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56" r:id="rId2"/>
    <p:sldId id="257" r:id="rId3"/>
    <p:sldId id="258" r:id="rId4"/>
    <p:sldId id="265" r:id="rId5"/>
    <p:sldId id="264" r:id="rId6"/>
    <p:sldId id="259" r:id="rId7"/>
    <p:sldId id="261" r:id="rId8"/>
    <p:sldId id="266" r:id="rId9"/>
    <p:sldId id="260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43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62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25872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37665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9356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0443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23483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9469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349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3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28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2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3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3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70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9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624D31-43A5-475A-80CF-332C9F6DCF35}" type="datetimeFigureOut">
              <a:rPr lang="en-US" smtClean="0"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ffalo.edu/ubit/service-guides/software/downloading/macintosh-software/managing-mac-software/microsoft-office-2011-standard.html" TargetMode="External"/><Relationship Id="rId2" Type="http://schemas.openxmlformats.org/officeDocument/2006/relationships/hyperlink" Target="http://www.buffalo.edu/ubit/service-guides/software/downloading/windows-software/managing-your-software/microsoft-office-2010-professional-plu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352546"/>
            <a:ext cx="8574622" cy="2616199"/>
          </a:xfrm>
        </p:spPr>
        <p:txBody>
          <a:bodyPr/>
          <a:lstStyle/>
          <a:p>
            <a:r>
              <a:rPr lang="en-US" dirty="0" smtClean="0"/>
              <a:t>Summary of C++ since the midterm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787" y="3204415"/>
            <a:ext cx="8835236" cy="138853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These are “single statements” that you should understand.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Buzzwords in RED.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350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1989841"/>
          </a:xfrm>
        </p:spPr>
        <p:txBody>
          <a:bodyPr>
            <a:normAutofit/>
          </a:bodyPr>
          <a:lstStyle/>
          <a:p>
            <a:r>
              <a:rPr lang="en-US" dirty="0" smtClean="0"/>
              <a:t>Experiment with nested for loops. Write one unrestricted, write one that mimics bubble sort. </a:t>
            </a:r>
          </a:p>
          <a:p>
            <a:r>
              <a:rPr lang="en-US" dirty="0" smtClean="0"/>
              <a:t>Exchange two array items.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85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very familiar with the various uses of </a:t>
            </a:r>
          </a:p>
          <a:p>
            <a:pPr lvl="1"/>
            <a:r>
              <a:rPr lang="en-US" dirty="0" smtClean="0"/>
              <a:t>( )    - math equations, function parameter passing, if/while conditions</a:t>
            </a:r>
          </a:p>
          <a:p>
            <a:pPr lvl="1"/>
            <a:r>
              <a:rPr lang="en-US" dirty="0" smtClean="0"/>
              <a:t>{ }    - code paragraphs after if/while, function boundaries (including main), initialize arrays</a:t>
            </a:r>
          </a:p>
          <a:p>
            <a:pPr lvl="1"/>
            <a:r>
              <a:rPr lang="en-US" dirty="0" smtClean="0"/>
              <a:t>[ ]    - </a:t>
            </a:r>
            <a:r>
              <a:rPr lang="en-US" smtClean="0"/>
              <a:t>define 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799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Excel, for next week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057399" y="1143001"/>
            <a:ext cx="10056043" cy="4525963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dirty="0" smtClean="0"/>
              <a:t>Windows</a:t>
            </a:r>
            <a:r>
              <a:rPr lang="en-US" altLang="en-US" sz="2800" dirty="0"/>
              <a:t> link: </a:t>
            </a:r>
            <a:br>
              <a:rPr lang="en-US" altLang="en-US" sz="2800" dirty="0"/>
            </a:br>
            <a:r>
              <a:rPr lang="en-US" altLang="en-US" sz="2800" dirty="0">
                <a:hlinkClick r:id="rId2"/>
              </a:rPr>
              <a:t>http://www.buffalo.edu/ubit/service-guides/software/downloading/windows-software/managing-your-software/microsoft-office-2010-professional-plus.html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endParaRPr lang="en-US" altLang="en-US" sz="28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dirty="0" smtClean="0"/>
              <a:t>Mac</a:t>
            </a:r>
            <a:r>
              <a:rPr lang="en-US" altLang="en-US" sz="2800" dirty="0"/>
              <a:t> link: </a:t>
            </a:r>
            <a:r>
              <a:rPr lang="en-US" altLang="en-US" sz="2800" u="sng" dirty="0"/>
              <a:t/>
            </a:r>
            <a:br>
              <a:rPr lang="en-US" altLang="en-US" sz="2800" u="sng" dirty="0"/>
            </a:br>
            <a:r>
              <a:rPr lang="en-US" altLang="en-US" sz="2800" u="sng" dirty="0">
                <a:hlinkClick r:id="rId3"/>
              </a:rPr>
              <a:t>http://www.buffalo.edu/ubit/service-guides/software/downloading/macintosh-software/managing-mac-software/microsoft-office-2011-standard.html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6936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exists in </a:t>
            </a:r>
            <a:r>
              <a:rPr lang="en-US" u="sng" dirty="0" smtClean="0"/>
              <a:t>one file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3288" y="2275113"/>
            <a:ext cx="9566956" cy="3124201"/>
          </a:xfrm>
        </p:spPr>
        <p:txBody>
          <a:bodyPr/>
          <a:lstStyle/>
          <a:p>
            <a:r>
              <a:rPr lang="en-US" dirty="0" smtClean="0"/>
              <a:t>The file must contain a main( )</a:t>
            </a:r>
          </a:p>
          <a:p>
            <a:r>
              <a:rPr lang="en-US" dirty="0" smtClean="0"/>
              <a:t>All functions are outside of main but called from main</a:t>
            </a:r>
          </a:p>
          <a:p>
            <a:r>
              <a:rPr lang="en-US" dirty="0" smtClean="0"/>
              <a:t>All variables defined within main are known only to main</a:t>
            </a:r>
          </a:p>
          <a:p>
            <a:r>
              <a:rPr lang="en-US" dirty="0"/>
              <a:t>All variables defined within </a:t>
            </a:r>
            <a:r>
              <a:rPr lang="en-US" dirty="0" smtClean="0"/>
              <a:t>a </a:t>
            </a:r>
            <a:r>
              <a:rPr lang="en-US" dirty="0"/>
              <a:t>function are known only to </a:t>
            </a:r>
            <a:r>
              <a:rPr lang="en-US" dirty="0" smtClean="0"/>
              <a:t>the function</a:t>
            </a:r>
          </a:p>
          <a:p>
            <a:r>
              <a:rPr lang="en-US" dirty="0" smtClean="0"/>
              <a:t>All variables defined outside of main are considered </a:t>
            </a:r>
            <a:r>
              <a:rPr lang="en-US" b="1" dirty="0" smtClean="0">
                <a:solidFill>
                  <a:srgbClr val="FF0000"/>
                </a:solidFill>
              </a:rPr>
              <a:t>“global” </a:t>
            </a:r>
            <a:r>
              <a:rPr lang="en-US" dirty="0" smtClean="0"/>
              <a:t>and can be accessed from any function in the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4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6100" y="2619865"/>
            <a:ext cx="9101991" cy="31242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Functions that return values to main are </a:t>
            </a:r>
            <a:r>
              <a:rPr lang="en-US" dirty="0" err="1" smtClean="0"/>
              <a:t>int</a:t>
            </a:r>
            <a:r>
              <a:rPr lang="en-US" dirty="0" smtClean="0"/>
              <a:t>, double, char, string, </a:t>
            </a:r>
            <a:r>
              <a:rPr lang="en-US" dirty="0" err="1" smtClean="0"/>
              <a:t>bool</a:t>
            </a:r>
            <a:endParaRPr lang="en-US" dirty="0" smtClean="0"/>
          </a:p>
          <a:p>
            <a:r>
              <a:rPr lang="en-US" dirty="0"/>
              <a:t>Functions that </a:t>
            </a:r>
            <a:r>
              <a:rPr lang="en-US" dirty="0" smtClean="0"/>
              <a:t>do not return </a:t>
            </a:r>
            <a:r>
              <a:rPr lang="en-US" dirty="0"/>
              <a:t>values to main are </a:t>
            </a:r>
            <a:r>
              <a:rPr lang="en-US" b="1" dirty="0" smtClean="0">
                <a:solidFill>
                  <a:srgbClr val="FF0000"/>
                </a:solidFill>
              </a:rPr>
              <a:t>void</a:t>
            </a:r>
          </a:p>
          <a:p>
            <a:r>
              <a:rPr lang="en-US" dirty="0" smtClean="0"/>
              <a:t>Non-void functions are called using an assignment statement</a:t>
            </a:r>
          </a:p>
          <a:p>
            <a:r>
              <a:rPr lang="en-US" dirty="0" smtClean="0"/>
              <a:t>Functions use parenthesis ( )</a:t>
            </a:r>
          </a:p>
          <a:p>
            <a:r>
              <a:rPr lang="en-US" dirty="0" smtClean="0"/>
              <a:t>Variables passed to a function are defined in the parenthesis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 </a:t>
            </a:r>
          </a:p>
          <a:p>
            <a:pPr marL="457200" lvl="1" indent="0">
              <a:buNone/>
            </a:pPr>
            <a:r>
              <a:rPr lang="en-US" dirty="0" smtClean="0"/>
              <a:t>void  </a:t>
            </a:r>
            <a:r>
              <a:rPr lang="en-US" dirty="0" err="1" smtClean="0"/>
              <a:t>drawLine</a:t>
            </a:r>
            <a:r>
              <a:rPr lang="en-US" dirty="0" smtClean="0"/>
              <a:t>( </a:t>
            </a:r>
            <a:r>
              <a:rPr lang="en-US" dirty="0" err="1" smtClean="0"/>
              <a:t>int</a:t>
            </a:r>
            <a:r>
              <a:rPr lang="en-US" dirty="0" smtClean="0"/>
              <a:t> length, char </a:t>
            </a:r>
            <a:r>
              <a:rPr lang="en-US" dirty="0" err="1" smtClean="0"/>
              <a:t>displayChar</a:t>
            </a:r>
            <a:r>
              <a:rPr lang="en-US" dirty="0" smtClean="0"/>
              <a:t> 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35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289874"/>
            <a:ext cx="10018713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073870"/>
            <a:ext cx="6075987" cy="67009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Write an </a:t>
            </a:r>
            <a:r>
              <a:rPr lang="en-US" dirty="0" err="1" smtClean="0"/>
              <a:t>int</a:t>
            </a:r>
            <a:r>
              <a:rPr lang="en-US" dirty="0" smtClean="0"/>
              <a:t>, double, string, and void function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194" y="1743960"/>
            <a:ext cx="8124828" cy="503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100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869" y="3064329"/>
            <a:ext cx="5565439" cy="1752599"/>
          </a:xfrm>
        </p:spPr>
        <p:txBody>
          <a:bodyPr/>
          <a:lstStyle/>
          <a:p>
            <a:r>
              <a:rPr lang="en-US" dirty="0" smtClean="0"/>
              <a:t>Please understand this</a:t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0393" y="4816928"/>
            <a:ext cx="10018713" cy="1562100"/>
          </a:xfrm>
        </p:spPr>
        <p:txBody>
          <a:bodyPr/>
          <a:lstStyle/>
          <a:p>
            <a:r>
              <a:rPr lang="en-US" dirty="0" smtClean="0"/>
              <a:t>If a function is non-void, and requires two variables to be supplied by main, then there are 6 total variables involved in the exchange.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750" y="0"/>
            <a:ext cx="5142250" cy="441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440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48472"/>
            <a:ext cx="10018713" cy="4925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4504" y="1036948"/>
            <a:ext cx="10018713" cy="499934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Array</a:t>
            </a:r>
            <a:r>
              <a:rPr lang="en-US" dirty="0" smtClean="0"/>
              <a:t>s are </a:t>
            </a:r>
            <a:r>
              <a:rPr lang="en-US" b="1" dirty="0" smtClean="0">
                <a:solidFill>
                  <a:srgbClr val="FF0000"/>
                </a:solidFill>
              </a:rPr>
              <a:t>indexed</a:t>
            </a:r>
            <a:r>
              <a:rPr lang="en-US" dirty="0" smtClean="0"/>
              <a:t> from 0 to size-1</a:t>
            </a:r>
          </a:p>
          <a:p>
            <a:r>
              <a:rPr lang="en-US" dirty="0" smtClean="0"/>
              <a:t>All array items are of the same type</a:t>
            </a:r>
          </a:p>
          <a:p>
            <a:r>
              <a:rPr lang="en-US" dirty="0" smtClean="0"/>
              <a:t>Arrays use square brackets [  ]</a:t>
            </a:r>
          </a:p>
          <a:p>
            <a:r>
              <a:rPr lang="en-US" dirty="0" smtClean="0"/>
              <a:t>Array initializations use {  }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</a:t>
            </a:r>
          </a:p>
          <a:p>
            <a:pPr marL="457200" lvl="1" indent="0">
              <a:buNone/>
            </a:pPr>
            <a:r>
              <a:rPr lang="en-US" sz="2300" b="1" dirty="0" err="1" smtClean="0"/>
              <a:t>int</a:t>
            </a:r>
            <a:r>
              <a:rPr lang="en-US" sz="2300" b="1" dirty="0" smtClean="0"/>
              <a:t>  </a:t>
            </a:r>
            <a:r>
              <a:rPr lang="en-US" sz="2300" b="1" dirty="0" err="1" smtClean="0"/>
              <a:t>employeeID</a:t>
            </a:r>
            <a:r>
              <a:rPr lang="en-US" sz="2300" b="1" dirty="0" smtClean="0"/>
              <a:t>[ 5 ] = { 1, 2, 3, 4, 5 };</a:t>
            </a:r>
            <a:endParaRPr lang="en-US" sz="2300" b="1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Either a number, or a constant </a:t>
            </a:r>
            <a:r>
              <a:rPr lang="en-US" dirty="0" err="1" smtClean="0"/>
              <a:t>int</a:t>
            </a:r>
            <a:r>
              <a:rPr lang="en-US" dirty="0" smtClean="0"/>
              <a:t>, must be used in array definitions</a:t>
            </a:r>
          </a:p>
          <a:p>
            <a:pPr lvl="1"/>
            <a:r>
              <a:rPr lang="en-US" dirty="0" smtClean="0"/>
              <a:t>e.g.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const</a:t>
            </a:r>
            <a:r>
              <a:rPr lang="en-US" b="1" dirty="0" smtClean="0"/>
              <a:t>   </a:t>
            </a:r>
            <a:r>
              <a:rPr lang="en-US" b="1" dirty="0" err="1" smtClean="0"/>
              <a:t>int</a:t>
            </a:r>
            <a:r>
              <a:rPr lang="en-US" b="1" dirty="0" smtClean="0"/>
              <a:t>   size = 5;</a:t>
            </a:r>
          </a:p>
          <a:p>
            <a:pPr marL="457200" lvl="1" indent="0">
              <a:buNone/>
            </a:pPr>
            <a:r>
              <a:rPr lang="en-US" b="1" dirty="0" err="1"/>
              <a:t>int</a:t>
            </a:r>
            <a:r>
              <a:rPr lang="en-US" b="1" dirty="0"/>
              <a:t>  </a:t>
            </a:r>
            <a:r>
              <a:rPr lang="en-US" b="1" dirty="0" err="1"/>
              <a:t>employeeID</a:t>
            </a:r>
            <a:r>
              <a:rPr lang="en-US" b="1" dirty="0"/>
              <a:t>[ </a:t>
            </a:r>
            <a:r>
              <a:rPr lang="en-US" b="1" dirty="0" smtClean="0"/>
              <a:t>size ] </a:t>
            </a:r>
            <a:r>
              <a:rPr lang="en-US" b="1" dirty="0"/>
              <a:t>= { 1, 2, 3, 4, 5 </a:t>
            </a:r>
            <a:r>
              <a:rPr lang="en-US" b="1" dirty="0" smtClean="0"/>
              <a:t>};</a:t>
            </a:r>
          </a:p>
          <a:p>
            <a:r>
              <a:rPr lang="en-US" dirty="0" smtClean="0"/>
              <a:t>The word </a:t>
            </a:r>
            <a:r>
              <a:rPr lang="en-US" b="1" dirty="0" smtClean="0">
                <a:solidFill>
                  <a:srgbClr val="FF0000"/>
                </a:solidFill>
              </a:rPr>
              <a:t>“index” </a:t>
            </a:r>
            <a:r>
              <a:rPr lang="en-US" dirty="0" smtClean="0"/>
              <a:t>cannot be used as a variable name.</a:t>
            </a:r>
            <a:endParaRPr lang="en-US" dirty="0"/>
          </a:p>
          <a:p>
            <a:pPr marL="457200" lvl="1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7332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7000"/>
            <a:ext cx="10018713" cy="2216086"/>
          </a:xfrm>
        </p:spPr>
        <p:txBody>
          <a:bodyPr/>
          <a:lstStyle/>
          <a:p>
            <a:r>
              <a:rPr lang="en-US" dirty="0" smtClean="0"/>
              <a:t>Each array element is called a </a:t>
            </a:r>
            <a:r>
              <a:rPr lang="en-US" b="1" dirty="0">
                <a:solidFill>
                  <a:srgbClr val="FF0000"/>
                </a:solidFill>
              </a:rPr>
              <a:t>“field”</a:t>
            </a:r>
          </a:p>
          <a:p>
            <a:r>
              <a:rPr lang="en-US" dirty="0" smtClean="0"/>
              <a:t>Correlated fields across more than one array form a </a:t>
            </a:r>
            <a:r>
              <a:rPr lang="en-US" b="1" dirty="0">
                <a:solidFill>
                  <a:srgbClr val="FF0000"/>
                </a:solidFill>
              </a:rPr>
              <a:t>“record”</a:t>
            </a:r>
          </a:p>
          <a:p>
            <a:r>
              <a:rPr lang="en-US" dirty="0" smtClean="0"/>
              <a:t>Many records form </a:t>
            </a:r>
            <a:r>
              <a:rPr lang="en-US" dirty="0"/>
              <a:t>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“table”</a:t>
            </a:r>
          </a:p>
          <a:p>
            <a:r>
              <a:rPr lang="en-US" dirty="0" smtClean="0"/>
              <a:t>Many tables form a </a:t>
            </a:r>
            <a:r>
              <a:rPr lang="en-US" b="1" dirty="0">
                <a:solidFill>
                  <a:srgbClr val="FF0000"/>
                </a:solidFill>
              </a:rPr>
              <a:t>“database”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516" y="2176"/>
            <a:ext cx="4236484" cy="243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275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212271"/>
            <a:ext cx="10018713" cy="979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4991689"/>
            <a:ext cx="10018713" cy="713014"/>
          </a:xfrm>
        </p:spPr>
        <p:txBody>
          <a:bodyPr/>
          <a:lstStyle/>
          <a:p>
            <a:r>
              <a:rPr lang="en-US" dirty="0" smtClean="0"/>
              <a:t>Understand the myTunes.cpp program. Change song values.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610" y="761613"/>
            <a:ext cx="7186204" cy="397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34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“bubble sort” </a:t>
            </a:r>
            <a:r>
              <a:rPr lang="en-US" dirty="0" smtClean="0"/>
              <a:t>is used to order numbers in an array</a:t>
            </a:r>
          </a:p>
          <a:p>
            <a:r>
              <a:rPr lang="en-US" dirty="0" smtClean="0"/>
              <a:t>in a </a:t>
            </a:r>
            <a:r>
              <a:rPr lang="en-US" b="1" dirty="0" smtClean="0">
                <a:solidFill>
                  <a:srgbClr val="FF0000"/>
                </a:solidFill>
              </a:rPr>
              <a:t>nested</a:t>
            </a:r>
            <a:r>
              <a:rPr lang="en-US" dirty="0" smtClean="0"/>
              <a:t> for loop, the inner loop goes through every item for each change in the outer loop.</a:t>
            </a:r>
          </a:p>
          <a:p>
            <a:r>
              <a:rPr lang="en-US" dirty="0" smtClean="0"/>
              <a:t>In the bubble sort, the inner loop begins at one item greater than the outer loop.</a:t>
            </a:r>
          </a:p>
          <a:p>
            <a:r>
              <a:rPr lang="en-US" dirty="0" smtClean="0"/>
              <a:t>an array swap takes 3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59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96</TotalTime>
  <Words>467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Parallax</vt:lpstr>
      <vt:lpstr>Summary of C++ since the midterm</vt:lpstr>
      <vt:lpstr>Everything exists in one file</vt:lpstr>
      <vt:lpstr>Functions</vt:lpstr>
      <vt:lpstr>exercise</vt:lpstr>
      <vt:lpstr>Please understand this statement</vt:lpstr>
      <vt:lpstr>Arrays</vt:lpstr>
      <vt:lpstr>Arrays</vt:lpstr>
      <vt:lpstr>exercise</vt:lpstr>
      <vt:lpstr>Bubble sort</vt:lpstr>
      <vt:lpstr>exercise</vt:lpstr>
      <vt:lpstr>exercise</vt:lpstr>
      <vt:lpstr>Excel, for next week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C++</dc:title>
  <dc:creator>michael buckley</dc:creator>
  <cp:lastModifiedBy>michael buckley</cp:lastModifiedBy>
  <cp:revision>26</cp:revision>
  <dcterms:created xsi:type="dcterms:W3CDTF">2014-10-22T16:46:42Z</dcterms:created>
  <dcterms:modified xsi:type="dcterms:W3CDTF">2014-10-23T18:40:11Z</dcterms:modified>
</cp:coreProperties>
</file>