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29"/>
  </p:notesMasterIdLst>
  <p:sldIdLst>
    <p:sldId id="263" r:id="rId3"/>
    <p:sldId id="262" r:id="rId4"/>
    <p:sldId id="261" r:id="rId5"/>
    <p:sldId id="260" r:id="rId6"/>
    <p:sldId id="259" r:id="rId7"/>
    <p:sldId id="258" r:id="rId8"/>
    <p:sldId id="257" r:id="rId9"/>
    <p:sldId id="264" r:id="rId10"/>
    <p:sldId id="265" r:id="rId11"/>
    <p:sldId id="266" r:id="rId12"/>
    <p:sldId id="268" r:id="rId13"/>
    <p:sldId id="283" r:id="rId14"/>
    <p:sldId id="282" r:id="rId15"/>
    <p:sldId id="281" r:id="rId16"/>
    <p:sldId id="280" r:id="rId17"/>
    <p:sldId id="279" r:id="rId18"/>
    <p:sldId id="278" r:id="rId19"/>
    <p:sldId id="277" r:id="rId20"/>
    <p:sldId id="276" r:id="rId21"/>
    <p:sldId id="275" r:id="rId22"/>
    <p:sldId id="274" r:id="rId23"/>
    <p:sldId id="273" r:id="rId24"/>
    <p:sldId id="272" r:id="rId25"/>
    <p:sldId id="271" r:id="rId26"/>
    <p:sldId id="270"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C57FA-3A9D-4177-86D7-2A91F7D924AC}" v="16" dt="2023-02-27T17:31:22.268"/>
    <p1510:client id="{813064E5-6215-4082-A263-5F394622AA6C}" v="15" dt="2023-02-27T17:13:55.349"/>
    <p1510:client id="{8DC7AD78-3A38-4F82-A36F-29835B25FAF4}" v="51" dt="2023-02-27T16:30:45.015"/>
    <p1510:client id="{D766EA80-6C33-4DE5-BD14-754E26C2B5CF}" v="53" dt="2023-02-27T16:54:52.800"/>
    <p1510:client id="{D90BBEE6-2DEB-4ACE-8135-39665DE4FC4B}" v="34" dt="2023-02-27T16:36:0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84"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AE743-F923-4376-8E5A-E409EEF7EA6B}" type="datetimeFigureOut">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8CE18-A9A9-4CB6-AD69-59D1A8F5E5B2}" type="slidenum">
              <a:t>‹#›</a:t>
            </a:fld>
            <a:endParaRPr lang="en-US"/>
          </a:p>
        </p:txBody>
      </p:sp>
    </p:spTree>
    <p:extLst>
      <p:ext uri="{BB962C8B-B14F-4D97-AF65-F5344CB8AC3E}">
        <p14:creationId xmlns:p14="http://schemas.microsoft.com/office/powerpoint/2010/main" val="73629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253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Whit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7" name="Picture 6" descr="Picture 6"/>
          <p:cNvPicPr>
            <a:picLocks noChangeAspect="1"/>
          </p:cNvPicPr>
          <p:nvPr/>
        </p:nvPicPr>
        <p:blipFill>
          <a:blip r:embed="rId2"/>
          <a:stretch>
            <a:fillRect/>
          </a:stretch>
        </p:blipFill>
        <p:spPr>
          <a:xfrm>
            <a:off x="-4" y="857"/>
            <a:ext cx="12188952" cy="6856284"/>
          </a:xfrm>
          <a:prstGeom prst="rect">
            <a:avLst/>
          </a:prstGeom>
          <a:ln w="12700">
            <a:miter lim="400000"/>
          </a:ln>
        </p:spPr>
      </p:pic>
      <p:sp>
        <p:nvSpPr>
          <p:cNvPr id="18" name="Body Level One…"/>
          <p:cNvSpPr txBox="1">
            <a:spLocks noGrp="1"/>
          </p:cNvSpPr>
          <p:nvPr>
            <p:ph type="body" sz="quarter" idx="1"/>
          </p:nvPr>
        </p:nvSpPr>
        <p:spPr>
          <a:xfrm>
            <a:off x="658369" y="3968496"/>
            <a:ext cx="6638545" cy="1650382"/>
          </a:xfrm>
          <a:prstGeom prst="rect">
            <a:avLst/>
          </a:prstGeom>
        </p:spPr>
        <p:txBody>
          <a:bodyPr lIns="0" tIns="0" rIns="0" bIns="0"/>
          <a:lstStyle>
            <a:lvl1pPr marL="0" indent="0">
              <a:buClrTx/>
              <a:buSzTx/>
              <a:buFontTx/>
              <a:buNone/>
              <a:defRPr sz="2100"/>
            </a:lvl1pPr>
            <a:lvl2pPr marL="582930" indent="-240030">
              <a:buClrTx/>
              <a:buFontTx/>
              <a:defRPr sz="2100"/>
            </a:lvl2pPr>
            <a:lvl3pPr marL="962757" indent="-276957">
              <a:buClrTx/>
              <a:buFontTx/>
              <a:defRPr sz="2100"/>
            </a:lvl3pPr>
            <a:lvl4pPr marL="1305657" indent="-276957">
              <a:buClrTx/>
              <a:buFontTx/>
              <a:defRPr sz="2100"/>
            </a:lvl4pPr>
            <a:lvl5pPr marL="1648557" indent="-276957">
              <a:buClrTx/>
              <a:buFontTx/>
              <a:defRPr sz="2100"/>
            </a:lvl5pPr>
          </a:lstStyle>
          <a:p>
            <a:r>
              <a:t>Body Level One</a:t>
            </a:r>
          </a:p>
          <a:p>
            <a:pPr lvl="1"/>
            <a:r>
              <a:t>Body Level Two</a:t>
            </a:r>
          </a:p>
          <a:p>
            <a:pPr lvl="2"/>
            <a:r>
              <a:t>Body Level Three</a:t>
            </a:r>
          </a:p>
          <a:p>
            <a:pPr lvl="3"/>
            <a:r>
              <a:t>Body Level Four</a:t>
            </a:r>
          </a:p>
          <a:p>
            <a:pPr lvl="4"/>
            <a:r>
              <a:t>Body Level Five</a:t>
            </a:r>
          </a:p>
        </p:txBody>
      </p:sp>
      <p:pic>
        <p:nvPicPr>
          <p:cNvPr id="19" name="Picture 12" descr="Picture 12"/>
          <p:cNvPicPr>
            <a:picLocks noChangeAspect="1"/>
          </p:cNvPicPr>
          <p:nvPr/>
        </p:nvPicPr>
        <p:blipFill>
          <a:blip r:embed="rId3"/>
          <a:stretch>
            <a:fillRect/>
          </a:stretch>
        </p:blipFill>
        <p:spPr>
          <a:xfrm>
            <a:off x="658369" y="6046266"/>
            <a:ext cx="5661723" cy="314920"/>
          </a:xfrm>
          <a:prstGeom prst="rect">
            <a:avLst/>
          </a:prstGeom>
          <a:ln w="12700">
            <a:miter lim="400000"/>
          </a:ln>
        </p:spPr>
      </p:pic>
      <p:sp>
        <p:nvSpPr>
          <p:cNvPr id="20" name="Title Text"/>
          <p:cNvSpPr txBox="1">
            <a:spLocks noGrp="1"/>
          </p:cNvSpPr>
          <p:nvPr>
            <p:ph type="title"/>
          </p:nvPr>
        </p:nvSpPr>
        <p:spPr>
          <a:xfrm>
            <a:off x="658369" y="1490472"/>
            <a:ext cx="6638545" cy="2386584"/>
          </a:xfrm>
          <a:prstGeom prst="rect">
            <a:avLst/>
          </a:prstGeom>
        </p:spPr>
        <p:txBody>
          <a:bodyPr lIns="0" tIns="0" rIns="0" bIns="0"/>
          <a:lstStyle>
            <a:lvl1pPr>
              <a:lnSpc>
                <a:spcPts val="4300"/>
              </a:lnSpc>
              <a:defRPr sz="4500" b="1" cap="all"/>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8" name="Picture 6" descr="Picture 6"/>
          <p:cNvPicPr>
            <a:picLocks noChangeAspect="1"/>
          </p:cNvPicPr>
          <p:nvPr/>
        </p:nvPicPr>
        <p:blipFill>
          <a:blip r:embed="rId2"/>
          <a:stretch>
            <a:fillRect/>
          </a:stretch>
        </p:blipFill>
        <p:spPr>
          <a:xfrm>
            <a:off x="-3" y="858"/>
            <a:ext cx="12188953" cy="6856286"/>
          </a:xfrm>
          <a:prstGeom prst="rect">
            <a:avLst/>
          </a:prstGeom>
          <a:ln w="12700">
            <a:miter lim="400000"/>
          </a:ln>
        </p:spPr>
      </p:pic>
      <p:sp>
        <p:nvSpPr>
          <p:cNvPr id="29" name="Body Level One…"/>
          <p:cNvSpPr txBox="1">
            <a:spLocks noGrp="1"/>
          </p:cNvSpPr>
          <p:nvPr>
            <p:ph type="body" sz="quarter" idx="1"/>
          </p:nvPr>
        </p:nvSpPr>
        <p:spPr>
          <a:xfrm>
            <a:off x="658369" y="3968496"/>
            <a:ext cx="6638545" cy="1650382"/>
          </a:xfrm>
          <a:prstGeom prst="rect">
            <a:avLst/>
          </a:prstGeom>
        </p:spPr>
        <p:txBody>
          <a:bodyPr lIns="0" tIns="0" rIns="0" bIns="0"/>
          <a:lstStyle>
            <a:lvl1pPr marL="0" indent="0">
              <a:buClrTx/>
              <a:buSzTx/>
              <a:buFontTx/>
              <a:buNone/>
              <a:defRPr sz="2100">
                <a:solidFill>
                  <a:srgbClr val="FFFFFF"/>
                </a:solidFill>
              </a:defRPr>
            </a:lvl1pPr>
            <a:lvl2pPr marL="582930" indent="-240030">
              <a:buClrTx/>
              <a:buFontTx/>
              <a:defRPr sz="2100">
                <a:solidFill>
                  <a:srgbClr val="FFFFFF"/>
                </a:solidFill>
              </a:defRPr>
            </a:lvl2pPr>
            <a:lvl3pPr marL="962757" indent="-276957">
              <a:buClrTx/>
              <a:buFontTx/>
              <a:defRPr sz="2100">
                <a:solidFill>
                  <a:srgbClr val="FFFFFF"/>
                </a:solidFill>
              </a:defRPr>
            </a:lvl3pPr>
            <a:lvl4pPr marL="1305657" indent="-276957">
              <a:buClrTx/>
              <a:buFontTx/>
              <a:defRPr sz="2100">
                <a:solidFill>
                  <a:srgbClr val="FFFFFF"/>
                </a:solidFill>
              </a:defRPr>
            </a:lvl4pPr>
            <a:lvl5pPr marL="1648557" indent="-276957">
              <a:buClrTx/>
              <a:buFontTx/>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0" name="Picture 12" descr="Picture 12"/>
          <p:cNvPicPr>
            <a:picLocks noChangeAspect="1"/>
          </p:cNvPicPr>
          <p:nvPr/>
        </p:nvPicPr>
        <p:blipFill>
          <a:blip r:embed="rId3"/>
          <a:stretch>
            <a:fillRect/>
          </a:stretch>
        </p:blipFill>
        <p:spPr>
          <a:xfrm>
            <a:off x="658369" y="6046265"/>
            <a:ext cx="5531417" cy="307672"/>
          </a:xfrm>
          <a:prstGeom prst="rect">
            <a:avLst/>
          </a:prstGeom>
          <a:ln w="12700">
            <a:miter lim="400000"/>
          </a:ln>
        </p:spPr>
      </p:pic>
      <p:sp>
        <p:nvSpPr>
          <p:cNvPr id="31" name="Title Text"/>
          <p:cNvSpPr txBox="1">
            <a:spLocks noGrp="1"/>
          </p:cNvSpPr>
          <p:nvPr>
            <p:ph type="title"/>
          </p:nvPr>
        </p:nvSpPr>
        <p:spPr>
          <a:xfrm>
            <a:off x="658369" y="1490472"/>
            <a:ext cx="6638545" cy="2386584"/>
          </a:xfrm>
          <a:prstGeom prst="rect">
            <a:avLst/>
          </a:prstGeom>
        </p:spPr>
        <p:txBody>
          <a:bodyPr lIns="0" tIns="0" rIns="0" bIns="0"/>
          <a:lstStyle>
            <a:lvl1pPr>
              <a:lnSpc>
                <a:spcPts val="4300"/>
              </a:lnSpc>
              <a:defRPr sz="4500" b="1" cap="all">
                <a:solidFill>
                  <a:srgbClr val="FFFFFF"/>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ivider Slide White">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9" name="Picture 1" descr="Picture 1"/>
          <p:cNvPicPr>
            <a:picLocks noChangeAspect="1"/>
          </p:cNvPicPr>
          <p:nvPr/>
        </p:nvPicPr>
        <p:blipFill>
          <a:blip r:embed="rId2"/>
          <a:stretch>
            <a:fillRect/>
          </a:stretch>
        </p:blipFill>
        <p:spPr>
          <a:xfrm>
            <a:off x="1" y="858"/>
            <a:ext cx="12188952" cy="6856284"/>
          </a:xfrm>
          <a:prstGeom prst="rect">
            <a:avLst/>
          </a:prstGeom>
          <a:ln w="12700">
            <a:miter lim="400000"/>
          </a:ln>
        </p:spPr>
      </p:pic>
      <p:sp>
        <p:nvSpPr>
          <p:cNvPr id="40" name="Title Text"/>
          <p:cNvSpPr txBox="1">
            <a:spLocks noGrp="1"/>
          </p:cNvSpPr>
          <p:nvPr>
            <p:ph type="title"/>
          </p:nvPr>
        </p:nvSpPr>
        <p:spPr>
          <a:xfrm>
            <a:off x="658369" y="1490663"/>
            <a:ext cx="6638545" cy="2387601"/>
          </a:xfrm>
          <a:prstGeom prst="rect">
            <a:avLst/>
          </a:prstGeom>
        </p:spPr>
        <p:txBody>
          <a:bodyPr lIns="0" tIns="0" rIns="0" bIns="0"/>
          <a:lstStyle>
            <a:lvl1pPr>
              <a:lnSpc>
                <a:spcPts val="4300"/>
              </a:lnSpc>
              <a:defRPr sz="4500" b="1" cap="all"/>
            </a:lvl1pPr>
          </a:lstStyle>
          <a:p>
            <a:r>
              <a:t>Title Text</a:t>
            </a:r>
          </a:p>
        </p:txBody>
      </p:sp>
      <p:sp>
        <p:nvSpPr>
          <p:cNvPr id="41" name="Body Level One…"/>
          <p:cNvSpPr txBox="1">
            <a:spLocks noGrp="1"/>
          </p:cNvSpPr>
          <p:nvPr>
            <p:ph type="body" sz="quarter" idx="1"/>
          </p:nvPr>
        </p:nvSpPr>
        <p:spPr>
          <a:xfrm>
            <a:off x="658369" y="3970338"/>
            <a:ext cx="6638545" cy="2212977"/>
          </a:xfrm>
          <a:prstGeom prst="rect">
            <a:avLst/>
          </a:prstGeom>
        </p:spPr>
        <p:txBody>
          <a:bodyPr lIns="0" tIns="0" rIns="0" bIns="0"/>
          <a:lstStyle>
            <a:lvl1pPr marL="0" indent="0">
              <a:buClrTx/>
              <a:buSzTx/>
              <a:buFontTx/>
              <a:buNone/>
              <a:defRPr sz="2100"/>
            </a:lvl1pPr>
            <a:lvl2pPr marL="0" indent="342900">
              <a:buClrTx/>
              <a:buSzTx/>
              <a:buFontTx/>
              <a:buNone/>
              <a:defRPr sz="2100"/>
            </a:lvl2pPr>
            <a:lvl3pPr marL="0" indent="685800">
              <a:buClrTx/>
              <a:buSzTx/>
              <a:buFontTx/>
              <a:buNone/>
              <a:defRPr sz="2100"/>
            </a:lvl3pPr>
            <a:lvl4pPr marL="0" indent="1028700">
              <a:buClrTx/>
              <a:buSzTx/>
              <a:buFontTx/>
              <a:buNone/>
              <a:defRPr sz="2100"/>
            </a:lvl4pPr>
            <a:lvl5pPr marL="0" indent="1371600">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pic>
        <p:nvPicPr>
          <p:cNvPr id="42" name="Picture 8" descr="Picture 8"/>
          <p:cNvPicPr>
            <a:picLocks noChangeAspect="1"/>
          </p:cNvPicPr>
          <p:nvPr/>
        </p:nvPicPr>
        <p:blipFill>
          <a:blip r:embed="rId3"/>
          <a:stretch>
            <a:fillRect/>
          </a:stretch>
        </p:blipFill>
        <p:spPr>
          <a:xfrm>
            <a:off x="419100" y="350410"/>
            <a:ext cx="4704627" cy="261685"/>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ivider Slide Blue">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0" name="Picture 1" descr="Picture 1"/>
          <p:cNvPicPr>
            <a:picLocks noChangeAspect="1"/>
          </p:cNvPicPr>
          <p:nvPr/>
        </p:nvPicPr>
        <p:blipFill>
          <a:blip r:embed="rId2"/>
          <a:stretch>
            <a:fillRect/>
          </a:stretch>
        </p:blipFill>
        <p:spPr>
          <a:xfrm>
            <a:off x="1" y="857"/>
            <a:ext cx="12188952" cy="6856284"/>
          </a:xfrm>
          <a:prstGeom prst="rect">
            <a:avLst/>
          </a:prstGeom>
          <a:ln w="12700">
            <a:miter lim="400000"/>
          </a:ln>
        </p:spPr>
      </p:pic>
      <p:sp>
        <p:nvSpPr>
          <p:cNvPr id="51" name="Title Text"/>
          <p:cNvSpPr txBox="1">
            <a:spLocks noGrp="1"/>
          </p:cNvSpPr>
          <p:nvPr>
            <p:ph type="title"/>
          </p:nvPr>
        </p:nvSpPr>
        <p:spPr>
          <a:xfrm>
            <a:off x="658369" y="1490663"/>
            <a:ext cx="6638545" cy="2387601"/>
          </a:xfrm>
          <a:prstGeom prst="rect">
            <a:avLst/>
          </a:prstGeom>
        </p:spPr>
        <p:txBody>
          <a:bodyPr lIns="0" tIns="0" rIns="0" bIns="0"/>
          <a:lstStyle>
            <a:lvl1pPr>
              <a:lnSpc>
                <a:spcPts val="4300"/>
              </a:lnSpc>
              <a:defRPr sz="4500" b="1" cap="all">
                <a:solidFill>
                  <a:srgbClr val="FFFFFF"/>
                </a:solidFill>
              </a:defRPr>
            </a:lvl1pPr>
          </a:lstStyle>
          <a:p>
            <a:r>
              <a:t>Title Text</a:t>
            </a:r>
          </a:p>
        </p:txBody>
      </p:sp>
      <p:sp>
        <p:nvSpPr>
          <p:cNvPr id="52" name="Body Level One…"/>
          <p:cNvSpPr txBox="1">
            <a:spLocks noGrp="1"/>
          </p:cNvSpPr>
          <p:nvPr>
            <p:ph type="body" sz="quarter" idx="1"/>
          </p:nvPr>
        </p:nvSpPr>
        <p:spPr>
          <a:xfrm>
            <a:off x="658369" y="3970338"/>
            <a:ext cx="6638545" cy="2212977"/>
          </a:xfrm>
          <a:prstGeom prst="rect">
            <a:avLst/>
          </a:prstGeom>
        </p:spPr>
        <p:txBody>
          <a:bodyPr lIns="0" tIns="0" rIns="0" bIns="0"/>
          <a:lstStyle>
            <a:lvl1pPr marL="0" indent="0">
              <a:buClrTx/>
              <a:buSzTx/>
              <a:buFontTx/>
              <a:buNone/>
              <a:defRPr sz="2100">
                <a:solidFill>
                  <a:srgbClr val="FFFFFF"/>
                </a:solidFill>
              </a:defRPr>
            </a:lvl1pPr>
            <a:lvl2pPr marL="0" indent="342900">
              <a:buClrTx/>
              <a:buSzTx/>
              <a:buFontTx/>
              <a:buNone/>
              <a:defRPr sz="2100">
                <a:solidFill>
                  <a:srgbClr val="FFFFFF"/>
                </a:solidFill>
              </a:defRPr>
            </a:lvl2pPr>
            <a:lvl3pPr marL="0" indent="685800">
              <a:buClrTx/>
              <a:buSzTx/>
              <a:buFontTx/>
              <a:buNone/>
              <a:defRPr sz="2100">
                <a:solidFill>
                  <a:srgbClr val="FFFFFF"/>
                </a:solidFill>
              </a:defRPr>
            </a:lvl3pPr>
            <a:lvl4pPr marL="0" indent="1028700">
              <a:buClrTx/>
              <a:buSzTx/>
              <a:buFontTx/>
              <a:buNone/>
              <a:defRPr sz="2100">
                <a:solidFill>
                  <a:srgbClr val="FFFFFF"/>
                </a:solidFill>
              </a:defRPr>
            </a:lvl4pPr>
            <a:lvl5pPr marL="0" indent="1371600">
              <a:buClrTx/>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53" name="Picture 6" descr="Picture 6"/>
          <p:cNvPicPr>
            <a:picLocks noChangeAspect="1"/>
          </p:cNvPicPr>
          <p:nvPr/>
        </p:nvPicPr>
        <p:blipFill>
          <a:blip r:embed="rId3"/>
          <a:stretch>
            <a:fillRect/>
          </a:stretch>
        </p:blipFill>
        <p:spPr>
          <a:xfrm>
            <a:off x="419108" y="347472"/>
            <a:ext cx="4583299" cy="254936"/>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 Column Text">
    <p:spTree>
      <p:nvGrpSpPr>
        <p:cNvPr id="1" name=""/>
        <p:cNvGrpSpPr/>
        <p:nvPr/>
      </p:nvGrpSpPr>
      <p:grpSpPr>
        <a:xfrm>
          <a:off x="0" y="0"/>
          <a:ext cx="0" cy="0"/>
          <a:chOff x="0" y="0"/>
          <a:chExt cx="0" cy="0"/>
        </a:xfrm>
      </p:grpSpPr>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1" name="Body Level One…"/>
          <p:cNvSpPr txBox="1">
            <a:spLocks noGrp="1"/>
          </p:cNvSpPr>
          <p:nvPr>
            <p:ph type="body" sz="half" idx="1"/>
          </p:nvPr>
        </p:nvSpPr>
        <p:spPr>
          <a:xfrm>
            <a:off x="569468" y="2189264"/>
            <a:ext cx="6402832" cy="3790484"/>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566928" y="1316736"/>
            <a:ext cx="10515601" cy="868431"/>
          </a:xfrm>
          <a:prstGeom prst="rect">
            <a:avLst/>
          </a:prstGeom>
        </p:spPr>
        <p:txBody>
          <a:body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 Column Text">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0" name="Body Level One…"/>
          <p:cNvSpPr txBox="1">
            <a:spLocks noGrp="1"/>
          </p:cNvSpPr>
          <p:nvPr>
            <p:ph type="body" sz="quarter" idx="1"/>
          </p:nvPr>
        </p:nvSpPr>
        <p:spPr>
          <a:xfrm>
            <a:off x="566927" y="2185416"/>
            <a:ext cx="4179756" cy="3511410"/>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71" name="Text Placeholder 2"/>
          <p:cNvSpPr>
            <a:spLocks noGrp="1"/>
          </p:cNvSpPr>
          <p:nvPr>
            <p:ph type="body" sz="quarter" idx="13"/>
          </p:nvPr>
        </p:nvSpPr>
        <p:spPr>
          <a:xfrm>
            <a:off x="5029200" y="2185416"/>
            <a:ext cx="4179755" cy="3511410"/>
          </a:xfrm>
          <a:prstGeom prst="rect">
            <a:avLst/>
          </a:prstGeom>
        </p:spPr>
        <p:txBody>
          <a:bodyPr/>
          <a:lstStyle/>
          <a:p>
            <a:pPr marL="0" indent="0">
              <a:lnSpc>
                <a:spcPts val="1900"/>
              </a:lnSpc>
              <a:buClrTx/>
              <a:buSzTx/>
              <a:buFontTx/>
              <a:buNone/>
              <a:defRPr sz="1300" spc="-100"/>
            </a:pPr>
            <a:endParaRPr/>
          </a:p>
        </p:txBody>
      </p:sp>
      <p:sp>
        <p:nvSpPr>
          <p:cNvPr id="72" name="Title Text"/>
          <p:cNvSpPr txBox="1">
            <a:spLocks noGrp="1"/>
          </p:cNvSpPr>
          <p:nvPr>
            <p:ph type="title"/>
          </p:nvPr>
        </p:nvSpPr>
        <p:spPr>
          <a:xfrm>
            <a:off x="566928" y="1316736"/>
            <a:ext cx="10515601" cy="868431"/>
          </a:xfrm>
          <a:prstGeom prst="rect">
            <a:avLst/>
          </a:prstGeom>
        </p:spPr>
        <p:txBody>
          <a:bodyPr/>
          <a:lstStyle/>
          <a:p>
            <a:r>
              <a:t>Title Text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ed List">
    <p:spTree>
      <p:nvGrpSpPr>
        <p:cNvPr id="1" name=""/>
        <p:cNvGrpSpPr/>
        <p:nvPr/>
      </p:nvGrpSpPr>
      <p:grpSpPr>
        <a:xfrm>
          <a:off x="0" y="0"/>
          <a:ext cx="0" cy="0"/>
          <a:chOff x="0" y="0"/>
          <a:chExt cx="0" cy="0"/>
        </a:xfrm>
      </p:grpSpPr>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0" name="Body Level One…"/>
          <p:cNvSpPr txBox="1">
            <a:spLocks noGrp="1"/>
          </p:cNvSpPr>
          <p:nvPr>
            <p:ph type="body" sz="half" idx="1"/>
          </p:nvPr>
        </p:nvSpPr>
        <p:spPr>
          <a:xfrm>
            <a:off x="566927" y="2185416"/>
            <a:ext cx="8557759" cy="3732426"/>
          </a:xfrm>
          <a:prstGeom prst="rect">
            <a:avLst/>
          </a:prstGeom>
        </p:spPr>
        <p:txBody>
          <a:bodyPr/>
          <a:lstStyle>
            <a:lvl1pPr marL="342900" indent="-304800">
              <a:lnSpc>
                <a:spcPts val="1900"/>
              </a:lnSpc>
              <a:buSzPct val="109000"/>
              <a:defRPr spc="-38"/>
            </a:lvl1pPr>
            <a:lvl2pPr marL="0" indent="342892">
              <a:lnSpc>
                <a:spcPts val="1900"/>
              </a:lnSpc>
              <a:buSzTx/>
              <a:buNone/>
              <a:defRPr spc="-38"/>
            </a:lvl2pPr>
            <a:lvl3pPr marL="0" indent="685782">
              <a:lnSpc>
                <a:spcPts val="1900"/>
              </a:lnSpc>
              <a:buSzTx/>
              <a:buNone/>
              <a:defRPr spc="-38"/>
            </a:lvl3pPr>
            <a:lvl4pPr marL="0" indent="1028675">
              <a:lnSpc>
                <a:spcPts val="1900"/>
              </a:lnSpc>
              <a:buSzTx/>
              <a:buNone/>
              <a:defRPr spc="-38"/>
            </a:lvl4pPr>
            <a:lvl5pPr marL="0" indent="1371565">
              <a:lnSpc>
                <a:spcPts val="1900"/>
              </a:lnSpc>
              <a:buSzTx/>
              <a:buNone/>
              <a:defRPr spc="-38"/>
            </a:lvl5pPr>
          </a:lstStyle>
          <a:p>
            <a:r>
              <a:t>Body Level One</a:t>
            </a:r>
          </a:p>
          <a:p>
            <a:pPr lvl="1"/>
            <a:r>
              <a:t>Body Level Two</a:t>
            </a:r>
          </a:p>
          <a:p>
            <a:pPr lvl="2"/>
            <a:r>
              <a:t>Body Level Three</a:t>
            </a:r>
          </a:p>
          <a:p>
            <a:pPr lvl="3"/>
            <a:r>
              <a:t>Body Level Four</a:t>
            </a:r>
          </a:p>
          <a:p>
            <a:pPr lvl="4"/>
            <a:r>
              <a:t>Body Level Five</a:t>
            </a:r>
          </a:p>
        </p:txBody>
      </p:sp>
      <p:sp>
        <p:nvSpPr>
          <p:cNvPr id="81" name="Title Text"/>
          <p:cNvSpPr txBox="1">
            <a:spLocks noGrp="1"/>
          </p:cNvSpPr>
          <p:nvPr>
            <p:ph type="title"/>
          </p:nvPr>
        </p:nvSpPr>
        <p:spPr>
          <a:xfrm>
            <a:off x="566928" y="1316736"/>
            <a:ext cx="10515601" cy="868431"/>
          </a:xfrm>
          <a:prstGeom prst="rect">
            <a:avLst/>
          </a:prstGeom>
        </p:spPr>
        <p:txBody>
          <a:bodyPr/>
          <a:lstStyle/>
          <a:p>
            <a:r>
              <a:t>Title Text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 3 level Bullet List">
    <p:spTree>
      <p:nvGrpSpPr>
        <p:cNvPr id="1" name=""/>
        <p:cNvGrpSpPr/>
        <p:nvPr/>
      </p:nvGrpSpPr>
      <p:grpSpPr>
        <a:xfrm>
          <a:off x="0" y="0"/>
          <a:ext cx="0" cy="0"/>
          <a:chOff x="0" y="0"/>
          <a:chExt cx="0" cy="0"/>
        </a:xfrm>
      </p:grpSpPr>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9" name="Body Level One…"/>
          <p:cNvSpPr txBox="1">
            <a:spLocks noGrp="1"/>
          </p:cNvSpPr>
          <p:nvPr>
            <p:ph type="body" idx="1"/>
          </p:nvPr>
        </p:nvSpPr>
        <p:spPr>
          <a:xfrm>
            <a:off x="566929" y="2185417"/>
            <a:ext cx="9678987" cy="3848101"/>
          </a:xfrm>
          <a:prstGeom prst="rect">
            <a:avLst/>
          </a:prstGeom>
        </p:spPr>
        <p:txBody>
          <a:bodyPr/>
          <a:lstStyle>
            <a:lvl1pPr marL="0" indent="0">
              <a:lnSpc>
                <a:spcPts val="1700"/>
              </a:lnSpc>
              <a:buClrTx/>
              <a:buSzTx/>
              <a:buFontTx/>
              <a:buNone/>
              <a:defRPr sz="1200" b="1">
                <a:solidFill>
                  <a:schemeClr val="accent1"/>
                </a:solidFill>
              </a:defRPr>
            </a:lvl1pPr>
            <a:lvl2pPr marL="510540" indent="-167640">
              <a:lnSpc>
                <a:spcPts val="1700"/>
              </a:lnSpc>
              <a:buClrTx/>
              <a:buFontTx/>
              <a:defRPr sz="1200" b="1">
                <a:solidFill>
                  <a:schemeClr val="accent1"/>
                </a:solidFill>
              </a:defRPr>
            </a:lvl2pPr>
            <a:lvl3pPr marL="822960" indent="-137160">
              <a:lnSpc>
                <a:spcPts val="1700"/>
              </a:lnSpc>
              <a:buClrTx/>
              <a:buFontTx/>
              <a:defRPr sz="1200" b="1">
                <a:solidFill>
                  <a:schemeClr val="accent1"/>
                </a:solidFill>
              </a:defRPr>
            </a:lvl3pPr>
            <a:lvl4pPr marL="1186961" indent="-158261">
              <a:lnSpc>
                <a:spcPts val="1700"/>
              </a:lnSpc>
              <a:buClrTx/>
              <a:buFontTx/>
              <a:defRPr sz="1200" b="1">
                <a:solidFill>
                  <a:schemeClr val="accent1"/>
                </a:solidFill>
              </a:defRPr>
            </a:lvl4pPr>
            <a:lvl5pPr marL="1529861" indent="-158261">
              <a:lnSpc>
                <a:spcPts val="1700"/>
              </a:lnSpc>
              <a:buClrTx/>
              <a:buFontTx/>
              <a:defRPr sz="12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90" name="Title Text"/>
          <p:cNvSpPr txBox="1">
            <a:spLocks noGrp="1"/>
          </p:cNvSpPr>
          <p:nvPr>
            <p:ph type="title"/>
          </p:nvPr>
        </p:nvSpPr>
        <p:spPr>
          <a:xfrm>
            <a:off x="566928" y="1316736"/>
            <a:ext cx="10515601" cy="868431"/>
          </a:xfrm>
          <a:prstGeom prst="rect">
            <a:avLst/>
          </a:prstGeom>
        </p:spPr>
        <p:txBody>
          <a:bodyPr/>
          <a:lstStyle/>
          <a:p>
            <a: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ext and Photo">
    <p:spTree>
      <p:nvGrpSpPr>
        <p:cNvPr id="1" name=""/>
        <p:cNvGrpSpPr/>
        <p:nvPr/>
      </p:nvGrpSpPr>
      <p:grpSpPr>
        <a:xfrm>
          <a:off x="0" y="0"/>
          <a:ext cx="0" cy="0"/>
          <a:chOff x="0" y="0"/>
          <a:chExt cx="0" cy="0"/>
        </a:xfrm>
      </p:grpSpPr>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8" name="Body Level One…"/>
          <p:cNvSpPr txBox="1">
            <a:spLocks noGrp="1"/>
          </p:cNvSpPr>
          <p:nvPr>
            <p:ph type="body" sz="quarter" idx="1"/>
          </p:nvPr>
        </p:nvSpPr>
        <p:spPr>
          <a:xfrm>
            <a:off x="569468" y="2189263"/>
            <a:ext cx="4002533" cy="2768328"/>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99" name="Title Text"/>
          <p:cNvSpPr txBox="1">
            <a:spLocks noGrp="1"/>
          </p:cNvSpPr>
          <p:nvPr>
            <p:ph type="title"/>
          </p:nvPr>
        </p:nvSpPr>
        <p:spPr>
          <a:xfrm>
            <a:off x="566927" y="1316736"/>
            <a:ext cx="4531640" cy="868431"/>
          </a:xfrm>
          <a:prstGeom prst="rect">
            <a:avLst/>
          </a:prstGeom>
        </p:spPr>
        <p:txBody>
          <a:bodyPr/>
          <a:lstStyle/>
          <a:p>
            <a:r>
              <a:t>Title Text</a:t>
            </a:r>
          </a:p>
        </p:txBody>
      </p:sp>
      <p:sp>
        <p:nvSpPr>
          <p:cNvPr id="100" name="Picture Placeholder 2"/>
          <p:cNvSpPr>
            <a:spLocks noGrp="1"/>
          </p:cNvSpPr>
          <p:nvPr>
            <p:ph type="pic" idx="13"/>
          </p:nvPr>
        </p:nvSpPr>
        <p:spPr>
          <a:xfrm>
            <a:off x="5098565" y="1049311"/>
            <a:ext cx="7093436" cy="5811864"/>
          </a:xfrm>
          <a:prstGeom prst="rect">
            <a:avLst/>
          </a:prstGeom>
          <a:ln w="9525">
            <a:solidFill>
              <a:srgbClr val="FFFFFF"/>
            </a:solidFill>
            <a:round/>
          </a:ln>
        </p:spPr>
        <p:txBody>
          <a:bodyPr lIns="91439" rIns="91439">
            <a:noAutofit/>
          </a:bodyPr>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ext and 3 Photos">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8" name="Body Level One…"/>
          <p:cNvSpPr txBox="1">
            <a:spLocks noGrp="1"/>
          </p:cNvSpPr>
          <p:nvPr>
            <p:ph type="body" sz="quarter" idx="1"/>
          </p:nvPr>
        </p:nvSpPr>
        <p:spPr>
          <a:xfrm>
            <a:off x="569468" y="2189263"/>
            <a:ext cx="4002533" cy="2768328"/>
          </a:xfrm>
          <a:prstGeom prst="rect">
            <a:avLst/>
          </a:prstGeom>
        </p:spPr>
        <p:txBody>
          <a:bodyPr/>
          <a:lstStyle>
            <a:lvl1pPr marL="0" indent="0">
              <a:lnSpc>
                <a:spcPts val="1900"/>
              </a:lnSpc>
              <a:buClrTx/>
              <a:buSzTx/>
              <a:buFontTx/>
              <a:buNone/>
              <a:defRPr sz="1300" spc="-38"/>
            </a:lvl1pPr>
            <a:lvl2pPr marL="0" indent="342892">
              <a:lnSpc>
                <a:spcPts val="1900"/>
              </a:lnSpc>
              <a:buClrTx/>
              <a:buSzTx/>
              <a:buFontTx/>
              <a:buNone/>
              <a:defRPr sz="1300" spc="-38"/>
            </a:lvl2pPr>
            <a:lvl3pPr marL="0" indent="685782">
              <a:lnSpc>
                <a:spcPts val="1900"/>
              </a:lnSpc>
              <a:buClrTx/>
              <a:buSzTx/>
              <a:buFontTx/>
              <a:buNone/>
              <a:defRPr sz="1300" spc="-38"/>
            </a:lvl3pPr>
            <a:lvl4pPr marL="0" indent="1028675">
              <a:lnSpc>
                <a:spcPts val="1900"/>
              </a:lnSpc>
              <a:buClrTx/>
              <a:buSzTx/>
              <a:buFontTx/>
              <a:buNone/>
              <a:defRPr sz="1300" spc="-38"/>
            </a:lvl4pPr>
            <a:lvl5pPr marL="0" indent="1371565">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109" name="Title Text"/>
          <p:cNvSpPr txBox="1">
            <a:spLocks noGrp="1"/>
          </p:cNvSpPr>
          <p:nvPr>
            <p:ph type="title"/>
          </p:nvPr>
        </p:nvSpPr>
        <p:spPr>
          <a:xfrm>
            <a:off x="566927" y="1316736"/>
            <a:ext cx="4531640" cy="868431"/>
          </a:xfrm>
          <a:prstGeom prst="rect">
            <a:avLst/>
          </a:prstGeom>
        </p:spPr>
        <p:txBody>
          <a:bodyPr/>
          <a:lstStyle/>
          <a:p>
            <a:r>
              <a:t>Title Text</a:t>
            </a:r>
          </a:p>
        </p:txBody>
      </p:sp>
      <p:sp>
        <p:nvSpPr>
          <p:cNvPr id="110" name="Picture Placeholder 2"/>
          <p:cNvSpPr>
            <a:spLocks noGrp="1"/>
          </p:cNvSpPr>
          <p:nvPr>
            <p:ph type="pic" sz="half" idx="13"/>
          </p:nvPr>
        </p:nvSpPr>
        <p:spPr>
          <a:xfrm>
            <a:off x="5114631" y="1049312"/>
            <a:ext cx="7077372" cy="2950087"/>
          </a:xfrm>
          <a:prstGeom prst="rect">
            <a:avLst/>
          </a:prstGeom>
          <a:ln w="9525">
            <a:solidFill>
              <a:srgbClr val="FFFFFF"/>
            </a:solidFill>
            <a:round/>
          </a:ln>
        </p:spPr>
        <p:txBody>
          <a:bodyPr lIns="91439" rIns="91439">
            <a:noAutofit/>
          </a:bodyPr>
          <a:lstStyle/>
          <a:p>
            <a:endParaRPr/>
          </a:p>
        </p:txBody>
      </p:sp>
      <p:sp>
        <p:nvSpPr>
          <p:cNvPr id="111" name="Picture Placeholder 2"/>
          <p:cNvSpPr>
            <a:spLocks noGrp="1"/>
          </p:cNvSpPr>
          <p:nvPr>
            <p:ph type="pic" sz="quarter" idx="14"/>
          </p:nvPr>
        </p:nvSpPr>
        <p:spPr>
          <a:xfrm>
            <a:off x="5114630" y="3998296"/>
            <a:ext cx="3602524" cy="2857501"/>
          </a:xfrm>
          <a:prstGeom prst="rect">
            <a:avLst/>
          </a:prstGeom>
          <a:ln w="9525">
            <a:solidFill>
              <a:srgbClr val="FFFFFF"/>
            </a:solidFill>
            <a:round/>
          </a:ln>
        </p:spPr>
        <p:txBody>
          <a:bodyPr lIns="91439" rIns="91439">
            <a:noAutofit/>
          </a:bodyPr>
          <a:lstStyle/>
          <a:p>
            <a:endParaRPr/>
          </a:p>
        </p:txBody>
      </p:sp>
      <p:sp>
        <p:nvSpPr>
          <p:cNvPr id="112" name="Picture Placeholder 2"/>
          <p:cNvSpPr>
            <a:spLocks noGrp="1"/>
          </p:cNvSpPr>
          <p:nvPr>
            <p:ph type="pic" sz="quarter" idx="15"/>
          </p:nvPr>
        </p:nvSpPr>
        <p:spPr>
          <a:xfrm>
            <a:off x="8701090" y="3998296"/>
            <a:ext cx="3490913" cy="2857501"/>
          </a:xfrm>
          <a:prstGeom prst="rect">
            <a:avLst/>
          </a:prstGeom>
          <a:ln w="9525">
            <a:solidFill>
              <a:srgbClr val="FFFFFF"/>
            </a:solidFill>
            <a:round/>
          </a:ln>
        </p:spPr>
        <p:txBody>
          <a:bodyPr lIns="91439" rIns="91439">
            <a:noAutofit/>
          </a:bodyPr>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ull Width Photo">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0" name="Picture Placeholder 2"/>
          <p:cNvSpPr>
            <a:spLocks noGrp="1"/>
          </p:cNvSpPr>
          <p:nvPr>
            <p:ph type="pic" idx="13"/>
          </p:nvPr>
        </p:nvSpPr>
        <p:spPr>
          <a:xfrm>
            <a:off x="0" y="1049311"/>
            <a:ext cx="12192000" cy="5811864"/>
          </a:xfrm>
          <a:prstGeom prst="rect">
            <a:avLst/>
          </a:prstGeom>
        </p:spPr>
        <p:txBody>
          <a:bodyPr lIns="91439" rIns="91439">
            <a:noAutofit/>
          </a:bodyPr>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BF90-6DB0-36FE-7200-20CA0A70A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8644D-917D-9FB6-6123-3FF3DAF27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0BB14-46D1-0666-E746-76B34CA541F6}"/>
              </a:ext>
            </a:extLst>
          </p:cNvPr>
          <p:cNvSpPr>
            <a:spLocks noGrp="1"/>
          </p:cNvSpPr>
          <p:nvPr>
            <p:ph type="dt" sz="half" idx="10"/>
          </p:nvPr>
        </p:nvSpPr>
        <p:spPr/>
        <p:txBody>
          <a:bodyPr/>
          <a:lstStyle/>
          <a:p>
            <a:fld id="{671F367D-6CCD-4244-A89C-F8D4CBF01141}" type="datetimeFigureOut">
              <a:rPr lang="en-US" smtClean="0"/>
              <a:t>2/28/2023</a:t>
            </a:fld>
            <a:endParaRPr lang="en-US"/>
          </a:p>
        </p:txBody>
      </p:sp>
      <p:sp>
        <p:nvSpPr>
          <p:cNvPr id="5" name="Footer Placeholder 4">
            <a:extLst>
              <a:ext uri="{FF2B5EF4-FFF2-40B4-BE49-F238E27FC236}">
                <a16:creationId xmlns:a16="http://schemas.microsoft.com/office/drawing/2014/main" id="{C53D2C48-BFF5-1B23-0224-5642162BF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5CB4-5B65-9ECA-DDA5-0B52A75E162A}"/>
              </a:ext>
            </a:extLst>
          </p:cNvPr>
          <p:cNvSpPr>
            <a:spLocks noGrp="1"/>
          </p:cNvSpPr>
          <p:nvPr>
            <p:ph type="sldNum" sz="quarter" idx="12"/>
          </p:nvPr>
        </p:nvSpPr>
        <p:spPr>
          <a:xfrm>
            <a:off x="10507759" y="6369749"/>
            <a:ext cx="279883" cy="276999"/>
          </a:xfrm>
        </p:spPr>
        <p:txBody>
          <a:bodyPr/>
          <a:lstStyle/>
          <a:p>
            <a:fld id="{683643E7-6B93-4464-86CD-A2E98A4870CD}" type="slidenum">
              <a:rPr lang="en-US" smtClean="0"/>
              <a:t>‹#›</a:t>
            </a:fld>
            <a:endParaRPr lang="en-US"/>
          </a:p>
        </p:txBody>
      </p:sp>
    </p:spTree>
    <p:extLst>
      <p:ext uri="{BB962C8B-B14F-4D97-AF65-F5344CB8AC3E}">
        <p14:creationId xmlns:p14="http://schemas.microsoft.com/office/powerpoint/2010/main" val="63810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Rectangle 6"/>
          <p:cNvGrpSpPr/>
          <p:nvPr/>
        </p:nvGrpSpPr>
        <p:grpSpPr>
          <a:xfrm>
            <a:off x="268637" y="0"/>
            <a:ext cx="11696060" cy="6858000"/>
            <a:chOff x="-1" y="0"/>
            <a:chExt cx="8772043" cy="6858000"/>
          </a:xfrm>
        </p:grpSpPr>
        <p:sp>
          <p:nvSpPr>
            <p:cNvPr id="2" name="Rectangle"/>
            <p:cNvSpPr/>
            <p:nvPr/>
          </p:nvSpPr>
          <p:spPr>
            <a:xfrm>
              <a:off x="-1" y="0"/>
              <a:ext cx="8772043" cy="685800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3" name="‘-"/>
            <p:cNvSpPr txBox="1"/>
            <p:nvPr/>
          </p:nvSpPr>
          <p:spPr>
            <a:xfrm>
              <a:off x="-1" y="3244335"/>
              <a:ext cx="8772043" cy="36933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p>
              <a:pPr lvl="6" algn="ctr">
                <a:defRPr>
                  <a:solidFill>
                    <a:srgbClr val="FFFFFF"/>
                  </a:solidFill>
                </a:defRPr>
              </a:pPr>
              <a:r>
                <a:rPr sz="1800"/>
                <a:t>‘-</a:t>
              </a:r>
            </a:p>
          </p:txBody>
        </p:sp>
      </p:grpSp>
      <p:pic>
        <p:nvPicPr>
          <p:cNvPr id="5" name="Picture 13" descr="Picture 13"/>
          <p:cNvPicPr>
            <a:picLocks noChangeAspect="1"/>
          </p:cNvPicPr>
          <p:nvPr/>
        </p:nvPicPr>
        <p:blipFill>
          <a:blip r:embed="rId14"/>
          <a:stretch>
            <a:fillRect/>
          </a:stretch>
        </p:blipFill>
        <p:spPr>
          <a:xfrm>
            <a:off x="-2" y="857"/>
            <a:ext cx="12188953" cy="6856284"/>
          </a:xfrm>
          <a:prstGeom prst="rect">
            <a:avLst/>
          </a:prstGeom>
          <a:ln w="12700">
            <a:miter lim="400000"/>
          </a:ln>
        </p:spPr>
      </p:pic>
      <p:sp>
        <p:nvSpPr>
          <p:cNvPr id="6" name="Slide Number"/>
          <p:cNvSpPr txBox="1">
            <a:spLocks noGrp="1"/>
          </p:cNvSpPr>
          <p:nvPr>
            <p:ph type="sldNum" sz="quarter" idx="2"/>
          </p:nvPr>
        </p:nvSpPr>
        <p:spPr>
          <a:xfrm>
            <a:off x="10507760" y="6369748"/>
            <a:ext cx="279882" cy="276999"/>
          </a:xfrm>
          <a:prstGeom prst="rect">
            <a:avLst/>
          </a:prstGeom>
          <a:ln w="12700">
            <a:miter lim="400000"/>
          </a:ln>
        </p:spPr>
        <p:txBody>
          <a:bodyPr wrap="none" lIns="45719" rIns="45719" anchor="ctr">
            <a:spAutoFit/>
          </a:bodyPr>
          <a:lstStyle>
            <a:lvl1pPr algn="r" defTabSz="685800">
              <a:defRPr sz="1200" b="1"/>
            </a:lvl1pPr>
          </a:lstStyle>
          <a:p>
            <a:fld id="{86CB4B4D-7CA3-9044-876B-883B54F8677D}" type="slidenum">
              <a:t>‹#›</a:t>
            </a:fld>
            <a:endParaRPr/>
          </a:p>
        </p:txBody>
      </p:sp>
      <p:pic>
        <p:nvPicPr>
          <p:cNvPr id="7" name="Picture 2" descr="Picture 2"/>
          <p:cNvPicPr>
            <a:picLocks noChangeAspect="1"/>
          </p:cNvPicPr>
          <p:nvPr/>
        </p:nvPicPr>
        <p:blipFill>
          <a:blip r:embed="rId15"/>
          <a:stretch>
            <a:fillRect/>
          </a:stretch>
        </p:blipFill>
        <p:spPr>
          <a:xfrm>
            <a:off x="419100" y="350410"/>
            <a:ext cx="4704627" cy="261685"/>
          </a:xfrm>
          <a:prstGeom prst="rect">
            <a:avLst/>
          </a:prstGeom>
          <a:ln w="12700">
            <a:miter lim="400000"/>
          </a:ln>
        </p:spPr>
      </p:pic>
      <p:sp>
        <p:nvSpPr>
          <p:cNvPr id="8" name="Title Text"/>
          <p:cNvSpPr txBox="1">
            <a:spLocks noGrp="1"/>
          </p:cNvSpPr>
          <p:nvPr>
            <p:ph type="title"/>
          </p:nvPr>
        </p:nvSpPr>
        <p:spPr>
          <a:xfrm>
            <a:off x="609600" y="0"/>
            <a:ext cx="10972800" cy="14176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b">
            <a:normAutofit/>
          </a:bodyPr>
          <a:lstStyle/>
          <a:p>
            <a:r>
              <a:t>Title Text</a:t>
            </a:r>
          </a:p>
        </p:txBody>
      </p:sp>
      <p:sp>
        <p:nvSpPr>
          <p:cNvPr id="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1pPr>
      <a:lvl2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2pPr>
      <a:lvl3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3pPr>
      <a:lvl4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4pPr>
      <a:lvl5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5pPr>
      <a:lvl6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6pPr>
      <a:lvl7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7pPr>
      <a:lvl8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8pPr>
      <a:lvl9pPr marL="0" marR="0" indent="0" algn="l" defTabSz="685800" rtl="0" latinLnBrk="0">
        <a:lnSpc>
          <a:spcPct val="90000"/>
        </a:lnSpc>
        <a:spcBef>
          <a:spcPts val="0"/>
        </a:spcBef>
        <a:spcAft>
          <a:spcPts val="0"/>
        </a:spcAft>
        <a:buClrTx/>
        <a:buSzTx/>
        <a:buFontTx/>
        <a:buNone/>
        <a:tabLst/>
        <a:defRPr sz="2200" b="0" i="0" u="none" strike="noStrike" cap="none" spc="0" baseline="0">
          <a:ln>
            <a:noFill/>
          </a:ln>
          <a:solidFill>
            <a:schemeClr val="accent1"/>
          </a:solidFill>
          <a:uFillTx/>
          <a:latin typeface="+mj-lt"/>
          <a:ea typeface="+mj-ea"/>
          <a:cs typeface="+mj-cs"/>
          <a:sym typeface="Arial"/>
        </a:defRPr>
      </a:lvl9pPr>
    </p:titleStyle>
    <p:bodyStyle>
      <a:lvl1pPr marL="1714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1pPr>
      <a:lvl2pPr marL="5143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2pPr>
      <a:lvl3pPr marL="8836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3pPr>
      <a:lvl4pPr marL="12265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4pPr>
      <a:lvl5pPr marL="15694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5pPr>
      <a:lvl6pPr marL="19123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6pPr>
      <a:lvl7pPr marL="22552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7pPr>
      <a:lvl8pPr marL="25981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8pPr>
      <a:lvl9pPr marL="29410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j-lt"/>
          <a:ea typeface="+mj-ea"/>
          <a:cs typeface="+mj-cs"/>
          <a:sym typeface="Arial"/>
        </a:defRPr>
      </a:lvl9pPr>
    </p:bodyStyle>
    <p:otherStyle>
      <a:lvl1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a:t>
            </a:fld>
            <a:endParaRPr/>
          </a:p>
        </p:txBody>
      </p:sp>
      <p:sp>
        <p:nvSpPr>
          <p:cNvPr id="188" name="On data types (with list)"/>
          <p:cNvSpPr txBox="1">
            <a:spLocks noGrp="1"/>
          </p:cNvSpPr>
          <p:nvPr>
            <p:ph type="title"/>
          </p:nvPr>
        </p:nvSpPr>
        <p:spPr>
          <a:prstGeom prst="rect">
            <a:avLst/>
          </a:prstGeom>
        </p:spPr>
        <p:txBody>
          <a:bodyPr/>
          <a:lstStyle>
            <a:lvl1pPr>
              <a:defRPr sz="4400"/>
            </a:lvl1pPr>
          </a:lstStyle>
          <a:p>
            <a:r>
              <a:t>On data types (with list)</a:t>
            </a:r>
          </a:p>
        </p:txBody>
      </p:sp>
    </p:spTree>
    <p:extLst>
      <p:ext uri="{BB962C8B-B14F-4D97-AF65-F5344CB8AC3E}">
        <p14:creationId xmlns:p14="http://schemas.microsoft.com/office/powerpoint/2010/main" val="36067204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21818-4383-F1AB-1270-ED9AC7E9480C}"/>
              </a:ext>
            </a:extLst>
          </p:cNvPr>
          <p:cNvSpPr>
            <a:spLocks noGrp="1"/>
          </p:cNvSpPr>
          <p:nvPr>
            <p:ph type="body" sz="half" idx="1"/>
          </p:nvPr>
        </p:nvSpPr>
        <p:spPr/>
        <p:txBody>
          <a:bodyPr lIns="45719" tIns="45720" rIns="45719" bIns="45720" anchor="t">
            <a:normAutofit/>
          </a:bodyPr>
          <a:lstStyle/>
          <a:p>
            <a:r>
              <a:rPr lang="en-US">
                <a:latin typeface="Consolas"/>
              </a:rPr>
              <a:t>let rec merge cmp l1 l2 = match (l1, l2) with
  | ([], </a:t>
            </a:r>
            <a:r>
              <a:rPr lang="en-US" err="1">
                <a:latin typeface="Consolas"/>
              </a:rPr>
              <a:t>lst</a:t>
            </a:r>
            <a:r>
              <a:rPr lang="en-US">
                <a:latin typeface="Consolas"/>
              </a:rPr>
              <a:t>) | (</a:t>
            </a:r>
            <a:r>
              <a:rPr lang="en-US" err="1">
                <a:latin typeface="Consolas"/>
              </a:rPr>
              <a:t>lst</a:t>
            </a:r>
            <a:r>
              <a:rPr lang="en-US">
                <a:latin typeface="Consolas"/>
              </a:rPr>
              <a:t>, []) -&gt; </a:t>
            </a:r>
            <a:r>
              <a:rPr lang="en-US" err="1">
                <a:latin typeface="Consolas"/>
              </a:rPr>
              <a:t>lst</a:t>
            </a:r>
            <a:r>
              <a:rPr lang="en-US">
                <a:latin typeface="Consolas"/>
              </a:rPr>
              <a:t>
  | (h1 :: t1, h2 :: t2) -&gt;
      match (</a:t>
            </a:r>
            <a:r>
              <a:rPr lang="en-US" err="1">
                <a:latin typeface="Consolas"/>
              </a:rPr>
              <a:t>cmp</a:t>
            </a:r>
            <a:r>
              <a:rPr lang="en-US">
                <a:latin typeface="Consolas"/>
              </a:rPr>
              <a:t> h1 h2, </a:t>
            </a:r>
            <a:r>
              <a:rPr lang="en-US" err="1">
                <a:latin typeface="Consolas"/>
              </a:rPr>
              <a:t>cmp</a:t>
            </a:r>
            <a:r>
              <a:rPr lang="en-US">
                <a:latin typeface="Consolas"/>
              </a:rPr>
              <a:t> h2 h1) with
      | (true, false) -&gt; h1 :: (merge </a:t>
            </a:r>
            <a:r>
              <a:rPr lang="en-US" err="1">
                <a:latin typeface="Consolas"/>
              </a:rPr>
              <a:t>cmp</a:t>
            </a:r>
            <a:r>
              <a:rPr lang="en-US">
                <a:latin typeface="Consolas"/>
              </a:rPr>
              <a:t> t1 l2)
      | (false, true) -&gt; h2 :: (merge </a:t>
            </a:r>
            <a:r>
              <a:rPr lang="en-US" err="1">
                <a:latin typeface="Consolas"/>
              </a:rPr>
              <a:t>cmp</a:t>
            </a:r>
            <a:r>
              <a:rPr lang="en-US">
                <a:latin typeface="Consolas"/>
              </a:rPr>
              <a:t> l1 t2)
      | _ -&gt; h1 :: (merge </a:t>
            </a:r>
            <a:r>
              <a:rPr lang="en-US" err="1">
                <a:latin typeface="Consolas"/>
              </a:rPr>
              <a:t>cmp</a:t>
            </a:r>
            <a:r>
              <a:rPr lang="en-US">
                <a:latin typeface="Consolas"/>
              </a:rPr>
              <a:t> t1 t2);;</a:t>
            </a:r>
            <a:endParaRPr lang="en-US"/>
          </a:p>
        </p:txBody>
      </p:sp>
      <p:sp>
        <p:nvSpPr>
          <p:cNvPr id="3" name="Title 2">
            <a:extLst>
              <a:ext uri="{FF2B5EF4-FFF2-40B4-BE49-F238E27FC236}">
                <a16:creationId xmlns:a16="http://schemas.microsoft.com/office/drawing/2014/main" id="{798FE5FD-28F1-64D6-50DE-8A1C3AC40BF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462299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FE5FD-28F1-64D6-50DE-8A1C3AC40BF0}"/>
              </a:ext>
            </a:extLst>
          </p:cNvPr>
          <p:cNvSpPr>
            <a:spLocks noGrp="1"/>
          </p:cNvSpPr>
          <p:nvPr>
            <p:ph type="title"/>
          </p:nvPr>
        </p:nvSpPr>
        <p:spPr>
          <a:xfrm>
            <a:off x="3689270" y="2561956"/>
            <a:ext cx="7281747" cy="868431"/>
          </a:xfrm>
        </p:spPr>
        <p:txBody>
          <a:bodyPr lIns="45719" tIns="45720" rIns="45719" bIns="45720" anchor="b">
            <a:normAutofit/>
          </a:bodyPr>
          <a:lstStyle/>
          <a:p>
            <a:r>
              <a:rPr lang="en-US" sz="4000">
                <a:ea typeface="+mj-lt"/>
                <a:cs typeface="+mj-lt"/>
              </a:rPr>
              <a:t>Binary Trees</a:t>
            </a:r>
          </a:p>
          <a:p>
            <a:endParaRPr lang="en-US"/>
          </a:p>
        </p:txBody>
      </p:sp>
    </p:spTree>
    <p:extLst>
      <p:ext uri="{BB962C8B-B14F-4D97-AF65-F5344CB8AC3E}">
        <p14:creationId xmlns:p14="http://schemas.microsoft.com/office/powerpoint/2010/main" val="25132315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Number Placeholder 6"/>
          <p:cNvSpPr txBox="1">
            <a:spLocks noGrp="1"/>
          </p:cNvSpPr>
          <p:nvPr>
            <p:ph type="sldNum" sz="quarter" idx="2"/>
          </p:nvPr>
        </p:nvSpPr>
        <p:spPr>
          <a:xfrm>
            <a:off x="9437441"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46" name="Title 1"/>
          <p:cNvSpPr txBox="1">
            <a:spLocks noGrp="1"/>
          </p:cNvSpPr>
          <p:nvPr>
            <p:ph type="title"/>
          </p:nvPr>
        </p:nvSpPr>
        <p:spPr>
          <a:xfrm>
            <a:off x="1949196" y="1316736"/>
            <a:ext cx="7886701" cy="868430"/>
          </a:xfrm>
          <a:prstGeom prst="rect">
            <a:avLst/>
          </a:prstGeom>
        </p:spPr>
        <p:txBody>
          <a:bodyPr/>
          <a:lstStyle>
            <a:lvl1pPr>
              <a:defRPr sz="4400"/>
            </a:lvl1pPr>
          </a:lstStyle>
          <a:p>
            <a:r>
              <a:t>Binary Trees</a:t>
            </a:r>
          </a:p>
        </p:txBody>
      </p:sp>
      <p:sp>
        <p:nvSpPr>
          <p:cNvPr id="247" name="TextBox 3"/>
          <p:cNvSpPr txBox="1"/>
          <p:nvPr/>
        </p:nvSpPr>
        <p:spPr>
          <a:xfrm>
            <a:off x="1949195" y="2333685"/>
            <a:ext cx="8134634" cy="4351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solidFill>
                  <a:srgbClr val="333333"/>
                </a:solidFill>
              </a:defRPr>
            </a:pPr>
            <a:r>
              <a:rPr sz="3600"/>
              <a:t>A </a:t>
            </a:r>
            <a:r>
              <a:rPr sz="3600">
                <a:solidFill>
                  <a:schemeClr val="accent1"/>
                </a:solidFill>
              </a:rPr>
              <a:t>binary tree of type </a:t>
            </a:r>
            <a:r>
              <a:rPr sz="3600"/>
              <a:t>‘a is </a:t>
            </a:r>
            <a:r>
              <a:rPr sz="3600">
                <a:solidFill>
                  <a:srgbClr val="00B050"/>
                </a:solidFill>
              </a:rPr>
              <a:t>either</a:t>
            </a:r>
            <a:r>
              <a:rPr sz="3600"/>
              <a:t> :</a:t>
            </a:r>
          </a:p>
          <a:p>
            <a:pPr>
              <a:defRPr sz="3600">
                <a:solidFill>
                  <a:srgbClr val="333333"/>
                </a:solidFill>
              </a:defRPr>
            </a:pPr>
            <a:r>
              <a:rPr sz="3600"/>
              <a:t>   - a leaf of type ‘a, </a:t>
            </a:r>
          </a:p>
          <a:p>
            <a:pPr>
              <a:defRPr sz="3600">
                <a:solidFill>
                  <a:srgbClr val="333333"/>
                </a:solidFill>
              </a:defRPr>
            </a:pPr>
            <a:r>
              <a:rPr sz="3600"/>
              <a:t>   -</a:t>
            </a:r>
            <a:r>
              <a:rPr sz="3600">
                <a:solidFill>
                  <a:srgbClr val="00B050"/>
                </a:solidFill>
              </a:rPr>
              <a:t> or</a:t>
            </a:r>
            <a:r>
              <a:rPr sz="3600"/>
              <a:t> an element containing </a:t>
            </a:r>
          </a:p>
          <a:p>
            <a:pPr>
              <a:defRPr sz="3600">
                <a:solidFill>
                  <a:srgbClr val="333333"/>
                </a:solidFill>
              </a:defRPr>
            </a:pPr>
            <a:r>
              <a:rPr sz="3600"/>
              <a:t>           - an element of type ‘a, </a:t>
            </a:r>
          </a:p>
          <a:p>
            <a:pPr>
              <a:defRPr sz="3600">
                <a:solidFill>
                  <a:srgbClr val="333333"/>
                </a:solidFill>
              </a:defRPr>
            </a:pPr>
            <a:r>
              <a:rPr sz="3600"/>
              <a:t>           - </a:t>
            </a:r>
            <a:r>
              <a:rPr sz="3600">
                <a:solidFill>
                  <a:schemeClr val="accent1"/>
                </a:solidFill>
              </a:rPr>
              <a:t>a tree of type ‘a (left child)</a:t>
            </a:r>
          </a:p>
          <a:p>
            <a:pPr>
              <a:defRPr sz="3600">
                <a:solidFill>
                  <a:schemeClr val="accent1"/>
                </a:solidFill>
              </a:defRPr>
            </a:pPr>
            <a:r>
              <a:rPr sz="3600"/>
              <a:t>	    </a:t>
            </a:r>
            <a:r>
              <a:rPr sz="3600">
                <a:solidFill>
                  <a:srgbClr val="333333"/>
                </a:solidFill>
              </a:rPr>
              <a:t>- </a:t>
            </a:r>
            <a:r>
              <a:rPr sz="3600"/>
              <a:t>a tree of type ‘a (right child)</a:t>
            </a:r>
          </a:p>
          <a:p>
            <a:pPr>
              <a:defRPr sz="3600">
                <a:solidFill>
                  <a:schemeClr val="accent1"/>
                </a:solidFill>
              </a:defRPr>
            </a:pPr>
            <a:r>
              <a:rPr sz="3600"/>
              <a:t>     </a:t>
            </a:r>
            <a:endParaRPr sz="2400"/>
          </a:p>
          <a:p>
            <a:endParaRPr sz="2400"/>
          </a:p>
        </p:txBody>
      </p:sp>
    </p:spTree>
    <p:extLst>
      <p:ext uri="{BB962C8B-B14F-4D97-AF65-F5344CB8AC3E}">
        <p14:creationId xmlns:p14="http://schemas.microsoft.com/office/powerpoint/2010/main" val="42627478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laceholder 6"/>
          <p:cNvSpPr txBox="1">
            <a:spLocks noGrp="1"/>
          </p:cNvSpPr>
          <p:nvPr>
            <p:ph type="sldNum" sz="quarter" idx="2"/>
          </p:nvPr>
        </p:nvSpPr>
        <p:spPr>
          <a:xfrm>
            <a:off x="9437441"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250" name="Title 1"/>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
        <p:nvSpPr>
          <p:cNvPr id="251" name="Rectangle 2"/>
          <p:cNvSpPr txBox="1"/>
          <p:nvPr/>
        </p:nvSpPr>
        <p:spPr>
          <a:xfrm>
            <a:off x="1949194" y="2901682"/>
            <a:ext cx="8202439"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600"/>
            </a:pPr>
            <a:r>
              <a:rPr sz="3600"/>
              <a:t>(* A different binary tree from lecture *)</a:t>
            </a:r>
          </a:p>
          <a:p>
            <a:pPr>
              <a:defRPr sz="3600"/>
            </a:pPr>
            <a:r>
              <a:rPr sz="3600"/>
              <a:t>type </a:t>
            </a:r>
            <a:r>
              <a:rPr sz="3600" b="1"/>
              <a:t>'a</a:t>
            </a:r>
            <a:r>
              <a:rPr sz="3600"/>
              <a:t> </a:t>
            </a:r>
            <a:r>
              <a:rPr sz="3600" err="1"/>
              <a:t>btree</a:t>
            </a:r>
            <a:r>
              <a:rPr sz="3600"/>
              <a:t>=</a:t>
            </a:r>
          </a:p>
          <a:p>
            <a:pPr>
              <a:defRPr sz="3600"/>
            </a:pPr>
            <a:r>
              <a:rPr sz="3600"/>
              <a:t>        | Leaf of </a:t>
            </a:r>
            <a:r>
              <a:rPr sz="3600" b="1"/>
              <a:t>‘a</a:t>
            </a:r>
          </a:p>
          <a:p>
            <a:pPr>
              <a:defRPr sz="3600"/>
            </a:pPr>
            <a:r>
              <a:rPr sz="3600"/>
              <a:t>        | Node of </a:t>
            </a:r>
            <a:r>
              <a:rPr sz="3600" b="1"/>
              <a:t>‘a</a:t>
            </a:r>
            <a:r>
              <a:rPr sz="3600"/>
              <a:t> * </a:t>
            </a:r>
            <a:r>
              <a:rPr sz="3600" b="1"/>
              <a:t>‘a</a:t>
            </a:r>
            <a:r>
              <a:rPr sz="3600"/>
              <a:t> </a:t>
            </a:r>
            <a:r>
              <a:rPr sz="3600" err="1"/>
              <a:t>btree</a:t>
            </a:r>
            <a:r>
              <a:rPr sz="3600"/>
              <a:t> * </a:t>
            </a:r>
            <a:r>
              <a:rPr sz="3600" b="1"/>
              <a:t>‘a</a:t>
            </a:r>
            <a:r>
              <a:rPr sz="3600"/>
              <a:t> </a:t>
            </a:r>
            <a:r>
              <a:rPr sz="3600" err="1"/>
              <a:t>btree</a:t>
            </a:r>
            <a:endParaRPr sz="3600"/>
          </a:p>
        </p:txBody>
      </p:sp>
    </p:spTree>
    <p:extLst>
      <p:ext uri="{BB962C8B-B14F-4D97-AF65-F5344CB8AC3E}">
        <p14:creationId xmlns:p14="http://schemas.microsoft.com/office/powerpoint/2010/main" val="29148577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54"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grpSp>
        <p:nvGrpSpPr>
          <p:cNvPr id="264" name="Group"/>
          <p:cNvGrpSpPr/>
          <p:nvPr/>
        </p:nvGrpSpPr>
        <p:grpSpPr>
          <a:xfrm>
            <a:off x="4432300" y="2635231"/>
            <a:ext cx="2206134" cy="2136875"/>
            <a:chOff x="0" y="0"/>
            <a:chExt cx="2206133" cy="2136874"/>
          </a:xfrm>
        </p:grpSpPr>
        <p:sp>
          <p:nvSpPr>
            <p:cNvPr id="255" name="5"/>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256" name="8"/>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257" name="3"/>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258" name="6"/>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259"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260" name="Connection Line"/>
            <p:cNvCxnSpPr>
              <a:stCxn id="257" idx="0"/>
              <a:endCxn id="255"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261" name="Connection Line"/>
            <p:cNvCxnSpPr>
              <a:stCxn id="255" idx="0"/>
              <a:endCxn id="256"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262" name="Connection Line"/>
            <p:cNvCxnSpPr>
              <a:stCxn id="258" idx="0"/>
              <a:endCxn id="256"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263" name="Connection Line"/>
            <p:cNvCxnSpPr>
              <a:stCxn id="259" idx="0"/>
              <a:endCxn id="256"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265" name="let int_btree = Node (5, Leaf 3, Node (8, Leaf 6, Leaf 9)) ;;"/>
          <p:cNvSpPr txBox="1"/>
          <p:nvPr/>
        </p:nvSpPr>
        <p:spPr>
          <a:xfrm>
            <a:off x="2038786" y="5233708"/>
            <a:ext cx="850168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let </a:t>
            </a:r>
            <a:r>
              <a:rPr err="1">
                <a:latin typeface="Courier" pitchFamily="2" charset="0"/>
              </a:rPr>
              <a:t>int_btree</a:t>
            </a:r>
            <a:r>
              <a:rPr>
                <a:latin typeface="Courier" pitchFamily="2" charset="0"/>
              </a:rPr>
              <a:t> = Node (5, Leaf 3, Node (8, Leaf 6, Leaf 9)) ;;</a:t>
            </a:r>
          </a:p>
        </p:txBody>
      </p:sp>
    </p:spTree>
    <p:extLst>
      <p:ext uri="{BB962C8B-B14F-4D97-AF65-F5344CB8AC3E}">
        <p14:creationId xmlns:p14="http://schemas.microsoft.com/office/powerpoint/2010/main" val="20231234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B8634D3-2B24-5346-AB74-1ABB04121242}"/>
              </a:ext>
            </a:extLst>
          </p:cNvPr>
          <p:cNvSpPr/>
          <p:nvPr/>
        </p:nvSpPr>
        <p:spPr>
          <a:xfrm>
            <a:off x="1832758" y="4211010"/>
            <a:ext cx="8514609" cy="408620"/>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35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en-US"/>
          </a:p>
        </p:txBody>
      </p:sp>
      <p:sp>
        <p:nvSpPr>
          <p:cNvPr id="267"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68" name="(* 'a btree -&gt; 'a -&gt; 'a option *)…"/>
          <p:cNvSpPr txBox="1"/>
          <p:nvPr/>
        </p:nvSpPr>
        <p:spPr>
          <a:xfrm>
            <a:off x="1949195" y="3264980"/>
            <a:ext cx="8528801"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a:latin typeface="Courier" pitchFamily="2" charset="0"/>
              </a:rPr>
              <a:t>(* 'a </a:t>
            </a:r>
            <a:r>
              <a:rPr err="1">
                <a:latin typeface="Courier" pitchFamily="2" charset="0"/>
              </a:rPr>
              <a:t>btree</a:t>
            </a:r>
            <a:r>
              <a:rPr>
                <a:latin typeface="Courier" pitchFamily="2" charset="0"/>
              </a:rPr>
              <a:t> -&gt; 'a -&gt; 'a option *)</a:t>
            </a:r>
          </a:p>
          <a:p>
            <a:r>
              <a:rPr>
                <a:latin typeface="Courier" pitchFamily="2" charset="0"/>
              </a:rPr>
              <a:t>let rec </a:t>
            </a:r>
            <a:r>
              <a:rPr err="1">
                <a:latin typeface="Courier" pitchFamily="2" charset="0"/>
              </a:rPr>
              <a:t>binarySearch</a:t>
            </a:r>
            <a:r>
              <a:rPr>
                <a:latin typeface="Courier" pitchFamily="2" charset="0"/>
              </a:rPr>
              <a:t> </a:t>
            </a:r>
            <a:r>
              <a:rPr err="1">
                <a:latin typeface="Courier" pitchFamily="2" charset="0"/>
              </a:rPr>
              <a:t>bt</a:t>
            </a:r>
            <a:r>
              <a:rPr>
                <a:latin typeface="Courier" pitchFamily="2" charset="0"/>
              </a:rPr>
              <a:t> target =</a:t>
            </a:r>
          </a:p>
          <a:p>
            <a:r>
              <a:rPr>
                <a:latin typeface="Courier" pitchFamily="2" charset="0"/>
              </a:rPr>
              <a:t>    match </a:t>
            </a:r>
            <a:r>
              <a:rPr err="1">
                <a:latin typeface="Courier" pitchFamily="2" charset="0"/>
              </a:rPr>
              <a:t>bt</a:t>
            </a:r>
            <a:r>
              <a:rPr>
                <a:latin typeface="Courier" pitchFamily="2" charset="0"/>
              </a:rPr>
              <a:t> with </a:t>
            </a:r>
          </a:p>
          <a:p>
            <a:r>
              <a:rPr>
                <a:latin typeface="Courier" pitchFamily="2" charset="0"/>
              </a:rPr>
              <a:t>      Leaf v -&gt; if target == v then Some v else None</a:t>
            </a:r>
          </a:p>
          <a:p>
            <a:r>
              <a:rPr>
                <a:latin typeface="Courier" pitchFamily="2" charset="0"/>
              </a:rPr>
              <a:t>    | Node (v, </a:t>
            </a:r>
            <a:r>
              <a:rPr err="1">
                <a:latin typeface="Courier" pitchFamily="2" charset="0"/>
              </a:rPr>
              <a:t>lb</a:t>
            </a:r>
            <a:r>
              <a:rPr>
                <a:latin typeface="Courier" pitchFamily="2" charset="0"/>
              </a:rPr>
              <a:t>, </a:t>
            </a:r>
            <a:r>
              <a:rPr err="1">
                <a:latin typeface="Courier" pitchFamily="2" charset="0"/>
              </a:rPr>
              <a:t>rb</a:t>
            </a:r>
            <a:r>
              <a:rPr>
                <a:latin typeface="Courier" pitchFamily="2" charset="0"/>
              </a:rPr>
              <a:t>) -&gt; if target == v then Some v</a:t>
            </a:r>
          </a:p>
          <a:p>
            <a:r>
              <a:rPr>
                <a:latin typeface="Courier" pitchFamily="2" charset="0"/>
              </a:rPr>
              <a:t>                          else if target &lt; v then </a:t>
            </a:r>
            <a:r>
              <a:rPr lang="en-US">
                <a:latin typeface="Courier" pitchFamily="2" charset="0"/>
              </a:rPr>
              <a:t>						   </a:t>
            </a:r>
            <a:r>
              <a:rPr err="1">
                <a:latin typeface="Courier" pitchFamily="2" charset="0"/>
              </a:rPr>
              <a:t>binarySearch</a:t>
            </a:r>
            <a:r>
              <a:rPr>
                <a:latin typeface="Courier" pitchFamily="2" charset="0"/>
              </a:rPr>
              <a:t> </a:t>
            </a:r>
            <a:r>
              <a:rPr err="1">
                <a:latin typeface="Courier" pitchFamily="2" charset="0"/>
              </a:rPr>
              <a:t>lb</a:t>
            </a:r>
            <a:r>
              <a:rPr>
                <a:latin typeface="Courier" pitchFamily="2" charset="0"/>
              </a:rPr>
              <a:t> target</a:t>
            </a:r>
          </a:p>
          <a:p>
            <a:r>
              <a:rPr>
                <a:latin typeface="Courier" pitchFamily="2" charset="0"/>
              </a:rPr>
              <a:t>                          </a:t>
            </a:r>
            <a:r>
              <a:rPr lang="en-US">
                <a:latin typeface="Courier" pitchFamily="2" charset="0"/>
              </a:rPr>
              <a:t>	   </a:t>
            </a:r>
            <a:r>
              <a:rPr>
                <a:latin typeface="Courier" pitchFamily="2" charset="0"/>
              </a:rPr>
              <a:t>else </a:t>
            </a:r>
            <a:r>
              <a:rPr err="1">
                <a:latin typeface="Courier" pitchFamily="2" charset="0"/>
              </a:rPr>
              <a:t>binarySearch</a:t>
            </a:r>
            <a:r>
              <a:rPr>
                <a:latin typeface="Courier" pitchFamily="2" charset="0"/>
              </a:rPr>
              <a:t> </a:t>
            </a:r>
            <a:r>
              <a:rPr err="1">
                <a:latin typeface="Courier" pitchFamily="2" charset="0"/>
              </a:rPr>
              <a:t>rb</a:t>
            </a:r>
            <a:r>
              <a:rPr>
                <a:latin typeface="Courier" pitchFamily="2" charset="0"/>
              </a:rPr>
              <a:t> target ;;</a:t>
            </a:r>
          </a:p>
        </p:txBody>
      </p:sp>
      <p:sp>
        <p:nvSpPr>
          <p:cNvPr id="269"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33806532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grpSp>
        <p:nvGrpSpPr>
          <p:cNvPr id="281" name="Group"/>
          <p:cNvGrpSpPr/>
          <p:nvPr/>
        </p:nvGrpSpPr>
        <p:grpSpPr>
          <a:xfrm>
            <a:off x="2616200" y="3028931"/>
            <a:ext cx="2206134" cy="2136875"/>
            <a:chOff x="0" y="0"/>
            <a:chExt cx="2206133" cy="2136874"/>
          </a:xfrm>
        </p:grpSpPr>
        <p:sp>
          <p:nvSpPr>
            <p:cNvPr id="272" name="5"/>
            <p:cNvSpPr/>
            <p:nvPr/>
          </p:nvSpPr>
          <p:spPr>
            <a:xfrm>
              <a:off x="596900" y="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273" name="8"/>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274" name="3"/>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275" name="6"/>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276"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277" name="Connection Line"/>
            <p:cNvCxnSpPr>
              <a:stCxn id="274" idx="0"/>
              <a:endCxn id="272"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278" name="Connection Line"/>
            <p:cNvCxnSpPr>
              <a:stCxn id="272" idx="0"/>
              <a:endCxn id="273"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279" name="Connection Line"/>
            <p:cNvCxnSpPr>
              <a:stCxn id="275" idx="0"/>
              <a:endCxn id="273"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280" name="Connection Line"/>
            <p:cNvCxnSpPr>
              <a:stCxn id="276" idx="0"/>
              <a:endCxn id="273"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282" name="# binarySearch int_btree 6 ;;"/>
          <p:cNvSpPr txBox="1"/>
          <p:nvPr/>
        </p:nvSpPr>
        <p:spPr>
          <a:xfrm>
            <a:off x="5611348" y="3788686"/>
            <a:ext cx="409022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int_btree</a:t>
            </a:r>
            <a:r>
              <a:rPr>
                <a:latin typeface="Courier" pitchFamily="2" charset="0"/>
              </a:rPr>
              <a:t> 6 ;;</a:t>
            </a:r>
          </a:p>
        </p:txBody>
      </p:sp>
      <p:sp>
        <p:nvSpPr>
          <p:cNvPr id="283"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7249946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grpSp>
        <p:nvGrpSpPr>
          <p:cNvPr id="295" name="Group"/>
          <p:cNvGrpSpPr/>
          <p:nvPr/>
        </p:nvGrpSpPr>
        <p:grpSpPr>
          <a:xfrm>
            <a:off x="2616200" y="3028931"/>
            <a:ext cx="2206134" cy="2136875"/>
            <a:chOff x="0" y="0"/>
            <a:chExt cx="2206133" cy="2136874"/>
          </a:xfrm>
        </p:grpSpPr>
        <p:sp>
          <p:nvSpPr>
            <p:cNvPr id="286" name="5"/>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287" name="8"/>
            <p:cNvSpPr/>
            <p:nvPr/>
          </p:nvSpPr>
          <p:spPr>
            <a:xfrm>
              <a:off x="1206500" y="78740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288" name="3"/>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289" name="6"/>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290"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291" name="Connection Line"/>
            <p:cNvCxnSpPr>
              <a:stCxn id="288" idx="0"/>
              <a:endCxn id="286"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292" name="Connection Line"/>
            <p:cNvCxnSpPr>
              <a:stCxn id="286" idx="0"/>
              <a:endCxn id="287"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293" name="Connection Line"/>
            <p:cNvCxnSpPr>
              <a:stCxn id="289" idx="0"/>
              <a:endCxn id="287"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294" name="Connection Line"/>
            <p:cNvCxnSpPr>
              <a:stCxn id="290" idx="0"/>
              <a:endCxn id="287"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296" name="# binarySearch int_btree 6 ;;"/>
          <p:cNvSpPr txBox="1"/>
          <p:nvPr/>
        </p:nvSpPr>
        <p:spPr>
          <a:xfrm>
            <a:off x="5649448" y="3651808"/>
            <a:ext cx="409022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int_btree</a:t>
            </a:r>
            <a:r>
              <a:rPr>
                <a:latin typeface="Courier" pitchFamily="2" charset="0"/>
              </a:rPr>
              <a:t> 6 ;;</a:t>
            </a:r>
          </a:p>
        </p:txBody>
      </p:sp>
      <p:sp>
        <p:nvSpPr>
          <p:cNvPr id="297"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37093832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grpSp>
        <p:nvGrpSpPr>
          <p:cNvPr id="309" name="Group"/>
          <p:cNvGrpSpPr/>
          <p:nvPr/>
        </p:nvGrpSpPr>
        <p:grpSpPr>
          <a:xfrm>
            <a:off x="2616200" y="3028931"/>
            <a:ext cx="2206134" cy="2136875"/>
            <a:chOff x="0" y="0"/>
            <a:chExt cx="2206133" cy="2136874"/>
          </a:xfrm>
        </p:grpSpPr>
        <p:sp>
          <p:nvSpPr>
            <p:cNvPr id="300" name="5"/>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301" name="8"/>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302" name="3"/>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303" name="6"/>
            <p:cNvSpPr/>
            <p:nvPr/>
          </p:nvSpPr>
          <p:spPr>
            <a:xfrm>
              <a:off x="788793" y="1709935"/>
              <a:ext cx="439441" cy="426940"/>
            </a:xfrm>
            <a:prstGeom prst="rect">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304"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305" name="Connection Line"/>
            <p:cNvCxnSpPr>
              <a:stCxn id="302" idx="0"/>
              <a:endCxn id="300"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06" name="Connection Line"/>
            <p:cNvCxnSpPr>
              <a:stCxn id="300" idx="0"/>
              <a:endCxn id="301"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07" name="Connection Line"/>
            <p:cNvCxnSpPr>
              <a:stCxn id="303" idx="0"/>
              <a:endCxn id="301"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08" name="Connection Line"/>
            <p:cNvCxnSpPr>
              <a:stCxn id="304" idx="0"/>
              <a:endCxn id="301"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10" name="# binarySearch int_btree 6 ;;…"/>
          <p:cNvSpPr txBox="1"/>
          <p:nvPr/>
        </p:nvSpPr>
        <p:spPr>
          <a:xfrm>
            <a:off x="5674848" y="3575609"/>
            <a:ext cx="409022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int_btree</a:t>
            </a:r>
            <a:r>
              <a:rPr>
                <a:latin typeface="Courier" pitchFamily="2" charset="0"/>
              </a:rPr>
              <a:t> 6 ;;</a:t>
            </a:r>
          </a:p>
          <a:p>
            <a:r>
              <a:rPr>
                <a:latin typeface="Courier" pitchFamily="2" charset="0"/>
              </a:rPr>
              <a:t>- : </a:t>
            </a:r>
            <a:r>
              <a:rPr err="1">
                <a:latin typeface="Courier" pitchFamily="2" charset="0"/>
              </a:rPr>
              <a:t>int</a:t>
            </a:r>
            <a:r>
              <a:rPr>
                <a:latin typeface="Courier" pitchFamily="2" charset="0"/>
              </a:rPr>
              <a:t> option = Some 6</a:t>
            </a:r>
          </a:p>
        </p:txBody>
      </p:sp>
      <p:sp>
        <p:nvSpPr>
          <p:cNvPr id="311"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42733768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0610352" y="6369748"/>
            <a:ext cx="177290"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grpSp>
        <p:nvGrpSpPr>
          <p:cNvPr id="323" name="Group"/>
          <p:cNvGrpSpPr/>
          <p:nvPr/>
        </p:nvGrpSpPr>
        <p:grpSpPr>
          <a:xfrm>
            <a:off x="2616200" y="3028931"/>
            <a:ext cx="2206134" cy="2136875"/>
            <a:chOff x="0" y="0"/>
            <a:chExt cx="2206133" cy="2136874"/>
          </a:xfrm>
        </p:grpSpPr>
        <p:sp>
          <p:nvSpPr>
            <p:cNvPr id="314" name="5"/>
            <p:cNvSpPr/>
            <p:nvPr/>
          </p:nvSpPr>
          <p:spPr>
            <a:xfrm>
              <a:off x="596900" y="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315" name="8"/>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316" name="3"/>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317" name="6"/>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318"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319" name="Connection Line"/>
            <p:cNvCxnSpPr>
              <a:stCxn id="316" idx="0"/>
              <a:endCxn id="314"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20" name="Connection Line"/>
            <p:cNvCxnSpPr>
              <a:stCxn id="314" idx="0"/>
              <a:endCxn id="315"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21" name="Connection Line"/>
            <p:cNvCxnSpPr>
              <a:stCxn id="317" idx="0"/>
              <a:endCxn id="315"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22" name="Connection Line"/>
            <p:cNvCxnSpPr>
              <a:stCxn id="318" idx="0"/>
              <a:endCxn id="315"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24" name="# binarySearch int_btree 4 ;;"/>
          <p:cNvSpPr txBox="1"/>
          <p:nvPr/>
        </p:nvSpPr>
        <p:spPr>
          <a:xfrm>
            <a:off x="5725648" y="3550208"/>
            <a:ext cx="409022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int_btree</a:t>
            </a:r>
            <a:r>
              <a:rPr>
                <a:latin typeface="Courier" pitchFamily="2" charset="0"/>
              </a:rPr>
              <a:t> 4 ;;</a:t>
            </a:r>
          </a:p>
        </p:txBody>
      </p:sp>
      <p:sp>
        <p:nvSpPr>
          <p:cNvPr id="325"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1259190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a:xfrm>
            <a:off x="2152650" y="1576352"/>
            <a:ext cx="7886700" cy="994172"/>
          </a:xfrm>
        </p:spPr>
        <p:txBody>
          <a:bodyPr>
            <a:normAutofit fontScale="90000"/>
          </a:bodyPr>
          <a:lstStyle/>
          <a:p>
            <a:pPr eaLnBrk="0" fontAlgn="base" hangingPunct="0">
              <a:lnSpc>
                <a:spcPct val="100000"/>
              </a:lnSpc>
              <a:spcBef>
                <a:spcPct val="0"/>
              </a:spcBef>
              <a:spcAft>
                <a:spcPct val="0"/>
              </a:spcAft>
            </a:pPr>
            <a:r>
              <a:rPr lang="en-US" altLang="en-US" sz="3300">
                <a:solidFill>
                  <a:schemeClr val="tx1"/>
                </a:solidFill>
                <a:latin typeface="Calibri" panose="020F0502020204030204" pitchFamily="34" charset="0"/>
                <a:ea typeface="Calibri" panose="020F0502020204030204" pitchFamily="34" charset="0"/>
                <a:cs typeface="Times New Roman" panose="02020603050405020304" pitchFamily="18" charset="0"/>
              </a:rPr>
              <a:t>Since </a:t>
            </a:r>
            <a:r>
              <a:rPr lang="en-US" altLang="en-US" sz="3300" err="1">
                <a:solidFill>
                  <a:schemeClr val="tx1"/>
                </a:solidFill>
                <a:latin typeface="Calibri" panose="020F0502020204030204" pitchFamily="34" charset="0"/>
                <a:ea typeface="Calibri" panose="020F0502020204030204" pitchFamily="34" charset="0"/>
                <a:cs typeface="Times New Roman" panose="02020603050405020304" pitchFamily="18" charset="0"/>
              </a:rPr>
              <a:t>OCaml</a:t>
            </a:r>
            <a:r>
              <a:rPr lang="en-US" altLang="en-US" sz="3300">
                <a:solidFill>
                  <a:schemeClr val="tx1"/>
                </a:solidFill>
                <a:latin typeface="Calibri" panose="020F0502020204030204" pitchFamily="34" charset="0"/>
                <a:ea typeface="Calibri" panose="020F0502020204030204" pitchFamily="34" charset="0"/>
                <a:cs typeface="Times New Roman" panose="02020603050405020304" pitchFamily="18" charset="0"/>
              </a:rPr>
              <a:t> doesn't automatically start calling every </a:t>
            </a:r>
            <a:r>
              <a:rPr lang="en-US" altLang="en-US" sz="2700">
                <a:solidFill>
                  <a:schemeClr val="tx1"/>
                </a:solidFill>
                <a:latin typeface="Arial Unicode MS"/>
                <a:ea typeface="Calibri" panose="020F0502020204030204" pitchFamily="34" charset="0"/>
                <a:cs typeface="Courier New" panose="02070309020205020404" pitchFamily="49" charset="0"/>
              </a:rPr>
              <a:t>int list</a:t>
            </a:r>
            <a:r>
              <a:rPr lang="en-US" altLang="en-US" sz="3300">
                <a:solidFill>
                  <a:schemeClr val="tx1"/>
                </a:solidFill>
                <a:latin typeface="Calibri" panose="020F0502020204030204" pitchFamily="34" charset="0"/>
                <a:ea typeface="Calibri" panose="020F0502020204030204" pitchFamily="34" charset="0"/>
                <a:cs typeface="Times New Roman" panose="02020603050405020304" pitchFamily="18" charset="0"/>
              </a:rPr>
              <a:t> an </a:t>
            </a:r>
            <a:r>
              <a:rPr lang="en-US" altLang="en-US" sz="2700" err="1">
                <a:solidFill>
                  <a:schemeClr val="tx1"/>
                </a:solidFill>
                <a:latin typeface="Arial Unicode MS"/>
                <a:ea typeface="Calibri" panose="020F0502020204030204" pitchFamily="34" charset="0"/>
                <a:cs typeface="Courier New" panose="02070309020205020404" pitchFamily="49" charset="0"/>
              </a:rPr>
              <a:t>ilist</a:t>
            </a:r>
            <a:r>
              <a:rPr lang="en-US" altLang="en-US" sz="330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altLang="en-US" sz="4950">
                <a:solidFill>
                  <a:schemeClr val="tx1"/>
                </a:solidFill>
                <a:latin typeface="Arial" panose="020B0604020202020204" pitchFamily="34" charset="0"/>
              </a:rPr>
              <a:t/>
            </a:r>
            <a:br>
              <a:rPr lang="en-US" altLang="en-US" sz="4950">
                <a:solidFill>
                  <a:schemeClr val="tx1"/>
                </a:solidFill>
                <a:latin typeface="Arial" panose="020B0604020202020204" pitchFamily="34" charset="0"/>
              </a:rPr>
            </a:br>
            <a:r>
              <a:rPr lang="en-US" altLang="en-US" sz="3300">
                <a:latin typeface="Arial" panose="020B0604020202020204" pitchFamily="34" charset="0"/>
              </a:rPr>
              <a:t/>
            </a:r>
            <a:br>
              <a:rPr lang="en-US" altLang="en-US" sz="3300">
                <a:latin typeface="Arial" panose="020B0604020202020204" pitchFamily="34" charset="0"/>
              </a:rPr>
            </a:br>
            <a:endParaRPr lang="en-US"/>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a:xfrm>
            <a:off x="2060183" y="1824703"/>
            <a:ext cx="7886700" cy="3263504"/>
          </a:xfrm>
        </p:spPr>
        <p:txBody>
          <a:bodyPr>
            <a:normAutofit fontScale="92500" lnSpcReduction="20000"/>
          </a:bodyPr>
          <a:lstStyle/>
          <a:p>
            <a:pPr marL="0" indent="0" eaLnBrk="0" fontAlgn="base" hangingPunct="0">
              <a:lnSpc>
                <a:spcPct val="100000"/>
              </a:lnSpc>
              <a:spcBef>
                <a:spcPct val="0"/>
              </a:spcBef>
              <a:spcAft>
                <a:spcPct val="0"/>
              </a:spcAft>
              <a:buClrTx/>
              <a:buSzTx/>
              <a:buNone/>
            </a:pPr>
            <a:endParaRPr lang="en-US" altLang="en-US" sz="2800" dirty="0">
              <a:solidFill>
                <a:schemeClr val="tx1"/>
              </a:solidFill>
            </a:endParaRPr>
          </a:p>
          <a:p>
            <a:pPr marL="0" indent="0" eaLnBrk="0" fontAlgn="base" hangingPunct="0">
              <a:lnSpc>
                <a:spcPct val="100000"/>
              </a:lnSpc>
              <a:spcBef>
                <a:spcPct val="0"/>
              </a:spcBef>
              <a:spcAft>
                <a:spcPct val="0"/>
              </a:spcAft>
              <a:buClrTx/>
              <a:buSzTx/>
              <a:buNone/>
            </a:pPr>
            <a:r>
              <a:rPr lang="en-US" altLang="en-US" sz="1800" dirty="0"/>
              <a:t># type </a:t>
            </a:r>
            <a:r>
              <a:rPr lang="en-US" altLang="en-US" sz="1800" dirty="0" err="1"/>
              <a:t>ilist</a:t>
            </a:r>
            <a:r>
              <a:rPr lang="en-US" altLang="en-US" sz="1800" dirty="0"/>
              <a:t> = </a:t>
            </a:r>
            <a:r>
              <a:rPr lang="en-US" altLang="en-US" sz="1800" dirty="0" err="1"/>
              <a:t>int</a:t>
            </a:r>
            <a:r>
              <a:rPr lang="en-US" altLang="en-US" sz="1800" dirty="0"/>
              <a:t> list;;</a:t>
            </a:r>
          </a:p>
          <a:p>
            <a:pPr marL="0" indent="0" eaLnBrk="0" fontAlgn="base" hangingPunct="0">
              <a:lnSpc>
                <a:spcPct val="100000"/>
              </a:lnSpc>
              <a:spcBef>
                <a:spcPct val="0"/>
              </a:spcBef>
              <a:spcAft>
                <a:spcPct val="0"/>
              </a:spcAft>
              <a:buClrTx/>
              <a:buSzTx/>
              <a:buNone/>
            </a:pPr>
            <a:r>
              <a:rPr lang="en-US" altLang="en-US" sz="1800" dirty="0"/>
              <a:t>    type </a:t>
            </a:r>
            <a:r>
              <a:rPr lang="en-US" altLang="en-US" sz="1800" dirty="0" err="1"/>
              <a:t>ilist</a:t>
            </a:r>
            <a:r>
              <a:rPr lang="en-US" altLang="en-US" sz="1800" dirty="0"/>
              <a:t> = </a:t>
            </a:r>
            <a:r>
              <a:rPr lang="en-US" altLang="en-US" sz="1800" dirty="0" err="1"/>
              <a:t>int</a:t>
            </a:r>
            <a:r>
              <a:rPr lang="en-US" altLang="en-US" sz="1800" dirty="0"/>
              <a:t> list</a:t>
            </a:r>
          </a:p>
          <a:p>
            <a:pPr marL="0" indent="0" eaLnBrk="0" fontAlgn="base" hangingPunct="0">
              <a:lnSpc>
                <a:spcPct val="100000"/>
              </a:lnSpc>
              <a:spcBef>
                <a:spcPct val="0"/>
              </a:spcBef>
              <a:spcAft>
                <a:spcPct val="0"/>
              </a:spcAft>
              <a:buClrTx/>
              <a:buSzTx/>
              <a:buNone/>
            </a:pPr>
            <a:r>
              <a:rPr lang="en-US" altLang="en-US" sz="1800" dirty="0"/>
              <a:t># [1;2;3];;</a:t>
            </a:r>
          </a:p>
          <a:p>
            <a:pPr marL="0" indent="0" eaLnBrk="0" fontAlgn="base" hangingPunct="0">
              <a:lnSpc>
                <a:spcPct val="100000"/>
              </a:lnSpc>
              <a:spcBef>
                <a:spcPct val="0"/>
              </a:spcBef>
              <a:spcAft>
                <a:spcPct val="0"/>
              </a:spcAft>
              <a:buClrTx/>
              <a:buSzTx/>
              <a:buNone/>
            </a:pPr>
            <a:r>
              <a:rPr lang="en-US" altLang="en-US" sz="1800" dirty="0"/>
              <a:t>    - : </a:t>
            </a:r>
            <a:r>
              <a:rPr lang="en-US" altLang="en-US" sz="1800" dirty="0" err="1"/>
              <a:t>int</a:t>
            </a:r>
            <a:r>
              <a:rPr lang="en-US" altLang="en-US" sz="1800" dirty="0"/>
              <a:t> list = [1; 2; 3</a:t>
            </a:r>
            <a:r>
              <a:rPr lang="en-US" altLang="en-US" sz="1800" dirty="0" smtClean="0"/>
              <a:t>]</a:t>
            </a:r>
          </a:p>
          <a:p>
            <a:pPr marL="0" indent="0" eaLnBrk="0" fontAlgn="base" hangingPunct="0">
              <a:lnSpc>
                <a:spcPct val="100000"/>
              </a:lnSpc>
              <a:spcBef>
                <a:spcPct val="0"/>
              </a:spcBef>
              <a:spcAft>
                <a:spcPct val="0"/>
              </a:spcAft>
              <a:buClrTx/>
              <a:buSzTx/>
              <a:buNone/>
            </a:pPr>
            <a:r>
              <a:rPr lang="en-US" altLang="en-US" sz="1800" dirty="0" smtClean="0"/>
              <a:t>Then “</a:t>
            </a:r>
            <a:r>
              <a:rPr lang="en-US" altLang="en-US" sz="1800" dirty="0" err="1" smtClean="0"/>
              <a:t>ilist</a:t>
            </a:r>
            <a:r>
              <a:rPr lang="en-US" altLang="en-US" sz="1800" dirty="0" smtClean="0"/>
              <a:t>” can be used like a </a:t>
            </a:r>
            <a:r>
              <a:rPr lang="en-US" altLang="en-US" sz="1800" dirty="0" err="1" smtClean="0"/>
              <a:t>typedef</a:t>
            </a:r>
            <a:r>
              <a:rPr lang="en-US" altLang="en-US" sz="1800" dirty="0" smtClean="0"/>
              <a:t> in C/C++ and </a:t>
            </a:r>
            <a:r>
              <a:rPr lang="en-US" altLang="en-US" sz="1800" dirty="0" err="1" smtClean="0"/>
              <a:t>Ocaml</a:t>
            </a:r>
            <a:r>
              <a:rPr lang="en-US" altLang="en-US" sz="1800" dirty="0" smtClean="0"/>
              <a:t> will understand it:</a:t>
            </a:r>
          </a:p>
          <a:p>
            <a:pPr marL="0" indent="0" eaLnBrk="0" fontAlgn="base" hangingPunct="0">
              <a:lnSpc>
                <a:spcPct val="100000"/>
              </a:lnSpc>
              <a:spcBef>
                <a:spcPct val="0"/>
              </a:spcBef>
              <a:spcAft>
                <a:spcPct val="0"/>
              </a:spcAft>
              <a:buClrTx/>
              <a:buSzTx/>
              <a:buNone/>
            </a:pPr>
            <a:endParaRPr lang="en-US" altLang="en-US" sz="1800" dirty="0" smtClean="0"/>
          </a:p>
          <a:p>
            <a:pPr marL="0" indent="0" eaLnBrk="0" fontAlgn="base" hangingPunct="0">
              <a:lnSpc>
                <a:spcPct val="100000"/>
              </a:lnSpc>
              <a:spcBef>
                <a:spcPct val="0"/>
              </a:spcBef>
              <a:spcAft>
                <a:spcPct val="0"/>
              </a:spcAft>
              <a:buClrTx/>
              <a:buSzTx/>
              <a:buNone/>
            </a:pPr>
            <a:r>
              <a:rPr lang="en-US" altLang="en-US" sz="2100" dirty="0">
                <a:latin typeface="Courier New" panose="02070309020205020404" pitchFamily="49" charset="0"/>
                <a:cs typeface="Courier New" panose="02070309020205020404" pitchFamily="49" charset="0"/>
              </a:rPr>
              <a:t> type </a:t>
            </a:r>
            <a:r>
              <a:rPr lang="en-US" altLang="en-US" sz="2100" dirty="0" err="1">
                <a:latin typeface="Courier New" panose="02070309020205020404" pitchFamily="49" charset="0"/>
                <a:cs typeface="Courier New" panose="02070309020205020404" pitchFamily="49" charset="0"/>
              </a:rPr>
              <a:t>ilist</a:t>
            </a:r>
            <a:r>
              <a:rPr lang="en-US" altLang="en-US" sz="2100" dirty="0">
                <a:latin typeface="Courier New" panose="02070309020205020404" pitchFamily="49" charset="0"/>
                <a:cs typeface="Courier New" panose="02070309020205020404" pitchFamily="49" charset="0"/>
              </a:rPr>
              <a:t> = </a:t>
            </a:r>
            <a:r>
              <a:rPr lang="en-US" altLang="en-US" sz="2100" dirty="0" err="1">
                <a:latin typeface="Courier New" panose="02070309020205020404" pitchFamily="49" charset="0"/>
                <a:cs typeface="Courier New" panose="02070309020205020404" pitchFamily="49" charset="0"/>
              </a:rPr>
              <a:t>int</a:t>
            </a:r>
            <a:r>
              <a:rPr lang="en-US" altLang="en-US" sz="2100" dirty="0">
                <a:latin typeface="Courier New" panose="02070309020205020404" pitchFamily="49" charset="0"/>
                <a:cs typeface="Courier New" panose="02070309020205020404" pitchFamily="49" charset="0"/>
              </a:rPr>
              <a:t> list;;</a:t>
            </a:r>
          </a:p>
          <a:p>
            <a:pPr marL="0" indent="0" eaLnBrk="0" fontAlgn="base" hangingPunct="0">
              <a:lnSpc>
                <a:spcPct val="100000"/>
              </a:lnSpc>
              <a:spcBef>
                <a:spcPct val="0"/>
              </a:spcBef>
              <a:spcAft>
                <a:spcPct val="0"/>
              </a:spcAft>
              <a:buClrTx/>
              <a:buSzTx/>
              <a:buNone/>
            </a:pPr>
            <a:r>
              <a:rPr lang="en-US" altLang="en-US" sz="2100" dirty="0">
                <a:latin typeface="Courier New" panose="02070309020205020404" pitchFamily="49" charset="0"/>
                <a:cs typeface="Courier New" panose="02070309020205020404" pitchFamily="49" charset="0"/>
              </a:rPr>
              <a:t>type </a:t>
            </a:r>
            <a:r>
              <a:rPr lang="en-US" altLang="en-US" sz="2100" dirty="0" err="1">
                <a:latin typeface="Courier New" panose="02070309020205020404" pitchFamily="49" charset="0"/>
                <a:cs typeface="Courier New" panose="02070309020205020404" pitchFamily="49" charset="0"/>
              </a:rPr>
              <a:t>ilist</a:t>
            </a:r>
            <a:r>
              <a:rPr lang="en-US" altLang="en-US" sz="2100" dirty="0">
                <a:latin typeface="Courier New" panose="02070309020205020404" pitchFamily="49" charset="0"/>
                <a:cs typeface="Courier New" panose="02070309020205020404" pitchFamily="49" charset="0"/>
              </a:rPr>
              <a:t> = </a:t>
            </a:r>
            <a:r>
              <a:rPr lang="en-US" altLang="en-US" sz="2100" dirty="0" err="1">
                <a:latin typeface="Courier New" panose="02070309020205020404" pitchFamily="49" charset="0"/>
                <a:cs typeface="Courier New" panose="02070309020205020404" pitchFamily="49" charset="0"/>
              </a:rPr>
              <a:t>int</a:t>
            </a:r>
            <a:r>
              <a:rPr lang="en-US" altLang="en-US" sz="2100" dirty="0">
                <a:latin typeface="Courier New" panose="02070309020205020404" pitchFamily="49" charset="0"/>
                <a:cs typeface="Courier New" panose="02070309020205020404" pitchFamily="49" charset="0"/>
              </a:rPr>
              <a:t> list</a:t>
            </a:r>
          </a:p>
          <a:p>
            <a:pPr marL="0" indent="0" eaLnBrk="0" fontAlgn="base" hangingPunct="0">
              <a:lnSpc>
                <a:spcPct val="100000"/>
              </a:lnSpc>
              <a:spcBef>
                <a:spcPct val="0"/>
              </a:spcBef>
              <a:spcAft>
                <a:spcPct val="0"/>
              </a:spcAft>
              <a:buClrTx/>
              <a:buSzTx/>
              <a:buNone/>
            </a:pPr>
            <a:r>
              <a:rPr lang="en-US" altLang="en-US" sz="2100" dirty="0">
                <a:latin typeface="Courier New" panose="02070309020205020404" pitchFamily="49" charset="0"/>
                <a:cs typeface="Courier New" panose="02070309020205020404" pitchFamily="49" charset="0"/>
              </a:rPr>
              <a:t># let f (</a:t>
            </a:r>
            <a:r>
              <a:rPr lang="en-US" altLang="en-US" sz="2100" dirty="0" err="1">
                <a:latin typeface="Courier New" panose="02070309020205020404" pitchFamily="49" charset="0"/>
                <a:cs typeface="Courier New" panose="02070309020205020404" pitchFamily="49" charset="0"/>
              </a:rPr>
              <a:t>ell:ilist</a:t>
            </a:r>
            <a:r>
              <a:rPr lang="en-US" altLang="en-US" sz="2100" dirty="0">
                <a:latin typeface="Courier New" panose="02070309020205020404" pitchFamily="49" charset="0"/>
                <a:cs typeface="Courier New" panose="02070309020205020404" pitchFamily="49" charset="0"/>
              </a:rPr>
              <a:t>) = 0.5;;</a:t>
            </a:r>
          </a:p>
          <a:p>
            <a:pPr marL="0" indent="0" eaLnBrk="0" fontAlgn="base" hangingPunct="0">
              <a:lnSpc>
                <a:spcPct val="100000"/>
              </a:lnSpc>
              <a:spcBef>
                <a:spcPct val="0"/>
              </a:spcBef>
              <a:spcAft>
                <a:spcPct val="0"/>
              </a:spcAft>
              <a:buClrTx/>
              <a:buSzTx/>
              <a:buNone/>
            </a:pPr>
            <a:r>
              <a:rPr lang="en-US" altLang="en-US" sz="2100" dirty="0" err="1">
                <a:latin typeface="Courier New" panose="02070309020205020404" pitchFamily="49" charset="0"/>
                <a:cs typeface="Courier New" panose="02070309020205020404" pitchFamily="49" charset="0"/>
              </a:rPr>
              <a:t>val</a:t>
            </a:r>
            <a:r>
              <a:rPr lang="en-US" altLang="en-US" sz="2100" dirty="0">
                <a:latin typeface="Courier New" panose="02070309020205020404" pitchFamily="49" charset="0"/>
                <a:cs typeface="Courier New" panose="02070309020205020404" pitchFamily="49" charset="0"/>
              </a:rPr>
              <a:t> f : </a:t>
            </a:r>
            <a:r>
              <a:rPr lang="en-US" altLang="en-US" sz="2100" dirty="0" err="1">
                <a:latin typeface="Courier New" panose="02070309020205020404" pitchFamily="49" charset="0"/>
                <a:cs typeface="Courier New" panose="02070309020205020404" pitchFamily="49" charset="0"/>
              </a:rPr>
              <a:t>ilist</a:t>
            </a:r>
            <a:r>
              <a:rPr lang="en-US" altLang="en-US" sz="2100" dirty="0">
                <a:latin typeface="Courier New" panose="02070309020205020404" pitchFamily="49" charset="0"/>
                <a:cs typeface="Courier New" panose="02070309020205020404" pitchFamily="49" charset="0"/>
              </a:rPr>
              <a:t> -&gt; float = &lt;fun&gt;</a:t>
            </a:r>
          </a:p>
          <a:p>
            <a:pPr marL="0" indent="0" eaLnBrk="0" fontAlgn="base" hangingPunct="0">
              <a:lnSpc>
                <a:spcPct val="100000"/>
              </a:lnSpc>
              <a:spcBef>
                <a:spcPct val="0"/>
              </a:spcBef>
              <a:spcAft>
                <a:spcPct val="0"/>
              </a:spcAft>
              <a:buClrTx/>
              <a:buSzTx/>
              <a:buNone/>
            </a:pPr>
            <a:r>
              <a:rPr lang="en-US" altLang="en-US" sz="2100" dirty="0">
                <a:latin typeface="Courier New" panose="02070309020205020404" pitchFamily="49" charset="0"/>
                <a:cs typeface="Courier New" panose="02070309020205020404" pitchFamily="49" charset="0"/>
              </a:rPr>
              <a:t># f [1;2;3];;</a:t>
            </a:r>
          </a:p>
          <a:p>
            <a:pPr marL="0" indent="0" eaLnBrk="0" fontAlgn="base" hangingPunct="0">
              <a:lnSpc>
                <a:spcPct val="100000"/>
              </a:lnSpc>
              <a:spcBef>
                <a:spcPct val="0"/>
              </a:spcBef>
              <a:spcAft>
                <a:spcPct val="0"/>
              </a:spcAft>
              <a:buClrTx/>
              <a:buSzTx/>
              <a:buNone/>
            </a:pPr>
            <a:r>
              <a:rPr lang="en-US" altLang="en-US" sz="2100" dirty="0">
                <a:latin typeface="Courier New" panose="02070309020205020404" pitchFamily="49" charset="0"/>
                <a:cs typeface="Courier New" panose="02070309020205020404" pitchFamily="49" charset="0"/>
              </a:rPr>
              <a:t>- : float = 0.5</a:t>
            </a:r>
          </a:p>
          <a:p>
            <a:pPr marL="0" indent="0" eaLnBrk="0" fontAlgn="base" hangingPunct="0">
              <a:lnSpc>
                <a:spcPct val="100000"/>
              </a:lnSpc>
              <a:spcBef>
                <a:spcPct val="0"/>
              </a:spcBef>
              <a:spcAft>
                <a:spcPct val="0"/>
              </a:spcAft>
              <a:buClrTx/>
              <a:buSzTx/>
              <a:buNone/>
            </a:pPr>
            <a:endParaRPr lang="en-US" altLang="en-US" sz="2800" dirty="0"/>
          </a:p>
          <a:p>
            <a:pPr marL="0" indent="0" eaLnBrk="0" fontAlgn="base" hangingPunct="0">
              <a:lnSpc>
                <a:spcPct val="100000"/>
              </a:lnSpc>
              <a:spcBef>
                <a:spcPct val="0"/>
              </a:spcBef>
              <a:spcAft>
                <a:spcPct val="0"/>
              </a:spcAft>
              <a:buClrTx/>
              <a:buSzTx/>
              <a:buNone/>
            </a:pPr>
            <a:endParaRPr lang="en-US" altLang="en-US" sz="2800" dirty="0"/>
          </a:p>
          <a:p>
            <a:pPr marL="0" indent="0" eaLnBrk="0" fontAlgn="base" hangingPunct="0">
              <a:lnSpc>
                <a:spcPct val="100000"/>
              </a:lnSpc>
              <a:spcBef>
                <a:spcPct val="0"/>
              </a:spcBef>
              <a:spcAft>
                <a:spcPct val="0"/>
              </a:spcAft>
              <a:buClrTx/>
              <a:buSzTx/>
              <a:buNone/>
            </a:pPr>
            <a:endParaRPr lang="en-US" altLang="en-US" dirty="0"/>
          </a:p>
          <a:p>
            <a:pPr marL="0" indent="0" eaLnBrk="0" fontAlgn="base" hangingPunct="0">
              <a:lnSpc>
                <a:spcPct val="100000"/>
              </a:lnSpc>
              <a:spcBef>
                <a:spcPct val="0"/>
              </a:spcBef>
              <a:spcAft>
                <a:spcPct val="0"/>
              </a:spcAft>
              <a:buClrTx/>
              <a:buSzTx/>
              <a:buNone/>
            </a:pPr>
            <a:endParaRPr lang="en-US" altLang="en-US" dirty="0"/>
          </a:p>
          <a:p>
            <a:pPr marL="0" indent="0" eaLnBrk="0" fontAlgn="base" hangingPunct="0">
              <a:lnSpc>
                <a:spcPct val="100000"/>
              </a:lnSpc>
              <a:spcBef>
                <a:spcPct val="0"/>
              </a:spcBef>
              <a:spcAft>
                <a:spcPct val="0"/>
              </a:spcAft>
              <a:buClrTx/>
              <a:buSzTx/>
              <a:buNone/>
            </a:pPr>
            <a:endParaRPr lang="en-US" altLang="en-US" dirty="0"/>
          </a:p>
          <a:p>
            <a:pPr marL="0" indent="0" eaLnBrk="0" fontAlgn="base" hangingPunct="0">
              <a:lnSpc>
                <a:spcPct val="100000"/>
              </a:lnSpc>
              <a:spcBef>
                <a:spcPct val="0"/>
              </a:spcBef>
              <a:spcAft>
                <a:spcPct val="0"/>
              </a:spcAft>
              <a:buClrTx/>
              <a:buSzTx/>
              <a:buNone/>
            </a:pPr>
            <a:endParaRPr lang="en-US" altLang="en-US" sz="2100" dirty="0">
              <a:solidFill>
                <a:schemeClr val="tx1"/>
              </a:solidFill>
            </a:endParaRPr>
          </a:p>
          <a:p>
            <a:pPr marL="0" indent="0" eaLnBrk="0" fontAlgn="base" hangingPunct="0">
              <a:lnSpc>
                <a:spcPct val="100000"/>
              </a:lnSpc>
              <a:spcBef>
                <a:spcPct val="0"/>
              </a:spcBef>
              <a:spcAft>
                <a:spcPct val="0"/>
              </a:spcAft>
              <a:buClrTx/>
              <a:buSzTx/>
              <a:buNone/>
            </a:pPr>
            <a:endParaRPr lang="en-US" altLang="en-US" sz="2100" dirty="0">
              <a:latin typeface="Arial" panose="020B0604020202020204" pitchFamily="34" charset="0"/>
            </a:endParaRPr>
          </a:p>
          <a:p>
            <a:pPr marL="0" indent="0" eaLnBrk="0" fontAlgn="base" hangingPunct="0">
              <a:lnSpc>
                <a:spcPct val="100000"/>
              </a:lnSpc>
              <a:spcBef>
                <a:spcPct val="0"/>
              </a:spcBef>
              <a:spcAft>
                <a:spcPct val="0"/>
              </a:spcAft>
              <a:buClrTx/>
              <a:buSzTx/>
              <a:buNone/>
            </a:pPr>
            <a:endParaRPr lang="en-US" altLang="en-US" sz="21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SzTx/>
              <a:buNone/>
            </a:pPr>
            <a:endParaRPr lang="en-US" altLang="en-US" sz="21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428981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grpSp>
        <p:nvGrpSpPr>
          <p:cNvPr id="337" name="Group"/>
          <p:cNvGrpSpPr/>
          <p:nvPr/>
        </p:nvGrpSpPr>
        <p:grpSpPr>
          <a:xfrm>
            <a:off x="2616200" y="3028931"/>
            <a:ext cx="2206134" cy="2136875"/>
            <a:chOff x="0" y="0"/>
            <a:chExt cx="2206133" cy="2136874"/>
          </a:xfrm>
        </p:grpSpPr>
        <p:sp>
          <p:nvSpPr>
            <p:cNvPr id="328" name="5"/>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5</a:t>
              </a:r>
            </a:p>
          </p:txBody>
        </p:sp>
        <p:sp>
          <p:nvSpPr>
            <p:cNvPr id="329" name="8"/>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8</a:t>
              </a:r>
            </a:p>
          </p:txBody>
        </p:sp>
        <p:sp>
          <p:nvSpPr>
            <p:cNvPr id="330" name="3"/>
            <p:cNvSpPr/>
            <p:nvPr/>
          </p:nvSpPr>
          <p:spPr>
            <a:xfrm>
              <a:off x="0" y="846335"/>
              <a:ext cx="439440" cy="426940"/>
            </a:xfrm>
            <a:prstGeom prst="rect">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3</a:t>
              </a:r>
            </a:p>
          </p:txBody>
        </p:sp>
        <p:sp>
          <p:nvSpPr>
            <p:cNvPr id="331" name="6"/>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6</a:t>
              </a:r>
            </a:p>
          </p:txBody>
        </p:sp>
        <p:sp>
          <p:nvSpPr>
            <p:cNvPr id="332" name="9"/>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9</a:t>
              </a:r>
            </a:p>
          </p:txBody>
        </p:sp>
        <p:cxnSp>
          <p:nvCxnSpPr>
            <p:cNvPr id="333" name="Connection Line"/>
            <p:cNvCxnSpPr>
              <a:stCxn id="330" idx="0"/>
              <a:endCxn id="328"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34" name="Connection Line"/>
            <p:cNvCxnSpPr>
              <a:stCxn id="328" idx="0"/>
              <a:endCxn id="329"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35" name="Connection Line"/>
            <p:cNvCxnSpPr>
              <a:stCxn id="331" idx="0"/>
              <a:endCxn id="329"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36" name="Connection Line"/>
            <p:cNvCxnSpPr>
              <a:stCxn id="332" idx="0"/>
              <a:endCxn id="329"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38" name="# binarySearch int_btree 4 ;;…"/>
          <p:cNvSpPr txBox="1"/>
          <p:nvPr/>
        </p:nvSpPr>
        <p:spPr>
          <a:xfrm>
            <a:off x="5662148" y="3601009"/>
            <a:ext cx="409022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int_btree</a:t>
            </a:r>
            <a:r>
              <a:rPr>
                <a:latin typeface="Courier" pitchFamily="2" charset="0"/>
              </a:rPr>
              <a:t> 4 ;;</a:t>
            </a:r>
          </a:p>
          <a:p>
            <a:r>
              <a:rPr>
                <a:latin typeface="Courier" pitchFamily="2" charset="0"/>
              </a:rPr>
              <a:t>- : </a:t>
            </a:r>
            <a:r>
              <a:rPr err="1">
                <a:latin typeface="Courier" pitchFamily="2" charset="0"/>
              </a:rPr>
              <a:t>int</a:t>
            </a:r>
            <a:r>
              <a:rPr>
                <a:latin typeface="Courier" pitchFamily="2" charset="0"/>
              </a:rPr>
              <a:t> option = None</a:t>
            </a:r>
          </a:p>
        </p:txBody>
      </p:sp>
      <p:sp>
        <p:nvSpPr>
          <p:cNvPr id="339"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32409883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342"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
        <p:nvSpPr>
          <p:cNvPr id="343" name="let char_btree = Node ('e', Leaf 'c', Node ('h', Leaf 'f', Leaf 'i')) ;;"/>
          <p:cNvSpPr txBox="1"/>
          <p:nvPr/>
        </p:nvSpPr>
        <p:spPr>
          <a:xfrm>
            <a:off x="1896072" y="5263841"/>
            <a:ext cx="8402298"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sz="1500">
                <a:latin typeface="Courier" pitchFamily="2" charset="0"/>
              </a:rPr>
              <a:t>let </a:t>
            </a:r>
            <a:r>
              <a:rPr sz="1500" err="1">
                <a:latin typeface="Courier" pitchFamily="2" charset="0"/>
              </a:rPr>
              <a:t>char_btree</a:t>
            </a:r>
            <a:r>
              <a:rPr sz="1500">
                <a:latin typeface="Courier" pitchFamily="2" charset="0"/>
              </a:rPr>
              <a:t> = Node ('e', Leaf 'c', Node ('h', Leaf 'f', Leaf '</a:t>
            </a:r>
            <a:r>
              <a:rPr sz="1500" err="1">
                <a:latin typeface="Courier" pitchFamily="2" charset="0"/>
              </a:rPr>
              <a:t>i</a:t>
            </a:r>
            <a:r>
              <a:rPr sz="1500">
                <a:latin typeface="Courier" pitchFamily="2" charset="0"/>
              </a:rPr>
              <a:t>')) ;;</a:t>
            </a:r>
          </a:p>
        </p:txBody>
      </p:sp>
      <p:grpSp>
        <p:nvGrpSpPr>
          <p:cNvPr id="353" name="Group"/>
          <p:cNvGrpSpPr/>
          <p:nvPr/>
        </p:nvGrpSpPr>
        <p:grpSpPr>
          <a:xfrm>
            <a:off x="4699000" y="2635231"/>
            <a:ext cx="2206134" cy="2136875"/>
            <a:chOff x="0" y="0"/>
            <a:chExt cx="2206133" cy="2136874"/>
          </a:xfrm>
        </p:grpSpPr>
        <p:sp>
          <p:nvSpPr>
            <p:cNvPr id="344" name="‘e’"/>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345" name="‘h’"/>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346"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347"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348" name="‘i’"/>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349" name="Connection Line"/>
            <p:cNvCxnSpPr>
              <a:stCxn id="346" idx="0"/>
              <a:endCxn id="344"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50" name="Connection Line"/>
            <p:cNvCxnSpPr>
              <a:stCxn id="344" idx="0"/>
              <a:endCxn id="345"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51" name="Connection Line"/>
            <p:cNvCxnSpPr>
              <a:stCxn id="347" idx="0"/>
              <a:endCxn id="345"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52" name="Connection Line"/>
            <p:cNvCxnSpPr>
              <a:stCxn id="348" idx="0"/>
              <a:endCxn id="345"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Tree>
    <p:extLst>
      <p:ext uri="{BB962C8B-B14F-4D97-AF65-F5344CB8AC3E}">
        <p14:creationId xmlns:p14="http://schemas.microsoft.com/office/powerpoint/2010/main" val="2467765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grpSp>
        <p:nvGrpSpPr>
          <p:cNvPr id="365" name="Group"/>
          <p:cNvGrpSpPr/>
          <p:nvPr/>
        </p:nvGrpSpPr>
        <p:grpSpPr>
          <a:xfrm>
            <a:off x="2616200" y="3028931"/>
            <a:ext cx="2206134" cy="2136875"/>
            <a:chOff x="0" y="0"/>
            <a:chExt cx="2206133" cy="2136874"/>
          </a:xfrm>
        </p:grpSpPr>
        <p:sp>
          <p:nvSpPr>
            <p:cNvPr id="356" name="‘e’"/>
            <p:cNvSpPr/>
            <p:nvPr/>
          </p:nvSpPr>
          <p:spPr>
            <a:xfrm>
              <a:off x="596900" y="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357" name="‘h’"/>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358"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359"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360" name="‘i’"/>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361" name="Connection Line"/>
            <p:cNvCxnSpPr>
              <a:stCxn id="358" idx="0"/>
              <a:endCxn id="356"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62" name="Connection Line"/>
            <p:cNvCxnSpPr>
              <a:stCxn id="356" idx="0"/>
              <a:endCxn id="357"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63" name="Connection Line"/>
            <p:cNvCxnSpPr>
              <a:stCxn id="359" idx="0"/>
              <a:endCxn id="357"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64" name="Connection Line"/>
            <p:cNvCxnSpPr>
              <a:stCxn id="360" idx="0"/>
              <a:endCxn id="357"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66" name="# binarySearch char_btree 'h' ;;"/>
          <p:cNvSpPr txBox="1"/>
          <p:nvPr/>
        </p:nvSpPr>
        <p:spPr>
          <a:xfrm>
            <a:off x="5611349" y="3788686"/>
            <a:ext cx="4503795"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char_btree</a:t>
            </a:r>
            <a:r>
              <a:rPr>
                <a:latin typeface="Courier" pitchFamily="2" charset="0"/>
              </a:rPr>
              <a:t> 'h' ;;</a:t>
            </a:r>
          </a:p>
        </p:txBody>
      </p:sp>
      <p:sp>
        <p:nvSpPr>
          <p:cNvPr id="367"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23440520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grpSp>
        <p:nvGrpSpPr>
          <p:cNvPr id="379" name="Group"/>
          <p:cNvGrpSpPr/>
          <p:nvPr/>
        </p:nvGrpSpPr>
        <p:grpSpPr>
          <a:xfrm>
            <a:off x="2616200" y="3028931"/>
            <a:ext cx="2206134" cy="2136875"/>
            <a:chOff x="0" y="0"/>
            <a:chExt cx="2206133" cy="2136874"/>
          </a:xfrm>
        </p:grpSpPr>
        <p:sp>
          <p:nvSpPr>
            <p:cNvPr id="370" name="‘e’"/>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371" name="‘h’"/>
            <p:cNvSpPr/>
            <p:nvPr/>
          </p:nvSpPr>
          <p:spPr>
            <a:xfrm>
              <a:off x="1206500" y="78740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372"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373"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374" name="‘i’"/>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375" name="Connection Line"/>
            <p:cNvCxnSpPr>
              <a:stCxn id="372" idx="0"/>
              <a:endCxn id="370"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76" name="Connection Line"/>
            <p:cNvCxnSpPr>
              <a:stCxn id="370" idx="0"/>
              <a:endCxn id="371"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77" name="Connection Line"/>
            <p:cNvCxnSpPr>
              <a:stCxn id="373" idx="0"/>
              <a:endCxn id="371"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78" name="Connection Line"/>
            <p:cNvCxnSpPr>
              <a:stCxn id="374" idx="0"/>
              <a:endCxn id="371"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80" name="# binarySearch char_btree 'h' ;; - : char option = Some 'h'"/>
          <p:cNvSpPr txBox="1"/>
          <p:nvPr/>
        </p:nvSpPr>
        <p:spPr>
          <a:xfrm>
            <a:off x="5611349" y="3788687"/>
            <a:ext cx="450379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char_btree</a:t>
            </a:r>
            <a:r>
              <a:rPr>
                <a:latin typeface="Courier" pitchFamily="2" charset="0"/>
              </a:rPr>
              <a:t> 'h' ;;</a:t>
            </a:r>
            <a:br>
              <a:rPr>
                <a:latin typeface="Courier" pitchFamily="2" charset="0"/>
              </a:rPr>
            </a:br>
            <a:r>
              <a:rPr>
                <a:latin typeface="Courier" pitchFamily="2" charset="0"/>
              </a:rPr>
              <a:t>- : char option = Some 'h'</a:t>
            </a:r>
          </a:p>
        </p:txBody>
      </p:sp>
      <p:sp>
        <p:nvSpPr>
          <p:cNvPr id="381"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148996762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grpSp>
        <p:nvGrpSpPr>
          <p:cNvPr id="393" name="Group"/>
          <p:cNvGrpSpPr/>
          <p:nvPr/>
        </p:nvGrpSpPr>
        <p:grpSpPr>
          <a:xfrm>
            <a:off x="2616200" y="3028931"/>
            <a:ext cx="2206134" cy="2136875"/>
            <a:chOff x="0" y="0"/>
            <a:chExt cx="2206133" cy="2136874"/>
          </a:xfrm>
        </p:grpSpPr>
        <p:sp>
          <p:nvSpPr>
            <p:cNvPr id="384" name="‘e’"/>
            <p:cNvSpPr/>
            <p:nvPr/>
          </p:nvSpPr>
          <p:spPr>
            <a:xfrm>
              <a:off x="596900" y="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385" name="‘h’"/>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386"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387"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388" name="‘i’"/>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389" name="Connection Line"/>
            <p:cNvCxnSpPr>
              <a:stCxn id="386" idx="0"/>
              <a:endCxn id="384"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390" name="Connection Line"/>
            <p:cNvCxnSpPr>
              <a:stCxn id="384" idx="0"/>
              <a:endCxn id="385"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391" name="Connection Line"/>
            <p:cNvCxnSpPr>
              <a:stCxn id="387" idx="0"/>
              <a:endCxn id="385"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392" name="Connection Line"/>
            <p:cNvCxnSpPr>
              <a:stCxn id="388" idx="0"/>
              <a:endCxn id="385"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394" name="# binarySearch char_btree ‘k' ;;"/>
          <p:cNvSpPr txBox="1"/>
          <p:nvPr/>
        </p:nvSpPr>
        <p:spPr>
          <a:xfrm>
            <a:off x="5611349" y="3788687"/>
            <a:ext cx="450379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char_btree</a:t>
            </a:r>
            <a:r>
              <a:rPr>
                <a:latin typeface="Courier" pitchFamily="2" charset="0"/>
              </a:rPr>
              <a:t> ‘k' ;;</a:t>
            </a:r>
            <a:br>
              <a:rPr>
                <a:latin typeface="Courier" pitchFamily="2" charset="0"/>
              </a:rPr>
            </a:br>
            <a:endParaRPr>
              <a:latin typeface="Courier" pitchFamily="2" charset="0"/>
            </a:endParaRPr>
          </a:p>
        </p:txBody>
      </p:sp>
      <p:sp>
        <p:nvSpPr>
          <p:cNvPr id="395"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38048928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grpSp>
        <p:nvGrpSpPr>
          <p:cNvPr id="407" name="Group"/>
          <p:cNvGrpSpPr/>
          <p:nvPr/>
        </p:nvGrpSpPr>
        <p:grpSpPr>
          <a:xfrm>
            <a:off x="2616200" y="3028931"/>
            <a:ext cx="2206134" cy="2136875"/>
            <a:chOff x="0" y="0"/>
            <a:chExt cx="2206133" cy="2136874"/>
          </a:xfrm>
        </p:grpSpPr>
        <p:sp>
          <p:nvSpPr>
            <p:cNvPr id="398" name="‘e’"/>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399" name="‘h’"/>
            <p:cNvSpPr/>
            <p:nvPr/>
          </p:nvSpPr>
          <p:spPr>
            <a:xfrm>
              <a:off x="1206500" y="787400"/>
              <a:ext cx="541040" cy="544811"/>
            </a:xfrm>
            <a:prstGeom prst="ellipse">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400"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401"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402" name="‘i’"/>
            <p:cNvSpPr/>
            <p:nvPr/>
          </p:nvSpPr>
          <p:spPr>
            <a:xfrm>
              <a:off x="17666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403" name="Connection Line"/>
            <p:cNvCxnSpPr>
              <a:stCxn id="400" idx="0"/>
              <a:endCxn id="398"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404" name="Connection Line"/>
            <p:cNvCxnSpPr>
              <a:stCxn id="398" idx="0"/>
              <a:endCxn id="399"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405" name="Connection Line"/>
            <p:cNvCxnSpPr>
              <a:stCxn id="401" idx="0"/>
              <a:endCxn id="399"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406" name="Connection Line"/>
            <p:cNvCxnSpPr>
              <a:stCxn id="402" idx="0"/>
              <a:endCxn id="399"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408" name="# binarySearch char_btree ‘k' ;;"/>
          <p:cNvSpPr txBox="1"/>
          <p:nvPr/>
        </p:nvSpPr>
        <p:spPr>
          <a:xfrm>
            <a:off x="5611349" y="3788687"/>
            <a:ext cx="450379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char_btree</a:t>
            </a:r>
            <a:r>
              <a:rPr>
                <a:latin typeface="Courier" pitchFamily="2" charset="0"/>
              </a:rPr>
              <a:t> ‘k' ;;</a:t>
            </a:r>
            <a:br>
              <a:rPr>
                <a:latin typeface="Courier" pitchFamily="2" charset="0"/>
              </a:rPr>
            </a:br>
            <a:endParaRPr>
              <a:latin typeface="Courier" pitchFamily="2" charset="0"/>
            </a:endParaRPr>
          </a:p>
        </p:txBody>
      </p:sp>
      <p:sp>
        <p:nvSpPr>
          <p:cNvPr id="409"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32423807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lide Number"/>
          <p:cNvSpPr txBox="1">
            <a:spLocks noGrp="1"/>
          </p:cNvSpPr>
          <p:nvPr>
            <p:ph type="sldNum" sz="quarter" idx="2"/>
          </p:nvPr>
        </p:nvSpPr>
        <p:spPr>
          <a:xfrm>
            <a:off x="10525393" y="6369748"/>
            <a:ext cx="262249" cy="27699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grpSp>
        <p:nvGrpSpPr>
          <p:cNvPr id="421" name="Group"/>
          <p:cNvGrpSpPr/>
          <p:nvPr/>
        </p:nvGrpSpPr>
        <p:grpSpPr>
          <a:xfrm>
            <a:off x="2616200" y="3028931"/>
            <a:ext cx="2206134" cy="2136875"/>
            <a:chOff x="0" y="0"/>
            <a:chExt cx="2206133" cy="2136874"/>
          </a:xfrm>
        </p:grpSpPr>
        <p:sp>
          <p:nvSpPr>
            <p:cNvPr id="412" name="‘e’"/>
            <p:cNvSpPr/>
            <p:nvPr/>
          </p:nvSpPr>
          <p:spPr>
            <a:xfrm>
              <a:off x="596900" y="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‘e’</a:t>
              </a:r>
            </a:p>
          </p:txBody>
        </p:sp>
        <p:sp>
          <p:nvSpPr>
            <p:cNvPr id="413" name="‘h’"/>
            <p:cNvSpPr/>
            <p:nvPr/>
          </p:nvSpPr>
          <p:spPr>
            <a:xfrm>
              <a:off x="1206500" y="787400"/>
              <a:ext cx="541040" cy="544811"/>
            </a:xfrm>
            <a:prstGeom prst="ellipse">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‘h’</a:t>
              </a:r>
            </a:p>
          </p:txBody>
        </p:sp>
        <p:sp>
          <p:nvSpPr>
            <p:cNvPr id="414" name="‘c’"/>
            <p:cNvSpPr/>
            <p:nvPr/>
          </p:nvSpPr>
          <p:spPr>
            <a:xfrm>
              <a:off x="0" y="846335"/>
              <a:ext cx="439440"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‘c’</a:t>
              </a:r>
            </a:p>
          </p:txBody>
        </p:sp>
        <p:sp>
          <p:nvSpPr>
            <p:cNvPr id="415" name="‘f’"/>
            <p:cNvSpPr/>
            <p:nvPr/>
          </p:nvSpPr>
          <p:spPr>
            <a:xfrm>
              <a:off x="788793" y="1709935"/>
              <a:ext cx="439441" cy="426940"/>
            </a:xfrm>
            <a:prstGeom prst="rect">
              <a:avLst/>
            </a:prstGeom>
            <a:solidFill>
              <a:srgbClr val="FFFFFF"/>
            </a:solidFill>
            <a:ln w="12700" cap="flat">
              <a:solidFill>
                <a:schemeClr val="accent1"/>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‘f’</a:t>
              </a:r>
            </a:p>
          </p:txBody>
        </p:sp>
        <p:sp>
          <p:nvSpPr>
            <p:cNvPr id="416" name="‘i’"/>
            <p:cNvSpPr/>
            <p:nvPr/>
          </p:nvSpPr>
          <p:spPr>
            <a:xfrm>
              <a:off x="1766693" y="1709935"/>
              <a:ext cx="439441" cy="426940"/>
            </a:xfrm>
            <a:prstGeom prst="rect">
              <a:avLst/>
            </a:prstGeom>
            <a:solidFill>
              <a:srgbClr val="FFFFFF"/>
            </a:solidFill>
            <a:ln w="12700" cap="flat">
              <a:solidFill>
                <a:schemeClr val="accent3">
                  <a:satOff val="-27278"/>
                  <a:lumOff val="-12274"/>
                </a:schemeClr>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lstStyle>
            <a:p>
              <a:r>
                <a:t>‘i’</a:t>
              </a:r>
            </a:p>
          </p:txBody>
        </p:sp>
        <p:cxnSp>
          <p:nvCxnSpPr>
            <p:cNvPr id="417" name="Connection Line"/>
            <p:cNvCxnSpPr>
              <a:stCxn id="414" idx="0"/>
              <a:endCxn id="412" idx="0"/>
            </p:cNvCxnSpPr>
            <p:nvPr/>
          </p:nvCxnSpPr>
          <p:spPr>
            <a:xfrm flipV="1">
              <a:off x="219719" y="272405"/>
              <a:ext cx="647701" cy="787401"/>
            </a:xfrm>
            <a:prstGeom prst="straightConnector1">
              <a:avLst/>
            </a:prstGeom>
            <a:ln w="12700" cap="flat">
              <a:solidFill>
                <a:schemeClr val="accent1"/>
              </a:solidFill>
              <a:prstDash val="solid"/>
              <a:miter lim="800000"/>
            </a:ln>
            <a:effectLst/>
          </p:spPr>
        </p:cxnSp>
        <p:cxnSp>
          <p:nvCxnSpPr>
            <p:cNvPr id="418" name="Connection Line"/>
            <p:cNvCxnSpPr>
              <a:stCxn id="412" idx="0"/>
              <a:endCxn id="413" idx="0"/>
            </p:cNvCxnSpPr>
            <p:nvPr/>
          </p:nvCxnSpPr>
          <p:spPr>
            <a:xfrm>
              <a:off x="867419" y="272405"/>
              <a:ext cx="609601" cy="787401"/>
            </a:xfrm>
            <a:prstGeom prst="straightConnector1">
              <a:avLst/>
            </a:prstGeom>
            <a:ln w="12700" cap="flat">
              <a:solidFill>
                <a:schemeClr val="accent1"/>
              </a:solidFill>
              <a:prstDash val="solid"/>
              <a:miter lim="800000"/>
            </a:ln>
            <a:effectLst/>
          </p:spPr>
        </p:cxnSp>
        <p:cxnSp>
          <p:nvCxnSpPr>
            <p:cNvPr id="419" name="Connection Line"/>
            <p:cNvCxnSpPr>
              <a:stCxn id="415" idx="0"/>
              <a:endCxn id="413" idx="0"/>
            </p:cNvCxnSpPr>
            <p:nvPr/>
          </p:nvCxnSpPr>
          <p:spPr>
            <a:xfrm flipV="1">
              <a:off x="1008513" y="1059805"/>
              <a:ext cx="468507" cy="863601"/>
            </a:xfrm>
            <a:prstGeom prst="straightConnector1">
              <a:avLst/>
            </a:prstGeom>
            <a:ln w="12700" cap="flat">
              <a:solidFill>
                <a:schemeClr val="accent1"/>
              </a:solidFill>
              <a:prstDash val="solid"/>
              <a:miter lim="800000"/>
            </a:ln>
            <a:effectLst/>
          </p:spPr>
        </p:cxnSp>
        <p:cxnSp>
          <p:nvCxnSpPr>
            <p:cNvPr id="420" name="Connection Line"/>
            <p:cNvCxnSpPr>
              <a:stCxn id="416" idx="0"/>
              <a:endCxn id="413" idx="0"/>
            </p:cNvCxnSpPr>
            <p:nvPr/>
          </p:nvCxnSpPr>
          <p:spPr>
            <a:xfrm flipH="1" flipV="1">
              <a:off x="1477019" y="1059805"/>
              <a:ext cx="509395" cy="863601"/>
            </a:xfrm>
            <a:prstGeom prst="straightConnector1">
              <a:avLst/>
            </a:prstGeom>
            <a:ln w="12700" cap="flat">
              <a:solidFill>
                <a:schemeClr val="accent1"/>
              </a:solidFill>
              <a:prstDash val="solid"/>
              <a:miter lim="800000"/>
            </a:ln>
            <a:effectLst/>
          </p:spPr>
        </p:cxnSp>
      </p:grpSp>
      <p:sp>
        <p:nvSpPr>
          <p:cNvPr id="422" name="# binarySearch char_btree ‘k' ;; - : char option = None"/>
          <p:cNvSpPr txBox="1"/>
          <p:nvPr/>
        </p:nvSpPr>
        <p:spPr>
          <a:xfrm>
            <a:off x="5611349" y="3788687"/>
            <a:ext cx="450379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Courier" pitchFamily="2" charset="0"/>
              </a:rPr>
              <a:t># </a:t>
            </a:r>
            <a:r>
              <a:rPr err="1">
                <a:latin typeface="Courier" pitchFamily="2" charset="0"/>
              </a:rPr>
              <a:t>binarySearch</a:t>
            </a:r>
            <a:r>
              <a:rPr>
                <a:latin typeface="Courier" pitchFamily="2" charset="0"/>
              </a:rPr>
              <a:t> </a:t>
            </a:r>
            <a:r>
              <a:rPr err="1">
                <a:latin typeface="Courier" pitchFamily="2" charset="0"/>
              </a:rPr>
              <a:t>char_btree</a:t>
            </a:r>
            <a:r>
              <a:rPr>
                <a:latin typeface="Courier" pitchFamily="2" charset="0"/>
              </a:rPr>
              <a:t> ‘k' ;;</a:t>
            </a:r>
            <a:br>
              <a:rPr>
                <a:latin typeface="Courier" pitchFamily="2" charset="0"/>
              </a:rPr>
            </a:br>
            <a:r>
              <a:rPr>
                <a:latin typeface="Courier" pitchFamily="2" charset="0"/>
              </a:rPr>
              <a:t>- : char option = None</a:t>
            </a:r>
          </a:p>
        </p:txBody>
      </p:sp>
      <p:sp>
        <p:nvSpPr>
          <p:cNvPr id="423" name="Binary trees in OCaml"/>
          <p:cNvSpPr txBox="1">
            <a:spLocks noGrp="1"/>
          </p:cNvSpPr>
          <p:nvPr>
            <p:ph type="title"/>
          </p:nvPr>
        </p:nvSpPr>
        <p:spPr>
          <a:xfrm>
            <a:off x="1949195" y="1316736"/>
            <a:ext cx="8202439" cy="868430"/>
          </a:xfrm>
          <a:prstGeom prst="rect">
            <a:avLst/>
          </a:prstGeom>
        </p:spPr>
        <p:txBody>
          <a:bodyPr/>
          <a:lstStyle>
            <a:lvl1pPr>
              <a:defRPr sz="4400"/>
            </a:lvl1pPr>
          </a:lstStyle>
          <a:p>
            <a:r>
              <a:t>Binary trees in OCaml</a:t>
            </a:r>
          </a:p>
        </p:txBody>
      </p:sp>
    </p:spTree>
    <p:extLst>
      <p:ext uri="{BB962C8B-B14F-4D97-AF65-F5344CB8AC3E}">
        <p14:creationId xmlns:p14="http://schemas.microsoft.com/office/powerpoint/2010/main" val="26455319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a:xfrm>
            <a:off x="1981200" y="504967"/>
            <a:ext cx="8229600" cy="1417638"/>
          </a:xfrm>
        </p:spPr>
        <p:txBody>
          <a:bodyPr/>
          <a:lstStyle/>
          <a:p>
            <a:r>
              <a:rPr lang="en-US" sz="3300">
                <a:latin typeface="Courier New" panose="02070309020205020404" pitchFamily="49" charset="0"/>
                <a:ea typeface="Times New Roman" panose="02020603050405020304" pitchFamily="18" charset="0"/>
                <a:cs typeface="Times New Roman" panose="02020603050405020304" pitchFamily="18" charset="0"/>
              </a:rPr>
              <a:t>Quiz:</a:t>
            </a:r>
            <a:r>
              <a:rPr lang="en-US" sz="3300">
                <a:latin typeface="Calibri" panose="020F0502020204030204" pitchFamily="34" charset="0"/>
                <a:ea typeface="Calibri" panose="020F0502020204030204" pitchFamily="34" charset="0"/>
                <a:cs typeface="Times New Roman" panose="02020603050405020304" pitchFamily="18" charset="0"/>
              </a:rPr>
              <a:t/>
            </a:r>
            <a:br>
              <a:rPr lang="en-US" sz="3300">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a:xfrm>
            <a:off x="1981200" y="2050576"/>
            <a:ext cx="8229600" cy="5257800"/>
          </a:xfrm>
        </p:spPr>
        <p:txBody>
          <a:bodyPr/>
          <a:lstStyle/>
          <a:p>
            <a:pPr marL="0" indent="0">
              <a:lnSpc>
                <a:spcPct val="107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sz="2800">
                <a:latin typeface="Courier New" panose="02070309020205020404" pitchFamily="49" charset="0"/>
                <a:ea typeface="Times New Roman" panose="02020603050405020304" pitchFamily="18" charset="0"/>
                <a:cs typeface="Times New Roman" panose="02020603050405020304" pitchFamily="18" charset="0"/>
              </a:rPr>
              <a:t>Results of the commands below?</a:t>
            </a:r>
          </a:p>
          <a:p>
            <a:pPr marL="0" indent="0">
              <a:lnSpc>
                <a:spcPct val="107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n-US" sz="2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sz="2800">
                <a:latin typeface="Courier New" panose="02070309020205020404" pitchFamily="49" charset="0"/>
                <a:ea typeface="Times New Roman" panose="02020603050405020304" pitchFamily="18" charset="0"/>
                <a:cs typeface="Times New Roman" panose="02020603050405020304" pitchFamily="18" charset="0"/>
              </a:rPr>
              <a:t>#[1; 2; 45];;</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sz="2800">
                <a:latin typeface="Courier New" panose="02070309020205020404" pitchFamily="49" charset="0"/>
                <a:ea typeface="Times New Roman" panose="02020603050405020304" pitchFamily="18" charset="0"/>
                <a:cs typeface="Times New Roman" panose="02020603050405020304" pitchFamily="18" charset="0"/>
              </a:rPr>
              <a:t> </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sz="2800">
                <a:latin typeface="Courier New" panose="02070309020205020404" pitchFamily="49" charset="0"/>
                <a:ea typeface="Times New Roman" panose="02020603050405020304" pitchFamily="18" charset="0"/>
                <a:cs typeface="Times New Roman" panose="02020603050405020304" pitchFamily="18" charset="0"/>
              </a:rPr>
              <a:t>#[“A”; “b”; “car”];;</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n-US" sz="28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sz="2800">
                <a:latin typeface="Courier New" panose="02070309020205020404" pitchFamily="49" charset="0"/>
                <a:ea typeface="Times New Roman" panose="02020603050405020304" pitchFamily="18" charset="0"/>
                <a:cs typeface="Times New Roman" panose="02020603050405020304" pitchFamily="18" charset="0"/>
              </a:rPr>
              <a:t>#[2; “C”; “JJ”];;</a:t>
            </a:r>
            <a:endParaRPr lang="en-US" sz="28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9082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a:xfrm>
            <a:off x="1981200" y="1003111"/>
            <a:ext cx="8229600" cy="1417638"/>
          </a:xfrm>
        </p:spPr>
        <p:txBody>
          <a:bodyPr>
            <a:normAutofit/>
          </a:bodyPr>
          <a:lstStyle/>
          <a:p>
            <a:r>
              <a:rPr lang="en-US" sz="2100" i="1">
                <a:solidFill>
                  <a:schemeClr val="bg2"/>
                </a:solidFill>
                <a:latin typeface="Calibri" panose="020F0502020204030204" pitchFamily="34" charset="0"/>
                <a:ea typeface="Calibri" panose="020F0502020204030204" pitchFamily="34" charset="0"/>
                <a:cs typeface="Times New Roman" panose="02020603050405020304" pitchFamily="18" charset="0"/>
              </a:rPr>
              <a:t>variant types</a:t>
            </a:r>
            <a:r>
              <a:rPr lang="en-US" sz="2100">
                <a:solidFill>
                  <a:schemeClr val="bg2"/>
                </a:solidFill>
                <a:latin typeface="Calibri" panose="020F0502020204030204" pitchFamily="34" charset="0"/>
                <a:ea typeface="Calibri" panose="020F0502020204030204" pitchFamily="34" charset="0"/>
                <a:cs typeface="Times New Roman" panose="02020603050405020304" pitchFamily="18" charset="0"/>
              </a:rPr>
              <a:t>, which are what are sometimes called </a:t>
            </a:r>
            <a:r>
              <a:rPr lang="en-US" sz="2100" i="1">
                <a:solidFill>
                  <a:schemeClr val="bg2"/>
                </a:solidFill>
                <a:latin typeface="Calibri" panose="020F0502020204030204" pitchFamily="34" charset="0"/>
                <a:ea typeface="Calibri" panose="020F0502020204030204" pitchFamily="34" charset="0"/>
                <a:cs typeface="Times New Roman" panose="02020603050405020304" pitchFamily="18" charset="0"/>
              </a:rPr>
              <a:t>sum types</a:t>
            </a:r>
            <a:r>
              <a:rPr lang="en-US" sz="2100">
                <a:solidFill>
                  <a:schemeClr val="bg2"/>
                </a:solidFill>
                <a:latin typeface="Calibri" panose="020F0502020204030204" pitchFamily="34" charset="0"/>
                <a:ea typeface="Calibri" panose="020F0502020204030204" pitchFamily="34" charset="0"/>
                <a:cs typeface="Times New Roman" panose="02020603050405020304" pitchFamily="18" charset="0"/>
              </a:rPr>
              <a:t> or </a:t>
            </a:r>
            <a:r>
              <a:rPr lang="en-US" sz="2100" i="1">
                <a:solidFill>
                  <a:schemeClr val="bg2"/>
                </a:solidFill>
                <a:latin typeface="Calibri" panose="020F0502020204030204" pitchFamily="34" charset="0"/>
                <a:ea typeface="Calibri" panose="020F0502020204030204" pitchFamily="34" charset="0"/>
                <a:cs typeface="Times New Roman" panose="02020603050405020304" pitchFamily="18" charset="0"/>
              </a:rPr>
              <a:t>union types</a:t>
            </a:r>
            <a:r>
              <a:rPr lang="en-US" sz="2100">
                <a:solidFill>
                  <a:schemeClr val="bg2"/>
                </a:solidFill>
                <a:latin typeface="Calibri" panose="020F0502020204030204" pitchFamily="34" charset="0"/>
                <a:ea typeface="Calibri" panose="020F0502020204030204" pitchFamily="34" charset="0"/>
                <a:cs typeface="Times New Roman" panose="02020603050405020304" pitchFamily="18" charset="0"/>
              </a:rPr>
              <a:t> or </a:t>
            </a:r>
            <a:r>
              <a:rPr lang="en-US" sz="2100" i="1">
                <a:solidFill>
                  <a:schemeClr val="bg2"/>
                </a:solidFill>
                <a:latin typeface="Calibri" panose="020F0502020204030204" pitchFamily="34" charset="0"/>
                <a:ea typeface="Calibri" panose="020F0502020204030204" pitchFamily="34" charset="0"/>
                <a:cs typeface="Times New Roman" panose="02020603050405020304" pitchFamily="18" charset="0"/>
              </a:rPr>
              <a:t>disjoint unions</a:t>
            </a:r>
            <a:r>
              <a:rPr lang="en-US" sz="2100">
                <a:solidFill>
                  <a:schemeClr val="bg2"/>
                </a:solidFill>
                <a:latin typeface="Calibri" panose="020F0502020204030204" pitchFamily="34" charset="0"/>
                <a:ea typeface="Calibri" panose="020F0502020204030204" pitchFamily="34" charset="0"/>
                <a:cs typeface="Times New Roman" panose="02020603050405020304" pitchFamily="18" charset="0"/>
              </a:rPr>
              <a:t>. </a:t>
            </a:r>
            <a:endParaRPr lang="en-US" sz="2100">
              <a:solidFill>
                <a:schemeClr val="bg2"/>
              </a:solidFill>
            </a:endParaRPr>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a:xfrm>
            <a:off x="2042615" y="2603311"/>
            <a:ext cx="8229600" cy="5257800"/>
          </a:xfrm>
        </p:spPr>
        <p:txBody>
          <a:bodyPr/>
          <a:lstStyle/>
          <a:p>
            <a:r>
              <a:rPr lang="en-US" sz="2800"/>
              <a:t># type </a:t>
            </a:r>
            <a:r>
              <a:rPr lang="en-US" sz="2800" err="1"/>
              <a:t>intORstring</a:t>
            </a:r>
            <a:r>
              <a:rPr lang="en-US" sz="2800"/>
              <a:t> = int | string;;</a:t>
            </a:r>
          </a:p>
          <a:p>
            <a:r>
              <a:rPr lang="en-US" sz="2800"/>
              <a:t>    Syntax error</a:t>
            </a:r>
          </a:p>
          <a:p>
            <a:r>
              <a:rPr lang="en-US" sz="2800"/>
              <a:t>#</a:t>
            </a:r>
          </a:p>
          <a:p>
            <a:endParaRPr lang="en-US"/>
          </a:p>
        </p:txBody>
      </p:sp>
    </p:spTree>
    <p:extLst>
      <p:ext uri="{BB962C8B-B14F-4D97-AF65-F5344CB8AC3E}">
        <p14:creationId xmlns:p14="http://schemas.microsoft.com/office/powerpoint/2010/main" val="42904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a:xfrm>
            <a:off x="1981200" y="934871"/>
            <a:ext cx="8229600" cy="1417638"/>
          </a:xfrm>
        </p:spPr>
        <p:txBody>
          <a:bodyPr>
            <a:normAutofit/>
          </a:bodyPr>
          <a:lstStyle/>
          <a:p>
            <a:r>
              <a:rPr lang="en-US" sz="2400" i="1">
                <a:solidFill>
                  <a:schemeClr val="bg2"/>
                </a:solidFill>
                <a:latin typeface="Calibri" panose="020F0502020204030204" pitchFamily="34" charset="0"/>
                <a:ea typeface="Calibri" panose="020F0502020204030204" pitchFamily="34" charset="0"/>
                <a:cs typeface="Times New Roman" panose="02020603050405020304" pitchFamily="18" charset="0"/>
              </a:rPr>
              <a:t>variant types</a:t>
            </a:r>
            <a:r>
              <a:rPr lang="en-US" sz="2400">
                <a:solidFill>
                  <a:schemeClr val="bg2"/>
                </a:solidFill>
                <a:latin typeface="Calibri" panose="020F0502020204030204" pitchFamily="34" charset="0"/>
                <a:ea typeface="Calibri" panose="020F0502020204030204" pitchFamily="34" charset="0"/>
                <a:cs typeface="Times New Roman" panose="02020603050405020304" pitchFamily="18" charset="0"/>
              </a:rPr>
              <a:t>, which are what are sometimes called </a:t>
            </a:r>
            <a:r>
              <a:rPr lang="en-US" sz="2400" i="1">
                <a:solidFill>
                  <a:schemeClr val="bg2"/>
                </a:solidFill>
                <a:latin typeface="Calibri" panose="020F0502020204030204" pitchFamily="34" charset="0"/>
                <a:ea typeface="Calibri" panose="020F0502020204030204" pitchFamily="34" charset="0"/>
                <a:cs typeface="Times New Roman" panose="02020603050405020304" pitchFamily="18" charset="0"/>
              </a:rPr>
              <a:t>sum types</a:t>
            </a:r>
            <a:r>
              <a:rPr lang="en-US" sz="2400">
                <a:solidFill>
                  <a:schemeClr val="bg2"/>
                </a:solidFill>
                <a:latin typeface="Calibri" panose="020F0502020204030204" pitchFamily="34" charset="0"/>
                <a:ea typeface="Calibri" panose="020F0502020204030204" pitchFamily="34" charset="0"/>
                <a:cs typeface="Times New Roman" panose="02020603050405020304" pitchFamily="18" charset="0"/>
              </a:rPr>
              <a:t> or </a:t>
            </a:r>
            <a:r>
              <a:rPr lang="en-US" sz="2400" i="1">
                <a:solidFill>
                  <a:schemeClr val="bg2"/>
                </a:solidFill>
                <a:latin typeface="Calibri" panose="020F0502020204030204" pitchFamily="34" charset="0"/>
                <a:ea typeface="Calibri" panose="020F0502020204030204" pitchFamily="34" charset="0"/>
                <a:cs typeface="Times New Roman" panose="02020603050405020304" pitchFamily="18" charset="0"/>
              </a:rPr>
              <a:t>union types</a:t>
            </a:r>
            <a:r>
              <a:rPr lang="en-US" sz="2400">
                <a:solidFill>
                  <a:schemeClr val="bg2"/>
                </a:solidFill>
                <a:latin typeface="Calibri" panose="020F0502020204030204" pitchFamily="34" charset="0"/>
                <a:ea typeface="Calibri" panose="020F0502020204030204" pitchFamily="34" charset="0"/>
                <a:cs typeface="Times New Roman" panose="02020603050405020304" pitchFamily="18" charset="0"/>
              </a:rPr>
              <a:t> or </a:t>
            </a:r>
            <a:r>
              <a:rPr lang="en-US" sz="2400" i="1">
                <a:solidFill>
                  <a:schemeClr val="bg2"/>
                </a:solidFill>
                <a:latin typeface="Calibri" panose="020F0502020204030204" pitchFamily="34" charset="0"/>
                <a:ea typeface="Calibri" panose="020F0502020204030204" pitchFamily="34" charset="0"/>
                <a:cs typeface="Times New Roman" panose="02020603050405020304" pitchFamily="18" charset="0"/>
              </a:rPr>
              <a:t>disjoint unions</a:t>
            </a:r>
            <a:r>
              <a:rPr lang="en-US" sz="2400">
                <a:solidFill>
                  <a:schemeClr val="bg2"/>
                </a:solidFill>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bg2"/>
              </a:solidFill>
            </a:endParaRPr>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a:xfrm>
            <a:off x="1981200" y="2695433"/>
            <a:ext cx="8229600" cy="4162567"/>
          </a:xfrm>
        </p:spPr>
        <p:txBody>
          <a:bodyPr>
            <a:normAutofit/>
          </a:bodyPr>
          <a:lstStyle/>
          <a:p>
            <a:r>
              <a:rPr lang="en-US" sz="2800"/>
              <a:t> # type </a:t>
            </a:r>
            <a:r>
              <a:rPr lang="en-US" sz="2800" err="1"/>
              <a:t>intORstring</a:t>
            </a:r>
            <a:r>
              <a:rPr lang="en-US" sz="2800"/>
              <a:t> = Int of int | String of string;;</a:t>
            </a:r>
          </a:p>
          <a:p>
            <a:r>
              <a:rPr lang="en-US" sz="2800"/>
              <a:t>    type </a:t>
            </a:r>
            <a:r>
              <a:rPr lang="en-US" sz="2800" err="1"/>
              <a:t>intORstring</a:t>
            </a:r>
            <a:r>
              <a:rPr lang="en-US" sz="2800"/>
              <a:t> = Int of int | String of string</a:t>
            </a:r>
          </a:p>
          <a:p>
            <a:r>
              <a:rPr lang="en-US" sz="2800"/>
              <a:t> #</a:t>
            </a:r>
          </a:p>
        </p:txBody>
      </p:sp>
    </p:spTree>
    <p:extLst>
      <p:ext uri="{BB962C8B-B14F-4D97-AF65-F5344CB8AC3E}">
        <p14:creationId xmlns:p14="http://schemas.microsoft.com/office/powerpoint/2010/main" val="333263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p:txBody>
          <a:bodyPr/>
          <a:lstStyle/>
          <a:p>
            <a:r>
              <a:rPr lang="en-US"/>
              <a:t>Define </a:t>
            </a:r>
            <a:r>
              <a:rPr lang="en-US" sz="3300" i="1">
                <a:latin typeface="Calibri" panose="020F0502020204030204" pitchFamily="34" charset="0"/>
                <a:ea typeface="Calibri" panose="020F0502020204030204" pitchFamily="34" charset="0"/>
                <a:cs typeface="Times New Roman" panose="02020603050405020304" pitchFamily="18" charset="0"/>
              </a:rPr>
              <a:t>disjoint unions</a:t>
            </a:r>
            <a:r>
              <a:rPr lang="en-US"/>
              <a:t> </a:t>
            </a:r>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p:txBody>
          <a:bodyPr>
            <a:normAutofit/>
          </a:bodyPr>
          <a:lstStyle/>
          <a:p>
            <a:r>
              <a:rPr lang="en-US"/>
              <a:t>The constructor names Int and String are arbitrary and certainly don't have to have anything to do with the names of the types they construct, but they do have to begin with an initial uppercase letter. </a:t>
            </a:r>
          </a:p>
          <a:p>
            <a:r>
              <a:rPr lang="en-US"/>
              <a:t>To construct a value of type </a:t>
            </a:r>
            <a:r>
              <a:rPr lang="en-US" err="1"/>
              <a:t>intORstring</a:t>
            </a:r>
            <a:r>
              <a:rPr lang="en-US"/>
              <a:t>, you apply one of the constructors to a value of the appropriate type: </a:t>
            </a:r>
          </a:p>
          <a:p>
            <a:endParaRPr lang="en-US"/>
          </a:p>
          <a:p>
            <a:r>
              <a:rPr lang="en-US" sz="2800"/>
              <a:t>    # Int 12;;</a:t>
            </a:r>
          </a:p>
          <a:p>
            <a:r>
              <a:rPr lang="en-US" sz="2800"/>
              <a:t>    - : </a:t>
            </a:r>
            <a:r>
              <a:rPr lang="en-US" sz="2800" err="1"/>
              <a:t>intORstring</a:t>
            </a:r>
            <a:r>
              <a:rPr lang="en-US" sz="2800"/>
              <a:t> = Int 12</a:t>
            </a:r>
          </a:p>
          <a:p>
            <a:r>
              <a:rPr lang="en-US" sz="2800"/>
              <a:t>    # String "foo";;</a:t>
            </a:r>
          </a:p>
          <a:p>
            <a:r>
              <a:rPr lang="en-US" sz="2800"/>
              <a:t>    - : </a:t>
            </a:r>
            <a:r>
              <a:rPr lang="en-US" sz="2800" err="1"/>
              <a:t>intORstring</a:t>
            </a:r>
            <a:r>
              <a:rPr lang="en-US" sz="2800"/>
              <a:t> = String “foo"</a:t>
            </a:r>
          </a:p>
          <a:p>
            <a:r>
              <a:rPr lang="en-US" sz="2800"/>
              <a:t>    # [Int 12; String "foo"];;</a:t>
            </a:r>
          </a:p>
          <a:p>
            <a:r>
              <a:rPr lang="en-US" sz="2800"/>
              <a:t>    - : </a:t>
            </a:r>
            <a:r>
              <a:rPr lang="en-US" sz="2800" err="1"/>
              <a:t>intorstring</a:t>
            </a:r>
            <a:r>
              <a:rPr lang="en-US" sz="2800"/>
              <a:t> list = [Int 12; String "foo"]</a:t>
            </a:r>
          </a:p>
          <a:p>
            <a:r>
              <a:rPr lang="en-US" sz="2800"/>
              <a:t>    #</a:t>
            </a:r>
          </a:p>
          <a:p>
            <a:endParaRPr lang="en-US"/>
          </a:p>
          <a:p>
            <a:endParaRPr lang="en-US"/>
          </a:p>
        </p:txBody>
      </p:sp>
    </p:spTree>
    <p:extLst>
      <p:ext uri="{BB962C8B-B14F-4D97-AF65-F5344CB8AC3E}">
        <p14:creationId xmlns:p14="http://schemas.microsoft.com/office/powerpoint/2010/main" val="55536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14EE-D3D4-AD72-066B-D214E9B041CD}"/>
              </a:ext>
            </a:extLst>
          </p:cNvPr>
          <p:cNvSpPr>
            <a:spLocks noGrp="1"/>
          </p:cNvSpPr>
          <p:nvPr>
            <p:ph type="title"/>
          </p:nvPr>
        </p:nvSpPr>
        <p:spPr>
          <a:xfrm>
            <a:off x="1878842" y="839337"/>
            <a:ext cx="8229600" cy="1417638"/>
          </a:xfrm>
        </p:spPr>
        <p:txBody>
          <a:bodyPr>
            <a:normAutofit/>
          </a:bodyPr>
          <a:lstStyle/>
          <a:p>
            <a:r>
              <a:rPr lang="en-US" sz="2800">
                <a:solidFill>
                  <a:schemeClr val="bg2"/>
                </a:solidFill>
              </a:rPr>
              <a:t>Lets check it again:</a:t>
            </a:r>
          </a:p>
        </p:txBody>
      </p:sp>
      <p:sp>
        <p:nvSpPr>
          <p:cNvPr id="3" name="Content Placeholder 2">
            <a:extLst>
              <a:ext uri="{FF2B5EF4-FFF2-40B4-BE49-F238E27FC236}">
                <a16:creationId xmlns:a16="http://schemas.microsoft.com/office/drawing/2014/main" id="{644210E3-1B73-8730-4B3E-3FEEFF1719C3}"/>
              </a:ext>
            </a:extLst>
          </p:cNvPr>
          <p:cNvSpPr>
            <a:spLocks noGrp="1"/>
          </p:cNvSpPr>
          <p:nvPr>
            <p:ph idx="1"/>
          </p:nvPr>
        </p:nvSpPr>
        <p:spPr>
          <a:xfrm>
            <a:off x="1981200" y="2743200"/>
            <a:ext cx="8229600" cy="4114800"/>
          </a:xfrm>
        </p:spPr>
        <p:txBody>
          <a:bodyPr/>
          <a:lstStyle/>
          <a:p>
            <a:r>
              <a:rPr lang="en-US" sz="2800"/>
              <a:t>Results of:</a:t>
            </a:r>
          </a:p>
          <a:p>
            <a:r>
              <a:rPr lang="en-US" sz="2800"/>
              <a:t>#[1; 2; 45];;</a:t>
            </a:r>
          </a:p>
          <a:p>
            <a:r>
              <a:rPr lang="en-US" sz="2800"/>
              <a:t>#[“A”; “b”; “car”];;</a:t>
            </a:r>
          </a:p>
          <a:p>
            <a:r>
              <a:rPr lang="en-US" sz="2800"/>
              <a:t>#[2; “C”; “JJ”];;</a:t>
            </a:r>
          </a:p>
          <a:p>
            <a:r>
              <a:rPr lang="en-US" sz="2800"/>
              <a:t>[Int 2; String “C”; String “</a:t>
            </a:r>
            <a:r>
              <a:rPr lang="en-US" sz="2800" err="1"/>
              <a:t>jj</a:t>
            </a:r>
            <a:r>
              <a:rPr lang="en-US" sz="2800"/>
              <a:t>”];;</a:t>
            </a:r>
          </a:p>
          <a:p>
            <a:r>
              <a:rPr lang="en-US" sz="2800"/>
              <a:t>[Int 2; String "C"];;</a:t>
            </a:r>
          </a:p>
          <a:p>
            <a:pPr marL="0" indent="0">
              <a:buNone/>
            </a:pPr>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36507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8FE5FD-28F1-64D6-50DE-8A1C3AC40BF0}"/>
              </a:ext>
            </a:extLst>
          </p:cNvPr>
          <p:cNvSpPr>
            <a:spLocks noGrp="1"/>
          </p:cNvSpPr>
          <p:nvPr>
            <p:ph type="title"/>
          </p:nvPr>
        </p:nvSpPr>
        <p:spPr>
          <a:xfrm>
            <a:off x="3630017" y="2184360"/>
            <a:ext cx="10515601" cy="868431"/>
          </a:xfrm>
        </p:spPr>
        <p:txBody>
          <a:bodyPr lIns="45719" tIns="45720" rIns="45719" bIns="45720" anchor="b">
            <a:normAutofit/>
          </a:bodyPr>
          <a:lstStyle/>
          <a:p>
            <a:r>
              <a:rPr lang="en-US" sz="4000" dirty="0"/>
              <a:t>Merge Sort</a:t>
            </a:r>
          </a:p>
        </p:txBody>
      </p:sp>
    </p:spTree>
    <p:extLst>
      <p:ext uri="{BB962C8B-B14F-4D97-AF65-F5344CB8AC3E}">
        <p14:creationId xmlns:p14="http://schemas.microsoft.com/office/powerpoint/2010/main" val="24765472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21818-4383-F1AB-1270-ED9AC7E9480C}"/>
              </a:ext>
            </a:extLst>
          </p:cNvPr>
          <p:cNvSpPr>
            <a:spLocks noGrp="1"/>
          </p:cNvSpPr>
          <p:nvPr>
            <p:ph type="body" sz="half" idx="1"/>
          </p:nvPr>
        </p:nvSpPr>
        <p:spPr/>
        <p:txBody>
          <a:bodyPr lIns="45719" tIns="45720" rIns="45719" bIns="45720" anchor="t">
            <a:normAutofit/>
          </a:bodyPr>
          <a:lstStyle/>
          <a:p>
            <a:endParaRPr lang="en-US">
              <a:latin typeface="Consolas"/>
            </a:endParaRPr>
          </a:p>
          <a:p>
            <a:endParaRPr lang="en-US">
              <a:latin typeface="Consolas"/>
            </a:endParaRPr>
          </a:p>
          <a:p>
            <a:r>
              <a:rPr lang="en-US">
                <a:latin typeface="Consolas"/>
              </a:rPr>
              <a:t>Simple merge (two list):</a:t>
            </a:r>
          </a:p>
          <a:p>
            <a:r>
              <a:rPr lang="en-US">
                <a:latin typeface="Consolas"/>
              </a:rPr>
              <a:t>let rec merge cmp l1 l2 = match (l1, l2) with
  | ([], </a:t>
            </a:r>
            <a:r>
              <a:rPr lang="en-US" dirty="0" err="1">
                <a:latin typeface="Consolas"/>
              </a:rPr>
              <a:t>lst</a:t>
            </a:r>
            <a:r>
              <a:rPr lang="en-US">
                <a:latin typeface="Consolas"/>
              </a:rPr>
              <a:t>) | (</a:t>
            </a:r>
            <a:r>
              <a:rPr lang="en-US" dirty="0" err="1">
                <a:latin typeface="Consolas"/>
              </a:rPr>
              <a:t>lst</a:t>
            </a:r>
            <a:r>
              <a:rPr lang="en-US">
                <a:latin typeface="Consolas"/>
              </a:rPr>
              <a:t>, []) -&gt; </a:t>
            </a:r>
            <a:r>
              <a:rPr lang="en-US" dirty="0" err="1">
                <a:latin typeface="Consolas"/>
              </a:rPr>
              <a:t>lst</a:t>
            </a:r>
            <a:r>
              <a:rPr lang="en-US">
                <a:latin typeface="Consolas"/>
              </a:rPr>
              <a:t>;;</a:t>
            </a:r>
          </a:p>
          <a:p>
            <a:endParaRPr lang="en-US">
              <a:latin typeface="Consolas"/>
            </a:endParaRPr>
          </a:p>
          <a:p>
            <a:endParaRPr lang="en-US">
              <a:latin typeface="Consolas"/>
            </a:endParaRPr>
          </a:p>
          <a:p>
            <a:r>
              <a:rPr lang="en-US">
                <a:latin typeface="Consolas"/>
              </a:rPr>
              <a:t>Compare to list:</a:t>
            </a:r>
            <a:endParaRPr lang="en-US">
              <a:ea typeface="+mj-lt"/>
              <a:cs typeface="+mj-lt"/>
            </a:endParaRPr>
          </a:p>
          <a:p>
            <a:r>
              <a:rPr lang="en-US">
                <a:latin typeface="Consolas"/>
              </a:rPr>
              <a:t>let </a:t>
            </a:r>
            <a:r>
              <a:rPr lang="en-US" err="1">
                <a:latin typeface="Consolas"/>
              </a:rPr>
              <a:t>cmp</a:t>
            </a:r>
            <a:r>
              <a:rPr lang="en-US">
                <a:latin typeface="Consolas"/>
              </a:rPr>
              <a:t> l1 l2 = (</a:t>
            </a:r>
            <a:r>
              <a:rPr lang="en-US" err="1">
                <a:latin typeface="Consolas"/>
              </a:rPr>
              <a:t>String.length</a:t>
            </a:r>
            <a:r>
              <a:rPr lang="en-US">
                <a:latin typeface="Consolas"/>
              </a:rPr>
              <a:t> l1) &lt; (</a:t>
            </a:r>
            <a:r>
              <a:rPr lang="en-US" err="1">
                <a:latin typeface="Consolas"/>
              </a:rPr>
              <a:t>String.length</a:t>
            </a:r>
            <a:r>
              <a:rPr lang="en-US">
                <a:latin typeface="Consolas"/>
              </a:rPr>
              <a:t> l2);; </a:t>
            </a:r>
            <a:endParaRPr lang="en-US">
              <a:ea typeface="+mj-lt"/>
              <a:cs typeface="+mj-lt"/>
            </a:endParaRPr>
          </a:p>
          <a:p>
            <a:endParaRPr lang="en-US">
              <a:ea typeface="+mj-lt"/>
              <a:cs typeface="+mj-lt"/>
            </a:endParaRPr>
          </a:p>
        </p:txBody>
      </p:sp>
      <p:sp>
        <p:nvSpPr>
          <p:cNvPr id="3" name="Title 2">
            <a:extLst>
              <a:ext uri="{FF2B5EF4-FFF2-40B4-BE49-F238E27FC236}">
                <a16:creationId xmlns:a16="http://schemas.microsoft.com/office/drawing/2014/main" id="{798FE5FD-28F1-64D6-50DE-8A1C3AC40BF0}"/>
              </a:ext>
            </a:extLst>
          </p:cNvPr>
          <p:cNvSpPr>
            <a:spLocks noGrp="1"/>
          </p:cNvSpPr>
          <p:nvPr>
            <p:ph type="title"/>
          </p:nvPr>
        </p:nvSpPr>
        <p:spPr/>
        <p:txBody>
          <a:bodyPr lIns="45719" tIns="45720" rIns="45719" bIns="45720" anchor="b">
            <a:normAutofit/>
          </a:bodyPr>
          <a:lstStyle/>
          <a:p>
            <a:r>
              <a:rPr lang="en-US"/>
              <a:t>Merge Sort</a:t>
            </a:r>
            <a:br>
              <a:rPr lang="en-US"/>
            </a:br>
            <a:endParaRPr lang="en-US"/>
          </a:p>
        </p:txBody>
      </p:sp>
    </p:spTree>
    <p:extLst>
      <p:ext uri="{BB962C8B-B14F-4D97-AF65-F5344CB8AC3E}">
        <p14:creationId xmlns:p14="http://schemas.microsoft.com/office/powerpoint/2010/main" val="1204016323"/>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B Powerpoint Template">
  <a:themeElements>
    <a:clrScheme name="UB Powerpoint Template">
      <a:dk1>
        <a:srgbClr val="666666"/>
      </a:dk1>
      <a:lt1>
        <a:srgbClr val="FFFFFF"/>
      </a:lt1>
      <a:dk2>
        <a:srgbClr val="A7A7A7"/>
      </a:dk2>
      <a:lt2>
        <a:srgbClr val="535353"/>
      </a:lt2>
      <a:accent1>
        <a:srgbClr val="005BBB"/>
      </a:accent1>
      <a:accent2>
        <a:srgbClr val="41B6E6"/>
      </a:accent2>
      <a:accent3>
        <a:srgbClr val="E56D54"/>
      </a:accent3>
      <a:accent4>
        <a:srgbClr val="666666"/>
      </a:accent4>
      <a:accent5>
        <a:srgbClr val="007681"/>
      </a:accent5>
      <a:accent6>
        <a:srgbClr val="003E51"/>
      </a:accent6>
      <a:hlink>
        <a:srgbClr val="0000FF"/>
      </a:hlink>
      <a:folHlink>
        <a:srgbClr val="FF00FF"/>
      </a:folHlink>
    </a:clrScheme>
    <a:fontScheme name="UB Powerpoint Template">
      <a:majorFont>
        <a:latin typeface="Arial"/>
        <a:ea typeface="Arial"/>
        <a:cs typeface="Arial"/>
      </a:majorFont>
      <a:minorFont>
        <a:latin typeface="Helvetica"/>
        <a:ea typeface="Helvetica"/>
        <a:cs typeface="Helvetica"/>
      </a:minorFont>
    </a:fontScheme>
    <a:fmtScheme name="UB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1064</Words>
  <Application>Microsoft Office PowerPoint</Application>
  <PresentationFormat>Widescreen</PresentationFormat>
  <Paragraphs>197</Paragraphs>
  <Slides>26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 Unicode MS</vt:lpstr>
      <vt:lpstr>Calibri</vt:lpstr>
      <vt:lpstr>Calibri Light</vt:lpstr>
      <vt:lpstr>Consolas</vt:lpstr>
      <vt:lpstr>Courier</vt:lpstr>
      <vt:lpstr>Courier New</vt:lpstr>
      <vt:lpstr>Helvetica</vt:lpstr>
      <vt:lpstr>Times New Roman</vt:lpstr>
      <vt:lpstr>office theme</vt:lpstr>
      <vt:lpstr>UB Powerpoint Template</vt:lpstr>
      <vt:lpstr>On data types (with list)</vt:lpstr>
      <vt:lpstr>Since OCaml doesn't automatically start calling every int list an ilist:  </vt:lpstr>
      <vt:lpstr>Quiz: </vt:lpstr>
      <vt:lpstr>variant types, which are what are sometimes called sum types or union types or disjoint unions. </vt:lpstr>
      <vt:lpstr>variant types, which are what are sometimes called sum types or union types or disjoint unions. </vt:lpstr>
      <vt:lpstr>Define disjoint unions </vt:lpstr>
      <vt:lpstr>Lets check it again:</vt:lpstr>
      <vt:lpstr>Merge Sort</vt:lpstr>
      <vt:lpstr>Merge Sort </vt:lpstr>
      <vt:lpstr>PowerPoint Presentation</vt:lpstr>
      <vt:lpstr>Binary Trees </vt:lpstr>
      <vt:lpstr>Binary Trees</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lpstr>Binary trees in OCaml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Kenneth Regan</cp:lastModifiedBy>
  <cp:revision>13</cp:revision>
  <dcterms:created xsi:type="dcterms:W3CDTF">2023-02-27T16:20:54Z</dcterms:created>
  <dcterms:modified xsi:type="dcterms:W3CDTF">2023-02-28T18:47:01Z</dcterms:modified>
</cp:coreProperties>
</file>