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1"/>
  </p:notesMasterIdLst>
  <p:sldIdLst>
    <p:sldId id="256" r:id="rId2"/>
    <p:sldId id="257" r:id="rId3"/>
    <p:sldId id="258" r:id="rId4"/>
    <p:sldId id="259" r:id="rId5"/>
    <p:sldId id="301" r:id="rId6"/>
    <p:sldId id="294" r:id="rId7"/>
    <p:sldId id="302" r:id="rId8"/>
    <p:sldId id="300" r:id="rId9"/>
    <p:sldId id="295" r:id="rId10"/>
    <p:sldId id="296" r:id="rId11"/>
    <p:sldId id="303" r:id="rId12"/>
    <p:sldId id="304" r:id="rId13"/>
    <p:sldId id="297" r:id="rId14"/>
    <p:sldId id="298" r:id="rId15"/>
    <p:sldId id="299" r:id="rId16"/>
    <p:sldId id="260" r:id="rId17"/>
    <p:sldId id="261" r:id="rId18"/>
    <p:sldId id="262" r:id="rId19"/>
    <p:sldId id="263" r:id="rId20"/>
    <p:sldId id="264" r:id="rId21"/>
    <p:sldId id="265" r:id="rId22"/>
    <p:sldId id="266" r:id="rId23"/>
    <p:sldId id="267" r:id="rId24"/>
    <p:sldId id="268" r:id="rId25"/>
    <p:sldId id="269" r:id="rId26"/>
    <p:sldId id="270" r:id="rId27"/>
    <p:sldId id="271" r:id="rId28"/>
    <p:sldId id="272" r:id="rId29"/>
    <p:sldId id="273" r:id="rId30"/>
    <p:sldId id="274" r:id="rId31"/>
    <p:sldId id="275" r:id="rId32"/>
    <p:sldId id="276" r:id="rId33"/>
    <p:sldId id="277" r:id="rId34"/>
    <p:sldId id="278" r:id="rId35"/>
    <p:sldId id="279" r:id="rId36"/>
    <p:sldId id="280" r:id="rId37"/>
    <p:sldId id="281" r:id="rId38"/>
    <p:sldId id="282" r:id="rId39"/>
    <p:sldId id="283" r:id="rId40"/>
    <p:sldId id="284" r:id="rId41"/>
    <p:sldId id="285" r:id="rId42"/>
    <p:sldId id="286" r:id="rId43"/>
    <p:sldId id="287" r:id="rId44"/>
    <p:sldId id="288" r:id="rId45"/>
    <p:sldId id="289" r:id="rId46"/>
    <p:sldId id="290" r:id="rId47"/>
    <p:sldId id="291" r:id="rId48"/>
    <p:sldId id="292" r:id="rId49"/>
    <p:sldId id="293" r:id="rId50"/>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377"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4"/>
        </a:solidFill>
        <a:effectLst/>
        <a:uFillTx/>
        <a:latin typeface="+mn-lt"/>
        <a:ea typeface="+mn-ea"/>
        <a:cs typeface="+mn-cs"/>
        <a:sym typeface="Arial"/>
      </a:defRPr>
    </a:lvl1pPr>
    <a:lvl2pPr marL="0" marR="0" indent="0" algn="l" defTabSz="914377"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4"/>
        </a:solidFill>
        <a:effectLst/>
        <a:uFillTx/>
        <a:latin typeface="+mn-lt"/>
        <a:ea typeface="+mn-ea"/>
        <a:cs typeface="+mn-cs"/>
        <a:sym typeface="Arial"/>
      </a:defRPr>
    </a:lvl2pPr>
    <a:lvl3pPr marL="0" marR="0" indent="0" algn="l" defTabSz="914377"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4"/>
        </a:solidFill>
        <a:effectLst/>
        <a:uFillTx/>
        <a:latin typeface="+mn-lt"/>
        <a:ea typeface="+mn-ea"/>
        <a:cs typeface="+mn-cs"/>
        <a:sym typeface="Arial"/>
      </a:defRPr>
    </a:lvl3pPr>
    <a:lvl4pPr marL="0" marR="0" indent="0" algn="l" defTabSz="914377"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4"/>
        </a:solidFill>
        <a:effectLst/>
        <a:uFillTx/>
        <a:latin typeface="+mn-lt"/>
        <a:ea typeface="+mn-ea"/>
        <a:cs typeface="+mn-cs"/>
        <a:sym typeface="Arial"/>
      </a:defRPr>
    </a:lvl4pPr>
    <a:lvl5pPr marL="0" marR="0" indent="0" algn="l" defTabSz="914377"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4"/>
        </a:solidFill>
        <a:effectLst/>
        <a:uFillTx/>
        <a:latin typeface="+mn-lt"/>
        <a:ea typeface="+mn-ea"/>
        <a:cs typeface="+mn-cs"/>
        <a:sym typeface="Arial"/>
      </a:defRPr>
    </a:lvl5pPr>
    <a:lvl6pPr marL="0" marR="0" indent="0" algn="l" defTabSz="914377"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4"/>
        </a:solidFill>
        <a:effectLst/>
        <a:uFillTx/>
        <a:latin typeface="+mn-lt"/>
        <a:ea typeface="+mn-ea"/>
        <a:cs typeface="+mn-cs"/>
        <a:sym typeface="Arial"/>
      </a:defRPr>
    </a:lvl6pPr>
    <a:lvl7pPr marL="0" marR="0" indent="0" algn="l" defTabSz="914377"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4"/>
        </a:solidFill>
        <a:effectLst/>
        <a:uFillTx/>
        <a:latin typeface="+mn-lt"/>
        <a:ea typeface="+mn-ea"/>
        <a:cs typeface="+mn-cs"/>
        <a:sym typeface="Arial"/>
      </a:defRPr>
    </a:lvl7pPr>
    <a:lvl8pPr marL="0" marR="0" indent="0" algn="l" defTabSz="914377"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4"/>
        </a:solidFill>
        <a:effectLst/>
        <a:uFillTx/>
        <a:latin typeface="+mn-lt"/>
        <a:ea typeface="+mn-ea"/>
        <a:cs typeface="+mn-cs"/>
        <a:sym typeface="Arial"/>
      </a:defRPr>
    </a:lvl8pPr>
    <a:lvl9pPr marL="0" marR="0" indent="0" algn="l" defTabSz="914377"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4"/>
        </a:solidFill>
        <a:effectLst/>
        <a:uFillTx/>
        <a:latin typeface="+mn-lt"/>
        <a:ea typeface="+mn-ea"/>
        <a:cs typeface="+mn-cs"/>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ff">
        <a:fontRef idx="minor">
          <a:schemeClr val="accent4"/>
        </a:fontRef>
        <a:schemeClr val="accent4"/>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0E7"/>
          </a:solidFill>
        </a:fill>
      </a:tcStyle>
    </a:wholeTbl>
    <a:band2H>
      <a:tcTxStyle/>
      <a:tcStyle>
        <a:tcBdr/>
        <a:fill>
          <a:solidFill>
            <a:srgbClr val="E6E9F3"/>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n" i="off">
        <a:fontRef idx="minor">
          <a:schemeClr val="accent4"/>
        </a:fontRef>
        <a:schemeClr val="accent4"/>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5D3CF"/>
          </a:solidFill>
        </a:fill>
      </a:tcStyle>
    </a:wholeTbl>
    <a:band2H>
      <a:tcTxStyle/>
      <a:tcStyle>
        <a:tcBdr/>
        <a:fill>
          <a:solidFill>
            <a:srgbClr val="FAEAE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n" i="off">
        <a:fontRef idx="minor">
          <a:schemeClr val="accent4"/>
        </a:fontRef>
        <a:schemeClr val="accent4"/>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DCF"/>
          </a:solidFill>
        </a:fill>
      </a:tcStyle>
    </a:wholeTbl>
    <a:band2H>
      <a:tcTxStyle/>
      <a:tcStyle>
        <a:tcBdr/>
        <a:fill>
          <a:solidFill>
            <a:srgbClr val="E6E8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n" i="off">
        <a:fontRef idx="minor">
          <a:schemeClr val="accent4"/>
        </a:fontRef>
        <a:schemeClr val="accent4"/>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AEAEA"/>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chemeClr val="accent4"/>
        </a:fontRef>
        <a:schemeClr val="accent4"/>
      </a:tcTxStyle>
      <a:tcStyle>
        <a:tcBdr>
          <a:left>
            <a:ln w="12700" cap="flat">
              <a:noFill/>
              <a:miter lim="400000"/>
            </a:ln>
          </a:left>
          <a:right>
            <a:ln w="12700" cap="flat">
              <a:noFill/>
              <a:miter lim="400000"/>
            </a:ln>
          </a:right>
          <a:top>
            <a:ln w="50800" cap="flat">
              <a:solidFill>
                <a:schemeClr val="accent4"/>
              </a:solidFill>
              <a:prstDash val="solid"/>
              <a:round/>
            </a:ln>
          </a:top>
          <a:bottom>
            <a:ln w="25400" cap="flat">
              <a:solidFill>
                <a:schemeClr val="accent4"/>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chemeClr val="accent4"/>
              </a:solidFill>
              <a:prstDash val="solid"/>
              <a:round/>
            </a:ln>
          </a:top>
          <a:bottom>
            <a:ln w="25400" cap="flat">
              <a:solidFill>
                <a:schemeClr val="accent4"/>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n" i="off">
        <a:fontRef idx="minor">
          <a:schemeClr val="accent4"/>
        </a:fontRef>
        <a:schemeClr val="accent4"/>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2D2D2"/>
          </a:solidFill>
        </a:fill>
      </a:tcStyle>
    </a:wholeTbl>
    <a:band2H>
      <a:tcTxStyle/>
      <a:tcStyle>
        <a:tcBdr/>
        <a:fill>
          <a:solidFill>
            <a:srgbClr val="EAEAEA"/>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4"/>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4"/>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4"/>
          </a:solidFill>
        </a:fill>
      </a:tcStyle>
    </a:firstRow>
  </a:tblStyle>
  <a:tblStyle styleId="{2708684C-4D16-4618-839F-0558EEFCDFE6}" styleName="">
    <a:tblBg/>
    <a:wholeTbl>
      <a:tcTxStyle b="on" i="off">
        <a:fontRef idx="minor">
          <a:schemeClr val="accent4"/>
        </a:fontRef>
        <a:schemeClr val="accent4"/>
      </a:tcTxStyle>
      <a:tcStyle>
        <a:tcBdr>
          <a:left>
            <a:ln w="12700" cap="flat">
              <a:solidFill>
                <a:schemeClr val="accent4"/>
              </a:solidFill>
              <a:prstDash val="solid"/>
              <a:round/>
            </a:ln>
          </a:left>
          <a:right>
            <a:ln w="12700" cap="flat">
              <a:solidFill>
                <a:schemeClr val="accent4"/>
              </a:solidFill>
              <a:prstDash val="solid"/>
              <a:round/>
            </a:ln>
          </a:right>
          <a:top>
            <a:ln w="12700" cap="flat">
              <a:solidFill>
                <a:schemeClr val="accent4"/>
              </a:solidFill>
              <a:prstDash val="solid"/>
              <a:round/>
            </a:ln>
          </a:top>
          <a:bottom>
            <a:ln w="12700" cap="flat">
              <a:solidFill>
                <a:schemeClr val="accent4"/>
              </a:solidFill>
              <a:prstDash val="solid"/>
              <a:round/>
            </a:ln>
          </a:bottom>
          <a:insideH>
            <a:ln w="12700" cap="flat">
              <a:solidFill>
                <a:schemeClr val="accent4"/>
              </a:solidFill>
              <a:prstDash val="solid"/>
              <a:round/>
            </a:ln>
          </a:insideH>
          <a:insideV>
            <a:ln w="12700" cap="flat">
              <a:solidFill>
                <a:schemeClr val="accent4"/>
              </a:solidFill>
              <a:prstDash val="solid"/>
              <a:round/>
            </a:ln>
          </a:insideV>
        </a:tcBdr>
        <a:fill>
          <a:solidFill>
            <a:schemeClr val="accent4">
              <a:alpha val="20000"/>
            </a:schemeClr>
          </a:solidFill>
        </a:fill>
      </a:tcStyle>
    </a:wholeTbl>
    <a:band2H>
      <a:tcTxStyle/>
      <a:tcStyle>
        <a:tcBdr/>
        <a:fill>
          <a:solidFill>
            <a:srgbClr val="FFFFFF"/>
          </a:solidFill>
        </a:fill>
      </a:tcStyle>
    </a:band2H>
    <a:firstCol>
      <a:tcTxStyle b="on" i="off">
        <a:fontRef idx="minor">
          <a:schemeClr val="accent4"/>
        </a:fontRef>
        <a:schemeClr val="accent4"/>
      </a:tcTxStyle>
      <a:tcStyle>
        <a:tcBdr>
          <a:left>
            <a:ln w="12700" cap="flat">
              <a:solidFill>
                <a:schemeClr val="accent4"/>
              </a:solidFill>
              <a:prstDash val="solid"/>
              <a:round/>
            </a:ln>
          </a:left>
          <a:right>
            <a:ln w="12700" cap="flat">
              <a:solidFill>
                <a:schemeClr val="accent4"/>
              </a:solidFill>
              <a:prstDash val="solid"/>
              <a:round/>
            </a:ln>
          </a:right>
          <a:top>
            <a:ln w="12700" cap="flat">
              <a:solidFill>
                <a:schemeClr val="accent4"/>
              </a:solidFill>
              <a:prstDash val="solid"/>
              <a:round/>
            </a:ln>
          </a:top>
          <a:bottom>
            <a:ln w="12700" cap="flat">
              <a:solidFill>
                <a:schemeClr val="accent4"/>
              </a:solidFill>
              <a:prstDash val="solid"/>
              <a:round/>
            </a:ln>
          </a:bottom>
          <a:insideH>
            <a:ln w="12700" cap="flat">
              <a:solidFill>
                <a:schemeClr val="accent4"/>
              </a:solidFill>
              <a:prstDash val="solid"/>
              <a:round/>
            </a:ln>
          </a:insideH>
          <a:insideV>
            <a:ln w="12700" cap="flat">
              <a:solidFill>
                <a:schemeClr val="accent4"/>
              </a:solidFill>
              <a:prstDash val="solid"/>
              <a:round/>
            </a:ln>
          </a:insideV>
        </a:tcBdr>
        <a:fill>
          <a:solidFill>
            <a:schemeClr val="accent4">
              <a:alpha val="20000"/>
            </a:schemeClr>
          </a:solidFill>
        </a:fill>
      </a:tcStyle>
    </a:firstCol>
    <a:lastRow>
      <a:tcTxStyle b="on" i="off">
        <a:fontRef idx="minor">
          <a:schemeClr val="accent4"/>
        </a:fontRef>
        <a:schemeClr val="accent4"/>
      </a:tcTxStyle>
      <a:tcStyle>
        <a:tcBdr>
          <a:left>
            <a:ln w="12700" cap="flat">
              <a:solidFill>
                <a:schemeClr val="accent4"/>
              </a:solidFill>
              <a:prstDash val="solid"/>
              <a:round/>
            </a:ln>
          </a:left>
          <a:right>
            <a:ln w="12700" cap="flat">
              <a:solidFill>
                <a:schemeClr val="accent4"/>
              </a:solidFill>
              <a:prstDash val="solid"/>
              <a:round/>
            </a:ln>
          </a:right>
          <a:top>
            <a:ln w="50800" cap="flat">
              <a:solidFill>
                <a:schemeClr val="accent4"/>
              </a:solidFill>
              <a:prstDash val="solid"/>
              <a:round/>
            </a:ln>
          </a:top>
          <a:bottom>
            <a:ln w="12700" cap="flat">
              <a:solidFill>
                <a:schemeClr val="accent4"/>
              </a:solidFill>
              <a:prstDash val="solid"/>
              <a:round/>
            </a:ln>
          </a:bottom>
          <a:insideH>
            <a:ln w="12700" cap="flat">
              <a:solidFill>
                <a:schemeClr val="accent4"/>
              </a:solidFill>
              <a:prstDash val="solid"/>
              <a:round/>
            </a:ln>
          </a:insideH>
          <a:insideV>
            <a:ln w="12700" cap="flat">
              <a:solidFill>
                <a:schemeClr val="accent4"/>
              </a:solidFill>
              <a:prstDash val="solid"/>
              <a:round/>
            </a:ln>
          </a:insideV>
        </a:tcBdr>
        <a:fill>
          <a:noFill/>
        </a:fill>
      </a:tcStyle>
    </a:lastRow>
    <a:firstRow>
      <a:tcTxStyle b="on" i="off">
        <a:fontRef idx="minor">
          <a:schemeClr val="accent4"/>
        </a:fontRef>
        <a:schemeClr val="accent4"/>
      </a:tcTxStyle>
      <a:tcStyle>
        <a:tcBdr>
          <a:left>
            <a:ln w="12700" cap="flat">
              <a:solidFill>
                <a:schemeClr val="accent4"/>
              </a:solidFill>
              <a:prstDash val="solid"/>
              <a:round/>
            </a:ln>
          </a:left>
          <a:right>
            <a:ln w="12700" cap="flat">
              <a:solidFill>
                <a:schemeClr val="accent4"/>
              </a:solidFill>
              <a:prstDash val="solid"/>
              <a:round/>
            </a:ln>
          </a:right>
          <a:top>
            <a:ln w="12700" cap="flat">
              <a:solidFill>
                <a:schemeClr val="accent4"/>
              </a:solidFill>
              <a:prstDash val="solid"/>
              <a:round/>
            </a:ln>
          </a:top>
          <a:bottom>
            <a:ln w="25400" cap="flat">
              <a:solidFill>
                <a:schemeClr val="accent4"/>
              </a:solidFill>
              <a:prstDash val="solid"/>
              <a:round/>
            </a:ln>
          </a:bottom>
          <a:insideH>
            <a:ln w="12700" cap="flat">
              <a:solidFill>
                <a:schemeClr val="accent4"/>
              </a:solidFill>
              <a:prstDash val="solid"/>
              <a:round/>
            </a:ln>
          </a:insideH>
          <a:insideV>
            <a:ln w="12700" cap="flat">
              <a:solidFill>
                <a:schemeClr val="accent4"/>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6" d="100"/>
          <a:sy n="86" d="100"/>
        </p:scale>
        <p:origin x="119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4" name="Shape 144"/>
          <p:cNvSpPr>
            <a:spLocks noGrp="1" noRot="1" noChangeAspect="1"/>
          </p:cNvSpPr>
          <p:nvPr>
            <p:ph type="sldImg"/>
          </p:nvPr>
        </p:nvSpPr>
        <p:spPr>
          <a:xfrm>
            <a:off x="1143000" y="685800"/>
            <a:ext cx="4572000" cy="3429000"/>
          </a:xfrm>
          <a:prstGeom prst="rect">
            <a:avLst/>
          </a:prstGeom>
        </p:spPr>
        <p:txBody>
          <a:bodyPr/>
          <a:lstStyle/>
          <a:p>
            <a:endParaRPr/>
          </a:p>
        </p:txBody>
      </p:sp>
      <p:sp>
        <p:nvSpPr>
          <p:cNvPr id="145" name="Shape 145"/>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1219168" latinLnBrk="0">
      <a:defRPr sz="1600">
        <a:latin typeface="+mn-lt"/>
        <a:ea typeface="+mn-ea"/>
        <a:cs typeface="+mn-cs"/>
        <a:sym typeface="Arial"/>
      </a:defRPr>
    </a:lvl1pPr>
    <a:lvl2pPr indent="228600" defTabSz="1219168" latinLnBrk="0">
      <a:defRPr sz="1600">
        <a:latin typeface="+mn-lt"/>
        <a:ea typeface="+mn-ea"/>
        <a:cs typeface="+mn-cs"/>
        <a:sym typeface="Arial"/>
      </a:defRPr>
    </a:lvl2pPr>
    <a:lvl3pPr indent="457200" defTabSz="1219168" latinLnBrk="0">
      <a:defRPr sz="1600">
        <a:latin typeface="+mn-lt"/>
        <a:ea typeface="+mn-ea"/>
        <a:cs typeface="+mn-cs"/>
        <a:sym typeface="Arial"/>
      </a:defRPr>
    </a:lvl3pPr>
    <a:lvl4pPr indent="685800" defTabSz="1219168" latinLnBrk="0">
      <a:defRPr sz="1600">
        <a:latin typeface="+mn-lt"/>
        <a:ea typeface="+mn-ea"/>
        <a:cs typeface="+mn-cs"/>
        <a:sym typeface="Arial"/>
      </a:defRPr>
    </a:lvl4pPr>
    <a:lvl5pPr indent="914400" defTabSz="1219168" latinLnBrk="0">
      <a:defRPr sz="1600">
        <a:latin typeface="+mn-lt"/>
        <a:ea typeface="+mn-ea"/>
        <a:cs typeface="+mn-cs"/>
        <a:sym typeface="Arial"/>
      </a:defRPr>
    </a:lvl5pPr>
    <a:lvl6pPr indent="1143000" defTabSz="1219168" latinLnBrk="0">
      <a:defRPr sz="1600">
        <a:latin typeface="+mn-lt"/>
        <a:ea typeface="+mn-ea"/>
        <a:cs typeface="+mn-cs"/>
        <a:sym typeface="Arial"/>
      </a:defRPr>
    </a:lvl6pPr>
    <a:lvl7pPr indent="1371600" defTabSz="1219168" latinLnBrk="0">
      <a:defRPr sz="1600">
        <a:latin typeface="+mn-lt"/>
        <a:ea typeface="+mn-ea"/>
        <a:cs typeface="+mn-cs"/>
        <a:sym typeface="Arial"/>
      </a:defRPr>
    </a:lvl7pPr>
    <a:lvl8pPr indent="1600200" defTabSz="1219168" latinLnBrk="0">
      <a:defRPr sz="1600">
        <a:latin typeface="+mn-lt"/>
        <a:ea typeface="+mn-ea"/>
        <a:cs typeface="+mn-cs"/>
        <a:sym typeface="Arial"/>
      </a:defRPr>
    </a:lvl8pPr>
    <a:lvl9pPr indent="1828800" defTabSz="1219168" latinLnBrk="0">
      <a:defRPr sz="1600">
        <a:latin typeface="+mn-lt"/>
        <a:ea typeface="+mn-ea"/>
        <a:cs typeface="+mn-cs"/>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735613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baseline="0" dirty="0"/>
              <a:t>Demo :</a:t>
            </a:r>
          </a:p>
          <a:p>
            <a:r>
              <a:rPr lang="en-US" dirty="0" err="1"/>
              <a:t>functions.sml</a:t>
            </a:r>
            <a:endParaRPr lang="en-US" dirty="0"/>
          </a:p>
          <a:p>
            <a:endParaRPr lang="en-US" dirty="0"/>
          </a:p>
          <a:p>
            <a:r>
              <a:rPr lang="en-US" dirty="0"/>
              <a:t>-What</a:t>
            </a:r>
            <a:r>
              <a:rPr lang="en-US" baseline="0" dirty="0"/>
              <a:t> does _ do? </a:t>
            </a:r>
          </a:p>
          <a:p>
            <a:r>
              <a:rPr lang="en-US" baseline="0" dirty="0"/>
              <a:t>When you do not want to bind the value to some name – they act like wild cards</a:t>
            </a:r>
          </a:p>
          <a:p>
            <a:endParaRPr lang="en-US" dirty="0"/>
          </a:p>
        </p:txBody>
      </p:sp>
      <p:sp>
        <p:nvSpPr>
          <p:cNvPr id="4" name="Slide Number Placeholder 3"/>
          <p:cNvSpPr>
            <a:spLocks noGrp="1"/>
          </p:cNvSpPr>
          <p:nvPr>
            <p:ph type="sldNum" sz="quarter" idx="10"/>
          </p:nvPr>
        </p:nvSpPr>
        <p:spPr/>
        <p:txBody>
          <a:bodyPr/>
          <a:lstStyle/>
          <a:p>
            <a:fld id="{18E20DF7-CFC5-4547-85B5-629976939357}" type="slidenum">
              <a:rPr lang="en-US" smtClean="0"/>
              <a:t>6</a:t>
            </a:fld>
            <a:endParaRPr lang="en-US"/>
          </a:p>
        </p:txBody>
      </p:sp>
    </p:spTree>
    <p:extLst>
      <p:ext uri="{BB962C8B-B14F-4D97-AF65-F5344CB8AC3E}">
        <p14:creationId xmlns:p14="http://schemas.microsoft.com/office/powerpoint/2010/main" val="28447965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 alternative</a:t>
            </a:r>
            <a:r>
              <a:rPr lang="en-US" baseline="0" dirty="0"/>
              <a:t> ways of specifying this function – change types to </a:t>
            </a:r>
            <a:r>
              <a:rPr lang="en-US" baseline="0" dirty="0" err="1"/>
              <a:t>int</a:t>
            </a:r>
            <a:endParaRPr lang="en-US" dirty="0"/>
          </a:p>
        </p:txBody>
      </p:sp>
      <p:sp>
        <p:nvSpPr>
          <p:cNvPr id="4" name="Slide Number Placeholder 3"/>
          <p:cNvSpPr>
            <a:spLocks noGrp="1"/>
          </p:cNvSpPr>
          <p:nvPr>
            <p:ph type="sldNum" sz="quarter" idx="10"/>
          </p:nvPr>
        </p:nvSpPr>
        <p:spPr/>
        <p:txBody>
          <a:bodyPr/>
          <a:lstStyle/>
          <a:p>
            <a:fld id="{02322656-8894-1544-92AA-01B3CF5E6182}" type="slidenum">
              <a:rPr lang="en-US" smtClean="0"/>
              <a:pPr/>
              <a:t>9</a:t>
            </a:fld>
            <a:endParaRPr lang="en-US" dirty="0"/>
          </a:p>
        </p:txBody>
      </p:sp>
    </p:spTree>
    <p:extLst>
      <p:ext uri="{BB962C8B-B14F-4D97-AF65-F5344CB8AC3E}">
        <p14:creationId xmlns:p14="http://schemas.microsoft.com/office/powerpoint/2010/main" val="2270205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 alternative</a:t>
            </a:r>
            <a:r>
              <a:rPr lang="en-US" baseline="0" dirty="0"/>
              <a:t> ways of specifying this function – change types to </a:t>
            </a:r>
            <a:r>
              <a:rPr lang="en-US" baseline="0" dirty="0" err="1"/>
              <a:t>int</a:t>
            </a:r>
            <a:endParaRPr lang="en-US" dirty="0"/>
          </a:p>
        </p:txBody>
      </p:sp>
      <p:sp>
        <p:nvSpPr>
          <p:cNvPr id="4" name="Slide Number Placeholder 3"/>
          <p:cNvSpPr>
            <a:spLocks noGrp="1"/>
          </p:cNvSpPr>
          <p:nvPr>
            <p:ph type="sldNum" sz="quarter" idx="10"/>
          </p:nvPr>
        </p:nvSpPr>
        <p:spPr/>
        <p:txBody>
          <a:bodyPr/>
          <a:lstStyle/>
          <a:p>
            <a:fld id="{02322656-8894-1544-92AA-01B3CF5E6182}" type="slidenum">
              <a:rPr lang="en-US" smtClean="0"/>
              <a:pPr/>
              <a:t>10</a:t>
            </a:fld>
            <a:endParaRPr lang="en-US" dirty="0"/>
          </a:p>
        </p:txBody>
      </p:sp>
    </p:spTree>
    <p:extLst>
      <p:ext uri="{BB962C8B-B14F-4D97-AF65-F5344CB8AC3E}">
        <p14:creationId xmlns:p14="http://schemas.microsoft.com/office/powerpoint/2010/main" val="39912940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 alternative</a:t>
            </a:r>
            <a:r>
              <a:rPr lang="en-US" baseline="0" dirty="0"/>
              <a:t> ways of specifying this function – change types to </a:t>
            </a:r>
            <a:r>
              <a:rPr lang="en-US" baseline="0" dirty="0" err="1"/>
              <a:t>int</a:t>
            </a:r>
            <a:endParaRPr lang="en-US" dirty="0"/>
          </a:p>
        </p:txBody>
      </p:sp>
      <p:sp>
        <p:nvSpPr>
          <p:cNvPr id="4" name="Slide Number Placeholder 3"/>
          <p:cNvSpPr>
            <a:spLocks noGrp="1"/>
          </p:cNvSpPr>
          <p:nvPr>
            <p:ph type="sldNum" sz="quarter" idx="10"/>
          </p:nvPr>
        </p:nvSpPr>
        <p:spPr/>
        <p:txBody>
          <a:bodyPr/>
          <a:lstStyle/>
          <a:p>
            <a:fld id="{02322656-8894-1544-92AA-01B3CF5E6182}" type="slidenum">
              <a:rPr lang="en-US" smtClean="0"/>
              <a:pPr/>
              <a:t>13</a:t>
            </a:fld>
            <a:endParaRPr lang="en-US" dirty="0"/>
          </a:p>
        </p:txBody>
      </p:sp>
    </p:spTree>
    <p:extLst>
      <p:ext uri="{BB962C8B-B14F-4D97-AF65-F5344CB8AC3E}">
        <p14:creationId xmlns:p14="http://schemas.microsoft.com/office/powerpoint/2010/main" val="26034705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 alternative</a:t>
            </a:r>
            <a:r>
              <a:rPr lang="en-US" baseline="0" dirty="0"/>
              <a:t> ways of specifying this function – change types to </a:t>
            </a:r>
            <a:r>
              <a:rPr lang="en-US" baseline="0" dirty="0" err="1"/>
              <a:t>int</a:t>
            </a:r>
            <a:endParaRPr lang="en-US" dirty="0"/>
          </a:p>
        </p:txBody>
      </p:sp>
      <p:sp>
        <p:nvSpPr>
          <p:cNvPr id="4" name="Slide Number Placeholder 3"/>
          <p:cNvSpPr>
            <a:spLocks noGrp="1"/>
          </p:cNvSpPr>
          <p:nvPr>
            <p:ph type="sldNum" sz="quarter" idx="10"/>
          </p:nvPr>
        </p:nvSpPr>
        <p:spPr/>
        <p:txBody>
          <a:bodyPr/>
          <a:lstStyle/>
          <a:p>
            <a:fld id="{02322656-8894-1544-92AA-01B3CF5E6182}" type="slidenum">
              <a:rPr lang="en-US" smtClean="0"/>
              <a:pPr/>
              <a:t>14</a:t>
            </a:fld>
            <a:endParaRPr lang="en-US" dirty="0"/>
          </a:p>
        </p:txBody>
      </p:sp>
    </p:spTree>
    <p:extLst>
      <p:ext uri="{BB962C8B-B14F-4D97-AF65-F5344CB8AC3E}">
        <p14:creationId xmlns:p14="http://schemas.microsoft.com/office/powerpoint/2010/main" val="25864002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baseline="0" dirty="0"/>
              <a:t>Demo :</a:t>
            </a:r>
          </a:p>
          <a:p>
            <a:r>
              <a:rPr lang="en-US" dirty="0" err="1"/>
              <a:t>functions.sml</a:t>
            </a:r>
            <a:endParaRPr lang="en-US" dirty="0"/>
          </a:p>
          <a:p>
            <a:endParaRPr lang="en-US" dirty="0"/>
          </a:p>
          <a:p>
            <a:r>
              <a:rPr lang="en-US" dirty="0"/>
              <a:t>-What</a:t>
            </a:r>
            <a:r>
              <a:rPr lang="en-US" baseline="0" dirty="0"/>
              <a:t> does _ do? </a:t>
            </a:r>
          </a:p>
          <a:p>
            <a:r>
              <a:rPr lang="en-US" baseline="0" dirty="0"/>
              <a:t>When you do not want to bind the value to some name – they act like wild cards</a:t>
            </a:r>
          </a:p>
          <a:p>
            <a:endParaRPr lang="en-US" dirty="0"/>
          </a:p>
        </p:txBody>
      </p:sp>
      <p:sp>
        <p:nvSpPr>
          <p:cNvPr id="4" name="Slide Number Placeholder 3"/>
          <p:cNvSpPr>
            <a:spLocks noGrp="1"/>
          </p:cNvSpPr>
          <p:nvPr>
            <p:ph type="sldNum" sz="quarter" idx="10"/>
          </p:nvPr>
        </p:nvSpPr>
        <p:spPr/>
        <p:txBody>
          <a:bodyPr/>
          <a:lstStyle/>
          <a:p>
            <a:fld id="{18E20DF7-CFC5-4547-85B5-629976939357}" type="slidenum">
              <a:rPr lang="en-US" smtClean="0"/>
              <a:t>15</a:t>
            </a:fld>
            <a:endParaRPr lang="en-US"/>
          </a:p>
        </p:txBody>
      </p:sp>
    </p:spTree>
    <p:extLst>
      <p:ext uri="{BB962C8B-B14F-4D97-AF65-F5344CB8AC3E}">
        <p14:creationId xmlns:p14="http://schemas.microsoft.com/office/powerpoint/2010/main" val="735975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Slide White">
    <p:spTree>
      <p:nvGrpSpPr>
        <p:cNvPr id="1" name=""/>
        <p:cNvGrpSpPr/>
        <p:nvPr/>
      </p:nvGrpSpPr>
      <p:grpSpPr>
        <a:xfrm>
          <a:off x="0" y="0"/>
          <a:ext cx="0" cy="0"/>
          <a:chOff x="0" y="0"/>
          <a:chExt cx="0" cy="0"/>
        </a:xfrm>
      </p:grpSpPr>
      <p:pic>
        <p:nvPicPr>
          <p:cNvPr id="16" name="Picture 6" descr="Picture 6"/>
          <p:cNvPicPr>
            <a:picLocks noChangeAspect="1"/>
          </p:cNvPicPr>
          <p:nvPr/>
        </p:nvPicPr>
        <p:blipFill>
          <a:blip r:embed="rId2">
            <a:extLst/>
          </a:blip>
          <a:stretch>
            <a:fillRect/>
          </a:stretch>
        </p:blipFill>
        <p:spPr>
          <a:xfrm>
            <a:off x="-3" y="857"/>
            <a:ext cx="9141715" cy="6856284"/>
          </a:xfrm>
          <a:prstGeom prst="rect">
            <a:avLst/>
          </a:prstGeom>
          <a:ln w="12700">
            <a:miter lim="400000"/>
          </a:ln>
        </p:spPr>
      </p:pic>
      <p:sp>
        <p:nvSpPr>
          <p:cNvPr id="17" name="Body Level One…"/>
          <p:cNvSpPr txBox="1">
            <a:spLocks noGrp="1"/>
          </p:cNvSpPr>
          <p:nvPr>
            <p:ph type="body" sz="quarter" idx="1"/>
          </p:nvPr>
        </p:nvSpPr>
        <p:spPr>
          <a:xfrm>
            <a:off x="493776" y="3968496"/>
            <a:ext cx="4978909" cy="1650383"/>
          </a:xfrm>
          <a:prstGeom prst="rect">
            <a:avLst/>
          </a:prstGeom>
        </p:spPr>
        <p:txBody>
          <a:bodyPr lIns="0" tIns="0" rIns="0" bIns="0"/>
          <a:lstStyle>
            <a:lvl1pPr marL="0" indent="0">
              <a:buClrTx/>
              <a:buSzTx/>
              <a:buFontTx/>
              <a:buNone/>
              <a:defRPr sz="2100"/>
            </a:lvl1pPr>
            <a:lvl2pPr marL="582930" indent="-240029">
              <a:buClrTx/>
              <a:buFontTx/>
              <a:defRPr sz="2100"/>
            </a:lvl2pPr>
            <a:lvl3pPr marL="962757" indent="-276957">
              <a:buClrTx/>
              <a:buFontTx/>
              <a:defRPr sz="2100"/>
            </a:lvl3pPr>
            <a:lvl4pPr marL="1305657" indent="-276957">
              <a:buClrTx/>
              <a:buFontTx/>
              <a:defRPr sz="2100"/>
            </a:lvl4pPr>
            <a:lvl5pPr marL="1648556" indent="-276957">
              <a:buClrTx/>
              <a:buFontTx/>
              <a:defRPr sz="2100"/>
            </a:lvl5pPr>
          </a:lstStyle>
          <a:p>
            <a:r>
              <a:t>Body Level One</a:t>
            </a:r>
          </a:p>
          <a:p>
            <a:pPr lvl="1"/>
            <a:r>
              <a:t>Body Level Two</a:t>
            </a:r>
          </a:p>
          <a:p>
            <a:pPr lvl="2"/>
            <a:r>
              <a:t>Body Level Three</a:t>
            </a:r>
          </a:p>
          <a:p>
            <a:pPr lvl="3"/>
            <a:r>
              <a:t>Body Level Four</a:t>
            </a:r>
          </a:p>
          <a:p>
            <a:pPr lvl="4"/>
            <a:r>
              <a:t>Body Level Five</a:t>
            </a:r>
          </a:p>
        </p:txBody>
      </p:sp>
      <p:pic>
        <p:nvPicPr>
          <p:cNvPr id="18" name="Picture 12" descr="Picture 12"/>
          <p:cNvPicPr>
            <a:picLocks noChangeAspect="1"/>
          </p:cNvPicPr>
          <p:nvPr/>
        </p:nvPicPr>
        <p:blipFill>
          <a:blip r:embed="rId3">
            <a:extLst/>
          </a:blip>
          <a:stretch>
            <a:fillRect/>
          </a:stretch>
        </p:blipFill>
        <p:spPr>
          <a:xfrm>
            <a:off x="493776" y="6046265"/>
            <a:ext cx="4246293" cy="314921"/>
          </a:xfrm>
          <a:prstGeom prst="rect">
            <a:avLst/>
          </a:prstGeom>
          <a:ln w="12700">
            <a:miter lim="400000"/>
          </a:ln>
        </p:spPr>
      </p:pic>
      <p:sp>
        <p:nvSpPr>
          <p:cNvPr id="19" name="Title Text"/>
          <p:cNvSpPr txBox="1">
            <a:spLocks noGrp="1"/>
          </p:cNvSpPr>
          <p:nvPr>
            <p:ph type="title"/>
          </p:nvPr>
        </p:nvSpPr>
        <p:spPr>
          <a:xfrm>
            <a:off x="493776" y="1490472"/>
            <a:ext cx="4978909" cy="2386584"/>
          </a:xfrm>
          <a:prstGeom prst="rect">
            <a:avLst/>
          </a:prstGeom>
        </p:spPr>
        <p:txBody>
          <a:bodyPr lIns="0" tIns="0" rIns="0" bIns="0"/>
          <a:lstStyle>
            <a:lvl1pPr>
              <a:lnSpc>
                <a:spcPts val="4300"/>
              </a:lnSpc>
              <a:defRPr sz="4500" b="1" cap="all"/>
            </a:lvl1pPr>
          </a:lstStyle>
          <a:p>
            <a:r>
              <a:t>Title Text</a:t>
            </a:r>
          </a:p>
        </p:txBody>
      </p:sp>
      <p:sp>
        <p:nvSpPr>
          <p:cNvPr id="2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ext and 3 Photos">
    <p:spTree>
      <p:nvGrpSpPr>
        <p:cNvPr id="1" name=""/>
        <p:cNvGrpSpPr/>
        <p:nvPr/>
      </p:nvGrpSpPr>
      <p:grpSpPr>
        <a:xfrm>
          <a:off x="0" y="0"/>
          <a:ext cx="0" cy="0"/>
          <a:chOff x="0" y="0"/>
          <a:chExt cx="0" cy="0"/>
        </a:xfrm>
      </p:grpSpPr>
      <p:sp>
        <p:nvSpPr>
          <p:cNvPr id="107" name="Body Level One…"/>
          <p:cNvSpPr txBox="1">
            <a:spLocks noGrp="1"/>
          </p:cNvSpPr>
          <p:nvPr>
            <p:ph type="body" sz="quarter" idx="1"/>
          </p:nvPr>
        </p:nvSpPr>
        <p:spPr>
          <a:xfrm>
            <a:off x="427101" y="2189263"/>
            <a:ext cx="3001900" cy="2768328"/>
          </a:xfrm>
          <a:prstGeom prst="rect">
            <a:avLst/>
          </a:prstGeom>
        </p:spPr>
        <p:txBody>
          <a:bodyPr/>
          <a:lstStyle>
            <a:lvl1pPr marL="0" indent="0">
              <a:lnSpc>
                <a:spcPts val="1900"/>
              </a:lnSpc>
              <a:buClrTx/>
              <a:buSzTx/>
              <a:buFontTx/>
              <a:buNone/>
              <a:defRPr sz="1300" spc="-38"/>
            </a:lvl1pPr>
            <a:lvl2pPr marL="0" indent="0">
              <a:lnSpc>
                <a:spcPts val="1900"/>
              </a:lnSpc>
              <a:buClrTx/>
              <a:buSzTx/>
              <a:buFontTx/>
              <a:buNone/>
              <a:defRPr sz="1300" spc="-38"/>
            </a:lvl2pPr>
            <a:lvl3pPr marL="0" indent="0">
              <a:lnSpc>
                <a:spcPts val="1900"/>
              </a:lnSpc>
              <a:buClrTx/>
              <a:buSzTx/>
              <a:buFontTx/>
              <a:buNone/>
              <a:defRPr sz="1300" spc="-38"/>
            </a:lvl3pPr>
            <a:lvl4pPr marL="0" indent="0">
              <a:lnSpc>
                <a:spcPts val="1900"/>
              </a:lnSpc>
              <a:buClrTx/>
              <a:buSzTx/>
              <a:buFontTx/>
              <a:buNone/>
              <a:defRPr sz="1300" spc="-38"/>
            </a:lvl4pPr>
            <a:lvl5pPr marL="0" indent="0">
              <a:lnSpc>
                <a:spcPts val="1900"/>
              </a:lnSpc>
              <a:buClrTx/>
              <a:buSzTx/>
              <a:buFontTx/>
              <a:buNone/>
              <a:defRPr sz="1300" spc="-38"/>
            </a:lvl5pPr>
          </a:lstStyle>
          <a:p>
            <a:r>
              <a:t>Body Level One</a:t>
            </a:r>
          </a:p>
          <a:p>
            <a:pPr lvl="1"/>
            <a:r>
              <a:t>Body Level Two</a:t>
            </a:r>
          </a:p>
          <a:p>
            <a:pPr lvl="2"/>
            <a:r>
              <a:t>Body Level Three</a:t>
            </a:r>
          </a:p>
          <a:p>
            <a:pPr lvl="3"/>
            <a:r>
              <a:t>Body Level Four</a:t>
            </a:r>
          </a:p>
          <a:p>
            <a:pPr lvl="4"/>
            <a:r>
              <a:t>Body Level Five</a:t>
            </a:r>
          </a:p>
        </p:txBody>
      </p:sp>
      <p:sp>
        <p:nvSpPr>
          <p:cNvPr id="108" name="Title Text"/>
          <p:cNvSpPr txBox="1">
            <a:spLocks noGrp="1"/>
          </p:cNvSpPr>
          <p:nvPr>
            <p:ph type="title"/>
          </p:nvPr>
        </p:nvSpPr>
        <p:spPr>
          <a:xfrm>
            <a:off x="425194" y="1316736"/>
            <a:ext cx="3398732" cy="868432"/>
          </a:xfrm>
          <a:prstGeom prst="rect">
            <a:avLst/>
          </a:prstGeom>
        </p:spPr>
        <p:txBody>
          <a:bodyPr/>
          <a:lstStyle>
            <a:lvl1pPr>
              <a:defRPr sz="2200"/>
            </a:lvl1pPr>
          </a:lstStyle>
          <a:p>
            <a:r>
              <a:t>Title Text</a:t>
            </a:r>
          </a:p>
        </p:txBody>
      </p:sp>
      <p:sp>
        <p:nvSpPr>
          <p:cNvPr id="109" name="Picture Placeholder 2"/>
          <p:cNvSpPr>
            <a:spLocks noGrp="1"/>
          </p:cNvSpPr>
          <p:nvPr>
            <p:ph type="pic" sz="half" idx="13"/>
          </p:nvPr>
        </p:nvSpPr>
        <p:spPr>
          <a:xfrm>
            <a:off x="3835972" y="1049311"/>
            <a:ext cx="5308030" cy="2950088"/>
          </a:xfrm>
          <a:prstGeom prst="rect">
            <a:avLst/>
          </a:prstGeom>
          <a:ln w="9525">
            <a:solidFill>
              <a:srgbClr val="FFFFFF"/>
            </a:solidFill>
            <a:round/>
          </a:ln>
        </p:spPr>
        <p:txBody>
          <a:bodyPr lIns="91439" tIns="45719" rIns="91439" bIns="45719">
            <a:noAutofit/>
          </a:bodyPr>
          <a:lstStyle/>
          <a:p>
            <a:endParaRPr/>
          </a:p>
        </p:txBody>
      </p:sp>
      <p:sp>
        <p:nvSpPr>
          <p:cNvPr id="110" name="Picture Placeholder 2"/>
          <p:cNvSpPr>
            <a:spLocks noGrp="1"/>
          </p:cNvSpPr>
          <p:nvPr>
            <p:ph type="pic" sz="quarter" idx="14"/>
          </p:nvPr>
        </p:nvSpPr>
        <p:spPr>
          <a:xfrm>
            <a:off x="3835972" y="3998295"/>
            <a:ext cx="2701894" cy="2857502"/>
          </a:xfrm>
          <a:prstGeom prst="rect">
            <a:avLst/>
          </a:prstGeom>
          <a:ln w="9525">
            <a:solidFill>
              <a:srgbClr val="FFFFFF"/>
            </a:solidFill>
            <a:round/>
          </a:ln>
        </p:spPr>
        <p:txBody>
          <a:bodyPr lIns="91439" tIns="45719" rIns="91439" bIns="45719">
            <a:noAutofit/>
          </a:bodyPr>
          <a:lstStyle/>
          <a:p>
            <a:endParaRPr/>
          </a:p>
        </p:txBody>
      </p:sp>
      <p:sp>
        <p:nvSpPr>
          <p:cNvPr id="111" name="Picture Placeholder 2"/>
          <p:cNvSpPr>
            <a:spLocks noGrp="1"/>
          </p:cNvSpPr>
          <p:nvPr>
            <p:ph type="pic" sz="quarter" idx="15"/>
          </p:nvPr>
        </p:nvSpPr>
        <p:spPr>
          <a:xfrm>
            <a:off x="6525817" y="3998295"/>
            <a:ext cx="2618186" cy="2857502"/>
          </a:xfrm>
          <a:prstGeom prst="rect">
            <a:avLst/>
          </a:prstGeom>
          <a:ln w="9525">
            <a:solidFill>
              <a:srgbClr val="FFFFFF"/>
            </a:solidFill>
            <a:round/>
          </a:ln>
        </p:spPr>
        <p:txBody>
          <a:bodyPr lIns="91439" tIns="45719" rIns="91439" bIns="45719">
            <a:noAutofit/>
          </a:bodyPr>
          <a:lstStyle/>
          <a:p>
            <a:endParaRPr/>
          </a:p>
        </p:txBody>
      </p:sp>
      <p:sp>
        <p:nvSpPr>
          <p:cNvPr id="11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Full Width Photo">
    <p:spTree>
      <p:nvGrpSpPr>
        <p:cNvPr id="1" name=""/>
        <p:cNvGrpSpPr/>
        <p:nvPr/>
      </p:nvGrpSpPr>
      <p:grpSpPr>
        <a:xfrm>
          <a:off x="0" y="0"/>
          <a:ext cx="0" cy="0"/>
          <a:chOff x="0" y="0"/>
          <a:chExt cx="0" cy="0"/>
        </a:xfrm>
      </p:grpSpPr>
      <p:sp>
        <p:nvSpPr>
          <p:cNvPr id="119" name="Picture Placeholder 2"/>
          <p:cNvSpPr>
            <a:spLocks noGrp="1"/>
          </p:cNvSpPr>
          <p:nvPr>
            <p:ph type="pic" idx="13"/>
          </p:nvPr>
        </p:nvSpPr>
        <p:spPr>
          <a:xfrm>
            <a:off x="0" y="1049311"/>
            <a:ext cx="9144000" cy="5811864"/>
          </a:xfrm>
          <a:prstGeom prst="rect">
            <a:avLst/>
          </a:prstGeom>
        </p:spPr>
        <p:txBody>
          <a:bodyPr lIns="91439" tIns="45719" rIns="91439" bIns="45719">
            <a:noAutofit/>
          </a:bodyPr>
          <a:lstStyle/>
          <a:p>
            <a:endParaRPr/>
          </a:p>
        </p:txBody>
      </p:sp>
      <p:sp>
        <p:nvSpPr>
          <p:cNvPr id="12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127" name="Title Text"/>
          <p:cNvSpPr txBox="1">
            <a:spLocks noGrp="1"/>
          </p:cNvSpPr>
          <p:nvPr>
            <p:ph type="title"/>
          </p:nvPr>
        </p:nvSpPr>
        <p:spPr>
          <a:prstGeom prst="rect">
            <a:avLst/>
          </a:prstGeom>
        </p:spPr>
        <p:txBody>
          <a:bodyPr/>
          <a:lstStyle/>
          <a:p>
            <a:r>
              <a:t>Title Text</a:t>
            </a:r>
          </a:p>
        </p:txBody>
      </p:sp>
      <p:sp>
        <p:nvSpPr>
          <p:cNvPr id="128"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2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1_Bulleted List">
    <p:spTree>
      <p:nvGrpSpPr>
        <p:cNvPr id="1" name=""/>
        <p:cNvGrpSpPr/>
        <p:nvPr/>
      </p:nvGrpSpPr>
      <p:grpSpPr>
        <a:xfrm>
          <a:off x="0" y="0"/>
          <a:ext cx="0" cy="0"/>
          <a:chOff x="0" y="0"/>
          <a:chExt cx="0" cy="0"/>
        </a:xfrm>
      </p:grpSpPr>
      <p:sp>
        <p:nvSpPr>
          <p:cNvPr id="136" name="Body Level One…"/>
          <p:cNvSpPr txBox="1">
            <a:spLocks noGrp="1"/>
          </p:cNvSpPr>
          <p:nvPr>
            <p:ph type="body" sz="half" idx="1"/>
          </p:nvPr>
        </p:nvSpPr>
        <p:spPr>
          <a:xfrm>
            <a:off x="425194" y="2185416"/>
            <a:ext cx="6418322" cy="3732427"/>
          </a:xfrm>
          <a:prstGeom prst="rect">
            <a:avLst/>
          </a:prstGeom>
        </p:spPr>
        <p:txBody>
          <a:bodyPr/>
          <a:lstStyle>
            <a:lvl1pPr marL="342900" indent="-304800">
              <a:lnSpc>
                <a:spcPts val="1900"/>
              </a:lnSpc>
              <a:buSzPct val="109000"/>
              <a:defRPr spc="-38"/>
            </a:lvl1pPr>
            <a:lvl2pPr marL="0" indent="0">
              <a:lnSpc>
                <a:spcPts val="1900"/>
              </a:lnSpc>
              <a:buSzTx/>
              <a:buNone/>
              <a:defRPr spc="-38"/>
            </a:lvl2pPr>
            <a:lvl3pPr marL="0" indent="0">
              <a:lnSpc>
                <a:spcPts val="1900"/>
              </a:lnSpc>
              <a:buSzTx/>
              <a:buNone/>
              <a:defRPr spc="-38"/>
            </a:lvl3pPr>
            <a:lvl4pPr marL="0" indent="0">
              <a:lnSpc>
                <a:spcPts val="1900"/>
              </a:lnSpc>
              <a:buSzTx/>
              <a:buNone/>
              <a:defRPr spc="-38"/>
            </a:lvl4pPr>
            <a:lvl5pPr marL="0" indent="0">
              <a:lnSpc>
                <a:spcPts val="1900"/>
              </a:lnSpc>
              <a:buSzTx/>
              <a:buNone/>
              <a:defRPr spc="-38"/>
            </a:lvl5pPr>
          </a:lstStyle>
          <a:p>
            <a:r>
              <a:t>Body Level One</a:t>
            </a:r>
          </a:p>
          <a:p>
            <a:pPr lvl="1"/>
            <a:r>
              <a:t>Body Level Two</a:t>
            </a:r>
          </a:p>
          <a:p>
            <a:pPr lvl="2"/>
            <a:r>
              <a:t>Body Level Three</a:t>
            </a:r>
          </a:p>
          <a:p>
            <a:pPr lvl="3"/>
            <a:r>
              <a:t>Body Level Four</a:t>
            </a:r>
          </a:p>
          <a:p>
            <a:pPr lvl="4"/>
            <a:r>
              <a:t>Body Level Five</a:t>
            </a:r>
          </a:p>
        </p:txBody>
      </p:sp>
      <p:sp>
        <p:nvSpPr>
          <p:cNvPr id="137" name="Title Text"/>
          <p:cNvSpPr txBox="1">
            <a:spLocks noGrp="1"/>
          </p:cNvSpPr>
          <p:nvPr>
            <p:ph type="title"/>
          </p:nvPr>
        </p:nvSpPr>
        <p:spPr>
          <a:xfrm>
            <a:off x="425194" y="1316736"/>
            <a:ext cx="7886703" cy="868432"/>
          </a:xfrm>
          <a:prstGeom prst="rect">
            <a:avLst/>
          </a:prstGeom>
        </p:spPr>
        <p:txBody>
          <a:bodyPr/>
          <a:lstStyle>
            <a:lvl1pPr>
              <a:defRPr sz="2200"/>
            </a:lvl1pPr>
          </a:lstStyle>
          <a:p>
            <a:r>
              <a:t>Title Text</a:t>
            </a:r>
          </a:p>
        </p:txBody>
      </p:sp>
      <p:sp>
        <p:nvSpPr>
          <p:cNvPr id="13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Slide Blue">
    <p:spTree>
      <p:nvGrpSpPr>
        <p:cNvPr id="1" name=""/>
        <p:cNvGrpSpPr/>
        <p:nvPr/>
      </p:nvGrpSpPr>
      <p:grpSpPr>
        <a:xfrm>
          <a:off x="0" y="0"/>
          <a:ext cx="0" cy="0"/>
          <a:chOff x="0" y="0"/>
          <a:chExt cx="0" cy="0"/>
        </a:xfrm>
      </p:grpSpPr>
      <p:pic>
        <p:nvPicPr>
          <p:cNvPr id="27" name="Picture 6" descr="Picture 6"/>
          <p:cNvPicPr>
            <a:picLocks noChangeAspect="1"/>
          </p:cNvPicPr>
          <p:nvPr/>
        </p:nvPicPr>
        <p:blipFill>
          <a:blip r:embed="rId2">
            <a:extLst/>
          </a:blip>
          <a:stretch>
            <a:fillRect/>
          </a:stretch>
        </p:blipFill>
        <p:spPr>
          <a:xfrm>
            <a:off x="-3" y="858"/>
            <a:ext cx="9141715" cy="6856287"/>
          </a:xfrm>
          <a:prstGeom prst="rect">
            <a:avLst/>
          </a:prstGeom>
          <a:ln w="12700">
            <a:miter lim="400000"/>
          </a:ln>
        </p:spPr>
      </p:pic>
      <p:sp>
        <p:nvSpPr>
          <p:cNvPr id="28" name="Body Level One…"/>
          <p:cNvSpPr txBox="1">
            <a:spLocks noGrp="1"/>
          </p:cNvSpPr>
          <p:nvPr>
            <p:ph type="body" sz="quarter" idx="1"/>
          </p:nvPr>
        </p:nvSpPr>
        <p:spPr>
          <a:xfrm>
            <a:off x="493776" y="3968496"/>
            <a:ext cx="4978909" cy="1650383"/>
          </a:xfrm>
          <a:prstGeom prst="rect">
            <a:avLst/>
          </a:prstGeom>
        </p:spPr>
        <p:txBody>
          <a:bodyPr lIns="0" tIns="0" rIns="0" bIns="0"/>
          <a:lstStyle>
            <a:lvl1pPr marL="0" indent="0">
              <a:buClrTx/>
              <a:buSzTx/>
              <a:buFontTx/>
              <a:buNone/>
              <a:defRPr sz="2100">
                <a:solidFill>
                  <a:srgbClr val="FFFFFF"/>
                </a:solidFill>
              </a:defRPr>
            </a:lvl1pPr>
            <a:lvl2pPr marL="582930" indent="-240029">
              <a:buClrTx/>
              <a:buFontTx/>
              <a:defRPr sz="2100">
                <a:solidFill>
                  <a:srgbClr val="FFFFFF"/>
                </a:solidFill>
              </a:defRPr>
            </a:lvl2pPr>
            <a:lvl3pPr marL="962757" indent="-276957">
              <a:buClrTx/>
              <a:buFontTx/>
              <a:defRPr sz="2100">
                <a:solidFill>
                  <a:srgbClr val="FFFFFF"/>
                </a:solidFill>
              </a:defRPr>
            </a:lvl3pPr>
            <a:lvl4pPr marL="1305657" indent="-276957">
              <a:buClrTx/>
              <a:buFontTx/>
              <a:defRPr sz="2100">
                <a:solidFill>
                  <a:srgbClr val="FFFFFF"/>
                </a:solidFill>
              </a:defRPr>
            </a:lvl4pPr>
            <a:lvl5pPr marL="1648556" indent="-276957">
              <a:buClrTx/>
              <a:buFontTx/>
              <a:defRPr sz="21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pic>
        <p:nvPicPr>
          <p:cNvPr id="29" name="Picture 12" descr="Picture 12"/>
          <p:cNvPicPr>
            <a:picLocks noChangeAspect="1"/>
          </p:cNvPicPr>
          <p:nvPr/>
        </p:nvPicPr>
        <p:blipFill>
          <a:blip r:embed="rId3">
            <a:extLst/>
          </a:blip>
          <a:stretch>
            <a:fillRect/>
          </a:stretch>
        </p:blipFill>
        <p:spPr>
          <a:xfrm>
            <a:off x="493776" y="6046265"/>
            <a:ext cx="4148564" cy="307673"/>
          </a:xfrm>
          <a:prstGeom prst="rect">
            <a:avLst/>
          </a:prstGeom>
          <a:ln w="12700">
            <a:miter lim="400000"/>
          </a:ln>
        </p:spPr>
      </p:pic>
      <p:sp>
        <p:nvSpPr>
          <p:cNvPr id="30" name="Title Text"/>
          <p:cNvSpPr txBox="1">
            <a:spLocks noGrp="1"/>
          </p:cNvSpPr>
          <p:nvPr>
            <p:ph type="title"/>
          </p:nvPr>
        </p:nvSpPr>
        <p:spPr>
          <a:xfrm>
            <a:off x="493776" y="1490472"/>
            <a:ext cx="4978909" cy="2386584"/>
          </a:xfrm>
          <a:prstGeom prst="rect">
            <a:avLst/>
          </a:prstGeom>
        </p:spPr>
        <p:txBody>
          <a:bodyPr lIns="0" tIns="0" rIns="0" bIns="0"/>
          <a:lstStyle>
            <a:lvl1pPr>
              <a:lnSpc>
                <a:spcPts val="4300"/>
              </a:lnSpc>
              <a:defRPr sz="4500" b="1" cap="all">
                <a:solidFill>
                  <a:srgbClr val="FFFFFF"/>
                </a:solidFill>
              </a:defRPr>
            </a:lvl1p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Divider Slide White">
    <p:spTree>
      <p:nvGrpSpPr>
        <p:cNvPr id="1" name=""/>
        <p:cNvGrpSpPr/>
        <p:nvPr/>
      </p:nvGrpSpPr>
      <p:grpSpPr>
        <a:xfrm>
          <a:off x="0" y="0"/>
          <a:ext cx="0" cy="0"/>
          <a:chOff x="0" y="0"/>
          <a:chExt cx="0" cy="0"/>
        </a:xfrm>
      </p:grpSpPr>
      <p:pic>
        <p:nvPicPr>
          <p:cNvPr id="38" name="Picture 1" descr="Picture 1"/>
          <p:cNvPicPr>
            <a:picLocks noChangeAspect="1"/>
          </p:cNvPicPr>
          <p:nvPr/>
        </p:nvPicPr>
        <p:blipFill>
          <a:blip r:embed="rId2">
            <a:extLst/>
          </a:blip>
          <a:stretch>
            <a:fillRect/>
          </a:stretch>
        </p:blipFill>
        <p:spPr>
          <a:xfrm>
            <a:off x="1" y="858"/>
            <a:ext cx="9141715" cy="6856284"/>
          </a:xfrm>
          <a:prstGeom prst="rect">
            <a:avLst/>
          </a:prstGeom>
          <a:ln w="12700">
            <a:miter lim="400000"/>
          </a:ln>
        </p:spPr>
      </p:pic>
      <p:sp>
        <p:nvSpPr>
          <p:cNvPr id="39" name="Title Text"/>
          <p:cNvSpPr txBox="1">
            <a:spLocks noGrp="1"/>
          </p:cNvSpPr>
          <p:nvPr>
            <p:ph type="title"/>
          </p:nvPr>
        </p:nvSpPr>
        <p:spPr>
          <a:xfrm>
            <a:off x="493776" y="1490662"/>
            <a:ext cx="4978909" cy="2387601"/>
          </a:xfrm>
          <a:prstGeom prst="rect">
            <a:avLst/>
          </a:prstGeom>
        </p:spPr>
        <p:txBody>
          <a:bodyPr lIns="0" tIns="0" rIns="0" bIns="0"/>
          <a:lstStyle>
            <a:lvl1pPr>
              <a:lnSpc>
                <a:spcPts val="4300"/>
              </a:lnSpc>
              <a:defRPr sz="4500" b="1" cap="all"/>
            </a:lvl1pPr>
          </a:lstStyle>
          <a:p>
            <a:r>
              <a:t>Title Text</a:t>
            </a:r>
          </a:p>
        </p:txBody>
      </p:sp>
      <p:sp>
        <p:nvSpPr>
          <p:cNvPr id="40" name="Body Level One…"/>
          <p:cNvSpPr txBox="1">
            <a:spLocks noGrp="1"/>
          </p:cNvSpPr>
          <p:nvPr>
            <p:ph type="body" sz="quarter" idx="1"/>
          </p:nvPr>
        </p:nvSpPr>
        <p:spPr>
          <a:xfrm>
            <a:off x="493776" y="3970337"/>
            <a:ext cx="4978909" cy="2212978"/>
          </a:xfrm>
          <a:prstGeom prst="rect">
            <a:avLst/>
          </a:prstGeom>
        </p:spPr>
        <p:txBody>
          <a:bodyPr lIns="0" tIns="0" rIns="0" bIns="0"/>
          <a:lstStyle>
            <a:lvl1pPr marL="0" indent="0">
              <a:buClrTx/>
              <a:buSzTx/>
              <a:buFontTx/>
              <a:buNone/>
              <a:defRPr sz="2100"/>
            </a:lvl1pPr>
            <a:lvl2pPr marL="0" indent="0">
              <a:buClrTx/>
              <a:buSzTx/>
              <a:buFontTx/>
              <a:buNone/>
              <a:defRPr sz="2100"/>
            </a:lvl2pPr>
            <a:lvl3pPr marL="0" indent="0">
              <a:buClrTx/>
              <a:buSzTx/>
              <a:buFontTx/>
              <a:buNone/>
              <a:defRPr sz="2100"/>
            </a:lvl3pPr>
            <a:lvl4pPr marL="0" indent="0">
              <a:buClrTx/>
              <a:buSzTx/>
              <a:buFontTx/>
              <a:buNone/>
              <a:defRPr sz="2100"/>
            </a:lvl4pPr>
            <a:lvl5pPr marL="0" indent="0">
              <a:buClrTx/>
              <a:buSzTx/>
              <a:buFontTx/>
              <a:buNone/>
              <a:defRPr sz="2100"/>
            </a:lvl5pPr>
          </a:lstStyle>
          <a:p>
            <a:r>
              <a:t>Body Level One</a:t>
            </a:r>
          </a:p>
          <a:p>
            <a:pPr lvl="1"/>
            <a:r>
              <a:t>Body Level Two</a:t>
            </a:r>
          </a:p>
          <a:p>
            <a:pPr lvl="2"/>
            <a:r>
              <a:t>Body Level Three</a:t>
            </a:r>
          </a:p>
          <a:p>
            <a:pPr lvl="3"/>
            <a:r>
              <a:t>Body Level Four</a:t>
            </a:r>
          </a:p>
          <a:p>
            <a:pPr lvl="4"/>
            <a:r>
              <a:t>Body Level Five</a:t>
            </a:r>
          </a:p>
        </p:txBody>
      </p:sp>
      <p:pic>
        <p:nvPicPr>
          <p:cNvPr id="41" name="Picture 8" descr="Picture 8"/>
          <p:cNvPicPr>
            <a:picLocks noChangeAspect="1"/>
          </p:cNvPicPr>
          <p:nvPr/>
        </p:nvPicPr>
        <p:blipFill>
          <a:blip r:embed="rId3">
            <a:extLst/>
          </a:blip>
          <a:stretch>
            <a:fillRect/>
          </a:stretch>
        </p:blipFill>
        <p:spPr>
          <a:xfrm>
            <a:off x="314325" y="350410"/>
            <a:ext cx="3528470" cy="261686"/>
          </a:xfrm>
          <a:prstGeom prst="rect">
            <a:avLst/>
          </a:prstGeom>
          <a:ln w="12700">
            <a:miter lim="400000"/>
          </a:ln>
        </p:spPr>
      </p:pic>
      <p:sp>
        <p:nvSpPr>
          <p:cNvPr id="4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Divider Slide Blue">
    <p:spTree>
      <p:nvGrpSpPr>
        <p:cNvPr id="1" name=""/>
        <p:cNvGrpSpPr/>
        <p:nvPr/>
      </p:nvGrpSpPr>
      <p:grpSpPr>
        <a:xfrm>
          <a:off x="0" y="0"/>
          <a:ext cx="0" cy="0"/>
          <a:chOff x="0" y="0"/>
          <a:chExt cx="0" cy="0"/>
        </a:xfrm>
      </p:grpSpPr>
      <p:pic>
        <p:nvPicPr>
          <p:cNvPr id="49" name="Picture 1" descr="Picture 1"/>
          <p:cNvPicPr>
            <a:picLocks noChangeAspect="1"/>
          </p:cNvPicPr>
          <p:nvPr/>
        </p:nvPicPr>
        <p:blipFill>
          <a:blip r:embed="rId2">
            <a:extLst/>
          </a:blip>
          <a:stretch>
            <a:fillRect/>
          </a:stretch>
        </p:blipFill>
        <p:spPr>
          <a:xfrm>
            <a:off x="1" y="857"/>
            <a:ext cx="9141715" cy="6856284"/>
          </a:xfrm>
          <a:prstGeom prst="rect">
            <a:avLst/>
          </a:prstGeom>
          <a:ln w="12700">
            <a:miter lim="400000"/>
          </a:ln>
        </p:spPr>
      </p:pic>
      <p:sp>
        <p:nvSpPr>
          <p:cNvPr id="50" name="Title Text"/>
          <p:cNvSpPr txBox="1">
            <a:spLocks noGrp="1"/>
          </p:cNvSpPr>
          <p:nvPr>
            <p:ph type="title"/>
          </p:nvPr>
        </p:nvSpPr>
        <p:spPr>
          <a:xfrm>
            <a:off x="493776" y="1490662"/>
            <a:ext cx="4978909" cy="2387601"/>
          </a:xfrm>
          <a:prstGeom prst="rect">
            <a:avLst/>
          </a:prstGeom>
        </p:spPr>
        <p:txBody>
          <a:bodyPr lIns="0" tIns="0" rIns="0" bIns="0"/>
          <a:lstStyle>
            <a:lvl1pPr>
              <a:lnSpc>
                <a:spcPts val="4300"/>
              </a:lnSpc>
              <a:defRPr sz="4500" b="1" cap="all">
                <a:solidFill>
                  <a:srgbClr val="FFFFFF"/>
                </a:solidFill>
              </a:defRPr>
            </a:lvl1pPr>
          </a:lstStyle>
          <a:p>
            <a:r>
              <a:t>Title Text</a:t>
            </a:r>
          </a:p>
        </p:txBody>
      </p:sp>
      <p:sp>
        <p:nvSpPr>
          <p:cNvPr id="51" name="Body Level One…"/>
          <p:cNvSpPr txBox="1">
            <a:spLocks noGrp="1"/>
          </p:cNvSpPr>
          <p:nvPr>
            <p:ph type="body" sz="quarter" idx="1"/>
          </p:nvPr>
        </p:nvSpPr>
        <p:spPr>
          <a:xfrm>
            <a:off x="493776" y="3970337"/>
            <a:ext cx="4978909" cy="2212978"/>
          </a:xfrm>
          <a:prstGeom prst="rect">
            <a:avLst/>
          </a:prstGeom>
        </p:spPr>
        <p:txBody>
          <a:bodyPr lIns="0" tIns="0" rIns="0" bIns="0"/>
          <a:lstStyle>
            <a:lvl1pPr marL="0" indent="0">
              <a:buClrTx/>
              <a:buSzTx/>
              <a:buFontTx/>
              <a:buNone/>
              <a:defRPr sz="2100">
                <a:solidFill>
                  <a:srgbClr val="FFFFFF"/>
                </a:solidFill>
              </a:defRPr>
            </a:lvl1pPr>
            <a:lvl2pPr marL="0" indent="0">
              <a:buClrTx/>
              <a:buSzTx/>
              <a:buFontTx/>
              <a:buNone/>
              <a:defRPr sz="2100">
                <a:solidFill>
                  <a:srgbClr val="FFFFFF"/>
                </a:solidFill>
              </a:defRPr>
            </a:lvl2pPr>
            <a:lvl3pPr marL="0" indent="0">
              <a:buClrTx/>
              <a:buSzTx/>
              <a:buFontTx/>
              <a:buNone/>
              <a:defRPr sz="2100">
                <a:solidFill>
                  <a:srgbClr val="FFFFFF"/>
                </a:solidFill>
              </a:defRPr>
            </a:lvl3pPr>
            <a:lvl4pPr marL="0" indent="0">
              <a:buClrTx/>
              <a:buSzTx/>
              <a:buFontTx/>
              <a:buNone/>
              <a:defRPr sz="2100">
                <a:solidFill>
                  <a:srgbClr val="FFFFFF"/>
                </a:solidFill>
              </a:defRPr>
            </a:lvl4pPr>
            <a:lvl5pPr marL="0" indent="0">
              <a:buClrTx/>
              <a:buSzTx/>
              <a:buFontTx/>
              <a:buNone/>
              <a:defRPr sz="21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pic>
        <p:nvPicPr>
          <p:cNvPr id="52" name="Picture 6" descr="Picture 6"/>
          <p:cNvPicPr>
            <a:picLocks noChangeAspect="1"/>
          </p:cNvPicPr>
          <p:nvPr/>
        </p:nvPicPr>
        <p:blipFill>
          <a:blip r:embed="rId3">
            <a:extLst/>
          </a:blip>
          <a:stretch>
            <a:fillRect/>
          </a:stretch>
        </p:blipFill>
        <p:spPr>
          <a:xfrm>
            <a:off x="314331" y="347472"/>
            <a:ext cx="3437474" cy="254936"/>
          </a:xfrm>
          <a:prstGeom prst="rect">
            <a:avLst/>
          </a:prstGeom>
          <a:ln w="12700">
            <a:miter lim="400000"/>
          </a:ln>
        </p:spPr>
      </p:pic>
      <p:sp>
        <p:nvSpPr>
          <p:cNvPr id="5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1 Column Text">
    <p:spTree>
      <p:nvGrpSpPr>
        <p:cNvPr id="1" name=""/>
        <p:cNvGrpSpPr/>
        <p:nvPr/>
      </p:nvGrpSpPr>
      <p:grpSpPr>
        <a:xfrm>
          <a:off x="0" y="0"/>
          <a:ext cx="0" cy="0"/>
          <a:chOff x="0" y="0"/>
          <a:chExt cx="0" cy="0"/>
        </a:xfrm>
      </p:grpSpPr>
      <p:sp>
        <p:nvSpPr>
          <p:cNvPr id="60" name="Body Level One…"/>
          <p:cNvSpPr txBox="1">
            <a:spLocks noGrp="1"/>
          </p:cNvSpPr>
          <p:nvPr>
            <p:ph type="body" sz="half" idx="1"/>
          </p:nvPr>
        </p:nvSpPr>
        <p:spPr>
          <a:xfrm>
            <a:off x="427101" y="2189264"/>
            <a:ext cx="4802124" cy="3790485"/>
          </a:xfrm>
          <a:prstGeom prst="rect">
            <a:avLst/>
          </a:prstGeom>
        </p:spPr>
        <p:txBody>
          <a:bodyPr/>
          <a:lstStyle>
            <a:lvl1pPr marL="0" indent="0">
              <a:lnSpc>
                <a:spcPts val="1900"/>
              </a:lnSpc>
              <a:buClrTx/>
              <a:buSzTx/>
              <a:buFontTx/>
              <a:buNone/>
              <a:defRPr sz="1300" spc="-38"/>
            </a:lvl1pPr>
            <a:lvl2pPr marL="0" indent="0">
              <a:lnSpc>
                <a:spcPts val="1900"/>
              </a:lnSpc>
              <a:buClrTx/>
              <a:buSzTx/>
              <a:buFontTx/>
              <a:buNone/>
              <a:defRPr sz="1300" spc="-38"/>
            </a:lvl2pPr>
            <a:lvl3pPr marL="0" indent="0">
              <a:lnSpc>
                <a:spcPts val="1900"/>
              </a:lnSpc>
              <a:buClrTx/>
              <a:buSzTx/>
              <a:buFontTx/>
              <a:buNone/>
              <a:defRPr sz="1300" spc="-38"/>
            </a:lvl3pPr>
            <a:lvl4pPr marL="0" indent="0">
              <a:lnSpc>
                <a:spcPts val="1900"/>
              </a:lnSpc>
              <a:buClrTx/>
              <a:buSzTx/>
              <a:buFontTx/>
              <a:buNone/>
              <a:defRPr sz="1300" spc="-38"/>
            </a:lvl4pPr>
            <a:lvl5pPr marL="0" indent="0">
              <a:lnSpc>
                <a:spcPts val="1900"/>
              </a:lnSpc>
              <a:buClrTx/>
              <a:buSzTx/>
              <a:buFontTx/>
              <a:buNone/>
              <a:defRPr sz="1300" spc="-38"/>
            </a:lvl5pPr>
          </a:lstStyle>
          <a:p>
            <a:r>
              <a:t>Body Level One</a:t>
            </a:r>
          </a:p>
          <a:p>
            <a:pPr lvl="1"/>
            <a:r>
              <a:t>Body Level Two</a:t>
            </a:r>
          </a:p>
          <a:p>
            <a:pPr lvl="2"/>
            <a:r>
              <a:t>Body Level Three</a:t>
            </a:r>
          </a:p>
          <a:p>
            <a:pPr lvl="3"/>
            <a:r>
              <a:t>Body Level Four</a:t>
            </a:r>
          </a:p>
          <a:p>
            <a:pPr lvl="4"/>
            <a:r>
              <a:t>Body Level Five</a:t>
            </a:r>
          </a:p>
        </p:txBody>
      </p:sp>
      <p:sp>
        <p:nvSpPr>
          <p:cNvPr id="61" name="Title Text"/>
          <p:cNvSpPr txBox="1">
            <a:spLocks noGrp="1"/>
          </p:cNvSpPr>
          <p:nvPr>
            <p:ph type="title"/>
          </p:nvPr>
        </p:nvSpPr>
        <p:spPr>
          <a:prstGeom prst="rect">
            <a:avLst/>
          </a:prstGeom>
        </p:spPr>
        <p:txBody>
          <a:bodyPr/>
          <a:lstStyle>
            <a:lvl1pPr>
              <a:defRPr sz="2200"/>
            </a:lvl1pPr>
          </a:lstStyle>
          <a:p>
            <a:r>
              <a:t>Title Text</a:t>
            </a:r>
          </a:p>
        </p:txBody>
      </p:sp>
      <p:sp>
        <p:nvSpPr>
          <p:cNvPr id="6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2 Column Text">
    <p:spTree>
      <p:nvGrpSpPr>
        <p:cNvPr id="1" name=""/>
        <p:cNvGrpSpPr/>
        <p:nvPr/>
      </p:nvGrpSpPr>
      <p:grpSpPr>
        <a:xfrm>
          <a:off x="0" y="0"/>
          <a:ext cx="0" cy="0"/>
          <a:chOff x="0" y="0"/>
          <a:chExt cx="0" cy="0"/>
        </a:xfrm>
      </p:grpSpPr>
      <p:sp>
        <p:nvSpPr>
          <p:cNvPr id="69" name="Body Level One…"/>
          <p:cNvSpPr txBox="1">
            <a:spLocks noGrp="1"/>
          </p:cNvSpPr>
          <p:nvPr>
            <p:ph type="body" sz="quarter" idx="1"/>
          </p:nvPr>
        </p:nvSpPr>
        <p:spPr>
          <a:xfrm>
            <a:off x="425194" y="2185416"/>
            <a:ext cx="3134818" cy="3511411"/>
          </a:xfrm>
          <a:prstGeom prst="rect">
            <a:avLst/>
          </a:prstGeom>
        </p:spPr>
        <p:txBody>
          <a:bodyPr/>
          <a:lstStyle>
            <a:lvl1pPr marL="0" indent="0">
              <a:lnSpc>
                <a:spcPts val="1900"/>
              </a:lnSpc>
              <a:buClrTx/>
              <a:buSzTx/>
              <a:buFontTx/>
              <a:buNone/>
              <a:defRPr sz="1300" spc="-38"/>
            </a:lvl1pPr>
            <a:lvl2pPr marL="0" indent="0">
              <a:lnSpc>
                <a:spcPts val="1900"/>
              </a:lnSpc>
              <a:buClrTx/>
              <a:buSzTx/>
              <a:buFontTx/>
              <a:buNone/>
              <a:defRPr sz="1300" spc="-38"/>
            </a:lvl2pPr>
            <a:lvl3pPr marL="0" indent="0">
              <a:lnSpc>
                <a:spcPts val="1900"/>
              </a:lnSpc>
              <a:buClrTx/>
              <a:buSzTx/>
              <a:buFontTx/>
              <a:buNone/>
              <a:defRPr sz="1300" spc="-38"/>
            </a:lvl3pPr>
            <a:lvl4pPr marL="0" indent="0">
              <a:lnSpc>
                <a:spcPts val="1900"/>
              </a:lnSpc>
              <a:buClrTx/>
              <a:buSzTx/>
              <a:buFontTx/>
              <a:buNone/>
              <a:defRPr sz="1300" spc="-38"/>
            </a:lvl4pPr>
            <a:lvl5pPr marL="0" indent="0">
              <a:lnSpc>
                <a:spcPts val="1900"/>
              </a:lnSpc>
              <a:buClrTx/>
              <a:buSzTx/>
              <a:buFontTx/>
              <a:buNone/>
              <a:defRPr sz="1300" spc="-38"/>
            </a:lvl5pPr>
          </a:lstStyle>
          <a:p>
            <a:r>
              <a:t>Body Level One</a:t>
            </a:r>
          </a:p>
          <a:p>
            <a:pPr lvl="1"/>
            <a:r>
              <a:t>Body Level Two</a:t>
            </a:r>
          </a:p>
          <a:p>
            <a:pPr lvl="2"/>
            <a:r>
              <a:t>Body Level Three</a:t>
            </a:r>
          </a:p>
          <a:p>
            <a:pPr lvl="3"/>
            <a:r>
              <a:t>Body Level Four</a:t>
            </a:r>
          </a:p>
          <a:p>
            <a:pPr lvl="4"/>
            <a:r>
              <a:t>Body Level Five</a:t>
            </a:r>
          </a:p>
        </p:txBody>
      </p:sp>
      <p:sp>
        <p:nvSpPr>
          <p:cNvPr id="70" name="Text Placeholder 2"/>
          <p:cNvSpPr>
            <a:spLocks noGrp="1"/>
          </p:cNvSpPr>
          <p:nvPr>
            <p:ph type="body" sz="quarter" idx="13"/>
          </p:nvPr>
        </p:nvSpPr>
        <p:spPr>
          <a:xfrm>
            <a:off x="3771898" y="2185417"/>
            <a:ext cx="3134818" cy="3511409"/>
          </a:xfrm>
          <a:prstGeom prst="rect">
            <a:avLst/>
          </a:prstGeom>
        </p:spPr>
        <p:txBody>
          <a:bodyPr/>
          <a:lstStyle/>
          <a:p>
            <a:endParaRPr/>
          </a:p>
        </p:txBody>
      </p:sp>
      <p:sp>
        <p:nvSpPr>
          <p:cNvPr id="71" name="Title Text"/>
          <p:cNvSpPr txBox="1">
            <a:spLocks noGrp="1"/>
          </p:cNvSpPr>
          <p:nvPr>
            <p:ph type="title"/>
          </p:nvPr>
        </p:nvSpPr>
        <p:spPr>
          <a:prstGeom prst="rect">
            <a:avLst/>
          </a:prstGeom>
        </p:spPr>
        <p:txBody>
          <a:bodyPr/>
          <a:lstStyle>
            <a:lvl1pPr>
              <a:defRPr sz="2200"/>
            </a:lvl1pPr>
          </a:lstStyle>
          <a:p>
            <a:r>
              <a:t>Title Text</a:t>
            </a:r>
          </a:p>
        </p:txBody>
      </p:sp>
      <p:sp>
        <p:nvSpPr>
          <p:cNvPr id="7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ulleted List">
    <p:spTree>
      <p:nvGrpSpPr>
        <p:cNvPr id="1" name=""/>
        <p:cNvGrpSpPr/>
        <p:nvPr/>
      </p:nvGrpSpPr>
      <p:grpSpPr>
        <a:xfrm>
          <a:off x="0" y="0"/>
          <a:ext cx="0" cy="0"/>
          <a:chOff x="0" y="0"/>
          <a:chExt cx="0" cy="0"/>
        </a:xfrm>
      </p:grpSpPr>
      <p:sp>
        <p:nvSpPr>
          <p:cNvPr id="79" name="Body Level One…"/>
          <p:cNvSpPr txBox="1">
            <a:spLocks noGrp="1"/>
          </p:cNvSpPr>
          <p:nvPr>
            <p:ph type="body" sz="half" idx="1"/>
          </p:nvPr>
        </p:nvSpPr>
        <p:spPr>
          <a:xfrm>
            <a:off x="425194" y="2185416"/>
            <a:ext cx="6418321" cy="3732427"/>
          </a:xfrm>
          <a:prstGeom prst="rect">
            <a:avLst/>
          </a:prstGeom>
        </p:spPr>
        <p:txBody>
          <a:bodyPr/>
          <a:lstStyle>
            <a:lvl1pPr marL="342900" indent="-304800">
              <a:lnSpc>
                <a:spcPts val="1900"/>
              </a:lnSpc>
              <a:buSzPct val="109000"/>
              <a:defRPr spc="-38"/>
            </a:lvl1pPr>
            <a:lvl2pPr marL="0" indent="0">
              <a:lnSpc>
                <a:spcPts val="1900"/>
              </a:lnSpc>
              <a:buSzTx/>
              <a:buNone/>
              <a:defRPr spc="-38"/>
            </a:lvl2pPr>
            <a:lvl3pPr marL="0" indent="0">
              <a:lnSpc>
                <a:spcPts val="1900"/>
              </a:lnSpc>
              <a:buSzTx/>
              <a:buNone/>
              <a:defRPr spc="-38"/>
            </a:lvl3pPr>
            <a:lvl4pPr marL="0" indent="0">
              <a:lnSpc>
                <a:spcPts val="1900"/>
              </a:lnSpc>
              <a:buSzTx/>
              <a:buNone/>
              <a:defRPr spc="-38"/>
            </a:lvl4pPr>
            <a:lvl5pPr marL="0" indent="0">
              <a:lnSpc>
                <a:spcPts val="1900"/>
              </a:lnSpc>
              <a:buSzTx/>
              <a:buNone/>
              <a:defRPr spc="-38"/>
            </a:lvl5pPr>
          </a:lstStyle>
          <a:p>
            <a:r>
              <a:t>Body Level One</a:t>
            </a:r>
          </a:p>
          <a:p>
            <a:pPr lvl="1"/>
            <a:r>
              <a:t>Body Level Two</a:t>
            </a:r>
          </a:p>
          <a:p>
            <a:pPr lvl="2"/>
            <a:r>
              <a:t>Body Level Three</a:t>
            </a:r>
          </a:p>
          <a:p>
            <a:pPr lvl="3"/>
            <a:r>
              <a:t>Body Level Four</a:t>
            </a:r>
          </a:p>
          <a:p>
            <a:pPr lvl="4"/>
            <a:r>
              <a:t>Body Level Five</a:t>
            </a:r>
          </a:p>
        </p:txBody>
      </p:sp>
      <p:sp>
        <p:nvSpPr>
          <p:cNvPr id="80" name="Title Text"/>
          <p:cNvSpPr txBox="1">
            <a:spLocks noGrp="1"/>
          </p:cNvSpPr>
          <p:nvPr>
            <p:ph type="title"/>
          </p:nvPr>
        </p:nvSpPr>
        <p:spPr>
          <a:prstGeom prst="rect">
            <a:avLst/>
          </a:prstGeom>
        </p:spPr>
        <p:txBody>
          <a:bodyPr/>
          <a:lstStyle>
            <a:lvl1pPr>
              <a:defRPr sz="2200"/>
            </a:lvl1pPr>
          </a:lstStyle>
          <a:p>
            <a:r>
              <a:t>Title Text</a:t>
            </a:r>
          </a:p>
        </p:txBody>
      </p:sp>
      <p:sp>
        <p:nvSpPr>
          <p:cNvPr id="8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 3 level Bullet List">
    <p:spTree>
      <p:nvGrpSpPr>
        <p:cNvPr id="1" name=""/>
        <p:cNvGrpSpPr/>
        <p:nvPr/>
      </p:nvGrpSpPr>
      <p:grpSpPr>
        <a:xfrm>
          <a:off x="0" y="0"/>
          <a:ext cx="0" cy="0"/>
          <a:chOff x="0" y="0"/>
          <a:chExt cx="0" cy="0"/>
        </a:xfrm>
      </p:grpSpPr>
      <p:sp>
        <p:nvSpPr>
          <p:cNvPr id="88" name="Body Level One…"/>
          <p:cNvSpPr txBox="1">
            <a:spLocks noGrp="1"/>
          </p:cNvSpPr>
          <p:nvPr>
            <p:ph type="body" idx="1"/>
          </p:nvPr>
        </p:nvSpPr>
        <p:spPr>
          <a:xfrm>
            <a:off x="425197" y="2185416"/>
            <a:ext cx="7259240" cy="3848102"/>
          </a:xfrm>
          <a:prstGeom prst="rect">
            <a:avLst/>
          </a:prstGeom>
        </p:spPr>
        <p:txBody>
          <a:bodyPr/>
          <a:lstStyle>
            <a:lvl1pPr marL="0" indent="0">
              <a:lnSpc>
                <a:spcPts val="1700"/>
              </a:lnSpc>
              <a:buClrTx/>
              <a:buSzTx/>
              <a:buFontTx/>
              <a:buNone/>
              <a:defRPr sz="1200" b="1">
                <a:solidFill>
                  <a:schemeClr val="accent1"/>
                </a:solidFill>
              </a:defRPr>
            </a:lvl1pPr>
            <a:lvl2pPr marL="510540" indent="-167640">
              <a:lnSpc>
                <a:spcPts val="1700"/>
              </a:lnSpc>
              <a:buClrTx/>
              <a:buFontTx/>
              <a:defRPr sz="1200" b="1">
                <a:solidFill>
                  <a:schemeClr val="accent1"/>
                </a:solidFill>
              </a:defRPr>
            </a:lvl2pPr>
            <a:lvl3pPr marL="822960" indent="-137159">
              <a:lnSpc>
                <a:spcPts val="1700"/>
              </a:lnSpc>
              <a:buClrTx/>
              <a:buFontTx/>
              <a:defRPr sz="1200" b="1">
                <a:solidFill>
                  <a:schemeClr val="accent1"/>
                </a:solidFill>
              </a:defRPr>
            </a:lvl3pPr>
            <a:lvl4pPr marL="1186960" indent="-158260">
              <a:lnSpc>
                <a:spcPts val="1700"/>
              </a:lnSpc>
              <a:buClrTx/>
              <a:buFontTx/>
              <a:defRPr sz="1200" b="1">
                <a:solidFill>
                  <a:schemeClr val="accent1"/>
                </a:solidFill>
              </a:defRPr>
            </a:lvl4pPr>
            <a:lvl5pPr marL="1529860" indent="-158260">
              <a:lnSpc>
                <a:spcPts val="1700"/>
              </a:lnSpc>
              <a:buClrTx/>
              <a:buFontTx/>
              <a:defRPr sz="1200" b="1">
                <a:solidFill>
                  <a:schemeClr val="accent1"/>
                </a:solidFill>
              </a:defRPr>
            </a:lvl5pPr>
          </a:lstStyle>
          <a:p>
            <a:r>
              <a:t>Body Level One</a:t>
            </a:r>
          </a:p>
          <a:p>
            <a:pPr lvl="1"/>
            <a:r>
              <a:t>Body Level Two</a:t>
            </a:r>
          </a:p>
          <a:p>
            <a:pPr lvl="2"/>
            <a:r>
              <a:t>Body Level Three</a:t>
            </a:r>
          </a:p>
          <a:p>
            <a:pPr lvl="3"/>
            <a:r>
              <a:t>Body Level Four</a:t>
            </a:r>
          </a:p>
          <a:p>
            <a:pPr lvl="4"/>
            <a:r>
              <a:t>Body Level Five</a:t>
            </a:r>
          </a:p>
        </p:txBody>
      </p:sp>
      <p:sp>
        <p:nvSpPr>
          <p:cNvPr id="89" name="Title Text"/>
          <p:cNvSpPr txBox="1">
            <a:spLocks noGrp="1"/>
          </p:cNvSpPr>
          <p:nvPr>
            <p:ph type="title"/>
          </p:nvPr>
        </p:nvSpPr>
        <p:spPr>
          <a:prstGeom prst="rect">
            <a:avLst/>
          </a:prstGeom>
        </p:spPr>
        <p:txBody>
          <a:bodyPr/>
          <a:lstStyle>
            <a:lvl1pPr>
              <a:defRPr sz="2200"/>
            </a:lvl1pPr>
          </a:lstStyle>
          <a:p>
            <a:r>
              <a:t>Title Text</a:t>
            </a:r>
          </a:p>
        </p:txBody>
      </p:sp>
      <p:sp>
        <p:nvSpPr>
          <p:cNvPr id="9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Text and Photo">
    <p:spTree>
      <p:nvGrpSpPr>
        <p:cNvPr id="1" name=""/>
        <p:cNvGrpSpPr/>
        <p:nvPr/>
      </p:nvGrpSpPr>
      <p:grpSpPr>
        <a:xfrm>
          <a:off x="0" y="0"/>
          <a:ext cx="0" cy="0"/>
          <a:chOff x="0" y="0"/>
          <a:chExt cx="0" cy="0"/>
        </a:xfrm>
      </p:grpSpPr>
      <p:sp>
        <p:nvSpPr>
          <p:cNvPr id="97" name="Body Level One…"/>
          <p:cNvSpPr txBox="1">
            <a:spLocks noGrp="1"/>
          </p:cNvSpPr>
          <p:nvPr>
            <p:ph type="body" sz="quarter" idx="1"/>
          </p:nvPr>
        </p:nvSpPr>
        <p:spPr>
          <a:xfrm>
            <a:off x="427101" y="2189263"/>
            <a:ext cx="3001900" cy="2768328"/>
          </a:xfrm>
          <a:prstGeom prst="rect">
            <a:avLst/>
          </a:prstGeom>
        </p:spPr>
        <p:txBody>
          <a:bodyPr/>
          <a:lstStyle>
            <a:lvl1pPr marL="0" indent="0">
              <a:lnSpc>
                <a:spcPts val="1900"/>
              </a:lnSpc>
              <a:buClrTx/>
              <a:buSzTx/>
              <a:buFontTx/>
              <a:buNone/>
              <a:defRPr sz="1300" spc="-38"/>
            </a:lvl1pPr>
            <a:lvl2pPr marL="0" indent="0">
              <a:lnSpc>
                <a:spcPts val="1900"/>
              </a:lnSpc>
              <a:buClrTx/>
              <a:buSzTx/>
              <a:buFontTx/>
              <a:buNone/>
              <a:defRPr sz="1300" spc="-38"/>
            </a:lvl2pPr>
            <a:lvl3pPr marL="0" indent="0">
              <a:lnSpc>
                <a:spcPts val="1900"/>
              </a:lnSpc>
              <a:buClrTx/>
              <a:buSzTx/>
              <a:buFontTx/>
              <a:buNone/>
              <a:defRPr sz="1300" spc="-38"/>
            </a:lvl3pPr>
            <a:lvl4pPr marL="0" indent="0">
              <a:lnSpc>
                <a:spcPts val="1900"/>
              </a:lnSpc>
              <a:buClrTx/>
              <a:buSzTx/>
              <a:buFontTx/>
              <a:buNone/>
              <a:defRPr sz="1300" spc="-38"/>
            </a:lvl4pPr>
            <a:lvl5pPr marL="0" indent="0">
              <a:lnSpc>
                <a:spcPts val="1900"/>
              </a:lnSpc>
              <a:buClrTx/>
              <a:buSzTx/>
              <a:buFontTx/>
              <a:buNone/>
              <a:defRPr sz="1300" spc="-38"/>
            </a:lvl5pPr>
          </a:lstStyle>
          <a:p>
            <a:r>
              <a:t>Body Level One</a:t>
            </a:r>
          </a:p>
          <a:p>
            <a:pPr lvl="1"/>
            <a:r>
              <a:t>Body Level Two</a:t>
            </a:r>
          </a:p>
          <a:p>
            <a:pPr lvl="2"/>
            <a:r>
              <a:t>Body Level Three</a:t>
            </a:r>
          </a:p>
          <a:p>
            <a:pPr lvl="3"/>
            <a:r>
              <a:t>Body Level Four</a:t>
            </a:r>
          </a:p>
          <a:p>
            <a:pPr lvl="4"/>
            <a:r>
              <a:t>Body Level Five</a:t>
            </a:r>
          </a:p>
        </p:txBody>
      </p:sp>
      <p:sp>
        <p:nvSpPr>
          <p:cNvPr id="98" name="Title Text"/>
          <p:cNvSpPr txBox="1">
            <a:spLocks noGrp="1"/>
          </p:cNvSpPr>
          <p:nvPr>
            <p:ph type="title"/>
          </p:nvPr>
        </p:nvSpPr>
        <p:spPr>
          <a:xfrm>
            <a:off x="425194" y="1316736"/>
            <a:ext cx="3398732" cy="868432"/>
          </a:xfrm>
          <a:prstGeom prst="rect">
            <a:avLst/>
          </a:prstGeom>
        </p:spPr>
        <p:txBody>
          <a:bodyPr/>
          <a:lstStyle>
            <a:lvl1pPr>
              <a:defRPr sz="2200"/>
            </a:lvl1pPr>
          </a:lstStyle>
          <a:p>
            <a:r>
              <a:t>Title Text</a:t>
            </a:r>
          </a:p>
        </p:txBody>
      </p:sp>
      <p:sp>
        <p:nvSpPr>
          <p:cNvPr id="99" name="Picture Placeholder 2"/>
          <p:cNvSpPr>
            <a:spLocks noGrp="1"/>
          </p:cNvSpPr>
          <p:nvPr>
            <p:ph type="pic" idx="13"/>
          </p:nvPr>
        </p:nvSpPr>
        <p:spPr>
          <a:xfrm>
            <a:off x="3823923" y="1049311"/>
            <a:ext cx="5320077" cy="5811864"/>
          </a:xfrm>
          <a:prstGeom prst="rect">
            <a:avLst/>
          </a:prstGeom>
          <a:ln w="9525">
            <a:solidFill>
              <a:srgbClr val="FFFFFF"/>
            </a:solidFill>
            <a:round/>
          </a:ln>
        </p:spPr>
        <p:txBody>
          <a:bodyPr lIns="91439" tIns="45719" rIns="91439" bIns="45719">
            <a:noAutofit/>
          </a:bodyPr>
          <a:lstStyle/>
          <a:p>
            <a:endParaRPr/>
          </a:p>
        </p:txBody>
      </p:sp>
      <p:sp>
        <p:nvSpPr>
          <p:cNvPr id="10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4" name="Rectangle 6"/>
          <p:cNvGrpSpPr/>
          <p:nvPr/>
        </p:nvGrpSpPr>
        <p:grpSpPr>
          <a:xfrm>
            <a:off x="201477" y="0"/>
            <a:ext cx="8772045" cy="6858000"/>
            <a:chOff x="0" y="0"/>
            <a:chExt cx="8772044" cy="6858000"/>
          </a:xfrm>
        </p:grpSpPr>
        <p:sp>
          <p:nvSpPr>
            <p:cNvPr id="2" name="Rectangle"/>
            <p:cNvSpPr/>
            <p:nvPr/>
          </p:nvSpPr>
          <p:spPr>
            <a:xfrm>
              <a:off x="-1" y="0"/>
              <a:ext cx="8772045" cy="6858000"/>
            </a:xfrm>
            <a:prstGeom prst="rect">
              <a:avLst/>
            </a:prstGeom>
            <a:solidFill>
              <a:srgbClr val="FFFFFF"/>
            </a:solidFill>
            <a:ln w="12700" cap="flat">
              <a:noFill/>
              <a:miter lim="400000"/>
            </a:ln>
            <a:effectLst/>
          </p:spPr>
          <p:txBody>
            <a:bodyPr wrap="square" lIns="45718" tIns="45718" rIns="45718" bIns="45718" numCol="1" anchor="ctr">
              <a:noAutofit/>
            </a:bodyPr>
            <a:lstStyle/>
            <a:p>
              <a:pPr algn="ctr">
                <a:defRPr>
                  <a:solidFill>
                    <a:srgbClr val="FFFFFF"/>
                  </a:solidFill>
                </a:defRPr>
              </a:pPr>
              <a:endParaRPr/>
            </a:p>
          </p:txBody>
        </p:sp>
        <p:sp>
          <p:nvSpPr>
            <p:cNvPr id="3" name="‘-"/>
            <p:cNvSpPr txBox="1"/>
            <p:nvPr/>
          </p:nvSpPr>
          <p:spPr>
            <a:xfrm>
              <a:off x="-1" y="3253668"/>
              <a:ext cx="8772045" cy="35066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ctr">
              <a:spAutoFit/>
            </a:bodyPr>
            <a:lstStyle/>
            <a:p>
              <a:pPr lvl="6" indent="2743131" algn="ctr">
                <a:defRPr>
                  <a:solidFill>
                    <a:srgbClr val="FFFFFF"/>
                  </a:solidFill>
                </a:defRPr>
              </a:pPr>
              <a:r>
                <a:t>‘-</a:t>
              </a:r>
            </a:p>
          </p:txBody>
        </p:sp>
      </p:grpSp>
      <p:pic>
        <p:nvPicPr>
          <p:cNvPr id="5" name="Picture 13" descr="Picture 13"/>
          <p:cNvPicPr>
            <a:picLocks noChangeAspect="1"/>
          </p:cNvPicPr>
          <p:nvPr/>
        </p:nvPicPr>
        <p:blipFill>
          <a:blip r:embed="rId15">
            <a:extLst/>
          </a:blip>
          <a:stretch>
            <a:fillRect/>
          </a:stretch>
        </p:blipFill>
        <p:spPr>
          <a:xfrm>
            <a:off x="-3" y="857"/>
            <a:ext cx="9141716" cy="6856284"/>
          </a:xfrm>
          <a:prstGeom prst="rect">
            <a:avLst/>
          </a:prstGeom>
          <a:ln w="12700">
            <a:miter lim="400000"/>
          </a:ln>
        </p:spPr>
      </p:pic>
      <p:pic>
        <p:nvPicPr>
          <p:cNvPr id="6" name="Picture 2" descr="Picture 2"/>
          <p:cNvPicPr>
            <a:picLocks noChangeAspect="1"/>
          </p:cNvPicPr>
          <p:nvPr/>
        </p:nvPicPr>
        <p:blipFill>
          <a:blip r:embed="rId16">
            <a:extLst/>
          </a:blip>
          <a:stretch>
            <a:fillRect/>
          </a:stretch>
        </p:blipFill>
        <p:spPr>
          <a:xfrm>
            <a:off x="314325" y="350410"/>
            <a:ext cx="3528470" cy="261686"/>
          </a:xfrm>
          <a:prstGeom prst="rect">
            <a:avLst/>
          </a:prstGeom>
          <a:ln w="12700">
            <a:miter lim="400000"/>
          </a:ln>
        </p:spPr>
      </p:pic>
      <p:sp>
        <p:nvSpPr>
          <p:cNvPr id="7" name="Title Text"/>
          <p:cNvSpPr txBox="1">
            <a:spLocks noGrp="1"/>
          </p:cNvSpPr>
          <p:nvPr>
            <p:ph type="title"/>
          </p:nvPr>
        </p:nvSpPr>
        <p:spPr>
          <a:xfrm>
            <a:off x="425194" y="1316736"/>
            <a:ext cx="7886702" cy="8684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b">
            <a:normAutofit/>
          </a:bodyPr>
          <a:lstStyle/>
          <a:p>
            <a:r>
              <a:t>Title Text</a:t>
            </a:r>
          </a:p>
        </p:txBody>
      </p:sp>
      <p:sp>
        <p:nvSpPr>
          <p:cNvPr id="8" name="Body Level One…"/>
          <p:cNvSpPr txBox="1">
            <a:spLocks noGrp="1"/>
          </p:cNvSpPr>
          <p:nvPr>
            <p:ph type="body" idx="1"/>
          </p:nvPr>
        </p:nvSpPr>
        <p:spPr>
          <a:xfrm>
            <a:off x="425194" y="2320111"/>
            <a:ext cx="7886702" cy="381338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a:bodyPr>
          <a:lstStyle/>
          <a:p>
            <a:r>
              <a:t>Body Level One</a:t>
            </a:r>
          </a:p>
          <a:p>
            <a:pPr lvl="1"/>
            <a:r>
              <a:t>Body Level Two</a:t>
            </a:r>
          </a:p>
          <a:p>
            <a:pPr lvl="2"/>
            <a:r>
              <a:t>Body Level Three</a:t>
            </a:r>
          </a:p>
          <a:p>
            <a:pPr lvl="3"/>
            <a:r>
              <a:t>Body Level Four</a:t>
            </a:r>
          </a:p>
          <a:p>
            <a:pPr lvl="4"/>
            <a:r>
              <a:t>Body Level Five</a:t>
            </a:r>
          </a:p>
        </p:txBody>
      </p:sp>
      <p:sp>
        <p:nvSpPr>
          <p:cNvPr id="9" name="Slide Number"/>
          <p:cNvSpPr txBox="1">
            <a:spLocks noGrp="1"/>
          </p:cNvSpPr>
          <p:nvPr>
            <p:ph type="sldNum" sz="quarter" idx="2"/>
          </p:nvPr>
        </p:nvSpPr>
        <p:spPr>
          <a:xfrm>
            <a:off x="7817077" y="6376120"/>
            <a:ext cx="273654" cy="264253"/>
          </a:xfrm>
          <a:prstGeom prst="rect">
            <a:avLst/>
          </a:prstGeom>
          <a:ln w="12700">
            <a:miter lim="400000"/>
          </a:ln>
        </p:spPr>
        <p:txBody>
          <a:bodyPr wrap="none" lIns="45718" tIns="45718" rIns="45718" bIns="45718" anchor="ctr">
            <a:spAutoFit/>
          </a:bodyPr>
          <a:lstStyle>
            <a:lvl1pPr algn="r" defTabSz="685800">
              <a:defRPr sz="1200" b="1"/>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spd="med"/>
  <p:txStyles>
    <p:titleStyle>
      <a:lvl1pPr marL="0" marR="0" indent="0" algn="l" defTabSz="685800" rtl="0" latinLnBrk="0">
        <a:lnSpc>
          <a:spcPct val="90000"/>
        </a:lnSpc>
        <a:spcBef>
          <a:spcPts val="0"/>
        </a:spcBef>
        <a:spcAft>
          <a:spcPts val="0"/>
        </a:spcAft>
        <a:buClrTx/>
        <a:buSzTx/>
        <a:buFontTx/>
        <a:buNone/>
        <a:tabLst/>
        <a:defRPr sz="2700" b="0" i="0" u="none" strike="noStrike" cap="none" spc="0" baseline="0">
          <a:ln>
            <a:noFill/>
          </a:ln>
          <a:solidFill>
            <a:schemeClr val="accent1"/>
          </a:solidFill>
          <a:uFillTx/>
          <a:latin typeface="+mn-lt"/>
          <a:ea typeface="+mn-ea"/>
          <a:cs typeface="+mn-cs"/>
          <a:sym typeface="Arial"/>
        </a:defRPr>
      </a:lvl1pPr>
      <a:lvl2pPr marL="0" marR="0" indent="0" algn="l" defTabSz="685800" rtl="0" latinLnBrk="0">
        <a:lnSpc>
          <a:spcPct val="90000"/>
        </a:lnSpc>
        <a:spcBef>
          <a:spcPts val="0"/>
        </a:spcBef>
        <a:spcAft>
          <a:spcPts val="0"/>
        </a:spcAft>
        <a:buClrTx/>
        <a:buSzTx/>
        <a:buFontTx/>
        <a:buNone/>
        <a:tabLst/>
        <a:defRPr sz="2700" b="0" i="0" u="none" strike="noStrike" cap="none" spc="0" baseline="0">
          <a:ln>
            <a:noFill/>
          </a:ln>
          <a:solidFill>
            <a:schemeClr val="accent1"/>
          </a:solidFill>
          <a:uFillTx/>
          <a:latin typeface="+mn-lt"/>
          <a:ea typeface="+mn-ea"/>
          <a:cs typeface="+mn-cs"/>
          <a:sym typeface="Arial"/>
        </a:defRPr>
      </a:lvl2pPr>
      <a:lvl3pPr marL="0" marR="0" indent="0" algn="l" defTabSz="685800" rtl="0" latinLnBrk="0">
        <a:lnSpc>
          <a:spcPct val="90000"/>
        </a:lnSpc>
        <a:spcBef>
          <a:spcPts val="0"/>
        </a:spcBef>
        <a:spcAft>
          <a:spcPts val="0"/>
        </a:spcAft>
        <a:buClrTx/>
        <a:buSzTx/>
        <a:buFontTx/>
        <a:buNone/>
        <a:tabLst/>
        <a:defRPr sz="2700" b="0" i="0" u="none" strike="noStrike" cap="none" spc="0" baseline="0">
          <a:ln>
            <a:noFill/>
          </a:ln>
          <a:solidFill>
            <a:schemeClr val="accent1"/>
          </a:solidFill>
          <a:uFillTx/>
          <a:latin typeface="+mn-lt"/>
          <a:ea typeface="+mn-ea"/>
          <a:cs typeface="+mn-cs"/>
          <a:sym typeface="Arial"/>
        </a:defRPr>
      </a:lvl3pPr>
      <a:lvl4pPr marL="0" marR="0" indent="0" algn="l" defTabSz="685800" rtl="0" latinLnBrk="0">
        <a:lnSpc>
          <a:spcPct val="90000"/>
        </a:lnSpc>
        <a:spcBef>
          <a:spcPts val="0"/>
        </a:spcBef>
        <a:spcAft>
          <a:spcPts val="0"/>
        </a:spcAft>
        <a:buClrTx/>
        <a:buSzTx/>
        <a:buFontTx/>
        <a:buNone/>
        <a:tabLst/>
        <a:defRPr sz="2700" b="0" i="0" u="none" strike="noStrike" cap="none" spc="0" baseline="0">
          <a:ln>
            <a:noFill/>
          </a:ln>
          <a:solidFill>
            <a:schemeClr val="accent1"/>
          </a:solidFill>
          <a:uFillTx/>
          <a:latin typeface="+mn-lt"/>
          <a:ea typeface="+mn-ea"/>
          <a:cs typeface="+mn-cs"/>
          <a:sym typeface="Arial"/>
        </a:defRPr>
      </a:lvl4pPr>
      <a:lvl5pPr marL="0" marR="0" indent="0" algn="l" defTabSz="685800" rtl="0" latinLnBrk="0">
        <a:lnSpc>
          <a:spcPct val="90000"/>
        </a:lnSpc>
        <a:spcBef>
          <a:spcPts val="0"/>
        </a:spcBef>
        <a:spcAft>
          <a:spcPts val="0"/>
        </a:spcAft>
        <a:buClrTx/>
        <a:buSzTx/>
        <a:buFontTx/>
        <a:buNone/>
        <a:tabLst/>
        <a:defRPr sz="2700" b="0" i="0" u="none" strike="noStrike" cap="none" spc="0" baseline="0">
          <a:ln>
            <a:noFill/>
          </a:ln>
          <a:solidFill>
            <a:schemeClr val="accent1"/>
          </a:solidFill>
          <a:uFillTx/>
          <a:latin typeface="+mn-lt"/>
          <a:ea typeface="+mn-ea"/>
          <a:cs typeface="+mn-cs"/>
          <a:sym typeface="Arial"/>
        </a:defRPr>
      </a:lvl5pPr>
      <a:lvl6pPr marL="0" marR="0" indent="0" algn="l" defTabSz="685800" rtl="0" latinLnBrk="0">
        <a:lnSpc>
          <a:spcPct val="90000"/>
        </a:lnSpc>
        <a:spcBef>
          <a:spcPts val="0"/>
        </a:spcBef>
        <a:spcAft>
          <a:spcPts val="0"/>
        </a:spcAft>
        <a:buClrTx/>
        <a:buSzTx/>
        <a:buFontTx/>
        <a:buNone/>
        <a:tabLst/>
        <a:defRPr sz="2700" b="0" i="0" u="none" strike="noStrike" cap="none" spc="0" baseline="0">
          <a:ln>
            <a:noFill/>
          </a:ln>
          <a:solidFill>
            <a:schemeClr val="accent1"/>
          </a:solidFill>
          <a:uFillTx/>
          <a:latin typeface="+mn-lt"/>
          <a:ea typeface="+mn-ea"/>
          <a:cs typeface="+mn-cs"/>
          <a:sym typeface="Arial"/>
        </a:defRPr>
      </a:lvl6pPr>
      <a:lvl7pPr marL="0" marR="0" indent="0" algn="l" defTabSz="685800" rtl="0" latinLnBrk="0">
        <a:lnSpc>
          <a:spcPct val="90000"/>
        </a:lnSpc>
        <a:spcBef>
          <a:spcPts val="0"/>
        </a:spcBef>
        <a:spcAft>
          <a:spcPts val="0"/>
        </a:spcAft>
        <a:buClrTx/>
        <a:buSzTx/>
        <a:buFontTx/>
        <a:buNone/>
        <a:tabLst/>
        <a:defRPr sz="2700" b="0" i="0" u="none" strike="noStrike" cap="none" spc="0" baseline="0">
          <a:ln>
            <a:noFill/>
          </a:ln>
          <a:solidFill>
            <a:schemeClr val="accent1"/>
          </a:solidFill>
          <a:uFillTx/>
          <a:latin typeface="+mn-lt"/>
          <a:ea typeface="+mn-ea"/>
          <a:cs typeface="+mn-cs"/>
          <a:sym typeface="Arial"/>
        </a:defRPr>
      </a:lvl7pPr>
      <a:lvl8pPr marL="0" marR="0" indent="0" algn="l" defTabSz="685800" rtl="0" latinLnBrk="0">
        <a:lnSpc>
          <a:spcPct val="90000"/>
        </a:lnSpc>
        <a:spcBef>
          <a:spcPts val="0"/>
        </a:spcBef>
        <a:spcAft>
          <a:spcPts val="0"/>
        </a:spcAft>
        <a:buClrTx/>
        <a:buSzTx/>
        <a:buFontTx/>
        <a:buNone/>
        <a:tabLst/>
        <a:defRPr sz="2700" b="0" i="0" u="none" strike="noStrike" cap="none" spc="0" baseline="0">
          <a:ln>
            <a:noFill/>
          </a:ln>
          <a:solidFill>
            <a:schemeClr val="accent1"/>
          </a:solidFill>
          <a:uFillTx/>
          <a:latin typeface="+mn-lt"/>
          <a:ea typeface="+mn-ea"/>
          <a:cs typeface="+mn-cs"/>
          <a:sym typeface="Arial"/>
        </a:defRPr>
      </a:lvl8pPr>
      <a:lvl9pPr marL="0" marR="0" indent="0" algn="l" defTabSz="685800" rtl="0" latinLnBrk="0">
        <a:lnSpc>
          <a:spcPct val="90000"/>
        </a:lnSpc>
        <a:spcBef>
          <a:spcPts val="0"/>
        </a:spcBef>
        <a:spcAft>
          <a:spcPts val="0"/>
        </a:spcAft>
        <a:buClrTx/>
        <a:buSzTx/>
        <a:buFontTx/>
        <a:buNone/>
        <a:tabLst/>
        <a:defRPr sz="2700" b="0" i="0" u="none" strike="noStrike" cap="none" spc="0" baseline="0">
          <a:ln>
            <a:noFill/>
          </a:ln>
          <a:solidFill>
            <a:schemeClr val="accent1"/>
          </a:solidFill>
          <a:uFillTx/>
          <a:latin typeface="+mn-lt"/>
          <a:ea typeface="+mn-ea"/>
          <a:cs typeface="+mn-cs"/>
          <a:sym typeface="Arial"/>
        </a:defRPr>
      </a:lvl9pPr>
    </p:titleStyle>
    <p:bodyStyle>
      <a:lvl1pPr marL="171450" marR="0" indent="-171450" algn="l" defTabSz="685800" rtl="0" latinLnBrk="0">
        <a:lnSpc>
          <a:spcPct val="90000"/>
        </a:lnSpc>
        <a:spcBef>
          <a:spcPts val="700"/>
        </a:spcBef>
        <a:spcAft>
          <a:spcPts val="0"/>
        </a:spcAft>
        <a:buClr>
          <a:schemeClr val="accent1"/>
        </a:buClr>
        <a:buSzPct val="100000"/>
        <a:buFont typeface="Arial"/>
        <a:buChar char="•"/>
        <a:tabLst/>
        <a:defRPr sz="1500" b="0" i="0" u="none" strike="noStrike" cap="none" spc="0" baseline="0">
          <a:ln>
            <a:noFill/>
          </a:ln>
          <a:solidFill>
            <a:schemeClr val="accent4"/>
          </a:solidFill>
          <a:uFillTx/>
          <a:latin typeface="+mn-lt"/>
          <a:ea typeface="+mn-ea"/>
          <a:cs typeface="+mn-cs"/>
          <a:sym typeface="Arial"/>
        </a:defRPr>
      </a:lvl1pPr>
      <a:lvl2pPr marL="514350" marR="0" indent="-171450" algn="l" defTabSz="685800" rtl="0" latinLnBrk="0">
        <a:lnSpc>
          <a:spcPct val="90000"/>
        </a:lnSpc>
        <a:spcBef>
          <a:spcPts val="700"/>
        </a:spcBef>
        <a:spcAft>
          <a:spcPts val="0"/>
        </a:spcAft>
        <a:buClr>
          <a:schemeClr val="accent1"/>
        </a:buClr>
        <a:buSzPct val="100000"/>
        <a:buFont typeface="Arial"/>
        <a:buChar char="•"/>
        <a:tabLst/>
        <a:defRPr sz="1500" b="0" i="0" u="none" strike="noStrike" cap="none" spc="0" baseline="0">
          <a:ln>
            <a:noFill/>
          </a:ln>
          <a:solidFill>
            <a:schemeClr val="accent4"/>
          </a:solidFill>
          <a:uFillTx/>
          <a:latin typeface="+mn-lt"/>
          <a:ea typeface="+mn-ea"/>
          <a:cs typeface="+mn-cs"/>
          <a:sym typeface="Arial"/>
        </a:defRPr>
      </a:lvl2pPr>
      <a:lvl3pPr marL="883626" marR="0" indent="-197826" algn="l" defTabSz="685800" rtl="0" latinLnBrk="0">
        <a:lnSpc>
          <a:spcPct val="90000"/>
        </a:lnSpc>
        <a:spcBef>
          <a:spcPts val="700"/>
        </a:spcBef>
        <a:spcAft>
          <a:spcPts val="0"/>
        </a:spcAft>
        <a:buClr>
          <a:schemeClr val="accent1"/>
        </a:buClr>
        <a:buSzPct val="100000"/>
        <a:buFont typeface="Arial"/>
        <a:buChar char="-"/>
        <a:tabLst/>
        <a:defRPr sz="1500" b="0" i="0" u="none" strike="noStrike" cap="none" spc="0" baseline="0">
          <a:ln>
            <a:noFill/>
          </a:ln>
          <a:solidFill>
            <a:schemeClr val="accent4"/>
          </a:solidFill>
          <a:uFillTx/>
          <a:latin typeface="+mn-lt"/>
          <a:ea typeface="+mn-ea"/>
          <a:cs typeface="+mn-cs"/>
          <a:sym typeface="Arial"/>
        </a:defRPr>
      </a:lvl3pPr>
      <a:lvl4pPr marL="1226526" marR="0" indent="-197826" algn="l" defTabSz="685800" rtl="0" latinLnBrk="0">
        <a:lnSpc>
          <a:spcPct val="90000"/>
        </a:lnSpc>
        <a:spcBef>
          <a:spcPts val="700"/>
        </a:spcBef>
        <a:spcAft>
          <a:spcPts val="0"/>
        </a:spcAft>
        <a:buClr>
          <a:schemeClr val="accent1"/>
        </a:buClr>
        <a:buSzPct val="100000"/>
        <a:buFont typeface="Arial"/>
        <a:buChar char="•"/>
        <a:tabLst/>
        <a:defRPr sz="1500" b="0" i="0" u="none" strike="noStrike" cap="none" spc="0" baseline="0">
          <a:ln>
            <a:noFill/>
          </a:ln>
          <a:solidFill>
            <a:schemeClr val="accent4"/>
          </a:solidFill>
          <a:uFillTx/>
          <a:latin typeface="+mn-lt"/>
          <a:ea typeface="+mn-ea"/>
          <a:cs typeface="+mn-cs"/>
          <a:sym typeface="Arial"/>
        </a:defRPr>
      </a:lvl4pPr>
      <a:lvl5pPr marL="1569426" marR="0" indent="-197826" algn="l" defTabSz="685800" rtl="0" latinLnBrk="0">
        <a:lnSpc>
          <a:spcPct val="90000"/>
        </a:lnSpc>
        <a:spcBef>
          <a:spcPts val="700"/>
        </a:spcBef>
        <a:spcAft>
          <a:spcPts val="0"/>
        </a:spcAft>
        <a:buClr>
          <a:schemeClr val="accent1"/>
        </a:buClr>
        <a:buSzPct val="100000"/>
        <a:buFont typeface="Arial"/>
        <a:buChar char="•"/>
        <a:tabLst/>
        <a:defRPr sz="1500" b="0" i="0" u="none" strike="noStrike" cap="none" spc="0" baseline="0">
          <a:ln>
            <a:noFill/>
          </a:ln>
          <a:solidFill>
            <a:schemeClr val="accent4"/>
          </a:solidFill>
          <a:uFillTx/>
          <a:latin typeface="+mn-lt"/>
          <a:ea typeface="+mn-ea"/>
          <a:cs typeface="+mn-cs"/>
          <a:sym typeface="Arial"/>
        </a:defRPr>
      </a:lvl5pPr>
      <a:lvl6pPr marL="1912325" marR="0" indent="-197825" algn="l" defTabSz="685800" rtl="0" latinLnBrk="0">
        <a:lnSpc>
          <a:spcPct val="90000"/>
        </a:lnSpc>
        <a:spcBef>
          <a:spcPts val="700"/>
        </a:spcBef>
        <a:spcAft>
          <a:spcPts val="0"/>
        </a:spcAft>
        <a:buClr>
          <a:schemeClr val="accent1"/>
        </a:buClr>
        <a:buSzPct val="100000"/>
        <a:buFont typeface="Arial"/>
        <a:buChar char="•"/>
        <a:tabLst/>
        <a:defRPr sz="1500" b="0" i="0" u="none" strike="noStrike" cap="none" spc="0" baseline="0">
          <a:ln>
            <a:noFill/>
          </a:ln>
          <a:solidFill>
            <a:schemeClr val="accent4"/>
          </a:solidFill>
          <a:uFillTx/>
          <a:latin typeface="+mn-lt"/>
          <a:ea typeface="+mn-ea"/>
          <a:cs typeface="+mn-cs"/>
          <a:sym typeface="Arial"/>
        </a:defRPr>
      </a:lvl6pPr>
      <a:lvl7pPr marL="2255225" marR="0" indent="-197825" algn="l" defTabSz="685800" rtl="0" latinLnBrk="0">
        <a:lnSpc>
          <a:spcPct val="90000"/>
        </a:lnSpc>
        <a:spcBef>
          <a:spcPts val="700"/>
        </a:spcBef>
        <a:spcAft>
          <a:spcPts val="0"/>
        </a:spcAft>
        <a:buClr>
          <a:schemeClr val="accent1"/>
        </a:buClr>
        <a:buSzPct val="100000"/>
        <a:buFont typeface="Arial"/>
        <a:buChar char="•"/>
        <a:tabLst/>
        <a:defRPr sz="1500" b="0" i="0" u="none" strike="noStrike" cap="none" spc="0" baseline="0">
          <a:ln>
            <a:noFill/>
          </a:ln>
          <a:solidFill>
            <a:schemeClr val="accent4"/>
          </a:solidFill>
          <a:uFillTx/>
          <a:latin typeface="+mn-lt"/>
          <a:ea typeface="+mn-ea"/>
          <a:cs typeface="+mn-cs"/>
          <a:sym typeface="Arial"/>
        </a:defRPr>
      </a:lvl7pPr>
      <a:lvl8pPr marL="2598125" marR="0" indent="-197825" algn="l" defTabSz="685800" rtl="0" latinLnBrk="0">
        <a:lnSpc>
          <a:spcPct val="90000"/>
        </a:lnSpc>
        <a:spcBef>
          <a:spcPts val="700"/>
        </a:spcBef>
        <a:spcAft>
          <a:spcPts val="0"/>
        </a:spcAft>
        <a:buClr>
          <a:schemeClr val="accent1"/>
        </a:buClr>
        <a:buSzPct val="100000"/>
        <a:buFont typeface="Arial"/>
        <a:buChar char="•"/>
        <a:tabLst/>
        <a:defRPr sz="1500" b="0" i="0" u="none" strike="noStrike" cap="none" spc="0" baseline="0">
          <a:ln>
            <a:noFill/>
          </a:ln>
          <a:solidFill>
            <a:schemeClr val="accent4"/>
          </a:solidFill>
          <a:uFillTx/>
          <a:latin typeface="+mn-lt"/>
          <a:ea typeface="+mn-ea"/>
          <a:cs typeface="+mn-cs"/>
          <a:sym typeface="Arial"/>
        </a:defRPr>
      </a:lvl8pPr>
      <a:lvl9pPr marL="2941025" marR="0" indent="-197825" algn="l" defTabSz="685800" rtl="0" latinLnBrk="0">
        <a:lnSpc>
          <a:spcPct val="90000"/>
        </a:lnSpc>
        <a:spcBef>
          <a:spcPts val="700"/>
        </a:spcBef>
        <a:spcAft>
          <a:spcPts val="0"/>
        </a:spcAft>
        <a:buClr>
          <a:schemeClr val="accent1"/>
        </a:buClr>
        <a:buSzPct val="100000"/>
        <a:buFont typeface="Arial"/>
        <a:buChar char="•"/>
        <a:tabLst/>
        <a:defRPr sz="1500" b="0" i="0" u="none" strike="noStrike" cap="none" spc="0" baseline="0">
          <a:ln>
            <a:noFill/>
          </a:ln>
          <a:solidFill>
            <a:schemeClr val="accent4"/>
          </a:solidFill>
          <a:uFillTx/>
          <a:latin typeface="+mn-lt"/>
          <a:ea typeface="+mn-ea"/>
          <a:cs typeface="+mn-cs"/>
          <a:sym typeface="Arial"/>
        </a:defRPr>
      </a:lvl9pPr>
    </p:bodyStyle>
    <p:otherStyle>
      <a:lvl1pPr marL="0" marR="0" indent="0" algn="r" defTabSz="685800" rtl="0" latinLnBrk="0">
        <a:lnSpc>
          <a:spcPct val="100000"/>
        </a:lnSpc>
        <a:spcBef>
          <a:spcPts val="0"/>
        </a:spcBef>
        <a:spcAft>
          <a:spcPts val="0"/>
        </a:spcAft>
        <a:buClrTx/>
        <a:buSzTx/>
        <a:buFontTx/>
        <a:buNone/>
        <a:tabLst/>
        <a:defRPr sz="1200" b="1" i="0" u="none" strike="noStrike" cap="none" spc="0" baseline="0">
          <a:ln>
            <a:noFill/>
          </a:ln>
          <a:solidFill>
            <a:schemeClr val="tx1"/>
          </a:solidFill>
          <a:uFillTx/>
          <a:latin typeface="+mn-lt"/>
          <a:ea typeface="+mn-ea"/>
          <a:cs typeface="+mn-cs"/>
          <a:sym typeface="Arial"/>
        </a:defRPr>
      </a:lvl1pPr>
      <a:lvl2pPr marL="0" marR="0" indent="0" algn="r" defTabSz="685800" rtl="0" latinLnBrk="0">
        <a:lnSpc>
          <a:spcPct val="100000"/>
        </a:lnSpc>
        <a:spcBef>
          <a:spcPts val="0"/>
        </a:spcBef>
        <a:spcAft>
          <a:spcPts val="0"/>
        </a:spcAft>
        <a:buClrTx/>
        <a:buSzTx/>
        <a:buFontTx/>
        <a:buNone/>
        <a:tabLst/>
        <a:defRPr sz="1200" b="1" i="0" u="none" strike="noStrike" cap="none" spc="0" baseline="0">
          <a:ln>
            <a:noFill/>
          </a:ln>
          <a:solidFill>
            <a:schemeClr val="tx1"/>
          </a:solidFill>
          <a:uFillTx/>
          <a:latin typeface="+mn-lt"/>
          <a:ea typeface="+mn-ea"/>
          <a:cs typeface="+mn-cs"/>
          <a:sym typeface="Arial"/>
        </a:defRPr>
      </a:lvl2pPr>
      <a:lvl3pPr marL="0" marR="0" indent="0" algn="r" defTabSz="685800" rtl="0" latinLnBrk="0">
        <a:lnSpc>
          <a:spcPct val="100000"/>
        </a:lnSpc>
        <a:spcBef>
          <a:spcPts val="0"/>
        </a:spcBef>
        <a:spcAft>
          <a:spcPts val="0"/>
        </a:spcAft>
        <a:buClrTx/>
        <a:buSzTx/>
        <a:buFontTx/>
        <a:buNone/>
        <a:tabLst/>
        <a:defRPr sz="1200" b="1" i="0" u="none" strike="noStrike" cap="none" spc="0" baseline="0">
          <a:ln>
            <a:noFill/>
          </a:ln>
          <a:solidFill>
            <a:schemeClr val="tx1"/>
          </a:solidFill>
          <a:uFillTx/>
          <a:latin typeface="+mn-lt"/>
          <a:ea typeface="+mn-ea"/>
          <a:cs typeface="+mn-cs"/>
          <a:sym typeface="Arial"/>
        </a:defRPr>
      </a:lvl3pPr>
      <a:lvl4pPr marL="0" marR="0" indent="0" algn="r" defTabSz="685800" rtl="0" latinLnBrk="0">
        <a:lnSpc>
          <a:spcPct val="100000"/>
        </a:lnSpc>
        <a:spcBef>
          <a:spcPts val="0"/>
        </a:spcBef>
        <a:spcAft>
          <a:spcPts val="0"/>
        </a:spcAft>
        <a:buClrTx/>
        <a:buSzTx/>
        <a:buFontTx/>
        <a:buNone/>
        <a:tabLst/>
        <a:defRPr sz="1200" b="1" i="0" u="none" strike="noStrike" cap="none" spc="0" baseline="0">
          <a:ln>
            <a:noFill/>
          </a:ln>
          <a:solidFill>
            <a:schemeClr val="tx1"/>
          </a:solidFill>
          <a:uFillTx/>
          <a:latin typeface="+mn-lt"/>
          <a:ea typeface="+mn-ea"/>
          <a:cs typeface="+mn-cs"/>
          <a:sym typeface="Arial"/>
        </a:defRPr>
      </a:lvl4pPr>
      <a:lvl5pPr marL="0" marR="0" indent="0" algn="r" defTabSz="685800" rtl="0" latinLnBrk="0">
        <a:lnSpc>
          <a:spcPct val="100000"/>
        </a:lnSpc>
        <a:spcBef>
          <a:spcPts val="0"/>
        </a:spcBef>
        <a:spcAft>
          <a:spcPts val="0"/>
        </a:spcAft>
        <a:buClrTx/>
        <a:buSzTx/>
        <a:buFontTx/>
        <a:buNone/>
        <a:tabLst/>
        <a:defRPr sz="1200" b="1" i="0" u="none" strike="noStrike" cap="none" spc="0" baseline="0">
          <a:ln>
            <a:noFill/>
          </a:ln>
          <a:solidFill>
            <a:schemeClr val="tx1"/>
          </a:solidFill>
          <a:uFillTx/>
          <a:latin typeface="+mn-lt"/>
          <a:ea typeface="+mn-ea"/>
          <a:cs typeface="+mn-cs"/>
          <a:sym typeface="Arial"/>
        </a:defRPr>
      </a:lvl5pPr>
      <a:lvl6pPr marL="0" marR="0" indent="0" algn="r" defTabSz="685800" rtl="0" latinLnBrk="0">
        <a:lnSpc>
          <a:spcPct val="100000"/>
        </a:lnSpc>
        <a:spcBef>
          <a:spcPts val="0"/>
        </a:spcBef>
        <a:spcAft>
          <a:spcPts val="0"/>
        </a:spcAft>
        <a:buClrTx/>
        <a:buSzTx/>
        <a:buFontTx/>
        <a:buNone/>
        <a:tabLst/>
        <a:defRPr sz="1200" b="1" i="0" u="none" strike="noStrike" cap="none" spc="0" baseline="0">
          <a:ln>
            <a:noFill/>
          </a:ln>
          <a:solidFill>
            <a:schemeClr val="tx1"/>
          </a:solidFill>
          <a:uFillTx/>
          <a:latin typeface="+mn-lt"/>
          <a:ea typeface="+mn-ea"/>
          <a:cs typeface="+mn-cs"/>
          <a:sym typeface="Arial"/>
        </a:defRPr>
      </a:lvl6pPr>
      <a:lvl7pPr marL="0" marR="0" indent="0" algn="r" defTabSz="685800" rtl="0" latinLnBrk="0">
        <a:lnSpc>
          <a:spcPct val="100000"/>
        </a:lnSpc>
        <a:spcBef>
          <a:spcPts val="0"/>
        </a:spcBef>
        <a:spcAft>
          <a:spcPts val="0"/>
        </a:spcAft>
        <a:buClrTx/>
        <a:buSzTx/>
        <a:buFontTx/>
        <a:buNone/>
        <a:tabLst/>
        <a:defRPr sz="1200" b="1" i="0" u="none" strike="noStrike" cap="none" spc="0" baseline="0">
          <a:ln>
            <a:noFill/>
          </a:ln>
          <a:solidFill>
            <a:schemeClr val="tx1"/>
          </a:solidFill>
          <a:uFillTx/>
          <a:latin typeface="+mn-lt"/>
          <a:ea typeface="+mn-ea"/>
          <a:cs typeface="+mn-cs"/>
          <a:sym typeface="Arial"/>
        </a:defRPr>
      </a:lvl7pPr>
      <a:lvl8pPr marL="0" marR="0" indent="0" algn="r" defTabSz="685800" rtl="0" latinLnBrk="0">
        <a:lnSpc>
          <a:spcPct val="100000"/>
        </a:lnSpc>
        <a:spcBef>
          <a:spcPts val="0"/>
        </a:spcBef>
        <a:spcAft>
          <a:spcPts val="0"/>
        </a:spcAft>
        <a:buClrTx/>
        <a:buSzTx/>
        <a:buFontTx/>
        <a:buNone/>
        <a:tabLst/>
        <a:defRPr sz="1200" b="1" i="0" u="none" strike="noStrike" cap="none" spc="0" baseline="0">
          <a:ln>
            <a:noFill/>
          </a:ln>
          <a:solidFill>
            <a:schemeClr val="tx1"/>
          </a:solidFill>
          <a:uFillTx/>
          <a:latin typeface="+mn-lt"/>
          <a:ea typeface="+mn-ea"/>
          <a:cs typeface="+mn-cs"/>
          <a:sym typeface="Arial"/>
        </a:defRPr>
      </a:lvl8pPr>
      <a:lvl9pPr marL="0" marR="0" indent="0" algn="r" defTabSz="685800" rtl="0" latinLnBrk="0">
        <a:lnSpc>
          <a:spcPct val="100000"/>
        </a:lnSpc>
        <a:spcBef>
          <a:spcPts val="0"/>
        </a:spcBef>
        <a:spcAft>
          <a:spcPts val="0"/>
        </a:spcAft>
        <a:buClrTx/>
        <a:buSzTx/>
        <a:buFontTx/>
        <a:buNone/>
        <a:tabLst/>
        <a:defRPr sz="1200" b="1" i="0" u="none" strike="noStrike" cap="none" spc="0" baseline="0">
          <a:ln>
            <a:noFill/>
          </a:ln>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7.tif"/><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autograder.cse.buffalo.edu/" TargetMode="Externa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Slide Number Placeholder 6"/>
          <p:cNvSpPr txBox="1">
            <a:spLocks noGrp="1"/>
          </p:cNvSpPr>
          <p:nvPr>
            <p:ph type="sldNum" sz="quarter" idx="4294967295"/>
          </p:nvPr>
        </p:nvSpPr>
        <p:spPr>
          <a:xfrm>
            <a:off x="7901833" y="6376118"/>
            <a:ext cx="188896" cy="264254"/>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a:t>
            </a:fld>
            <a:endParaRPr/>
          </a:p>
        </p:txBody>
      </p:sp>
      <p:sp>
        <p:nvSpPr>
          <p:cNvPr id="148" name="Text Placeholder 1"/>
          <p:cNvSpPr txBox="1">
            <a:spLocks noGrp="1"/>
          </p:cNvSpPr>
          <p:nvPr>
            <p:ph type="body" sz="quarter" idx="1"/>
          </p:nvPr>
        </p:nvSpPr>
        <p:spPr>
          <a:xfrm>
            <a:off x="493774" y="3968496"/>
            <a:ext cx="4978912" cy="1650383"/>
          </a:xfrm>
          <a:prstGeom prst="rect">
            <a:avLst/>
          </a:prstGeom>
        </p:spPr>
        <p:txBody>
          <a:bodyPr/>
          <a:lstStyle/>
          <a:p>
            <a:r>
              <a:rPr dirty="0"/>
              <a:t>CSE </a:t>
            </a:r>
            <a:r>
              <a:rPr dirty="0" smtClean="0"/>
              <a:t>305</a:t>
            </a:r>
            <a:r>
              <a:rPr lang="en-US" dirty="0" smtClean="0"/>
              <a:t>: Spring 2023</a:t>
            </a:r>
          </a:p>
          <a:p>
            <a:r>
              <a:rPr lang="en-US" dirty="0" smtClean="0"/>
              <a:t>Slides modified by KWR and </a:t>
            </a:r>
            <a:r>
              <a:rPr lang="en-US" dirty="0" smtClean="0"/>
              <a:t>TAs </a:t>
            </a:r>
            <a:r>
              <a:rPr lang="en-US" dirty="0" smtClean="0"/>
              <a:t>from versions used by L. </a:t>
            </a:r>
            <a:r>
              <a:rPr lang="en-US" dirty="0" err="1" smtClean="0"/>
              <a:t>Ziarek</a:t>
            </a:r>
            <a:r>
              <a:rPr lang="en-US" dirty="0" smtClean="0"/>
              <a:t> in Spring 2022, in turn modified from slides by David Walker of Princeton.</a:t>
            </a:r>
            <a:endParaRPr dirty="0"/>
          </a:p>
        </p:txBody>
      </p:sp>
      <p:sp>
        <p:nvSpPr>
          <p:cNvPr id="149" name="Title 2"/>
          <p:cNvSpPr txBox="1">
            <a:spLocks noGrp="1"/>
          </p:cNvSpPr>
          <p:nvPr>
            <p:ph type="title"/>
          </p:nvPr>
        </p:nvSpPr>
        <p:spPr>
          <a:xfrm>
            <a:off x="493774" y="1490472"/>
            <a:ext cx="4978912" cy="2386584"/>
          </a:xfrm>
          <a:prstGeom prst="rect">
            <a:avLst/>
          </a:prstGeom>
        </p:spPr>
        <p:txBody>
          <a:bodyPr/>
          <a:lstStyle/>
          <a:p>
            <a:r>
              <a:rPr dirty="0"/>
              <a:t>Recitation </a:t>
            </a:r>
            <a:r>
              <a:rPr dirty="0" smtClean="0"/>
              <a:t>2</a:t>
            </a:r>
            <a:r>
              <a:rPr lang="en-US" dirty="0" smtClean="0"/>
              <a:t> (Week 3)</a:t>
            </a:r>
            <a:endParaRPr dirty="0"/>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a:t>
            </a:r>
          </a:p>
        </p:txBody>
      </p:sp>
      <p:sp>
        <p:nvSpPr>
          <p:cNvPr id="4" name="Content Placeholder 3">
            <a:extLst>
              <a:ext uri="{FF2B5EF4-FFF2-40B4-BE49-F238E27FC236}">
                <a16:creationId xmlns:a16="http://schemas.microsoft.com/office/drawing/2014/main" id="{3A153EED-FCF5-3142-B9BE-D645A4092770}"/>
              </a:ext>
            </a:extLst>
          </p:cNvPr>
          <p:cNvSpPr>
            <a:spLocks noGrp="1"/>
          </p:cNvSpPr>
          <p:nvPr>
            <p:ph idx="1"/>
          </p:nvPr>
        </p:nvSpPr>
        <p:spPr>
          <a:xfrm>
            <a:off x="425196" y="2320111"/>
            <a:ext cx="7886700" cy="3525518"/>
          </a:xfrm>
        </p:spPr>
        <p:txBody>
          <a:bodyPr>
            <a:normAutofit/>
          </a:bodyPr>
          <a:lstStyle/>
          <a:p>
            <a:r>
              <a:rPr lang="en-US" sz="1800" dirty="0">
                <a:solidFill>
                  <a:schemeClr val="tx2">
                    <a:lumMod val="50000"/>
                  </a:schemeClr>
                </a:solidFill>
              </a:rPr>
              <a:t>What’s the type of this </a:t>
            </a:r>
            <a:r>
              <a:rPr lang="en-US" sz="1800" dirty="0" smtClean="0">
                <a:solidFill>
                  <a:schemeClr val="tx2">
                    <a:lumMod val="50000"/>
                  </a:schemeClr>
                </a:solidFill>
              </a:rPr>
              <a:t>function?</a:t>
            </a:r>
            <a:endParaRPr lang="en-US" sz="1800" dirty="0">
              <a:solidFill>
                <a:schemeClr val="tx2">
                  <a:lumMod val="50000"/>
                </a:schemeClr>
              </a:solidFill>
            </a:endParaRPr>
          </a:p>
          <a:p>
            <a:pPr marL="0" indent="0" algn="ctr">
              <a:buNone/>
            </a:pPr>
            <a:endParaRPr lang="en-US" sz="1600" dirty="0">
              <a:solidFill>
                <a:schemeClr val="tx2">
                  <a:lumMod val="75000"/>
                </a:schemeClr>
              </a:solidFill>
            </a:endParaRPr>
          </a:p>
          <a:p>
            <a:pPr marL="0" indent="0" algn="ctr">
              <a:buNone/>
            </a:pPr>
            <a:r>
              <a:rPr lang="en-US" sz="1600" dirty="0" smtClean="0">
                <a:solidFill>
                  <a:schemeClr val="tx2">
                    <a:lumMod val="75000"/>
                  </a:schemeClr>
                </a:solidFill>
              </a:rPr>
              <a:t>let </a:t>
            </a:r>
            <a:r>
              <a:rPr lang="en-US" sz="1600" dirty="0">
                <a:solidFill>
                  <a:schemeClr val="tx2">
                    <a:lumMod val="75000"/>
                  </a:schemeClr>
                </a:solidFill>
              </a:rPr>
              <a:t>foo2 (</a:t>
            </a:r>
            <a:r>
              <a:rPr lang="en-US" sz="1600" dirty="0" err="1">
                <a:solidFill>
                  <a:schemeClr val="tx2">
                    <a:lumMod val="75000"/>
                  </a:schemeClr>
                </a:solidFill>
              </a:rPr>
              <a:t>x,y</a:t>
            </a:r>
            <a:r>
              <a:rPr lang="en-US" sz="1600" dirty="0">
                <a:solidFill>
                  <a:schemeClr val="tx2">
                    <a:lumMod val="75000"/>
                  </a:schemeClr>
                </a:solidFill>
              </a:rPr>
              <a:t>) =</a:t>
            </a:r>
          </a:p>
          <a:p>
            <a:pPr marL="0" indent="0" algn="ctr">
              <a:buNone/>
            </a:pPr>
            <a:r>
              <a:rPr lang="en-US" sz="1600" dirty="0">
                <a:solidFill>
                  <a:schemeClr val="tx2">
                    <a:lumMod val="75000"/>
                  </a:schemeClr>
                </a:solidFill>
              </a:rPr>
              <a:t>if x &lt; y then </a:t>
            </a:r>
          </a:p>
          <a:p>
            <a:pPr marL="0" indent="0">
              <a:buNone/>
            </a:pPr>
            <a:r>
              <a:rPr lang="en-US" sz="1600" dirty="0">
                <a:solidFill>
                  <a:schemeClr val="tx2">
                    <a:lumMod val="75000"/>
                  </a:schemeClr>
                </a:solidFill>
              </a:rPr>
              <a:t>					x - y</a:t>
            </a:r>
          </a:p>
          <a:p>
            <a:pPr marL="0" indent="0">
              <a:buNone/>
            </a:pPr>
            <a:r>
              <a:rPr lang="en-US" sz="1600" dirty="0">
                <a:solidFill>
                  <a:schemeClr val="tx2">
                    <a:lumMod val="75000"/>
                  </a:schemeClr>
                </a:solidFill>
              </a:rPr>
              <a:t>				          else</a:t>
            </a:r>
          </a:p>
          <a:p>
            <a:pPr marL="0" indent="0">
              <a:buNone/>
            </a:pPr>
            <a:r>
              <a:rPr lang="en-US" sz="1600" dirty="0">
                <a:solidFill>
                  <a:schemeClr val="tx2">
                    <a:lumMod val="75000"/>
                  </a:schemeClr>
                </a:solidFill>
              </a:rPr>
              <a:t>					y - x;;</a:t>
            </a:r>
          </a:p>
          <a:p>
            <a:pPr marL="0" indent="0" algn="ctr">
              <a:buNone/>
            </a:pPr>
            <a:endParaRPr lang="en-US" dirty="0"/>
          </a:p>
          <a:p>
            <a:pPr marL="0" indent="0">
              <a:buNone/>
            </a:pPr>
            <a:endParaRPr lang="en-US" dirty="0"/>
          </a:p>
          <a:p>
            <a:r>
              <a:rPr lang="en-US" dirty="0" smtClean="0"/>
              <a:t>Notice the argument is properly a tuple.  What operator enables </a:t>
            </a:r>
            <a:r>
              <a:rPr lang="en-US" dirty="0" err="1" smtClean="0"/>
              <a:t>OCaml</a:t>
            </a:r>
            <a:r>
              <a:rPr lang="en-US" dirty="0" smtClean="0"/>
              <a:t> here to infer that x and y must both be integers?  Try writing its floating-point version instead.</a:t>
            </a:r>
            <a:endParaRPr lang="en-US" dirty="0"/>
          </a:p>
        </p:txBody>
      </p:sp>
    </p:spTree>
    <p:extLst>
      <p:ext uri="{BB962C8B-B14F-4D97-AF65-F5344CB8AC3E}">
        <p14:creationId xmlns:p14="http://schemas.microsoft.com/office/powerpoint/2010/main" val="1447566107"/>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5194" y="1088136"/>
            <a:ext cx="7886702" cy="520228"/>
          </a:xfrm>
        </p:spPr>
        <p:txBody>
          <a:bodyPr/>
          <a:lstStyle/>
          <a:p>
            <a:r>
              <a:rPr lang="en-US" dirty="0" smtClean="0"/>
              <a:t>Arrows Versus Tuples</a:t>
            </a:r>
            <a:endParaRPr lang="en-US" dirty="0"/>
          </a:p>
        </p:txBody>
      </p:sp>
      <p:sp>
        <p:nvSpPr>
          <p:cNvPr id="3" name="Text Placeholder 2"/>
          <p:cNvSpPr>
            <a:spLocks noGrp="1"/>
          </p:cNvSpPr>
          <p:nvPr>
            <p:ph type="body" idx="1"/>
          </p:nvPr>
        </p:nvSpPr>
        <p:spPr>
          <a:xfrm>
            <a:off x="425194" y="1773103"/>
            <a:ext cx="7886702" cy="4888953"/>
          </a:xfrm>
        </p:spPr>
        <p:txBody>
          <a:bodyPr>
            <a:normAutofit fontScale="92500" lnSpcReduction="10000"/>
          </a:bodyPr>
          <a:lstStyle/>
          <a:p>
            <a:r>
              <a:rPr lang="en-US" dirty="0" smtClean="0"/>
              <a:t>First try calling </a:t>
            </a:r>
            <a:r>
              <a:rPr lang="en-US" dirty="0" smtClean="0">
                <a:solidFill>
                  <a:srgbClr val="FF0000"/>
                </a:solidFill>
                <a:latin typeface="Courier New" panose="02070309020205020404" pitchFamily="49" charset="0"/>
                <a:cs typeface="Courier New" panose="02070309020205020404" pitchFamily="49" charset="0"/>
              </a:rPr>
              <a:t>foo2 2,3;; </a:t>
            </a:r>
            <a:r>
              <a:rPr lang="en-US" dirty="0" smtClean="0"/>
              <a:t>without the </a:t>
            </a:r>
            <a:r>
              <a:rPr lang="en-US" dirty="0" err="1" smtClean="0"/>
              <a:t>parens</a:t>
            </a:r>
            <a:r>
              <a:rPr lang="en-US" dirty="0" smtClean="0"/>
              <a:t> around the tuple.  You will get an error.  What was </a:t>
            </a:r>
            <a:r>
              <a:rPr lang="en-US" dirty="0" err="1" smtClean="0"/>
              <a:t>OCaml</a:t>
            </a:r>
            <a:r>
              <a:rPr lang="en-US" dirty="0" smtClean="0"/>
              <a:t> trying to do?</a:t>
            </a:r>
          </a:p>
          <a:p>
            <a:r>
              <a:rPr lang="en-US" dirty="0" smtClean="0"/>
              <a:t>Now let us redo the function definition without using a tuple (beware of “smart –”):</a:t>
            </a:r>
          </a:p>
          <a:p>
            <a:endParaRPr lang="en-US" dirty="0"/>
          </a:p>
          <a:p>
            <a:pPr marL="0" indent="0" algn="ctr">
              <a:buNone/>
            </a:pPr>
            <a:r>
              <a:rPr lang="en-US" dirty="0" smtClean="0">
                <a:solidFill>
                  <a:srgbClr val="FF0000"/>
                </a:solidFill>
                <a:latin typeface="Courier New" panose="02070309020205020404" pitchFamily="49" charset="0"/>
                <a:cs typeface="Courier New" panose="02070309020205020404" pitchFamily="49" charset="0"/>
              </a:rPr>
              <a:t>let foo3 x y = if x &lt; y then x - y else y - x;;</a:t>
            </a:r>
          </a:p>
          <a:p>
            <a:pPr marL="0" indent="0" algn="ctr">
              <a:buNone/>
            </a:pPr>
            <a:endParaRPr lang="en-US" dirty="0" smtClean="0">
              <a:solidFill>
                <a:srgbClr val="FF0000"/>
              </a:solidFill>
              <a:latin typeface="Courier New" panose="02070309020205020404" pitchFamily="49" charset="0"/>
              <a:cs typeface="Courier New" panose="02070309020205020404" pitchFamily="49" charset="0"/>
            </a:endParaRPr>
          </a:p>
          <a:p>
            <a:r>
              <a:rPr lang="en-US" dirty="0" smtClean="0"/>
              <a:t>And try </a:t>
            </a:r>
            <a:r>
              <a:rPr lang="en-US" dirty="0" smtClean="0">
                <a:solidFill>
                  <a:srgbClr val="FF0000"/>
                </a:solidFill>
                <a:latin typeface="Courier New" panose="02070309020205020404" pitchFamily="49" charset="0"/>
                <a:cs typeface="Courier New" panose="02070309020205020404" pitchFamily="49" charset="0"/>
              </a:rPr>
              <a:t>foo3 2 3;;  </a:t>
            </a:r>
            <a:r>
              <a:rPr lang="en-US" dirty="0" smtClean="0"/>
              <a:t>It is legal---!---but what exactly did you get as the value?</a:t>
            </a:r>
          </a:p>
          <a:p>
            <a:r>
              <a:rPr lang="en-US" dirty="0" smtClean="0"/>
              <a:t>The type of foo3 is returned as </a:t>
            </a:r>
            <a:r>
              <a:rPr lang="en-US" dirty="0" err="1" smtClean="0"/>
              <a:t>int</a:t>
            </a:r>
            <a:r>
              <a:rPr lang="en-US" dirty="0" smtClean="0"/>
              <a:t> -&gt; </a:t>
            </a:r>
            <a:r>
              <a:rPr lang="en-US" dirty="0" err="1" smtClean="0"/>
              <a:t>int</a:t>
            </a:r>
            <a:r>
              <a:rPr lang="en-US" dirty="0" smtClean="0"/>
              <a:t> -&gt; int.  As will follow from the Tue. 2/14 and Thu. 2/16 lectures together, this kind of chain groups right-to-left, so it is really</a:t>
            </a:r>
          </a:p>
          <a:p>
            <a:pPr marL="0" indent="0" algn="ctr">
              <a:buNone/>
            </a:pPr>
            <a:r>
              <a:rPr lang="en-US" dirty="0" err="1" smtClean="0">
                <a:solidFill>
                  <a:srgbClr val="FF0000"/>
                </a:solidFill>
                <a:latin typeface="Courier New" panose="02070309020205020404" pitchFamily="49" charset="0"/>
                <a:cs typeface="Courier New" panose="02070309020205020404" pitchFamily="49" charset="0"/>
              </a:rPr>
              <a:t>int</a:t>
            </a:r>
            <a:r>
              <a:rPr lang="en-US" dirty="0" smtClean="0">
                <a:solidFill>
                  <a:srgbClr val="FF0000"/>
                </a:solidFill>
                <a:latin typeface="Courier New" panose="02070309020205020404" pitchFamily="49" charset="0"/>
                <a:cs typeface="Courier New" panose="02070309020205020404" pitchFamily="49" charset="0"/>
              </a:rPr>
              <a:t> -&gt; (</a:t>
            </a:r>
            <a:r>
              <a:rPr lang="en-US" dirty="0" err="1" smtClean="0">
                <a:solidFill>
                  <a:srgbClr val="FF0000"/>
                </a:solidFill>
                <a:latin typeface="Courier New" panose="02070309020205020404" pitchFamily="49" charset="0"/>
                <a:cs typeface="Courier New" panose="02070309020205020404" pitchFamily="49" charset="0"/>
              </a:rPr>
              <a:t>int</a:t>
            </a:r>
            <a:r>
              <a:rPr lang="en-US" dirty="0" smtClean="0">
                <a:solidFill>
                  <a:srgbClr val="FF0000"/>
                </a:solidFill>
                <a:latin typeface="Courier New" panose="02070309020205020404" pitchFamily="49" charset="0"/>
                <a:cs typeface="Courier New" panose="02070309020205020404" pitchFamily="49" charset="0"/>
              </a:rPr>
              <a:t> -&gt; </a:t>
            </a:r>
            <a:r>
              <a:rPr lang="en-US" dirty="0" err="1" smtClean="0">
                <a:solidFill>
                  <a:srgbClr val="FF0000"/>
                </a:solidFill>
                <a:latin typeface="Courier New" panose="02070309020205020404" pitchFamily="49" charset="0"/>
                <a:cs typeface="Courier New" panose="02070309020205020404" pitchFamily="49" charset="0"/>
              </a:rPr>
              <a:t>int</a:t>
            </a:r>
            <a:r>
              <a:rPr lang="en-US" dirty="0" smtClean="0">
                <a:solidFill>
                  <a:srgbClr val="FF0000"/>
                </a:solidFill>
                <a:latin typeface="Courier New" panose="02070309020205020404" pitchFamily="49" charset="0"/>
                <a:cs typeface="Courier New" panose="02070309020205020404" pitchFamily="49" charset="0"/>
              </a:rPr>
              <a:t>)</a:t>
            </a:r>
            <a:endParaRPr lang="en-US" dirty="0" smtClean="0"/>
          </a:p>
          <a:p>
            <a:pPr marL="0" indent="0">
              <a:buNone/>
            </a:pPr>
            <a:r>
              <a:rPr lang="en-US" dirty="0" smtClean="0"/>
              <a:t>That is to say, </a:t>
            </a:r>
            <a:r>
              <a:rPr lang="en-US" dirty="0" smtClean="0">
                <a:solidFill>
                  <a:srgbClr val="FF0000"/>
                </a:solidFill>
                <a:latin typeface="Courier New" panose="02070309020205020404" pitchFamily="49" charset="0"/>
                <a:cs typeface="Courier New" panose="02070309020205020404" pitchFamily="49" charset="0"/>
              </a:rPr>
              <a:t>foo3</a:t>
            </a:r>
            <a:r>
              <a:rPr lang="en-US" dirty="0" smtClean="0"/>
              <a:t> is a function that takes a single argument x and returns a </a:t>
            </a:r>
            <a:r>
              <a:rPr lang="en-US" i="1" dirty="0" smtClean="0"/>
              <a:t>function</a:t>
            </a:r>
            <a:r>
              <a:rPr lang="en-US" dirty="0" smtClean="0"/>
              <a:t> from into to int.  We can give it a name:</a:t>
            </a:r>
          </a:p>
          <a:p>
            <a:pPr marL="0" indent="0" algn="ctr">
              <a:buNone/>
            </a:pPr>
            <a:r>
              <a:rPr lang="en-US" dirty="0" smtClean="0">
                <a:solidFill>
                  <a:srgbClr val="FF0000"/>
                </a:solidFill>
                <a:latin typeface="Courier New" panose="02070309020205020404" pitchFamily="49" charset="0"/>
                <a:cs typeface="Courier New" panose="02070309020205020404" pitchFamily="49" charset="0"/>
              </a:rPr>
              <a:t>let goo3 = foo3 2;;</a:t>
            </a:r>
          </a:p>
          <a:p>
            <a:pPr marL="0" indent="0">
              <a:buNone/>
            </a:pPr>
            <a:endParaRPr lang="en-US" dirty="0"/>
          </a:p>
          <a:p>
            <a:pPr marL="0" indent="0">
              <a:buNone/>
            </a:pPr>
            <a:r>
              <a:rPr lang="en-US" dirty="0" smtClean="0"/>
              <a:t>Then </a:t>
            </a:r>
            <a:r>
              <a:rPr lang="en-US" dirty="0" smtClean="0">
                <a:solidFill>
                  <a:srgbClr val="FF0000"/>
                </a:solidFill>
                <a:latin typeface="Courier New" panose="02070309020205020404" pitchFamily="49" charset="0"/>
                <a:cs typeface="Courier New" panose="02070309020205020404" pitchFamily="49" charset="0"/>
              </a:rPr>
              <a:t>goo3 3;; </a:t>
            </a:r>
            <a:r>
              <a:rPr lang="en-US" dirty="0" smtClean="0"/>
              <a:t>will return the same action we got with </a:t>
            </a:r>
            <a:r>
              <a:rPr lang="en-US" dirty="0">
                <a:solidFill>
                  <a:srgbClr val="FF0000"/>
                </a:solidFill>
                <a:latin typeface="Courier New" panose="02070309020205020404" pitchFamily="49" charset="0"/>
                <a:cs typeface="Courier New" panose="02070309020205020404" pitchFamily="49" charset="0"/>
              </a:rPr>
              <a:t>foo3 2 3;; </a:t>
            </a:r>
            <a:endParaRPr lang="en-US" dirty="0" smtClean="0">
              <a:solidFill>
                <a:srgbClr val="FF0000"/>
              </a:solidFill>
              <a:latin typeface="Courier New" panose="02070309020205020404" pitchFamily="49" charset="0"/>
              <a:cs typeface="Courier New" panose="02070309020205020404" pitchFamily="49" charset="0"/>
            </a:endParaRPr>
          </a:p>
          <a:p>
            <a:pPr marL="0" indent="0">
              <a:buNone/>
            </a:pPr>
            <a:endParaRPr lang="en-US" dirty="0" smtClean="0"/>
          </a:p>
          <a:p>
            <a:pPr marL="0" indent="0">
              <a:buNone/>
            </a:pPr>
            <a:r>
              <a:rPr lang="en-US" dirty="0" smtClean="0"/>
              <a:t>Thus the arrows, as opposed to the tuple form of multiple arguments, do functions in a “knock-on” manner.  The important first takeaway is that </a:t>
            </a:r>
            <a:r>
              <a:rPr lang="en-US" i="1" dirty="0" smtClean="0"/>
              <a:t>functions are treated as values</a:t>
            </a:r>
            <a:r>
              <a:rPr lang="en-US" dirty="0" smtClean="0"/>
              <a:t>.  The second is that every </a:t>
            </a:r>
            <a:r>
              <a:rPr lang="en-US" dirty="0" err="1" smtClean="0"/>
              <a:t>OCaml</a:t>
            </a:r>
            <a:r>
              <a:rPr lang="en-US" dirty="0" smtClean="0"/>
              <a:t> function formally has just one argument: a tuple counts as a single object, and a list of arguments without </a:t>
            </a:r>
            <a:r>
              <a:rPr lang="en-US" dirty="0" err="1" smtClean="0"/>
              <a:t>parens</a:t>
            </a:r>
            <a:r>
              <a:rPr lang="en-US" dirty="0" smtClean="0"/>
              <a:t> or commas knocks-on one argument at a time.</a:t>
            </a:r>
          </a:p>
        </p:txBody>
      </p:sp>
    </p:spTree>
    <p:extLst>
      <p:ext uri="{BB962C8B-B14F-4D97-AF65-F5344CB8AC3E}">
        <p14:creationId xmlns:p14="http://schemas.microsoft.com/office/powerpoint/2010/main" val="2438838231"/>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5194" y="1316736"/>
            <a:ext cx="7886702" cy="577378"/>
          </a:xfrm>
        </p:spPr>
        <p:txBody>
          <a:bodyPr/>
          <a:lstStyle/>
          <a:p>
            <a:r>
              <a:rPr lang="en-US" dirty="0" smtClean="0"/>
              <a:t>YMMV</a:t>
            </a:r>
            <a:endParaRPr lang="en-US" dirty="0"/>
          </a:p>
        </p:txBody>
      </p:sp>
      <p:sp>
        <p:nvSpPr>
          <p:cNvPr id="3" name="Text Placeholder 2"/>
          <p:cNvSpPr>
            <a:spLocks noGrp="1"/>
          </p:cNvSpPr>
          <p:nvPr>
            <p:ph type="body" idx="1"/>
          </p:nvPr>
        </p:nvSpPr>
        <p:spPr/>
        <p:txBody>
          <a:bodyPr/>
          <a:lstStyle/>
          <a:p>
            <a:pPr marL="0" indent="0">
              <a:buNone/>
            </a:pPr>
            <a:r>
              <a:rPr lang="en-US" dirty="0" smtClean="0">
                <a:solidFill>
                  <a:schemeClr val="accent3">
                    <a:lumMod val="75000"/>
                  </a:schemeClr>
                </a:solidFill>
              </a:rPr>
              <a:t>[This is where my Monday 1pm coverage ended.  If time allows, you can go on to more slides.  The next few are repetitive of the “let” forms.  Then there are more tuple and function type examples.  The slides at the end on lists and pattern matching will be started on in Thursday’s lecture and continued into next week in both recitations and lectures.]</a:t>
            </a:r>
            <a:endParaRPr lang="en-US" dirty="0">
              <a:solidFill>
                <a:schemeClr val="accent3">
                  <a:lumMod val="75000"/>
                </a:schemeClr>
              </a:solidFill>
            </a:endParaRPr>
          </a:p>
        </p:txBody>
      </p:sp>
    </p:spTree>
    <p:extLst>
      <p:ext uri="{BB962C8B-B14F-4D97-AF65-F5344CB8AC3E}">
        <p14:creationId xmlns:p14="http://schemas.microsoft.com/office/powerpoint/2010/main" val="721344543"/>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Functions </a:t>
            </a:r>
            <a:r>
              <a:rPr lang="en-US" sz="2000" dirty="0"/>
              <a:t>– </a:t>
            </a:r>
            <a:r>
              <a:rPr lang="en-US" sz="2000" dirty="0" err="1"/>
              <a:t>function.ml</a:t>
            </a:r>
            <a:endParaRPr lang="en-US" dirty="0"/>
          </a:p>
        </p:txBody>
      </p:sp>
      <p:pic>
        <p:nvPicPr>
          <p:cNvPr id="9" name="Content Placeholder 8">
            <a:extLst>
              <a:ext uri="{FF2B5EF4-FFF2-40B4-BE49-F238E27FC236}">
                <a16:creationId xmlns:a16="http://schemas.microsoft.com/office/drawing/2014/main" id="{56193F72-97A1-C345-8F63-EF67361A9BCB}"/>
              </a:ext>
            </a:extLst>
          </p:cNvPr>
          <p:cNvPicPr>
            <a:picLocks noGrp="1" noChangeAspect="1"/>
          </p:cNvPicPr>
          <p:nvPr>
            <p:ph idx="1"/>
          </p:nvPr>
        </p:nvPicPr>
        <p:blipFill>
          <a:blip r:embed="rId3"/>
          <a:stretch>
            <a:fillRect/>
          </a:stretch>
        </p:blipFill>
        <p:spPr>
          <a:xfrm>
            <a:off x="508001" y="2246364"/>
            <a:ext cx="5410200" cy="3733800"/>
          </a:xfrm>
        </p:spPr>
      </p:pic>
    </p:spTree>
    <p:extLst>
      <p:ext uri="{BB962C8B-B14F-4D97-AF65-F5344CB8AC3E}">
        <p14:creationId xmlns:p14="http://schemas.microsoft.com/office/powerpoint/2010/main" val="3829547219"/>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 checking of Functions</a:t>
            </a:r>
          </a:p>
        </p:txBody>
      </p:sp>
      <p:pic>
        <p:nvPicPr>
          <p:cNvPr id="7" name="Content Placeholder 6">
            <a:extLst>
              <a:ext uri="{FF2B5EF4-FFF2-40B4-BE49-F238E27FC236}">
                <a16:creationId xmlns:a16="http://schemas.microsoft.com/office/drawing/2014/main" id="{A98912E1-C065-174B-B414-9C6CE52C144E}"/>
              </a:ext>
            </a:extLst>
          </p:cNvPr>
          <p:cNvPicPr>
            <a:picLocks noGrp="1" noChangeAspect="1"/>
          </p:cNvPicPr>
          <p:nvPr>
            <p:ph idx="1"/>
          </p:nvPr>
        </p:nvPicPr>
        <p:blipFill>
          <a:blip r:embed="rId3"/>
          <a:stretch>
            <a:fillRect/>
          </a:stretch>
        </p:blipFill>
        <p:spPr>
          <a:xfrm>
            <a:off x="425196" y="2549766"/>
            <a:ext cx="5753182" cy="2332905"/>
          </a:xfrm>
        </p:spPr>
      </p:pic>
      <p:pic>
        <p:nvPicPr>
          <p:cNvPr id="10" name="Picture 9">
            <a:extLst>
              <a:ext uri="{FF2B5EF4-FFF2-40B4-BE49-F238E27FC236}">
                <a16:creationId xmlns:a16="http://schemas.microsoft.com/office/drawing/2014/main" id="{B95FE987-B6C5-C94F-8FBE-182672B4D726}"/>
              </a:ext>
            </a:extLst>
          </p:cNvPr>
          <p:cNvPicPr>
            <a:picLocks noChangeAspect="1"/>
          </p:cNvPicPr>
          <p:nvPr/>
        </p:nvPicPr>
        <p:blipFill>
          <a:blip r:embed="rId4"/>
          <a:stretch>
            <a:fillRect/>
          </a:stretch>
        </p:blipFill>
        <p:spPr>
          <a:xfrm>
            <a:off x="425196" y="4999256"/>
            <a:ext cx="4916154" cy="907273"/>
          </a:xfrm>
          <a:prstGeom prst="rect">
            <a:avLst/>
          </a:prstGeom>
        </p:spPr>
      </p:pic>
    </p:spTree>
    <p:extLst>
      <p:ext uri="{BB962C8B-B14F-4D97-AF65-F5344CB8AC3E}">
        <p14:creationId xmlns:p14="http://schemas.microsoft.com/office/powerpoint/2010/main" val="2525951530"/>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5196" y="1035754"/>
            <a:ext cx="7886700" cy="868430"/>
          </a:xfrm>
        </p:spPr>
        <p:txBody>
          <a:bodyPr/>
          <a:lstStyle/>
          <a:p>
            <a:r>
              <a:rPr lang="en-US" dirty="0"/>
              <a:t>			Example</a:t>
            </a:r>
            <a:r>
              <a:rPr lang="en-US" sz="2000" dirty="0"/>
              <a:t>– </a:t>
            </a:r>
            <a:r>
              <a:rPr lang="en-US" sz="2000" dirty="0" err="1"/>
              <a:t>let.ml</a:t>
            </a:r>
            <a:endParaRPr lang="en-US" dirty="0"/>
          </a:p>
        </p:txBody>
      </p:sp>
      <p:sp>
        <p:nvSpPr>
          <p:cNvPr id="5" name="Content Placeholder 4"/>
          <p:cNvSpPr>
            <a:spLocks noGrp="1"/>
          </p:cNvSpPr>
          <p:nvPr>
            <p:ph idx="1"/>
          </p:nvPr>
        </p:nvSpPr>
        <p:spPr/>
        <p:txBody>
          <a:bodyPr>
            <a:normAutofit/>
          </a:bodyPr>
          <a:lstStyle/>
          <a:p>
            <a:endParaRPr lang="en-US" dirty="0"/>
          </a:p>
          <a:p>
            <a:endParaRPr lang="en-US" dirty="0"/>
          </a:p>
        </p:txBody>
      </p:sp>
      <p:pic>
        <p:nvPicPr>
          <p:cNvPr id="8" name="Picture 7">
            <a:extLst>
              <a:ext uri="{FF2B5EF4-FFF2-40B4-BE49-F238E27FC236}">
                <a16:creationId xmlns:a16="http://schemas.microsoft.com/office/drawing/2014/main" id="{2E13B6DB-0D94-384B-A2F8-16371FDC9352}"/>
              </a:ext>
            </a:extLst>
          </p:cNvPr>
          <p:cNvPicPr>
            <a:picLocks noChangeAspect="1"/>
          </p:cNvPicPr>
          <p:nvPr/>
        </p:nvPicPr>
        <p:blipFill>
          <a:blip r:embed="rId3"/>
          <a:stretch>
            <a:fillRect/>
          </a:stretch>
        </p:blipFill>
        <p:spPr>
          <a:xfrm>
            <a:off x="425196" y="2320111"/>
            <a:ext cx="4838700" cy="3784600"/>
          </a:xfrm>
          <a:prstGeom prst="rect">
            <a:avLst/>
          </a:prstGeom>
        </p:spPr>
      </p:pic>
    </p:spTree>
    <p:extLst>
      <p:ext uri="{BB962C8B-B14F-4D97-AF65-F5344CB8AC3E}">
        <p14:creationId xmlns:p14="http://schemas.microsoft.com/office/powerpoint/2010/main" val="70570846"/>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Slide Number Placeholder 6"/>
          <p:cNvSpPr txBox="1">
            <a:spLocks noGrp="1"/>
          </p:cNvSpPr>
          <p:nvPr>
            <p:ph type="sldNum" sz="quarter" idx="4294967295"/>
          </p:nvPr>
        </p:nvSpPr>
        <p:spPr>
          <a:xfrm>
            <a:off x="7901833" y="6376118"/>
            <a:ext cx="188896" cy="264254"/>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16</a:t>
            </a:fld>
            <a:endParaRPr/>
          </a:p>
        </p:txBody>
      </p:sp>
      <p:sp>
        <p:nvSpPr>
          <p:cNvPr id="166" name="Title 1"/>
          <p:cNvSpPr txBox="1">
            <a:spLocks noGrp="1"/>
          </p:cNvSpPr>
          <p:nvPr>
            <p:ph type="title"/>
          </p:nvPr>
        </p:nvSpPr>
        <p:spPr>
          <a:xfrm>
            <a:off x="425195" y="1316736"/>
            <a:ext cx="7886701" cy="868430"/>
          </a:xfrm>
          <a:prstGeom prst="rect">
            <a:avLst/>
          </a:prstGeom>
        </p:spPr>
        <p:txBody>
          <a:bodyPr/>
          <a:lstStyle/>
          <a:p>
            <a:r>
              <a:t>				Types of Tuple</a:t>
            </a:r>
          </a:p>
        </p:txBody>
      </p:sp>
      <p:sp>
        <p:nvSpPr>
          <p:cNvPr id="167" name="Content Placeholder 4"/>
          <p:cNvSpPr txBox="1"/>
          <p:nvPr/>
        </p:nvSpPr>
        <p:spPr>
          <a:xfrm>
            <a:off x="598191" y="2411204"/>
            <a:ext cx="7886701" cy="381338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a:bodyPr>
          <a:lstStyle/>
          <a:p>
            <a:pPr marL="171450" indent="-171450" defTabSz="685800">
              <a:lnSpc>
                <a:spcPct val="90000"/>
              </a:lnSpc>
              <a:spcBef>
                <a:spcPts val="700"/>
              </a:spcBef>
              <a:buClr>
                <a:schemeClr val="accent1"/>
              </a:buClr>
              <a:buSzPct val="100000"/>
              <a:buFont typeface="Arial"/>
              <a:buChar char="•"/>
              <a:defRPr sz="1500"/>
            </a:pPr>
            <a:endParaRPr/>
          </a:p>
          <a:p>
            <a:pPr marL="171450" indent="-171450" defTabSz="685800">
              <a:lnSpc>
                <a:spcPct val="90000"/>
              </a:lnSpc>
              <a:spcBef>
                <a:spcPts val="700"/>
              </a:spcBef>
              <a:buClr>
                <a:schemeClr val="accent1"/>
              </a:buClr>
              <a:buSzPct val="100000"/>
              <a:buFont typeface="Arial"/>
              <a:buChar char="•"/>
              <a:defRPr sz="2000">
                <a:solidFill>
                  <a:srgbClr val="002D5E"/>
                </a:solidFill>
              </a:defRPr>
            </a:pPr>
            <a:r>
              <a:t>What would be the type of these tuples:</a:t>
            </a:r>
            <a:endParaRPr sz="1500"/>
          </a:p>
          <a:p>
            <a:pPr defTabSz="685800">
              <a:lnSpc>
                <a:spcPct val="90000"/>
              </a:lnSpc>
              <a:spcBef>
                <a:spcPts val="700"/>
              </a:spcBef>
              <a:defRPr sz="1500"/>
            </a:pPr>
            <a:endParaRPr sz="1500"/>
          </a:p>
          <a:p>
            <a:pPr defTabSz="685800">
              <a:lnSpc>
                <a:spcPct val="90000"/>
              </a:lnSpc>
              <a:spcBef>
                <a:spcPts val="700"/>
              </a:spcBef>
              <a:defRPr sz="2800">
                <a:solidFill>
                  <a:schemeClr val="accent3"/>
                </a:solidFill>
                <a:latin typeface="Courier"/>
                <a:ea typeface="Courier"/>
                <a:cs typeface="Courier"/>
                <a:sym typeface="Courier"/>
              </a:defRPr>
            </a:pPr>
            <a:r>
              <a:t>	let x = (12,0.9,"foo",true);;</a:t>
            </a:r>
            <a:endParaRPr sz="1500"/>
          </a:p>
          <a:p>
            <a:pPr defTabSz="685800">
              <a:lnSpc>
                <a:spcPct val="90000"/>
              </a:lnSpc>
              <a:spcBef>
                <a:spcPts val="700"/>
              </a:spcBef>
              <a:defRPr sz="2800">
                <a:solidFill>
                  <a:schemeClr val="accent3"/>
                </a:solidFill>
                <a:latin typeface="Courier"/>
                <a:ea typeface="Courier"/>
                <a:cs typeface="Courier"/>
                <a:sym typeface="Courier"/>
              </a:defRPr>
            </a:pPr>
            <a:r>
              <a:t>	</a:t>
            </a:r>
          </a:p>
          <a:p>
            <a:pPr defTabSz="685800">
              <a:lnSpc>
                <a:spcPct val="90000"/>
              </a:lnSpc>
              <a:spcBef>
                <a:spcPts val="700"/>
              </a:spcBef>
              <a:defRPr sz="2800">
                <a:solidFill>
                  <a:schemeClr val="accent3"/>
                </a:solidFill>
                <a:latin typeface="Courier"/>
                <a:ea typeface="Courier"/>
                <a:cs typeface="Courier"/>
                <a:sym typeface="Courier"/>
              </a:defRPr>
            </a:pPr>
            <a:r>
              <a:t>	let z = (34,0.1);;</a:t>
            </a:r>
            <a:endParaRPr sz="1500"/>
          </a:p>
          <a:p>
            <a:pPr defTabSz="685800">
              <a:lnSpc>
                <a:spcPct val="90000"/>
              </a:lnSpc>
              <a:spcBef>
                <a:spcPts val="700"/>
              </a:spcBef>
              <a:defRPr sz="2800">
                <a:solidFill>
                  <a:schemeClr val="accent3"/>
                </a:solidFill>
                <a:latin typeface="Courier"/>
                <a:ea typeface="Courier"/>
                <a:cs typeface="Courier"/>
                <a:sym typeface="Courier"/>
              </a:defRPr>
            </a:pPr>
            <a:r>
              <a:t>	</a:t>
            </a:r>
          </a:p>
          <a:p>
            <a:pPr defTabSz="685800">
              <a:lnSpc>
                <a:spcPct val="90000"/>
              </a:lnSpc>
              <a:spcBef>
                <a:spcPts val="700"/>
              </a:spcBef>
              <a:defRPr sz="2800">
                <a:solidFill>
                  <a:schemeClr val="accent3"/>
                </a:solidFill>
                <a:latin typeface="Courier"/>
                <a:ea typeface="Courier"/>
                <a:cs typeface="Courier"/>
                <a:sym typeface="Courier"/>
              </a:defRPr>
            </a:pPr>
            <a:r>
              <a:t>	let y = ((z,"mix"),90);;</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Slide Number Placeholder 6"/>
          <p:cNvSpPr txBox="1">
            <a:spLocks noGrp="1"/>
          </p:cNvSpPr>
          <p:nvPr>
            <p:ph type="sldNum" sz="quarter" idx="4294967295"/>
          </p:nvPr>
        </p:nvSpPr>
        <p:spPr>
          <a:xfrm>
            <a:off x="7901833" y="6376118"/>
            <a:ext cx="188896" cy="264254"/>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17</a:t>
            </a:fld>
            <a:endParaRPr/>
          </a:p>
        </p:txBody>
      </p:sp>
      <p:sp>
        <p:nvSpPr>
          <p:cNvPr id="170" name="Slide Number Placeholder 6"/>
          <p:cNvSpPr txBox="1"/>
          <p:nvPr/>
        </p:nvSpPr>
        <p:spPr>
          <a:xfrm>
            <a:off x="7884941" y="6376118"/>
            <a:ext cx="205792" cy="3506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r>
              <a:t>6</a:t>
            </a:r>
          </a:p>
        </p:txBody>
      </p:sp>
      <p:sp>
        <p:nvSpPr>
          <p:cNvPr id="171" name="Title 1"/>
          <p:cNvSpPr txBox="1">
            <a:spLocks noGrp="1"/>
          </p:cNvSpPr>
          <p:nvPr>
            <p:ph type="title"/>
          </p:nvPr>
        </p:nvSpPr>
        <p:spPr>
          <a:xfrm>
            <a:off x="425195" y="1316736"/>
            <a:ext cx="7886701" cy="868430"/>
          </a:xfrm>
          <a:prstGeom prst="rect">
            <a:avLst/>
          </a:prstGeom>
        </p:spPr>
        <p:txBody>
          <a:bodyPr/>
          <a:lstStyle/>
          <a:p>
            <a:r>
              <a:t>				Types of Tuple</a:t>
            </a:r>
          </a:p>
        </p:txBody>
      </p:sp>
      <p:sp>
        <p:nvSpPr>
          <p:cNvPr id="172" name="Slide Number Placeholder 2"/>
          <p:cNvSpPr txBox="1"/>
          <p:nvPr/>
        </p:nvSpPr>
        <p:spPr>
          <a:xfrm>
            <a:off x="8632825" y="6042023"/>
            <a:ext cx="511175" cy="35065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r>
              <a:t>24</a:t>
            </a:r>
          </a:p>
        </p:txBody>
      </p:sp>
      <p:pic>
        <p:nvPicPr>
          <p:cNvPr id="173" name="Picture 6" descr="Picture 6"/>
          <p:cNvPicPr>
            <a:picLocks noChangeAspect="1"/>
          </p:cNvPicPr>
          <p:nvPr/>
        </p:nvPicPr>
        <p:blipFill>
          <a:blip r:embed="rId2">
            <a:extLst/>
          </a:blip>
          <a:stretch>
            <a:fillRect/>
          </a:stretch>
        </p:blipFill>
        <p:spPr>
          <a:xfrm>
            <a:off x="321276" y="2573801"/>
            <a:ext cx="8682129" cy="2022914"/>
          </a:xfrm>
          <a:prstGeom prst="rect">
            <a:avLst/>
          </a:prstGeom>
          <a:ln w="12700">
            <a:miter lim="400000"/>
          </a:ln>
        </p:spPr>
      </p:pic>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Slide Number Placeholder 6"/>
          <p:cNvSpPr txBox="1">
            <a:spLocks noGrp="1"/>
          </p:cNvSpPr>
          <p:nvPr>
            <p:ph type="sldNum" sz="quarter" idx="4294967295"/>
          </p:nvPr>
        </p:nvSpPr>
        <p:spPr>
          <a:xfrm>
            <a:off x="7901833" y="6376118"/>
            <a:ext cx="188896" cy="264254"/>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18</a:t>
            </a:fld>
            <a:endParaRPr/>
          </a:p>
        </p:txBody>
      </p:sp>
      <p:sp>
        <p:nvSpPr>
          <p:cNvPr id="176" name="Title 1"/>
          <p:cNvSpPr txBox="1">
            <a:spLocks noGrp="1"/>
          </p:cNvSpPr>
          <p:nvPr>
            <p:ph type="title"/>
          </p:nvPr>
        </p:nvSpPr>
        <p:spPr>
          <a:xfrm>
            <a:off x="425195" y="1316736"/>
            <a:ext cx="7886701" cy="868430"/>
          </a:xfrm>
          <a:prstGeom prst="rect">
            <a:avLst/>
          </a:prstGeom>
        </p:spPr>
        <p:txBody>
          <a:bodyPr/>
          <a:lstStyle/>
          <a:p>
            <a:r>
              <a:t>Type checking of Functions</a:t>
            </a:r>
          </a:p>
        </p:txBody>
      </p:sp>
      <p:pic>
        <p:nvPicPr>
          <p:cNvPr id="177" name="Content Placeholder 6" descr="Content Placeholder 6"/>
          <p:cNvPicPr>
            <a:picLocks noChangeAspect="1"/>
          </p:cNvPicPr>
          <p:nvPr/>
        </p:nvPicPr>
        <p:blipFill>
          <a:blip r:embed="rId2">
            <a:extLst/>
          </a:blip>
          <a:stretch>
            <a:fillRect/>
          </a:stretch>
        </p:blipFill>
        <p:spPr>
          <a:xfrm>
            <a:off x="425194" y="2549766"/>
            <a:ext cx="5753187" cy="2332908"/>
          </a:xfrm>
          <a:prstGeom prst="rect">
            <a:avLst/>
          </a:prstGeom>
          <a:ln w="12700">
            <a:miter lim="400000"/>
          </a:ln>
        </p:spPr>
      </p:pic>
      <p:pic>
        <p:nvPicPr>
          <p:cNvPr id="178" name="Picture 9" descr="Picture 9"/>
          <p:cNvPicPr>
            <a:picLocks noChangeAspect="1"/>
          </p:cNvPicPr>
          <p:nvPr/>
        </p:nvPicPr>
        <p:blipFill>
          <a:blip r:embed="rId3">
            <a:extLst/>
          </a:blip>
          <a:stretch>
            <a:fillRect/>
          </a:stretch>
        </p:blipFill>
        <p:spPr>
          <a:xfrm>
            <a:off x="425194" y="4999256"/>
            <a:ext cx="4916159" cy="907276"/>
          </a:xfrm>
          <a:prstGeom prst="rect">
            <a:avLst/>
          </a:prstGeom>
          <a:ln w="12700">
            <a:miter lim="400000"/>
          </a:ln>
        </p:spPr>
      </p:pic>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Slide Number Placeholder 6"/>
          <p:cNvSpPr txBox="1">
            <a:spLocks noGrp="1"/>
          </p:cNvSpPr>
          <p:nvPr>
            <p:ph type="sldNum" sz="quarter" idx="4294967295"/>
          </p:nvPr>
        </p:nvSpPr>
        <p:spPr>
          <a:xfrm>
            <a:off x="7901833" y="6376118"/>
            <a:ext cx="188896" cy="264254"/>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19</a:t>
            </a:fld>
            <a:endParaRPr/>
          </a:p>
        </p:txBody>
      </p:sp>
      <p:sp>
        <p:nvSpPr>
          <p:cNvPr id="181" name="Rounded Rectangle 1"/>
          <p:cNvSpPr/>
          <p:nvPr/>
        </p:nvSpPr>
        <p:spPr>
          <a:xfrm>
            <a:off x="401129" y="2959767"/>
            <a:ext cx="5963575" cy="1780677"/>
          </a:xfrm>
          <a:prstGeom prst="roundRect">
            <a:avLst>
              <a:gd name="adj" fmla="val 16667"/>
            </a:avLst>
          </a:prstGeom>
          <a:gradFill>
            <a:gsLst>
              <a:gs pos="0">
                <a:srgbClr val="93D6FF"/>
              </a:gs>
              <a:gs pos="50000">
                <a:srgbClr val="BCE4FF"/>
              </a:gs>
              <a:gs pos="100000">
                <a:srgbClr val="DEF1FF"/>
              </a:gs>
            </a:gsLst>
            <a:lin ang="13500000"/>
          </a:gradFill>
          <a:ln w="12700">
            <a:solidFill>
              <a:srgbClr val="004288"/>
            </a:solidFill>
            <a:miter/>
          </a:ln>
        </p:spPr>
        <p:txBody>
          <a:bodyPr lIns="45718" tIns="45718" rIns="45718" bIns="45718" anchor="ctr"/>
          <a:lstStyle/>
          <a:p>
            <a:pPr algn="ctr">
              <a:defRPr>
                <a:solidFill>
                  <a:srgbClr val="FFFFFF"/>
                </a:solidFill>
              </a:defRPr>
            </a:pPr>
            <a:endParaRPr/>
          </a:p>
        </p:txBody>
      </p:sp>
      <p:sp>
        <p:nvSpPr>
          <p:cNvPr id="182" name="Title 1"/>
          <p:cNvSpPr txBox="1">
            <a:spLocks noGrp="1"/>
          </p:cNvSpPr>
          <p:nvPr>
            <p:ph type="title"/>
          </p:nvPr>
        </p:nvSpPr>
        <p:spPr>
          <a:xfrm>
            <a:off x="425195" y="1316736"/>
            <a:ext cx="7886701" cy="868430"/>
          </a:xfrm>
          <a:prstGeom prst="rect">
            <a:avLst/>
          </a:prstGeom>
        </p:spPr>
        <p:txBody>
          <a:bodyPr/>
          <a:lstStyle/>
          <a:p>
            <a:r>
              <a:t>Function Typing Checking Examples:</a:t>
            </a:r>
          </a:p>
        </p:txBody>
      </p:sp>
      <p:sp>
        <p:nvSpPr>
          <p:cNvPr id="183" name="Content Placeholder 3"/>
          <p:cNvSpPr txBox="1">
            <a:spLocks noGrp="1"/>
          </p:cNvSpPr>
          <p:nvPr>
            <p:ph type="body" idx="1"/>
          </p:nvPr>
        </p:nvSpPr>
        <p:spPr>
          <a:xfrm>
            <a:off x="517358" y="2320108"/>
            <a:ext cx="7806571" cy="3671617"/>
          </a:xfrm>
          <a:prstGeom prst="rect">
            <a:avLst/>
          </a:prstGeom>
        </p:spPr>
        <p:txBody>
          <a:bodyPr/>
          <a:lstStyle/>
          <a:p>
            <a:pPr>
              <a:defRPr sz="1800">
                <a:solidFill>
                  <a:srgbClr val="002D5E"/>
                </a:solidFill>
              </a:defRPr>
            </a:pPr>
            <a:r>
              <a:t>Lets look at an example</a:t>
            </a:r>
          </a:p>
          <a:p>
            <a:pPr marL="0" indent="0" algn="ctr">
              <a:buSzTx/>
              <a:buNone/>
              <a:defRPr sz="1600">
                <a:solidFill>
                  <a:srgbClr val="00448C"/>
                </a:solidFill>
              </a:defRPr>
            </a:pPr>
            <a:endParaRPr/>
          </a:p>
          <a:p>
            <a:pPr marL="0" indent="0">
              <a:buSzTx/>
              <a:buNone/>
              <a:defRPr sz="1800">
                <a:solidFill>
                  <a:srgbClr val="00448C"/>
                </a:solidFill>
                <a:latin typeface="Courier"/>
                <a:ea typeface="Courier"/>
                <a:cs typeface="Courier"/>
                <a:sym typeface="Courier"/>
              </a:defRPr>
            </a:pPr>
            <a:r>
              <a:t>let munge ((b :bool), (x :int)) : string= </a:t>
            </a:r>
          </a:p>
          <a:p>
            <a:pPr marL="0" indent="0">
              <a:buSzTx/>
              <a:buNone/>
              <a:defRPr sz="1800">
                <a:solidFill>
                  <a:srgbClr val="00448C"/>
                </a:solidFill>
                <a:latin typeface="Courier"/>
                <a:ea typeface="Courier"/>
                <a:cs typeface="Courier"/>
                <a:sym typeface="Courier"/>
              </a:defRPr>
            </a:pPr>
            <a:r>
              <a:t>	if not b then </a:t>
            </a:r>
          </a:p>
          <a:p>
            <a:pPr marL="0" indent="0">
              <a:buSzTx/>
              <a:buNone/>
              <a:defRPr sz="1800">
                <a:solidFill>
                  <a:srgbClr val="00448C"/>
                </a:solidFill>
                <a:latin typeface="Courier"/>
                <a:ea typeface="Courier"/>
                <a:cs typeface="Courier"/>
                <a:sym typeface="Courier"/>
              </a:defRPr>
            </a:pPr>
            <a:r>
              <a:t>		string_of_int x</a:t>
            </a:r>
          </a:p>
          <a:p>
            <a:pPr marL="0" indent="0">
              <a:buSzTx/>
              <a:buNone/>
              <a:defRPr sz="1800">
                <a:solidFill>
                  <a:srgbClr val="00448C"/>
                </a:solidFill>
                <a:latin typeface="Courier"/>
                <a:ea typeface="Courier"/>
                <a:cs typeface="Courier"/>
                <a:sym typeface="Courier"/>
              </a:defRPr>
            </a:pPr>
            <a:r>
              <a:t>	else </a:t>
            </a:r>
          </a:p>
          <a:p>
            <a:pPr marL="0" indent="0">
              <a:buSzTx/>
              <a:buNone/>
              <a:defRPr sz="1800">
                <a:solidFill>
                  <a:srgbClr val="00448C"/>
                </a:solidFill>
                <a:latin typeface="Courier"/>
                <a:ea typeface="Courier"/>
                <a:cs typeface="Courier"/>
                <a:sym typeface="Courier"/>
              </a:defRPr>
            </a:pPr>
            <a:r>
              <a:t>		“Hello”;;</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Slide Number Placeholder 6"/>
          <p:cNvSpPr txBox="1">
            <a:spLocks noGrp="1"/>
          </p:cNvSpPr>
          <p:nvPr>
            <p:ph type="sldNum" sz="quarter" idx="4294967295"/>
          </p:nvPr>
        </p:nvSpPr>
        <p:spPr>
          <a:xfrm>
            <a:off x="7901833" y="6376118"/>
            <a:ext cx="188896" cy="264254"/>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a:t>
            </a:fld>
            <a:endParaRPr/>
          </a:p>
        </p:txBody>
      </p:sp>
      <p:sp>
        <p:nvSpPr>
          <p:cNvPr id="152" name="Text Placeholder 1"/>
          <p:cNvSpPr txBox="1">
            <a:spLocks noGrp="1"/>
          </p:cNvSpPr>
          <p:nvPr>
            <p:ph type="body" sz="half" idx="1"/>
          </p:nvPr>
        </p:nvSpPr>
        <p:spPr>
          <a:xfrm>
            <a:off x="425196" y="2185417"/>
            <a:ext cx="6418318" cy="4280038"/>
          </a:xfrm>
          <a:prstGeom prst="rect">
            <a:avLst/>
          </a:prstGeom>
        </p:spPr>
        <p:txBody>
          <a:bodyPr>
            <a:normAutofit fontScale="92500"/>
          </a:bodyPr>
          <a:lstStyle/>
          <a:p>
            <a:pPr>
              <a:defRPr spc="-100"/>
            </a:pPr>
            <a:r>
              <a:rPr dirty="0"/>
              <a:t>Homework 1 </a:t>
            </a:r>
            <a:r>
              <a:rPr lang="en-US" dirty="0" smtClean="0"/>
              <a:t>(still not posted yet as on Monday 1pm) will be due next Monday (*both </a:t>
            </a:r>
            <a:r>
              <a:rPr lang="en-US" dirty="0" err="1" smtClean="0"/>
              <a:t>TopHat</a:t>
            </a:r>
            <a:r>
              <a:rPr lang="en-US" dirty="0" smtClean="0"/>
              <a:t> and </a:t>
            </a:r>
            <a:r>
              <a:rPr lang="en-US" dirty="0" err="1" smtClean="0"/>
              <a:t>Autolab</a:t>
            </a:r>
            <a:r>
              <a:rPr lang="en-US" dirty="0" smtClean="0"/>
              <a:t> parts), “midnight stretchy.”</a:t>
            </a:r>
            <a:endParaRPr dirty="0"/>
          </a:p>
          <a:p>
            <a:pPr>
              <a:defRPr spc="-100"/>
            </a:pPr>
            <a:r>
              <a:rPr lang="en-US" dirty="0"/>
              <a:t>N</a:t>
            </a:r>
            <a:r>
              <a:rPr dirty="0" smtClean="0"/>
              <a:t>o </a:t>
            </a:r>
            <a:r>
              <a:rPr dirty="0"/>
              <a:t>late submission, we will take the latest version of your submission for grading</a:t>
            </a:r>
          </a:p>
          <a:p>
            <a:pPr>
              <a:defRPr spc="-100"/>
            </a:pPr>
            <a:r>
              <a:rPr dirty="0"/>
              <a:t>You can submit as many times as you may </a:t>
            </a:r>
            <a:r>
              <a:rPr dirty="0" smtClean="0"/>
              <a:t>need</a:t>
            </a:r>
            <a:endParaRPr lang="en-US" dirty="0" smtClean="0"/>
          </a:p>
          <a:p>
            <a:pPr>
              <a:defRPr spc="-100"/>
            </a:pPr>
            <a:r>
              <a:rPr lang="en-US" dirty="0" smtClean="0"/>
              <a:t>Any extension requests should come by e-mail to KWR, not on Piazza.</a:t>
            </a:r>
          </a:p>
          <a:p>
            <a:pPr>
              <a:defRPr spc="-100"/>
            </a:pPr>
            <a:endParaRPr lang="en-US" dirty="0"/>
          </a:p>
          <a:p>
            <a:pPr>
              <a:defRPr spc="-100"/>
            </a:pPr>
            <a:r>
              <a:rPr lang="en-US" dirty="0" smtClean="0">
                <a:solidFill>
                  <a:srgbClr val="FF0000"/>
                </a:solidFill>
              </a:rPr>
              <a:t>[Have students sign a sheet of paper in hardcopy.  I am not making separate </a:t>
            </a:r>
            <a:r>
              <a:rPr lang="en-US" dirty="0" err="1" smtClean="0">
                <a:solidFill>
                  <a:srgbClr val="FF0000"/>
                </a:solidFill>
              </a:rPr>
              <a:t>TopHat</a:t>
            </a:r>
            <a:r>
              <a:rPr lang="en-US" dirty="0" smtClean="0">
                <a:solidFill>
                  <a:srgbClr val="FF0000"/>
                </a:solidFill>
              </a:rPr>
              <a:t> sections, will lump together with </a:t>
            </a:r>
            <a:r>
              <a:rPr lang="en-US" dirty="0" err="1" smtClean="0">
                <a:solidFill>
                  <a:srgbClr val="FF0000"/>
                </a:solidFill>
              </a:rPr>
              <a:t>TopHat</a:t>
            </a:r>
            <a:r>
              <a:rPr lang="en-US" dirty="0" smtClean="0">
                <a:solidFill>
                  <a:srgbClr val="FF0000"/>
                </a:solidFill>
              </a:rPr>
              <a:t> lecture attendance if this doesn’t cause tangled-up issues from having multiple rec. sessions but 1 attendance item..]</a:t>
            </a:r>
            <a:endParaRPr dirty="0">
              <a:solidFill>
                <a:srgbClr val="FF0000"/>
              </a:solidFill>
            </a:endParaRPr>
          </a:p>
          <a:p>
            <a:endParaRPr spc="-100" dirty="0"/>
          </a:p>
          <a:p>
            <a:pPr>
              <a:defRPr spc="-100"/>
            </a:pPr>
            <a:r>
              <a:rPr lang="en-US" b="1" dirty="0" smtClean="0"/>
              <a:t>Today</a:t>
            </a:r>
            <a:r>
              <a:rPr lang="en-US" dirty="0" smtClean="0"/>
              <a:t>: Functions, Parameters, and Built-In Types, including tuples and (maybe) lists.</a:t>
            </a:r>
            <a:endParaRPr dirty="0"/>
          </a:p>
          <a:p>
            <a:pPr>
              <a:defRPr spc="-100"/>
            </a:pPr>
            <a:r>
              <a:rPr lang="en-US" b="1" dirty="0" smtClean="0"/>
              <a:t>Thursday’s Lecture</a:t>
            </a:r>
            <a:r>
              <a:rPr lang="en-US" dirty="0" smtClean="0"/>
              <a:t>: Generating Types and </a:t>
            </a:r>
            <a:r>
              <a:rPr lang="en-US" dirty="0"/>
              <a:t>Pattern </a:t>
            </a:r>
            <a:r>
              <a:rPr lang="en-US" dirty="0" smtClean="0"/>
              <a:t>Matching (how both have some affinity to BNF grammars).</a:t>
            </a:r>
            <a:endParaRPr dirty="0"/>
          </a:p>
          <a:p>
            <a:pPr>
              <a:defRPr spc="-100"/>
            </a:pPr>
            <a:r>
              <a:rPr lang="en-US" b="1" dirty="0" smtClean="0"/>
              <a:t>Next we</a:t>
            </a:r>
            <a:r>
              <a:rPr lang="en-US" dirty="0" smtClean="0"/>
              <a:t>ek: digging in to the </a:t>
            </a:r>
            <a:r>
              <a:rPr lang="en-US" dirty="0" err="1" smtClean="0"/>
              <a:t>OCaml</a:t>
            </a:r>
            <a:r>
              <a:rPr lang="en-US" dirty="0" smtClean="0"/>
              <a:t> type system.</a:t>
            </a:r>
            <a:endParaRPr dirty="0"/>
          </a:p>
        </p:txBody>
      </p:sp>
      <p:sp>
        <p:nvSpPr>
          <p:cNvPr id="153" name="Title 2"/>
          <p:cNvSpPr txBox="1">
            <a:spLocks noGrp="1"/>
          </p:cNvSpPr>
          <p:nvPr>
            <p:ph type="title"/>
          </p:nvPr>
        </p:nvSpPr>
        <p:spPr>
          <a:xfrm>
            <a:off x="425195" y="1316736"/>
            <a:ext cx="7886701" cy="868430"/>
          </a:xfrm>
          <a:prstGeom prst="rect">
            <a:avLst/>
          </a:prstGeom>
        </p:spPr>
        <p:txBody>
          <a:bodyPr/>
          <a:lstStyle/>
          <a:p>
            <a:r>
              <a:rPr dirty="0"/>
              <a:t>Logistics and topics</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Slide Number Placeholder 6"/>
          <p:cNvSpPr txBox="1">
            <a:spLocks noGrp="1"/>
          </p:cNvSpPr>
          <p:nvPr>
            <p:ph type="sldNum" sz="quarter" idx="4294967295"/>
          </p:nvPr>
        </p:nvSpPr>
        <p:spPr>
          <a:xfrm>
            <a:off x="7901833" y="6376118"/>
            <a:ext cx="188896" cy="264254"/>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20</a:t>
            </a:fld>
            <a:endParaRPr/>
          </a:p>
        </p:txBody>
      </p:sp>
      <p:sp>
        <p:nvSpPr>
          <p:cNvPr id="186" name="Rounded Rectangle 1"/>
          <p:cNvSpPr/>
          <p:nvPr/>
        </p:nvSpPr>
        <p:spPr>
          <a:xfrm>
            <a:off x="401129" y="2959767"/>
            <a:ext cx="5963575" cy="1780677"/>
          </a:xfrm>
          <a:prstGeom prst="roundRect">
            <a:avLst>
              <a:gd name="adj" fmla="val 16667"/>
            </a:avLst>
          </a:prstGeom>
          <a:gradFill>
            <a:gsLst>
              <a:gs pos="0">
                <a:srgbClr val="93D6FF"/>
              </a:gs>
              <a:gs pos="50000">
                <a:srgbClr val="BCE4FF"/>
              </a:gs>
              <a:gs pos="100000">
                <a:srgbClr val="DEF1FF"/>
              </a:gs>
            </a:gsLst>
            <a:lin ang="13500000"/>
          </a:gradFill>
          <a:ln w="12700">
            <a:solidFill>
              <a:srgbClr val="004288"/>
            </a:solidFill>
            <a:miter/>
          </a:ln>
        </p:spPr>
        <p:txBody>
          <a:bodyPr lIns="45718" tIns="45718" rIns="45718" bIns="45718" anchor="ctr"/>
          <a:lstStyle/>
          <a:p>
            <a:pPr algn="ctr">
              <a:defRPr>
                <a:solidFill>
                  <a:srgbClr val="FFFFFF"/>
                </a:solidFill>
              </a:defRPr>
            </a:pPr>
            <a:endParaRPr/>
          </a:p>
        </p:txBody>
      </p:sp>
      <p:sp>
        <p:nvSpPr>
          <p:cNvPr id="187" name="Title 1"/>
          <p:cNvSpPr txBox="1">
            <a:spLocks noGrp="1"/>
          </p:cNvSpPr>
          <p:nvPr>
            <p:ph type="title"/>
          </p:nvPr>
        </p:nvSpPr>
        <p:spPr>
          <a:xfrm>
            <a:off x="425195" y="1316736"/>
            <a:ext cx="7886701" cy="868430"/>
          </a:xfrm>
          <a:prstGeom prst="rect">
            <a:avLst/>
          </a:prstGeom>
        </p:spPr>
        <p:txBody>
          <a:bodyPr/>
          <a:lstStyle/>
          <a:p>
            <a:r>
              <a:t>Function Typing Checking Examples:</a:t>
            </a:r>
          </a:p>
        </p:txBody>
      </p:sp>
      <p:sp>
        <p:nvSpPr>
          <p:cNvPr id="188" name="Content Placeholder 3"/>
          <p:cNvSpPr txBox="1">
            <a:spLocks noGrp="1"/>
          </p:cNvSpPr>
          <p:nvPr>
            <p:ph type="body" idx="1"/>
          </p:nvPr>
        </p:nvSpPr>
        <p:spPr>
          <a:xfrm>
            <a:off x="517358" y="2320108"/>
            <a:ext cx="7806571" cy="3671617"/>
          </a:xfrm>
          <a:prstGeom prst="rect">
            <a:avLst/>
          </a:prstGeom>
        </p:spPr>
        <p:txBody>
          <a:bodyPr/>
          <a:lstStyle/>
          <a:p>
            <a:pPr>
              <a:defRPr sz="1800">
                <a:solidFill>
                  <a:srgbClr val="002D5E"/>
                </a:solidFill>
              </a:defRPr>
            </a:pPr>
            <a:r>
              <a:t>Lets look at an example</a:t>
            </a:r>
          </a:p>
          <a:p>
            <a:pPr marL="0" indent="0" algn="ctr">
              <a:buSzTx/>
              <a:buNone/>
              <a:defRPr sz="1600">
                <a:solidFill>
                  <a:srgbClr val="00448C"/>
                </a:solidFill>
              </a:defRPr>
            </a:pPr>
            <a:endParaRPr/>
          </a:p>
          <a:p>
            <a:pPr marL="0" indent="0">
              <a:buSzTx/>
              <a:buNone/>
              <a:defRPr sz="1800">
                <a:solidFill>
                  <a:srgbClr val="00448C"/>
                </a:solidFill>
                <a:latin typeface="Courier"/>
                <a:ea typeface="Courier"/>
                <a:cs typeface="Courier"/>
                <a:sym typeface="Courier"/>
              </a:defRPr>
            </a:pPr>
            <a:r>
              <a:t>let munge ((b :bool), (x :int)) : string= </a:t>
            </a:r>
          </a:p>
          <a:p>
            <a:pPr marL="0" indent="0">
              <a:buSzTx/>
              <a:buNone/>
              <a:defRPr sz="1800">
                <a:solidFill>
                  <a:srgbClr val="00448C"/>
                </a:solidFill>
                <a:latin typeface="Courier"/>
                <a:ea typeface="Courier"/>
                <a:cs typeface="Courier"/>
                <a:sym typeface="Courier"/>
              </a:defRPr>
            </a:pPr>
            <a:r>
              <a:t>	if not b then </a:t>
            </a:r>
          </a:p>
          <a:p>
            <a:pPr marL="0" indent="0">
              <a:buSzTx/>
              <a:buNone/>
              <a:defRPr sz="1800">
                <a:solidFill>
                  <a:srgbClr val="00448C"/>
                </a:solidFill>
                <a:latin typeface="Courier"/>
                <a:ea typeface="Courier"/>
                <a:cs typeface="Courier"/>
                <a:sym typeface="Courier"/>
              </a:defRPr>
            </a:pPr>
            <a:r>
              <a:t>		string_of_int x</a:t>
            </a:r>
          </a:p>
          <a:p>
            <a:pPr marL="0" indent="0">
              <a:buSzTx/>
              <a:buNone/>
              <a:defRPr sz="1800">
                <a:solidFill>
                  <a:srgbClr val="00448C"/>
                </a:solidFill>
                <a:latin typeface="Courier"/>
                <a:ea typeface="Courier"/>
                <a:cs typeface="Courier"/>
                <a:sym typeface="Courier"/>
              </a:defRPr>
            </a:pPr>
            <a:r>
              <a:t>	else </a:t>
            </a:r>
          </a:p>
          <a:p>
            <a:pPr marL="0" indent="0">
              <a:buSzTx/>
              <a:buNone/>
              <a:defRPr sz="1800">
                <a:solidFill>
                  <a:srgbClr val="00448C"/>
                </a:solidFill>
                <a:latin typeface="Courier"/>
                <a:ea typeface="Courier"/>
                <a:cs typeface="Courier"/>
                <a:sym typeface="Courier"/>
              </a:defRPr>
            </a:pPr>
            <a:r>
              <a:t>		“Hello”;;</a:t>
            </a:r>
          </a:p>
          <a:p>
            <a:pPr marL="0" indent="0">
              <a:buSzTx/>
              <a:buNone/>
              <a:defRPr sz="1800">
                <a:solidFill>
                  <a:srgbClr val="00448C"/>
                </a:solidFill>
                <a:latin typeface="Courier"/>
                <a:ea typeface="Courier"/>
                <a:cs typeface="Courier"/>
                <a:sym typeface="Courier"/>
              </a:defRPr>
            </a:pPr>
            <a:endParaRPr/>
          </a:p>
          <a:p>
            <a:pPr marL="0" indent="0">
              <a:buSzTx/>
              <a:buNone/>
              <a:defRPr sz="1800">
                <a:solidFill>
                  <a:srgbClr val="FF0000"/>
                </a:solidFill>
              </a:defRPr>
            </a:pPr>
            <a:endParaRPr/>
          </a:p>
          <a:p>
            <a:pPr marL="0" indent="0">
              <a:buSzTx/>
              <a:buNone/>
              <a:defRPr sz="1800">
                <a:solidFill>
                  <a:srgbClr val="FF0000"/>
                </a:solidFill>
              </a:defRPr>
            </a:pPr>
            <a:r>
              <a:t>val munge : bool * int -&gt; string = &lt;fun&gt;</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Slide Number Placeholder 6"/>
          <p:cNvSpPr txBox="1">
            <a:spLocks noGrp="1"/>
          </p:cNvSpPr>
          <p:nvPr>
            <p:ph type="sldNum" sz="quarter" idx="4294967295"/>
          </p:nvPr>
        </p:nvSpPr>
        <p:spPr>
          <a:xfrm>
            <a:off x="7817074" y="6376118"/>
            <a:ext cx="273655" cy="264254"/>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21</a:t>
            </a:fld>
            <a:endParaRPr/>
          </a:p>
        </p:txBody>
      </p:sp>
      <p:sp>
        <p:nvSpPr>
          <p:cNvPr id="191" name="Rounded Rectangle 6"/>
          <p:cNvSpPr/>
          <p:nvPr/>
        </p:nvSpPr>
        <p:spPr>
          <a:xfrm>
            <a:off x="1034716" y="3116172"/>
            <a:ext cx="6665495" cy="1961151"/>
          </a:xfrm>
          <a:prstGeom prst="roundRect">
            <a:avLst>
              <a:gd name="adj" fmla="val 16667"/>
            </a:avLst>
          </a:prstGeom>
          <a:gradFill>
            <a:gsLst>
              <a:gs pos="0">
                <a:srgbClr val="93D6FF"/>
              </a:gs>
              <a:gs pos="50000">
                <a:srgbClr val="BCE4FF"/>
              </a:gs>
              <a:gs pos="100000">
                <a:srgbClr val="DEF1FF"/>
              </a:gs>
            </a:gsLst>
            <a:lin ang="13500000"/>
          </a:gradFill>
          <a:ln w="12700">
            <a:solidFill>
              <a:srgbClr val="004288"/>
            </a:solidFill>
            <a:miter/>
          </a:ln>
        </p:spPr>
        <p:txBody>
          <a:bodyPr lIns="45718" tIns="45718" rIns="45718" bIns="45718" anchor="ctr"/>
          <a:lstStyle/>
          <a:p>
            <a:pPr algn="ctr">
              <a:defRPr>
                <a:solidFill>
                  <a:srgbClr val="FFFFFF"/>
                </a:solidFill>
              </a:defRPr>
            </a:pPr>
            <a:endParaRPr/>
          </a:p>
        </p:txBody>
      </p:sp>
      <p:sp>
        <p:nvSpPr>
          <p:cNvPr id="192" name="Title 1"/>
          <p:cNvSpPr txBox="1">
            <a:spLocks noGrp="1"/>
          </p:cNvSpPr>
          <p:nvPr>
            <p:ph type="title"/>
          </p:nvPr>
        </p:nvSpPr>
        <p:spPr>
          <a:xfrm>
            <a:off x="425195" y="1316736"/>
            <a:ext cx="7886701" cy="868430"/>
          </a:xfrm>
          <a:prstGeom prst="rect">
            <a:avLst/>
          </a:prstGeom>
        </p:spPr>
        <p:txBody>
          <a:bodyPr/>
          <a:lstStyle/>
          <a:p>
            <a:r>
              <a:t>Function Typing Checking Examples:</a:t>
            </a:r>
          </a:p>
        </p:txBody>
      </p:sp>
      <p:sp>
        <p:nvSpPr>
          <p:cNvPr id="193" name="Content Placeholder 3"/>
          <p:cNvSpPr txBox="1">
            <a:spLocks noGrp="1"/>
          </p:cNvSpPr>
          <p:nvPr>
            <p:ph type="body" sz="quarter" idx="1"/>
          </p:nvPr>
        </p:nvSpPr>
        <p:spPr>
          <a:xfrm>
            <a:off x="425195" y="2320111"/>
            <a:ext cx="7886701" cy="386996"/>
          </a:xfrm>
          <a:prstGeom prst="rect">
            <a:avLst/>
          </a:prstGeom>
        </p:spPr>
        <p:txBody>
          <a:bodyPr/>
          <a:lstStyle>
            <a:lvl1pPr>
              <a:defRPr sz="1800">
                <a:solidFill>
                  <a:srgbClr val="002D5E"/>
                </a:solidFill>
              </a:defRPr>
            </a:lvl1pPr>
          </a:lstStyle>
          <a:p>
            <a:r>
              <a:t>What’s the type of this function:</a:t>
            </a:r>
          </a:p>
        </p:txBody>
      </p:sp>
      <p:sp>
        <p:nvSpPr>
          <p:cNvPr id="194" name="TextBox 1"/>
          <p:cNvSpPr txBox="1"/>
          <p:nvPr/>
        </p:nvSpPr>
        <p:spPr>
          <a:xfrm>
            <a:off x="1034716" y="3368837"/>
            <a:ext cx="6665494" cy="16154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defRPr sz="2000">
                <a:solidFill>
                  <a:srgbClr val="00448C"/>
                </a:solidFill>
                <a:latin typeface="Courier"/>
                <a:ea typeface="Courier"/>
                <a:cs typeface="Courier"/>
                <a:sym typeface="Courier"/>
              </a:defRPr>
            </a:pPr>
            <a:r>
              <a:t>let munge2 (x : </a:t>
            </a:r>
            <a:r>
              <a:rPr>
                <a:solidFill>
                  <a:srgbClr val="FF0000"/>
                </a:solidFill>
              </a:rPr>
              <a:t>?</a:t>
            </a:r>
            <a:r>
              <a:t>) (y : </a:t>
            </a:r>
            <a:r>
              <a:rPr>
                <a:solidFill>
                  <a:srgbClr val="FF0000"/>
                </a:solidFill>
              </a:rPr>
              <a:t>?</a:t>
            </a:r>
            <a:r>
              <a:t>) (z : </a:t>
            </a:r>
            <a:r>
              <a:rPr>
                <a:solidFill>
                  <a:srgbClr val="FF0000"/>
                </a:solidFill>
              </a:rPr>
              <a:t>?</a:t>
            </a:r>
            <a:r>
              <a:t>) :</a:t>
            </a:r>
            <a:r>
              <a:rPr>
                <a:solidFill>
                  <a:srgbClr val="FF0000"/>
                </a:solidFill>
              </a:rPr>
              <a:t> ?? </a:t>
            </a:r>
            <a:r>
              <a:t>= </a:t>
            </a:r>
          </a:p>
          <a:p>
            <a:pPr>
              <a:defRPr sz="2000">
                <a:solidFill>
                  <a:srgbClr val="00448C"/>
                </a:solidFill>
                <a:latin typeface="Courier"/>
                <a:ea typeface="Courier"/>
                <a:cs typeface="Courier"/>
                <a:sym typeface="Courier"/>
              </a:defRPr>
            </a:pPr>
            <a:r>
              <a:t>	if (x + y) &gt; 0 and z then </a:t>
            </a:r>
          </a:p>
          <a:p>
            <a:pPr>
              <a:defRPr sz="2000">
                <a:solidFill>
                  <a:srgbClr val="00448C"/>
                </a:solidFill>
                <a:latin typeface="Courier"/>
                <a:ea typeface="Courier"/>
                <a:cs typeface="Courier"/>
                <a:sym typeface="Courier"/>
              </a:defRPr>
            </a:pPr>
            <a:r>
              <a:t>		float_of_int x </a:t>
            </a:r>
          </a:p>
          <a:p>
            <a:pPr>
              <a:defRPr sz="2000">
                <a:solidFill>
                  <a:srgbClr val="00448C"/>
                </a:solidFill>
                <a:latin typeface="Courier"/>
                <a:ea typeface="Courier"/>
                <a:cs typeface="Courier"/>
                <a:sym typeface="Courier"/>
              </a:defRPr>
            </a:pPr>
            <a:r>
              <a:t>	else </a:t>
            </a:r>
          </a:p>
          <a:p>
            <a:pPr>
              <a:defRPr sz="2000">
                <a:solidFill>
                  <a:srgbClr val="00448C"/>
                </a:solidFill>
                <a:latin typeface="Courier"/>
                <a:ea typeface="Courier"/>
                <a:cs typeface="Courier"/>
                <a:sym typeface="Courier"/>
              </a:defRPr>
            </a:pPr>
            <a:r>
              <a:t>		 float_of_int y ;;</a:t>
            </a: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Slide Number Placeholder 6"/>
          <p:cNvSpPr txBox="1">
            <a:spLocks noGrp="1"/>
          </p:cNvSpPr>
          <p:nvPr>
            <p:ph type="sldNum" sz="quarter" idx="4294967295"/>
          </p:nvPr>
        </p:nvSpPr>
        <p:spPr>
          <a:xfrm>
            <a:off x="7825484" y="6376118"/>
            <a:ext cx="265245" cy="264254"/>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22</a:t>
            </a:fld>
            <a:endParaRPr/>
          </a:p>
        </p:txBody>
      </p:sp>
      <p:sp>
        <p:nvSpPr>
          <p:cNvPr id="197" name="Rounded Rectangle 6"/>
          <p:cNvSpPr/>
          <p:nvPr/>
        </p:nvSpPr>
        <p:spPr>
          <a:xfrm>
            <a:off x="449259" y="3140237"/>
            <a:ext cx="7886701" cy="1961150"/>
          </a:xfrm>
          <a:prstGeom prst="roundRect">
            <a:avLst>
              <a:gd name="adj" fmla="val 16667"/>
            </a:avLst>
          </a:prstGeom>
          <a:gradFill>
            <a:gsLst>
              <a:gs pos="0">
                <a:srgbClr val="93D6FF"/>
              </a:gs>
              <a:gs pos="50000">
                <a:srgbClr val="BCE4FF"/>
              </a:gs>
              <a:gs pos="100000">
                <a:srgbClr val="DEF1FF"/>
              </a:gs>
            </a:gsLst>
            <a:lin ang="13500000"/>
          </a:gradFill>
          <a:ln w="12700">
            <a:solidFill>
              <a:srgbClr val="004288"/>
            </a:solidFill>
            <a:miter/>
          </a:ln>
        </p:spPr>
        <p:txBody>
          <a:bodyPr lIns="45718" tIns="45718" rIns="45718" bIns="45718" anchor="ctr"/>
          <a:lstStyle/>
          <a:p>
            <a:pPr algn="ctr">
              <a:defRPr>
                <a:solidFill>
                  <a:srgbClr val="FFFFFF"/>
                </a:solidFill>
              </a:defRPr>
            </a:pPr>
            <a:endParaRPr/>
          </a:p>
        </p:txBody>
      </p:sp>
      <p:sp>
        <p:nvSpPr>
          <p:cNvPr id="198" name="Title 1"/>
          <p:cNvSpPr txBox="1">
            <a:spLocks noGrp="1"/>
          </p:cNvSpPr>
          <p:nvPr>
            <p:ph type="title"/>
          </p:nvPr>
        </p:nvSpPr>
        <p:spPr>
          <a:xfrm>
            <a:off x="425195" y="1316736"/>
            <a:ext cx="7886701" cy="868430"/>
          </a:xfrm>
          <a:prstGeom prst="rect">
            <a:avLst/>
          </a:prstGeom>
        </p:spPr>
        <p:txBody>
          <a:bodyPr/>
          <a:lstStyle/>
          <a:p>
            <a:r>
              <a:t>Function Typing Checking Examples:</a:t>
            </a:r>
          </a:p>
        </p:txBody>
      </p:sp>
      <p:sp>
        <p:nvSpPr>
          <p:cNvPr id="199" name="Content Placeholder 3"/>
          <p:cNvSpPr txBox="1">
            <a:spLocks noGrp="1"/>
          </p:cNvSpPr>
          <p:nvPr>
            <p:ph type="body" sz="quarter" idx="1"/>
          </p:nvPr>
        </p:nvSpPr>
        <p:spPr>
          <a:xfrm>
            <a:off x="425195" y="2320111"/>
            <a:ext cx="7886701" cy="386996"/>
          </a:xfrm>
          <a:prstGeom prst="rect">
            <a:avLst/>
          </a:prstGeom>
        </p:spPr>
        <p:txBody>
          <a:bodyPr/>
          <a:lstStyle>
            <a:lvl1pPr>
              <a:defRPr sz="1800">
                <a:solidFill>
                  <a:srgbClr val="002D5E"/>
                </a:solidFill>
              </a:defRPr>
            </a:lvl1pPr>
          </a:lstStyle>
          <a:p>
            <a:r>
              <a:t>What’s the type of this function:</a:t>
            </a:r>
          </a:p>
        </p:txBody>
      </p:sp>
      <p:sp>
        <p:nvSpPr>
          <p:cNvPr id="200" name="TextBox 1"/>
          <p:cNvSpPr txBox="1"/>
          <p:nvPr/>
        </p:nvSpPr>
        <p:spPr>
          <a:xfrm>
            <a:off x="425196" y="3368837"/>
            <a:ext cx="8020971" cy="16154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defRPr sz="2000">
                <a:solidFill>
                  <a:srgbClr val="00448C"/>
                </a:solidFill>
                <a:latin typeface="Courier"/>
                <a:ea typeface="Courier"/>
                <a:cs typeface="Courier"/>
                <a:sym typeface="Courier"/>
              </a:defRPr>
            </a:pPr>
            <a:r>
              <a:t>let munge2 (x : </a:t>
            </a:r>
            <a:r>
              <a:rPr>
                <a:solidFill>
                  <a:srgbClr val="FF0000"/>
                </a:solidFill>
              </a:rPr>
              <a:t>int</a:t>
            </a:r>
            <a:r>
              <a:t>) (y : </a:t>
            </a:r>
            <a:r>
              <a:rPr>
                <a:solidFill>
                  <a:srgbClr val="FF0000"/>
                </a:solidFill>
              </a:rPr>
              <a:t>int</a:t>
            </a:r>
            <a:r>
              <a:t>) (z : </a:t>
            </a:r>
            <a:r>
              <a:rPr>
                <a:solidFill>
                  <a:srgbClr val="FF0000"/>
                </a:solidFill>
              </a:rPr>
              <a:t>bool</a:t>
            </a:r>
            <a:r>
              <a:t>) :</a:t>
            </a:r>
            <a:r>
              <a:rPr>
                <a:solidFill>
                  <a:srgbClr val="FF0000"/>
                </a:solidFill>
              </a:rPr>
              <a:t> float </a:t>
            </a:r>
            <a:r>
              <a:t>= </a:t>
            </a:r>
          </a:p>
          <a:p>
            <a:pPr>
              <a:defRPr sz="2000">
                <a:solidFill>
                  <a:srgbClr val="00448C"/>
                </a:solidFill>
                <a:latin typeface="Courier"/>
                <a:ea typeface="Courier"/>
                <a:cs typeface="Courier"/>
                <a:sym typeface="Courier"/>
              </a:defRPr>
            </a:pPr>
            <a:r>
              <a:t>	if (x + y) &gt; 0 &amp;&amp; z then </a:t>
            </a:r>
          </a:p>
          <a:p>
            <a:pPr>
              <a:defRPr sz="2000">
                <a:solidFill>
                  <a:srgbClr val="00448C"/>
                </a:solidFill>
                <a:latin typeface="Courier"/>
                <a:ea typeface="Courier"/>
                <a:cs typeface="Courier"/>
                <a:sym typeface="Courier"/>
              </a:defRPr>
            </a:pPr>
            <a:r>
              <a:t>		float_of_int x </a:t>
            </a:r>
          </a:p>
          <a:p>
            <a:pPr>
              <a:defRPr sz="2000">
                <a:solidFill>
                  <a:srgbClr val="00448C"/>
                </a:solidFill>
                <a:latin typeface="Courier"/>
                <a:ea typeface="Courier"/>
                <a:cs typeface="Courier"/>
                <a:sym typeface="Courier"/>
              </a:defRPr>
            </a:pPr>
            <a:r>
              <a:t>	else </a:t>
            </a:r>
          </a:p>
          <a:p>
            <a:pPr>
              <a:defRPr sz="2000">
                <a:solidFill>
                  <a:srgbClr val="00448C"/>
                </a:solidFill>
                <a:latin typeface="Courier"/>
                <a:ea typeface="Courier"/>
                <a:cs typeface="Courier"/>
                <a:sym typeface="Courier"/>
              </a:defRPr>
            </a:pPr>
            <a:r>
              <a:t>		 float_of_int y ;;</a:t>
            </a:r>
          </a:p>
        </p:txBody>
      </p:sp>
      <p:sp>
        <p:nvSpPr>
          <p:cNvPr id="201" name="TextBox 2"/>
          <p:cNvSpPr txBox="1"/>
          <p:nvPr/>
        </p:nvSpPr>
        <p:spPr>
          <a:xfrm>
            <a:off x="1636295" y="5615618"/>
            <a:ext cx="5149518" cy="3506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a:solidFill>
                  <a:srgbClr val="FF0000"/>
                </a:solidFill>
              </a:defRPr>
            </a:lvl1pPr>
          </a:lstStyle>
          <a:p>
            <a:r>
              <a:t>val munge2 : int -&gt; int -&gt; bool -&gt; float = &lt;fun&gt;</a:t>
            </a: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 name="Slide Number Placeholder 6"/>
          <p:cNvSpPr txBox="1">
            <a:spLocks noGrp="1"/>
          </p:cNvSpPr>
          <p:nvPr>
            <p:ph type="sldNum" sz="quarter" idx="4294967295"/>
          </p:nvPr>
        </p:nvSpPr>
        <p:spPr>
          <a:xfrm>
            <a:off x="7817074" y="6376118"/>
            <a:ext cx="273655" cy="264254"/>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23</a:t>
            </a:fld>
            <a:endParaRPr/>
          </a:p>
        </p:txBody>
      </p:sp>
      <p:sp>
        <p:nvSpPr>
          <p:cNvPr id="204" name="Slide Number Placeholder 6"/>
          <p:cNvSpPr txBox="1"/>
          <p:nvPr/>
        </p:nvSpPr>
        <p:spPr>
          <a:xfrm>
            <a:off x="7884941" y="6376118"/>
            <a:ext cx="205792" cy="6173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r>
              <a:t>12</a:t>
            </a:r>
          </a:p>
        </p:txBody>
      </p:sp>
      <p:sp>
        <p:nvSpPr>
          <p:cNvPr id="205" name="Title 1"/>
          <p:cNvSpPr txBox="1">
            <a:spLocks noGrp="1"/>
          </p:cNvSpPr>
          <p:nvPr>
            <p:ph type="title"/>
          </p:nvPr>
        </p:nvSpPr>
        <p:spPr>
          <a:xfrm>
            <a:off x="390906" y="882521"/>
            <a:ext cx="7886701" cy="868433"/>
          </a:xfrm>
          <a:prstGeom prst="rect">
            <a:avLst/>
          </a:prstGeom>
        </p:spPr>
        <p:txBody>
          <a:bodyPr/>
          <a:lstStyle>
            <a:lvl1pPr algn="ctr"/>
          </a:lstStyle>
          <a:p>
            <a:r>
              <a:t>Let … in OCaml</a:t>
            </a:r>
          </a:p>
        </p:txBody>
      </p:sp>
      <p:sp>
        <p:nvSpPr>
          <p:cNvPr id="206" name="Content Placeholder 4"/>
          <p:cNvSpPr txBox="1"/>
          <p:nvPr/>
        </p:nvSpPr>
        <p:spPr>
          <a:xfrm>
            <a:off x="543305" y="1864423"/>
            <a:ext cx="7886701" cy="48332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a:bodyPr>
          <a:lstStyle/>
          <a:p>
            <a:pPr marL="171450" indent="-171450" defTabSz="685800">
              <a:lnSpc>
                <a:spcPct val="90000"/>
              </a:lnSpc>
              <a:spcBef>
                <a:spcPts val="700"/>
              </a:spcBef>
              <a:buClr>
                <a:schemeClr val="accent1"/>
              </a:buClr>
              <a:buSzPct val="100000"/>
              <a:buFont typeface="Arial"/>
              <a:buChar char="•"/>
              <a:defRPr sz="2400">
                <a:solidFill>
                  <a:srgbClr val="00448C"/>
                </a:solidFill>
              </a:defRPr>
            </a:pPr>
            <a:r>
              <a:t>Basic expression </a:t>
            </a:r>
            <a:r>
              <a:rPr sz="2000"/>
              <a:t>(syntax: </a:t>
            </a:r>
            <a:r>
              <a:rPr sz="1800">
                <a:solidFill>
                  <a:srgbClr val="CC3D1F"/>
                </a:solidFill>
              </a:rPr>
              <a:t>let var = exp </a:t>
            </a:r>
            <a:r>
              <a:rPr sz="1800"/>
              <a:t>(bind an expression to a variable</a:t>
            </a:r>
            <a:r>
              <a:rPr sz="2000"/>
              <a:t>))</a:t>
            </a:r>
            <a:endParaRPr sz="1500"/>
          </a:p>
          <a:p>
            <a:pPr marL="171450" indent="-171450" defTabSz="685800">
              <a:lnSpc>
                <a:spcPct val="90000"/>
              </a:lnSpc>
              <a:spcBef>
                <a:spcPts val="700"/>
              </a:spcBef>
              <a:buClr>
                <a:schemeClr val="accent1"/>
              </a:buClr>
              <a:buSzPct val="100000"/>
              <a:buFont typeface="Arial"/>
              <a:buChar char="•"/>
              <a:defRPr sz="1500">
                <a:solidFill>
                  <a:srgbClr val="00448C"/>
                </a:solidFill>
              </a:defRPr>
            </a:pPr>
            <a:endParaRPr sz="1500"/>
          </a:p>
          <a:p>
            <a:pPr marL="171450" indent="-171450" defTabSz="685800">
              <a:lnSpc>
                <a:spcPct val="90000"/>
              </a:lnSpc>
              <a:spcBef>
                <a:spcPts val="700"/>
              </a:spcBef>
              <a:buClr>
                <a:schemeClr val="accent1"/>
              </a:buClr>
              <a:buSzPct val="100000"/>
              <a:buFont typeface="Arial"/>
              <a:buChar char="•"/>
              <a:defRPr sz="1500">
                <a:solidFill>
                  <a:srgbClr val="00448C"/>
                </a:solidFill>
              </a:defRPr>
            </a:pPr>
            <a:endParaRPr sz="1500"/>
          </a:p>
          <a:p>
            <a:pPr marL="171450" indent="-171450" defTabSz="685800">
              <a:lnSpc>
                <a:spcPct val="90000"/>
              </a:lnSpc>
              <a:spcBef>
                <a:spcPts val="700"/>
              </a:spcBef>
              <a:buClr>
                <a:schemeClr val="accent1"/>
              </a:buClr>
              <a:buSzPct val="100000"/>
              <a:buFont typeface="Arial"/>
              <a:buChar char="•"/>
              <a:defRPr sz="1500">
                <a:solidFill>
                  <a:srgbClr val="00448C"/>
                </a:solidFill>
              </a:defRPr>
            </a:pPr>
            <a:endParaRPr sz="1500"/>
          </a:p>
          <a:p>
            <a:pPr marL="171450" indent="-171450" defTabSz="685800">
              <a:lnSpc>
                <a:spcPct val="90000"/>
              </a:lnSpc>
              <a:spcBef>
                <a:spcPts val="700"/>
              </a:spcBef>
              <a:buClr>
                <a:schemeClr val="accent1"/>
              </a:buClr>
              <a:buSzPct val="100000"/>
              <a:buFont typeface="Arial"/>
              <a:buChar char="•"/>
              <a:defRPr sz="1500">
                <a:solidFill>
                  <a:srgbClr val="00448C"/>
                </a:solidFill>
              </a:defRPr>
            </a:pPr>
            <a:endParaRPr sz="1500"/>
          </a:p>
          <a:p>
            <a:pPr marL="171450" indent="-171450" defTabSz="685800">
              <a:lnSpc>
                <a:spcPct val="90000"/>
              </a:lnSpc>
              <a:spcBef>
                <a:spcPts val="700"/>
              </a:spcBef>
              <a:buClr>
                <a:schemeClr val="accent1"/>
              </a:buClr>
              <a:buSzPct val="100000"/>
              <a:buFont typeface="Arial"/>
              <a:buChar char="•"/>
              <a:defRPr sz="1500">
                <a:solidFill>
                  <a:srgbClr val="00448C"/>
                </a:solidFill>
              </a:defRPr>
            </a:pPr>
            <a:endParaRPr sz="1500"/>
          </a:p>
          <a:p>
            <a:pPr defTabSz="685800">
              <a:lnSpc>
                <a:spcPct val="90000"/>
              </a:lnSpc>
              <a:spcBef>
                <a:spcPts val="700"/>
              </a:spcBef>
              <a:defRPr sz="1500">
                <a:solidFill>
                  <a:srgbClr val="00448C"/>
                </a:solidFill>
              </a:defRPr>
            </a:pPr>
            <a:endParaRPr sz="1500"/>
          </a:p>
          <a:p>
            <a:pPr marL="171450" indent="-171450" defTabSz="685800">
              <a:lnSpc>
                <a:spcPct val="90000"/>
              </a:lnSpc>
              <a:spcBef>
                <a:spcPts val="700"/>
              </a:spcBef>
              <a:buClr>
                <a:schemeClr val="accent1"/>
              </a:buClr>
              <a:buSzPct val="100000"/>
              <a:buFont typeface="Arial"/>
              <a:buChar char="•"/>
              <a:defRPr sz="2400">
                <a:solidFill>
                  <a:srgbClr val="00448C"/>
                </a:solidFill>
              </a:defRPr>
            </a:pPr>
            <a:endParaRPr sz="1500"/>
          </a:p>
          <a:p>
            <a:pPr marL="171450" indent="-171450" defTabSz="685800">
              <a:lnSpc>
                <a:spcPct val="90000"/>
              </a:lnSpc>
              <a:spcBef>
                <a:spcPts val="700"/>
              </a:spcBef>
              <a:buClr>
                <a:schemeClr val="accent1"/>
              </a:buClr>
              <a:buSzPct val="100000"/>
              <a:buFont typeface="Arial"/>
              <a:buChar char="•"/>
              <a:defRPr sz="2400">
                <a:solidFill>
                  <a:srgbClr val="00448C"/>
                </a:solidFill>
              </a:defRPr>
            </a:pPr>
            <a:r>
              <a:t>If… then… else… expression:</a:t>
            </a:r>
          </a:p>
        </p:txBody>
      </p:sp>
      <p:pic>
        <p:nvPicPr>
          <p:cNvPr id="207" name="Picture 9" descr="Picture 9"/>
          <p:cNvPicPr>
            <a:picLocks noChangeAspect="1"/>
          </p:cNvPicPr>
          <p:nvPr/>
        </p:nvPicPr>
        <p:blipFill>
          <a:blip r:embed="rId2">
            <a:extLst/>
          </a:blip>
          <a:stretch>
            <a:fillRect/>
          </a:stretch>
        </p:blipFill>
        <p:spPr>
          <a:xfrm>
            <a:off x="2676699" y="2318454"/>
            <a:ext cx="3650529" cy="2411361"/>
          </a:xfrm>
          <a:prstGeom prst="rect">
            <a:avLst/>
          </a:prstGeom>
          <a:ln w="12700">
            <a:miter lim="400000"/>
          </a:ln>
        </p:spPr>
      </p:pic>
      <p:pic>
        <p:nvPicPr>
          <p:cNvPr id="208" name="Picture 12" descr="Picture 12"/>
          <p:cNvPicPr>
            <a:picLocks noChangeAspect="1"/>
          </p:cNvPicPr>
          <p:nvPr/>
        </p:nvPicPr>
        <p:blipFill>
          <a:blip r:embed="rId3">
            <a:extLst/>
          </a:blip>
          <a:stretch>
            <a:fillRect/>
          </a:stretch>
        </p:blipFill>
        <p:spPr>
          <a:xfrm>
            <a:off x="1984325" y="5620932"/>
            <a:ext cx="5004662" cy="618339"/>
          </a:xfrm>
          <a:prstGeom prst="rect">
            <a:avLst/>
          </a:prstGeom>
          <a:ln w="12700">
            <a:miter lim="400000"/>
          </a:ln>
        </p:spPr>
      </p:pic>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 name="Slide Number Placeholder 6"/>
          <p:cNvSpPr txBox="1">
            <a:spLocks noGrp="1"/>
          </p:cNvSpPr>
          <p:nvPr>
            <p:ph type="sldNum" sz="quarter" idx="4294967295"/>
          </p:nvPr>
        </p:nvSpPr>
        <p:spPr>
          <a:xfrm>
            <a:off x="7817074" y="6376118"/>
            <a:ext cx="273655" cy="264254"/>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24</a:t>
            </a:fld>
            <a:endParaRPr/>
          </a:p>
        </p:txBody>
      </p:sp>
      <p:sp>
        <p:nvSpPr>
          <p:cNvPr id="211" name="Slide Number Placeholder 6"/>
          <p:cNvSpPr txBox="1"/>
          <p:nvPr/>
        </p:nvSpPr>
        <p:spPr>
          <a:xfrm>
            <a:off x="7884941" y="6376118"/>
            <a:ext cx="205792" cy="6173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r>
              <a:t>13</a:t>
            </a:r>
          </a:p>
        </p:txBody>
      </p:sp>
      <p:sp>
        <p:nvSpPr>
          <p:cNvPr id="212" name="Title 1"/>
          <p:cNvSpPr txBox="1">
            <a:spLocks noGrp="1"/>
          </p:cNvSpPr>
          <p:nvPr>
            <p:ph type="title"/>
          </p:nvPr>
        </p:nvSpPr>
        <p:spPr>
          <a:xfrm>
            <a:off x="390906" y="882521"/>
            <a:ext cx="7886701" cy="868433"/>
          </a:xfrm>
          <a:prstGeom prst="rect">
            <a:avLst/>
          </a:prstGeom>
        </p:spPr>
        <p:txBody>
          <a:bodyPr/>
          <a:lstStyle>
            <a:lvl1pPr algn="ctr"/>
          </a:lstStyle>
          <a:p>
            <a:r>
              <a:t>Let … in OCaml</a:t>
            </a:r>
          </a:p>
        </p:txBody>
      </p:sp>
      <p:sp>
        <p:nvSpPr>
          <p:cNvPr id="213" name="Content Placeholder 4"/>
          <p:cNvSpPr txBox="1"/>
          <p:nvPr/>
        </p:nvSpPr>
        <p:spPr>
          <a:xfrm>
            <a:off x="543304" y="1864423"/>
            <a:ext cx="8131465" cy="48332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a:bodyPr>
          <a:lstStyle/>
          <a:p>
            <a:pPr defTabSz="562355">
              <a:lnSpc>
                <a:spcPct val="90000"/>
              </a:lnSpc>
              <a:spcBef>
                <a:spcPts val="500"/>
              </a:spcBef>
              <a:defRPr sz="1900">
                <a:solidFill>
                  <a:srgbClr val="00448C"/>
                </a:solidFill>
              </a:defRPr>
            </a:pPr>
            <a:r>
              <a:t>Two types of let expressions:</a:t>
            </a:r>
            <a:endParaRPr sz="1200"/>
          </a:p>
          <a:p>
            <a:pPr lvl="1" indent="374894" defTabSz="562355">
              <a:lnSpc>
                <a:spcPct val="90000"/>
              </a:lnSpc>
              <a:spcBef>
                <a:spcPts val="500"/>
              </a:spcBef>
              <a:defRPr sz="1600">
                <a:solidFill>
                  <a:srgbClr val="FF0000"/>
                </a:solidFill>
                <a:latin typeface="Courier"/>
                <a:ea typeface="Courier"/>
                <a:cs typeface="Courier"/>
                <a:sym typeface="Courier"/>
              </a:defRPr>
            </a:pPr>
            <a:r>
              <a:t>let var = exp</a:t>
            </a:r>
          </a:p>
          <a:p>
            <a:pPr lvl="1" indent="374894" defTabSz="562355">
              <a:lnSpc>
                <a:spcPct val="90000"/>
              </a:lnSpc>
              <a:spcBef>
                <a:spcPts val="500"/>
              </a:spcBef>
              <a:defRPr sz="1600">
                <a:solidFill>
                  <a:srgbClr val="FF0000"/>
                </a:solidFill>
                <a:latin typeface="Courier"/>
                <a:ea typeface="Courier"/>
                <a:cs typeface="Courier"/>
                <a:sym typeface="Courier"/>
              </a:defRPr>
            </a:pPr>
            <a:r>
              <a:t>	</a:t>
            </a:r>
            <a:r>
              <a:rPr>
                <a:solidFill>
                  <a:srgbClr val="00448C"/>
                </a:solidFill>
                <a:latin typeface="+mn-lt"/>
                <a:ea typeface="+mn-ea"/>
                <a:cs typeface="+mn-cs"/>
                <a:sym typeface="Arial"/>
              </a:rPr>
              <a:t> Binds the value of an expression </a:t>
            </a:r>
            <a:r>
              <a:rPr i="1">
                <a:solidFill>
                  <a:srgbClr val="00448C"/>
                </a:solidFill>
                <a:latin typeface="+mn-lt"/>
                <a:ea typeface="+mn-ea"/>
                <a:cs typeface="+mn-cs"/>
                <a:sym typeface="Arial"/>
              </a:rPr>
              <a:t>exp</a:t>
            </a:r>
            <a:r>
              <a:rPr>
                <a:solidFill>
                  <a:srgbClr val="00448C"/>
                </a:solidFill>
                <a:latin typeface="+mn-lt"/>
                <a:ea typeface="+mn-ea"/>
                <a:cs typeface="+mn-cs"/>
                <a:sym typeface="Arial"/>
              </a:rPr>
              <a:t> to variable </a:t>
            </a:r>
            <a:r>
              <a:rPr i="1">
                <a:solidFill>
                  <a:srgbClr val="00448C"/>
                </a:solidFill>
                <a:latin typeface="+mn-lt"/>
                <a:ea typeface="+mn-ea"/>
                <a:cs typeface="+mn-cs"/>
                <a:sym typeface="Arial"/>
              </a:rPr>
              <a:t>var</a:t>
            </a:r>
            <a:r>
              <a:rPr>
                <a:solidFill>
                  <a:srgbClr val="00448C"/>
                </a:solidFill>
                <a:latin typeface="+mn-lt"/>
                <a:ea typeface="+mn-ea"/>
                <a:cs typeface="+mn-cs"/>
                <a:sym typeface="Arial"/>
              </a:rPr>
              <a:t> </a:t>
            </a:r>
            <a:endParaRPr>
              <a:solidFill>
                <a:srgbClr val="00448C"/>
              </a:solidFill>
            </a:endParaRPr>
          </a:p>
          <a:p>
            <a:pPr lvl="1" indent="374894" defTabSz="562355">
              <a:lnSpc>
                <a:spcPct val="90000"/>
              </a:lnSpc>
              <a:spcBef>
                <a:spcPts val="500"/>
              </a:spcBef>
              <a:defRPr sz="1600">
                <a:solidFill>
                  <a:srgbClr val="00448C"/>
                </a:solidFill>
                <a:latin typeface="Courier"/>
                <a:ea typeface="Courier"/>
                <a:cs typeface="Courier"/>
                <a:sym typeface="Courier"/>
              </a:defRPr>
            </a:pPr>
            <a:r>
              <a:t>Example: let a = 23;</a:t>
            </a:r>
            <a:endParaRPr>
              <a:solidFill>
                <a:srgbClr val="FF0000"/>
              </a:solidFill>
            </a:endParaRPr>
          </a:p>
          <a:p>
            <a:pPr lvl="1" indent="374894" defTabSz="562355">
              <a:lnSpc>
                <a:spcPct val="90000"/>
              </a:lnSpc>
              <a:spcBef>
                <a:spcPts val="500"/>
              </a:spcBef>
              <a:defRPr sz="1600">
                <a:solidFill>
                  <a:srgbClr val="FF0000"/>
                </a:solidFill>
                <a:latin typeface="Courier"/>
                <a:ea typeface="Courier"/>
                <a:cs typeface="Courier"/>
                <a:sym typeface="Courier"/>
              </a:defRPr>
            </a:pPr>
            <a:endParaRPr>
              <a:solidFill>
                <a:srgbClr val="FF0000"/>
              </a:solidFill>
            </a:endParaRPr>
          </a:p>
          <a:p>
            <a:pPr lvl="1" indent="374894" defTabSz="562355">
              <a:lnSpc>
                <a:spcPct val="90000"/>
              </a:lnSpc>
              <a:spcBef>
                <a:spcPts val="500"/>
              </a:spcBef>
              <a:defRPr sz="1600">
                <a:solidFill>
                  <a:srgbClr val="FF0000"/>
                </a:solidFill>
                <a:latin typeface="Courier"/>
                <a:ea typeface="Courier"/>
                <a:cs typeface="Courier"/>
                <a:sym typeface="Courier"/>
              </a:defRPr>
            </a:pPr>
            <a:r>
              <a:t>let var = exp1 in exp2</a:t>
            </a:r>
            <a:endParaRPr sz="1900">
              <a:solidFill>
                <a:srgbClr val="00448C"/>
              </a:solidFill>
            </a:endParaRPr>
          </a:p>
          <a:p>
            <a:pPr lvl="1" indent="374894" defTabSz="562355">
              <a:lnSpc>
                <a:spcPct val="90000"/>
              </a:lnSpc>
              <a:spcBef>
                <a:spcPts val="500"/>
              </a:spcBef>
              <a:defRPr sz="1600">
                <a:solidFill>
                  <a:srgbClr val="00448C"/>
                </a:solidFill>
              </a:defRPr>
            </a:pPr>
            <a:r>
              <a:t>The value of </a:t>
            </a:r>
            <a:r>
              <a:rPr i="1"/>
              <a:t>var</a:t>
            </a:r>
            <a:r>
              <a:t> is equal to value of expression </a:t>
            </a:r>
            <a:r>
              <a:rPr i="1"/>
              <a:t>exp1</a:t>
            </a:r>
            <a:r>
              <a:t>, only in the scope of expression </a:t>
            </a:r>
            <a:r>
              <a:rPr i="1"/>
              <a:t>exp2</a:t>
            </a:r>
            <a:endParaRPr sz="1900"/>
          </a:p>
          <a:p>
            <a:pPr lvl="1" indent="374894" defTabSz="562355">
              <a:lnSpc>
                <a:spcPct val="90000"/>
              </a:lnSpc>
              <a:spcBef>
                <a:spcPts val="500"/>
              </a:spcBef>
              <a:defRPr sz="1600">
                <a:solidFill>
                  <a:srgbClr val="00448C"/>
                </a:solidFill>
              </a:defRPr>
            </a:pPr>
            <a:endParaRPr sz="1900"/>
          </a:p>
          <a:p>
            <a:pPr lvl="1" indent="374894" defTabSz="562355">
              <a:lnSpc>
                <a:spcPct val="90000"/>
              </a:lnSpc>
              <a:spcBef>
                <a:spcPts val="500"/>
              </a:spcBef>
              <a:defRPr sz="1600">
                <a:solidFill>
                  <a:srgbClr val="00448C"/>
                </a:solidFill>
              </a:defRPr>
            </a:pPr>
            <a:r>
              <a:t>Example: </a:t>
            </a:r>
            <a:r>
              <a:rPr>
                <a:latin typeface="Courier"/>
                <a:ea typeface="Courier"/>
                <a:cs typeface="Courier"/>
                <a:sym typeface="Courier"/>
              </a:rPr>
              <a:t>let x= 2+3 in x*x</a:t>
            </a:r>
            <a:endParaRPr sz="1900"/>
          </a:p>
          <a:p>
            <a:pPr lvl="1" indent="374894" defTabSz="562355">
              <a:lnSpc>
                <a:spcPct val="90000"/>
              </a:lnSpc>
              <a:spcBef>
                <a:spcPts val="500"/>
              </a:spcBef>
              <a:defRPr sz="1200">
                <a:solidFill>
                  <a:srgbClr val="00448C"/>
                </a:solidFill>
              </a:defRPr>
            </a:pPr>
            <a:r>
              <a:t>	</a:t>
            </a:r>
          </a:p>
          <a:p>
            <a:pPr marL="140588" indent="-140588" defTabSz="562355">
              <a:lnSpc>
                <a:spcPct val="90000"/>
              </a:lnSpc>
              <a:spcBef>
                <a:spcPts val="500"/>
              </a:spcBef>
              <a:buClr>
                <a:schemeClr val="accent1"/>
              </a:buClr>
              <a:buSzPct val="100000"/>
              <a:buFont typeface="Arial"/>
              <a:buChar char="•"/>
              <a:defRPr sz="1200">
                <a:solidFill>
                  <a:srgbClr val="00448C"/>
                </a:solidFill>
              </a:defRPr>
            </a:pPr>
            <a:endParaRPr/>
          </a:p>
          <a:p>
            <a:pPr marL="140588" indent="-140588" defTabSz="562355">
              <a:lnSpc>
                <a:spcPct val="90000"/>
              </a:lnSpc>
              <a:spcBef>
                <a:spcPts val="500"/>
              </a:spcBef>
              <a:buClr>
                <a:schemeClr val="accent1"/>
              </a:buClr>
              <a:buSzPct val="100000"/>
              <a:buFont typeface="Arial"/>
              <a:buChar char="•"/>
              <a:defRPr sz="1200">
                <a:solidFill>
                  <a:srgbClr val="00448C"/>
                </a:solidFill>
              </a:defRPr>
            </a:pPr>
            <a:endParaRPr/>
          </a:p>
          <a:p>
            <a:pPr marL="140588" indent="-140588" defTabSz="562355">
              <a:lnSpc>
                <a:spcPct val="90000"/>
              </a:lnSpc>
              <a:spcBef>
                <a:spcPts val="500"/>
              </a:spcBef>
              <a:buClr>
                <a:schemeClr val="accent1"/>
              </a:buClr>
              <a:buSzPct val="100000"/>
              <a:buFont typeface="Arial"/>
              <a:buChar char="•"/>
              <a:defRPr sz="1200">
                <a:solidFill>
                  <a:srgbClr val="00448C"/>
                </a:solidFill>
              </a:defRPr>
            </a:pPr>
            <a:endParaRPr/>
          </a:p>
          <a:p>
            <a:pPr defTabSz="562355">
              <a:lnSpc>
                <a:spcPct val="90000"/>
              </a:lnSpc>
              <a:spcBef>
                <a:spcPts val="500"/>
              </a:spcBef>
              <a:defRPr sz="1200">
                <a:solidFill>
                  <a:srgbClr val="00448C"/>
                </a:solidFill>
              </a:defRPr>
            </a:pPr>
            <a:endParaRP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 name="Slide Number Placeholder 6"/>
          <p:cNvSpPr txBox="1">
            <a:spLocks noGrp="1"/>
          </p:cNvSpPr>
          <p:nvPr>
            <p:ph type="sldNum" sz="quarter" idx="4294967295"/>
          </p:nvPr>
        </p:nvSpPr>
        <p:spPr>
          <a:xfrm>
            <a:off x="7817074" y="6376118"/>
            <a:ext cx="273655" cy="264254"/>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25</a:t>
            </a:fld>
            <a:endParaRPr/>
          </a:p>
        </p:txBody>
      </p:sp>
      <p:sp>
        <p:nvSpPr>
          <p:cNvPr id="216" name="Title 1"/>
          <p:cNvSpPr txBox="1">
            <a:spLocks noGrp="1"/>
          </p:cNvSpPr>
          <p:nvPr>
            <p:ph type="title"/>
          </p:nvPr>
        </p:nvSpPr>
        <p:spPr>
          <a:xfrm>
            <a:off x="425195" y="1035754"/>
            <a:ext cx="7886701" cy="868430"/>
          </a:xfrm>
          <a:prstGeom prst="rect">
            <a:avLst/>
          </a:prstGeom>
        </p:spPr>
        <p:txBody>
          <a:bodyPr/>
          <a:lstStyle/>
          <a:p>
            <a:r>
              <a:t>			Let … in … in OCaml</a:t>
            </a:r>
          </a:p>
        </p:txBody>
      </p:sp>
      <p:sp>
        <p:nvSpPr>
          <p:cNvPr id="217" name="Content Placeholder 4"/>
          <p:cNvSpPr txBox="1"/>
          <p:nvPr/>
        </p:nvSpPr>
        <p:spPr>
          <a:xfrm>
            <a:off x="518984" y="2125359"/>
            <a:ext cx="7911022" cy="40348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a:bodyPr>
          <a:lstStyle/>
          <a:p>
            <a:pPr marL="118092" indent="-118092" defTabSz="472377">
              <a:lnSpc>
                <a:spcPct val="81000"/>
              </a:lnSpc>
              <a:spcBef>
                <a:spcPts val="400"/>
              </a:spcBef>
              <a:buClr>
                <a:schemeClr val="accent1"/>
              </a:buClr>
              <a:buSzPct val="100000"/>
              <a:buFont typeface="Arial"/>
              <a:buChar char="•"/>
              <a:defRPr sz="1400">
                <a:solidFill>
                  <a:srgbClr val="00448C"/>
                </a:solidFill>
              </a:defRPr>
            </a:pPr>
            <a:r>
              <a:t>What is the value and type of the green expression in the following expressions:</a:t>
            </a:r>
            <a:endParaRPr sz="1000"/>
          </a:p>
          <a:p>
            <a:pPr marL="118092" indent="-118092" defTabSz="472377">
              <a:lnSpc>
                <a:spcPct val="81000"/>
              </a:lnSpc>
              <a:spcBef>
                <a:spcPts val="400"/>
              </a:spcBef>
              <a:buClr>
                <a:schemeClr val="accent1"/>
              </a:buClr>
              <a:buSzPct val="100000"/>
              <a:buFont typeface="Arial"/>
              <a:buChar char="•"/>
              <a:defRPr sz="1000">
                <a:solidFill>
                  <a:srgbClr val="00448C"/>
                </a:solidFill>
              </a:defRPr>
            </a:pPr>
            <a:endParaRPr sz="1000"/>
          </a:p>
          <a:p>
            <a:pPr defTabSz="472377">
              <a:lnSpc>
                <a:spcPct val="81000"/>
              </a:lnSpc>
              <a:spcBef>
                <a:spcPts val="400"/>
              </a:spcBef>
              <a:defRPr sz="1500">
                <a:solidFill>
                  <a:schemeClr val="accent3"/>
                </a:solidFill>
                <a:latin typeface="Courier"/>
                <a:ea typeface="Courier"/>
                <a:cs typeface="Courier"/>
                <a:sym typeface="Courier"/>
              </a:defRPr>
            </a:pPr>
            <a:r>
              <a:t>let </a:t>
            </a:r>
            <a:r>
              <a:rPr>
                <a:solidFill>
                  <a:srgbClr val="00B050"/>
                </a:solidFill>
              </a:rPr>
              <a:t>u</a:t>
            </a:r>
            <a:r>
              <a:t> = 90;;</a:t>
            </a:r>
            <a:endParaRPr sz="1100"/>
          </a:p>
          <a:p>
            <a:pPr defTabSz="472377">
              <a:lnSpc>
                <a:spcPct val="81000"/>
              </a:lnSpc>
              <a:spcBef>
                <a:spcPts val="400"/>
              </a:spcBef>
              <a:defRPr sz="1600">
                <a:solidFill>
                  <a:schemeClr val="accent3"/>
                </a:solidFill>
                <a:latin typeface="Courier"/>
                <a:ea typeface="Courier"/>
                <a:cs typeface="Courier"/>
                <a:sym typeface="Courier"/>
              </a:defRPr>
            </a:pPr>
            <a:endParaRPr sz="1100"/>
          </a:p>
          <a:p>
            <a:pPr defTabSz="472377">
              <a:lnSpc>
                <a:spcPct val="81000"/>
              </a:lnSpc>
              <a:spcBef>
                <a:spcPts val="400"/>
              </a:spcBef>
              <a:defRPr sz="1500">
                <a:solidFill>
                  <a:schemeClr val="accent3"/>
                </a:solidFill>
                <a:latin typeface="Courier"/>
                <a:ea typeface="Courier"/>
                <a:cs typeface="Courier"/>
                <a:sym typeface="Courier"/>
              </a:defRPr>
            </a:pPr>
            <a:r>
              <a:t>let </a:t>
            </a:r>
            <a:r>
              <a:rPr>
                <a:solidFill>
                  <a:srgbClr val="00B050"/>
                </a:solidFill>
              </a:rPr>
              <a:t>c</a:t>
            </a:r>
            <a:r>
              <a:t> = if u &lt;100 then u else 0;; </a:t>
            </a:r>
            <a:endParaRPr sz="1100"/>
          </a:p>
          <a:p>
            <a:pPr defTabSz="472377">
              <a:lnSpc>
                <a:spcPct val="81000"/>
              </a:lnSpc>
              <a:spcBef>
                <a:spcPts val="400"/>
              </a:spcBef>
              <a:defRPr sz="1600">
                <a:solidFill>
                  <a:schemeClr val="accent3"/>
                </a:solidFill>
                <a:latin typeface="Courier"/>
                <a:ea typeface="Courier"/>
                <a:cs typeface="Courier"/>
                <a:sym typeface="Courier"/>
              </a:defRPr>
            </a:pPr>
            <a:endParaRPr sz="1100"/>
          </a:p>
          <a:p>
            <a:pPr defTabSz="472377">
              <a:lnSpc>
                <a:spcPct val="81000"/>
              </a:lnSpc>
              <a:spcBef>
                <a:spcPts val="400"/>
              </a:spcBef>
              <a:defRPr sz="1500">
                <a:solidFill>
                  <a:schemeClr val="accent3"/>
                </a:solidFill>
                <a:latin typeface="Courier"/>
                <a:ea typeface="Courier"/>
                <a:cs typeface="Courier"/>
                <a:sym typeface="Courier"/>
              </a:defRPr>
            </a:pPr>
            <a:r>
              <a:t>let x = 4/2 in </a:t>
            </a:r>
            <a:r>
              <a:rPr>
                <a:solidFill>
                  <a:srgbClr val="00B050"/>
                </a:solidFill>
              </a:rPr>
              <a:t>x</a:t>
            </a:r>
            <a:r>
              <a:t>;;</a:t>
            </a:r>
            <a:endParaRPr sz="1100"/>
          </a:p>
          <a:p>
            <a:pPr defTabSz="472377">
              <a:lnSpc>
                <a:spcPct val="81000"/>
              </a:lnSpc>
              <a:spcBef>
                <a:spcPts val="400"/>
              </a:spcBef>
              <a:defRPr sz="1600">
                <a:solidFill>
                  <a:schemeClr val="accent3"/>
                </a:solidFill>
              </a:defRPr>
            </a:pPr>
            <a:endParaRPr sz="1100"/>
          </a:p>
          <a:p>
            <a:pPr defTabSz="472377">
              <a:lnSpc>
                <a:spcPct val="81000"/>
              </a:lnSpc>
              <a:spcBef>
                <a:spcPts val="400"/>
              </a:spcBef>
              <a:defRPr sz="1500">
                <a:solidFill>
                  <a:schemeClr val="accent3"/>
                </a:solidFill>
                <a:latin typeface="Courier"/>
                <a:ea typeface="Courier"/>
                <a:cs typeface="Courier"/>
                <a:sym typeface="Courier"/>
              </a:defRPr>
            </a:pPr>
            <a:r>
              <a:t>let y = 2 in </a:t>
            </a:r>
            <a:r>
              <a:rPr>
                <a:solidFill>
                  <a:srgbClr val="00B050"/>
                </a:solidFill>
              </a:rPr>
              <a:t>12/3 + y</a:t>
            </a:r>
            <a:r>
              <a:t>;;</a:t>
            </a:r>
            <a:endParaRPr sz="1100"/>
          </a:p>
          <a:p>
            <a:pPr defTabSz="472377">
              <a:lnSpc>
                <a:spcPct val="81000"/>
              </a:lnSpc>
              <a:spcBef>
                <a:spcPts val="400"/>
              </a:spcBef>
              <a:defRPr sz="1600">
                <a:solidFill>
                  <a:schemeClr val="accent3"/>
                </a:solidFill>
              </a:defRPr>
            </a:pPr>
            <a:endParaRPr sz="1100"/>
          </a:p>
          <a:p>
            <a:pPr defTabSz="472377">
              <a:lnSpc>
                <a:spcPct val="81000"/>
              </a:lnSpc>
              <a:spcBef>
                <a:spcPts val="400"/>
              </a:spcBef>
              <a:defRPr sz="1500">
                <a:solidFill>
                  <a:schemeClr val="accent3"/>
                </a:solidFill>
                <a:latin typeface="Courier"/>
                <a:ea typeface="Courier"/>
                <a:cs typeface="Courier"/>
                <a:sym typeface="Courier"/>
              </a:defRPr>
            </a:pPr>
            <a:r>
              <a:t>let x = 12 in let y = 3 in let z = 8 in </a:t>
            </a:r>
            <a:r>
              <a:rPr>
                <a:solidFill>
                  <a:srgbClr val="00B050"/>
                </a:solidFill>
              </a:rPr>
              <a:t>x + y * z</a:t>
            </a:r>
            <a:r>
              <a:t>;;</a:t>
            </a:r>
            <a:endParaRPr sz="1600"/>
          </a:p>
          <a:p>
            <a:pPr defTabSz="472377">
              <a:lnSpc>
                <a:spcPct val="81000"/>
              </a:lnSpc>
              <a:spcBef>
                <a:spcPts val="400"/>
              </a:spcBef>
              <a:defRPr sz="1600">
                <a:solidFill>
                  <a:schemeClr val="accent3"/>
                </a:solidFill>
                <a:latin typeface="Courier"/>
                <a:ea typeface="Courier"/>
                <a:cs typeface="Courier"/>
                <a:sym typeface="Courier"/>
              </a:defRPr>
            </a:pPr>
            <a:endParaRPr sz="1600"/>
          </a:p>
          <a:p>
            <a:pPr defTabSz="472377">
              <a:lnSpc>
                <a:spcPct val="81000"/>
              </a:lnSpc>
              <a:spcBef>
                <a:spcPts val="400"/>
              </a:spcBef>
              <a:defRPr sz="1500">
                <a:solidFill>
                  <a:schemeClr val="accent3"/>
                </a:solidFill>
                <a:latin typeface="Courier"/>
                <a:ea typeface="Courier"/>
                <a:cs typeface="Courier"/>
                <a:sym typeface="Courier"/>
              </a:defRPr>
            </a:pPr>
            <a:r>
              <a:t>let x = 12 in let y = 3 in let x = 3 in </a:t>
            </a:r>
            <a:r>
              <a:rPr>
                <a:solidFill>
                  <a:srgbClr val="00B050"/>
                </a:solidFill>
              </a:rPr>
              <a:t>x + y * x</a:t>
            </a:r>
            <a:r>
              <a:t>;;</a:t>
            </a:r>
            <a:endParaRPr sz="1100"/>
          </a:p>
          <a:p>
            <a:pPr defTabSz="472377">
              <a:lnSpc>
                <a:spcPct val="81000"/>
              </a:lnSpc>
              <a:spcBef>
                <a:spcPts val="400"/>
              </a:spcBef>
              <a:defRPr sz="1600">
                <a:solidFill>
                  <a:schemeClr val="accent3"/>
                </a:solidFill>
                <a:latin typeface="Courier"/>
                <a:ea typeface="Courier"/>
                <a:cs typeface="Courier"/>
                <a:sym typeface="Courier"/>
              </a:defRPr>
            </a:pPr>
            <a:endParaRPr sz="1100"/>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 name="Slide Number Placeholder 6"/>
          <p:cNvSpPr txBox="1">
            <a:spLocks noGrp="1"/>
          </p:cNvSpPr>
          <p:nvPr>
            <p:ph type="sldNum" sz="quarter" idx="4294967295"/>
          </p:nvPr>
        </p:nvSpPr>
        <p:spPr>
          <a:xfrm>
            <a:off x="7817074" y="6376118"/>
            <a:ext cx="273655" cy="264254"/>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26</a:t>
            </a:fld>
            <a:endParaRPr/>
          </a:p>
        </p:txBody>
      </p:sp>
      <p:sp>
        <p:nvSpPr>
          <p:cNvPr id="220" name="Title 1"/>
          <p:cNvSpPr txBox="1">
            <a:spLocks noGrp="1"/>
          </p:cNvSpPr>
          <p:nvPr>
            <p:ph type="title"/>
          </p:nvPr>
        </p:nvSpPr>
        <p:spPr>
          <a:xfrm>
            <a:off x="425195" y="1035754"/>
            <a:ext cx="7886701" cy="868430"/>
          </a:xfrm>
          <a:prstGeom prst="rect">
            <a:avLst/>
          </a:prstGeom>
        </p:spPr>
        <p:txBody>
          <a:bodyPr/>
          <a:lstStyle/>
          <a:p>
            <a:r>
              <a:t>			Let … in … in OCaml</a:t>
            </a:r>
          </a:p>
        </p:txBody>
      </p:sp>
      <p:pic>
        <p:nvPicPr>
          <p:cNvPr id="221" name="Picture 3" descr="Picture 3"/>
          <p:cNvPicPr>
            <a:picLocks noChangeAspect="1"/>
          </p:cNvPicPr>
          <p:nvPr/>
        </p:nvPicPr>
        <p:blipFill>
          <a:blip r:embed="rId2">
            <a:extLst/>
          </a:blip>
          <a:stretch>
            <a:fillRect/>
          </a:stretch>
        </p:blipFill>
        <p:spPr>
          <a:xfrm>
            <a:off x="1294476" y="2162006"/>
            <a:ext cx="6148138" cy="3657871"/>
          </a:xfrm>
          <a:prstGeom prst="rect">
            <a:avLst/>
          </a:prstGeom>
          <a:ln w="12700">
            <a:miter lim="400000"/>
          </a:ln>
        </p:spPr>
      </p:pic>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 name="Slide Number Placeholder 6"/>
          <p:cNvSpPr txBox="1">
            <a:spLocks noGrp="1"/>
          </p:cNvSpPr>
          <p:nvPr>
            <p:ph type="sldNum" sz="quarter" idx="4294967295"/>
          </p:nvPr>
        </p:nvSpPr>
        <p:spPr>
          <a:xfrm>
            <a:off x="7817074" y="6376118"/>
            <a:ext cx="273655" cy="264254"/>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27</a:t>
            </a:fld>
            <a:endParaRPr/>
          </a:p>
        </p:txBody>
      </p:sp>
      <p:sp>
        <p:nvSpPr>
          <p:cNvPr id="224" name="Title 1"/>
          <p:cNvSpPr txBox="1">
            <a:spLocks noGrp="1"/>
          </p:cNvSpPr>
          <p:nvPr>
            <p:ph type="title"/>
          </p:nvPr>
        </p:nvSpPr>
        <p:spPr>
          <a:xfrm>
            <a:off x="425195" y="1316736"/>
            <a:ext cx="7886701" cy="868430"/>
          </a:xfrm>
          <a:prstGeom prst="rect">
            <a:avLst/>
          </a:prstGeom>
        </p:spPr>
        <p:txBody>
          <a:bodyPr/>
          <a:lstStyle>
            <a:lvl1pPr>
              <a:defRPr sz="4400"/>
            </a:lvl1pPr>
          </a:lstStyle>
          <a:p>
            <a:r>
              <a:t>Ocaml has lists built in</a:t>
            </a:r>
          </a:p>
        </p:txBody>
      </p:sp>
      <p:sp>
        <p:nvSpPr>
          <p:cNvPr id="225" name="TextBox 3"/>
          <p:cNvSpPr txBox="1"/>
          <p:nvPr/>
        </p:nvSpPr>
        <p:spPr>
          <a:xfrm>
            <a:off x="425195" y="2753958"/>
            <a:ext cx="8134633" cy="31752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marL="457200" indent="-457200">
              <a:buSzPct val="100000"/>
              <a:buChar char="-"/>
              <a:defRPr sz="2800">
                <a:solidFill>
                  <a:srgbClr val="333333"/>
                </a:solidFill>
              </a:defRPr>
            </a:pPr>
            <a:r>
              <a:t>the empty list is denoted by </a:t>
            </a:r>
            <a:r>
              <a:rPr>
                <a:solidFill>
                  <a:srgbClr val="FF0000"/>
                </a:solidFill>
              </a:rPr>
              <a:t>[ ]</a:t>
            </a:r>
          </a:p>
          <a:p>
            <a:pPr marL="457200" indent="-457200">
              <a:buSzPct val="100000"/>
              <a:buChar char="-"/>
              <a:defRPr sz="2800">
                <a:solidFill>
                  <a:srgbClr val="FF0000"/>
                </a:solidFill>
              </a:defRPr>
            </a:pPr>
            <a:endParaRPr>
              <a:solidFill>
                <a:srgbClr val="FF0000"/>
              </a:solidFill>
            </a:endParaRPr>
          </a:p>
          <a:p>
            <a:pPr>
              <a:defRPr sz="2800">
                <a:solidFill>
                  <a:srgbClr val="333333"/>
                </a:solidFill>
              </a:defRPr>
            </a:pPr>
            <a:r>
              <a:t>- </a:t>
            </a:r>
            <a:r>
              <a:rPr>
                <a:solidFill>
                  <a:srgbClr val="FF0000"/>
                </a:solidFill>
              </a:rPr>
              <a:t>:: </a:t>
            </a:r>
            <a:r>
              <a:t>is an </a:t>
            </a:r>
            <a:r>
              <a:rPr u="sng"/>
              <a:t>infix</a:t>
            </a:r>
            <a:r>
              <a:t>, </a:t>
            </a:r>
            <a:r>
              <a:rPr u="sng"/>
              <a:t>right associative </a:t>
            </a:r>
            <a:r>
              <a:t>constructor:   </a:t>
            </a:r>
          </a:p>
          <a:p>
            <a:pPr marL="914387" lvl="1" indent="-457200">
              <a:buSzPct val="100000"/>
              <a:buFont typeface="Arial"/>
              <a:buChar char="•"/>
              <a:defRPr sz="2800">
                <a:solidFill>
                  <a:srgbClr val="333333"/>
                </a:solidFill>
              </a:defRPr>
            </a:pPr>
            <a:r>
              <a:t>takes an </a:t>
            </a:r>
            <a:r>
              <a:rPr>
                <a:solidFill>
                  <a:schemeClr val="accent1"/>
                </a:solidFill>
              </a:rPr>
              <a:t>element of type ‘a</a:t>
            </a:r>
            <a:r>
              <a:t>, a </a:t>
            </a:r>
            <a:r>
              <a:rPr>
                <a:solidFill>
                  <a:schemeClr val="accent1"/>
                </a:solidFill>
              </a:rPr>
              <a:t>list of type ‘a</a:t>
            </a:r>
          </a:p>
          <a:p>
            <a:pPr marL="914387" lvl="1" indent="-457200">
              <a:buSzPct val="100000"/>
              <a:buFont typeface="Arial"/>
              <a:buChar char="•"/>
              <a:defRPr sz="2800">
                <a:solidFill>
                  <a:srgbClr val="333333"/>
                </a:solidFill>
              </a:defRPr>
            </a:pPr>
            <a:r>
              <a:t>returns a </a:t>
            </a:r>
            <a:r>
              <a:rPr>
                <a:solidFill>
                  <a:schemeClr val="accent1"/>
                </a:solidFill>
              </a:rPr>
              <a:t>list of type ‘a</a:t>
            </a:r>
            <a:r>
              <a:t>. </a:t>
            </a:r>
            <a:endParaRPr>
              <a:solidFill>
                <a:srgbClr val="FF0000"/>
              </a:solidFill>
            </a:endParaRPr>
          </a:p>
          <a:p>
            <a:pPr>
              <a:defRPr sz="3600">
                <a:solidFill>
                  <a:srgbClr val="FF0000"/>
                </a:solidFill>
              </a:defRPr>
            </a:pPr>
            <a:endParaRPr>
              <a:solidFill>
                <a:srgbClr val="FF0000"/>
              </a:solidFill>
            </a:endParaRPr>
          </a:p>
          <a:p>
            <a:pPr>
              <a:defRPr sz="3600">
                <a:solidFill>
                  <a:srgbClr val="333333"/>
                </a:solidFill>
              </a:defRPr>
            </a:pPr>
            <a:r>
              <a:t>   </a:t>
            </a:r>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 name="Slide Number Placeholder 6"/>
          <p:cNvSpPr txBox="1">
            <a:spLocks noGrp="1"/>
          </p:cNvSpPr>
          <p:nvPr>
            <p:ph type="sldNum" sz="quarter" idx="4294967295"/>
          </p:nvPr>
        </p:nvSpPr>
        <p:spPr>
          <a:xfrm>
            <a:off x="7817074" y="6376118"/>
            <a:ext cx="273655" cy="264254"/>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28</a:t>
            </a:fld>
            <a:endParaRPr/>
          </a:p>
        </p:txBody>
      </p:sp>
      <p:sp>
        <p:nvSpPr>
          <p:cNvPr id="228" name="Title 1"/>
          <p:cNvSpPr txBox="1">
            <a:spLocks noGrp="1"/>
          </p:cNvSpPr>
          <p:nvPr>
            <p:ph type="title"/>
          </p:nvPr>
        </p:nvSpPr>
        <p:spPr>
          <a:xfrm>
            <a:off x="425195" y="1316736"/>
            <a:ext cx="7886701" cy="868430"/>
          </a:xfrm>
          <a:prstGeom prst="rect">
            <a:avLst/>
          </a:prstGeom>
        </p:spPr>
        <p:txBody>
          <a:bodyPr/>
          <a:lstStyle>
            <a:lvl1pPr>
              <a:defRPr sz="4400"/>
            </a:lvl1pPr>
          </a:lstStyle>
          <a:p>
            <a:r>
              <a:t>Constructing lists in ocaml</a:t>
            </a:r>
          </a:p>
        </p:txBody>
      </p:sp>
      <p:sp>
        <p:nvSpPr>
          <p:cNvPr id="229" name="TextBox 3"/>
          <p:cNvSpPr txBox="1"/>
          <p:nvPr/>
        </p:nvSpPr>
        <p:spPr>
          <a:xfrm>
            <a:off x="425195" y="2431227"/>
            <a:ext cx="8134633" cy="13868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marL="285750" indent="-285750">
              <a:buSzPct val="100000"/>
              <a:buFont typeface="Arial"/>
              <a:buChar char="•"/>
              <a:defRPr sz="2800">
                <a:latin typeface="Courier"/>
                <a:ea typeface="Courier"/>
                <a:cs typeface="Courier"/>
                <a:sym typeface="Courier"/>
              </a:defRPr>
            </a:pPr>
            <a:r>
              <a:t>[ ] </a:t>
            </a:r>
          </a:p>
          <a:p>
            <a:pPr marL="285750" indent="-285750">
              <a:buSzPct val="100000"/>
              <a:buFont typeface="Arial"/>
              <a:buChar char="•"/>
              <a:defRPr sz="2800">
                <a:latin typeface="Courier"/>
                <a:ea typeface="Courier"/>
                <a:cs typeface="Courier"/>
                <a:sym typeface="Courier"/>
              </a:defRPr>
            </a:pPr>
            <a:r>
              <a:t>1::[ ]</a:t>
            </a:r>
          </a:p>
          <a:p>
            <a:pPr marL="285750" indent="-285750">
              <a:buSzPct val="100000"/>
              <a:buFont typeface="Arial"/>
              <a:buChar char="•"/>
              <a:defRPr sz="2800">
                <a:latin typeface="Courier"/>
                <a:ea typeface="Courier"/>
                <a:cs typeface="Courier"/>
                <a:sym typeface="Courier"/>
              </a:defRPr>
            </a:pPr>
            <a:r>
              <a:t>0::(5::(9::[ ]))</a:t>
            </a:r>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 name="Slide Number Placeholder 6"/>
          <p:cNvSpPr txBox="1">
            <a:spLocks noGrp="1"/>
          </p:cNvSpPr>
          <p:nvPr>
            <p:ph type="sldNum" sz="quarter" idx="4294967295"/>
          </p:nvPr>
        </p:nvSpPr>
        <p:spPr>
          <a:xfrm>
            <a:off x="7817074" y="6376118"/>
            <a:ext cx="273655" cy="264254"/>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29</a:t>
            </a:fld>
            <a:endParaRPr/>
          </a:p>
        </p:txBody>
      </p:sp>
      <p:sp>
        <p:nvSpPr>
          <p:cNvPr id="232" name="Text Placeholder 1"/>
          <p:cNvSpPr txBox="1">
            <a:spLocks noGrp="1"/>
          </p:cNvSpPr>
          <p:nvPr>
            <p:ph type="body" sz="half" idx="1"/>
          </p:nvPr>
        </p:nvSpPr>
        <p:spPr>
          <a:xfrm>
            <a:off x="425196" y="2185417"/>
            <a:ext cx="6418318" cy="3732425"/>
          </a:xfrm>
          <a:prstGeom prst="rect">
            <a:avLst/>
          </a:prstGeom>
        </p:spPr>
        <p:txBody>
          <a:bodyPr/>
          <a:lstStyle/>
          <a:p>
            <a:pPr>
              <a:defRPr spc="-100"/>
            </a:pPr>
            <a:r>
              <a:t>@ is to append two lists together</a:t>
            </a:r>
          </a:p>
          <a:p>
            <a:pPr>
              <a:defRPr spc="-100"/>
            </a:pPr>
            <a:r>
              <a:t>::  is to concatenate an element to a list</a:t>
            </a:r>
          </a:p>
          <a:p>
            <a:pPr marL="0" indent="38100">
              <a:buSzTx/>
              <a:buNone/>
              <a:defRPr sz="2800">
                <a:solidFill>
                  <a:srgbClr val="002D5E"/>
                </a:solidFill>
                <a:latin typeface="Andale Mono"/>
                <a:ea typeface="Andale Mono"/>
                <a:cs typeface="Andale Mono"/>
                <a:sym typeface="Andale Mono"/>
              </a:defRPr>
            </a:pPr>
            <a:endParaRPr/>
          </a:p>
          <a:p>
            <a:pPr marL="0" indent="38100">
              <a:buSzTx/>
              <a:buNone/>
              <a:defRPr sz="2800" spc="-100">
                <a:solidFill>
                  <a:srgbClr val="002D5E"/>
                </a:solidFill>
                <a:latin typeface="Andale Mono"/>
                <a:ea typeface="Andale Mono"/>
                <a:cs typeface="Andale Mono"/>
                <a:sym typeface="Andale Mono"/>
              </a:defRPr>
            </a:pPr>
            <a:r>
              <a:t>@</a:t>
            </a:r>
          </a:p>
          <a:p>
            <a:pPr marL="0" indent="38100">
              <a:buSzTx/>
              <a:buNone/>
              <a:defRPr spc="-100">
                <a:solidFill>
                  <a:srgbClr val="002060"/>
                </a:solidFill>
                <a:latin typeface="Andale Mono"/>
                <a:ea typeface="Andale Mono"/>
                <a:cs typeface="Andale Mono"/>
                <a:sym typeface="Andale Mono"/>
              </a:defRPr>
            </a:pPr>
            <a:r>
              <a:t>let app = ["a";"b"] @ ["c"];;</a:t>
            </a:r>
          </a:p>
          <a:p>
            <a:pPr marL="0" indent="38100">
              <a:buSzTx/>
              <a:buNone/>
              <a:defRPr spc="-100">
                <a:solidFill>
                  <a:srgbClr val="002060"/>
                </a:solidFill>
                <a:latin typeface="Andale Mono"/>
                <a:ea typeface="Andale Mono"/>
                <a:cs typeface="Andale Mono"/>
                <a:sym typeface="Andale Mono"/>
              </a:defRPr>
            </a:pPr>
            <a:r>
              <a:t>val app : string list = ["a"; "b"; "c"]</a:t>
            </a:r>
          </a:p>
          <a:p>
            <a:pPr marL="0" indent="38100">
              <a:buSzTx/>
              <a:buNone/>
              <a:defRPr sz="2800">
                <a:solidFill>
                  <a:srgbClr val="002D5E"/>
                </a:solidFill>
                <a:latin typeface="Andale Mono"/>
                <a:ea typeface="Andale Mono"/>
                <a:cs typeface="Andale Mono"/>
                <a:sym typeface="Andale Mono"/>
              </a:defRPr>
            </a:pPr>
            <a:endParaRPr/>
          </a:p>
          <a:p>
            <a:pPr marL="0" indent="38100">
              <a:buSzTx/>
              <a:buNone/>
              <a:defRPr sz="2800" spc="-100">
                <a:solidFill>
                  <a:srgbClr val="002D5E"/>
                </a:solidFill>
                <a:latin typeface="Andale Mono"/>
                <a:ea typeface="Andale Mono"/>
                <a:cs typeface="Andale Mono"/>
                <a:sym typeface="Andale Mono"/>
              </a:defRPr>
            </a:pPr>
            <a:r>
              <a:t>::</a:t>
            </a:r>
          </a:p>
          <a:p>
            <a:pPr marL="0" indent="38100">
              <a:buSzTx/>
              <a:buNone/>
              <a:defRPr spc="-100">
                <a:solidFill>
                  <a:srgbClr val="002060"/>
                </a:solidFill>
                <a:latin typeface="Andale Mono"/>
                <a:ea typeface="Andale Mono"/>
                <a:cs typeface="Andale Mono"/>
                <a:sym typeface="Andale Mono"/>
              </a:defRPr>
            </a:pPr>
            <a:r>
              <a:t>let con = "a":: ["b"; "c"];;</a:t>
            </a:r>
          </a:p>
          <a:p>
            <a:pPr marL="0" indent="38100">
              <a:buSzTx/>
              <a:buNone/>
              <a:defRPr spc="-100">
                <a:solidFill>
                  <a:srgbClr val="002060"/>
                </a:solidFill>
                <a:latin typeface="Andale Mono"/>
                <a:ea typeface="Andale Mono"/>
                <a:cs typeface="Andale Mono"/>
                <a:sym typeface="Andale Mono"/>
              </a:defRPr>
            </a:pPr>
            <a:r>
              <a:t>val con : string list = ["a"; "b"; "c"]</a:t>
            </a:r>
          </a:p>
        </p:txBody>
      </p:sp>
      <p:sp>
        <p:nvSpPr>
          <p:cNvPr id="233" name="Title 2"/>
          <p:cNvSpPr txBox="1">
            <a:spLocks noGrp="1"/>
          </p:cNvSpPr>
          <p:nvPr>
            <p:ph type="title"/>
          </p:nvPr>
        </p:nvSpPr>
        <p:spPr>
          <a:xfrm>
            <a:off x="425195" y="1316736"/>
            <a:ext cx="7886701" cy="868430"/>
          </a:xfrm>
          <a:prstGeom prst="rect">
            <a:avLst/>
          </a:prstGeom>
        </p:spPr>
        <p:txBody>
          <a:bodyPr/>
          <a:lstStyle/>
          <a:p>
            <a:r>
              <a:t>Lists and Important list functions</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Slide Number Placeholder 6"/>
          <p:cNvSpPr txBox="1">
            <a:spLocks noGrp="1"/>
          </p:cNvSpPr>
          <p:nvPr>
            <p:ph type="sldNum" sz="quarter" idx="4294967295"/>
          </p:nvPr>
        </p:nvSpPr>
        <p:spPr>
          <a:xfrm>
            <a:off x="7901833" y="6376118"/>
            <a:ext cx="188896" cy="264254"/>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3</a:t>
            </a:fld>
            <a:endParaRPr/>
          </a:p>
        </p:txBody>
      </p:sp>
      <p:sp>
        <p:nvSpPr>
          <p:cNvPr id="156" name="Text Placeholder 1"/>
          <p:cNvSpPr txBox="1">
            <a:spLocks noGrp="1"/>
          </p:cNvSpPr>
          <p:nvPr>
            <p:ph type="body" sz="half" idx="1"/>
          </p:nvPr>
        </p:nvSpPr>
        <p:spPr>
          <a:xfrm>
            <a:off x="425196" y="2185417"/>
            <a:ext cx="6418318" cy="3732425"/>
          </a:xfrm>
          <a:prstGeom prst="rect">
            <a:avLst/>
          </a:prstGeom>
        </p:spPr>
        <p:txBody>
          <a:bodyPr/>
          <a:lstStyle/>
          <a:p>
            <a:pPr>
              <a:lnSpc>
                <a:spcPct val="100000"/>
              </a:lnSpc>
              <a:defRPr sz="1800" spc="-100"/>
            </a:pPr>
            <a:r>
              <a:t>Access autolab at : </a:t>
            </a:r>
            <a:r>
              <a:rPr u="sng">
                <a:solidFill>
                  <a:srgbClr val="0000FF"/>
                </a:solidFill>
                <a:uFill>
                  <a:solidFill>
                    <a:srgbClr val="0000FF"/>
                  </a:solidFill>
                </a:uFill>
                <a:hlinkClick r:id="rId2"/>
              </a:rPr>
              <a:t>https://autograder.cse.buffalo.edu</a:t>
            </a:r>
            <a:endParaRPr spc="-38"/>
          </a:p>
          <a:p>
            <a:pPr>
              <a:lnSpc>
                <a:spcPct val="100000"/>
              </a:lnSpc>
              <a:defRPr sz="1800" spc="-100"/>
            </a:pPr>
            <a:r>
              <a:t>If you already have an account, log in!</a:t>
            </a:r>
          </a:p>
          <a:p>
            <a:pPr>
              <a:lnSpc>
                <a:spcPct val="100000"/>
              </a:lnSpc>
              <a:defRPr sz="1800" spc="-100"/>
            </a:pPr>
            <a:r>
              <a:t>If you haven’t used autolab before, click on </a:t>
            </a:r>
            <a:r>
              <a:rPr i="1"/>
              <a:t>“Forgot your password?”, </a:t>
            </a:r>
            <a:r>
              <a:t>provide your buffalo email address, then an email with instruction on how to reset your password will be sent to you.</a:t>
            </a:r>
          </a:p>
        </p:txBody>
      </p:sp>
      <p:sp>
        <p:nvSpPr>
          <p:cNvPr id="157" name="Title 2"/>
          <p:cNvSpPr txBox="1">
            <a:spLocks noGrp="1"/>
          </p:cNvSpPr>
          <p:nvPr>
            <p:ph type="title"/>
          </p:nvPr>
        </p:nvSpPr>
        <p:spPr>
          <a:xfrm>
            <a:off x="425195" y="1316736"/>
            <a:ext cx="7886701" cy="868430"/>
          </a:xfrm>
          <a:prstGeom prst="rect">
            <a:avLst/>
          </a:prstGeom>
        </p:spPr>
        <p:txBody>
          <a:bodyPr/>
          <a:lstStyle/>
          <a:p>
            <a:r>
              <a:t>Submission instruction: Autolab</a:t>
            </a:r>
          </a:p>
        </p:txBody>
      </p:sp>
      <p:pic>
        <p:nvPicPr>
          <p:cNvPr id="158" name="Picture 3" descr="Picture 3"/>
          <p:cNvPicPr>
            <a:picLocks noChangeAspect="1"/>
          </p:cNvPicPr>
          <p:nvPr/>
        </p:nvPicPr>
        <p:blipFill>
          <a:blip r:embed="rId3">
            <a:extLst/>
          </a:blip>
          <a:stretch>
            <a:fillRect/>
          </a:stretch>
        </p:blipFill>
        <p:spPr>
          <a:xfrm>
            <a:off x="2700338" y="3934524"/>
            <a:ext cx="4814690" cy="2674829"/>
          </a:xfrm>
          <a:prstGeom prst="rect">
            <a:avLst/>
          </a:prstGeom>
          <a:ln w="12700">
            <a:miter lim="400000"/>
          </a:ln>
        </p:spPr>
      </p:pic>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 name="Slide Number Placeholder 6"/>
          <p:cNvSpPr txBox="1">
            <a:spLocks noGrp="1"/>
          </p:cNvSpPr>
          <p:nvPr>
            <p:ph type="sldNum" sz="quarter" idx="4294967295"/>
          </p:nvPr>
        </p:nvSpPr>
        <p:spPr>
          <a:xfrm>
            <a:off x="7817074" y="6376118"/>
            <a:ext cx="273655" cy="264254"/>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30</a:t>
            </a:fld>
            <a:endParaRPr/>
          </a:p>
        </p:txBody>
      </p:sp>
      <p:sp>
        <p:nvSpPr>
          <p:cNvPr id="236" name="Rounded Rectangle 8"/>
          <p:cNvSpPr/>
          <p:nvPr/>
        </p:nvSpPr>
        <p:spPr>
          <a:xfrm>
            <a:off x="758282" y="3122334"/>
            <a:ext cx="7683191" cy="2575934"/>
          </a:xfrm>
          <a:prstGeom prst="roundRect">
            <a:avLst>
              <a:gd name="adj" fmla="val 16667"/>
            </a:avLst>
          </a:prstGeom>
          <a:gradFill>
            <a:gsLst>
              <a:gs pos="0">
                <a:srgbClr val="8BA1E6"/>
              </a:gs>
              <a:gs pos="50000">
                <a:srgbClr val="B9C5EE"/>
              </a:gs>
              <a:gs pos="100000">
                <a:srgbClr val="DDE2F6"/>
              </a:gs>
            </a:gsLst>
            <a:lin ang="8100000"/>
          </a:gradFill>
          <a:ln w="12700">
            <a:solidFill>
              <a:srgbClr val="004288"/>
            </a:solidFill>
            <a:miter/>
          </a:ln>
        </p:spPr>
        <p:txBody>
          <a:bodyPr lIns="45718" tIns="45718" rIns="45718" bIns="45718" anchor="ctr"/>
          <a:lstStyle/>
          <a:p>
            <a:pPr algn="ctr">
              <a:defRPr>
                <a:solidFill>
                  <a:srgbClr val="FFFFFF"/>
                </a:solidFill>
              </a:defRPr>
            </a:pPr>
            <a:endParaRPr/>
          </a:p>
        </p:txBody>
      </p:sp>
      <p:sp>
        <p:nvSpPr>
          <p:cNvPr id="237" name="Title 1"/>
          <p:cNvSpPr txBox="1">
            <a:spLocks noGrp="1"/>
          </p:cNvSpPr>
          <p:nvPr>
            <p:ph type="title"/>
          </p:nvPr>
        </p:nvSpPr>
        <p:spPr>
          <a:xfrm>
            <a:off x="425195" y="1316736"/>
            <a:ext cx="7886701" cy="868430"/>
          </a:xfrm>
          <a:prstGeom prst="rect">
            <a:avLst/>
          </a:prstGeom>
        </p:spPr>
        <p:txBody>
          <a:bodyPr/>
          <a:lstStyle>
            <a:lvl1pPr>
              <a:defRPr sz="4400"/>
            </a:lvl1pPr>
          </a:lstStyle>
          <a:p>
            <a:r>
              <a:t>Pattern matching on lists</a:t>
            </a:r>
          </a:p>
        </p:txBody>
      </p:sp>
      <p:sp>
        <p:nvSpPr>
          <p:cNvPr id="238" name="TextBox 2"/>
          <p:cNvSpPr txBox="1"/>
          <p:nvPr/>
        </p:nvSpPr>
        <p:spPr>
          <a:xfrm>
            <a:off x="1463240" y="3275481"/>
            <a:ext cx="6483657" cy="19202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p>
            <a:pPr>
              <a:defRPr sz="4000">
                <a:latin typeface="Courier"/>
                <a:ea typeface="Courier"/>
                <a:cs typeface="Courier"/>
                <a:sym typeface="Courier"/>
              </a:defRPr>
            </a:pPr>
            <a:r>
              <a:t>match ls with </a:t>
            </a:r>
          </a:p>
          <a:p>
            <a:pPr>
              <a:defRPr sz="4000">
                <a:latin typeface="Courier"/>
                <a:ea typeface="Courier"/>
                <a:cs typeface="Courier"/>
                <a:sym typeface="Courier"/>
              </a:defRPr>
            </a:pPr>
            <a:r>
              <a:t> | [ ] -&gt;   expr_1</a:t>
            </a:r>
          </a:p>
          <a:p>
            <a:pPr>
              <a:defRPr sz="4000">
                <a:latin typeface="Courier"/>
                <a:ea typeface="Courier"/>
                <a:cs typeface="Courier"/>
                <a:sym typeface="Courier"/>
              </a:defRPr>
            </a:pPr>
            <a:r>
              <a:t> | hd::tl -&gt;   expr_</a:t>
            </a:r>
            <a:r>
              <a:rPr>
                <a:latin typeface="+mn-lt"/>
                <a:ea typeface="+mn-ea"/>
                <a:cs typeface="+mn-cs"/>
                <a:sym typeface="Arial"/>
              </a:rPr>
              <a:t>2</a:t>
            </a:r>
          </a:p>
        </p:txBody>
      </p:sp>
      <p:sp>
        <p:nvSpPr>
          <p:cNvPr id="239" name="TextBox 6"/>
          <p:cNvSpPr txBox="1"/>
          <p:nvPr/>
        </p:nvSpPr>
        <p:spPr>
          <a:xfrm>
            <a:off x="791818" y="4009356"/>
            <a:ext cx="1215486" cy="31339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sz="1600">
                <a:solidFill>
                  <a:srgbClr val="FF0000"/>
                </a:solidFill>
              </a:defRPr>
            </a:lvl1pPr>
          </a:lstStyle>
          <a:p>
            <a:r>
              <a:t>Base Case</a:t>
            </a:r>
          </a:p>
        </p:txBody>
      </p:sp>
      <p:sp>
        <p:nvSpPr>
          <p:cNvPr id="240" name="TextBox 7"/>
          <p:cNvSpPr txBox="1"/>
          <p:nvPr/>
        </p:nvSpPr>
        <p:spPr>
          <a:xfrm>
            <a:off x="791818" y="4616598"/>
            <a:ext cx="1215483" cy="5419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sz="1600">
                <a:solidFill>
                  <a:srgbClr val="FF0000"/>
                </a:solidFill>
              </a:defRPr>
            </a:lvl1pPr>
          </a:lstStyle>
          <a:p>
            <a:r>
              <a:t>Inductive Case</a:t>
            </a:r>
          </a:p>
        </p:txBody>
      </p:sp>
      <p:sp>
        <p:nvSpPr>
          <p:cNvPr id="241" name="TextBox 10"/>
          <p:cNvSpPr txBox="1"/>
          <p:nvPr/>
        </p:nvSpPr>
        <p:spPr>
          <a:xfrm>
            <a:off x="791818" y="2274847"/>
            <a:ext cx="7114397" cy="6173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r>
              <a:t>Recall from class, lists are inductive types and its value is either [ ] or a value hd (head) followed by a smaller list of values tl (tail)</a:t>
            </a:r>
          </a:p>
        </p:txBody>
      </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 name="Slide Number Placeholder 6"/>
          <p:cNvSpPr txBox="1">
            <a:spLocks noGrp="1"/>
          </p:cNvSpPr>
          <p:nvPr>
            <p:ph type="sldNum" sz="quarter" idx="4294967295"/>
          </p:nvPr>
        </p:nvSpPr>
        <p:spPr>
          <a:xfrm>
            <a:off x="7817074" y="6376118"/>
            <a:ext cx="273655" cy="264254"/>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31</a:t>
            </a:fld>
            <a:endParaRPr/>
          </a:p>
        </p:txBody>
      </p:sp>
      <p:sp>
        <p:nvSpPr>
          <p:cNvPr id="244" name="Rounded Rectangle 5"/>
          <p:cNvSpPr/>
          <p:nvPr/>
        </p:nvSpPr>
        <p:spPr>
          <a:xfrm>
            <a:off x="637064" y="3088886"/>
            <a:ext cx="7871316" cy="2620538"/>
          </a:xfrm>
          <a:prstGeom prst="roundRect">
            <a:avLst>
              <a:gd name="adj" fmla="val 16667"/>
            </a:avLst>
          </a:prstGeom>
          <a:gradFill>
            <a:gsLst>
              <a:gs pos="0">
                <a:srgbClr val="8BA1E6"/>
              </a:gs>
              <a:gs pos="50000">
                <a:srgbClr val="B9C5EE"/>
              </a:gs>
              <a:gs pos="100000">
                <a:srgbClr val="DDE2F6"/>
              </a:gs>
            </a:gsLst>
            <a:lin ang="8100000"/>
          </a:gradFill>
          <a:ln w="12700">
            <a:solidFill>
              <a:srgbClr val="004288"/>
            </a:solidFill>
            <a:miter/>
          </a:ln>
        </p:spPr>
        <p:txBody>
          <a:bodyPr lIns="45718" tIns="45718" rIns="45718" bIns="45718" anchor="ctr"/>
          <a:lstStyle/>
          <a:p>
            <a:pPr algn="ctr">
              <a:defRPr>
                <a:solidFill>
                  <a:srgbClr val="FFFFFF"/>
                </a:solidFill>
              </a:defRPr>
            </a:pPr>
            <a:endParaRPr/>
          </a:p>
        </p:txBody>
      </p:sp>
      <p:sp>
        <p:nvSpPr>
          <p:cNvPr id="245" name="Title 1"/>
          <p:cNvSpPr txBox="1">
            <a:spLocks noGrp="1"/>
          </p:cNvSpPr>
          <p:nvPr>
            <p:ph type="title"/>
          </p:nvPr>
        </p:nvSpPr>
        <p:spPr>
          <a:xfrm>
            <a:off x="425195" y="1316736"/>
            <a:ext cx="7886701" cy="868430"/>
          </a:xfrm>
          <a:prstGeom prst="rect">
            <a:avLst/>
          </a:prstGeom>
        </p:spPr>
        <p:txBody>
          <a:bodyPr/>
          <a:lstStyle>
            <a:lvl1pPr algn="ctr">
              <a:defRPr sz="4400"/>
            </a:lvl1pPr>
          </a:lstStyle>
          <a:p>
            <a:r>
              <a:t>Example 1 </a:t>
            </a:r>
          </a:p>
        </p:txBody>
      </p:sp>
      <p:sp>
        <p:nvSpPr>
          <p:cNvPr id="246" name="Rectangle 8"/>
          <p:cNvSpPr txBox="1"/>
          <p:nvPr/>
        </p:nvSpPr>
        <p:spPr>
          <a:xfrm>
            <a:off x="637065" y="3367721"/>
            <a:ext cx="7886701" cy="19202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defRPr sz="3000">
                <a:latin typeface="Courier"/>
                <a:ea typeface="Courier"/>
                <a:cs typeface="Courier"/>
                <a:sym typeface="Courier"/>
              </a:defRPr>
            </a:pPr>
            <a:r>
              <a:t>let rec sum(l : int list): int =</a:t>
            </a:r>
          </a:p>
          <a:p>
            <a:pPr>
              <a:defRPr sz="3000">
                <a:latin typeface="Courier"/>
                <a:ea typeface="Courier"/>
                <a:cs typeface="Courier"/>
                <a:sym typeface="Courier"/>
              </a:defRPr>
            </a:pPr>
            <a:r>
              <a:t>  match l with</a:t>
            </a:r>
          </a:p>
          <a:p>
            <a:pPr>
              <a:defRPr sz="3000">
                <a:latin typeface="Courier"/>
                <a:ea typeface="Courier"/>
                <a:cs typeface="Courier"/>
                <a:sym typeface="Courier"/>
              </a:defRPr>
            </a:pPr>
            <a:r>
              <a:t>      | [ ] -&gt; </a:t>
            </a:r>
          </a:p>
          <a:p>
            <a:pPr>
              <a:defRPr sz="3000">
                <a:latin typeface="Courier"/>
                <a:ea typeface="Courier"/>
                <a:cs typeface="Courier"/>
                <a:sym typeface="Courier"/>
              </a:defRPr>
            </a:pPr>
            <a:r>
              <a:t>      | hd :: tl -&gt;</a:t>
            </a:r>
          </a:p>
        </p:txBody>
      </p:sp>
      <p:sp>
        <p:nvSpPr>
          <p:cNvPr id="247" name="TextBox 3"/>
          <p:cNvSpPr txBox="1"/>
          <p:nvPr/>
        </p:nvSpPr>
        <p:spPr>
          <a:xfrm>
            <a:off x="1111189" y="2520176"/>
            <a:ext cx="6259769" cy="3506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r>
              <a:t>How do I sum elements in a list of integers? </a:t>
            </a:r>
          </a:p>
        </p:txBody>
      </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 name="Slide Number Placeholder 6"/>
          <p:cNvSpPr txBox="1">
            <a:spLocks noGrp="1"/>
          </p:cNvSpPr>
          <p:nvPr>
            <p:ph type="sldNum" sz="quarter" idx="4294967295"/>
          </p:nvPr>
        </p:nvSpPr>
        <p:spPr>
          <a:xfrm>
            <a:off x="7817074" y="6376118"/>
            <a:ext cx="273655" cy="264254"/>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32</a:t>
            </a:fld>
            <a:endParaRPr/>
          </a:p>
        </p:txBody>
      </p:sp>
      <p:sp>
        <p:nvSpPr>
          <p:cNvPr id="250" name="Rounded Rectangle 5"/>
          <p:cNvSpPr/>
          <p:nvPr/>
        </p:nvSpPr>
        <p:spPr>
          <a:xfrm>
            <a:off x="637064" y="3088886"/>
            <a:ext cx="7871316" cy="2620538"/>
          </a:xfrm>
          <a:prstGeom prst="roundRect">
            <a:avLst>
              <a:gd name="adj" fmla="val 16667"/>
            </a:avLst>
          </a:prstGeom>
          <a:gradFill>
            <a:gsLst>
              <a:gs pos="0">
                <a:srgbClr val="8BA1E6"/>
              </a:gs>
              <a:gs pos="50000">
                <a:srgbClr val="B9C5EE"/>
              </a:gs>
              <a:gs pos="100000">
                <a:srgbClr val="DDE2F6"/>
              </a:gs>
            </a:gsLst>
            <a:lin ang="8100000"/>
          </a:gradFill>
          <a:ln w="12700">
            <a:solidFill>
              <a:srgbClr val="004288"/>
            </a:solidFill>
            <a:miter/>
          </a:ln>
        </p:spPr>
        <p:txBody>
          <a:bodyPr lIns="45718" tIns="45718" rIns="45718" bIns="45718" anchor="ctr"/>
          <a:lstStyle/>
          <a:p>
            <a:pPr algn="ctr">
              <a:defRPr>
                <a:solidFill>
                  <a:srgbClr val="FFFFFF"/>
                </a:solidFill>
              </a:defRPr>
            </a:pPr>
            <a:endParaRPr/>
          </a:p>
        </p:txBody>
      </p:sp>
      <p:sp>
        <p:nvSpPr>
          <p:cNvPr id="251" name="Title 1"/>
          <p:cNvSpPr txBox="1">
            <a:spLocks noGrp="1"/>
          </p:cNvSpPr>
          <p:nvPr>
            <p:ph type="title"/>
          </p:nvPr>
        </p:nvSpPr>
        <p:spPr>
          <a:xfrm>
            <a:off x="425195" y="1316736"/>
            <a:ext cx="7886701" cy="868430"/>
          </a:xfrm>
          <a:prstGeom prst="rect">
            <a:avLst/>
          </a:prstGeom>
        </p:spPr>
        <p:txBody>
          <a:bodyPr/>
          <a:lstStyle>
            <a:lvl1pPr algn="ctr">
              <a:defRPr sz="4400"/>
            </a:lvl1pPr>
          </a:lstStyle>
          <a:p>
            <a:r>
              <a:t>Example 1 </a:t>
            </a:r>
          </a:p>
        </p:txBody>
      </p:sp>
      <p:sp>
        <p:nvSpPr>
          <p:cNvPr id="252" name="Rectangle 8"/>
          <p:cNvSpPr txBox="1"/>
          <p:nvPr/>
        </p:nvSpPr>
        <p:spPr>
          <a:xfrm>
            <a:off x="637065" y="3367721"/>
            <a:ext cx="7886701" cy="19202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defRPr sz="3000">
                <a:latin typeface="Courier"/>
                <a:ea typeface="Courier"/>
                <a:cs typeface="Courier"/>
                <a:sym typeface="Courier"/>
              </a:defRPr>
            </a:pPr>
            <a:r>
              <a:t>let rec sum(l : int list): int =</a:t>
            </a:r>
          </a:p>
          <a:p>
            <a:pPr>
              <a:defRPr sz="3000">
                <a:latin typeface="Courier"/>
                <a:ea typeface="Courier"/>
                <a:cs typeface="Courier"/>
                <a:sym typeface="Courier"/>
              </a:defRPr>
            </a:pPr>
            <a:r>
              <a:t>  match l with</a:t>
            </a:r>
          </a:p>
          <a:p>
            <a:pPr>
              <a:defRPr sz="3000">
                <a:latin typeface="Courier"/>
                <a:ea typeface="Courier"/>
                <a:cs typeface="Courier"/>
                <a:sym typeface="Courier"/>
              </a:defRPr>
            </a:pPr>
            <a:r>
              <a:t>      | [ ] -&gt; </a:t>
            </a:r>
            <a:r>
              <a:rPr>
                <a:solidFill>
                  <a:srgbClr val="FF0000"/>
                </a:solidFill>
              </a:rPr>
              <a:t>0</a:t>
            </a:r>
          </a:p>
          <a:p>
            <a:pPr>
              <a:defRPr sz="3000">
                <a:latin typeface="Courier"/>
                <a:ea typeface="Courier"/>
                <a:cs typeface="Courier"/>
                <a:sym typeface="Courier"/>
              </a:defRPr>
            </a:pPr>
            <a:r>
              <a:t>      | hd :: tl -&gt;</a:t>
            </a:r>
          </a:p>
        </p:txBody>
      </p:sp>
      <p:sp>
        <p:nvSpPr>
          <p:cNvPr id="253" name="TextBox 3"/>
          <p:cNvSpPr txBox="1"/>
          <p:nvPr/>
        </p:nvSpPr>
        <p:spPr>
          <a:xfrm>
            <a:off x="1111189" y="2520176"/>
            <a:ext cx="6259769" cy="3506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r>
              <a:t>How do I sum elements in a list of integers? </a:t>
            </a:r>
          </a:p>
        </p:txBody>
      </p:sp>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5" name="Slide Number Placeholder 6"/>
          <p:cNvSpPr txBox="1">
            <a:spLocks noGrp="1"/>
          </p:cNvSpPr>
          <p:nvPr>
            <p:ph type="sldNum" sz="quarter" idx="4294967295"/>
          </p:nvPr>
        </p:nvSpPr>
        <p:spPr>
          <a:xfrm>
            <a:off x="7817074" y="6376118"/>
            <a:ext cx="273655" cy="264254"/>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33</a:t>
            </a:fld>
            <a:endParaRPr/>
          </a:p>
        </p:txBody>
      </p:sp>
      <p:sp>
        <p:nvSpPr>
          <p:cNvPr id="256" name="Rounded Rectangle 5"/>
          <p:cNvSpPr/>
          <p:nvPr/>
        </p:nvSpPr>
        <p:spPr>
          <a:xfrm>
            <a:off x="637064" y="3088886"/>
            <a:ext cx="7871316" cy="2620538"/>
          </a:xfrm>
          <a:prstGeom prst="roundRect">
            <a:avLst>
              <a:gd name="adj" fmla="val 16667"/>
            </a:avLst>
          </a:prstGeom>
          <a:gradFill>
            <a:gsLst>
              <a:gs pos="0">
                <a:srgbClr val="8BA1E6"/>
              </a:gs>
              <a:gs pos="50000">
                <a:srgbClr val="B9C5EE"/>
              </a:gs>
              <a:gs pos="100000">
                <a:srgbClr val="DDE2F6"/>
              </a:gs>
            </a:gsLst>
            <a:lin ang="8100000"/>
          </a:gradFill>
          <a:ln w="12700">
            <a:solidFill>
              <a:srgbClr val="004288"/>
            </a:solidFill>
            <a:miter/>
          </a:ln>
        </p:spPr>
        <p:txBody>
          <a:bodyPr lIns="45718" tIns="45718" rIns="45718" bIns="45718" anchor="ctr"/>
          <a:lstStyle/>
          <a:p>
            <a:pPr algn="ctr">
              <a:defRPr>
                <a:solidFill>
                  <a:srgbClr val="FFFFFF"/>
                </a:solidFill>
              </a:defRPr>
            </a:pPr>
            <a:endParaRPr/>
          </a:p>
        </p:txBody>
      </p:sp>
      <p:sp>
        <p:nvSpPr>
          <p:cNvPr id="257" name="Title 1"/>
          <p:cNvSpPr txBox="1">
            <a:spLocks noGrp="1"/>
          </p:cNvSpPr>
          <p:nvPr>
            <p:ph type="title"/>
          </p:nvPr>
        </p:nvSpPr>
        <p:spPr>
          <a:xfrm>
            <a:off x="425195" y="1316736"/>
            <a:ext cx="7886701" cy="868430"/>
          </a:xfrm>
          <a:prstGeom prst="rect">
            <a:avLst/>
          </a:prstGeom>
        </p:spPr>
        <p:txBody>
          <a:bodyPr/>
          <a:lstStyle>
            <a:lvl1pPr algn="ctr">
              <a:defRPr sz="4400"/>
            </a:lvl1pPr>
          </a:lstStyle>
          <a:p>
            <a:r>
              <a:t>Example 1 </a:t>
            </a:r>
          </a:p>
        </p:txBody>
      </p:sp>
      <p:sp>
        <p:nvSpPr>
          <p:cNvPr id="258" name="Rectangle 8"/>
          <p:cNvSpPr txBox="1"/>
          <p:nvPr/>
        </p:nvSpPr>
        <p:spPr>
          <a:xfrm>
            <a:off x="637065" y="3367721"/>
            <a:ext cx="7886701" cy="19202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defRPr sz="3000">
                <a:latin typeface="Courier"/>
                <a:ea typeface="Courier"/>
                <a:cs typeface="Courier"/>
                <a:sym typeface="Courier"/>
              </a:defRPr>
            </a:pPr>
            <a:r>
              <a:t>let rec sum(l : int list): int =</a:t>
            </a:r>
          </a:p>
          <a:p>
            <a:pPr>
              <a:defRPr sz="3000">
                <a:latin typeface="Courier"/>
                <a:ea typeface="Courier"/>
                <a:cs typeface="Courier"/>
                <a:sym typeface="Courier"/>
              </a:defRPr>
            </a:pPr>
            <a:r>
              <a:t>  match l with</a:t>
            </a:r>
          </a:p>
          <a:p>
            <a:pPr>
              <a:defRPr sz="3000">
                <a:latin typeface="Courier"/>
                <a:ea typeface="Courier"/>
                <a:cs typeface="Courier"/>
                <a:sym typeface="Courier"/>
              </a:defRPr>
            </a:pPr>
            <a:r>
              <a:t>      | [ ] -&gt; 0</a:t>
            </a:r>
          </a:p>
          <a:p>
            <a:pPr>
              <a:defRPr sz="3000">
                <a:latin typeface="Courier"/>
                <a:ea typeface="Courier"/>
                <a:cs typeface="Courier"/>
                <a:sym typeface="Courier"/>
              </a:defRPr>
            </a:pPr>
            <a:r>
              <a:t>      | hd :: tl -&gt; </a:t>
            </a:r>
            <a:r>
              <a:rPr>
                <a:solidFill>
                  <a:srgbClr val="FF0000"/>
                </a:solidFill>
              </a:rPr>
              <a:t>hd + </a:t>
            </a:r>
          </a:p>
        </p:txBody>
      </p:sp>
      <p:sp>
        <p:nvSpPr>
          <p:cNvPr id="259" name="TextBox 3"/>
          <p:cNvSpPr txBox="1"/>
          <p:nvPr/>
        </p:nvSpPr>
        <p:spPr>
          <a:xfrm>
            <a:off x="1111189" y="2520176"/>
            <a:ext cx="6259769" cy="3506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r>
              <a:t>How do I sum elements in a list of integers? </a:t>
            </a:r>
          </a:p>
        </p:txBody>
      </p:sp>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 name="Slide Number Placeholder 6"/>
          <p:cNvSpPr txBox="1">
            <a:spLocks noGrp="1"/>
          </p:cNvSpPr>
          <p:nvPr>
            <p:ph type="sldNum" sz="quarter" idx="4294967295"/>
          </p:nvPr>
        </p:nvSpPr>
        <p:spPr>
          <a:xfrm>
            <a:off x="7817074" y="6376118"/>
            <a:ext cx="273655" cy="264254"/>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34</a:t>
            </a:fld>
            <a:endParaRPr/>
          </a:p>
        </p:txBody>
      </p:sp>
      <p:sp>
        <p:nvSpPr>
          <p:cNvPr id="262" name="Rounded Rectangle 5"/>
          <p:cNvSpPr/>
          <p:nvPr/>
        </p:nvSpPr>
        <p:spPr>
          <a:xfrm>
            <a:off x="637064" y="3088886"/>
            <a:ext cx="7871316" cy="2620538"/>
          </a:xfrm>
          <a:prstGeom prst="roundRect">
            <a:avLst>
              <a:gd name="adj" fmla="val 16667"/>
            </a:avLst>
          </a:prstGeom>
          <a:gradFill>
            <a:gsLst>
              <a:gs pos="0">
                <a:srgbClr val="8BA1E6"/>
              </a:gs>
              <a:gs pos="50000">
                <a:srgbClr val="B9C5EE"/>
              </a:gs>
              <a:gs pos="100000">
                <a:srgbClr val="DDE2F6"/>
              </a:gs>
            </a:gsLst>
            <a:lin ang="8100000"/>
          </a:gradFill>
          <a:ln w="12700">
            <a:solidFill>
              <a:srgbClr val="004288"/>
            </a:solidFill>
            <a:miter/>
          </a:ln>
        </p:spPr>
        <p:txBody>
          <a:bodyPr lIns="45718" tIns="45718" rIns="45718" bIns="45718" anchor="ctr"/>
          <a:lstStyle/>
          <a:p>
            <a:pPr algn="ctr">
              <a:defRPr>
                <a:solidFill>
                  <a:srgbClr val="FFFFFF"/>
                </a:solidFill>
              </a:defRPr>
            </a:pPr>
            <a:endParaRPr/>
          </a:p>
        </p:txBody>
      </p:sp>
      <p:sp>
        <p:nvSpPr>
          <p:cNvPr id="263" name="Title 1"/>
          <p:cNvSpPr txBox="1">
            <a:spLocks noGrp="1"/>
          </p:cNvSpPr>
          <p:nvPr>
            <p:ph type="title"/>
          </p:nvPr>
        </p:nvSpPr>
        <p:spPr>
          <a:xfrm>
            <a:off x="425195" y="1316736"/>
            <a:ext cx="7886701" cy="868430"/>
          </a:xfrm>
          <a:prstGeom prst="rect">
            <a:avLst/>
          </a:prstGeom>
        </p:spPr>
        <p:txBody>
          <a:bodyPr/>
          <a:lstStyle>
            <a:lvl1pPr algn="ctr">
              <a:defRPr sz="4400"/>
            </a:lvl1pPr>
          </a:lstStyle>
          <a:p>
            <a:r>
              <a:t>Example 1 </a:t>
            </a:r>
          </a:p>
        </p:txBody>
      </p:sp>
      <p:sp>
        <p:nvSpPr>
          <p:cNvPr id="264" name="Rectangle 8"/>
          <p:cNvSpPr txBox="1"/>
          <p:nvPr/>
        </p:nvSpPr>
        <p:spPr>
          <a:xfrm>
            <a:off x="637065" y="3367721"/>
            <a:ext cx="7886701" cy="19202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defRPr sz="3000">
                <a:latin typeface="Courier"/>
                <a:ea typeface="Courier"/>
                <a:cs typeface="Courier"/>
                <a:sym typeface="Courier"/>
              </a:defRPr>
            </a:pPr>
            <a:r>
              <a:t>let rec sum(l : int list): int =</a:t>
            </a:r>
          </a:p>
          <a:p>
            <a:pPr>
              <a:defRPr sz="3000">
                <a:latin typeface="Courier"/>
                <a:ea typeface="Courier"/>
                <a:cs typeface="Courier"/>
                <a:sym typeface="Courier"/>
              </a:defRPr>
            </a:pPr>
            <a:r>
              <a:t>  match l with</a:t>
            </a:r>
          </a:p>
          <a:p>
            <a:pPr>
              <a:defRPr sz="3000">
                <a:latin typeface="Courier"/>
                <a:ea typeface="Courier"/>
                <a:cs typeface="Courier"/>
                <a:sym typeface="Courier"/>
              </a:defRPr>
            </a:pPr>
            <a:r>
              <a:t>      | [ ] -&gt; 0</a:t>
            </a:r>
          </a:p>
          <a:p>
            <a:pPr>
              <a:defRPr sz="3000">
                <a:latin typeface="Courier"/>
                <a:ea typeface="Courier"/>
                <a:cs typeface="Courier"/>
                <a:sym typeface="Courier"/>
              </a:defRPr>
            </a:pPr>
            <a:r>
              <a:t>      | hd :: tl -&gt; hd + </a:t>
            </a:r>
            <a:r>
              <a:rPr>
                <a:solidFill>
                  <a:srgbClr val="FF0000"/>
                </a:solidFill>
              </a:rPr>
              <a:t>(sum tl)</a:t>
            </a:r>
          </a:p>
        </p:txBody>
      </p:sp>
      <p:sp>
        <p:nvSpPr>
          <p:cNvPr id="265" name="TextBox 3"/>
          <p:cNvSpPr txBox="1"/>
          <p:nvPr/>
        </p:nvSpPr>
        <p:spPr>
          <a:xfrm>
            <a:off x="1111189" y="2520176"/>
            <a:ext cx="6259769" cy="3506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r>
              <a:t>How do I sum elements in a list of integers? </a:t>
            </a:r>
          </a:p>
        </p:txBody>
      </p:sp>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 name="Slide Number Placeholder 6"/>
          <p:cNvSpPr txBox="1">
            <a:spLocks noGrp="1"/>
          </p:cNvSpPr>
          <p:nvPr>
            <p:ph type="sldNum" sz="quarter" idx="4294967295"/>
          </p:nvPr>
        </p:nvSpPr>
        <p:spPr>
          <a:xfrm>
            <a:off x="7817074" y="6376118"/>
            <a:ext cx="273655" cy="264254"/>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35</a:t>
            </a:fld>
            <a:endParaRPr/>
          </a:p>
        </p:txBody>
      </p:sp>
      <p:sp>
        <p:nvSpPr>
          <p:cNvPr id="268" name="Rounded Rectangle 6"/>
          <p:cNvSpPr/>
          <p:nvPr/>
        </p:nvSpPr>
        <p:spPr>
          <a:xfrm>
            <a:off x="570157" y="3153054"/>
            <a:ext cx="8065124" cy="2578670"/>
          </a:xfrm>
          <a:prstGeom prst="roundRect">
            <a:avLst>
              <a:gd name="adj" fmla="val 16667"/>
            </a:avLst>
          </a:prstGeom>
          <a:gradFill>
            <a:gsLst>
              <a:gs pos="0">
                <a:srgbClr val="8BA1E6"/>
              </a:gs>
              <a:gs pos="50000">
                <a:srgbClr val="B9C5EE"/>
              </a:gs>
              <a:gs pos="100000">
                <a:srgbClr val="DDE2F6"/>
              </a:gs>
            </a:gsLst>
            <a:lin ang="8100000"/>
          </a:gradFill>
          <a:ln w="12700">
            <a:solidFill>
              <a:srgbClr val="004288"/>
            </a:solidFill>
            <a:miter/>
          </a:ln>
        </p:spPr>
        <p:txBody>
          <a:bodyPr lIns="45718" tIns="45718" rIns="45718" bIns="45718" anchor="ctr"/>
          <a:lstStyle/>
          <a:p>
            <a:pPr algn="ctr">
              <a:defRPr>
                <a:solidFill>
                  <a:srgbClr val="FFFFFF"/>
                </a:solidFill>
              </a:defRPr>
            </a:pPr>
            <a:endParaRPr/>
          </a:p>
        </p:txBody>
      </p:sp>
      <p:sp>
        <p:nvSpPr>
          <p:cNvPr id="269" name="Title 1"/>
          <p:cNvSpPr txBox="1">
            <a:spLocks noGrp="1"/>
          </p:cNvSpPr>
          <p:nvPr>
            <p:ph type="title"/>
          </p:nvPr>
        </p:nvSpPr>
        <p:spPr>
          <a:xfrm>
            <a:off x="425195" y="1316736"/>
            <a:ext cx="7886701" cy="868430"/>
          </a:xfrm>
          <a:prstGeom prst="rect">
            <a:avLst/>
          </a:prstGeom>
        </p:spPr>
        <p:txBody>
          <a:bodyPr/>
          <a:lstStyle>
            <a:lvl1pPr algn="ctr">
              <a:defRPr sz="4400"/>
            </a:lvl1pPr>
          </a:lstStyle>
          <a:p>
            <a:r>
              <a:t>Example 2 </a:t>
            </a:r>
          </a:p>
        </p:txBody>
      </p:sp>
      <p:sp>
        <p:nvSpPr>
          <p:cNvPr id="270" name="TextBox 5"/>
          <p:cNvSpPr txBox="1"/>
          <p:nvPr/>
        </p:nvSpPr>
        <p:spPr>
          <a:xfrm>
            <a:off x="634550" y="3387195"/>
            <a:ext cx="8114759" cy="19202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defRPr sz="3000">
                <a:latin typeface="Courier"/>
                <a:ea typeface="Courier"/>
                <a:cs typeface="Courier"/>
                <a:sym typeface="Courier"/>
              </a:defRPr>
            </a:pPr>
            <a:r>
              <a:t>let rec dup ls =</a:t>
            </a:r>
          </a:p>
          <a:p>
            <a:pPr>
              <a:defRPr sz="3000">
                <a:latin typeface="Courier"/>
                <a:ea typeface="Courier"/>
                <a:cs typeface="Courier"/>
                <a:sym typeface="Courier"/>
              </a:defRPr>
            </a:pPr>
            <a:r>
              <a:t>  match ls with </a:t>
            </a:r>
          </a:p>
          <a:p>
            <a:pPr>
              <a:defRPr sz="3000">
                <a:latin typeface="Courier"/>
                <a:ea typeface="Courier"/>
                <a:cs typeface="Courier"/>
                <a:sym typeface="Courier"/>
              </a:defRPr>
            </a:pPr>
            <a:r>
              <a:t>    | [ ] -&gt; </a:t>
            </a:r>
          </a:p>
          <a:p>
            <a:pPr>
              <a:defRPr sz="3000">
                <a:latin typeface="Courier"/>
                <a:ea typeface="Courier"/>
                <a:cs typeface="Courier"/>
                <a:sym typeface="Courier"/>
              </a:defRPr>
            </a:pPr>
            <a:r>
              <a:t>    | hd ::tl -&gt; </a:t>
            </a:r>
          </a:p>
        </p:txBody>
      </p:sp>
      <p:sp>
        <p:nvSpPr>
          <p:cNvPr id="271" name="TextBox 3"/>
          <p:cNvSpPr txBox="1"/>
          <p:nvPr/>
        </p:nvSpPr>
        <p:spPr>
          <a:xfrm>
            <a:off x="691376" y="2263698"/>
            <a:ext cx="7426712" cy="6173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r>
              <a:t>How to create a list of tuples from an original list? </a:t>
            </a:r>
          </a:p>
          <a:p>
            <a:r>
              <a:t>i.e [ 1; 2; 3 ] </a:t>
            </a:r>
            <a:r>
              <a:rPr>
                <a:latin typeface="Wingdings"/>
                <a:ea typeface="Wingdings"/>
                <a:cs typeface="Wingdings"/>
                <a:sym typeface="Wingdings"/>
              </a:rPr>
              <a:t> </a:t>
            </a:r>
            <a:r>
              <a:t>[ (1,1); (2,2); (3,3) ]</a:t>
            </a:r>
          </a:p>
        </p:txBody>
      </p:sp>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 name="Slide Number Placeholder 6"/>
          <p:cNvSpPr txBox="1">
            <a:spLocks noGrp="1"/>
          </p:cNvSpPr>
          <p:nvPr>
            <p:ph type="sldNum" sz="quarter" idx="4294967295"/>
          </p:nvPr>
        </p:nvSpPr>
        <p:spPr>
          <a:xfrm>
            <a:off x="7817074" y="6376118"/>
            <a:ext cx="273655" cy="264254"/>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36</a:t>
            </a:fld>
            <a:endParaRPr/>
          </a:p>
        </p:txBody>
      </p:sp>
      <p:sp>
        <p:nvSpPr>
          <p:cNvPr id="274" name="Rounded Rectangle 6"/>
          <p:cNvSpPr/>
          <p:nvPr/>
        </p:nvSpPr>
        <p:spPr>
          <a:xfrm>
            <a:off x="570157" y="3153054"/>
            <a:ext cx="8065124" cy="2578670"/>
          </a:xfrm>
          <a:prstGeom prst="roundRect">
            <a:avLst>
              <a:gd name="adj" fmla="val 16667"/>
            </a:avLst>
          </a:prstGeom>
          <a:gradFill>
            <a:gsLst>
              <a:gs pos="0">
                <a:srgbClr val="8BA1E6"/>
              </a:gs>
              <a:gs pos="50000">
                <a:srgbClr val="B9C5EE"/>
              </a:gs>
              <a:gs pos="100000">
                <a:srgbClr val="DDE2F6"/>
              </a:gs>
            </a:gsLst>
            <a:lin ang="8100000"/>
          </a:gradFill>
          <a:ln w="12700">
            <a:solidFill>
              <a:srgbClr val="004288"/>
            </a:solidFill>
            <a:miter/>
          </a:ln>
        </p:spPr>
        <p:txBody>
          <a:bodyPr lIns="45718" tIns="45718" rIns="45718" bIns="45718" anchor="ctr"/>
          <a:lstStyle/>
          <a:p>
            <a:pPr algn="ctr">
              <a:defRPr>
                <a:solidFill>
                  <a:srgbClr val="FFFFFF"/>
                </a:solidFill>
              </a:defRPr>
            </a:pPr>
            <a:endParaRPr/>
          </a:p>
        </p:txBody>
      </p:sp>
      <p:sp>
        <p:nvSpPr>
          <p:cNvPr id="275" name="Title 1"/>
          <p:cNvSpPr txBox="1">
            <a:spLocks noGrp="1"/>
          </p:cNvSpPr>
          <p:nvPr>
            <p:ph type="title"/>
          </p:nvPr>
        </p:nvSpPr>
        <p:spPr>
          <a:xfrm>
            <a:off x="425195" y="1316736"/>
            <a:ext cx="7886701" cy="868430"/>
          </a:xfrm>
          <a:prstGeom prst="rect">
            <a:avLst/>
          </a:prstGeom>
        </p:spPr>
        <p:txBody>
          <a:bodyPr/>
          <a:lstStyle>
            <a:lvl1pPr algn="ctr">
              <a:defRPr sz="4400"/>
            </a:lvl1pPr>
          </a:lstStyle>
          <a:p>
            <a:r>
              <a:t>Example 2 </a:t>
            </a:r>
          </a:p>
        </p:txBody>
      </p:sp>
      <p:sp>
        <p:nvSpPr>
          <p:cNvPr id="276" name="TextBox 5"/>
          <p:cNvSpPr txBox="1"/>
          <p:nvPr/>
        </p:nvSpPr>
        <p:spPr>
          <a:xfrm>
            <a:off x="634550" y="3387195"/>
            <a:ext cx="8114759" cy="19202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defRPr sz="3000">
                <a:latin typeface="Courier"/>
                <a:ea typeface="Courier"/>
                <a:cs typeface="Courier"/>
                <a:sym typeface="Courier"/>
              </a:defRPr>
            </a:pPr>
            <a:r>
              <a:t>let rec dup ls =</a:t>
            </a:r>
          </a:p>
          <a:p>
            <a:pPr>
              <a:defRPr sz="3000">
                <a:latin typeface="Courier"/>
                <a:ea typeface="Courier"/>
                <a:cs typeface="Courier"/>
                <a:sym typeface="Courier"/>
              </a:defRPr>
            </a:pPr>
            <a:r>
              <a:t>  match ls with </a:t>
            </a:r>
          </a:p>
          <a:p>
            <a:pPr>
              <a:defRPr sz="3000">
                <a:latin typeface="Courier"/>
                <a:ea typeface="Courier"/>
                <a:cs typeface="Courier"/>
                <a:sym typeface="Courier"/>
              </a:defRPr>
            </a:pPr>
            <a:r>
              <a:t>    | [ ] -&gt; </a:t>
            </a:r>
            <a:r>
              <a:rPr>
                <a:solidFill>
                  <a:srgbClr val="FF0000"/>
                </a:solidFill>
              </a:rPr>
              <a:t>[ ]</a:t>
            </a:r>
          </a:p>
          <a:p>
            <a:pPr>
              <a:defRPr sz="3000">
                <a:latin typeface="Courier"/>
                <a:ea typeface="Courier"/>
                <a:cs typeface="Courier"/>
                <a:sym typeface="Courier"/>
              </a:defRPr>
            </a:pPr>
            <a:r>
              <a:t>    | hd ::tl -&gt; </a:t>
            </a:r>
          </a:p>
        </p:txBody>
      </p:sp>
      <p:sp>
        <p:nvSpPr>
          <p:cNvPr id="277" name="TextBox 3"/>
          <p:cNvSpPr txBox="1"/>
          <p:nvPr/>
        </p:nvSpPr>
        <p:spPr>
          <a:xfrm>
            <a:off x="691376" y="2263698"/>
            <a:ext cx="7426712" cy="6173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r>
              <a:t>How to create a list of tuples from an original list? </a:t>
            </a:r>
          </a:p>
          <a:p>
            <a:r>
              <a:t>i.e [ 1; 2; 3 ] </a:t>
            </a:r>
            <a:r>
              <a:rPr>
                <a:latin typeface="Wingdings"/>
                <a:ea typeface="Wingdings"/>
                <a:cs typeface="Wingdings"/>
                <a:sym typeface="Wingdings"/>
              </a:rPr>
              <a:t> </a:t>
            </a:r>
            <a:r>
              <a:t>[ (1,1); (2,2); (3,3) ]</a:t>
            </a:r>
          </a:p>
        </p:txBody>
      </p:sp>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 name="Slide Number Placeholder 6"/>
          <p:cNvSpPr txBox="1">
            <a:spLocks noGrp="1"/>
          </p:cNvSpPr>
          <p:nvPr>
            <p:ph type="sldNum" sz="quarter" idx="4294967295"/>
          </p:nvPr>
        </p:nvSpPr>
        <p:spPr>
          <a:xfrm>
            <a:off x="7817074" y="6376118"/>
            <a:ext cx="273655" cy="264254"/>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37</a:t>
            </a:fld>
            <a:endParaRPr/>
          </a:p>
        </p:txBody>
      </p:sp>
      <p:sp>
        <p:nvSpPr>
          <p:cNvPr id="280" name="Rounded Rectangle 6"/>
          <p:cNvSpPr/>
          <p:nvPr/>
        </p:nvSpPr>
        <p:spPr>
          <a:xfrm>
            <a:off x="570157" y="3153054"/>
            <a:ext cx="8065124" cy="2578670"/>
          </a:xfrm>
          <a:prstGeom prst="roundRect">
            <a:avLst>
              <a:gd name="adj" fmla="val 16667"/>
            </a:avLst>
          </a:prstGeom>
          <a:gradFill>
            <a:gsLst>
              <a:gs pos="0">
                <a:srgbClr val="8BA1E6"/>
              </a:gs>
              <a:gs pos="50000">
                <a:srgbClr val="B9C5EE"/>
              </a:gs>
              <a:gs pos="100000">
                <a:srgbClr val="DDE2F6"/>
              </a:gs>
            </a:gsLst>
            <a:lin ang="8100000"/>
          </a:gradFill>
          <a:ln w="12700">
            <a:solidFill>
              <a:srgbClr val="004288"/>
            </a:solidFill>
            <a:miter/>
          </a:ln>
        </p:spPr>
        <p:txBody>
          <a:bodyPr lIns="45718" tIns="45718" rIns="45718" bIns="45718" anchor="ctr"/>
          <a:lstStyle/>
          <a:p>
            <a:pPr algn="ctr">
              <a:defRPr>
                <a:solidFill>
                  <a:srgbClr val="FFFFFF"/>
                </a:solidFill>
              </a:defRPr>
            </a:pPr>
            <a:endParaRPr/>
          </a:p>
        </p:txBody>
      </p:sp>
      <p:sp>
        <p:nvSpPr>
          <p:cNvPr id="281" name="Title 1"/>
          <p:cNvSpPr txBox="1">
            <a:spLocks noGrp="1"/>
          </p:cNvSpPr>
          <p:nvPr>
            <p:ph type="title"/>
          </p:nvPr>
        </p:nvSpPr>
        <p:spPr>
          <a:xfrm>
            <a:off x="425195" y="1316736"/>
            <a:ext cx="7886701" cy="868430"/>
          </a:xfrm>
          <a:prstGeom prst="rect">
            <a:avLst/>
          </a:prstGeom>
        </p:spPr>
        <p:txBody>
          <a:bodyPr/>
          <a:lstStyle>
            <a:lvl1pPr algn="ctr">
              <a:defRPr sz="4400"/>
            </a:lvl1pPr>
          </a:lstStyle>
          <a:p>
            <a:r>
              <a:t>Example 2 </a:t>
            </a:r>
          </a:p>
        </p:txBody>
      </p:sp>
      <p:sp>
        <p:nvSpPr>
          <p:cNvPr id="282" name="TextBox 5"/>
          <p:cNvSpPr txBox="1"/>
          <p:nvPr/>
        </p:nvSpPr>
        <p:spPr>
          <a:xfrm>
            <a:off x="634550" y="3387195"/>
            <a:ext cx="8114759" cy="19202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defRPr sz="3000">
                <a:latin typeface="Courier"/>
                <a:ea typeface="Courier"/>
                <a:cs typeface="Courier"/>
                <a:sym typeface="Courier"/>
              </a:defRPr>
            </a:pPr>
            <a:r>
              <a:t>let rec dup ls =</a:t>
            </a:r>
          </a:p>
          <a:p>
            <a:pPr>
              <a:defRPr sz="3000">
                <a:latin typeface="Courier"/>
                <a:ea typeface="Courier"/>
                <a:cs typeface="Courier"/>
                <a:sym typeface="Courier"/>
              </a:defRPr>
            </a:pPr>
            <a:r>
              <a:t>  match ls with </a:t>
            </a:r>
          </a:p>
          <a:p>
            <a:pPr>
              <a:defRPr sz="3000">
                <a:latin typeface="Courier"/>
                <a:ea typeface="Courier"/>
                <a:cs typeface="Courier"/>
                <a:sym typeface="Courier"/>
              </a:defRPr>
            </a:pPr>
            <a:r>
              <a:t>    | [ ] -&gt; [ ]</a:t>
            </a:r>
          </a:p>
          <a:p>
            <a:pPr>
              <a:defRPr sz="3000">
                <a:latin typeface="Courier"/>
                <a:ea typeface="Courier"/>
                <a:cs typeface="Courier"/>
                <a:sym typeface="Courier"/>
              </a:defRPr>
            </a:pPr>
            <a:r>
              <a:t>    | hd ::tl -&gt; </a:t>
            </a:r>
            <a:r>
              <a:rPr>
                <a:solidFill>
                  <a:srgbClr val="FF0000"/>
                </a:solidFill>
              </a:rPr>
              <a:t>(hd,hd)::</a:t>
            </a:r>
          </a:p>
        </p:txBody>
      </p:sp>
      <p:sp>
        <p:nvSpPr>
          <p:cNvPr id="283" name="TextBox 3"/>
          <p:cNvSpPr txBox="1"/>
          <p:nvPr/>
        </p:nvSpPr>
        <p:spPr>
          <a:xfrm>
            <a:off x="691376" y="2263698"/>
            <a:ext cx="7426712" cy="6173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r>
              <a:t>How to create a list of tuples from an original list? </a:t>
            </a:r>
          </a:p>
          <a:p>
            <a:r>
              <a:t>i.e [ 1; 2; 3 ] </a:t>
            </a:r>
            <a:r>
              <a:rPr>
                <a:latin typeface="Wingdings"/>
                <a:ea typeface="Wingdings"/>
                <a:cs typeface="Wingdings"/>
                <a:sym typeface="Wingdings"/>
              </a:rPr>
              <a:t> </a:t>
            </a:r>
            <a:r>
              <a:t>[ (1,1); (2,2); (3,3) ]</a:t>
            </a:r>
          </a:p>
        </p:txBody>
      </p:sp>
    </p:spTree>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 name="Slide Number Placeholder 6"/>
          <p:cNvSpPr txBox="1">
            <a:spLocks noGrp="1"/>
          </p:cNvSpPr>
          <p:nvPr>
            <p:ph type="sldNum" sz="quarter" idx="4294967295"/>
          </p:nvPr>
        </p:nvSpPr>
        <p:spPr>
          <a:xfrm>
            <a:off x="7817074" y="6376118"/>
            <a:ext cx="273655" cy="264254"/>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38</a:t>
            </a:fld>
            <a:endParaRPr/>
          </a:p>
        </p:txBody>
      </p:sp>
      <p:sp>
        <p:nvSpPr>
          <p:cNvPr id="286" name="Rounded Rectangle 6"/>
          <p:cNvSpPr/>
          <p:nvPr/>
        </p:nvSpPr>
        <p:spPr>
          <a:xfrm>
            <a:off x="570157" y="3153054"/>
            <a:ext cx="8065124" cy="2578670"/>
          </a:xfrm>
          <a:prstGeom prst="roundRect">
            <a:avLst>
              <a:gd name="adj" fmla="val 16667"/>
            </a:avLst>
          </a:prstGeom>
          <a:gradFill>
            <a:gsLst>
              <a:gs pos="0">
                <a:srgbClr val="8BA1E6"/>
              </a:gs>
              <a:gs pos="50000">
                <a:srgbClr val="B9C5EE"/>
              </a:gs>
              <a:gs pos="100000">
                <a:srgbClr val="DDE2F6"/>
              </a:gs>
            </a:gsLst>
            <a:lin ang="8100000"/>
          </a:gradFill>
          <a:ln w="12700">
            <a:solidFill>
              <a:srgbClr val="004288"/>
            </a:solidFill>
            <a:miter/>
          </a:ln>
        </p:spPr>
        <p:txBody>
          <a:bodyPr lIns="45718" tIns="45718" rIns="45718" bIns="45718" anchor="ctr"/>
          <a:lstStyle/>
          <a:p>
            <a:pPr algn="ctr">
              <a:defRPr>
                <a:solidFill>
                  <a:srgbClr val="FFFFFF"/>
                </a:solidFill>
              </a:defRPr>
            </a:pPr>
            <a:endParaRPr/>
          </a:p>
        </p:txBody>
      </p:sp>
      <p:sp>
        <p:nvSpPr>
          <p:cNvPr id="287" name="Title 1"/>
          <p:cNvSpPr txBox="1">
            <a:spLocks noGrp="1"/>
          </p:cNvSpPr>
          <p:nvPr>
            <p:ph type="title"/>
          </p:nvPr>
        </p:nvSpPr>
        <p:spPr>
          <a:xfrm>
            <a:off x="425195" y="1316736"/>
            <a:ext cx="7886701" cy="868430"/>
          </a:xfrm>
          <a:prstGeom prst="rect">
            <a:avLst/>
          </a:prstGeom>
        </p:spPr>
        <p:txBody>
          <a:bodyPr/>
          <a:lstStyle>
            <a:lvl1pPr algn="ctr">
              <a:defRPr sz="4400"/>
            </a:lvl1pPr>
          </a:lstStyle>
          <a:p>
            <a:r>
              <a:t>Example 2 </a:t>
            </a:r>
          </a:p>
        </p:txBody>
      </p:sp>
      <p:sp>
        <p:nvSpPr>
          <p:cNvPr id="288" name="TextBox 5"/>
          <p:cNvSpPr txBox="1"/>
          <p:nvPr/>
        </p:nvSpPr>
        <p:spPr>
          <a:xfrm>
            <a:off x="634550" y="3387195"/>
            <a:ext cx="8114759" cy="19202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defRPr sz="3000">
                <a:latin typeface="Courier"/>
                <a:ea typeface="Courier"/>
                <a:cs typeface="Courier"/>
                <a:sym typeface="Courier"/>
              </a:defRPr>
            </a:pPr>
            <a:r>
              <a:t>let rec dup ls =</a:t>
            </a:r>
          </a:p>
          <a:p>
            <a:pPr>
              <a:defRPr sz="3000">
                <a:latin typeface="Courier"/>
                <a:ea typeface="Courier"/>
                <a:cs typeface="Courier"/>
                <a:sym typeface="Courier"/>
              </a:defRPr>
            </a:pPr>
            <a:r>
              <a:t>  match ls with </a:t>
            </a:r>
          </a:p>
          <a:p>
            <a:pPr>
              <a:defRPr sz="3000">
                <a:latin typeface="Courier"/>
                <a:ea typeface="Courier"/>
                <a:cs typeface="Courier"/>
                <a:sym typeface="Courier"/>
              </a:defRPr>
            </a:pPr>
            <a:r>
              <a:t>    | [ ] -&gt; [ ]</a:t>
            </a:r>
          </a:p>
          <a:p>
            <a:pPr>
              <a:defRPr sz="3000">
                <a:latin typeface="Courier"/>
                <a:ea typeface="Courier"/>
                <a:cs typeface="Courier"/>
                <a:sym typeface="Courier"/>
              </a:defRPr>
            </a:pPr>
            <a:r>
              <a:t>    | hd ::tl -&gt; (hd,hd)::</a:t>
            </a:r>
            <a:r>
              <a:rPr>
                <a:solidFill>
                  <a:srgbClr val="FF0000"/>
                </a:solidFill>
              </a:rPr>
              <a:t>(dup tl)</a:t>
            </a:r>
          </a:p>
        </p:txBody>
      </p:sp>
      <p:sp>
        <p:nvSpPr>
          <p:cNvPr id="289" name="TextBox 3"/>
          <p:cNvSpPr txBox="1"/>
          <p:nvPr/>
        </p:nvSpPr>
        <p:spPr>
          <a:xfrm>
            <a:off x="691376" y="2263698"/>
            <a:ext cx="7426712" cy="6173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r>
              <a:t>How to create a list of tuples from an original list? </a:t>
            </a:r>
          </a:p>
          <a:p>
            <a:r>
              <a:t>i.e [ 1; 2; 3 ] </a:t>
            </a:r>
            <a:r>
              <a:rPr>
                <a:latin typeface="Wingdings"/>
                <a:ea typeface="Wingdings"/>
                <a:cs typeface="Wingdings"/>
                <a:sym typeface="Wingdings"/>
              </a:rPr>
              <a:t> </a:t>
            </a:r>
            <a:r>
              <a:t>[ (1,1); (2,2); (3,3) ]</a:t>
            </a:r>
          </a:p>
        </p:txBody>
      </p:sp>
    </p:spTree>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 name="Slide Number Placeholder 6"/>
          <p:cNvSpPr txBox="1">
            <a:spLocks noGrp="1"/>
          </p:cNvSpPr>
          <p:nvPr>
            <p:ph type="sldNum" sz="quarter" idx="4294967295"/>
          </p:nvPr>
        </p:nvSpPr>
        <p:spPr>
          <a:xfrm>
            <a:off x="7817074" y="6376118"/>
            <a:ext cx="273655" cy="264254"/>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39</a:t>
            </a:fld>
            <a:endParaRPr/>
          </a:p>
        </p:txBody>
      </p:sp>
      <p:sp>
        <p:nvSpPr>
          <p:cNvPr id="292" name="Rounded Rectangle 3"/>
          <p:cNvSpPr/>
          <p:nvPr/>
        </p:nvSpPr>
        <p:spPr>
          <a:xfrm>
            <a:off x="528288" y="3175499"/>
            <a:ext cx="8065122" cy="2595446"/>
          </a:xfrm>
          <a:prstGeom prst="roundRect">
            <a:avLst>
              <a:gd name="adj" fmla="val 16667"/>
            </a:avLst>
          </a:prstGeom>
          <a:gradFill>
            <a:gsLst>
              <a:gs pos="0">
                <a:srgbClr val="8BA1E6"/>
              </a:gs>
              <a:gs pos="50000">
                <a:srgbClr val="B9C5EE"/>
              </a:gs>
              <a:gs pos="100000">
                <a:srgbClr val="DDE2F6"/>
              </a:gs>
            </a:gsLst>
            <a:lin ang="8100000"/>
          </a:gradFill>
          <a:ln w="12700">
            <a:solidFill>
              <a:srgbClr val="004288"/>
            </a:solidFill>
            <a:miter/>
          </a:ln>
        </p:spPr>
        <p:txBody>
          <a:bodyPr lIns="45718" tIns="45718" rIns="45718" bIns="45718" anchor="ctr"/>
          <a:lstStyle/>
          <a:p>
            <a:pPr algn="ctr">
              <a:defRPr>
                <a:solidFill>
                  <a:srgbClr val="FFFFFF"/>
                </a:solidFill>
              </a:defRPr>
            </a:pPr>
            <a:endParaRPr/>
          </a:p>
        </p:txBody>
      </p:sp>
      <p:sp>
        <p:nvSpPr>
          <p:cNvPr id="293" name="Title 1"/>
          <p:cNvSpPr txBox="1">
            <a:spLocks noGrp="1"/>
          </p:cNvSpPr>
          <p:nvPr>
            <p:ph type="title"/>
          </p:nvPr>
        </p:nvSpPr>
        <p:spPr>
          <a:xfrm>
            <a:off x="425195" y="1316736"/>
            <a:ext cx="7886701" cy="868430"/>
          </a:xfrm>
          <a:prstGeom prst="rect">
            <a:avLst/>
          </a:prstGeom>
        </p:spPr>
        <p:txBody>
          <a:bodyPr/>
          <a:lstStyle>
            <a:lvl1pPr algn="ctr">
              <a:defRPr sz="4400"/>
            </a:lvl1pPr>
          </a:lstStyle>
          <a:p>
            <a:r>
              <a:t>Example 3 </a:t>
            </a:r>
          </a:p>
        </p:txBody>
      </p:sp>
      <p:sp>
        <p:nvSpPr>
          <p:cNvPr id="294" name="Rectangle 4"/>
          <p:cNvSpPr txBox="1"/>
          <p:nvPr/>
        </p:nvSpPr>
        <p:spPr>
          <a:xfrm>
            <a:off x="691373" y="3576939"/>
            <a:ext cx="7917368" cy="16154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defRPr sz="2500">
                <a:latin typeface="Courier"/>
                <a:ea typeface="Courier"/>
                <a:cs typeface="Courier"/>
                <a:sym typeface="Courier"/>
              </a:defRPr>
            </a:pPr>
            <a:r>
              <a:t>let rec reverse l =</a:t>
            </a:r>
          </a:p>
          <a:p>
            <a:pPr>
              <a:defRPr sz="2500">
                <a:latin typeface="Courier"/>
                <a:ea typeface="Courier"/>
                <a:cs typeface="Courier"/>
                <a:sym typeface="Courier"/>
              </a:defRPr>
            </a:pPr>
            <a:r>
              <a:t>    match l with</a:t>
            </a:r>
          </a:p>
          <a:p>
            <a:pPr>
              <a:defRPr sz="2500">
                <a:latin typeface="Courier"/>
                <a:ea typeface="Courier"/>
                <a:cs typeface="Courier"/>
                <a:sym typeface="Courier"/>
              </a:defRPr>
            </a:pPr>
            <a:r>
              <a:t>      | [ ] -&gt;</a:t>
            </a:r>
          </a:p>
          <a:p>
            <a:pPr>
              <a:defRPr sz="2500">
                <a:latin typeface="Courier"/>
                <a:ea typeface="Courier"/>
                <a:cs typeface="Courier"/>
                <a:sym typeface="Courier"/>
              </a:defRPr>
            </a:pPr>
            <a:r>
              <a:t>      | hd :: tl -&gt;</a:t>
            </a:r>
          </a:p>
        </p:txBody>
      </p:sp>
      <p:sp>
        <p:nvSpPr>
          <p:cNvPr id="295" name="TextBox 5"/>
          <p:cNvSpPr txBox="1"/>
          <p:nvPr/>
        </p:nvSpPr>
        <p:spPr>
          <a:xfrm>
            <a:off x="825190" y="2401940"/>
            <a:ext cx="7147932" cy="3506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r>
              <a:t>How do I reverse a list? </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Slide Number Placeholder 6"/>
          <p:cNvSpPr txBox="1">
            <a:spLocks noGrp="1"/>
          </p:cNvSpPr>
          <p:nvPr>
            <p:ph type="sldNum" sz="quarter" idx="4294967295"/>
          </p:nvPr>
        </p:nvSpPr>
        <p:spPr>
          <a:xfrm>
            <a:off x="7901833" y="6376118"/>
            <a:ext cx="188896" cy="264254"/>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4</a:t>
            </a:fld>
            <a:endParaRPr/>
          </a:p>
        </p:txBody>
      </p:sp>
      <p:sp>
        <p:nvSpPr>
          <p:cNvPr id="161" name="Title 1"/>
          <p:cNvSpPr txBox="1">
            <a:spLocks noGrp="1"/>
          </p:cNvSpPr>
          <p:nvPr>
            <p:ph type="title"/>
          </p:nvPr>
        </p:nvSpPr>
        <p:spPr>
          <a:xfrm>
            <a:off x="434431" y="1039645"/>
            <a:ext cx="7886701" cy="355046"/>
          </a:xfrm>
          <a:prstGeom prst="rect">
            <a:avLst/>
          </a:prstGeom>
        </p:spPr>
        <p:txBody>
          <a:bodyPr>
            <a:normAutofit fontScale="90000"/>
          </a:bodyPr>
          <a:lstStyle/>
          <a:p>
            <a:r>
              <a:rPr dirty="0"/>
              <a:t>				  Tuples</a:t>
            </a:r>
          </a:p>
        </p:txBody>
      </p:sp>
      <p:sp>
        <p:nvSpPr>
          <p:cNvPr id="162" name="Content Placeholder 4"/>
          <p:cNvSpPr txBox="1"/>
          <p:nvPr/>
        </p:nvSpPr>
        <p:spPr>
          <a:xfrm>
            <a:off x="598191" y="1561458"/>
            <a:ext cx="7886701" cy="34684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lnSpcReduction="10000"/>
          </a:bodyPr>
          <a:lstStyle/>
          <a:p>
            <a:pPr marL="171450" indent="-171450" defTabSz="685800">
              <a:lnSpc>
                <a:spcPct val="90000"/>
              </a:lnSpc>
              <a:spcBef>
                <a:spcPts val="700"/>
              </a:spcBef>
              <a:buClr>
                <a:schemeClr val="accent1"/>
              </a:buClr>
              <a:buSzPct val="100000"/>
              <a:buFont typeface="Arial"/>
              <a:buChar char="•"/>
              <a:defRPr sz="2000">
                <a:solidFill>
                  <a:srgbClr val="002D5E"/>
                </a:solidFill>
              </a:defRPr>
            </a:pPr>
            <a:r>
              <a:rPr dirty="0"/>
              <a:t>Create collections of values:</a:t>
            </a:r>
            <a:endParaRPr sz="1500" dirty="0"/>
          </a:p>
          <a:p>
            <a:pPr marL="171450" indent="-171450" defTabSz="685800">
              <a:lnSpc>
                <a:spcPct val="90000"/>
              </a:lnSpc>
              <a:spcBef>
                <a:spcPts val="700"/>
              </a:spcBef>
              <a:buClr>
                <a:schemeClr val="accent1"/>
              </a:buClr>
              <a:buSzPct val="100000"/>
              <a:buFont typeface="Arial"/>
              <a:buChar char="•"/>
              <a:defRPr sz="2000">
                <a:solidFill>
                  <a:srgbClr val="002D5E"/>
                </a:solidFill>
              </a:defRPr>
            </a:pPr>
            <a:r>
              <a:rPr dirty="0"/>
              <a:t>Syntax</a:t>
            </a:r>
            <a:r>
              <a:rPr dirty="0">
                <a:solidFill>
                  <a:schemeClr val="accent4"/>
                </a:solidFill>
              </a:rPr>
              <a:t>:</a:t>
            </a:r>
            <a:endParaRPr sz="1500" dirty="0"/>
          </a:p>
          <a:p>
            <a:pPr lvl="1" indent="457189" defTabSz="685800">
              <a:lnSpc>
                <a:spcPct val="90000"/>
              </a:lnSpc>
              <a:spcBef>
                <a:spcPts val="700"/>
              </a:spcBef>
              <a:defRPr sz="2000"/>
            </a:pPr>
            <a:r>
              <a:rPr dirty="0"/>
              <a:t>		</a:t>
            </a:r>
            <a:r>
              <a:rPr dirty="0">
                <a:solidFill>
                  <a:srgbClr val="002D5E"/>
                </a:solidFill>
                <a:latin typeface="Courier"/>
                <a:ea typeface="Courier"/>
                <a:cs typeface="Courier"/>
                <a:sym typeface="Courier"/>
              </a:rPr>
              <a:t>(exp</a:t>
            </a:r>
            <a:r>
              <a:rPr baseline="-25000" dirty="0">
                <a:solidFill>
                  <a:srgbClr val="002D5E"/>
                </a:solidFill>
                <a:latin typeface="Courier"/>
                <a:ea typeface="Courier"/>
                <a:cs typeface="Courier"/>
                <a:sym typeface="Courier"/>
              </a:rPr>
              <a:t>1</a:t>
            </a:r>
            <a:r>
              <a:rPr dirty="0">
                <a:solidFill>
                  <a:srgbClr val="002D5E"/>
                </a:solidFill>
                <a:latin typeface="Courier"/>
                <a:ea typeface="Courier"/>
                <a:cs typeface="Courier"/>
                <a:sym typeface="Courier"/>
              </a:rPr>
              <a:t>, exp</a:t>
            </a:r>
            <a:r>
              <a:rPr baseline="-25000" dirty="0">
                <a:solidFill>
                  <a:srgbClr val="002D5E"/>
                </a:solidFill>
                <a:latin typeface="Courier"/>
                <a:ea typeface="Courier"/>
                <a:cs typeface="Courier"/>
                <a:sym typeface="Courier"/>
              </a:rPr>
              <a:t>2</a:t>
            </a:r>
            <a:r>
              <a:rPr dirty="0">
                <a:solidFill>
                  <a:srgbClr val="002D5E"/>
                </a:solidFill>
                <a:latin typeface="Courier"/>
                <a:ea typeface="Courier"/>
                <a:cs typeface="Courier"/>
                <a:sym typeface="Courier"/>
              </a:rPr>
              <a:t>, … , </a:t>
            </a:r>
            <a:r>
              <a:rPr dirty="0" err="1">
                <a:solidFill>
                  <a:srgbClr val="002D5E"/>
                </a:solidFill>
                <a:latin typeface="Courier"/>
                <a:ea typeface="Courier"/>
                <a:cs typeface="Courier"/>
                <a:sym typeface="Courier"/>
              </a:rPr>
              <a:t>exp</a:t>
            </a:r>
            <a:r>
              <a:rPr baseline="-25000" dirty="0" err="1">
                <a:solidFill>
                  <a:srgbClr val="002D5E"/>
                </a:solidFill>
                <a:latin typeface="Courier"/>
                <a:ea typeface="Courier"/>
                <a:cs typeface="Courier"/>
                <a:sym typeface="Courier"/>
              </a:rPr>
              <a:t>n</a:t>
            </a:r>
            <a:r>
              <a:rPr dirty="0">
                <a:solidFill>
                  <a:srgbClr val="002D5E"/>
                </a:solidFill>
                <a:latin typeface="Courier"/>
                <a:ea typeface="Courier"/>
                <a:cs typeface="Courier"/>
                <a:sym typeface="Courier"/>
              </a:rPr>
              <a:t>)</a:t>
            </a:r>
            <a:endParaRPr sz="1500" dirty="0">
              <a:solidFill>
                <a:srgbClr val="002D5E"/>
              </a:solidFill>
              <a:latin typeface="Courier"/>
              <a:ea typeface="Courier"/>
              <a:cs typeface="Courier"/>
              <a:sym typeface="Courier"/>
            </a:endParaRPr>
          </a:p>
          <a:p>
            <a:pPr defTabSz="685800">
              <a:lnSpc>
                <a:spcPct val="90000"/>
              </a:lnSpc>
              <a:spcBef>
                <a:spcPts val="700"/>
              </a:spcBef>
              <a:defRPr sz="1500"/>
            </a:pPr>
            <a:endParaRPr sz="1500" dirty="0">
              <a:solidFill>
                <a:srgbClr val="002D5E"/>
              </a:solidFill>
              <a:latin typeface="Courier"/>
              <a:ea typeface="Courier"/>
              <a:cs typeface="Courier"/>
              <a:sym typeface="Courier"/>
            </a:endParaRPr>
          </a:p>
          <a:p>
            <a:pPr marL="171450" indent="-171450" defTabSz="685800">
              <a:lnSpc>
                <a:spcPct val="90000"/>
              </a:lnSpc>
              <a:spcBef>
                <a:spcPts val="700"/>
              </a:spcBef>
              <a:buClr>
                <a:schemeClr val="accent1"/>
              </a:buClr>
              <a:buSzPct val="100000"/>
              <a:buFont typeface="Arial"/>
              <a:buChar char="•"/>
              <a:defRPr sz="2000">
                <a:solidFill>
                  <a:schemeClr val="accent3"/>
                </a:solidFill>
              </a:defRPr>
            </a:pPr>
            <a:r>
              <a:rPr dirty="0"/>
              <a:t>Example:</a:t>
            </a:r>
            <a:endParaRPr sz="1500" dirty="0"/>
          </a:p>
          <a:p>
            <a:pPr defTabSz="685800">
              <a:lnSpc>
                <a:spcPct val="90000"/>
              </a:lnSpc>
              <a:spcBef>
                <a:spcPts val="700"/>
              </a:spcBef>
              <a:defRPr sz="2000">
                <a:solidFill>
                  <a:schemeClr val="accent3"/>
                </a:solidFill>
              </a:defRPr>
            </a:pPr>
            <a:r>
              <a:rPr dirty="0"/>
              <a:t> 	</a:t>
            </a:r>
            <a:r>
              <a:rPr dirty="0">
                <a:latin typeface="Courier"/>
                <a:ea typeface="Courier"/>
                <a:cs typeface="Courier"/>
                <a:sym typeface="Courier"/>
              </a:rPr>
              <a:t>let x = (1, 2.3, 1/2, true, “hello</a:t>
            </a:r>
            <a:r>
              <a:rPr dirty="0" smtClean="0">
                <a:latin typeface="Courier"/>
                <a:ea typeface="Courier"/>
                <a:cs typeface="Courier"/>
                <a:sym typeface="Courier"/>
              </a:rPr>
              <a:t>”)</a:t>
            </a:r>
            <a:r>
              <a:rPr lang="en-US" dirty="0" smtClean="0">
                <a:latin typeface="Courier"/>
                <a:ea typeface="Courier"/>
                <a:cs typeface="Courier"/>
                <a:sym typeface="Courier"/>
              </a:rPr>
              <a:t>;;</a:t>
            </a:r>
            <a:endParaRPr sz="1500" dirty="0">
              <a:latin typeface="Courier"/>
              <a:ea typeface="Courier"/>
              <a:cs typeface="Courier"/>
              <a:sym typeface="Courier"/>
            </a:endParaRPr>
          </a:p>
          <a:p>
            <a:pPr defTabSz="685800">
              <a:lnSpc>
                <a:spcPct val="90000"/>
              </a:lnSpc>
              <a:spcBef>
                <a:spcPts val="700"/>
              </a:spcBef>
              <a:defRPr sz="2000">
                <a:solidFill>
                  <a:schemeClr val="accent3"/>
                </a:solidFill>
                <a:latin typeface="Courier"/>
                <a:ea typeface="Courier"/>
                <a:cs typeface="Courier"/>
                <a:sym typeface="Courier"/>
              </a:defRPr>
            </a:pPr>
            <a:r>
              <a:rPr dirty="0"/>
              <a:t>	let y = (</a:t>
            </a:r>
            <a:r>
              <a:rPr dirty="0" err="1"/>
              <a:t>x,x</a:t>
            </a:r>
            <a:r>
              <a:rPr dirty="0" smtClean="0"/>
              <a:t>)</a:t>
            </a:r>
            <a:r>
              <a:rPr lang="en-US" dirty="0" smtClean="0"/>
              <a:t>;;</a:t>
            </a:r>
          </a:p>
          <a:p>
            <a:pPr defTabSz="685800">
              <a:lnSpc>
                <a:spcPct val="90000"/>
              </a:lnSpc>
              <a:spcBef>
                <a:spcPts val="700"/>
              </a:spcBef>
              <a:defRPr sz="2000">
                <a:solidFill>
                  <a:schemeClr val="accent3"/>
                </a:solidFill>
                <a:latin typeface="Courier"/>
                <a:ea typeface="Courier"/>
                <a:cs typeface="Courier"/>
                <a:sym typeface="Courier"/>
              </a:defRPr>
            </a:pPr>
            <a:endParaRPr lang="en-US" dirty="0"/>
          </a:p>
          <a:p>
            <a:pPr defTabSz="685800">
              <a:lnSpc>
                <a:spcPct val="90000"/>
              </a:lnSpc>
              <a:spcBef>
                <a:spcPts val="700"/>
              </a:spcBef>
              <a:defRPr sz="2000">
                <a:solidFill>
                  <a:schemeClr val="accent3"/>
                </a:solidFill>
                <a:latin typeface="Courier"/>
                <a:ea typeface="Courier"/>
                <a:cs typeface="Courier"/>
                <a:sym typeface="Courier"/>
              </a:defRPr>
            </a:pPr>
            <a:r>
              <a:rPr lang="en-US" dirty="0" smtClean="0">
                <a:solidFill>
                  <a:schemeClr val="accent3">
                    <a:lumMod val="50000"/>
                  </a:schemeClr>
                </a:solidFill>
              </a:rPr>
              <a:t>[Show error from copying the smart quotes, then change them to simple quotes and redo.]  </a:t>
            </a:r>
            <a:endParaRPr dirty="0">
              <a:solidFill>
                <a:schemeClr val="accent3">
                  <a:lumMod val="50000"/>
                </a:schemeClr>
              </a:solidFill>
            </a:endParaRPr>
          </a:p>
        </p:txBody>
      </p:sp>
      <p:pic>
        <p:nvPicPr>
          <p:cNvPr id="163" name="Picture 7" descr="Picture 7"/>
          <p:cNvPicPr>
            <a:picLocks noChangeAspect="1"/>
          </p:cNvPicPr>
          <p:nvPr/>
        </p:nvPicPr>
        <p:blipFill>
          <a:blip r:embed="rId2">
            <a:extLst/>
          </a:blip>
          <a:stretch>
            <a:fillRect/>
          </a:stretch>
        </p:blipFill>
        <p:spPr>
          <a:xfrm>
            <a:off x="847180" y="5162042"/>
            <a:ext cx="7061201" cy="1346203"/>
          </a:xfrm>
          <a:prstGeom prst="rect">
            <a:avLst/>
          </a:prstGeom>
          <a:ln w="12700">
            <a:miter lim="400000"/>
          </a:ln>
        </p:spPr>
      </p:pic>
    </p:spTree>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 name="Slide Number Placeholder 6"/>
          <p:cNvSpPr txBox="1">
            <a:spLocks noGrp="1"/>
          </p:cNvSpPr>
          <p:nvPr>
            <p:ph type="sldNum" sz="quarter" idx="4294967295"/>
          </p:nvPr>
        </p:nvSpPr>
        <p:spPr>
          <a:xfrm>
            <a:off x="7817074" y="6376118"/>
            <a:ext cx="273655" cy="264254"/>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40</a:t>
            </a:fld>
            <a:endParaRPr/>
          </a:p>
        </p:txBody>
      </p:sp>
      <p:sp>
        <p:nvSpPr>
          <p:cNvPr id="298" name="Rounded Rectangle 3"/>
          <p:cNvSpPr/>
          <p:nvPr/>
        </p:nvSpPr>
        <p:spPr>
          <a:xfrm>
            <a:off x="528288" y="3175499"/>
            <a:ext cx="8065122" cy="2595446"/>
          </a:xfrm>
          <a:prstGeom prst="roundRect">
            <a:avLst>
              <a:gd name="adj" fmla="val 16667"/>
            </a:avLst>
          </a:prstGeom>
          <a:gradFill>
            <a:gsLst>
              <a:gs pos="0">
                <a:srgbClr val="8BA1E6"/>
              </a:gs>
              <a:gs pos="50000">
                <a:srgbClr val="B9C5EE"/>
              </a:gs>
              <a:gs pos="100000">
                <a:srgbClr val="DDE2F6"/>
              </a:gs>
            </a:gsLst>
            <a:lin ang="8100000"/>
          </a:gradFill>
          <a:ln w="12700">
            <a:solidFill>
              <a:srgbClr val="004288"/>
            </a:solidFill>
            <a:miter/>
          </a:ln>
        </p:spPr>
        <p:txBody>
          <a:bodyPr lIns="45718" tIns="45718" rIns="45718" bIns="45718" anchor="ctr"/>
          <a:lstStyle/>
          <a:p>
            <a:pPr algn="ctr">
              <a:defRPr>
                <a:solidFill>
                  <a:srgbClr val="FFFFFF"/>
                </a:solidFill>
              </a:defRPr>
            </a:pPr>
            <a:endParaRPr/>
          </a:p>
        </p:txBody>
      </p:sp>
      <p:sp>
        <p:nvSpPr>
          <p:cNvPr id="299" name="Title 1"/>
          <p:cNvSpPr txBox="1">
            <a:spLocks noGrp="1"/>
          </p:cNvSpPr>
          <p:nvPr>
            <p:ph type="title"/>
          </p:nvPr>
        </p:nvSpPr>
        <p:spPr>
          <a:xfrm>
            <a:off x="425195" y="1316736"/>
            <a:ext cx="7886701" cy="868430"/>
          </a:xfrm>
          <a:prstGeom prst="rect">
            <a:avLst/>
          </a:prstGeom>
        </p:spPr>
        <p:txBody>
          <a:bodyPr/>
          <a:lstStyle>
            <a:lvl1pPr algn="ctr">
              <a:defRPr sz="4400"/>
            </a:lvl1pPr>
          </a:lstStyle>
          <a:p>
            <a:r>
              <a:t>Example 3 </a:t>
            </a:r>
          </a:p>
        </p:txBody>
      </p:sp>
      <p:sp>
        <p:nvSpPr>
          <p:cNvPr id="300" name="Rectangle 4"/>
          <p:cNvSpPr txBox="1"/>
          <p:nvPr/>
        </p:nvSpPr>
        <p:spPr>
          <a:xfrm>
            <a:off x="691373" y="3576939"/>
            <a:ext cx="7917368" cy="16154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defRPr sz="2500">
                <a:latin typeface="Courier"/>
                <a:ea typeface="Courier"/>
                <a:cs typeface="Courier"/>
                <a:sym typeface="Courier"/>
              </a:defRPr>
            </a:pPr>
            <a:r>
              <a:t>let rec reverse l =</a:t>
            </a:r>
          </a:p>
          <a:p>
            <a:pPr>
              <a:defRPr sz="2500">
                <a:latin typeface="Courier"/>
                <a:ea typeface="Courier"/>
                <a:cs typeface="Courier"/>
                <a:sym typeface="Courier"/>
              </a:defRPr>
            </a:pPr>
            <a:r>
              <a:t>    match l with</a:t>
            </a:r>
          </a:p>
          <a:p>
            <a:pPr>
              <a:defRPr sz="2500">
                <a:latin typeface="Courier"/>
                <a:ea typeface="Courier"/>
                <a:cs typeface="Courier"/>
                <a:sym typeface="Courier"/>
              </a:defRPr>
            </a:pPr>
            <a:r>
              <a:t>      | [ ] -&gt; </a:t>
            </a:r>
            <a:r>
              <a:rPr>
                <a:solidFill>
                  <a:srgbClr val="FF0000"/>
                </a:solidFill>
              </a:rPr>
              <a:t>[ ]</a:t>
            </a:r>
          </a:p>
          <a:p>
            <a:pPr>
              <a:defRPr sz="2500">
                <a:latin typeface="Courier"/>
                <a:ea typeface="Courier"/>
                <a:cs typeface="Courier"/>
                <a:sym typeface="Courier"/>
              </a:defRPr>
            </a:pPr>
            <a:r>
              <a:t>      | hd :: tl -&gt;</a:t>
            </a:r>
          </a:p>
        </p:txBody>
      </p:sp>
      <p:sp>
        <p:nvSpPr>
          <p:cNvPr id="301" name="TextBox 5"/>
          <p:cNvSpPr txBox="1"/>
          <p:nvPr/>
        </p:nvSpPr>
        <p:spPr>
          <a:xfrm>
            <a:off x="825190" y="2401940"/>
            <a:ext cx="7147932" cy="3506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r>
              <a:t>How do I reverse a list? </a:t>
            </a:r>
          </a:p>
        </p:txBody>
      </p:sp>
    </p:spTree>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 name="Slide Number Placeholder 6"/>
          <p:cNvSpPr txBox="1">
            <a:spLocks noGrp="1"/>
          </p:cNvSpPr>
          <p:nvPr>
            <p:ph type="sldNum" sz="quarter" idx="4294967295"/>
          </p:nvPr>
        </p:nvSpPr>
        <p:spPr>
          <a:xfrm>
            <a:off x="7817074" y="6376118"/>
            <a:ext cx="273655" cy="264254"/>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41</a:t>
            </a:fld>
            <a:endParaRPr/>
          </a:p>
        </p:txBody>
      </p:sp>
      <p:sp>
        <p:nvSpPr>
          <p:cNvPr id="304" name="Rounded Rectangle 3"/>
          <p:cNvSpPr/>
          <p:nvPr/>
        </p:nvSpPr>
        <p:spPr>
          <a:xfrm>
            <a:off x="528288" y="3175499"/>
            <a:ext cx="8065122" cy="2595446"/>
          </a:xfrm>
          <a:prstGeom prst="roundRect">
            <a:avLst>
              <a:gd name="adj" fmla="val 16667"/>
            </a:avLst>
          </a:prstGeom>
          <a:gradFill>
            <a:gsLst>
              <a:gs pos="0">
                <a:srgbClr val="8BA1E6"/>
              </a:gs>
              <a:gs pos="50000">
                <a:srgbClr val="B9C5EE"/>
              </a:gs>
              <a:gs pos="100000">
                <a:srgbClr val="DDE2F6"/>
              </a:gs>
            </a:gsLst>
            <a:lin ang="8100000"/>
          </a:gradFill>
          <a:ln w="12700">
            <a:solidFill>
              <a:srgbClr val="004288"/>
            </a:solidFill>
            <a:miter/>
          </a:ln>
        </p:spPr>
        <p:txBody>
          <a:bodyPr lIns="45718" tIns="45718" rIns="45718" bIns="45718" anchor="ctr"/>
          <a:lstStyle/>
          <a:p>
            <a:pPr algn="ctr">
              <a:defRPr>
                <a:solidFill>
                  <a:srgbClr val="FFFFFF"/>
                </a:solidFill>
              </a:defRPr>
            </a:pPr>
            <a:endParaRPr/>
          </a:p>
        </p:txBody>
      </p:sp>
      <p:sp>
        <p:nvSpPr>
          <p:cNvPr id="305" name="Title 1"/>
          <p:cNvSpPr txBox="1">
            <a:spLocks noGrp="1"/>
          </p:cNvSpPr>
          <p:nvPr>
            <p:ph type="title"/>
          </p:nvPr>
        </p:nvSpPr>
        <p:spPr>
          <a:xfrm>
            <a:off x="425195" y="1316736"/>
            <a:ext cx="7886701" cy="868430"/>
          </a:xfrm>
          <a:prstGeom prst="rect">
            <a:avLst/>
          </a:prstGeom>
        </p:spPr>
        <p:txBody>
          <a:bodyPr/>
          <a:lstStyle>
            <a:lvl1pPr algn="ctr">
              <a:defRPr sz="4400"/>
            </a:lvl1pPr>
          </a:lstStyle>
          <a:p>
            <a:r>
              <a:t>Example 3 </a:t>
            </a:r>
          </a:p>
        </p:txBody>
      </p:sp>
      <p:sp>
        <p:nvSpPr>
          <p:cNvPr id="306" name="Rectangle 4"/>
          <p:cNvSpPr txBox="1"/>
          <p:nvPr/>
        </p:nvSpPr>
        <p:spPr>
          <a:xfrm>
            <a:off x="691373" y="3576939"/>
            <a:ext cx="7917368" cy="16154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defRPr sz="2500">
                <a:latin typeface="Courier"/>
                <a:ea typeface="Courier"/>
                <a:cs typeface="Courier"/>
                <a:sym typeface="Courier"/>
              </a:defRPr>
            </a:pPr>
            <a:r>
              <a:t>let rec reverse l =</a:t>
            </a:r>
          </a:p>
          <a:p>
            <a:pPr>
              <a:defRPr sz="2500">
                <a:latin typeface="Courier"/>
                <a:ea typeface="Courier"/>
                <a:cs typeface="Courier"/>
                <a:sym typeface="Courier"/>
              </a:defRPr>
            </a:pPr>
            <a:r>
              <a:t>    match l with</a:t>
            </a:r>
          </a:p>
          <a:p>
            <a:pPr>
              <a:defRPr sz="2500">
                <a:latin typeface="Courier"/>
                <a:ea typeface="Courier"/>
                <a:cs typeface="Courier"/>
                <a:sym typeface="Courier"/>
              </a:defRPr>
            </a:pPr>
            <a:r>
              <a:t>      | [ ] -&gt; [ ]</a:t>
            </a:r>
          </a:p>
          <a:p>
            <a:pPr>
              <a:defRPr sz="2500">
                <a:latin typeface="Courier"/>
                <a:ea typeface="Courier"/>
                <a:cs typeface="Courier"/>
                <a:sym typeface="Courier"/>
              </a:defRPr>
            </a:pPr>
            <a:r>
              <a:t>      | hd :: tl -&gt; 		</a:t>
            </a:r>
            <a:r>
              <a:rPr>
                <a:solidFill>
                  <a:srgbClr val="FF0000"/>
                </a:solidFill>
              </a:rPr>
              <a:t>@ [hd]</a:t>
            </a:r>
          </a:p>
        </p:txBody>
      </p:sp>
      <p:sp>
        <p:nvSpPr>
          <p:cNvPr id="307" name="TextBox 5"/>
          <p:cNvSpPr txBox="1"/>
          <p:nvPr/>
        </p:nvSpPr>
        <p:spPr>
          <a:xfrm>
            <a:off x="825190" y="2401940"/>
            <a:ext cx="7147932" cy="3506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r>
              <a:t>How do I reverse a list? </a:t>
            </a:r>
          </a:p>
        </p:txBody>
      </p:sp>
    </p:spTree>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 name="Slide Number Placeholder 6"/>
          <p:cNvSpPr txBox="1">
            <a:spLocks noGrp="1"/>
          </p:cNvSpPr>
          <p:nvPr>
            <p:ph type="sldNum" sz="quarter" idx="4294967295"/>
          </p:nvPr>
        </p:nvSpPr>
        <p:spPr>
          <a:xfrm>
            <a:off x="7817074" y="6376118"/>
            <a:ext cx="273655" cy="264254"/>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42</a:t>
            </a:fld>
            <a:endParaRPr/>
          </a:p>
        </p:txBody>
      </p:sp>
      <p:sp>
        <p:nvSpPr>
          <p:cNvPr id="310" name="Rounded Rectangle 3"/>
          <p:cNvSpPr/>
          <p:nvPr/>
        </p:nvSpPr>
        <p:spPr>
          <a:xfrm>
            <a:off x="528288" y="3175499"/>
            <a:ext cx="8065122" cy="2595446"/>
          </a:xfrm>
          <a:prstGeom prst="roundRect">
            <a:avLst>
              <a:gd name="adj" fmla="val 16667"/>
            </a:avLst>
          </a:prstGeom>
          <a:gradFill>
            <a:gsLst>
              <a:gs pos="0">
                <a:srgbClr val="8BA1E6"/>
              </a:gs>
              <a:gs pos="50000">
                <a:srgbClr val="B9C5EE"/>
              </a:gs>
              <a:gs pos="100000">
                <a:srgbClr val="DDE2F6"/>
              </a:gs>
            </a:gsLst>
            <a:lin ang="8100000"/>
          </a:gradFill>
          <a:ln w="12700">
            <a:solidFill>
              <a:srgbClr val="004288"/>
            </a:solidFill>
            <a:miter/>
          </a:ln>
        </p:spPr>
        <p:txBody>
          <a:bodyPr lIns="45718" tIns="45718" rIns="45718" bIns="45718" anchor="ctr"/>
          <a:lstStyle/>
          <a:p>
            <a:pPr algn="ctr">
              <a:defRPr>
                <a:solidFill>
                  <a:srgbClr val="FFFFFF"/>
                </a:solidFill>
              </a:defRPr>
            </a:pPr>
            <a:endParaRPr/>
          </a:p>
        </p:txBody>
      </p:sp>
      <p:sp>
        <p:nvSpPr>
          <p:cNvPr id="311" name="Title 1"/>
          <p:cNvSpPr txBox="1">
            <a:spLocks noGrp="1"/>
          </p:cNvSpPr>
          <p:nvPr>
            <p:ph type="title"/>
          </p:nvPr>
        </p:nvSpPr>
        <p:spPr>
          <a:xfrm>
            <a:off x="425195" y="1316736"/>
            <a:ext cx="7886701" cy="868430"/>
          </a:xfrm>
          <a:prstGeom prst="rect">
            <a:avLst/>
          </a:prstGeom>
        </p:spPr>
        <p:txBody>
          <a:bodyPr/>
          <a:lstStyle>
            <a:lvl1pPr algn="ctr">
              <a:defRPr sz="4400"/>
            </a:lvl1pPr>
          </a:lstStyle>
          <a:p>
            <a:r>
              <a:t>Example 3 </a:t>
            </a:r>
          </a:p>
        </p:txBody>
      </p:sp>
      <p:sp>
        <p:nvSpPr>
          <p:cNvPr id="312" name="Rectangle 4"/>
          <p:cNvSpPr txBox="1"/>
          <p:nvPr/>
        </p:nvSpPr>
        <p:spPr>
          <a:xfrm>
            <a:off x="691373" y="3576939"/>
            <a:ext cx="7917368" cy="16154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defRPr sz="2500">
                <a:latin typeface="Courier"/>
                <a:ea typeface="Courier"/>
                <a:cs typeface="Courier"/>
                <a:sym typeface="Courier"/>
              </a:defRPr>
            </a:pPr>
            <a:r>
              <a:t>let rec reverse l =</a:t>
            </a:r>
          </a:p>
          <a:p>
            <a:pPr>
              <a:defRPr sz="2500">
                <a:latin typeface="Courier"/>
                <a:ea typeface="Courier"/>
                <a:cs typeface="Courier"/>
                <a:sym typeface="Courier"/>
              </a:defRPr>
            </a:pPr>
            <a:r>
              <a:t>    match l with</a:t>
            </a:r>
          </a:p>
          <a:p>
            <a:pPr>
              <a:defRPr sz="2500">
                <a:latin typeface="Courier"/>
                <a:ea typeface="Courier"/>
                <a:cs typeface="Courier"/>
                <a:sym typeface="Courier"/>
              </a:defRPr>
            </a:pPr>
            <a:r>
              <a:t>      | [ ] -&gt; [ ]</a:t>
            </a:r>
          </a:p>
          <a:p>
            <a:pPr>
              <a:defRPr sz="2500">
                <a:latin typeface="Courier"/>
                <a:ea typeface="Courier"/>
                <a:cs typeface="Courier"/>
                <a:sym typeface="Courier"/>
              </a:defRPr>
            </a:pPr>
            <a:r>
              <a:t>      | hd :: tl -&gt; </a:t>
            </a:r>
            <a:r>
              <a:rPr>
                <a:solidFill>
                  <a:srgbClr val="FF0000"/>
                </a:solidFill>
              </a:rPr>
              <a:t>(reverse tl) </a:t>
            </a:r>
            <a:r>
              <a:t>@ [hd]</a:t>
            </a:r>
          </a:p>
        </p:txBody>
      </p:sp>
      <p:sp>
        <p:nvSpPr>
          <p:cNvPr id="313" name="TextBox 5"/>
          <p:cNvSpPr txBox="1"/>
          <p:nvPr/>
        </p:nvSpPr>
        <p:spPr>
          <a:xfrm>
            <a:off x="825190" y="2401940"/>
            <a:ext cx="7147932" cy="3506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r>
              <a:t>How do I reverse a list? </a:t>
            </a:r>
          </a:p>
        </p:txBody>
      </p:sp>
    </p:spTree>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 name="Slide Number Placeholder 6"/>
          <p:cNvSpPr txBox="1">
            <a:spLocks noGrp="1"/>
          </p:cNvSpPr>
          <p:nvPr>
            <p:ph type="sldNum" sz="quarter" idx="4294967295"/>
          </p:nvPr>
        </p:nvSpPr>
        <p:spPr>
          <a:xfrm>
            <a:off x="7817074" y="6376118"/>
            <a:ext cx="273655" cy="264254"/>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43</a:t>
            </a:fld>
            <a:endParaRPr/>
          </a:p>
        </p:txBody>
      </p:sp>
      <p:sp>
        <p:nvSpPr>
          <p:cNvPr id="316" name="Rounded Rectangle 4"/>
          <p:cNvSpPr/>
          <p:nvPr/>
        </p:nvSpPr>
        <p:spPr>
          <a:xfrm>
            <a:off x="301083" y="2994086"/>
            <a:ext cx="8653348" cy="2893756"/>
          </a:xfrm>
          <a:prstGeom prst="roundRect">
            <a:avLst>
              <a:gd name="adj" fmla="val 16667"/>
            </a:avLst>
          </a:prstGeom>
          <a:gradFill>
            <a:gsLst>
              <a:gs pos="0">
                <a:srgbClr val="8BA1E6"/>
              </a:gs>
              <a:gs pos="50000">
                <a:srgbClr val="B9C5EE"/>
              </a:gs>
              <a:gs pos="100000">
                <a:srgbClr val="DDE2F6"/>
              </a:gs>
            </a:gsLst>
            <a:lin ang="8100000"/>
          </a:gradFill>
          <a:ln w="12700">
            <a:solidFill>
              <a:srgbClr val="004288"/>
            </a:solidFill>
            <a:miter/>
          </a:ln>
        </p:spPr>
        <p:txBody>
          <a:bodyPr lIns="45718" tIns="45718" rIns="45718" bIns="45718" anchor="ctr"/>
          <a:lstStyle/>
          <a:p>
            <a:pPr algn="ctr">
              <a:defRPr>
                <a:solidFill>
                  <a:srgbClr val="FFFFFF"/>
                </a:solidFill>
              </a:defRPr>
            </a:pPr>
            <a:endParaRPr/>
          </a:p>
        </p:txBody>
      </p:sp>
      <p:sp>
        <p:nvSpPr>
          <p:cNvPr id="317" name="Title 1"/>
          <p:cNvSpPr txBox="1">
            <a:spLocks noGrp="1"/>
          </p:cNvSpPr>
          <p:nvPr>
            <p:ph type="title"/>
          </p:nvPr>
        </p:nvSpPr>
        <p:spPr>
          <a:xfrm>
            <a:off x="425195" y="1316736"/>
            <a:ext cx="7886701" cy="868430"/>
          </a:xfrm>
          <a:prstGeom prst="rect">
            <a:avLst/>
          </a:prstGeom>
        </p:spPr>
        <p:txBody>
          <a:bodyPr/>
          <a:lstStyle>
            <a:lvl1pPr algn="ctr">
              <a:defRPr sz="4400"/>
            </a:lvl1pPr>
          </a:lstStyle>
          <a:p>
            <a:r>
              <a:t>Example 4 </a:t>
            </a:r>
          </a:p>
        </p:txBody>
      </p:sp>
      <p:sp>
        <p:nvSpPr>
          <p:cNvPr id="318" name="Rectangle 3"/>
          <p:cNvSpPr txBox="1"/>
          <p:nvPr/>
        </p:nvSpPr>
        <p:spPr>
          <a:xfrm>
            <a:off x="525555" y="3005238"/>
            <a:ext cx="8406573" cy="27584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defRPr sz="2500">
                <a:latin typeface="Courier"/>
                <a:ea typeface="Courier"/>
                <a:cs typeface="Courier"/>
                <a:sym typeface="Courier"/>
              </a:defRPr>
            </a:pPr>
            <a:r>
              <a:t>(* uppercase_ascii : string -&gt; string *)</a:t>
            </a:r>
          </a:p>
          <a:p>
            <a:pPr>
              <a:defRPr sz="2500">
                <a:latin typeface="Courier"/>
                <a:ea typeface="Courier"/>
                <a:cs typeface="Courier"/>
                <a:sym typeface="Courier"/>
              </a:defRPr>
            </a:pPr>
            <a:endParaRPr/>
          </a:p>
          <a:p>
            <a:pPr>
              <a:defRPr sz="2500">
                <a:latin typeface="Courier"/>
                <a:ea typeface="Courier"/>
                <a:cs typeface="Courier"/>
                <a:sym typeface="Courier"/>
              </a:defRPr>
            </a:pPr>
            <a:r>
              <a:t>let rec upperc l =</a:t>
            </a:r>
          </a:p>
          <a:p>
            <a:pPr>
              <a:defRPr sz="2500">
                <a:latin typeface="Courier"/>
                <a:ea typeface="Courier"/>
                <a:cs typeface="Courier"/>
                <a:sym typeface="Courier"/>
              </a:defRPr>
            </a:pPr>
            <a:r>
              <a:t>  match l with</a:t>
            </a:r>
          </a:p>
          <a:p>
            <a:pPr>
              <a:defRPr sz="2500">
                <a:latin typeface="Courier"/>
                <a:ea typeface="Courier"/>
                <a:cs typeface="Courier"/>
                <a:sym typeface="Courier"/>
              </a:defRPr>
            </a:pPr>
            <a:r>
              <a:t>  | [ ] -&gt; [ ]</a:t>
            </a:r>
          </a:p>
          <a:p>
            <a:pPr>
              <a:defRPr sz="2500">
                <a:latin typeface="Courier"/>
                <a:ea typeface="Courier"/>
                <a:cs typeface="Courier"/>
                <a:sym typeface="Courier"/>
              </a:defRPr>
            </a:pPr>
            <a:r>
              <a:t>  | hd :: tl -&gt; (String.uppercase_ascii hd) 			 :: (upperc tl)</a:t>
            </a:r>
          </a:p>
        </p:txBody>
      </p:sp>
      <p:sp>
        <p:nvSpPr>
          <p:cNvPr id="319" name="TextBox 5"/>
          <p:cNvSpPr txBox="1"/>
          <p:nvPr/>
        </p:nvSpPr>
        <p:spPr>
          <a:xfrm>
            <a:off x="713676" y="2307826"/>
            <a:ext cx="7861614" cy="3506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r>
              <a:t>Convert a list of strings in lower case to a list of strings in upper case</a:t>
            </a:r>
          </a:p>
        </p:txBody>
      </p:sp>
    </p:spTree>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 name="Slide Number Placeholder 6"/>
          <p:cNvSpPr txBox="1">
            <a:spLocks noGrp="1"/>
          </p:cNvSpPr>
          <p:nvPr>
            <p:ph type="sldNum" sz="quarter" idx="4294967295"/>
          </p:nvPr>
        </p:nvSpPr>
        <p:spPr>
          <a:xfrm>
            <a:off x="7817074" y="6376118"/>
            <a:ext cx="273655" cy="264254"/>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44</a:t>
            </a:fld>
            <a:endParaRPr/>
          </a:p>
        </p:txBody>
      </p:sp>
      <p:sp>
        <p:nvSpPr>
          <p:cNvPr id="322" name="Rounded Rectangle 4"/>
          <p:cNvSpPr/>
          <p:nvPr/>
        </p:nvSpPr>
        <p:spPr>
          <a:xfrm>
            <a:off x="301083" y="3272864"/>
            <a:ext cx="8653348" cy="2603828"/>
          </a:xfrm>
          <a:prstGeom prst="roundRect">
            <a:avLst>
              <a:gd name="adj" fmla="val 16667"/>
            </a:avLst>
          </a:prstGeom>
          <a:gradFill>
            <a:gsLst>
              <a:gs pos="0">
                <a:srgbClr val="8BA1E6"/>
              </a:gs>
              <a:gs pos="50000">
                <a:srgbClr val="B9C5EE"/>
              </a:gs>
              <a:gs pos="100000">
                <a:srgbClr val="DDE2F6"/>
              </a:gs>
            </a:gsLst>
            <a:lin ang="8100000"/>
          </a:gradFill>
          <a:ln w="12700">
            <a:solidFill>
              <a:srgbClr val="004288"/>
            </a:solidFill>
            <a:miter/>
          </a:ln>
        </p:spPr>
        <p:txBody>
          <a:bodyPr lIns="45718" tIns="45718" rIns="45718" bIns="45718" anchor="ctr"/>
          <a:lstStyle/>
          <a:p>
            <a:pPr algn="ctr">
              <a:defRPr>
                <a:solidFill>
                  <a:srgbClr val="FFFFFF"/>
                </a:solidFill>
              </a:defRPr>
            </a:pPr>
            <a:endParaRPr/>
          </a:p>
        </p:txBody>
      </p:sp>
      <p:sp>
        <p:nvSpPr>
          <p:cNvPr id="323" name="Title 1"/>
          <p:cNvSpPr txBox="1">
            <a:spLocks noGrp="1"/>
          </p:cNvSpPr>
          <p:nvPr>
            <p:ph type="title"/>
          </p:nvPr>
        </p:nvSpPr>
        <p:spPr>
          <a:xfrm>
            <a:off x="425195" y="1316736"/>
            <a:ext cx="7886701" cy="868430"/>
          </a:xfrm>
          <a:prstGeom prst="rect">
            <a:avLst/>
          </a:prstGeom>
        </p:spPr>
        <p:txBody>
          <a:bodyPr/>
          <a:lstStyle>
            <a:lvl1pPr algn="ctr">
              <a:defRPr sz="4400"/>
            </a:lvl1pPr>
          </a:lstStyle>
          <a:p>
            <a:r>
              <a:t>Example 5 </a:t>
            </a:r>
          </a:p>
        </p:txBody>
      </p:sp>
      <p:sp>
        <p:nvSpPr>
          <p:cNvPr id="324" name="Rectangle 3"/>
          <p:cNvSpPr txBox="1"/>
          <p:nvPr/>
        </p:nvSpPr>
        <p:spPr>
          <a:xfrm>
            <a:off x="469800" y="3484736"/>
            <a:ext cx="8406573" cy="22504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defRPr sz="2800">
                <a:latin typeface="Courier"/>
                <a:ea typeface="Courier"/>
                <a:cs typeface="Courier"/>
                <a:sym typeface="Courier"/>
              </a:defRPr>
            </a:pPr>
            <a:r>
              <a:t>let rec printlist l = </a:t>
            </a:r>
          </a:p>
          <a:p>
            <a:pPr>
              <a:defRPr sz="2800">
                <a:latin typeface="Courier"/>
                <a:ea typeface="Courier"/>
                <a:cs typeface="Courier"/>
                <a:sym typeface="Courier"/>
              </a:defRPr>
            </a:pPr>
            <a:r>
              <a:t>	match l with</a:t>
            </a:r>
          </a:p>
          <a:p>
            <a:pPr>
              <a:defRPr sz="2800">
                <a:latin typeface="Courier"/>
                <a:ea typeface="Courier"/>
                <a:cs typeface="Courier"/>
                <a:sym typeface="Courier"/>
              </a:defRPr>
            </a:pPr>
            <a:r>
              <a:t>		| [ ] -&gt; ()</a:t>
            </a:r>
          </a:p>
          <a:p>
            <a:pPr>
              <a:defRPr sz="2800">
                <a:latin typeface="Courier"/>
                <a:ea typeface="Courier"/>
                <a:cs typeface="Courier"/>
                <a:sym typeface="Courier"/>
              </a:defRPr>
            </a:pPr>
            <a:r>
              <a:t>		| hd::tl -&gt; (print_endline hd; 					printlist tl)</a:t>
            </a:r>
          </a:p>
        </p:txBody>
      </p:sp>
      <p:sp>
        <p:nvSpPr>
          <p:cNvPr id="325" name="TextBox 5"/>
          <p:cNvSpPr txBox="1"/>
          <p:nvPr/>
        </p:nvSpPr>
        <p:spPr>
          <a:xfrm>
            <a:off x="696950" y="2544347"/>
            <a:ext cx="7861614" cy="3506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r>
              <a:t>Printing elements in a list </a:t>
            </a:r>
          </a:p>
        </p:txBody>
      </p:sp>
    </p:spTree>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 name="Slide Number Placeholder 6"/>
          <p:cNvSpPr txBox="1">
            <a:spLocks noGrp="1"/>
          </p:cNvSpPr>
          <p:nvPr>
            <p:ph type="sldNum" sz="quarter" idx="4294967295"/>
          </p:nvPr>
        </p:nvSpPr>
        <p:spPr>
          <a:xfrm>
            <a:off x="7817074" y="6376118"/>
            <a:ext cx="273655" cy="264254"/>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45</a:t>
            </a:fld>
            <a:endParaRPr/>
          </a:p>
        </p:txBody>
      </p:sp>
      <p:sp>
        <p:nvSpPr>
          <p:cNvPr id="328" name="Title 1"/>
          <p:cNvSpPr txBox="1">
            <a:spLocks noGrp="1"/>
          </p:cNvSpPr>
          <p:nvPr>
            <p:ph type="title"/>
          </p:nvPr>
        </p:nvSpPr>
        <p:spPr>
          <a:xfrm>
            <a:off x="425195" y="931725"/>
            <a:ext cx="7886701" cy="548161"/>
          </a:xfrm>
          <a:prstGeom prst="rect">
            <a:avLst/>
          </a:prstGeom>
        </p:spPr>
        <p:txBody>
          <a:bodyPr/>
          <a:lstStyle>
            <a:lvl1pPr algn="ctr"/>
          </a:lstStyle>
          <a:p>
            <a:r>
              <a:t>Demo – List.ml</a:t>
            </a:r>
          </a:p>
        </p:txBody>
      </p:sp>
      <p:pic>
        <p:nvPicPr>
          <p:cNvPr id="329" name="Picture 5" descr="Picture 5"/>
          <p:cNvPicPr>
            <a:picLocks noChangeAspect="1"/>
          </p:cNvPicPr>
          <p:nvPr/>
        </p:nvPicPr>
        <p:blipFill>
          <a:blip r:embed="rId2">
            <a:extLst/>
          </a:blip>
          <a:stretch>
            <a:fillRect/>
          </a:stretch>
        </p:blipFill>
        <p:spPr>
          <a:xfrm>
            <a:off x="1491922" y="1479883"/>
            <a:ext cx="5821561" cy="5136262"/>
          </a:xfrm>
          <a:prstGeom prst="rect">
            <a:avLst/>
          </a:prstGeom>
          <a:ln w="12700">
            <a:miter lim="400000"/>
          </a:ln>
        </p:spPr>
      </p:pic>
    </p:spTree>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 name="Slide Number Placeholder 6"/>
          <p:cNvSpPr txBox="1">
            <a:spLocks noGrp="1"/>
          </p:cNvSpPr>
          <p:nvPr>
            <p:ph type="sldNum" sz="quarter" idx="4294967295"/>
          </p:nvPr>
        </p:nvSpPr>
        <p:spPr>
          <a:xfrm>
            <a:off x="7817074" y="6376118"/>
            <a:ext cx="273655" cy="264254"/>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46</a:t>
            </a:fld>
            <a:endParaRPr/>
          </a:p>
        </p:txBody>
      </p:sp>
      <p:sp>
        <p:nvSpPr>
          <p:cNvPr id="332" name="Rounded Rectangle 5"/>
          <p:cNvSpPr/>
          <p:nvPr/>
        </p:nvSpPr>
        <p:spPr>
          <a:xfrm>
            <a:off x="1234145" y="2328285"/>
            <a:ext cx="6409251" cy="1689004"/>
          </a:xfrm>
          <a:prstGeom prst="roundRect">
            <a:avLst>
              <a:gd name="adj" fmla="val 16667"/>
            </a:avLst>
          </a:prstGeom>
          <a:gradFill>
            <a:gsLst>
              <a:gs pos="0">
                <a:srgbClr val="8BA1E6"/>
              </a:gs>
              <a:gs pos="50000">
                <a:srgbClr val="B9C5EE"/>
              </a:gs>
              <a:gs pos="100000">
                <a:srgbClr val="DDE2F6"/>
              </a:gs>
            </a:gsLst>
            <a:lin ang="8100000"/>
          </a:gradFill>
          <a:ln w="12700">
            <a:solidFill>
              <a:srgbClr val="004288"/>
            </a:solidFill>
            <a:miter/>
          </a:ln>
        </p:spPr>
        <p:txBody>
          <a:bodyPr lIns="45718" tIns="45718" rIns="45718" bIns="45718" anchor="ctr"/>
          <a:lstStyle/>
          <a:p>
            <a:pPr algn="ctr">
              <a:defRPr>
                <a:solidFill>
                  <a:srgbClr val="FFFFFF"/>
                </a:solidFill>
              </a:defRPr>
            </a:pPr>
            <a:endParaRPr/>
          </a:p>
        </p:txBody>
      </p:sp>
      <p:sp>
        <p:nvSpPr>
          <p:cNvPr id="333" name="Rectangle 4"/>
          <p:cNvSpPr txBox="1"/>
          <p:nvPr/>
        </p:nvSpPr>
        <p:spPr>
          <a:xfrm>
            <a:off x="1331494" y="2511492"/>
            <a:ext cx="6705601" cy="12090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defRPr>
                <a:latin typeface="Courier"/>
                <a:ea typeface="Courier"/>
                <a:cs typeface="Courier"/>
                <a:sym typeface="Courier"/>
              </a:defRPr>
            </a:pPr>
            <a:r>
              <a:t>let rec zip x = </a:t>
            </a:r>
          </a:p>
          <a:p>
            <a:pPr>
              <a:defRPr>
                <a:latin typeface="Courier"/>
                <a:ea typeface="Courier"/>
                <a:cs typeface="Courier"/>
                <a:sym typeface="Courier"/>
              </a:defRPr>
            </a:pPr>
            <a:r>
              <a:t>  match x with                     </a:t>
            </a:r>
          </a:p>
          <a:p>
            <a:pPr>
              <a:defRPr>
                <a:latin typeface="Courier"/>
                <a:ea typeface="Courier"/>
                <a:cs typeface="Courier"/>
                <a:sym typeface="Courier"/>
              </a:defRPr>
            </a:pPr>
            <a:r>
              <a:t>    | (h1::t1, h2::t2) -&gt; (h1,h2)::zip(t1,t2)</a:t>
            </a:r>
          </a:p>
          <a:p>
            <a:pPr>
              <a:defRPr>
                <a:latin typeface="Courier"/>
                <a:ea typeface="Courier"/>
                <a:cs typeface="Courier"/>
                <a:sym typeface="Courier"/>
              </a:defRPr>
            </a:pPr>
            <a:r>
              <a:t>    | _ -&gt; [ ]</a:t>
            </a:r>
          </a:p>
        </p:txBody>
      </p:sp>
      <p:sp>
        <p:nvSpPr>
          <p:cNvPr id="334" name="Rectangle 3"/>
          <p:cNvSpPr txBox="1"/>
          <p:nvPr/>
        </p:nvSpPr>
        <p:spPr>
          <a:xfrm>
            <a:off x="512251" y="4343615"/>
            <a:ext cx="7799645" cy="3506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r>
              <a:t>You saw the zip function in class, what would be the type of function zip?</a:t>
            </a:r>
          </a:p>
        </p:txBody>
      </p:sp>
      <p:sp>
        <p:nvSpPr>
          <p:cNvPr id="335" name="Title 2"/>
          <p:cNvSpPr txBox="1"/>
          <p:nvPr/>
        </p:nvSpPr>
        <p:spPr>
          <a:xfrm>
            <a:off x="425195" y="1316735"/>
            <a:ext cx="7886701" cy="5629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b">
            <a:normAutofit/>
          </a:bodyPr>
          <a:lstStyle>
            <a:lvl1pPr algn="ctr" defTabSz="685800">
              <a:lnSpc>
                <a:spcPct val="90000"/>
              </a:lnSpc>
              <a:defRPr sz="2200">
                <a:solidFill>
                  <a:schemeClr val="accent1"/>
                </a:solidFill>
              </a:defRPr>
            </a:lvl1pPr>
          </a:lstStyle>
          <a:p>
            <a:r>
              <a:t>Lists and list functions</a:t>
            </a:r>
          </a:p>
        </p:txBody>
      </p:sp>
    </p:spTree>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 name="Slide Number Placeholder 6"/>
          <p:cNvSpPr txBox="1">
            <a:spLocks noGrp="1"/>
          </p:cNvSpPr>
          <p:nvPr>
            <p:ph type="sldNum" sz="quarter" idx="4294967295"/>
          </p:nvPr>
        </p:nvSpPr>
        <p:spPr>
          <a:xfrm>
            <a:off x="7817074" y="6376118"/>
            <a:ext cx="273655" cy="264254"/>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47</a:t>
            </a:fld>
            <a:endParaRPr/>
          </a:p>
        </p:txBody>
      </p:sp>
      <p:sp>
        <p:nvSpPr>
          <p:cNvPr id="338" name="Rounded Rectangle 5"/>
          <p:cNvSpPr/>
          <p:nvPr/>
        </p:nvSpPr>
        <p:spPr>
          <a:xfrm>
            <a:off x="1234145" y="2328285"/>
            <a:ext cx="6409251" cy="1689004"/>
          </a:xfrm>
          <a:prstGeom prst="roundRect">
            <a:avLst>
              <a:gd name="adj" fmla="val 16667"/>
            </a:avLst>
          </a:prstGeom>
          <a:gradFill>
            <a:gsLst>
              <a:gs pos="0">
                <a:srgbClr val="8BA1E6"/>
              </a:gs>
              <a:gs pos="50000">
                <a:srgbClr val="B9C5EE"/>
              </a:gs>
              <a:gs pos="100000">
                <a:srgbClr val="DDE2F6"/>
              </a:gs>
            </a:gsLst>
            <a:lin ang="8100000"/>
          </a:gradFill>
          <a:ln w="12700">
            <a:solidFill>
              <a:srgbClr val="004288"/>
            </a:solidFill>
            <a:miter/>
          </a:ln>
        </p:spPr>
        <p:txBody>
          <a:bodyPr lIns="45718" tIns="45718" rIns="45718" bIns="45718" anchor="ctr"/>
          <a:lstStyle/>
          <a:p>
            <a:pPr algn="ctr">
              <a:defRPr>
                <a:solidFill>
                  <a:srgbClr val="FFFFFF"/>
                </a:solidFill>
              </a:defRPr>
            </a:pPr>
            <a:endParaRPr/>
          </a:p>
        </p:txBody>
      </p:sp>
      <p:sp>
        <p:nvSpPr>
          <p:cNvPr id="339" name="Rectangle 4"/>
          <p:cNvSpPr txBox="1"/>
          <p:nvPr/>
        </p:nvSpPr>
        <p:spPr>
          <a:xfrm>
            <a:off x="1331494" y="2511492"/>
            <a:ext cx="6705601" cy="12090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defRPr>
                <a:latin typeface="Courier"/>
                <a:ea typeface="Courier"/>
                <a:cs typeface="Courier"/>
                <a:sym typeface="Courier"/>
              </a:defRPr>
            </a:pPr>
            <a:r>
              <a:t>let rec zip x = </a:t>
            </a:r>
          </a:p>
          <a:p>
            <a:pPr>
              <a:defRPr>
                <a:latin typeface="Courier"/>
                <a:ea typeface="Courier"/>
                <a:cs typeface="Courier"/>
                <a:sym typeface="Courier"/>
              </a:defRPr>
            </a:pPr>
            <a:r>
              <a:t>  match x with                     </a:t>
            </a:r>
          </a:p>
          <a:p>
            <a:pPr>
              <a:defRPr>
                <a:latin typeface="Courier"/>
                <a:ea typeface="Courier"/>
                <a:cs typeface="Courier"/>
                <a:sym typeface="Courier"/>
              </a:defRPr>
            </a:pPr>
            <a:r>
              <a:t>    | (h1::t1, h2::t2) -&gt; (h1,h2)::zip(t1,t2)</a:t>
            </a:r>
          </a:p>
          <a:p>
            <a:pPr>
              <a:defRPr>
                <a:latin typeface="Courier"/>
                <a:ea typeface="Courier"/>
                <a:cs typeface="Courier"/>
                <a:sym typeface="Courier"/>
              </a:defRPr>
            </a:pPr>
            <a:r>
              <a:t>    | _ -&gt; [ ]</a:t>
            </a:r>
          </a:p>
        </p:txBody>
      </p:sp>
      <p:sp>
        <p:nvSpPr>
          <p:cNvPr id="340" name="Title 2"/>
          <p:cNvSpPr txBox="1"/>
          <p:nvPr/>
        </p:nvSpPr>
        <p:spPr>
          <a:xfrm>
            <a:off x="425195" y="1316735"/>
            <a:ext cx="7886701" cy="5629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b">
            <a:normAutofit/>
          </a:bodyPr>
          <a:lstStyle>
            <a:lvl1pPr algn="ctr" defTabSz="685800">
              <a:lnSpc>
                <a:spcPct val="90000"/>
              </a:lnSpc>
              <a:defRPr sz="2200">
                <a:solidFill>
                  <a:schemeClr val="accent1"/>
                </a:solidFill>
              </a:defRPr>
            </a:lvl1pPr>
          </a:lstStyle>
          <a:p>
            <a:r>
              <a:t>Lists and list functions</a:t>
            </a:r>
          </a:p>
        </p:txBody>
      </p:sp>
      <p:sp>
        <p:nvSpPr>
          <p:cNvPr id="341" name="Rectangle 8"/>
          <p:cNvSpPr txBox="1"/>
          <p:nvPr/>
        </p:nvSpPr>
        <p:spPr>
          <a:xfrm>
            <a:off x="512251" y="4343615"/>
            <a:ext cx="7799645" cy="11582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r>
              <a:t>You saw the zip function in class, what would be the type of function zip?</a:t>
            </a:r>
          </a:p>
          <a:p>
            <a:pPr>
              <a:defRPr>
                <a:solidFill>
                  <a:srgbClr val="002D5E"/>
                </a:solidFill>
                <a:latin typeface="Menlo"/>
                <a:ea typeface="Menlo"/>
                <a:cs typeface="Menlo"/>
                <a:sym typeface="Menlo"/>
              </a:defRPr>
            </a:pPr>
            <a:endParaRPr/>
          </a:p>
          <a:p>
            <a:pPr>
              <a:defRPr>
                <a:solidFill>
                  <a:srgbClr val="002D5E"/>
                </a:solidFill>
                <a:latin typeface="Menlo"/>
                <a:ea typeface="Menlo"/>
                <a:cs typeface="Menlo"/>
                <a:sym typeface="Menlo"/>
              </a:defRPr>
            </a:pPr>
            <a:endParaRPr/>
          </a:p>
          <a:p>
            <a:pPr>
              <a:defRPr>
                <a:solidFill>
                  <a:srgbClr val="FF0000"/>
                </a:solidFill>
                <a:latin typeface="Menlo"/>
                <a:ea typeface="Menlo"/>
                <a:cs typeface="Menlo"/>
                <a:sym typeface="Menlo"/>
              </a:defRPr>
            </a:pPr>
            <a:r>
              <a:t>val zip : 'a list * 'b list -&gt; ('a * 'b) list = &lt;fun&gt;</a:t>
            </a:r>
          </a:p>
        </p:txBody>
      </p:sp>
    </p:spTree>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 name="Slide Number Placeholder 6"/>
          <p:cNvSpPr txBox="1">
            <a:spLocks noGrp="1"/>
          </p:cNvSpPr>
          <p:nvPr>
            <p:ph type="sldNum" sz="quarter" idx="4294967295"/>
          </p:nvPr>
        </p:nvSpPr>
        <p:spPr>
          <a:xfrm>
            <a:off x="7817074" y="6376118"/>
            <a:ext cx="273655" cy="264254"/>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48</a:t>
            </a:fld>
            <a:endParaRPr/>
          </a:p>
        </p:txBody>
      </p:sp>
      <p:sp>
        <p:nvSpPr>
          <p:cNvPr id="344" name="Rounded Rectangle 8"/>
          <p:cNvSpPr/>
          <p:nvPr/>
        </p:nvSpPr>
        <p:spPr>
          <a:xfrm>
            <a:off x="777494" y="3505603"/>
            <a:ext cx="7620549" cy="1282726"/>
          </a:xfrm>
          <a:prstGeom prst="roundRect">
            <a:avLst>
              <a:gd name="adj" fmla="val 16667"/>
            </a:avLst>
          </a:prstGeom>
          <a:gradFill>
            <a:gsLst>
              <a:gs pos="0">
                <a:srgbClr val="8BA1E6"/>
              </a:gs>
              <a:gs pos="50000">
                <a:srgbClr val="B9C5EE"/>
              </a:gs>
              <a:gs pos="100000">
                <a:srgbClr val="DDE2F6"/>
              </a:gs>
            </a:gsLst>
            <a:lin ang="8100000"/>
          </a:gradFill>
          <a:ln w="12700">
            <a:solidFill>
              <a:srgbClr val="004288"/>
            </a:solidFill>
            <a:miter/>
          </a:ln>
        </p:spPr>
        <p:txBody>
          <a:bodyPr lIns="45718" tIns="45718" rIns="45718" bIns="45718" anchor="ctr"/>
          <a:lstStyle/>
          <a:p>
            <a:pPr algn="ctr">
              <a:defRPr>
                <a:solidFill>
                  <a:srgbClr val="FFFFFF"/>
                </a:solidFill>
              </a:defRPr>
            </a:pPr>
            <a:endParaRPr/>
          </a:p>
        </p:txBody>
      </p:sp>
      <p:sp>
        <p:nvSpPr>
          <p:cNvPr id="345" name="Rounded Rectangle 5"/>
          <p:cNvSpPr/>
          <p:nvPr/>
        </p:nvSpPr>
        <p:spPr>
          <a:xfrm>
            <a:off x="789525" y="2142362"/>
            <a:ext cx="5996288" cy="1282726"/>
          </a:xfrm>
          <a:prstGeom prst="roundRect">
            <a:avLst>
              <a:gd name="adj" fmla="val 16667"/>
            </a:avLst>
          </a:prstGeom>
          <a:gradFill>
            <a:gsLst>
              <a:gs pos="0">
                <a:srgbClr val="8BA1E6"/>
              </a:gs>
              <a:gs pos="50000">
                <a:srgbClr val="B9C5EE"/>
              </a:gs>
              <a:gs pos="100000">
                <a:srgbClr val="DDE2F6"/>
              </a:gs>
            </a:gsLst>
            <a:lin ang="8100000"/>
          </a:gradFill>
          <a:ln w="12700">
            <a:solidFill>
              <a:srgbClr val="004288"/>
            </a:solidFill>
            <a:miter/>
          </a:ln>
        </p:spPr>
        <p:txBody>
          <a:bodyPr lIns="45718" tIns="45718" rIns="45718" bIns="45718" anchor="ctr"/>
          <a:lstStyle/>
          <a:p>
            <a:pPr algn="ctr">
              <a:defRPr>
                <a:solidFill>
                  <a:srgbClr val="FFFFFF"/>
                </a:solidFill>
              </a:defRPr>
            </a:pPr>
            <a:endParaRPr/>
          </a:p>
        </p:txBody>
      </p:sp>
      <p:sp>
        <p:nvSpPr>
          <p:cNvPr id="346" name="Title 2"/>
          <p:cNvSpPr txBox="1">
            <a:spLocks noGrp="1"/>
          </p:cNvSpPr>
          <p:nvPr>
            <p:ph type="title"/>
          </p:nvPr>
        </p:nvSpPr>
        <p:spPr>
          <a:xfrm>
            <a:off x="425195" y="1316736"/>
            <a:ext cx="7886701" cy="868430"/>
          </a:xfrm>
          <a:prstGeom prst="rect">
            <a:avLst/>
          </a:prstGeom>
        </p:spPr>
        <p:txBody>
          <a:bodyPr/>
          <a:lstStyle/>
          <a:p>
            <a:r>
              <a:t>Lists and list functions</a:t>
            </a:r>
          </a:p>
        </p:txBody>
      </p:sp>
      <p:sp>
        <p:nvSpPr>
          <p:cNvPr id="347" name="Rectangle 6"/>
          <p:cNvSpPr txBox="1"/>
          <p:nvPr/>
        </p:nvSpPr>
        <p:spPr>
          <a:xfrm>
            <a:off x="826167" y="3485246"/>
            <a:ext cx="7668125" cy="10566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defRPr sz="1600">
                <a:latin typeface="Courier"/>
                <a:ea typeface="Courier"/>
                <a:cs typeface="Courier"/>
                <a:sym typeface="Courier"/>
              </a:defRPr>
            </a:pPr>
            <a:r>
              <a:t>let rec unzip x = </a:t>
            </a:r>
          </a:p>
          <a:p>
            <a:pPr>
              <a:defRPr sz="1600">
                <a:latin typeface="Courier"/>
                <a:ea typeface="Courier"/>
                <a:cs typeface="Courier"/>
                <a:sym typeface="Courier"/>
              </a:defRPr>
            </a:pPr>
            <a:r>
              <a:t>  match x with                     </a:t>
            </a:r>
          </a:p>
          <a:p>
            <a:pPr>
              <a:defRPr sz="1600">
                <a:latin typeface="Courier"/>
                <a:ea typeface="Courier"/>
                <a:cs typeface="Courier"/>
                <a:sym typeface="Courier"/>
              </a:defRPr>
            </a:pPr>
            <a:r>
              <a:t>    | (h1,h2)::t -&gt; let (l1, l2) = unzip t in (h1::l1,h2::l2)</a:t>
            </a:r>
          </a:p>
          <a:p>
            <a:pPr>
              <a:defRPr sz="1600">
                <a:latin typeface="Courier"/>
                <a:ea typeface="Courier"/>
                <a:cs typeface="Courier"/>
                <a:sym typeface="Courier"/>
              </a:defRPr>
            </a:pPr>
            <a:r>
              <a:t>    | _ -&gt; ([ ], [ ])</a:t>
            </a:r>
          </a:p>
        </p:txBody>
      </p:sp>
      <p:sp>
        <p:nvSpPr>
          <p:cNvPr id="348" name="Rectangle 7"/>
          <p:cNvSpPr txBox="1"/>
          <p:nvPr/>
        </p:nvSpPr>
        <p:spPr>
          <a:xfrm>
            <a:off x="838200" y="2224757"/>
            <a:ext cx="6311900" cy="10566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defRPr sz="1600">
                <a:latin typeface="Courier"/>
                <a:ea typeface="Courier"/>
                <a:cs typeface="Courier"/>
                <a:sym typeface="Courier"/>
              </a:defRPr>
            </a:pPr>
            <a:r>
              <a:t>let rec zip x = </a:t>
            </a:r>
          </a:p>
          <a:p>
            <a:pPr>
              <a:defRPr sz="1600">
                <a:latin typeface="Courier"/>
                <a:ea typeface="Courier"/>
                <a:cs typeface="Courier"/>
                <a:sym typeface="Courier"/>
              </a:defRPr>
            </a:pPr>
            <a:r>
              <a:t>  match x with                     </a:t>
            </a:r>
          </a:p>
          <a:p>
            <a:pPr>
              <a:defRPr sz="1600">
                <a:latin typeface="Courier"/>
                <a:ea typeface="Courier"/>
                <a:cs typeface="Courier"/>
                <a:sym typeface="Courier"/>
              </a:defRPr>
            </a:pPr>
            <a:r>
              <a:t>    | (h1::t1, h2::t2) -&gt; (h1,h2)::zip (t1,t2)</a:t>
            </a:r>
          </a:p>
          <a:p>
            <a:pPr>
              <a:defRPr sz="1600">
                <a:latin typeface="Courier"/>
                <a:ea typeface="Courier"/>
                <a:cs typeface="Courier"/>
                <a:sym typeface="Courier"/>
              </a:defRPr>
            </a:pPr>
            <a:r>
              <a:t>    | _ -&gt; [ ];;</a:t>
            </a:r>
          </a:p>
        </p:txBody>
      </p:sp>
      <p:pic>
        <p:nvPicPr>
          <p:cNvPr id="349" name="Picture 9" descr="Picture 9"/>
          <p:cNvPicPr>
            <a:picLocks noChangeAspect="1"/>
          </p:cNvPicPr>
          <p:nvPr/>
        </p:nvPicPr>
        <p:blipFill>
          <a:blip r:embed="rId2">
            <a:extLst/>
          </a:blip>
          <a:stretch>
            <a:fillRect/>
          </a:stretch>
        </p:blipFill>
        <p:spPr>
          <a:xfrm>
            <a:off x="838200" y="4842764"/>
            <a:ext cx="7264400" cy="1397002"/>
          </a:xfrm>
          <a:prstGeom prst="rect">
            <a:avLst/>
          </a:prstGeom>
          <a:ln w="12700">
            <a:miter lim="400000"/>
          </a:ln>
        </p:spPr>
      </p:pic>
    </p:spTree>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 name="Slide Number Placeholder 6"/>
          <p:cNvSpPr txBox="1">
            <a:spLocks noGrp="1"/>
          </p:cNvSpPr>
          <p:nvPr>
            <p:ph type="sldNum" sz="quarter" idx="4294967295"/>
          </p:nvPr>
        </p:nvSpPr>
        <p:spPr>
          <a:xfrm>
            <a:off x="7817074" y="6376118"/>
            <a:ext cx="273655" cy="264254"/>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49</a:t>
            </a:fld>
            <a:endParaRPr/>
          </a:p>
        </p:txBody>
      </p:sp>
      <p:sp>
        <p:nvSpPr>
          <p:cNvPr id="352" name="Text Placeholder 1"/>
          <p:cNvSpPr txBox="1">
            <a:spLocks noGrp="1"/>
          </p:cNvSpPr>
          <p:nvPr>
            <p:ph type="body" sz="half" idx="1"/>
          </p:nvPr>
        </p:nvSpPr>
        <p:spPr>
          <a:xfrm>
            <a:off x="425195" y="2538662"/>
            <a:ext cx="7359237" cy="3379182"/>
          </a:xfrm>
          <a:prstGeom prst="rect">
            <a:avLst/>
          </a:prstGeom>
        </p:spPr>
        <p:txBody>
          <a:bodyPr/>
          <a:lstStyle/>
          <a:p>
            <a:pPr>
              <a:defRPr sz="2000" spc="-100"/>
            </a:pPr>
            <a:r>
              <a:t>Start on Assignment 1 early! </a:t>
            </a:r>
          </a:p>
          <a:p>
            <a:pPr>
              <a:defRPr sz="2000" spc="-100"/>
            </a:pPr>
            <a:r>
              <a:t>Get TopHat up and running</a:t>
            </a:r>
          </a:p>
          <a:p>
            <a:pPr>
              <a:defRPr sz="2000"/>
            </a:pPr>
            <a:endParaRPr/>
          </a:p>
          <a:p>
            <a:pPr>
              <a:defRPr sz="2000"/>
            </a:pPr>
            <a:endParaRPr/>
          </a:p>
          <a:p>
            <a:pPr marL="0" indent="38100">
              <a:buSzTx/>
              <a:buNone/>
              <a:defRPr sz="2000" spc="-100"/>
            </a:pPr>
            <a:r>
              <a:t>Thank you!  </a:t>
            </a:r>
          </a:p>
        </p:txBody>
      </p:sp>
      <p:sp>
        <p:nvSpPr>
          <p:cNvPr id="353" name="Title 2"/>
          <p:cNvSpPr txBox="1">
            <a:spLocks noGrp="1"/>
          </p:cNvSpPr>
          <p:nvPr>
            <p:ph type="title"/>
          </p:nvPr>
        </p:nvSpPr>
        <p:spPr>
          <a:xfrm>
            <a:off x="425195" y="1316736"/>
            <a:ext cx="7886701" cy="868430"/>
          </a:xfrm>
          <a:prstGeom prst="rect">
            <a:avLst/>
          </a:prstGeom>
        </p:spPr>
        <p:txBody>
          <a:bodyPr/>
          <a:lstStyle>
            <a:lvl1pPr algn="ctr">
              <a:defRPr sz="4000"/>
            </a:lvl1pPr>
          </a:lstStyle>
          <a:p>
            <a:r>
              <a:t>Questions? </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5194" y="1067354"/>
            <a:ext cx="7886702" cy="391991"/>
          </a:xfrm>
        </p:spPr>
        <p:txBody>
          <a:bodyPr>
            <a:normAutofit fontScale="90000"/>
          </a:bodyPr>
          <a:lstStyle/>
          <a:p>
            <a:r>
              <a:rPr lang="en-US" dirty="0" smtClean="0"/>
              <a:t>Tuples and Cartesian Product Types</a:t>
            </a:r>
            <a:endParaRPr lang="en-US" dirty="0"/>
          </a:p>
        </p:txBody>
      </p:sp>
      <p:sp>
        <p:nvSpPr>
          <p:cNvPr id="3" name="Text Placeholder 2"/>
          <p:cNvSpPr>
            <a:spLocks noGrp="1"/>
          </p:cNvSpPr>
          <p:nvPr>
            <p:ph type="body" idx="1"/>
          </p:nvPr>
        </p:nvSpPr>
        <p:spPr>
          <a:xfrm>
            <a:off x="425194" y="1551709"/>
            <a:ext cx="7886702" cy="4881748"/>
          </a:xfrm>
        </p:spPr>
        <p:txBody>
          <a:bodyPr>
            <a:normAutofit lnSpcReduction="10000"/>
          </a:bodyPr>
          <a:lstStyle/>
          <a:p>
            <a:r>
              <a:rPr lang="en-US" dirty="0" smtClean="0"/>
              <a:t>More simply put, if </a:t>
            </a:r>
            <a:r>
              <a:rPr lang="en-US" i="1" dirty="0" smtClean="0">
                <a:solidFill>
                  <a:srgbClr val="FF0000"/>
                </a:solidFill>
              </a:rPr>
              <a:t>a</a:t>
            </a:r>
            <a:r>
              <a:rPr lang="en-US" dirty="0" smtClean="0"/>
              <a:t> is an element in a set </a:t>
            </a:r>
            <a:r>
              <a:rPr lang="en-US" dirty="0" smtClean="0">
                <a:solidFill>
                  <a:srgbClr val="FF0000"/>
                </a:solidFill>
              </a:rPr>
              <a:t>A</a:t>
            </a:r>
            <a:r>
              <a:rPr lang="en-US" dirty="0" smtClean="0"/>
              <a:t> and </a:t>
            </a:r>
            <a:r>
              <a:rPr lang="en-US" i="1" dirty="0" smtClean="0">
                <a:solidFill>
                  <a:srgbClr val="FF0000"/>
                </a:solidFill>
              </a:rPr>
              <a:t>b</a:t>
            </a:r>
            <a:r>
              <a:rPr lang="en-US" dirty="0" smtClean="0"/>
              <a:t> in a set </a:t>
            </a:r>
            <a:r>
              <a:rPr lang="en-US" dirty="0" smtClean="0">
                <a:solidFill>
                  <a:srgbClr val="FF0000"/>
                </a:solidFill>
              </a:rPr>
              <a:t>B</a:t>
            </a:r>
            <a:r>
              <a:rPr lang="en-US" dirty="0" smtClean="0"/>
              <a:t>, then the ordered pair (i.e., “2-tuple”) </a:t>
            </a:r>
            <a:r>
              <a:rPr lang="en-US" i="1" dirty="0" smtClean="0">
                <a:solidFill>
                  <a:srgbClr val="FF0000"/>
                </a:solidFill>
              </a:rPr>
              <a:t>(</a:t>
            </a:r>
            <a:r>
              <a:rPr lang="en-US" i="1" dirty="0" err="1" smtClean="0">
                <a:solidFill>
                  <a:srgbClr val="FF0000"/>
                </a:solidFill>
              </a:rPr>
              <a:t>a,b</a:t>
            </a:r>
            <a:r>
              <a:rPr lang="en-US" i="1" dirty="0" smtClean="0">
                <a:solidFill>
                  <a:srgbClr val="FF0000"/>
                </a:solidFill>
              </a:rPr>
              <a:t>) </a:t>
            </a:r>
            <a:r>
              <a:rPr lang="en-US" dirty="0" smtClean="0"/>
              <a:t>is a member of the Cartesian Product </a:t>
            </a:r>
            <a:r>
              <a:rPr lang="en-US" dirty="0" smtClean="0">
                <a:solidFill>
                  <a:srgbClr val="FF0000"/>
                </a:solidFill>
              </a:rPr>
              <a:t>A x B</a:t>
            </a:r>
            <a:r>
              <a:rPr lang="en-US" dirty="0" smtClean="0"/>
              <a:t>.</a:t>
            </a:r>
          </a:p>
          <a:p>
            <a:r>
              <a:rPr lang="en-US" dirty="0" smtClean="0"/>
              <a:t>This goes for more than pairs.  Here </a:t>
            </a:r>
            <a:r>
              <a:rPr lang="en-US" dirty="0" err="1" smtClean="0"/>
              <a:t>OCaml</a:t>
            </a:r>
            <a:r>
              <a:rPr lang="en-US" dirty="0" smtClean="0"/>
              <a:t> gives a 5-tuple that belongs to the 5-fold Cartesian product {integers} x {floating-pt. #s} x {integers} x {true, false} x {strings}.</a:t>
            </a:r>
          </a:p>
          <a:p>
            <a:r>
              <a:rPr lang="en-US" dirty="0" smtClean="0"/>
              <a:t>Don’t want “x” to be confused with a variable, so use * for Cartesian product instead.  And use the official names of these sets, so the type is</a:t>
            </a:r>
          </a:p>
          <a:p>
            <a:pPr marL="0" indent="0" algn="ctr">
              <a:buNone/>
            </a:pPr>
            <a:r>
              <a:rPr lang="en-US" dirty="0" smtClean="0"/>
              <a:t> </a:t>
            </a:r>
            <a:r>
              <a:rPr lang="en-US" dirty="0" err="1" smtClean="0">
                <a:latin typeface="Courier New" panose="02070309020205020404" pitchFamily="49" charset="0"/>
                <a:cs typeface="Courier New" panose="02070309020205020404" pitchFamily="49" charset="0"/>
              </a:rPr>
              <a:t>int</a:t>
            </a:r>
            <a:r>
              <a:rPr lang="en-US" dirty="0" smtClean="0">
                <a:latin typeface="Courier New" panose="02070309020205020404" pitchFamily="49" charset="0"/>
                <a:cs typeface="Courier New" panose="02070309020205020404" pitchFamily="49" charset="0"/>
              </a:rPr>
              <a:t> * float * </a:t>
            </a:r>
            <a:r>
              <a:rPr lang="en-US" dirty="0" err="1" smtClean="0">
                <a:latin typeface="Courier New" panose="02070309020205020404" pitchFamily="49" charset="0"/>
                <a:cs typeface="Courier New" panose="02070309020205020404" pitchFamily="49" charset="0"/>
              </a:rPr>
              <a:t>int</a:t>
            </a:r>
            <a:r>
              <a:rPr lang="en-US" dirty="0" smtClean="0">
                <a:latin typeface="Courier New" panose="02070309020205020404" pitchFamily="49" charset="0"/>
                <a:cs typeface="Courier New" panose="02070309020205020404" pitchFamily="49" charset="0"/>
              </a:rPr>
              <a:t> * bool * string</a:t>
            </a:r>
            <a:r>
              <a:rPr lang="en-US" dirty="0" smtClean="0"/>
              <a:t>.</a:t>
            </a:r>
          </a:p>
          <a:p>
            <a:r>
              <a:rPr lang="en-US" dirty="0" smtClean="0"/>
              <a:t>Note it is AOK to use </a:t>
            </a:r>
            <a:r>
              <a:rPr lang="en-US" dirty="0" err="1" smtClean="0">
                <a:latin typeface="Courier New" panose="02070309020205020404" pitchFamily="49" charset="0"/>
                <a:cs typeface="Courier New" panose="02070309020205020404" pitchFamily="49" charset="0"/>
              </a:rPr>
              <a:t>int</a:t>
            </a:r>
            <a:r>
              <a:rPr lang="en-US" dirty="0" smtClean="0"/>
              <a:t> twice.  Indeed, you can do the Cartesian product of a set with itself, like </a:t>
            </a:r>
            <a:r>
              <a:rPr lang="en-US" dirty="0" smtClean="0">
                <a:solidFill>
                  <a:srgbClr val="FF0000"/>
                </a:solidFill>
              </a:rPr>
              <a:t>A x A</a:t>
            </a:r>
            <a:r>
              <a:rPr lang="en-US" dirty="0" smtClean="0"/>
              <a:t>.  Members can be pairs </a:t>
            </a:r>
            <a:r>
              <a:rPr lang="en-US" i="1" dirty="0" smtClean="0">
                <a:solidFill>
                  <a:srgbClr val="FF0000"/>
                </a:solidFill>
              </a:rPr>
              <a:t>(a1,a2) </a:t>
            </a:r>
            <a:r>
              <a:rPr lang="en-US" dirty="0" smtClean="0"/>
              <a:t>with different </a:t>
            </a:r>
            <a:r>
              <a:rPr lang="en-US" i="1" dirty="0" smtClean="0">
                <a:solidFill>
                  <a:srgbClr val="FF0000"/>
                </a:solidFill>
              </a:rPr>
              <a:t>a1,a2</a:t>
            </a:r>
            <a:r>
              <a:rPr lang="en-US" dirty="0" smtClean="0"/>
              <a:t> in </a:t>
            </a:r>
            <a:r>
              <a:rPr lang="en-US" dirty="0" smtClean="0">
                <a:solidFill>
                  <a:srgbClr val="FF0000"/>
                </a:solidFill>
              </a:rPr>
              <a:t>A</a:t>
            </a:r>
            <a:r>
              <a:rPr lang="en-US" dirty="0" smtClean="0"/>
              <a:t>.   You don’t have to repeat the member as </a:t>
            </a:r>
            <a:r>
              <a:rPr lang="en-US" i="1" dirty="0" smtClean="0">
                <a:solidFill>
                  <a:srgbClr val="FF0000"/>
                </a:solidFill>
              </a:rPr>
              <a:t>(</a:t>
            </a:r>
            <a:r>
              <a:rPr lang="en-US" i="1" dirty="0" err="1" smtClean="0">
                <a:solidFill>
                  <a:srgbClr val="FF0000"/>
                </a:solidFill>
              </a:rPr>
              <a:t>a,a</a:t>
            </a:r>
            <a:r>
              <a:rPr lang="en-US" i="1" dirty="0" smtClean="0">
                <a:solidFill>
                  <a:srgbClr val="FF0000"/>
                </a:solidFill>
              </a:rPr>
              <a:t>).</a:t>
            </a:r>
          </a:p>
          <a:p>
            <a:r>
              <a:rPr lang="en-US" dirty="0" smtClean="0"/>
              <a:t>Tuple types can </a:t>
            </a:r>
            <a:r>
              <a:rPr lang="en-US" i="1" dirty="0" smtClean="0"/>
              <a:t>nest</a:t>
            </a:r>
            <a:r>
              <a:rPr lang="en-US" dirty="0" smtClean="0"/>
              <a:t>.  Parentheses are needed to express the nesting.</a:t>
            </a:r>
          </a:p>
          <a:p>
            <a:r>
              <a:rPr lang="en-US" dirty="0" smtClean="0"/>
              <a:t>The example </a:t>
            </a:r>
            <a:r>
              <a:rPr lang="en-US" dirty="0" smtClean="0">
                <a:solidFill>
                  <a:srgbClr val="FF0000"/>
                </a:solidFill>
                <a:latin typeface="Courier New" panose="02070309020205020404" pitchFamily="49" charset="0"/>
                <a:cs typeface="Courier New" panose="02070309020205020404" pitchFamily="49" charset="0"/>
              </a:rPr>
              <a:t>let y = (</a:t>
            </a:r>
            <a:r>
              <a:rPr lang="en-US" dirty="0" err="1" smtClean="0">
                <a:solidFill>
                  <a:srgbClr val="FF0000"/>
                </a:solidFill>
                <a:latin typeface="Courier New" panose="02070309020205020404" pitchFamily="49" charset="0"/>
                <a:cs typeface="Courier New" panose="02070309020205020404" pitchFamily="49" charset="0"/>
              </a:rPr>
              <a:t>x,x</a:t>
            </a:r>
            <a:r>
              <a:rPr lang="en-US" dirty="0" smtClean="0">
                <a:solidFill>
                  <a:srgbClr val="FF0000"/>
                </a:solidFill>
                <a:latin typeface="Courier New" panose="02070309020205020404" pitchFamily="49" charset="0"/>
                <a:cs typeface="Courier New" panose="02070309020205020404" pitchFamily="49" charset="0"/>
              </a:rPr>
              <a:t>);; </a:t>
            </a:r>
            <a:r>
              <a:rPr lang="en-US" dirty="0" smtClean="0"/>
              <a:t>gives an example of a pair where the nested element does repeat.  </a:t>
            </a:r>
            <a:r>
              <a:rPr lang="en-US" dirty="0" err="1" smtClean="0"/>
              <a:t>OCaml</a:t>
            </a:r>
            <a:r>
              <a:rPr lang="en-US" dirty="0" smtClean="0"/>
              <a:t> says that y has type</a:t>
            </a:r>
          </a:p>
          <a:p>
            <a:pPr marL="0" indent="0">
              <a:buNone/>
            </a:pPr>
            <a:r>
              <a:rPr lang="en-US" dirty="0">
                <a:solidFill>
                  <a:srgbClr val="FF0000"/>
                </a:solidFill>
                <a:latin typeface="Courier New" panose="02070309020205020404" pitchFamily="49" charset="0"/>
                <a:cs typeface="Courier New" panose="02070309020205020404" pitchFamily="49" charset="0"/>
              </a:rPr>
              <a:t>(</a:t>
            </a:r>
            <a:r>
              <a:rPr lang="en-US" dirty="0" err="1">
                <a:solidFill>
                  <a:srgbClr val="FF0000"/>
                </a:solidFill>
                <a:latin typeface="Courier New" panose="02070309020205020404" pitchFamily="49" charset="0"/>
                <a:cs typeface="Courier New" panose="02070309020205020404" pitchFamily="49" charset="0"/>
              </a:rPr>
              <a:t>int</a:t>
            </a:r>
            <a:r>
              <a:rPr lang="en-US" sz="1100" dirty="0">
                <a:solidFill>
                  <a:srgbClr val="FF0000"/>
                </a:solidFill>
                <a:latin typeface="Courier New" panose="02070309020205020404" pitchFamily="49" charset="0"/>
                <a:cs typeface="Courier New" panose="02070309020205020404" pitchFamily="49" charset="0"/>
              </a:rPr>
              <a:t> </a:t>
            </a:r>
            <a:r>
              <a:rPr lang="en-US" dirty="0">
                <a:solidFill>
                  <a:srgbClr val="FF0000"/>
                </a:solidFill>
                <a:latin typeface="Courier New" panose="02070309020205020404" pitchFamily="49" charset="0"/>
                <a:cs typeface="Courier New" panose="02070309020205020404" pitchFamily="49" charset="0"/>
              </a:rPr>
              <a:t>*</a:t>
            </a:r>
            <a:r>
              <a:rPr lang="en-US" sz="1100" dirty="0">
                <a:solidFill>
                  <a:srgbClr val="FF0000"/>
                </a:solidFill>
                <a:latin typeface="Courier New" panose="02070309020205020404" pitchFamily="49" charset="0"/>
                <a:cs typeface="Courier New" panose="02070309020205020404" pitchFamily="49" charset="0"/>
              </a:rPr>
              <a:t> </a:t>
            </a:r>
            <a:r>
              <a:rPr lang="en-US" dirty="0" smtClean="0">
                <a:solidFill>
                  <a:srgbClr val="FF0000"/>
                </a:solidFill>
                <a:latin typeface="Courier New" panose="02070309020205020404" pitchFamily="49" charset="0"/>
                <a:cs typeface="Courier New" panose="02070309020205020404" pitchFamily="49" charset="0"/>
              </a:rPr>
              <a:t>float</a:t>
            </a:r>
            <a:r>
              <a:rPr lang="en-US" sz="1000" dirty="0" smtClean="0">
                <a:solidFill>
                  <a:srgbClr val="FF0000"/>
                </a:solidFill>
                <a:latin typeface="Courier New" panose="02070309020205020404" pitchFamily="49" charset="0"/>
                <a:cs typeface="Courier New" panose="02070309020205020404" pitchFamily="49" charset="0"/>
              </a:rPr>
              <a:t> </a:t>
            </a:r>
            <a:r>
              <a:rPr lang="en-US" dirty="0">
                <a:solidFill>
                  <a:srgbClr val="FF0000"/>
                </a:solidFill>
                <a:latin typeface="Courier New" panose="02070309020205020404" pitchFamily="49" charset="0"/>
                <a:cs typeface="Courier New" panose="02070309020205020404" pitchFamily="49" charset="0"/>
              </a:rPr>
              <a:t>*</a:t>
            </a:r>
            <a:r>
              <a:rPr lang="en-US" sz="1100" dirty="0">
                <a:solidFill>
                  <a:srgbClr val="FF0000"/>
                </a:solidFill>
                <a:latin typeface="Courier New" panose="02070309020205020404" pitchFamily="49" charset="0"/>
                <a:cs typeface="Courier New" panose="02070309020205020404" pitchFamily="49" charset="0"/>
              </a:rPr>
              <a:t> </a:t>
            </a:r>
            <a:r>
              <a:rPr lang="en-US" dirty="0" err="1">
                <a:solidFill>
                  <a:srgbClr val="FF0000"/>
                </a:solidFill>
                <a:latin typeface="Courier New" panose="02070309020205020404" pitchFamily="49" charset="0"/>
                <a:cs typeface="Courier New" panose="02070309020205020404" pitchFamily="49" charset="0"/>
              </a:rPr>
              <a:t>int</a:t>
            </a:r>
            <a:r>
              <a:rPr lang="en-US" sz="1100" dirty="0">
                <a:solidFill>
                  <a:srgbClr val="FF0000"/>
                </a:solidFill>
                <a:latin typeface="Courier New" panose="02070309020205020404" pitchFamily="49" charset="0"/>
                <a:cs typeface="Courier New" panose="02070309020205020404" pitchFamily="49" charset="0"/>
              </a:rPr>
              <a:t> </a:t>
            </a:r>
            <a:r>
              <a:rPr lang="en-US" dirty="0">
                <a:solidFill>
                  <a:srgbClr val="FF0000"/>
                </a:solidFill>
                <a:latin typeface="Courier New" panose="02070309020205020404" pitchFamily="49" charset="0"/>
                <a:cs typeface="Courier New" panose="02070309020205020404" pitchFamily="49" charset="0"/>
              </a:rPr>
              <a:t>*</a:t>
            </a:r>
            <a:r>
              <a:rPr lang="en-US" sz="1100" dirty="0">
                <a:solidFill>
                  <a:srgbClr val="FF0000"/>
                </a:solidFill>
                <a:latin typeface="Courier New" panose="02070309020205020404" pitchFamily="49" charset="0"/>
                <a:cs typeface="Courier New" panose="02070309020205020404" pitchFamily="49" charset="0"/>
              </a:rPr>
              <a:t> </a:t>
            </a:r>
            <a:r>
              <a:rPr lang="en-US" dirty="0">
                <a:solidFill>
                  <a:srgbClr val="FF0000"/>
                </a:solidFill>
                <a:latin typeface="Courier New" panose="02070309020205020404" pitchFamily="49" charset="0"/>
                <a:cs typeface="Courier New" panose="02070309020205020404" pitchFamily="49" charset="0"/>
              </a:rPr>
              <a:t>bool</a:t>
            </a:r>
            <a:r>
              <a:rPr lang="en-US" sz="1100" dirty="0">
                <a:solidFill>
                  <a:srgbClr val="FF0000"/>
                </a:solidFill>
                <a:latin typeface="Courier New" panose="02070309020205020404" pitchFamily="49" charset="0"/>
                <a:cs typeface="Courier New" panose="02070309020205020404" pitchFamily="49" charset="0"/>
              </a:rPr>
              <a:t> </a:t>
            </a:r>
            <a:r>
              <a:rPr lang="en-US" dirty="0">
                <a:solidFill>
                  <a:srgbClr val="FF0000"/>
                </a:solidFill>
                <a:latin typeface="Courier New" panose="02070309020205020404" pitchFamily="49" charset="0"/>
                <a:cs typeface="Courier New" panose="02070309020205020404" pitchFamily="49" charset="0"/>
              </a:rPr>
              <a:t>*</a:t>
            </a:r>
            <a:r>
              <a:rPr lang="en-US" sz="1100" dirty="0">
                <a:solidFill>
                  <a:srgbClr val="FF0000"/>
                </a:solidFill>
                <a:latin typeface="Courier New" panose="02070309020205020404" pitchFamily="49" charset="0"/>
                <a:cs typeface="Courier New" panose="02070309020205020404" pitchFamily="49" charset="0"/>
              </a:rPr>
              <a:t> </a:t>
            </a:r>
            <a:r>
              <a:rPr lang="en-US" dirty="0">
                <a:solidFill>
                  <a:srgbClr val="FF0000"/>
                </a:solidFill>
                <a:latin typeface="Courier New" panose="02070309020205020404" pitchFamily="49" charset="0"/>
                <a:cs typeface="Courier New" panose="02070309020205020404" pitchFamily="49" charset="0"/>
              </a:rPr>
              <a:t>string)</a:t>
            </a:r>
            <a:r>
              <a:rPr lang="en-US" sz="1100" dirty="0">
                <a:solidFill>
                  <a:srgbClr val="FF0000"/>
                </a:solidFill>
                <a:latin typeface="Courier New" panose="02070309020205020404" pitchFamily="49" charset="0"/>
                <a:cs typeface="Courier New" panose="02070309020205020404" pitchFamily="49" charset="0"/>
              </a:rPr>
              <a:t> </a:t>
            </a:r>
            <a:r>
              <a:rPr lang="en-US" dirty="0">
                <a:solidFill>
                  <a:srgbClr val="FF0000"/>
                </a:solidFill>
                <a:latin typeface="Courier New" panose="02070309020205020404" pitchFamily="49" charset="0"/>
                <a:cs typeface="Courier New" panose="02070309020205020404" pitchFamily="49" charset="0"/>
              </a:rPr>
              <a:t>*</a:t>
            </a:r>
            <a:r>
              <a:rPr lang="en-US" sz="1100" dirty="0">
                <a:solidFill>
                  <a:srgbClr val="FF0000"/>
                </a:solidFill>
                <a:latin typeface="Courier New" panose="02070309020205020404" pitchFamily="49" charset="0"/>
                <a:cs typeface="Courier New" panose="02070309020205020404" pitchFamily="49" charset="0"/>
              </a:rPr>
              <a:t> </a:t>
            </a:r>
            <a:r>
              <a:rPr lang="en-US" dirty="0">
                <a:solidFill>
                  <a:srgbClr val="FF0000"/>
                </a:solidFill>
                <a:latin typeface="Courier New" panose="02070309020205020404" pitchFamily="49" charset="0"/>
                <a:cs typeface="Courier New" panose="02070309020205020404" pitchFamily="49" charset="0"/>
              </a:rPr>
              <a:t>(</a:t>
            </a:r>
            <a:r>
              <a:rPr lang="en-US" dirty="0" err="1">
                <a:solidFill>
                  <a:srgbClr val="FF0000"/>
                </a:solidFill>
                <a:latin typeface="Courier New" panose="02070309020205020404" pitchFamily="49" charset="0"/>
                <a:cs typeface="Courier New" panose="02070309020205020404" pitchFamily="49" charset="0"/>
              </a:rPr>
              <a:t>int</a:t>
            </a:r>
            <a:r>
              <a:rPr lang="en-US" sz="1100" dirty="0">
                <a:solidFill>
                  <a:srgbClr val="FF0000"/>
                </a:solidFill>
                <a:latin typeface="Courier New" panose="02070309020205020404" pitchFamily="49" charset="0"/>
                <a:cs typeface="Courier New" panose="02070309020205020404" pitchFamily="49" charset="0"/>
              </a:rPr>
              <a:t> </a:t>
            </a:r>
            <a:r>
              <a:rPr lang="en-US" dirty="0">
                <a:solidFill>
                  <a:srgbClr val="FF0000"/>
                </a:solidFill>
                <a:latin typeface="Courier New" panose="02070309020205020404" pitchFamily="49" charset="0"/>
                <a:cs typeface="Courier New" panose="02070309020205020404" pitchFamily="49" charset="0"/>
              </a:rPr>
              <a:t>*</a:t>
            </a:r>
            <a:r>
              <a:rPr lang="en-US" sz="1100" dirty="0">
                <a:solidFill>
                  <a:srgbClr val="FF0000"/>
                </a:solidFill>
                <a:latin typeface="Courier New" panose="02070309020205020404" pitchFamily="49" charset="0"/>
                <a:cs typeface="Courier New" panose="02070309020205020404" pitchFamily="49" charset="0"/>
              </a:rPr>
              <a:t> </a:t>
            </a:r>
            <a:r>
              <a:rPr lang="en-US" dirty="0">
                <a:solidFill>
                  <a:srgbClr val="FF0000"/>
                </a:solidFill>
                <a:latin typeface="Courier New" panose="02070309020205020404" pitchFamily="49" charset="0"/>
                <a:cs typeface="Courier New" panose="02070309020205020404" pitchFamily="49" charset="0"/>
              </a:rPr>
              <a:t>float</a:t>
            </a:r>
            <a:r>
              <a:rPr lang="en-US" sz="1100" dirty="0">
                <a:solidFill>
                  <a:srgbClr val="FF0000"/>
                </a:solidFill>
                <a:latin typeface="Courier New" panose="02070309020205020404" pitchFamily="49" charset="0"/>
                <a:cs typeface="Courier New" panose="02070309020205020404" pitchFamily="49" charset="0"/>
              </a:rPr>
              <a:t> </a:t>
            </a:r>
            <a:r>
              <a:rPr lang="en-US" dirty="0">
                <a:solidFill>
                  <a:srgbClr val="FF0000"/>
                </a:solidFill>
                <a:latin typeface="Courier New" panose="02070309020205020404" pitchFamily="49" charset="0"/>
                <a:cs typeface="Courier New" panose="02070309020205020404" pitchFamily="49" charset="0"/>
              </a:rPr>
              <a:t>*</a:t>
            </a:r>
            <a:r>
              <a:rPr lang="en-US" sz="1100" dirty="0">
                <a:solidFill>
                  <a:srgbClr val="FF0000"/>
                </a:solidFill>
                <a:latin typeface="Courier New" panose="02070309020205020404" pitchFamily="49" charset="0"/>
                <a:cs typeface="Courier New" panose="02070309020205020404" pitchFamily="49" charset="0"/>
              </a:rPr>
              <a:t> </a:t>
            </a:r>
            <a:r>
              <a:rPr lang="en-US" dirty="0" err="1">
                <a:solidFill>
                  <a:srgbClr val="FF0000"/>
                </a:solidFill>
                <a:latin typeface="Courier New" panose="02070309020205020404" pitchFamily="49" charset="0"/>
                <a:cs typeface="Courier New" panose="02070309020205020404" pitchFamily="49" charset="0"/>
              </a:rPr>
              <a:t>int</a:t>
            </a:r>
            <a:r>
              <a:rPr lang="en-US" sz="1100" dirty="0">
                <a:solidFill>
                  <a:srgbClr val="FF0000"/>
                </a:solidFill>
                <a:latin typeface="Courier New" panose="02070309020205020404" pitchFamily="49" charset="0"/>
                <a:cs typeface="Courier New" panose="02070309020205020404" pitchFamily="49" charset="0"/>
              </a:rPr>
              <a:t> </a:t>
            </a:r>
            <a:r>
              <a:rPr lang="en-US" dirty="0">
                <a:solidFill>
                  <a:srgbClr val="FF0000"/>
                </a:solidFill>
                <a:latin typeface="Courier New" panose="02070309020205020404" pitchFamily="49" charset="0"/>
                <a:cs typeface="Courier New" panose="02070309020205020404" pitchFamily="49" charset="0"/>
              </a:rPr>
              <a:t>*</a:t>
            </a:r>
            <a:r>
              <a:rPr lang="en-US" sz="1100" dirty="0">
                <a:solidFill>
                  <a:srgbClr val="FF0000"/>
                </a:solidFill>
                <a:latin typeface="Courier New" panose="02070309020205020404" pitchFamily="49" charset="0"/>
                <a:cs typeface="Courier New" panose="02070309020205020404" pitchFamily="49" charset="0"/>
              </a:rPr>
              <a:t> </a:t>
            </a:r>
            <a:r>
              <a:rPr lang="en-US" dirty="0">
                <a:solidFill>
                  <a:srgbClr val="FF0000"/>
                </a:solidFill>
                <a:latin typeface="Courier New" panose="02070309020205020404" pitchFamily="49" charset="0"/>
                <a:cs typeface="Courier New" panose="02070309020205020404" pitchFamily="49" charset="0"/>
              </a:rPr>
              <a:t>bool</a:t>
            </a:r>
            <a:r>
              <a:rPr lang="en-US" sz="1100" dirty="0">
                <a:solidFill>
                  <a:srgbClr val="FF0000"/>
                </a:solidFill>
                <a:latin typeface="Courier New" panose="02070309020205020404" pitchFamily="49" charset="0"/>
                <a:cs typeface="Courier New" panose="02070309020205020404" pitchFamily="49" charset="0"/>
              </a:rPr>
              <a:t> </a:t>
            </a:r>
            <a:r>
              <a:rPr lang="en-US" dirty="0" smtClean="0">
                <a:solidFill>
                  <a:srgbClr val="FF0000"/>
                </a:solidFill>
                <a:latin typeface="Courier New" panose="02070309020205020404" pitchFamily="49" charset="0"/>
                <a:cs typeface="Courier New" panose="02070309020205020404" pitchFamily="49" charset="0"/>
              </a:rPr>
              <a:t>*</a:t>
            </a:r>
            <a:r>
              <a:rPr lang="en-US" sz="1100" dirty="0" smtClean="0">
                <a:solidFill>
                  <a:srgbClr val="FF0000"/>
                </a:solidFill>
                <a:latin typeface="Courier New" panose="02070309020205020404" pitchFamily="49" charset="0"/>
                <a:cs typeface="Courier New" panose="02070309020205020404" pitchFamily="49" charset="0"/>
              </a:rPr>
              <a:t> </a:t>
            </a:r>
            <a:r>
              <a:rPr lang="en-US" dirty="0" smtClean="0">
                <a:solidFill>
                  <a:srgbClr val="FF0000"/>
                </a:solidFill>
                <a:latin typeface="Courier New" panose="02070309020205020404" pitchFamily="49" charset="0"/>
                <a:cs typeface="Courier New" panose="02070309020205020404" pitchFamily="49" charset="0"/>
              </a:rPr>
              <a:t>string)</a:t>
            </a:r>
          </a:p>
          <a:p>
            <a:pPr marL="0" indent="0">
              <a:buNone/>
            </a:pPr>
            <a:endParaRPr lang="en-US" dirty="0" smtClean="0">
              <a:solidFill>
                <a:srgbClr val="FF0000"/>
              </a:solidFill>
              <a:latin typeface="Courier New" panose="02070309020205020404" pitchFamily="49" charset="0"/>
              <a:cs typeface="Courier New" panose="02070309020205020404" pitchFamily="49" charset="0"/>
            </a:endParaRPr>
          </a:p>
          <a:p>
            <a:pPr marL="0" indent="0">
              <a:buNone/>
            </a:pPr>
            <a:r>
              <a:rPr lang="en-US" dirty="0" smtClean="0">
                <a:solidFill>
                  <a:schemeClr val="accent6"/>
                </a:solidFill>
                <a:cs typeface="Courier New" panose="02070309020205020404" pitchFamily="49" charset="0"/>
              </a:rPr>
              <a:t>Now try it with </a:t>
            </a:r>
            <a:r>
              <a:rPr lang="da-DK" dirty="0">
                <a:latin typeface="Courier New" panose="02070309020205020404" pitchFamily="49" charset="0"/>
                <a:ea typeface="Courier"/>
                <a:cs typeface="Courier New" panose="02070309020205020404" pitchFamily="49" charset="0"/>
                <a:sym typeface="Courier"/>
              </a:rPr>
              <a:t>let </a:t>
            </a:r>
            <a:r>
              <a:rPr lang="da-DK" dirty="0" smtClean="0">
                <a:latin typeface="Courier New" panose="02070309020205020404" pitchFamily="49" charset="0"/>
                <a:ea typeface="Courier"/>
                <a:cs typeface="Courier New" panose="02070309020205020404" pitchFamily="49" charset="0"/>
                <a:sym typeface="Courier"/>
              </a:rPr>
              <a:t>x2 </a:t>
            </a:r>
            <a:r>
              <a:rPr lang="da-DK" dirty="0">
                <a:latin typeface="Courier New" panose="02070309020205020404" pitchFamily="49" charset="0"/>
                <a:ea typeface="Courier"/>
                <a:cs typeface="Courier New" panose="02070309020205020404" pitchFamily="49" charset="0"/>
                <a:sym typeface="Courier"/>
              </a:rPr>
              <a:t>= (1, 2.3, </a:t>
            </a:r>
            <a:r>
              <a:rPr lang="da-DK" dirty="0" smtClean="0">
                <a:latin typeface="Courier New" panose="02070309020205020404" pitchFamily="49" charset="0"/>
                <a:ea typeface="Courier"/>
                <a:cs typeface="Courier New" panose="02070309020205020404" pitchFamily="49" charset="0"/>
                <a:sym typeface="Courier"/>
              </a:rPr>
              <a:t>1/</a:t>
            </a:r>
            <a:r>
              <a:rPr lang="da-DK" dirty="0" smtClean="0">
                <a:solidFill>
                  <a:srgbClr val="FF0000"/>
                </a:solidFill>
                <a:latin typeface="Courier New" panose="02070309020205020404" pitchFamily="49" charset="0"/>
                <a:ea typeface="Courier"/>
                <a:cs typeface="Courier New" panose="02070309020205020404" pitchFamily="49" charset="0"/>
                <a:sym typeface="Courier"/>
              </a:rPr>
              <a:t>2.0</a:t>
            </a:r>
            <a:r>
              <a:rPr lang="da-DK" dirty="0" smtClean="0">
                <a:latin typeface="Courier New" panose="02070309020205020404" pitchFamily="49" charset="0"/>
                <a:ea typeface="Courier"/>
                <a:cs typeface="Courier New" panose="02070309020205020404" pitchFamily="49" charset="0"/>
                <a:sym typeface="Courier"/>
              </a:rPr>
              <a:t>, </a:t>
            </a:r>
            <a:r>
              <a:rPr lang="da-DK" dirty="0">
                <a:latin typeface="Courier New" panose="02070309020205020404" pitchFamily="49" charset="0"/>
                <a:ea typeface="Courier"/>
                <a:cs typeface="Courier New" panose="02070309020205020404" pitchFamily="49" charset="0"/>
                <a:sym typeface="Courier"/>
              </a:rPr>
              <a:t>true, </a:t>
            </a:r>
            <a:r>
              <a:rPr lang="da-DK" dirty="0" smtClean="0">
                <a:latin typeface="Courier New" panose="02070309020205020404" pitchFamily="49" charset="0"/>
                <a:ea typeface="Courier"/>
                <a:cs typeface="Courier New" panose="02070309020205020404" pitchFamily="49" charset="0"/>
                <a:sym typeface="Courier"/>
              </a:rPr>
              <a:t>hello);; </a:t>
            </a:r>
            <a:r>
              <a:rPr lang="da-DK" dirty="0" smtClean="0">
                <a:ea typeface="Courier"/>
                <a:cs typeface="Courier New" panose="02070309020205020404" pitchFamily="49" charset="0"/>
                <a:sym typeface="Courier"/>
              </a:rPr>
              <a:t>(where I’ve saved the string ”hello” in a variable called hello because the ”ex-boyfriend” is not letting me type simple quotes in PowerPoint).  The common way to ensure floating-point division in C/C++ etc does not work in OCaml because </a:t>
            </a:r>
            <a:r>
              <a:rPr lang="da-DK" b="1" dirty="0" smtClean="0">
                <a:ea typeface="Courier"/>
                <a:cs typeface="Courier New" panose="02070309020205020404" pitchFamily="49" charset="0"/>
                <a:sym typeface="Courier"/>
              </a:rPr>
              <a:t>both</a:t>
            </a:r>
            <a:r>
              <a:rPr lang="da-DK" dirty="0" smtClean="0">
                <a:ea typeface="Courier"/>
                <a:cs typeface="Courier New" panose="02070309020205020404" pitchFamily="49" charset="0"/>
                <a:sym typeface="Courier"/>
              </a:rPr>
              <a:t> arguments must be float </a:t>
            </a:r>
            <a:r>
              <a:rPr lang="da-DK" b="1" dirty="0" smtClean="0">
                <a:ea typeface="Courier"/>
                <a:cs typeface="Courier New" panose="02070309020205020404" pitchFamily="49" charset="0"/>
                <a:sym typeface="Courier"/>
              </a:rPr>
              <a:t>and</a:t>
            </a:r>
            <a:r>
              <a:rPr lang="da-DK" dirty="0" smtClean="0">
                <a:ea typeface="Courier"/>
                <a:cs typeface="Courier New" panose="02070309020205020404" pitchFamily="49" charset="0"/>
                <a:sym typeface="Courier"/>
              </a:rPr>
              <a:t> must write </a:t>
            </a:r>
            <a:r>
              <a:rPr lang="da-DK" dirty="0" smtClean="0">
                <a:solidFill>
                  <a:srgbClr val="FF0000"/>
                </a:solidFill>
                <a:latin typeface="Courier New" panose="02070309020205020404" pitchFamily="49" charset="0"/>
                <a:ea typeface="Courier"/>
                <a:cs typeface="Courier New" panose="02070309020205020404" pitchFamily="49" charset="0"/>
                <a:sym typeface="Courier"/>
              </a:rPr>
              <a:t>/.</a:t>
            </a:r>
            <a:r>
              <a:rPr lang="da-DK" dirty="0" smtClean="0">
                <a:ea typeface="Courier"/>
                <a:cs typeface="Courier New" panose="02070309020205020404" pitchFamily="49" charset="0"/>
                <a:sym typeface="Courier"/>
              </a:rPr>
              <a:t> for the operator.  Fiddle around showing errors, then fix it to (noting why space before 2.0 too):</a:t>
            </a:r>
          </a:p>
          <a:p>
            <a:pPr marL="0" indent="0" algn="ctr">
              <a:buNone/>
            </a:pPr>
            <a:r>
              <a:rPr lang="da-DK" dirty="0">
                <a:solidFill>
                  <a:srgbClr val="FF0000"/>
                </a:solidFill>
                <a:latin typeface="Courier New" panose="02070309020205020404" pitchFamily="49" charset="0"/>
                <a:ea typeface="Courier"/>
                <a:cs typeface="Courier New" panose="02070309020205020404" pitchFamily="49" charset="0"/>
                <a:sym typeface="Courier"/>
              </a:rPr>
              <a:t>let x2 = (1, 2.3, </a:t>
            </a:r>
            <a:r>
              <a:rPr lang="da-DK" dirty="0" smtClean="0">
                <a:solidFill>
                  <a:srgbClr val="FF0000"/>
                </a:solidFill>
                <a:latin typeface="Courier New" panose="02070309020205020404" pitchFamily="49" charset="0"/>
                <a:ea typeface="Courier"/>
                <a:cs typeface="Courier New" panose="02070309020205020404" pitchFamily="49" charset="0"/>
                <a:sym typeface="Courier"/>
              </a:rPr>
              <a:t>1.0/. 2.0</a:t>
            </a:r>
            <a:r>
              <a:rPr lang="da-DK" dirty="0">
                <a:solidFill>
                  <a:srgbClr val="FF0000"/>
                </a:solidFill>
                <a:latin typeface="Courier New" panose="02070309020205020404" pitchFamily="49" charset="0"/>
                <a:ea typeface="Courier"/>
                <a:cs typeface="Courier New" panose="02070309020205020404" pitchFamily="49" charset="0"/>
                <a:sym typeface="Courier"/>
              </a:rPr>
              <a:t>, true, hello);;</a:t>
            </a:r>
            <a:endParaRPr lang="en-US" dirty="0">
              <a:solidFill>
                <a:srgbClr val="FF0000"/>
              </a:solidFill>
              <a:latin typeface="Courier New" panose="02070309020205020404" pitchFamily="49" charset="0"/>
              <a:cs typeface="Courier New" panose="02070309020205020404" pitchFamily="49" charset="0"/>
            </a:endParaRPr>
          </a:p>
          <a:p>
            <a:pPr marL="0" indent="0">
              <a:buNone/>
            </a:pPr>
            <a:endParaRPr lang="en-US" dirty="0">
              <a:solidFill>
                <a:srgbClr val="FF0000"/>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865183633"/>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5196" y="1035754"/>
            <a:ext cx="7886700" cy="482803"/>
          </a:xfrm>
        </p:spPr>
        <p:txBody>
          <a:bodyPr/>
          <a:lstStyle/>
          <a:p>
            <a:r>
              <a:rPr lang="en-US" dirty="0" smtClean="0"/>
              <a:t>			Functions </a:t>
            </a:r>
            <a:r>
              <a:rPr lang="en-US" dirty="0"/>
              <a:t>in </a:t>
            </a:r>
            <a:r>
              <a:rPr lang="en-US" dirty="0" err="1" smtClean="0"/>
              <a:t>Ocaml</a:t>
            </a:r>
            <a:endParaRPr lang="en-US" dirty="0"/>
          </a:p>
        </p:txBody>
      </p:sp>
      <p:sp>
        <p:nvSpPr>
          <p:cNvPr id="5" name="Content Placeholder 4"/>
          <p:cNvSpPr>
            <a:spLocks noGrp="1"/>
          </p:cNvSpPr>
          <p:nvPr>
            <p:ph idx="1"/>
          </p:nvPr>
        </p:nvSpPr>
        <p:spPr>
          <a:xfrm>
            <a:off x="425196" y="1617983"/>
            <a:ext cx="8196290" cy="4970596"/>
          </a:xfrm>
        </p:spPr>
        <p:txBody>
          <a:bodyPr>
            <a:normAutofit fontScale="85000" lnSpcReduction="20000"/>
          </a:bodyPr>
          <a:lstStyle/>
          <a:p>
            <a:endParaRPr lang="en-US" dirty="0"/>
          </a:p>
          <a:p>
            <a:r>
              <a:rPr lang="en-US" sz="2000" dirty="0" smtClean="0">
                <a:solidFill>
                  <a:schemeClr val="tx2">
                    <a:lumMod val="50000"/>
                  </a:schemeClr>
                </a:solidFill>
              </a:rPr>
              <a:t>Syntax</a:t>
            </a:r>
            <a:r>
              <a:rPr lang="en-US" sz="2000" dirty="0" smtClean="0"/>
              <a:t> (which says that specifying types of argument and/or value is optional)</a:t>
            </a:r>
          </a:p>
          <a:p>
            <a:pPr marL="0" indent="0">
              <a:buNone/>
            </a:pPr>
            <a:r>
              <a:rPr lang="en-US" sz="2000" dirty="0" smtClean="0"/>
              <a:t>               </a:t>
            </a:r>
            <a:r>
              <a:rPr lang="en-US" sz="2000" dirty="0" smtClean="0">
                <a:solidFill>
                  <a:srgbClr val="FF0000"/>
                </a:solidFill>
                <a:latin typeface="Courier New" panose="02070309020205020404" pitchFamily="49" charset="0"/>
              </a:rPr>
              <a:t>let</a:t>
            </a:r>
            <a:r>
              <a:rPr lang="en-US" sz="2000" dirty="0" smtClean="0">
                <a:latin typeface="Courier New" panose="02070309020205020404" pitchFamily="49" charset="0"/>
              </a:rPr>
              <a:t> </a:t>
            </a:r>
            <a:r>
              <a:rPr lang="en-US" sz="2000" i="1" dirty="0" smtClean="0"/>
              <a:t>&lt;</a:t>
            </a:r>
            <a:r>
              <a:rPr lang="en-US" sz="2000" i="1" dirty="0" err="1" smtClean="0"/>
              <a:t>funname</a:t>
            </a:r>
            <a:r>
              <a:rPr lang="en-US" sz="2000" i="1" dirty="0" smtClean="0"/>
              <a:t>&gt; &lt;</a:t>
            </a:r>
            <a:r>
              <a:rPr lang="en-US" sz="2000" i="1" dirty="0" err="1" smtClean="0"/>
              <a:t>arg</a:t>
            </a:r>
            <a:r>
              <a:rPr lang="en-US" sz="2000" i="1" dirty="0" smtClean="0"/>
              <a:t>&gt; </a:t>
            </a:r>
            <a:r>
              <a:rPr lang="en-US" sz="2000" i="1" dirty="0" smtClean="0">
                <a:solidFill>
                  <a:srgbClr val="FF0000"/>
                </a:solidFill>
              </a:rPr>
              <a:t>=</a:t>
            </a:r>
            <a:r>
              <a:rPr lang="en-US" sz="2000" i="1" dirty="0" smtClean="0"/>
              <a:t> </a:t>
            </a:r>
            <a:r>
              <a:rPr lang="en-US" sz="2000" dirty="0" smtClean="0"/>
              <a:t>EXPR</a:t>
            </a:r>
          </a:p>
          <a:p>
            <a:pPr marL="0" indent="0">
              <a:buNone/>
            </a:pPr>
            <a:r>
              <a:rPr lang="en-US" sz="2000" dirty="0"/>
              <a:t> </a:t>
            </a:r>
            <a:r>
              <a:rPr lang="en-US" sz="2000" dirty="0" smtClean="0"/>
              <a:t>            | </a:t>
            </a:r>
            <a:r>
              <a:rPr lang="en-US" sz="2000" dirty="0">
                <a:solidFill>
                  <a:srgbClr val="FF0000"/>
                </a:solidFill>
                <a:latin typeface="Courier New" panose="02070309020205020404" pitchFamily="49" charset="0"/>
              </a:rPr>
              <a:t>let</a:t>
            </a:r>
            <a:r>
              <a:rPr lang="en-US" sz="2000" dirty="0">
                <a:latin typeface="Courier New" panose="02070309020205020404" pitchFamily="49" charset="0"/>
              </a:rPr>
              <a:t> </a:t>
            </a:r>
            <a:r>
              <a:rPr lang="en-US" sz="2000" i="1" dirty="0" smtClean="0"/>
              <a:t>&lt;</a:t>
            </a:r>
            <a:r>
              <a:rPr lang="en-US" sz="2000" i="1" dirty="0" err="1"/>
              <a:t>funname</a:t>
            </a:r>
            <a:r>
              <a:rPr lang="en-US" sz="2000" i="1" dirty="0"/>
              <a:t>&gt; </a:t>
            </a:r>
            <a:r>
              <a:rPr lang="en-US" sz="2000" dirty="0" smtClean="0"/>
              <a:t>[</a:t>
            </a:r>
            <a:r>
              <a:rPr lang="en-US" sz="2000" dirty="0" smtClean="0">
                <a:solidFill>
                  <a:srgbClr val="FF0000"/>
                </a:solidFill>
                <a:latin typeface="Courier New" panose="02070309020205020404" pitchFamily="49" charset="0"/>
                <a:cs typeface="Courier New" panose="02070309020205020404" pitchFamily="49" charset="0"/>
              </a:rPr>
              <a:t>(</a:t>
            </a:r>
            <a:r>
              <a:rPr lang="en-US" sz="2000" dirty="0" smtClean="0"/>
              <a:t>]</a:t>
            </a:r>
            <a:r>
              <a:rPr lang="en-US" sz="2000" i="1" dirty="0" smtClean="0"/>
              <a:t>&lt;</a:t>
            </a:r>
            <a:r>
              <a:rPr lang="en-US" sz="2000" i="1" dirty="0" err="1"/>
              <a:t>arg</a:t>
            </a:r>
            <a:r>
              <a:rPr lang="en-US" sz="2000" i="1" dirty="0" smtClean="0"/>
              <a:t>&gt;</a:t>
            </a:r>
            <a:r>
              <a:rPr lang="en-US" sz="2000" dirty="0" smtClean="0">
                <a:solidFill>
                  <a:srgbClr val="FF0000"/>
                </a:solidFill>
                <a:latin typeface="Courier New" panose="02070309020205020404" pitchFamily="49" charset="0"/>
                <a:cs typeface="Courier New" panose="02070309020205020404" pitchFamily="49" charset="0"/>
              </a:rPr>
              <a:t>:</a:t>
            </a:r>
            <a:r>
              <a:rPr lang="en-US" sz="2000" dirty="0" smtClean="0"/>
              <a:t> TYPE[</a:t>
            </a:r>
            <a:r>
              <a:rPr lang="en-US" sz="2000" dirty="0" smtClean="0">
                <a:solidFill>
                  <a:srgbClr val="FF0000"/>
                </a:solidFill>
                <a:latin typeface="Courier New" panose="02070309020205020404" pitchFamily="49" charset="0"/>
                <a:cs typeface="Courier New" panose="02070309020205020404" pitchFamily="49" charset="0"/>
              </a:rPr>
              <a:t>)</a:t>
            </a:r>
            <a:r>
              <a:rPr lang="en-US" sz="2000" dirty="0" smtClean="0"/>
              <a:t>]</a:t>
            </a:r>
            <a:r>
              <a:rPr lang="en-US" sz="2000" i="1" dirty="0" smtClean="0"/>
              <a:t> </a:t>
            </a:r>
            <a:r>
              <a:rPr lang="en-US" sz="2000" i="1" dirty="0">
                <a:solidFill>
                  <a:srgbClr val="FF0000"/>
                </a:solidFill>
              </a:rPr>
              <a:t>=</a:t>
            </a:r>
            <a:r>
              <a:rPr lang="en-US" sz="2000" i="1" dirty="0"/>
              <a:t> </a:t>
            </a:r>
            <a:r>
              <a:rPr lang="en-US" sz="2000" dirty="0" smtClean="0"/>
              <a:t>EXPR</a:t>
            </a:r>
          </a:p>
          <a:p>
            <a:pPr marL="0" indent="0">
              <a:buNone/>
            </a:pPr>
            <a:r>
              <a:rPr lang="en-US" sz="2000" dirty="0" smtClean="0"/>
              <a:t>             | </a:t>
            </a:r>
            <a:r>
              <a:rPr lang="en-US" sz="2000" dirty="0">
                <a:solidFill>
                  <a:srgbClr val="FF0000"/>
                </a:solidFill>
                <a:latin typeface="Courier New" panose="02070309020205020404" pitchFamily="49" charset="0"/>
              </a:rPr>
              <a:t>let</a:t>
            </a:r>
            <a:r>
              <a:rPr lang="en-US" sz="2000" dirty="0">
                <a:latin typeface="Courier New" panose="02070309020205020404" pitchFamily="49" charset="0"/>
              </a:rPr>
              <a:t> </a:t>
            </a:r>
            <a:r>
              <a:rPr lang="en-US" sz="2000" i="1" dirty="0"/>
              <a:t>&lt;</a:t>
            </a:r>
            <a:r>
              <a:rPr lang="en-US" sz="2000" i="1" dirty="0" err="1"/>
              <a:t>funname</a:t>
            </a:r>
            <a:r>
              <a:rPr lang="en-US" sz="2000" i="1" dirty="0"/>
              <a:t>&gt; </a:t>
            </a:r>
            <a:r>
              <a:rPr lang="en-US" sz="2000" dirty="0" smtClean="0">
                <a:solidFill>
                  <a:srgbClr val="FF0000"/>
                </a:solidFill>
                <a:latin typeface="Courier New" panose="02070309020205020404" pitchFamily="49" charset="0"/>
                <a:cs typeface="Courier New" panose="02070309020205020404" pitchFamily="49" charset="0"/>
              </a:rPr>
              <a:t>(</a:t>
            </a:r>
            <a:r>
              <a:rPr lang="en-US" sz="2000" i="1" dirty="0" smtClean="0"/>
              <a:t>&lt;</a:t>
            </a:r>
            <a:r>
              <a:rPr lang="en-US" sz="2000" i="1" dirty="0" err="1"/>
              <a:t>arg</a:t>
            </a:r>
            <a:r>
              <a:rPr lang="en-US" sz="2000" i="1" dirty="0"/>
              <a:t>&gt;</a:t>
            </a:r>
            <a:r>
              <a:rPr lang="en-US" sz="2000" dirty="0">
                <a:solidFill>
                  <a:srgbClr val="FF0000"/>
                </a:solidFill>
                <a:latin typeface="Courier New" panose="02070309020205020404" pitchFamily="49" charset="0"/>
                <a:cs typeface="Courier New" panose="02070309020205020404" pitchFamily="49" charset="0"/>
              </a:rPr>
              <a:t>:</a:t>
            </a:r>
            <a:r>
              <a:rPr lang="en-US" sz="2000" dirty="0"/>
              <a:t> </a:t>
            </a:r>
            <a:r>
              <a:rPr lang="en-US" sz="2000" dirty="0" smtClean="0"/>
              <a:t>TYPE</a:t>
            </a:r>
            <a:r>
              <a:rPr lang="en-US" sz="2000" dirty="0" smtClean="0">
                <a:solidFill>
                  <a:srgbClr val="FF0000"/>
                </a:solidFill>
                <a:latin typeface="Courier New" panose="02070309020205020404" pitchFamily="49" charset="0"/>
                <a:cs typeface="Courier New" panose="02070309020205020404" pitchFamily="49" charset="0"/>
              </a:rPr>
              <a:t>)</a:t>
            </a:r>
            <a:r>
              <a:rPr lang="en-US" sz="2000" dirty="0"/>
              <a:t> </a:t>
            </a:r>
            <a:r>
              <a:rPr lang="en-US" sz="2000" dirty="0" smtClean="0">
                <a:solidFill>
                  <a:srgbClr val="FF0000"/>
                </a:solidFill>
                <a:latin typeface="Courier New" panose="02070309020205020404" pitchFamily="49" charset="0"/>
                <a:cs typeface="Courier New" panose="02070309020205020404" pitchFamily="49" charset="0"/>
              </a:rPr>
              <a:t>:</a:t>
            </a:r>
            <a:r>
              <a:rPr lang="en-US" sz="2000" dirty="0" smtClean="0"/>
              <a:t> TYPE</a:t>
            </a:r>
            <a:r>
              <a:rPr lang="en-US" sz="2000" i="1" dirty="0" smtClean="0"/>
              <a:t> </a:t>
            </a:r>
            <a:r>
              <a:rPr lang="en-US" sz="2000" i="1" dirty="0">
                <a:solidFill>
                  <a:srgbClr val="FF0000"/>
                </a:solidFill>
              </a:rPr>
              <a:t>=</a:t>
            </a:r>
            <a:r>
              <a:rPr lang="en-US" sz="2000" i="1" dirty="0"/>
              <a:t> </a:t>
            </a:r>
            <a:r>
              <a:rPr lang="en-US" sz="2000" dirty="0"/>
              <a:t>EXPR</a:t>
            </a:r>
          </a:p>
          <a:p>
            <a:pPr marL="0" indent="0">
              <a:buNone/>
            </a:pPr>
            <a:endParaRPr lang="en-US" sz="2400" dirty="0" smtClean="0">
              <a:solidFill>
                <a:schemeClr val="tx2">
                  <a:lumMod val="50000"/>
                </a:schemeClr>
              </a:solidFill>
            </a:endParaRPr>
          </a:p>
          <a:p>
            <a:r>
              <a:rPr lang="en-US" sz="2400" dirty="0" smtClean="0">
                <a:solidFill>
                  <a:schemeClr val="tx2">
                    <a:lumMod val="50000"/>
                  </a:schemeClr>
                </a:solidFill>
              </a:rPr>
              <a:t>Red stuff is literal.  The grey square brackets are “EBNF meta” saying that the literal parentheses are optional.</a:t>
            </a:r>
          </a:p>
          <a:p>
            <a:r>
              <a:rPr lang="en-US" sz="2400" dirty="0" smtClean="0">
                <a:solidFill>
                  <a:schemeClr val="tx2">
                    <a:lumMod val="50000"/>
                  </a:schemeClr>
                </a:solidFill>
              </a:rPr>
              <a:t>Italics mean any legal identifier.  The BNF for TYPE will be on Thu.</a:t>
            </a:r>
          </a:p>
          <a:p>
            <a:r>
              <a:rPr lang="en-US" sz="2400" dirty="0" smtClean="0"/>
              <a:t>The third line says that if you give the output type too, then the </a:t>
            </a:r>
            <a:r>
              <a:rPr lang="en-US" sz="2400" dirty="0" err="1" smtClean="0"/>
              <a:t>parens</a:t>
            </a:r>
            <a:r>
              <a:rPr lang="en-US" sz="2400" dirty="0" smtClean="0"/>
              <a:t> around the input type are not optional---examples next slide.</a:t>
            </a:r>
          </a:p>
          <a:p>
            <a:r>
              <a:rPr lang="en-US" sz="2400" dirty="0" err="1" smtClean="0"/>
              <a:t>Parens</a:t>
            </a:r>
            <a:r>
              <a:rPr lang="en-US" sz="2400" dirty="0" smtClean="0"/>
              <a:t> could be optional in the first rule too, but we’ll later extend </a:t>
            </a:r>
            <a:r>
              <a:rPr lang="en-US" sz="2400" i="1" dirty="0" smtClean="0"/>
              <a:t>&lt;</a:t>
            </a:r>
            <a:r>
              <a:rPr lang="en-US" sz="2400" i="1" dirty="0" err="1" smtClean="0"/>
              <a:t>arg</a:t>
            </a:r>
            <a:r>
              <a:rPr lang="en-US" sz="2400" i="1" dirty="0" smtClean="0"/>
              <a:t>&gt; </a:t>
            </a:r>
            <a:r>
              <a:rPr lang="en-US" sz="2400" dirty="0" smtClean="0"/>
              <a:t>into more-general rules that can include </a:t>
            </a:r>
            <a:r>
              <a:rPr lang="en-US" sz="2400" dirty="0" err="1" smtClean="0"/>
              <a:t>parens</a:t>
            </a:r>
            <a:r>
              <a:rPr lang="en-US" sz="2400" dirty="0" smtClean="0"/>
              <a:t> automatically.</a:t>
            </a:r>
          </a:p>
          <a:p>
            <a:r>
              <a:rPr lang="en-US" sz="2400" dirty="0" smtClean="0"/>
              <a:t>Recursive functions are the same syntax options with </a:t>
            </a:r>
            <a:r>
              <a:rPr lang="en-US" sz="2400" dirty="0" smtClean="0">
                <a:solidFill>
                  <a:srgbClr val="FF0000"/>
                </a:solidFill>
              </a:rPr>
              <a:t>let rec </a:t>
            </a:r>
            <a:r>
              <a:rPr lang="en-US" sz="2400" dirty="0" smtClean="0"/>
              <a:t>in place of </a:t>
            </a:r>
            <a:r>
              <a:rPr lang="en-US" sz="2400" dirty="0" smtClean="0">
                <a:solidFill>
                  <a:srgbClr val="FF0000"/>
                </a:solidFill>
              </a:rPr>
              <a:t>let</a:t>
            </a:r>
            <a:r>
              <a:rPr lang="en-US" sz="2400" dirty="0" smtClean="0"/>
              <a:t>.  E.g. the third rule becomes</a:t>
            </a:r>
            <a:endParaRPr lang="en-US" sz="2400" dirty="0"/>
          </a:p>
          <a:p>
            <a:pPr marL="0" indent="0">
              <a:buNone/>
            </a:pPr>
            <a:r>
              <a:rPr lang="en-US" sz="2000" dirty="0" smtClean="0">
                <a:solidFill>
                  <a:srgbClr val="FF0000"/>
                </a:solidFill>
                <a:latin typeface="Courier New" panose="02070309020205020404" pitchFamily="49" charset="0"/>
              </a:rPr>
              <a:t>        let rec</a:t>
            </a:r>
            <a:r>
              <a:rPr lang="en-US" sz="2000" dirty="0" smtClean="0">
                <a:latin typeface="Courier New" panose="02070309020205020404" pitchFamily="49" charset="0"/>
              </a:rPr>
              <a:t> </a:t>
            </a:r>
            <a:r>
              <a:rPr lang="en-US" sz="2000" i="1" dirty="0"/>
              <a:t>&lt;</a:t>
            </a:r>
            <a:r>
              <a:rPr lang="en-US" sz="2000" i="1" dirty="0" err="1"/>
              <a:t>funname</a:t>
            </a:r>
            <a:r>
              <a:rPr lang="en-US" sz="2000" i="1" dirty="0"/>
              <a:t>&gt; </a:t>
            </a:r>
            <a:r>
              <a:rPr lang="en-US" sz="2000" dirty="0">
                <a:solidFill>
                  <a:srgbClr val="FF0000"/>
                </a:solidFill>
                <a:latin typeface="Courier New" panose="02070309020205020404" pitchFamily="49" charset="0"/>
                <a:cs typeface="Courier New" panose="02070309020205020404" pitchFamily="49" charset="0"/>
              </a:rPr>
              <a:t>(</a:t>
            </a:r>
            <a:r>
              <a:rPr lang="en-US" sz="2000" i="1" dirty="0"/>
              <a:t>&lt;</a:t>
            </a:r>
            <a:r>
              <a:rPr lang="en-US" sz="2000" i="1" dirty="0" err="1"/>
              <a:t>arg</a:t>
            </a:r>
            <a:r>
              <a:rPr lang="en-US" sz="2000" i="1" dirty="0"/>
              <a:t>&gt;</a:t>
            </a:r>
            <a:r>
              <a:rPr lang="en-US" sz="2000" dirty="0">
                <a:solidFill>
                  <a:srgbClr val="FF0000"/>
                </a:solidFill>
                <a:latin typeface="Courier New" panose="02070309020205020404" pitchFamily="49" charset="0"/>
                <a:cs typeface="Courier New" panose="02070309020205020404" pitchFamily="49" charset="0"/>
              </a:rPr>
              <a:t>:</a:t>
            </a:r>
            <a:r>
              <a:rPr lang="en-US" sz="2000" dirty="0"/>
              <a:t> TYPE</a:t>
            </a:r>
            <a:r>
              <a:rPr lang="en-US" sz="2000" dirty="0">
                <a:solidFill>
                  <a:srgbClr val="FF0000"/>
                </a:solidFill>
                <a:latin typeface="Courier New" panose="02070309020205020404" pitchFamily="49" charset="0"/>
                <a:cs typeface="Courier New" panose="02070309020205020404" pitchFamily="49" charset="0"/>
              </a:rPr>
              <a:t>)</a:t>
            </a:r>
            <a:r>
              <a:rPr lang="en-US" sz="2000" dirty="0"/>
              <a:t> </a:t>
            </a:r>
            <a:r>
              <a:rPr lang="en-US" sz="2000" dirty="0">
                <a:solidFill>
                  <a:srgbClr val="FF0000"/>
                </a:solidFill>
                <a:latin typeface="Courier New" panose="02070309020205020404" pitchFamily="49" charset="0"/>
                <a:cs typeface="Courier New" panose="02070309020205020404" pitchFamily="49" charset="0"/>
              </a:rPr>
              <a:t>:</a:t>
            </a:r>
            <a:r>
              <a:rPr lang="en-US" sz="2000" dirty="0"/>
              <a:t> TYPE</a:t>
            </a:r>
            <a:r>
              <a:rPr lang="en-US" sz="2000" i="1" dirty="0"/>
              <a:t> </a:t>
            </a:r>
            <a:r>
              <a:rPr lang="en-US" sz="2000" i="1" dirty="0">
                <a:solidFill>
                  <a:srgbClr val="FF0000"/>
                </a:solidFill>
              </a:rPr>
              <a:t>=</a:t>
            </a:r>
            <a:r>
              <a:rPr lang="en-US" sz="2000" i="1" dirty="0"/>
              <a:t> </a:t>
            </a:r>
            <a:r>
              <a:rPr lang="en-US" sz="2000" dirty="0" smtClean="0"/>
              <a:t>EXPR</a:t>
            </a:r>
          </a:p>
          <a:p>
            <a:pPr marL="0" indent="0">
              <a:buNone/>
            </a:pPr>
            <a:endParaRPr lang="en-US" sz="2000" dirty="0" smtClean="0"/>
          </a:p>
          <a:p>
            <a:r>
              <a:rPr lang="en-US" sz="2000" dirty="0" smtClean="0"/>
              <a:t>The “rec” is needed whenever the function name appears in the body EXPR.</a:t>
            </a:r>
          </a:p>
          <a:p>
            <a:pPr marL="0" indent="0">
              <a:buNone/>
            </a:pPr>
            <a:endParaRPr lang="en-US" sz="2000" dirty="0"/>
          </a:p>
        </p:txBody>
      </p:sp>
    </p:spTree>
    <p:extLst>
      <p:ext uri="{BB962C8B-B14F-4D97-AF65-F5344CB8AC3E}">
        <p14:creationId xmlns:p14="http://schemas.microsoft.com/office/powerpoint/2010/main" val="521170364"/>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5194" y="1014657"/>
            <a:ext cx="7886702" cy="512064"/>
          </a:xfrm>
        </p:spPr>
        <p:txBody>
          <a:bodyPr>
            <a:normAutofit/>
          </a:bodyPr>
          <a:lstStyle/>
          <a:p>
            <a:r>
              <a:rPr lang="en-US" dirty="0" smtClean="0"/>
              <a:t>Simple Examples  </a:t>
            </a:r>
            <a:r>
              <a:rPr lang="en-US" sz="1300" dirty="0" smtClean="0"/>
              <a:t>[again, fix the bad Courier quotes]</a:t>
            </a:r>
            <a:endParaRPr lang="en-US" sz="1300" dirty="0"/>
          </a:p>
        </p:txBody>
      </p:sp>
      <p:sp>
        <p:nvSpPr>
          <p:cNvPr id="3" name="Text Placeholder 2"/>
          <p:cNvSpPr>
            <a:spLocks noGrp="1"/>
          </p:cNvSpPr>
          <p:nvPr>
            <p:ph type="body" idx="1"/>
          </p:nvPr>
        </p:nvSpPr>
        <p:spPr>
          <a:xfrm>
            <a:off x="425194" y="1665515"/>
            <a:ext cx="7886702" cy="4678135"/>
          </a:xfrm>
        </p:spPr>
        <p:txBody>
          <a:bodyPr>
            <a:normAutofit fontScale="92500" lnSpcReduction="20000"/>
          </a:bodyPr>
          <a:lstStyle/>
          <a:p>
            <a:pPr marL="0" indent="0">
              <a:buNone/>
            </a:pPr>
            <a:r>
              <a:rPr lang="en-US" dirty="0" smtClean="0">
                <a:solidFill>
                  <a:srgbClr val="FF0000"/>
                </a:solidFill>
                <a:latin typeface="Courier New" panose="02070309020205020404" pitchFamily="49" charset="0"/>
                <a:cs typeface="Courier New" panose="02070309020205020404" pitchFamily="49" charset="0"/>
              </a:rPr>
              <a:t>let f x = if x &lt; 4 then “small” else “big”;;</a:t>
            </a:r>
          </a:p>
          <a:p>
            <a:pPr marL="0" indent="0">
              <a:buNone/>
            </a:pPr>
            <a:endParaRPr lang="en-US" dirty="0"/>
          </a:p>
          <a:p>
            <a:pPr marL="0" indent="0">
              <a:buNone/>
            </a:pPr>
            <a:r>
              <a:rPr lang="en-US" dirty="0" err="1" smtClean="0"/>
              <a:t>Ocaml</a:t>
            </a:r>
            <a:r>
              <a:rPr lang="en-US" dirty="0" smtClean="0"/>
              <a:t> can infer both that the type of x is </a:t>
            </a:r>
            <a:r>
              <a:rPr lang="en-US" dirty="0" err="1" smtClean="0"/>
              <a:t>int</a:t>
            </a:r>
            <a:r>
              <a:rPr lang="en-US" dirty="0" smtClean="0"/>
              <a:t> and the return type is string.  Python is similar:</a:t>
            </a:r>
          </a:p>
          <a:p>
            <a:pPr marL="0" indent="0">
              <a:buNone/>
            </a:pPr>
            <a:endParaRPr lang="en-US" dirty="0"/>
          </a:p>
          <a:p>
            <a:pPr marL="0" indent="0">
              <a:buNone/>
            </a:pPr>
            <a:r>
              <a:rPr lang="en-US" b="1" dirty="0" err="1"/>
              <a:t>def</a:t>
            </a:r>
            <a:r>
              <a:rPr lang="en-US" b="1" dirty="0"/>
              <a:t> f(x</a:t>
            </a:r>
            <a:r>
              <a:rPr lang="en-US" b="1" dirty="0" smtClean="0"/>
              <a:t>):</a:t>
            </a:r>
          </a:p>
          <a:p>
            <a:pPr marL="0" indent="0">
              <a:buNone/>
            </a:pPr>
            <a:r>
              <a:rPr lang="en-US" b="1" dirty="0"/>
              <a:t> </a:t>
            </a:r>
            <a:r>
              <a:rPr lang="en-US" b="1" dirty="0" smtClean="0"/>
              <a:t>  return </a:t>
            </a:r>
            <a:r>
              <a:rPr lang="en-US" b="1" dirty="0"/>
              <a:t>("small" if x &lt; 4 else "big")</a:t>
            </a:r>
            <a:endParaRPr lang="en-US" b="1" dirty="0" smtClean="0"/>
          </a:p>
          <a:p>
            <a:pPr marL="0" indent="0">
              <a:buNone/>
            </a:pPr>
            <a:endParaRPr lang="en-US" dirty="0"/>
          </a:p>
          <a:p>
            <a:pPr marL="0" indent="0">
              <a:buNone/>
            </a:pPr>
            <a:r>
              <a:rPr lang="en-US" dirty="0" smtClean="0"/>
              <a:t>[if you use the Python interpreter remember to enter a blank line to finish the function.]</a:t>
            </a:r>
          </a:p>
          <a:p>
            <a:pPr marL="0" indent="0">
              <a:buNone/>
            </a:pPr>
            <a:endParaRPr lang="en-US" dirty="0" smtClean="0"/>
          </a:p>
          <a:p>
            <a:pPr marL="0" indent="0">
              <a:buNone/>
            </a:pPr>
            <a:r>
              <a:rPr lang="en-US" dirty="0" smtClean="0"/>
              <a:t>Scala does not try to infer the argument type---you need to do</a:t>
            </a:r>
          </a:p>
          <a:p>
            <a:pPr marL="0" indent="0">
              <a:buNone/>
            </a:pPr>
            <a:r>
              <a:rPr lang="en-US" dirty="0" err="1">
                <a:solidFill>
                  <a:srgbClr val="0070C0"/>
                </a:solidFill>
              </a:rPr>
              <a:t>def</a:t>
            </a:r>
            <a:r>
              <a:rPr lang="en-US" dirty="0">
                <a:solidFill>
                  <a:srgbClr val="0070C0"/>
                </a:solidFill>
              </a:rPr>
              <a:t> f(</a:t>
            </a:r>
            <a:r>
              <a:rPr lang="en-US" dirty="0" err="1">
                <a:solidFill>
                  <a:srgbClr val="0070C0"/>
                </a:solidFill>
              </a:rPr>
              <a:t>x:Int</a:t>
            </a:r>
            <a:r>
              <a:rPr lang="en-US" dirty="0">
                <a:solidFill>
                  <a:srgbClr val="0070C0"/>
                </a:solidFill>
              </a:rPr>
              <a:t>) = if (x &lt; 4) "small" else "</a:t>
            </a:r>
            <a:r>
              <a:rPr lang="en-US" dirty="0" smtClean="0">
                <a:solidFill>
                  <a:srgbClr val="0070C0"/>
                </a:solidFill>
              </a:rPr>
              <a:t>big“</a:t>
            </a:r>
          </a:p>
          <a:p>
            <a:pPr marL="0" indent="0">
              <a:buNone/>
            </a:pPr>
            <a:endParaRPr lang="en-US" dirty="0"/>
          </a:p>
          <a:p>
            <a:pPr marL="0" indent="0">
              <a:buNone/>
            </a:pPr>
            <a:r>
              <a:rPr lang="en-US" dirty="0" smtClean="0"/>
              <a:t>Now back to </a:t>
            </a:r>
            <a:r>
              <a:rPr lang="en-US" dirty="0" err="1" smtClean="0"/>
              <a:t>Ocaml</a:t>
            </a:r>
            <a:r>
              <a:rPr lang="en-US" dirty="0" smtClean="0"/>
              <a:t>: try </a:t>
            </a:r>
            <a:r>
              <a:rPr lang="en-US" dirty="0" smtClean="0">
                <a:solidFill>
                  <a:srgbClr val="FF0000"/>
                </a:solidFill>
                <a:latin typeface="Courier New" panose="02070309020205020404" pitchFamily="49" charset="0"/>
                <a:cs typeface="Courier New" panose="02070309020205020404" pitchFamily="49" charset="0"/>
              </a:rPr>
              <a:t>let f2 x:int = </a:t>
            </a:r>
            <a:r>
              <a:rPr lang="en-US" dirty="0">
                <a:solidFill>
                  <a:srgbClr val="FF0000"/>
                </a:solidFill>
                <a:latin typeface="Courier New" panose="02070309020205020404" pitchFamily="49" charset="0"/>
                <a:cs typeface="Courier New" panose="02070309020205020404" pitchFamily="49" charset="0"/>
              </a:rPr>
              <a:t>if x &lt; 4 then “small” else “big”;;</a:t>
            </a:r>
            <a:r>
              <a:rPr lang="en-US" dirty="0" smtClean="0">
                <a:latin typeface="Courier New" panose="02070309020205020404" pitchFamily="49" charset="0"/>
                <a:cs typeface="Courier New" panose="02070309020205020404" pitchFamily="49" charset="0"/>
              </a:rPr>
              <a:t> </a:t>
            </a:r>
          </a:p>
          <a:p>
            <a:pPr marL="0" indent="0">
              <a:buNone/>
            </a:pPr>
            <a:r>
              <a:rPr lang="en-US" dirty="0" smtClean="0"/>
              <a:t>Even though you rammed “:</a:t>
            </a:r>
            <a:r>
              <a:rPr lang="en-US" dirty="0" err="1" smtClean="0"/>
              <a:t>int</a:t>
            </a:r>
            <a:r>
              <a:rPr lang="en-US" dirty="0" smtClean="0"/>
              <a:t>” right up against “x”, the parser thinks </a:t>
            </a:r>
            <a:r>
              <a:rPr lang="en-US" dirty="0" err="1" smtClean="0"/>
              <a:t>int</a:t>
            </a:r>
            <a:r>
              <a:rPr lang="en-US" dirty="0" smtClean="0"/>
              <a:t> is the return type, so you get an error.  You need </a:t>
            </a:r>
            <a:r>
              <a:rPr lang="en-US" dirty="0">
                <a:solidFill>
                  <a:srgbClr val="FF0000"/>
                </a:solidFill>
                <a:latin typeface="Courier New" panose="02070309020205020404" pitchFamily="49" charset="0"/>
                <a:cs typeface="Courier New" panose="02070309020205020404" pitchFamily="49" charset="0"/>
              </a:rPr>
              <a:t>let f2 </a:t>
            </a:r>
            <a:r>
              <a:rPr lang="en-US" dirty="0" smtClean="0">
                <a:solidFill>
                  <a:srgbClr val="FF0000"/>
                </a:solidFill>
                <a:latin typeface="Courier New" panose="02070309020205020404" pitchFamily="49" charset="0"/>
                <a:cs typeface="Courier New" panose="02070309020205020404" pitchFamily="49" charset="0"/>
              </a:rPr>
              <a:t>(</a:t>
            </a:r>
            <a:r>
              <a:rPr lang="en-US" dirty="0" err="1" smtClean="0">
                <a:solidFill>
                  <a:srgbClr val="FF0000"/>
                </a:solidFill>
                <a:latin typeface="Courier New" panose="02070309020205020404" pitchFamily="49" charset="0"/>
                <a:cs typeface="Courier New" panose="02070309020205020404" pitchFamily="49" charset="0"/>
              </a:rPr>
              <a:t>x:int</a:t>
            </a:r>
            <a:r>
              <a:rPr lang="en-US" dirty="0" smtClean="0">
                <a:solidFill>
                  <a:srgbClr val="FF0000"/>
                </a:solidFill>
                <a:latin typeface="Courier New" panose="02070309020205020404" pitchFamily="49" charset="0"/>
                <a:cs typeface="Courier New" panose="02070309020205020404" pitchFamily="49" charset="0"/>
              </a:rPr>
              <a:t>) </a:t>
            </a:r>
            <a:r>
              <a:rPr lang="en-US" dirty="0">
                <a:solidFill>
                  <a:srgbClr val="FF0000"/>
                </a:solidFill>
                <a:latin typeface="Courier New" panose="02070309020205020404" pitchFamily="49" charset="0"/>
                <a:cs typeface="Courier New" panose="02070309020205020404" pitchFamily="49" charset="0"/>
              </a:rPr>
              <a:t>= </a:t>
            </a:r>
            <a:r>
              <a:rPr lang="en-US" dirty="0" smtClean="0">
                <a:solidFill>
                  <a:schemeClr val="bg2"/>
                </a:solidFill>
                <a:cs typeface="Courier New" panose="02070309020205020404" pitchFamily="49" charset="0"/>
              </a:rPr>
              <a:t>… etc.</a:t>
            </a:r>
          </a:p>
          <a:p>
            <a:pPr marL="0" indent="0">
              <a:buNone/>
            </a:pPr>
            <a:endParaRPr lang="en-US" dirty="0">
              <a:solidFill>
                <a:schemeClr val="bg2"/>
              </a:solidFill>
              <a:cs typeface="Courier New" panose="02070309020205020404" pitchFamily="49" charset="0"/>
            </a:endParaRPr>
          </a:p>
          <a:p>
            <a:pPr marL="0" indent="0">
              <a:buNone/>
            </a:pPr>
            <a:r>
              <a:rPr lang="en-US" dirty="0" smtClean="0">
                <a:solidFill>
                  <a:schemeClr val="bg2"/>
                </a:solidFill>
                <a:cs typeface="Courier New" panose="02070309020205020404" pitchFamily="49" charset="0"/>
              </a:rPr>
              <a:t>Now try </a:t>
            </a:r>
            <a:r>
              <a:rPr lang="en-US" dirty="0">
                <a:solidFill>
                  <a:srgbClr val="FF0000"/>
                </a:solidFill>
                <a:latin typeface="Courier New" panose="02070309020205020404" pitchFamily="49" charset="0"/>
                <a:cs typeface="Courier New" panose="02070309020205020404" pitchFamily="49" charset="0"/>
              </a:rPr>
              <a:t>let </a:t>
            </a:r>
            <a:r>
              <a:rPr lang="en-US" dirty="0" smtClean="0">
                <a:solidFill>
                  <a:srgbClr val="FF0000"/>
                </a:solidFill>
                <a:latin typeface="Courier New" panose="02070309020205020404" pitchFamily="49" charset="0"/>
                <a:cs typeface="Courier New" panose="02070309020205020404" pitchFamily="49" charset="0"/>
              </a:rPr>
              <a:t>f3 x </a:t>
            </a:r>
            <a:r>
              <a:rPr lang="en-US" dirty="0">
                <a:solidFill>
                  <a:srgbClr val="FF0000"/>
                </a:solidFill>
                <a:latin typeface="Courier New" panose="02070309020205020404" pitchFamily="49" charset="0"/>
                <a:cs typeface="Courier New" panose="02070309020205020404" pitchFamily="49" charset="0"/>
              </a:rPr>
              <a:t>= if x &lt; </a:t>
            </a:r>
            <a:r>
              <a:rPr lang="en-US" dirty="0" smtClean="0">
                <a:solidFill>
                  <a:srgbClr val="FF0000"/>
                </a:solidFill>
                <a:latin typeface="Courier New" panose="02070309020205020404" pitchFamily="49" charset="0"/>
                <a:cs typeface="Courier New" panose="02070309020205020404" pitchFamily="49" charset="0"/>
              </a:rPr>
              <a:t>3.5 </a:t>
            </a:r>
            <a:r>
              <a:rPr lang="en-US" dirty="0">
                <a:solidFill>
                  <a:srgbClr val="FF0000"/>
                </a:solidFill>
                <a:latin typeface="Courier New" panose="02070309020205020404" pitchFamily="49" charset="0"/>
                <a:cs typeface="Courier New" panose="02070309020205020404" pitchFamily="49" charset="0"/>
              </a:rPr>
              <a:t>then “small” else “big”;;</a:t>
            </a:r>
            <a:r>
              <a:rPr lang="en-US" dirty="0">
                <a:latin typeface="Courier New" panose="02070309020205020404" pitchFamily="49" charset="0"/>
                <a:cs typeface="Courier New" panose="02070309020205020404" pitchFamily="49" charset="0"/>
              </a:rPr>
              <a:t> </a:t>
            </a:r>
            <a:endParaRPr lang="en-US" dirty="0" smtClean="0">
              <a:latin typeface="Courier New" panose="02070309020205020404" pitchFamily="49" charset="0"/>
              <a:cs typeface="Courier New" panose="02070309020205020404" pitchFamily="49" charset="0"/>
            </a:endParaRPr>
          </a:p>
          <a:p>
            <a:pPr marL="0" indent="0">
              <a:buNone/>
            </a:pPr>
            <a:endParaRPr lang="en-US" dirty="0" smtClean="0">
              <a:solidFill>
                <a:schemeClr val="bg2"/>
              </a:solidFill>
              <a:cs typeface="Courier New" panose="02070309020205020404" pitchFamily="49" charset="0"/>
            </a:endParaRPr>
          </a:p>
          <a:p>
            <a:pPr marL="0" indent="0">
              <a:buNone/>
            </a:pPr>
            <a:r>
              <a:rPr lang="en-US" dirty="0" smtClean="0">
                <a:solidFill>
                  <a:schemeClr val="bg2"/>
                </a:solidFill>
                <a:cs typeface="Courier New" panose="02070309020205020404" pitchFamily="49" charset="0"/>
              </a:rPr>
              <a:t>Is this an error?  Did we need to write “if x &lt;. 3.5 …” ?  Actually, unlike the arithmetic operators, the comparison operators &lt; &gt; = &lt;= &gt;= are truly </a:t>
            </a:r>
            <a:r>
              <a:rPr lang="en-US" b="1" dirty="0" smtClean="0">
                <a:solidFill>
                  <a:schemeClr val="bg2"/>
                </a:solidFill>
                <a:cs typeface="Courier New" panose="02070309020205020404" pitchFamily="49" charset="0"/>
              </a:rPr>
              <a:t>polymorphic</a:t>
            </a:r>
            <a:r>
              <a:rPr lang="en-US" dirty="0" smtClean="0">
                <a:solidFill>
                  <a:schemeClr val="bg2"/>
                </a:solidFill>
                <a:cs typeface="Courier New" panose="02070309020205020404" pitchFamily="49" charset="0"/>
              </a:rPr>
              <a:t>, working with various ordered types.</a:t>
            </a:r>
            <a:endParaRPr lang="en-US" dirty="0">
              <a:solidFill>
                <a:schemeClr val="bg2"/>
              </a:solidFill>
            </a:endParaRPr>
          </a:p>
        </p:txBody>
      </p:sp>
    </p:spTree>
    <p:extLst>
      <p:ext uri="{BB962C8B-B14F-4D97-AF65-F5344CB8AC3E}">
        <p14:creationId xmlns:p14="http://schemas.microsoft.com/office/powerpoint/2010/main" val="3766250766"/>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Type of a Function</a:t>
            </a:r>
            <a:endParaRPr lang="en-US" dirty="0"/>
          </a:p>
        </p:txBody>
      </p:sp>
      <p:sp>
        <p:nvSpPr>
          <p:cNvPr id="3" name="Text Placeholder 2"/>
          <p:cNvSpPr>
            <a:spLocks noGrp="1"/>
          </p:cNvSpPr>
          <p:nvPr>
            <p:ph type="body" idx="1"/>
          </p:nvPr>
        </p:nvSpPr>
        <p:spPr>
          <a:xfrm>
            <a:off x="425194" y="2320110"/>
            <a:ext cx="7886702" cy="4126871"/>
          </a:xfrm>
        </p:spPr>
        <p:txBody>
          <a:bodyPr/>
          <a:lstStyle/>
          <a:p>
            <a:r>
              <a:rPr lang="en-US" dirty="0" smtClean="0"/>
              <a:t>In math, if a function takes arguments in a set A and gives values that belong to a set B, we write f</a:t>
            </a:r>
            <a:r>
              <a:rPr lang="en-US" dirty="0" smtClean="0">
                <a:solidFill>
                  <a:srgbClr val="FF0000"/>
                </a:solidFill>
              </a:rPr>
              <a:t>: A </a:t>
            </a:r>
            <a:r>
              <a:rPr lang="en-US" dirty="0" smtClean="0">
                <a:solidFill>
                  <a:srgbClr val="FF0000"/>
                </a:solidFill>
                <a:sym typeface="Wingdings" panose="05000000000000000000" pitchFamily="2" charset="2"/>
              </a:rPr>
              <a:t> B</a:t>
            </a:r>
            <a:r>
              <a:rPr lang="en-US" dirty="0" smtClean="0">
                <a:sym typeface="Wingdings" panose="05000000000000000000" pitchFamily="2" charset="2"/>
              </a:rPr>
              <a:t>.</a:t>
            </a:r>
          </a:p>
          <a:p>
            <a:r>
              <a:rPr lang="en-US" dirty="0" smtClean="0">
                <a:sym typeface="Wingdings" panose="05000000000000000000" pitchFamily="2" charset="2"/>
              </a:rPr>
              <a:t>Some sets are regarded as being </a:t>
            </a:r>
            <a:r>
              <a:rPr lang="en-US" b="1" dirty="0" smtClean="0">
                <a:sym typeface="Wingdings" panose="05000000000000000000" pitchFamily="2" charset="2"/>
              </a:rPr>
              <a:t>types</a:t>
            </a:r>
            <a:r>
              <a:rPr lang="en-US" dirty="0" smtClean="0">
                <a:sym typeface="Wingdings" panose="05000000000000000000" pitchFamily="2" charset="2"/>
              </a:rPr>
              <a:t>.  The </a:t>
            </a:r>
            <a:r>
              <a:rPr lang="en-US" b="1" dirty="0" smtClean="0">
                <a:sym typeface="Wingdings" panose="05000000000000000000" pitchFamily="2" charset="2"/>
              </a:rPr>
              <a:t>base types </a:t>
            </a:r>
            <a:r>
              <a:rPr lang="en-US" dirty="0" smtClean="0">
                <a:sym typeface="Wingdings" panose="05000000000000000000" pitchFamily="2" charset="2"/>
              </a:rPr>
              <a:t>include:</a:t>
            </a:r>
          </a:p>
          <a:p>
            <a:pPr lvl="1"/>
            <a:r>
              <a:rPr lang="en-US" dirty="0" err="1" smtClean="0">
                <a:sym typeface="Wingdings" panose="05000000000000000000" pitchFamily="2" charset="2"/>
              </a:rPr>
              <a:t>int</a:t>
            </a:r>
            <a:r>
              <a:rPr lang="en-US" dirty="0" smtClean="0">
                <a:sym typeface="Wingdings" panose="05000000000000000000" pitchFamily="2" charset="2"/>
              </a:rPr>
              <a:t> </a:t>
            </a:r>
            <a:r>
              <a:rPr lang="en-US" dirty="0">
                <a:sym typeface="Wingdings" panose="05000000000000000000" pitchFamily="2" charset="2"/>
              </a:rPr>
              <a:t>for the set </a:t>
            </a:r>
            <a:r>
              <a:rPr lang="en-US" dirty="0" smtClean="0">
                <a:sym typeface="Wingdings" panose="05000000000000000000" pitchFamily="2" charset="2"/>
              </a:rPr>
              <a:t>of integers</a:t>
            </a:r>
          </a:p>
          <a:p>
            <a:pPr lvl="1"/>
            <a:r>
              <a:rPr lang="en-US" dirty="0" smtClean="0">
                <a:sym typeface="Wingdings" panose="05000000000000000000" pitchFamily="2" charset="2"/>
              </a:rPr>
              <a:t>float for the set of (machine-representable) real numbers.  (Note: this is “less base” in certain senses.)</a:t>
            </a:r>
            <a:endParaRPr lang="en-US" dirty="0">
              <a:sym typeface="Wingdings" panose="05000000000000000000" pitchFamily="2" charset="2"/>
            </a:endParaRPr>
          </a:p>
          <a:p>
            <a:pPr lvl="1"/>
            <a:r>
              <a:rPr lang="en-US" dirty="0">
                <a:sym typeface="Wingdings" panose="05000000000000000000" pitchFamily="2" charset="2"/>
              </a:rPr>
              <a:t>bool for the set {true, false</a:t>
            </a:r>
            <a:r>
              <a:rPr lang="en-US" dirty="0" smtClean="0">
                <a:sym typeface="Wingdings" panose="05000000000000000000" pitchFamily="2" charset="2"/>
              </a:rPr>
              <a:t>}</a:t>
            </a:r>
          </a:p>
          <a:p>
            <a:pPr lvl="1"/>
            <a:r>
              <a:rPr lang="en-US" dirty="0" smtClean="0">
                <a:sym typeface="Wingdings" panose="05000000000000000000" pitchFamily="2" charset="2"/>
              </a:rPr>
              <a:t>char for the set of legal characters</a:t>
            </a:r>
          </a:p>
          <a:p>
            <a:pPr lvl="1"/>
            <a:r>
              <a:rPr lang="en-US" dirty="0" smtClean="0">
                <a:sym typeface="Wingdings" panose="05000000000000000000" pitchFamily="2" charset="2"/>
              </a:rPr>
              <a:t>string for the set of legal immutable strings---treated as basic rather than as “char list”</a:t>
            </a:r>
          </a:p>
          <a:p>
            <a:pPr lvl="1"/>
            <a:r>
              <a:rPr lang="en-US" dirty="0" smtClean="0">
                <a:sym typeface="Wingdings" panose="05000000000000000000" pitchFamily="2" charset="2"/>
              </a:rPr>
              <a:t>unit is a special ML type standing for the set whose only member is ().</a:t>
            </a:r>
          </a:p>
          <a:p>
            <a:r>
              <a:rPr lang="en-US" dirty="0" smtClean="0">
                <a:sym typeface="Wingdings" panose="05000000000000000000" pitchFamily="2" charset="2"/>
              </a:rPr>
              <a:t>We will see in Thursday’s lecture how compound types are built up from these in general; ---well, we will see Cartesian product for tuples and list-making right now.</a:t>
            </a:r>
          </a:p>
          <a:p>
            <a:r>
              <a:rPr lang="en-US" dirty="0" smtClean="0">
                <a:sym typeface="Wingdings" panose="05000000000000000000" pitchFamily="2" charset="2"/>
              </a:rPr>
              <a:t>So if A and B are not just names of sets but names of types, then the type of f is</a:t>
            </a:r>
          </a:p>
          <a:p>
            <a:pPr marL="0" indent="0">
              <a:buNone/>
            </a:pPr>
            <a:r>
              <a:rPr lang="en-US" dirty="0" smtClean="0">
                <a:sym typeface="Wingdings" panose="05000000000000000000" pitchFamily="2" charset="2"/>
              </a:rPr>
              <a:t>                                 </a:t>
            </a:r>
            <a:r>
              <a:rPr lang="en-US" sz="1800" b="1" dirty="0" smtClean="0">
                <a:solidFill>
                  <a:srgbClr val="FF0000"/>
                </a:solidFill>
                <a:latin typeface="Courier New" panose="02070309020205020404" pitchFamily="49" charset="0"/>
                <a:cs typeface="Courier New" panose="02070309020205020404" pitchFamily="49" charset="0"/>
                <a:sym typeface="Wingdings" panose="05000000000000000000" pitchFamily="2" charset="2"/>
              </a:rPr>
              <a:t>A  -&gt;  B</a:t>
            </a:r>
            <a:endParaRPr lang="en-US" sz="1800" b="1" dirty="0">
              <a:solidFill>
                <a:srgbClr val="FF0000"/>
              </a:solidFill>
              <a:latin typeface="Courier New" panose="02070309020205020404" pitchFamily="49" charset="0"/>
              <a:cs typeface="Courier New" panose="02070309020205020404" pitchFamily="49" charset="0"/>
              <a:sym typeface="Wingdings" panose="05000000000000000000" pitchFamily="2" charset="2"/>
            </a:endParaRPr>
          </a:p>
        </p:txBody>
      </p:sp>
    </p:spTree>
    <p:extLst>
      <p:ext uri="{BB962C8B-B14F-4D97-AF65-F5344CB8AC3E}">
        <p14:creationId xmlns:p14="http://schemas.microsoft.com/office/powerpoint/2010/main" val="1377480818"/>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a:t>
            </a:r>
          </a:p>
        </p:txBody>
      </p:sp>
      <p:sp>
        <p:nvSpPr>
          <p:cNvPr id="4" name="Content Placeholder 3">
            <a:extLst>
              <a:ext uri="{FF2B5EF4-FFF2-40B4-BE49-F238E27FC236}">
                <a16:creationId xmlns:a16="http://schemas.microsoft.com/office/drawing/2014/main" id="{3A153EED-FCF5-3142-B9BE-D645A4092770}"/>
              </a:ext>
            </a:extLst>
          </p:cNvPr>
          <p:cNvSpPr>
            <a:spLocks noGrp="1"/>
          </p:cNvSpPr>
          <p:nvPr>
            <p:ph idx="1"/>
          </p:nvPr>
        </p:nvSpPr>
        <p:spPr>
          <a:xfrm>
            <a:off x="425196" y="2320111"/>
            <a:ext cx="7886700" cy="2474311"/>
          </a:xfrm>
        </p:spPr>
        <p:txBody>
          <a:bodyPr>
            <a:normAutofit fontScale="77500" lnSpcReduction="20000"/>
          </a:bodyPr>
          <a:lstStyle/>
          <a:p>
            <a:r>
              <a:rPr lang="en-US" sz="1800" dirty="0" smtClean="0">
                <a:solidFill>
                  <a:schemeClr val="tx2">
                    <a:lumMod val="50000"/>
                  </a:schemeClr>
                </a:solidFill>
              </a:rPr>
              <a:t>If you don’t give the type info for a function explicitly, </a:t>
            </a:r>
            <a:r>
              <a:rPr lang="en-US" sz="1800" dirty="0" err="1" smtClean="0">
                <a:solidFill>
                  <a:schemeClr val="tx2">
                    <a:lumMod val="50000"/>
                  </a:schemeClr>
                </a:solidFill>
              </a:rPr>
              <a:t>OCaml</a:t>
            </a:r>
            <a:r>
              <a:rPr lang="en-US" sz="1800" dirty="0" smtClean="0">
                <a:solidFill>
                  <a:schemeClr val="tx2">
                    <a:lumMod val="50000"/>
                  </a:schemeClr>
                </a:solidFill>
              </a:rPr>
              <a:t> can usually </a:t>
            </a:r>
            <a:r>
              <a:rPr lang="en-US" sz="1800" b="1" dirty="0" smtClean="0">
                <a:solidFill>
                  <a:schemeClr val="tx2">
                    <a:lumMod val="50000"/>
                  </a:schemeClr>
                </a:solidFill>
              </a:rPr>
              <a:t>infer</a:t>
            </a:r>
            <a:r>
              <a:rPr lang="en-US" sz="1800" dirty="0" smtClean="0">
                <a:solidFill>
                  <a:schemeClr val="tx2">
                    <a:lumMod val="50000"/>
                  </a:schemeClr>
                </a:solidFill>
              </a:rPr>
              <a:t> the type of the function from looking at the types of how the arguments are used and values given.</a:t>
            </a:r>
          </a:p>
          <a:p>
            <a:r>
              <a:rPr lang="en-US" sz="1800" dirty="0" smtClean="0">
                <a:solidFill>
                  <a:schemeClr val="tx2">
                    <a:lumMod val="50000"/>
                  </a:schemeClr>
                </a:solidFill>
              </a:rPr>
              <a:t>What’s </a:t>
            </a:r>
            <a:r>
              <a:rPr lang="en-US" sz="1800" dirty="0">
                <a:solidFill>
                  <a:schemeClr val="tx2">
                    <a:lumMod val="50000"/>
                  </a:schemeClr>
                </a:solidFill>
              </a:rPr>
              <a:t>the type of this function:</a:t>
            </a:r>
          </a:p>
          <a:p>
            <a:pPr marL="0" indent="0" algn="ctr">
              <a:buNone/>
            </a:pPr>
            <a:endParaRPr lang="en-US" sz="1600" dirty="0">
              <a:solidFill>
                <a:schemeClr val="tx2">
                  <a:lumMod val="75000"/>
                </a:schemeClr>
              </a:solidFill>
            </a:endParaRPr>
          </a:p>
          <a:p>
            <a:pPr marL="0" indent="0" algn="ctr">
              <a:buNone/>
            </a:pPr>
            <a:r>
              <a:rPr lang="en-US" sz="1600" dirty="0" smtClean="0">
                <a:solidFill>
                  <a:schemeClr val="tx2">
                    <a:lumMod val="75000"/>
                  </a:schemeClr>
                </a:solidFill>
              </a:rPr>
              <a:t>let foo1 (x : </a:t>
            </a:r>
            <a:r>
              <a:rPr lang="en-US" sz="1600" dirty="0" err="1" smtClean="0">
                <a:solidFill>
                  <a:schemeClr val="tx2">
                    <a:lumMod val="75000"/>
                  </a:schemeClr>
                </a:solidFill>
              </a:rPr>
              <a:t>int</a:t>
            </a:r>
            <a:r>
              <a:rPr lang="en-US" sz="1600" dirty="0" smtClean="0">
                <a:solidFill>
                  <a:schemeClr val="tx2">
                    <a:lumMod val="75000"/>
                  </a:schemeClr>
                </a:solidFill>
              </a:rPr>
              <a:t>) : bool =</a:t>
            </a:r>
          </a:p>
          <a:p>
            <a:pPr marL="0" indent="0" algn="ctr">
              <a:buNone/>
            </a:pPr>
            <a:r>
              <a:rPr lang="en-US" sz="1600" dirty="0" smtClean="0">
                <a:solidFill>
                  <a:schemeClr val="tx2">
                    <a:lumMod val="75000"/>
                  </a:schemeClr>
                </a:solidFill>
              </a:rPr>
              <a:t>if x &lt; 0 then </a:t>
            </a:r>
          </a:p>
          <a:p>
            <a:pPr marL="0" indent="0">
              <a:buNone/>
            </a:pPr>
            <a:r>
              <a:rPr lang="en-US" sz="1600" dirty="0" smtClean="0">
                <a:solidFill>
                  <a:schemeClr val="tx2">
                    <a:lumMod val="75000"/>
                  </a:schemeClr>
                </a:solidFill>
              </a:rPr>
              <a:t>					true</a:t>
            </a:r>
          </a:p>
          <a:p>
            <a:pPr marL="0" indent="0">
              <a:buNone/>
            </a:pPr>
            <a:r>
              <a:rPr lang="en-US" sz="1600" dirty="0" smtClean="0">
                <a:solidFill>
                  <a:schemeClr val="tx2">
                    <a:lumMod val="75000"/>
                  </a:schemeClr>
                </a:solidFill>
              </a:rPr>
              <a:t>				          else</a:t>
            </a:r>
          </a:p>
          <a:p>
            <a:pPr marL="0" indent="0">
              <a:buNone/>
            </a:pPr>
            <a:r>
              <a:rPr lang="en-US" sz="1600" dirty="0" smtClean="0">
                <a:solidFill>
                  <a:schemeClr val="tx2">
                    <a:lumMod val="75000"/>
                  </a:schemeClr>
                </a:solidFill>
              </a:rPr>
              <a:t>					false;;</a:t>
            </a:r>
          </a:p>
          <a:p>
            <a:pPr marL="0" indent="0">
              <a:buNone/>
            </a:pPr>
            <a:endParaRPr lang="en-US" sz="1600" dirty="0" smtClean="0">
              <a:solidFill>
                <a:schemeClr val="tx2">
                  <a:lumMod val="75000"/>
                </a:schemeClr>
              </a:solidFill>
            </a:endParaRPr>
          </a:p>
          <a:p>
            <a:pPr marL="0" indent="0">
              <a:buNone/>
            </a:pPr>
            <a:r>
              <a:rPr lang="en-US" sz="1800" dirty="0" smtClean="0">
                <a:solidFill>
                  <a:schemeClr val="accent3">
                    <a:lumMod val="50000"/>
                  </a:schemeClr>
                </a:solidFill>
              </a:rPr>
              <a:t>[Then do it without giving the type info]</a:t>
            </a:r>
          </a:p>
          <a:p>
            <a:pPr marL="0" indent="0" algn="ctr">
              <a:buNone/>
            </a:pPr>
            <a:endParaRPr lang="en-US" dirty="0" smtClean="0"/>
          </a:p>
          <a:p>
            <a:pPr marL="0" indent="0">
              <a:buNone/>
            </a:pPr>
            <a:endParaRPr lang="en-US" dirty="0"/>
          </a:p>
          <a:p>
            <a:endParaRPr lang="en-US" dirty="0"/>
          </a:p>
        </p:txBody>
      </p:sp>
    </p:spTree>
    <p:extLst>
      <p:ext uri="{BB962C8B-B14F-4D97-AF65-F5344CB8AC3E}">
        <p14:creationId xmlns:p14="http://schemas.microsoft.com/office/powerpoint/2010/main" val="2331565631"/>
      </p:ext>
    </p:extLst>
  </p:cSld>
  <p:clrMapOvr>
    <a:masterClrMapping/>
  </p:clrMapOvr>
  <p:transition spd="med"/>
</p:sld>
</file>

<file path=ppt/theme/theme1.xml><?xml version="1.0" encoding="utf-8"?>
<a:theme xmlns:a="http://schemas.openxmlformats.org/drawingml/2006/main" name="UB Powerpoint Template">
  <a:themeElements>
    <a:clrScheme name="UB Powerpoint Template">
      <a:dk1>
        <a:srgbClr val="666666"/>
      </a:dk1>
      <a:lt1>
        <a:srgbClr val="FFFFFF"/>
      </a:lt1>
      <a:dk2>
        <a:srgbClr val="A7A7A7"/>
      </a:dk2>
      <a:lt2>
        <a:srgbClr val="535353"/>
      </a:lt2>
      <a:accent1>
        <a:srgbClr val="005BBB"/>
      </a:accent1>
      <a:accent2>
        <a:srgbClr val="41B6E6"/>
      </a:accent2>
      <a:accent3>
        <a:srgbClr val="E56D54"/>
      </a:accent3>
      <a:accent4>
        <a:srgbClr val="666666"/>
      </a:accent4>
      <a:accent5>
        <a:srgbClr val="007681"/>
      </a:accent5>
      <a:accent6>
        <a:srgbClr val="003E51"/>
      </a:accent6>
      <a:hlink>
        <a:srgbClr val="0000FF"/>
      </a:hlink>
      <a:folHlink>
        <a:srgbClr val="FF00FF"/>
      </a:folHlink>
    </a:clrScheme>
    <a:fontScheme name="UB Powerpoint Template">
      <a:majorFont>
        <a:latin typeface="Helvetica"/>
        <a:ea typeface="Helvetica"/>
        <a:cs typeface="Helvetica"/>
      </a:majorFont>
      <a:minorFont>
        <a:latin typeface="Arial"/>
        <a:ea typeface="Arial"/>
        <a:cs typeface="Arial"/>
      </a:minorFont>
    </a:fontScheme>
    <a:fmtScheme name="UB Powerpoint Templa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377"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4"/>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377"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4"/>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UB Powerpoint Template">
  <a:themeElements>
    <a:clrScheme name="UB Powerpoint Template">
      <a:dk1>
        <a:srgbClr val="000000"/>
      </a:dk1>
      <a:lt1>
        <a:srgbClr val="FFFFFF"/>
      </a:lt1>
      <a:dk2>
        <a:srgbClr val="A7A7A7"/>
      </a:dk2>
      <a:lt2>
        <a:srgbClr val="535353"/>
      </a:lt2>
      <a:accent1>
        <a:srgbClr val="005BBB"/>
      </a:accent1>
      <a:accent2>
        <a:srgbClr val="41B6E6"/>
      </a:accent2>
      <a:accent3>
        <a:srgbClr val="E56D54"/>
      </a:accent3>
      <a:accent4>
        <a:srgbClr val="666666"/>
      </a:accent4>
      <a:accent5>
        <a:srgbClr val="007681"/>
      </a:accent5>
      <a:accent6>
        <a:srgbClr val="003E51"/>
      </a:accent6>
      <a:hlink>
        <a:srgbClr val="0000FF"/>
      </a:hlink>
      <a:folHlink>
        <a:srgbClr val="FF00FF"/>
      </a:folHlink>
    </a:clrScheme>
    <a:fontScheme name="UB Powerpoint Template">
      <a:majorFont>
        <a:latin typeface="Helvetica"/>
        <a:ea typeface="Helvetica"/>
        <a:cs typeface="Helvetica"/>
      </a:majorFont>
      <a:minorFont>
        <a:latin typeface="Arial"/>
        <a:ea typeface="Arial"/>
        <a:cs typeface="Arial"/>
      </a:minorFont>
    </a:fontScheme>
    <a:fmtScheme name="UB Powerpoint Templa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377"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4"/>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377"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4"/>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164</TotalTime>
  <Words>3080</Words>
  <Application>Microsoft Office PowerPoint</Application>
  <PresentationFormat>On-screen Show (4:3)</PresentationFormat>
  <Paragraphs>425</Paragraphs>
  <Slides>49</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49</vt:i4>
      </vt:variant>
    </vt:vector>
  </HeadingPairs>
  <TitlesOfParts>
    <vt:vector size="56" baseType="lpstr">
      <vt:lpstr>Andale Mono</vt:lpstr>
      <vt:lpstr>Arial</vt:lpstr>
      <vt:lpstr>Courier</vt:lpstr>
      <vt:lpstr>Courier New</vt:lpstr>
      <vt:lpstr>Menlo</vt:lpstr>
      <vt:lpstr>Wingdings</vt:lpstr>
      <vt:lpstr>UB Powerpoint Template</vt:lpstr>
      <vt:lpstr>Recitation 2 (Week 3)</vt:lpstr>
      <vt:lpstr>Logistics and topics</vt:lpstr>
      <vt:lpstr>Submission instruction: Autolab</vt:lpstr>
      <vt:lpstr>      Tuples</vt:lpstr>
      <vt:lpstr>Tuples and Cartesian Product Types</vt:lpstr>
      <vt:lpstr>   Functions in Ocaml</vt:lpstr>
      <vt:lpstr>Simple Examples  [again, fix the bad Courier quotes]</vt:lpstr>
      <vt:lpstr>The Type of a Function</vt:lpstr>
      <vt:lpstr>Examples:</vt:lpstr>
      <vt:lpstr>Examples:</vt:lpstr>
      <vt:lpstr>Arrows Versus Tuples</vt:lpstr>
      <vt:lpstr>YMMV</vt:lpstr>
      <vt:lpstr>Functions – function.ml</vt:lpstr>
      <vt:lpstr>Type checking of Functions</vt:lpstr>
      <vt:lpstr>   Example– let.ml</vt:lpstr>
      <vt:lpstr>    Types of Tuple</vt:lpstr>
      <vt:lpstr>    Types of Tuple</vt:lpstr>
      <vt:lpstr>Type checking of Functions</vt:lpstr>
      <vt:lpstr>Function Typing Checking Examples:</vt:lpstr>
      <vt:lpstr>Function Typing Checking Examples:</vt:lpstr>
      <vt:lpstr>Function Typing Checking Examples:</vt:lpstr>
      <vt:lpstr>Function Typing Checking Examples:</vt:lpstr>
      <vt:lpstr>Let … in OCaml</vt:lpstr>
      <vt:lpstr>Let … in OCaml</vt:lpstr>
      <vt:lpstr>   Let … in … in OCaml</vt:lpstr>
      <vt:lpstr>   Let … in … in OCaml</vt:lpstr>
      <vt:lpstr>Ocaml has lists built in</vt:lpstr>
      <vt:lpstr>Constructing lists in ocaml</vt:lpstr>
      <vt:lpstr>Lists and Important list functions</vt:lpstr>
      <vt:lpstr>Pattern matching on lists</vt:lpstr>
      <vt:lpstr>Example 1 </vt:lpstr>
      <vt:lpstr>Example 1 </vt:lpstr>
      <vt:lpstr>Example 1 </vt:lpstr>
      <vt:lpstr>Example 1 </vt:lpstr>
      <vt:lpstr>Example 2 </vt:lpstr>
      <vt:lpstr>Example 2 </vt:lpstr>
      <vt:lpstr>Example 2 </vt:lpstr>
      <vt:lpstr>Example 2 </vt:lpstr>
      <vt:lpstr>Example 3 </vt:lpstr>
      <vt:lpstr>Example 3 </vt:lpstr>
      <vt:lpstr>Example 3 </vt:lpstr>
      <vt:lpstr>Example 3 </vt:lpstr>
      <vt:lpstr>Example 4 </vt:lpstr>
      <vt:lpstr>Example 5 </vt:lpstr>
      <vt:lpstr>Demo – List.ml</vt:lpstr>
      <vt:lpstr>PowerPoint Presentation</vt:lpstr>
      <vt:lpstr>PowerPoint Presentation</vt:lpstr>
      <vt:lpstr>Lists and list functions</vt:lpstr>
      <vt:lpstr>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Recitation 2</dc:title>
  <dc:creator>regan</dc:creator>
  <cp:lastModifiedBy>Kenneth Regan</cp:lastModifiedBy>
  <cp:revision>18</cp:revision>
  <dcterms:modified xsi:type="dcterms:W3CDTF">2023-03-12T22:04:00Z</dcterms:modified>
</cp:coreProperties>
</file>