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9" d="100"/>
          <a:sy n="59" d="100"/>
        </p:scale>
        <p:origin x="-60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54A6B-DA6D-4B27-8D61-BF8715BA7616}" type="datetimeFigureOut">
              <a:rPr lang="en-US" smtClean="0"/>
              <a:t>9/15/2009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0D4FED-2227-4C5B-8141-6D73187E0A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0"/>
            <a:ext cx="7772400" cy="1089025"/>
          </a:xfrm>
        </p:spPr>
        <p:txBody>
          <a:bodyPr/>
          <a:lstStyle/>
          <a:p>
            <a:r>
              <a:rPr lang="en-US" dirty="0" smtClean="0"/>
              <a:t>Tom’s Evening Domain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990600"/>
            <a:ext cx="8610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If there is a good movie on TV and Tom doesn't have an early appointment the next morning, then he stays home and watches a late movie.</a:t>
            </a:r>
          </a:p>
          <a:p>
            <a:r>
              <a:rPr lang="en-US" sz="2400" dirty="0" smtClean="0"/>
              <a:t>If Tom needs to work and doesn't have an early appointment the next morning, then he works late.</a:t>
            </a:r>
          </a:p>
          <a:p>
            <a:r>
              <a:rPr lang="en-US" sz="2400" dirty="0" smtClean="0"/>
              <a:t>If Tom works and needs his reference materials, then he works at his office.</a:t>
            </a:r>
          </a:p>
          <a:p>
            <a:r>
              <a:rPr lang="en-US" sz="2400" dirty="0" smtClean="0"/>
              <a:t>If Tom works late at his office, then he returns to his office.</a:t>
            </a:r>
          </a:p>
          <a:p>
            <a:r>
              <a:rPr lang="en-US" sz="2400" dirty="0" smtClean="0"/>
              <a:t>If Tom watches a late movie or works late, then he stays up late.</a:t>
            </a:r>
          </a:p>
          <a:p>
            <a:r>
              <a:rPr lang="en-US" sz="2400" dirty="0" smtClean="0"/>
              <a:t>  </a:t>
            </a:r>
          </a:p>
          <a:p>
            <a:r>
              <a:rPr lang="en-US" sz="2400" dirty="0" smtClean="0"/>
              <a:t>Assume: Tom needs to work, doesn't have an early appointment, and needs his reference materials.</a:t>
            </a:r>
          </a:p>
          <a:p>
            <a:endParaRPr lang="en-US" sz="2400" dirty="0"/>
          </a:p>
          <a:p>
            <a:r>
              <a:rPr lang="en-US" sz="2400" dirty="0" smtClean="0"/>
              <a:t>Prove: Tom returns to his office and stays up late.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131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Tom’s Evening Domain</vt:lpstr>
    </vt:vector>
  </TitlesOfParts>
  <Company>University at Buffalo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Tom’s Evening Domain</dc:title>
  <dc:creator>shapiro</dc:creator>
  <cp:lastModifiedBy>shapiro</cp:lastModifiedBy>
  <cp:revision>1</cp:revision>
  <dcterms:created xsi:type="dcterms:W3CDTF">2009-09-15T15:16:03Z</dcterms:created>
  <dcterms:modified xsi:type="dcterms:W3CDTF">2009-09-15T15:21:50Z</dcterms:modified>
</cp:coreProperties>
</file>