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tags/tag6.xml" ContentType="application/vnd.openxmlformats-officedocument.presentationml.tag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notesSlides/notesSlide7.xml" ContentType="application/vnd.openxmlformats-officedocument.presentationml.notesSlide+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9" r:id="rId4"/>
    <p:sldId id="267" r:id="rId5"/>
    <p:sldId id="259" r:id="rId6"/>
    <p:sldId id="260" r:id="rId7"/>
    <p:sldId id="265" r:id="rId8"/>
    <p:sldId id="264"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D6A1B9-0421-44D4-9A3B-66EC3CADC6FF}" type="doc">
      <dgm:prSet loTypeId="urn:microsoft.com/office/officeart/2005/8/layout/hierarchy1" loCatId="hierarchy" qsTypeId="urn:microsoft.com/office/officeart/2005/8/quickstyle/simple1" qsCatId="simple" csTypeId="urn:microsoft.com/office/officeart/2005/8/colors/accent5_1" csCatId="accent5" phldr="1"/>
      <dgm:spPr/>
      <dgm:t>
        <a:bodyPr/>
        <a:lstStyle/>
        <a:p>
          <a:endParaRPr lang="en-US"/>
        </a:p>
      </dgm:t>
    </dgm:pt>
    <dgm:pt modelId="{18B75840-C2DD-43BC-BBD0-EDDDC3F36B25}">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Agent External</a:t>
          </a:r>
          <a:endParaRPr lang="en-US" dirty="0"/>
        </a:p>
      </dgm:t>
    </dgm:pt>
    <dgm:pt modelId="{65E03DE1-3B78-4A39-A425-0DC413C07508}" type="parTrans" cxnId="{0D6281BC-BC65-42C3-A5C7-2F6E6BC7A104}">
      <dgm:prSet/>
      <dgm:spPr/>
      <dgm:t>
        <a:bodyPr/>
        <a:lstStyle/>
        <a:p>
          <a:endParaRPr lang="en-US"/>
        </a:p>
      </dgm:t>
    </dgm:pt>
    <dgm:pt modelId="{E910606C-13DA-4654-8235-76C975437151}" type="sibTrans" cxnId="{0D6281BC-BC65-42C3-A5C7-2F6E6BC7A104}">
      <dgm:prSet/>
      <dgm:spPr/>
      <dgm:t>
        <a:bodyPr/>
        <a:lstStyle/>
        <a:p>
          <a:endParaRPr lang="en-US"/>
        </a:p>
      </dgm:t>
    </dgm:pt>
    <dgm:pt modelId="{BA07E0B0-BD9B-4A76-A9CF-B8E8991037BB}">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Informational</a:t>
          </a:r>
          <a:endParaRPr lang="en-US" dirty="0"/>
        </a:p>
      </dgm:t>
    </dgm:pt>
    <dgm:pt modelId="{E9D1DBB1-0E32-4A39-9EBC-196D132623D6}" type="parTrans" cxnId="{704DD68E-D605-49B5-88AC-19211440D79A}">
      <dgm:prSet/>
      <dgm:spPr/>
      <dgm:t>
        <a:bodyPr/>
        <a:lstStyle/>
        <a:p>
          <a:endParaRPr lang="en-US"/>
        </a:p>
      </dgm:t>
    </dgm:pt>
    <dgm:pt modelId="{C4746116-F9B4-45D1-BF4D-84C7165A4D74}" type="sibTrans" cxnId="{704DD68E-D605-49B5-88AC-19211440D79A}">
      <dgm:prSet/>
      <dgm:spPr/>
      <dgm:t>
        <a:bodyPr/>
        <a:lstStyle/>
        <a:p>
          <a:endParaRPr lang="en-US"/>
        </a:p>
      </dgm:t>
    </dgm:pt>
    <dgm:pt modelId="{65F99B98-E5EB-4D60-9D66-861272EB2558}">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Linguistic</a:t>
          </a:r>
          <a:endParaRPr lang="en-US" dirty="0"/>
        </a:p>
      </dgm:t>
    </dgm:pt>
    <dgm:pt modelId="{8E6734B7-26FA-4F5F-91A7-998C37FC01E5}" type="parTrans" cxnId="{23A367E6-EEA7-478D-B45F-4E306350CE4A}">
      <dgm:prSet/>
      <dgm:spPr/>
      <dgm:t>
        <a:bodyPr/>
        <a:lstStyle/>
        <a:p>
          <a:endParaRPr lang="en-US"/>
        </a:p>
      </dgm:t>
    </dgm:pt>
    <dgm:pt modelId="{91E50484-FA97-4869-9972-B25C2C1BCA95}" type="sibTrans" cxnId="{23A367E6-EEA7-478D-B45F-4E306350CE4A}">
      <dgm:prSet/>
      <dgm:spPr/>
      <dgm:t>
        <a:bodyPr/>
        <a:lstStyle/>
        <a:p>
          <a:endParaRPr lang="en-US"/>
        </a:p>
      </dgm:t>
    </dgm:pt>
    <dgm:pt modelId="{5943F314-A279-48FB-A060-54D5627777BD}">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Environmental</a:t>
          </a:r>
          <a:endParaRPr lang="en-US" dirty="0"/>
        </a:p>
      </dgm:t>
    </dgm:pt>
    <dgm:pt modelId="{7586E0E2-52B2-4C3E-BF3B-10EB915D0B23}" type="parTrans" cxnId="{71B95888-81FC-4D5D-8C59-362B6460B685}">
      <dgm:prSet/>
      <dgm:spPr/>
      <dgm:t>
        <a:bodyPr/>
        <a:lstStyle/>
        <a:p>
          <a:endParaRPr lang="en-US"/>
        </a:p>
      </dgm:t>
    </dgm:pt>
    <dgm:pt modelId="{3632B8C7-80C1-4623-BA42-922C4AFFB2A3}" type="sibTrans" cxnId="{71B95888-81FC-4D5D-8C59-362B6460B685}">
      <dgm:prSet/>
      <dgm:spPr/>
      <dgm:t>
        <a:bodyPr/>
        <a:lstStyle/>
        <a:p>
          <a:endParaRPr lang="en-US"/>
        </a:p>
      </dgm:t>
    </dgm:pt>
    <dgm:pt modelId="{1C6918B8-DF20-4E9D-BB3E-893E7DDEC11D}">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Physical Objects</a:t>
          </a:r>
          <a:endParaRPr lang="en-US" dirty="0"/>
        </a:p>
      </dgm:t>
    </dgm:pt>
    <dgm:pt modelId="{25A7DB93-A474-4839-9032-18652AF243C0}" type="parTrans" cxnId="{500E7DF0-E5B3-4E22-A373-CAD500310B3B}">
      <dgm:prSet/>
      <dgm:spPr/>
      <dgm:t>
        <a:bodyPr/>
        <a:lstStyle/>
        <a:p>
          <a:endParaRPr lang="en-US"/>
        </a:p>
      </dgm:t>
    </dgm:pt>
    <dgm:pt modelId="{23DB2E16-9CD4-4644-9628-C314341C6F82}" type="sibTrans" cxnId="{500E7DF0-E5B3-4E22-A373-CAD500310B3B}">
      <dgm:prSet/>
      <dgm:spPr/>
      <dgm:t>
        <a:bodyPr/>
        <a:lstStyle/>
        <a:p>
          <a:endParaRPr lang="en-US"/>
        </a:p>
      </dgm:t>
    </dgm:pt>
    <dgm:pt modelId="{70B0B770-CC75-4E10-9285-659FBD864BE8}">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Person</a:t>
          </a:r>
          <a:endParaRPr lang="en-US" dirty="0"/>
        </a:p>
      </dgm:t>
    </dgm:pt>
    <dgm:pt modelId="{5614A22F-9DE8-4511-9821-0A244DD22E30}" type="parTrans" cxnId="{DFFBD72E-C19C-4BF2-AEAF-763F396959A7}">
      <dgm:prSet/>
      <dgm:spPr/>
      <dgm:t>
        <a:bodyPr/>
        <a:lstStyle/>
        <a:p>
          <a:endParaRPr lang="en-US"/>
        </a:p>
      </dgm:t>
    </dgm:pt>
    <dgm:pt modelId="{D4C7E63A-1B35-4B22-BF88-00B565BC4816}" type="sibTrans" cxnId="{DFFBD72E-C19C-4BF2-AEAF-763F396959A7}">
      <dgm:prSet/>
      <dgm:spPr/>
      <dgm:t>
        <a:bodyPr/>
        <a:lstStyle/>
        <a:p>
          <a:endParaRPr lang="en-US"/>
        </a:p>
      </dgm:t>
    </dgm:pt>
    <dgm:pt modelId="{434C34AC-60B8-4101-B3B5-DA36F0029D6D}">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Temporal</a:t>
          </a:r>
          <a:endParaRPr lang="en-US" dirty="0"/>
        </a:p>
      </dgm:t>
    </dgm:pt>
    <dgm:pt modelId="{0FEB8DAE-A362-4C98-9918-CDE2536F40E0}" type="parTrans" cxnId="{CF5DED72-7E3A-4DA6-822C-C77ADF444DC6}">
      <dgm:prSet/>
      <dgm:spPr/>
      <dgm:t>
        <a:bodyPr/>
        <a:lstStyle/>
        <a:p>
          <a:endParaRPr lang="en-US"/>
        </a:p>
      </dgm:t>
    </dgm:pt>
    <dgm:pt modelId="{E3EFCB85-9C24-4223-B854-193E5828D644}" type="sibTrans" cxnId="{CF5DED72-7E3A-4DA6-822C-C77ADF444DC6}">
      <dgm:prSet/>
      <dgm:spPr/>
      <dgm:t>
        <a:bodyPr/>
        <a:lstStyle/>
        <a:p>
          <a:endParaRPr lang="en-US"/>
        </a:p>
      </dgm:t>
    </dgm:pt>
    <dgm:pt modelId="{08DB8BA6-1585-490B-B3FF-35FEF74A3D42}">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Spatial</a:t>
          </a:r>
          <a:endParaRPr lang="en-US" dirty="0"/>
        </a:p>
      </dgm:t>
    </dgm:pt>
    <dgm:pt modelId="{B6BE8D4F-E904-4569-8E03-01DA05896E34}" type="parTrans" cxnId="{EA11CA75-83B0-4557-9506-C686F1949613}">
      <dgm:prSet/>
      <dgm:spPr/>
      <dgm:t>
        <a:bodyPr/>
        <a:lstStyle/>
        <a:p>
          <a:endParaRPr lang="en-US"/>
        </a:p>
      </dgm:t>
    </dgm:pt>
    <dgm:pt modelId="{E346B6B3-A7EA-4AF2-A4C1-755A0A3AEDDB}" type="sibTrans" cxnId="{EA11CA75-83B0-4557-9506-C686F1949613}">
      <dgm:prSet/>
      <dgm:spPr/>
      <dgm:t>
        <a:bodyPr/>
        <a:lstStyle/>
        <a:p>
          <a:endParaRPr lang="en-US"/>
        </a:p>
      </dgm:t>
    </dgm:pt>
    <dgm:pt modelId="{6B7B52E4-2FCF-4E44-9C3F-721FAA6CC37A}">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Spoken</a:t>
          </a:r>
          <a:endParaRPr lang="en-US" dirty="0"/>
        </a:p>
      </dgm:t>
    </dgm:pt>
    <dgm:pt modelId="{A11FCD5A-32B9-4FBC-B1CA-71A9FACE707D}" type="parTrans" cxnId="{1986DEB6-06A7-48D1-8C81-71CBA9D09310}">
      <dgm:prSet/>
      <dgm:spPr/>
      <dgm:t>
        <a:bodyPr/>
        <a:lstStyle/>
        <a:p>
          <a:endParaRPr lang="en-US"/>
        </a:p>
      </dgm:t>
    </dgm:pt>
    <dgm:pt modelId="{2DCA9578-B5E2-4813-A5A6-4F167F12CC69}" type="sibTrans" cxnId="{1986DEB6-06A7-48D1-8C81-71CBA9D09310}">
      <dgm:prSet/>
      <dgm:spPr/>
      <dgm:t>
        <a:bodyPr/>
        <a:lstStyle/>
        <a:p>
          <a:endParaRPr lang="en-US"/>
        </a:p>
      </dgm:t>
    </dgm:pt>
    <dgm:pt modelId="{98E86FB1-25B6-4E4F-B2DF-4F1F336EB975}">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Written</a:t>
          </a:r>
          <a:endParaRPr lang="en-US" dirty="0"/>
        </a:p>
      </dgm:t>
    </dgm:pt>
    <dgm:pt modelId="{F22B0ABD-2CDE-4C42-8B45-A5122FC5256C}" type="parTrans" cxnId="{ED178D14-0EB8-472B-B605-3E06FB8FAA49}">
      <dgm:prSet/>
      <dgm:spPr/>
      <dgm:t>
        <a:bodyPr/>
        <a:lstStyle/>
        <a:p>
          <a:endParaRPr lang="en-US"/>
        </a:p>
      </dgm:t>
    </dgm:pt>
    <dgm:pt modelId="{E7F06F12-41C0-4BA1-B584-5A2E5FDE0608}" type="sibTrans" cxnId="{ED178D14-0EB8-472B-B605-3E06FB8FAA49}">
      <dgm:prSet/>
      <dgm:spPr/>
      <dgm:t>
        <a:bodyPr/>
        <a:lstStyle/>
        <a:p>
          <a:endParaRPr lang="en-US"/>
        </a:p>
      </dgm:t>
    </dgm:pt>
    <dgm:pt modelId="{ECAC1746-AA4C-421C-9344-644163B56044}">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Cotext</a:t>
          </a:r>
          <a:endParaRPr lang="en-US" dirty="0"/>
        </a:p>
      </dgm:t>
    </dgm:pt>
    <dgm:pt modelId="{B15D3C28-F8E8-41FF-B66C-CD65B55435E9}" type="parTrans" cxnId="{6B93BDC7-AC64-4469-9875-4E6CE6CFDC16}">
      <dgm:prSet/>
      <dgm:spPr/>
      <dgm:t>
        <a:bodyPr/>
        <a:lstStyle/>
        <a:p>
          <a:endParaRPr lang="en-US"/>
        </a:p>
      </dgm:t>
    </dgm:pt>
    <dgm:pt modelId="{5863011E-DDB2-4D66-9E2D-650A674FB66C}" type="sibTrans" cxnId="{6B93BDC7-AC64-4469-9875-4E6CE6CFDC16}">
      <dgm:prSet/>
      <dgm:spPr/>
      <dgm:t>
        <a:bodyPr/>
        <a:lstStyle/>
        <a:p>
          <a:endParaRPr lang="en-US"/>
        </a:p>
      </dgm:t>
    </dgm:pt>
    <dgm:pt modelId="{E4B0BF55-0BDE-442C-B435-74A4B154EACD}">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Intertext</a:t>
          </a:r>
          <a:endParaRPr lang="en-US" dirty="0"/>
        </a:p>
      </dgm:t>
    </dgm:pt>
    <dgm:pt modelId="{91C48A50-A085-4CF6-88CF-A49421F790A0}" type="parTrans" cxnId="{C5ABF5AA-B993-46B7-945A-24EAF4CFED14}">
      <dgm:prSet/>
      <dgm:spPr/>
      <dgm:t>
        <a:bodyPr/>
        <a:lstStyle/>
        <a:p>
          <a:endParaRPr lang="en-US"/>
        </a:p>
      </dgm:t>
    </dgm:pt>
    <dgm:pt modelId="{3DCC45C2-54AE-4B64-A608-B13CE0C27C99}" type="sibTrans" cxnId="{C5ABF5AA-B993-46B7-945A-24EAF4CFED14}">
      <dgm:prSet/>
      <dgm:spPr/>
      <dgm:t>
        <a:bodyPr/>
        <a:lstStyle/>
        <a:p>
          <a:endParaRPr lang="en-US"/>
        </a:p>
      </dgm:t>
    </dgm:pt>
    <dgm:pt modelId="{DDD03D7F-D43E-4811-B9D0-EA0C1E811257}">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Absolute Time</a:t>
          </a:r>
          <a:endParaRPr lang="en-US" dirty="0"/>
        </a:p>
      </dgm:t>
    </dgm:pt>
    <dgm:pt modelId="{EA94C9D8-C5BA-4586-98D8-B030F89CD2EE}" type="parTrans" cxnId="{0BED90B2-3DB5-4042-A6F3-F1BFB9527967}">
      <dgm:prSet/>
      <dgm:spPr/>
      <dgm:t>
        <a:bodyPr/>
        <a:lstStyle/>
        <a:p>
          <a:endParaRPr lang="en-US"/>
        </a:p>
      </dgm:t>
    </dgm:pt>
    <dgm:pt modelId="{8484D78A-B1AB-462A-99EF-2EF9F12874BD}" type="sibTrans" cxnId="{0BED90B2-3DB5-4042-A6F3-F1BFB9527967}">
      <dgm:prSet/>
      <dgm:spPr/>
      <dgm:t>
        <a:bodyPr/>
        <a:lstStyle/>
        <a:p>
          <a:endParaRPr lang="en-US"/>
        </a:p>
      </dgm:t>
    </dgm:pt>
    <dgm:pt modelId="{547BFF2C-8861-456F-B508-9474FCEDD9E8}">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Type of Time</a:t>
          </a:r>
          <a:endParaRPr lang="en-US" dirty="0"/>
        </a:p>
      </dgm:t>
    </dgm:pt>
    <dgm:pt modelId="{CD2B85D4-A36F-4ECA-BBFA-664E350A8C34}" type="parTrans" cxnId="{BF4C455B-D56E-46F6-B208-DFEE78262514}">
      <dgm:prSet/>
      <dgm:spPr/>
      <dgm:t>
        <a:bodyPr/>
        <a:lstStyle/>
        <a:p>
          <a:endParaRPr lang="en-US"/>
        </a:p>
      </dgm:t>
    </dgm:pt>
    <dgm:pt modelId="{12C66BF4-ABDB-418B-9367-2F7D7E802C31}" type="sibTrans" cxnId="{BF4C455B-D56E-46F6-B208-DFEE78262514}">
      <dgm:prSet/>
      <dgm:spPr/>
      <dgm:t>
        <a:bodyPr/>
        <a:lstStyle/>
        <a:p>
          <a:endParaRPr lang="en-US"/>
        </a:p>
      </dgm:t>
    </dgm:pt>
    <dgm:pt modelId="{1DA9CD8C-EF16-44E3-994F-FFAF0F4A7410}">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Absolute Space</a:t>
          </a:r>
          <a:endParaRPr lang="en-US" dirty="0"/>
        </a:p>
      </dgm:t>
    </dgm:pt>
    <dgm:pt modelId="{66B95F80-B2A9-4E61-9154-9D1F3B69B2F6}" type="parTrans" cxnId="{10329C2A-1C20-436B-BD81-F175412A4443}">
      <dgm:prSet/>
      <dgm:spPr/>
      <dgm:t>
        <a:bodyPr/>
        <a:lstStyle/>
        <a:p>
          <a:endParaRPr lang="en-US"/>
        </a:p>
      </dgm:t>
    </dgm:pt>
    <dgm:pt modelId="{B6077C4F-447B-4457-9109-0B96FBAFCF7A}" type="sibTrans" cxnId="{10329C2A-1C20-436B-BD81-F175412A4443}">
      <dgm:prSet/>
      <dgm:spPr/>
      <dgm:t>
        <a:bodyPr/>
        <a:lstStyle/>
        <a:p>
          <a:endParaRPr lang="en-US"/>
        </a:p>
      </dgm:t>
    </dgm:pt>
    <dgm:pt modelId="{F0AD29BA-155E-4C30-83E3-DBD0F2827DBC}">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Type of Space</a:t>
          </a:r>
          <a:endParaRPr lang="en-US" dirty="0"/>
        </a:p>
      </dgm:t>
    </dgm:pt>
    <dgm:pt modelId="{ED575151-DC89-4073-B68C-0AB16F5E53F3}" type="parTrans" cxnId="{6C62A1D8-8666-4FBE-B425-1EDD02F35C74}">
      <dgm:prSet/>
      <dgm:spPr/>
      <dgm:t>
        <a:bodyPr/>
        <a:lstStyle/>
        <a:p>
          <a:endParaRPr lang="en-US"/>
        </a:p>
      </dgm:t>
    </dgm:pt>
    <dgm:pt modelId="{3BD1FBEB-160C-4F73-99FD-8F2AEFBF75C6}" type="sibTrans" cxnId="{6C62A1D8-8666-4FBE-B425-1EDD02F35C74}">
      <dgm:prSet/>
      <dgm:spPr/>
      <dgm:t>
        <a:bodyPr/>
        <a:lstStyle/>
        <a:p>
          <a:endParaRPr lang="en-US"/>
        </a:p>
      </dgm:t>
    </dgm:pt>
    <dgm:pt modelId="{23BE620B-68F3-4285-9B6E-8BA1FCE3EA90}">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Cotext</a:t>
          </a:r>
          <a:endParaRPr lang="en-US" dirty="0"/>
        </a:p>
      </dgm:t>
    </dgm:pt>
    <dgm:pt modelId="{C81B0284-3649-4DF8-A9C2-64B282B20C04}" type="parTrans" cxnId="{298F5DE7-60FD-4697-B059-8CB312C335F9}">
      <dgm:prSet/>
      <dgm:spPr/>
      <dgm:t>
        <a:bodyPr/>
        <a:lstStyle/>
        <a:p>
          <a:endParaRPr lang="en-US"/>
        </a:p>
      </dgm:t>
    </dgm:pt>
    <dgm:pt modelId="{A361B045-43D6-4E53-89A8-2ECEFC257406}" type="sibTrans" cxnId="{298F5DE7-60FD-4697-B059-8CB312C335F9}">
      <dgm:prSet/>
      <dgm:spPr/>
      <dgm:t>
        <a:bodyPr/>
        <a:lstStyle/>
        <a:p>
          <a:endParaRPr lang="en-US"/>
        </a:p>
      </dgm:t>
    </dgm:pt>
    <dgm:pt modelId="{0211D5A1-D055-4D6B-A571-3CB5915252B4}">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Contextual Constraint</a:t>
          </a:r>
          <a:endParaRPr lang="en-US" dirty="0"/>
        </a:p>
      </dgm:t>
    </dgm:pt>
    <dgm:pt modelId="{8981269D-0681-4332-9E92-BE6D3215046D}" type="parTrans" cxnId="{7AE14A3D-F91F-40A6-B5A7-89333893A5BE}">
      <dgm:prSet/>
      <dgm:spPr/>
      <dgm:t>
        <a:bodyPr/>
        <a:lstStyle/>
        <a:p>
          <a:endParaRPr lang="en-US"/>
        </a:p>
      </dgm:t>
    </dgm:pt>
    <dgm:pt modelId="{CC806232-6CC8-4D63-8C12-E7FD43B72509}" type="sibTrans" cxnId="{7AE14A3D-F91F-40A6-B5A7-89333893A5BE}">
      <dgm:prSet/>
      <dgm:spPr/>
      <dgm:t>
        <a:bodyPr/>
        <a:lstStyle/>
        <a:p>
          <a:endParaRPr lang="en-US"/>
        </a:p>
      </dgm:t>
    </dgm:pt>
    <dgm:pt modelId="{894E8F75-F772-47AF-804A-6C94C7A952B0}">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Agent Internal</a:t>
          </a:r>
          <a:endParaRPr lang="en-US" dirty="0"/>
        </a:p>
      </dgm:t>
    </dgm:pt>
    <dgm:pt modelId="{DFE85DD0-D3CB-4C9C-92A7-A7A067F43EF6}" type="parTrans" cxnId="{8B71A27F-C87F-49A3-A323-2111536AA9E3}">
      <dgm:prSet/>
      <dgm:spPr/>
      <dgm:t>
        <a:bodyPr/>
        <a:lstStyle/>
        <a:p>
          <a:endParaRPr lang="en-US"/>
        </a:p>
      </dgm:t>
    </dgm:pt>
    <dgm:pt modelId="{D9C1CA8F-7679-43D4-9329-C32D4E170170}" type="sibTrans" cxnId="{8B71A27F-C87F-49A3-A323-2111536AA9E3}">
      <dgm:prSet/>
      <dgm:spPr/>
      <dgm:t>
        <a:bodyPr/>
        <a:lstStyle/>
        <a:p>
          <a:endParaRPr lang="en-US"/>
        </a:p>
      </dgm:t>
    </dgm:pt>
    <dgm:pt modelId="{31DDC34D-BB01-4505-8A7C-A462751DF050}">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System Resource</a:t>
          </a:r>
          <a:endParaRPr lang="en-US" dirty="0"/>
        </a:p>
      </dgm:t>
    </dgm:pt>
    <dgm:pt modelId="{AED2F9EC-CF03-49C1-BC1C-4A81DB99491F}" type="parTrans" cxnId="{75A621BB-48D8-459E-A20F-CCEA4161D388}">
      <dgm:prSet/>
      <dgm:spPr/>
      <dgm:t>
        <a:bodyPr/>
        <a:lstStyle/>
        <a:p>
          <a:endParaRPr lang="en-US"/>
        </a:p>
      </dgm:t>
    </dgm:pt>
    <dgm:pt modelId="{549F54E3-08F0-4652-A0D2-322CB315346D}" type="sibTrans" cxnId="{75A621BB-48D8-459E-A20F-CCEA4161D388}">
      <dgm:prSet/>
      <dgm:spPr/>
      <dgm:t>
        <a:bodyPr/>
        <a:lstStyle/>
        <a:p>
          <a:endParaRPr lang="en-US"/>
        </a:p>
      </dgm:t>
    </dgm:pt>
    <dgm:pt modelId="{C60662CD-EF89-47A0-B7A1-0CA77D340756}">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Cognitive</a:t>
          </a:r>
          <a:endParaRPr lang="en-US" dirty="0"/>
        </a:p>
      </dgm:t>
    </dgm:pt>
    <dgm:pt modelId="{E1130AF1-645A-4925-AB60-2464BD8B42C6}" type="parTrans" cxnId="{BA2B88F0-422E-442B-81C5-7A083072A5F7}">
      <dgm:prSet/>
      <dgm:spPr/>
      <dgm:t>
        <a:bodyPr/>
        <a:lstStyle/>
        <a:p>
          <a:endParaRPr lang="en-US"/>
        </a:p>
      </dgm:t>
    </dgm:pt>
    <dgm:pt modelId="{494DBEB3-E841-4132-B739-8DC24D3711AD}" type="sibTrans" cxnId="{BA2B88F0-422E-442B-81C5-7A083072A5F7}">
      <dgm:prSet/>
      <dgm:spPr/>
      <dgm:t>
        <a:bodyPr/>
        <a:lstStyle/>
        <a:p>
          <a:endParaRPr lang="en-US"/>
        </a:p>
      </dgm:t>
    </dgm:pt>
    <dgm:pt modelId="{D2725224-76A2-4FA4-A7E5-8E36DFE65194}">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Prior Knowledge</a:t>
          </a:r>
          <a:endParaRPr lang="en-US" dirty="0"/>
        </a:p>
      </dgm:t>
    </dgm:pt>
    <dgm:pt modelId="{70DA8A20-2A3D-4FEA-98F4-3CF4F15B2338}" type="parTrans" cxnId="{75DB73E9-B68B-416B-ABE2-9383DA15A2AC}">
      <dgm:prSet/>
      <dgm:spPr/>
      <dgm:t>
        <a:bodyPr/>
        <a:lstStyle/>
        <a:p>
          <a:endParaRPr lang="en-US"/>
        </a:p>
      </dgm:t>
    </dgm:pt>
    <dgm:pt modelId="{89C20FC8-DD0E-4DC2-B5A7-ED4247633781}" type="sibTrans" cxnId="{75DB73E9-B68B-416B-ABE2-9383DA15A2AC}">
      <dgm:prSet/>
      <dgm:spPr/>
      <dgm:t>
        <a:bodyPr/>
        <a:lstStyle/>
        <a:p>
          <a:endParaRPr lang="en-US"/>
        </a:p>
      </dgm:t>
    </dgm:pt>
    <dgm:pt modelId="{E5AA7ED6-34AB-49A2-9FD3-159A21E53A1A}">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Intensions</a:t>
          </a:r>
          <a:endParaRPr lang="en-US" dirty="0"/>
        </a:p>
      </dgm:t>
    </dgm:pt>
    <dgm:pt modelId="{03E2461F-3E5D-4E4A-BB99-0F8871094EC9}" type="parTrans" cxnId="{EEC960FA-825E-47A0-9195-C0F24A4BFE7D}">
      <dgm:prSet/>
      <dgm:spPr/>
      <dgm:t>
        <a:bodyPr/>
        <a:lstStyle/>
        <a:p>
          <a:endParaRPr lang="en-US"/>
        </a:p>
      </dgm:t>
    </dgm:pt>
    <dgm:pt modelId="{F03602D3-308B-411B-B0B0-94D709021D3A}" type="sibTrans" cxnId="{EEC960FA-825E-47A0-9195-C0F24A4BFE7D}">
      <dgm:prSet/>
      <dgm:spPr/>
      <dgm:t>
        <a:bodyPr/>
        <a:lstStyle/>
        <a:p>
          <a:endParaRPr lang="en-US"/>
        </a:p>
      </dgm:t>
    </dgm:pt>
    <dgm:pt modelId="{044D02B8-6684-4F26-BC02-9348A03C83B2}">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Imaginal</a:t>
          </a:r>
          <a:endParaRPr lang="en-US" dirty="0"/>
        </a:p>
      </dgm:t>
    </dgm:pt>
    <dgm:pt modelId="{C5571765-FBE9-4D01-A906-1BA029A544E4}" type="parTrans" cxnId="{7A0F1CE1-7FE9-4B3F-8CFF-9493B106221D}">
      <dgm:prSet/>
      <dgm:spPr/>
      <dgm:t>
        <a:bodyPr/>
        <a:lstStyle/>
        <a:p>
          <a:endParaRPr lang="en-US"/>
        </a:p>
      </dgm:t>
    </dgm:pt>
    <dgm:pt modelId="{1B9826AD-7D54-4652-9AE3-309163B8C626}" type="sibTrans" cxnId="{7A0F1CE1-7FE9-4B3F-8CFF-9493B106221D}">
      <dgm:prSet/>
      <dgm:spPr/>
      <dgm:t>
        <a:bodyPr/>
        <a:lstStyle/>
        <a:p>
          <a:endParaRPr lang="en-US"/>
        </a:p>
      </dgm:t>
    </dgm:pt>
    <dgm:pt modelId="{2EA9F948-DFD1-47E5-B023-D5E8F59C4A60}" type="pres">
      <dgm:prSet presAssocID="{54D6A1B9-0421-44D4-9A3B-66EC3CADC6FF}" presName="hierChild1" presStyleCnt="0">
        <dgm:presLayoutVars>
          <dgm:chPref val="1"/>
          <dgm:dir/>
          <dgm:animOne val="branch"/>
          <dgm:animLvl val="lvl"/>
          <dgm:resizeHandles/>
        </dgm:presLayoutVars>
      </dgm:prSet>
      <dgm:spPr/>
      <dgm:t>
        <a:bodyPr/>
        <a:lstStyle/>
        <a:p>
          <a:endParaRPr lang="en-US"/>
        </a:p>
      </dgm:t>
    </dgm:pt>
    <dgm:pt modelId="{80A95C41-38AC-4420-BC83-A66197E8A2F2}" type="pres">
      <dgm:prSet presAssocID="{0211D5A1-D055-4D6B-A571-3CB5915252B4}" presName="hierRoot1" presStyleCnt="0"/>
      <dgm:spPr/>
      <dgm:t>
        <a:bodyPr/>
        <a:lstStyle/>
        <a:p>
          <a:endParaRPr lang="en-US"/>
        </a:p>
      </dgm:t>
    </dgm:pt>
    <dgm:pt modelId="{2048DF32-2289-4D57-A7C5-ECE10623EBA9}" type="pres">
      <dgm:prSet presAssocID="{0211D5A1-D055-4D6B-A571-3CB5915252B4}" presName="composite" presStyleCnt="0"/>
      <dgm:spPr/>
      <dgm:t>
        <a:bodyPr/>
        <a:lstStyle/>
        <a:p>
          <a:endParaRPr lang="en-US"/>
        </a:p>
      </dgm:t>
    </dgm:pt>
    <dgm:pt modelId="{7EB31869-14D9-41B0-8356-E5C0EF672CD4}" type="pres">
      <dgm:prSet presAssocID="{0211D5A1-D055-4D6B-A571-3CB5915252B4}" presName="background" presStyleLbl="node0" presStyleIdx="0" presStyleCnt="1"/>
      <dgm:spPr/>
      <dgm:t>
        <a:bodyPr/>
        <a:lstStyle/>
        <a:p>
          <a:endParaRPr lang="en-US"/>
        </a:p>
      </dgm:t>
    </dgm:pt>
    <dgm:pt modelId="{193D36F6-BE7E-42F3-AF44-D7A2C22B9CC6}" type="pres">
      <dgm:prSet presAssocID="{0211D5A1-D055-4D6B-A571-3CB5915252B4}" presName="text" presStyleLbl="fgAcc0" presStyleIdx="0" presStyleCnt="1">
        <dgm:presLayoutVars>
          <dgm:chPref val="3"/>
        </dgm:presLayoutVars>
      </dgm:prSet>
      <dgm:spPr/>
      <dgm:t>
        <a:bodyPr/>
        <a:lstStyle/>
        <a:p>
          <a:endParaRPr lang="en-US"/>
        </a:p>
      </dgm:t>
    </dgm:pt>
    <dgm:pt modelId="{C0A6A075-AC5A-43A6-B32D-40745746EE27}" type="pres">
      <dgm:prSet presAssocID="{0211D5A1-D055-4D6B-A571-3CB5915252B4}" presName="hierChild2" presStyleCnt="0"/>
      <dgm:spPr/>
      <dgm:t>
        <a:bodyPr/>
        <a:lstStyle/>
        <a:p>
          <a:endParaRPr lang="en-US"/>
        </a:p>
      </dgm:t>
    </dgm:pt>
    <dgm:pt modelId="{E5AA2DBC-BA0A-45C8-9086-D64DBEBC93BB}" type="pres">
      <dgm:prSet presAssocID="{65E03DE1-3B78-4A39-A425-0DC413C07508}" presName="Name10" presStyleLbl="parChTrans1D2" presStyleIdx="0" presStyleCnt="2"/>
      <dgm:spPr/>
      <dgm:t>
        <a:bodyPr/>
        <a:lstStyle/>
        <a:p>
          <a:endParaRPr lang="en-US"/>
        </a:p>
      </dgm:t>
    </dgm:pt>
    <dgm:pt modelId="{1C5B2B3C-58A2-499E-AC1A-DD08EDBAF42F}" type="pres">
      <dgm:prSet presAssocID="{18B75840-C2DD-43BC-BBD0-EDDDC3F36B25}" presName="hierRoot2" presStyleCnt="0"/>
      <dgm:spPr/>
      <dgm:t>
        <a:bodyPr/>
        <a:lstStyle/>
        <a:p>
          <a:endParaRPr lang="en-US"/>
        </a:p>
      </dgm:t>
    </dgm:pt>
    <dgm:pt modelId="{4190886E-CBC0-4A3C-A093-0C5CFF4EE1D4}" type="pres">
      <dgm:prSet presAssocID="{18B75840-C2DD-43BC-BBD0-EDDDC3F36B25}" presName="composite2" presStyleCnt="0"/>
      <dgm:spPr/>
      <dgm:t>
        <a:bodyPr/>
        <a:lstStyle/>
        <a:p>
          <a:endParaRPr lang="en-US"/>
        </a:p>
      </dgm:t>
    </dgm:pt>
    <dgm:pt modelId="{C7B729B0-33FC-4469-A9E2-37AC53BD1A99}" type="pres">
      <dgm:prSet presAssocID="{18B75840-C2DD-43BC-BBD0-EDDDC3F36B25}" presName="background2" presStyleLbl="node2" presStyleIdx="0" presStyleCnt="2"/>
      <dgm:spPr/>
      <dgm:t>
        <a:bodyPr/>
        <a:lstStyle/>
        <a:p>
          <a:endParaRPr lang="en-US"/>
        </a:p>
      </dgm:t>
    </dgm:pt>
    <dgm:pt modelId="{2EAD73BD-F5CE-43F9-ADA1-9099C05E1B62}" type="pres">
      <dgm:prSet presAssocID="{18B75840-C2DD-43BC-BBD0-EDDDC3F36B25}" presName="text2" presStyleLbl="fgAcc2" presStyleIdx="0" presStyleCnt="2">
        <dgm:presLayoutVars>
          <dgm:chPref val="3"/>
        </dgm:presLayoutVars>
      </dgm:prSet>
      <dgm:spPr/>
      <dgm:t>
        <a:bodyPr/>
        <a:lstStyle/>
        <a:p>
          <a:endParaRPr lang="en-US"/>
        </a:p>
      </dgm:t>
    </dgm:pt>
    <dgm:pt modelId="{C53E94B2-2FB8-4EA0-96F7-C853AD85A427}" type="pres">
      <dgm:prSet presAssocID="{18B75840-C2DD-43BC-BBD0-EDDDC3F36B25}" presName="hierChild3" presStyleCnt="0"/>
      <dgm:spPr/>
      <dgm:t>
        <a:bodyPr/>
        <a:lstStyle/>
        <a:p>
          <a:endParaRPr lang="en-US"/>
        </a:p>
      </dgm:t>
    </dgm:pt>
    <dgm:pt modelId="{8D2C8CFD-A177-42D7-BE2E-D3B3EF925E13}" type="pres">
      <dgm:prSet presAssocID="{E9D1DBB1-0E32-4A39-9EBC-196D132623D6}" presName="Name17" presStyleLbl="parChTrans1D3" presStyleIdx="0" presStyleCnt="5"/>
      <dgm:spPr/>
      <dgm:t>
        <a:bodyPr/>
        <a:lstStyle/>
        <a:p>
          <a:endParaRPr lang="en-US"/>
        </a:p>
      </dgm:t>
    </dgm:pt>
    <dgm:pt modelId="{12255E06-5DE0-44E1-9534-9EAEA41D93A5}" type="pres">
      <dgm:prSet presAssocID="{BA07E0B0-BD9B-4A76-A9CF-B8E8991037BB}" presName="hierRoot3" presStyleCnt="0"/>
      <dgm:spPr/>
      <dgm:t>
        <a:bodyPr/>
        <a:lstStyle/>
        <a:p>
          <a:endParaRPr lang="en-US"/>
        </a:p>
      </dgm:t>
    </dgm:pt>
    <dgm:pt modelId="{D0685BBD-32E9-4D86-9092-A24D6CA3BCED}" type="pres">
      <dgm:prSet presAssocID="{BA07E0B0-BD9B-4A76-A9CF-B8E8991037BB}" presName="composite3" presStyleCnt="0"/>
      <dgm:spPr/>
      <dgm:t>
        <a:bodyPr/>
        <a:lstStyle/>
        <a:p>
          <a:endParaRPr lang="en-US"/>
        </a:p>
      </dgm:t>
    </dgm:pt>
    <dgm:pt modelId="{E9AB0EA2-1E21-4ECD-9420-9C6B8E4FAB4D}" type="pres">
      <dgm:prSet presAssocID="{BA07E0B0-BD9B-4A76-A9CF-B8E8991037BB}" presName="background3" presStyleLbl="node3" presStyleIdx="0" presStyleCnt="5"/>
      <dgm:spPr/>
      <dgm:t>
        <a:bodyPr/>
        <a:lstStyle/>
        <a:p>
          <a:endParaRPr lang="en-US"/>
        </a:p>
      </dgm:t>
    </dgm:pt>
    <dgm:pt modelId="{C5EBBC17-B57D-4BEF-8AE4-07C38FEC4B33}" type="pres">
      <dgm:prSet presAssocID="{BA07E0B0-BD9B-4A76-A9CF-B8E8991037BB}" presName="text3" presStyleLbl="fgAcc3" presStyleIdx="0" presStyleCnt="5">
        <dgm:presLayoutVars>
          <dgm:chPref val="3"/>
        </dgm:presLayoutVars>
      </dgm:prSet>
      <dgm:spPr/>
      <dgm:t>
        <a:bodyPr/>
        <a:lstStyle/>
        <a:p>
          <a:endParaRPr lang="en-US"/>
        </a:p>
      </dgm:t>
    </dgm:pt>
    <dgm:pt modelId="{0AD6446A-1ABB-4C4A-A30F-8A21041937C2}" type="pres">
      <dgm:prSet presAssocID="{BA07E0B0-BD9B-4A76-A9CF-B8E8991037BB}" presName="hierChild4" presStyleCnt="0"/>
      <dgm:spPr/>
      <dgm:t>
        <a:bodyPr/>
        <a:lstStyle/>
        <a:p>
          <a:endParaRPr lang="en-US"/>
        </a:p>
      </dgm:t>
    </dgm:pt>
    <dgm:pt modelId="{DA2EC0E5-F492-4429-A44A-4B995517A433}" type="pres">
      <dgm:prSet presAssocID="{8E6734B7-26FA-4F5F-91A7-998C37FC01E5}" presName="Name17" presStyleLbl="parChTrans1D3" presStyleIdx="1" presStyleCnt="5"/>
      <dgm:spPr/>
      <dgm:t>
        <a:bodyPr/>
        <a:lstStyle/>
        <a:p>
          <a:endParaRPr lang="en-US"/>
        </a:p>
      </dgm:t>
    </dgm:pt>
    <dgm:pt modelId="{2D647884-46C6-497F-AB00-E0179A25F7C5}" type="pres">
      <dgm:prSet presAssocID="{65F99B98-E5EB-4D60-9D66-861272EB2558}" presName="hierRoot3" presStyleCnt="0"/>
      <dgm:spPr/>
      <dgm:t>
        <a:bodyPr/>
        <a:lstStyle/>
        <a:p>
          <a:endParaRPr lang="en-US"/>
        </a:p>
      </dgm:t>
    </dgm:pt>
    <dgm:pt modelId="{73B1BD8D-5962-46C0-A4DF-DC2C55506657}" type="pres">
      <dgm:prSet presAssocID="{65F99B98-E5EB-4D60-9D66-861272EB2558}" presName="composite3" presStyleCnt="0"/>
      <dgm:spPr/>
      <dgm:t>
        <a:bodyPr/>
        <a:lstStyle/>
        <a:p>
          <a:endParaRPr lang="en-US"/>
        </a:p>
      </dgm:t>
    </dgm:pt>
    <dgm:pt modelId="{9F385309-223D-47A4-AB22-FDA1C8322835}" type="pres">
      <dgm:prSet presAssocID="{65F99B98-E5EB-4D60-9D66-861272EB2558}" presName="background3" presStyleLbl="node3" presStyleIdx="1" presStyleCnt="5"/>
      <dgm:spPr/>
      <dgm:t>
        <a:bodyPr/>
        <a:lstStyle/>
        <a:p>
          <a:endParaRPr lang="en-US"/>
        </a:p>
      </dgm:t>
    </dgm:pt>
    <dgm:pt modelId="{7B26BD73-2B77-46D8-A156-1D8A28B74181}" type="pres">
      <dgm:prSet presAssocID="{65F99B98-E5EB-4D60-9D66-861272EB2558}" presName="text3" presStyleLbl="fgAcc3" presStyleIdx="1" presStyleCnt="5">
        <dgm:presLayoutVars>
          <dgm:chPref val="3"/>
        </dgm:presLayoutVars>
      </dgm:prSet>
      <dgm:spPr/>
      <dgm:t>
        <a:bodyPr/>
        <a:lstStyle/>
        <a:p>
          <a:endParaRPr lang="en-US"/>
        </a:p>
      </dgm:t>
    </dgm:pt>
    <dgm:pt modelId="{23C411E4-B4B0-4E09-933F-C83D0C1E3257}" type="pres">
      <dgm:prSet presAssocID="{65F99B98-E5EB-4D60-9D66-861272EB2558}" presName="hierChild4" presStyleCnt="0"/>
      <dgm:spPr/>
      <dgm:t>
        <a:bodyPr/>
        <a:lstStyle/>
        <a:p>
          <a:endParaRPr lang="en-US"/>
        </a:p>
      </dgm:t>
    </dgm:pt>
    <dgm:pt modelId="{048CCDDC-62A9-472E-AA23-D52824EB884C}" type="pres">
      <dgm:prSet presAssocID="{A11FCD5A-32B9-4FBC-B1CA-71A9FACE707D}" presName="Name23" presStyleLbl="parChTrans1D4" presStyleIdx="0" presStyleCnt="16"/>
      <dgm:spPr/>
      <dgm:t>
        <a:bodyPr/>
        <a:lstStyle/>
        <a:p>
          <a:endParaRPr lang="en-US"/>
        </a:p>
      </dgm:t>
    </dgm:pt>
    <dgm:pt modelId="{EB61EFD0-2152-4290-971A-1398B2F83B20}" type="pres">
      <dgm:prSet presAssocID="{6B7B52E4-2FCF-4E44-9C3F-721FAA6CC37A}" presName="hierRoot4" presStyleCnt="0"/>
      <dgm:spPr/>
      <dgm:t>
        <a:bodyPr/>
        <a:lstStyle/>
        <a:p>
          <a:endParaRPr lang="en-US"/>
        </a:p>
      </dgm:t>
    </dgm:pt>
    <dgm:pt modelId="{79F8B678-7E7A-4A2A-92E0-BBB9DD4CA31F}" type="pres">
      <dgm:prSet presAssocID="{6B7B52E4-2FCF-4E44-9C3F-721FAA6CC37A}" presName="composite4" presStyleCnt="0"/>
      <dgm:spPr/>
      <dgm:t>
        <a:bodyPr/>
        <a:lstStyle/>
        <a:p>
          <a:endParaRPr lang="en-US"/>
        </a:p>
      </dgm:t>
    </dgm:pt>
    <dgm:pt modelId="{FB8FF57F-974E-420D-8B56-8574980FF2E2}" type="pres">
      <dgm:prSet presAssocID="{6B7B52E4-2FCF-4E44-9C3F-721FAA6CC37A}" presName="background4" presStyleLbl="node4" presStyleIdx="0" presStyleCnt="16"/>
      <dgm:spPr/>
      <dgm:t>
        <a:bodyPr/>
        <a:lstStyle/>
        <a:p>
          <a:endParaRPr lang="en-US"/>
        </a:p>
      </dgm:t>
    </dgm:pt>
    <dgm:pt modelId="{9956309D-136C-4ACE-B6C9-E854DC4CD1D8}" type="pres">
      <dgm:prSet presAssocID="{6B7B52E4-2FCF-4E44-9C3F-721FAA6CC37A}" presName="text4" presStyleLbl="fgAcc4" presStyleIdx="0" presStyleCnt="16">
        <dgm:presLayoutVars>
          <dgm:chPref val="3"/>
        </dgm:presLayoutVars>
      </dgm:prSet>
      <dgm:spPr/>
      <dgm:t>
        <a:bodyPr/>
        <a:lstStyle/>
        <a:p>
          <a:endParaRPr lang="en-US"/>
        </a:p>
      </dgm:t>
    </dgm:pt>
    <dgm:pt modelId="{15385C72-A6F4-4864-93F2-A3425A622DBD}" type="pres">
      <dgm:prSet presAssocID="{6B7B52E4-2FCF-4E44-9C3F-721FAA6CC37A}" presName="hierChild5" presStyleCnt="0"/>
      <dgm:spPr/>
      <dgm:t>
        <a:bodyPr/>
        <a:lstStyle/>
        <a:p>
          <a:endParaRPr lang="en-US"/>
        </a:p>
      </dgm:t>
    </dgm:pt>
    <dgm:pt modelId="{936C84F6-AE4F-40B7-8EBB-F74E76CED90B}" type="pres">
      <dgm:prSet presAssocID="{B15D3C28-F8E8-41FF-B66C-CD65B55435E9}" presName="Name23" presStyleLbl="parChTrans1D4" presStyleIdx="1" presStyleCnt="16"/>
      <dgm:spPr/>
      <dgm:t>
        <a:bodyPr/>
        <a:lstStyle/>
        <a:p>
          <a:endParaRPr lang="en-US"/>
        </a:p>
      </dgm:t>
    </dgm:pt>
    <dgm:pt modelId="{982ACD5F-2670-4512-92C7-0E4394109696}" type="pres">
      <dgm:prSet presAssocID="{ECAC1746-AA4C-421C-9344-644163B56044}" presName="hierRoot4" presStyleCnt="0"/>
      <dgm:spPr/>
      <dgm:t>
        <a:bodyPr/>
        <a:lstStyle/>
        <a:p>
          <a:endParaRPr lang="en-US"/>
        </a:p>
      </dgm:t>
    </dgm:pt>
    <dgm:pt modelId="{0E0B96B1-DB45-47F2-8878-EEB8EE3F2F6B}" type="pres">
      <dgm:prSet presAssocID="{ECAC1746-AA4C-421C-9344-644163B56044}" presName="composite4" presStyleCnt="0"/>
      <dgm:spPr/>
      <dgm:t>
        <a:bodyPr/>
        <a:lstStyle/>
        <a:p>
          <a:endParaRPr lang="en-US"/>
        </a:p>
      </dgm:t>
    </dgm:pt>
    <dgm:pt modelId="{CBD2612D-B504-4DA4-8457-11E753B7C401}" type="pres">
      <dgm:prSet presAssocID="{ECAC1746-AA4C-421C-9344-644163B56044}" presName="background4" presStyleLbl="node4" presStyleIdx="1" presStyleCnt="16"/>
      <dgm:spPr/>
      <dgm:t>
        <a:bodyPr/>
        <a:lstStyle/>
        <a:p>
          <a:endParaRPr lang="en-US"/>
        </a:p>
      </dgm:t>
    </dgm:pt>
    <dgm:pt modelId="{62C77553-AD4A-44B3-AFDF-D4DE02A52E80}" type="pres">
      <dgm:prSet presAssocID="{ECAC1746-AA4C-421C-9344-644163B56044}" presName="text4" presStyleLbl="fgAcc4" presStyleIdx="1" presStyleCnt="16">
        <dgm:presLayoutVars>
          <dgm:chPref val="3"/>
        </dgm:presLayoutVars>
      </dgm:prSet>
      <dgm:spPr/>
      <dgm:t>
        <a:bodyPr/>
        <a:lstStyle/>
        <a:p>
          <a:endParaRPr lang="en-US"/>
        </a:p>
      </dgm:t>
    </dgm:pt>
    <dgm:pt modelId="{6F6DDB6F-24CC-4F01-874E-CD780F019C64}" type="pres">
      <dgm:prSet presAssocID="{ECAC1746-AA4C-421C-9344-644163B56044}" presName="hierChild5" presStyleCnt="0"/>
      <dgm:spPr/>
      <dgm:t>
        <a:bodyPr/>
        <a:lstStyle/>
        <a:p>
          <a:endParaRPr lang="en-US"/>
        </a:p>
      </dgm:t>
    </dgm:pt>
    <dgm:pt modelId="{29E37E0B-31C5-44C7-B031-CC0164250E16}" type="pres">
      <dgm:prSet presAssocID="{F22B0ABD-2CDE-4C42-8B45-A5122FC5256C}" presName="Name23" presStyleLbl="parChTrans1D4" presStyleIdx="2" presStyleCnt="16"/>
      <dgm:spPr/>
      <dgm:t>
        <a:bodyPr/>
        <a:lstStyle/>
        <a:p>
          <a:endParaRPr lang="en-US"/>
        </a:p>
      </dgm:t>
    </dgm:pt>
    <dgm:pt modelId="{8917349F-3DB7-42B7-857D-5F747BC2B573}" type="pres">
      <dgm:prSet presAssocID="{98E86FB1-25B6-4E4F-B2DF-4F1F336EB975}" presName="hierRoot4" presStyleCnt="0"/>
      <dgm:spPr/>
      <dgm:t>
        <a:bodyPr/>
        <a:lstStyle/>
        <a:p>
          <a:endParaRPr lang="en-US"/>
        </a:p>
      </dgm:t>
    </dgm:pt>
    <dgm:pt modelId="{FC4AF40C-2D72-4457-9CDA-D398EF587D2F}" type="pres">
      <dgm:prSet presAssocID="{98E86FB1-25B6-4E4F-B2DF-4F1F336EB975}" presName="composite4" presStyleCnt="0"/>
      <dgm:spPr/>
      <dgm:t>
        <a:bodyPr/>
        <a:lstStyle/>
        <a:p>
          <a:endParaRPr lang="en-US"/>
        </a:p>
      </dgm:t>
    </dgm:pt>
    <dgm:pt modelId="{ED40770B-8825-49A8-AB29-D7413A2D32D9}" type="pres">
      <dgm:prSet presAssocID="{98E86FB1-25B6-4E4F-B2DF-4F1F336EB975}" presName="background4" presStyleLbl="node4" presStyleIdx="2" presStyleCnt="16"/>
      <dgm:spPr/>
      <dgm:t>
        <a:bodyPr/>
        <a:lstStyle/>
        <a:p>
          <a:endParaRPr lang="en-US"/>
        </a:p>
      </dgm:t>
    </dgm:pt>
    <dgm:pt modelId="{548F7B5F-27FA-46C2-81A1-A6D73D3CA0E3}" type="pres">
      <dgm:prSet presAssocID="{98E86FB1-25B6-4E4F-B2DF-4F1F336EB975}" presName="text4" presStyleLbl="fgAcc4" presStyleIdx="2" presStyleCnt="16">
        <dgm:presLayoutVars>
          <dgm:chPref val="3"/>
        </dgm:presLayoutVars>
      </dgm:prSet>
      <dgm:spPr/>
      <dgm:t>
        <a:bodyPr/>
        <a:lstStyle/>
        <a:p>
          <a:endParaRPr lang="en-US"/>
        </a:p>
      </dgm:t>
    </dgm:pt>
    <dgm:pt modelId="{EDC0B505-A4A4-4442-AFDD-1D4B94F0B03D}" type="pres">
      <dgm:prSet presAssocID="{98E86FB1-25B6-4E4F-B2DF-4F1F336EB975}" presName="hierChild5" presStyleCnt="0"/>
      <dgm:spPr/>
      <dgm:t>
        <a:bodyPr/>
        <a:lstStyle/>
        <a:p>
          <a:endParaRPr lang="en-US"/>
        </a:p>
      </dgm:t>
    </dgm:pt>
    <dgm:pt modelId="{9AD16721-9953-4D58-9D1C-7D5B5DBE48E0}" type="pres">
      <dgm:prSet presAssocID="{91C48A50-A085-4CF6-88CF-A49421F790A0}" presName="Name23" presStyleLbl="parChTrans1D4" presStyleIdx="3" presStyleCnt="16"/>
      <dgm:spPr/>
      <dgm:t>
        <a:bodyPr/>
        <a:lstStyle/>
        <a:p>
          <a:endParaRPr lang="en-US"/>
        </a:p>
      </dgm:t>
    </dgm:pt>
    <dgm:pt modelId="{A8614E6B-7818-4F2A-8A28-A8786B7298CB}" type="pres">
      <dgm:prSet presAssocID="{E4B0BF55-0BDE-442C-B435-74A4B154EACD}" presName="hierRoot4" presStyleCnt="0"/>
      <dgm:spPr/>
      <dgm:t>
        <a:bodyPr/>
        <a:lstStyle/>
        <a:p>
          <a:endParaRPr lang="en-US"/>
        </a:p>
      </dgm:t>
    </dgm:pt>
    <dgm:pt modelId="{417DAAC9-9567-4DF6-A0BB-49B2B2ABCC34}" type="pres">
      <dgm:prSet presAssocID="{E4B0BF55-0BDE-442C-B435-74A4B154EACD}" presName="composite4" presStyleCnt="0"/>
      <dgm:spPr/>
      <dgm:t>
        <a:bodyPr/>
        <a:lstStyle/>
        <a:p>
          <a:endParaRPr lang="en-US"/>
        </a:p>
      </dgm:t>
    </dgm:pt>
    <dgm:pt modelId="{C47DFA6F-CF4D-481D-92CA-1E007486F12C}" type="pres">
      <dgm:prSet presAssocID="{E4B0BF55-0BDE-442C-B435-74A4B154EACD}" presName="background4" presStyleLbl="node4" presStyleIdx="3" presStyleCnt="16"/>
      <dgm:spPr/>
      <dgm:t>
        <a:bodyPr/>
        <a:lstStyle/>
        <a:p>
          <a:endParaRPr lang="en-US"/>
        </a:p>
      </dgm:t>
    </dgm:pt>
    <dgm:pt modelId="{8594A0FE-DB5A-48D6-9314-1B367605EC39}" type="pres">
      <dgm:prSet presAssocID="{E4B0BF55-0BDE-442C-B435-74A4B154EACD}" presName="text4" presStyleLbl="fgAcc4" presStyleIdx="3" presStyleCnt="16">
        <dgm:presLayoutVars>
          <dgm:chPref val="3"/>
        </dgm:presLayoutVars>
      </dgm:prSet>
      <dgm:spPr/>
      <dgm:t>
        <a:bodyPr/>
        <a:lstStyle/>
        <a:p>
          <a:endParaRPr lang="en-US"/>
        </a:p>
      </dgm:t>
    </dgm:pt>
    <dgm:pt modelId="{9E2F3E57-E22B-4696-8965-C94F813802F4}" type="pres">
      <dgm:prSet presAssocID="{E4B0BF55-0BDE-442C-B435-74A4B154EACD}" presName="hierChild5" presStyleCnt="0"/>
      <dgm:spPr/>
      <dgm:t>
        <a:bodyPr/>
        <a:lstStyle/>
        <a:p>
          <a:endParaRPr lang="en-US"/>
        </a:p>
      </dgm:t>
    </dgm:pt>
    <dgm:pt modelId="{E1696836-FAB2-4A5A-8713-D7138A4E999B}" type="pres">
      <dgm:prSet presAssocID="{C81B0284-3649-4DF8-A9C2-64B282B20C04}" presName="Name23" presStyleLbl="parChTrans1D4" presStyleIdx="4" presStyleCnt="16"/>
      <dgm:spPr/>
      <dgm:t>
        <a:bodyPr/>
        <a:lstStyle/>
        <a:p>
          <a:endParaRPr lang="en-US"/>
        </a:p>
      </dgm:t>
    </dgm:pt>
    <dgm:pt modelId="{D1D7C9DE-7F4C-4E10-9E11-32AE2371EA39}" type="pres">
      <dgm:prSet presAssocID="{23BE620B-68F3-4285-9B6E-8BA1FCE3EA90}" presName="hierRoot4" presStyleCnt="0"/>
      <dgm:spPr/>
      <dgm:t>
        <a:bodyPr/>
        <a:lstStyle/>
        <a:p>
          <a:endParaRPr lang="en-US"/>
        </a:p>
      </dgm:t>
    </dgm:pt>
    <dgm:pt modelId="{0D1E584F-5494-4E2A-AA67-9483B8B9E588}" type="pres">
      <dgm:prSet presAssocID="{23BE620B-68F3-4285-9B6E-8BA1FCE3EA90}" presName="composite4" presStyleCnt="0"/>
      <dgm:spPr/>
      <dgm:t>
        <a:bodyPr/>
        <a:lstStyle/>
        <a:p>
          <a:endParaRPr lang="en-US"/>
        </a:p>
      </dgm:t>
    </dgm:pt>
    <dgm:pt modelId="{078123DD-331D-4584-819C-D3FE98A06C00}" type="pres">
      <dgm:prSet presAssocID="{23BE620B-68F3-4285-9B6E-8BA1FCE3EA90}" presName="background4" presStyleLbl="node4" presStyleIdx="4" presStyleCnt="16"/>
      <dgm:spPr/>
      <dgm:t>
        <a:bodyPr/>
        <a:lstStyle/>
        <a:p>
          <a:endParaRPr lang="en-US"/>
        </a:p>
      </dgm:t>
    </dgm:pt>
    <dgm:pt modelId="{A7FE2C30-4C99-4FA8-A250-47A5E9C49904}" type="pres">
      <dgm:prSet presAssocID="{23BE620B-68F3-4285-9B6E-8BA1FCE3EA90}" presName="text4" presStyleLbl="fgAcc4" presStyleIdx="4" presStyleCnt="16">
        <dgm:presLayoutVars>
          <dgm:chPref val="3"/>
        </dgm:presLayoutVars>
      </dgm:prSet>
      <dgm:spPr/>
      <dgm:t>
        <a:bodyPr/>
        <a:lstStyle/>
        <a:p>
          <a:endParaRPr lang="en-US"/>
        </a:p>
      </dgm:t>
    </dgm:pt>
    <dgm:pt modelId="{CB98FB66-FA85-458D-9FD3-AEC2A8AB9610}" type="pres">
      <dgm:prSet presAssocID="{23BE620B-68F3-4285-9B6E-8BA1FCE3EA90}" presName="hierChild5" presStyleCnt="0"/>
      <dgm:spPr/>
      <dgm:t>
        <a:bodyPr/>
        <a:lstStyle/>
        <a:p>
          <a:endParaRPr lang="en-US"/>
        </a:p>
      </dgm:t>
    </dgm:pt>
    <dgm:pt modelId="{CCC21FC4-D52A-4914-A1CF-A3E6D9668074}" type="pres">
      <dgm:prSet presAssocID="{7586E0E2-52B2-4C3E-BF3B-10EB915D0B23}" presName="Name17" presStyleLbl="parChTrans1D3" presStyleIdx="2" presStyleCnt="5"/>
      <dgm:spPr/>
      <dgm:t>
        <a:bodyPr/>
        <a:lstStyle/>
        <a:p>
          <a:endParaRPr lang="en-US"/>
        </a:p>
      </dgm:t>
    </dgm:pt>
    <dgm:pt modelId="{EF028ADB-7829-4D7F-B967-3F27D42C21D1}" type="pres">
      <dgm:prSet presAssocID="{5943F314-A279-48FB-A060-54D5627777BD}" presName="hierRoot3" presStyleCnt="0"/>
      <dgm:spPr/>
      <dgm:t>
        <a:bodyPr/>
        <a:lstStyle/>
        <a:p>
          <a:endParaRPr lang="en-US"/>
        </a:p>
      </dgm:t>
    </dgm:pt>
    <dgm:pt modelId="{90E5B704-80CE-4988-B0A7-3591AAFD07E8}" type="pres">
      <dgm:prSet presAssocID="{5943F314-A279-48FB-A060-54D5627777BD}" presName="composite3" presStyleCnt="0"/>
      <dgm:spPr/>
      <dgm:t>
        <a:bodyPr/>
        <a:lstStyle/>
        <a:p>
          <a:endParaRPr lang="en-US"/>
        </a:p>
      </dgm:t>
    </dgm:pt>
    <dgm:pt modelId="{BD1E318C-9958-4D96-AF76-6DF3598A3DB6}" type="pres">
      <dgm:prSet presAssocID="{5943F314-A279-48FB-A060-54D5627777BD}" presName="background3" presStyleLbl="node3" presStyleIdx="2" presStyleCnt="5"/>
      <dgm:spPr/>
      <dgm:t>
        <a:bodyPr/>
        <a:lstStyle/>
        <a:p>
          <a:endParaRPr lang="en-US"/>
        </a:p>
      </dgm:t>
    </dgm:pt>
    <dgm:pt modelId="{5D40C7C9-DB84-4DA4-947D-0526A572593E}" type="pres">
      <dgm:prSet presAssocID="{5943F314-A279-48FB-A060-54D5627777BD}" presName="text3" presStyleLbl="fgAcc3" presStyleIdx="2" presStyleCnt="5">
        <dgm:presLayoutVars>
          <dgm:chPref val="3"/>
        </dgm:presLayoutVars>
      </dgm:prSet>
      <dgm:spPr/>
      <dgm:t>
        <a:bodyPr/>
        <a:lstStyle/>
        <a:p>
          <a:endParaRPr lang="en-US"/>
        </a:p>
      </dgm:t>
    </dgm:pt>
    <dgm:pt modelId="{A2B51E3F-0EF7-4C4A-A86F-A9B0448FD764}" type="pres">
      <dgm:prSet presAssocID="{5943F314-A279-48FB-A060-54D5627777BD}" presName="hierChild4" presStyleCnt="0"/>
      <dgm:spPr/>
      <dgm:t>
        <a:bodyPr/>
        <a:lstStyle/>
        <a:p>
          <a:endParaRPr lang="en-US"/>
        </a:p>
      </dgm:t>
    </dgm:pt>
    <dgm:pt modelId="{F169C9CD-2FBD-4D58-AB2C-0845BF64892A}" type="pres">
      <dgm:prSet presAssocID="{25A7DB93-A474-4839-9032-18652AF243C0}" presName="Name23" presStyleLbl="parChTrans1D4" presStyleIdx="5" presStyleCnt="16"/>
      <dgm:spPr/>
      <dgm:t>
        <a:bodyPr/>
        <a:lstStyle/>
        <a:p>
          <a:endParaRPr lang="en-US"/>
        </a:p>
      </dgm:t>
    </dgm:pt>
    <dgm:pt modelId="{CF54F532-547C-4313-B548-99064801D9C8}" type="pres">
      <dgm:prSet presAssocID="{1C6918B8-DF20-4E9D-BB3E-893E7DDEC11D}" presName="hierRoot4" presStyleCnt="0"/>
      <dgm:spPr/>
      <dgm:t>
        <a:bodyPr/>
        <a:lstStyle/>
        <a:p>
          <a:endParaRPr lang="en-US"/>
        </a:p>
      </dgm:t>
    </dgm:pt>
    <dgm:pt modelId="{125119A4-8FE7-4F0F-BFF0-7704D67F99DA}" type="pres">
      <dgm:prSet presAssocID="{1C6918B8-DF20-4E9D-BB3E-893E7DDEC11D}" presName="composite4" presStyleCnt="0"/>
      <dgm:spPr/>
      <dgm:t>
        <a:bodyPr/>
        <a:lstStyle/>
        <a:p>
          <a:endParaRPr lang="en-US"/>
        </a:p>
      </dgm:t>
    </dgm:pt>
    <dgm:pt modelId="{E51046D2-89F9-4005-A0E8-BCD01A73284A}" type="pres">
      <dgm:prSet presAssocID="{1C6918B8-DF20-4E9D-BB3E-893E7DDEC11D}" presName="background4" presStyleLbl="node4" presStyleIdx="5" presStyleCnt="16"/>
      <dgm:spPr/>
      <dgm:t>
        <a:bodyPr/>
        <a:lstStyle/>
        <a:p>
          <a:endParaRPr lang="en-US"/>
        </a:p>
      </dgm:t>
    </dgm:pt>
    <dgm:pt modelId="{D1CCE697-6ACC-43A2-81DD-8A89FF6F1664}" type="pres">
      <dgm:prSet presAssocID="{1C6918B8-DF20-4E9D-BB3E-893E7DDEC11D}" presName="text4" presStyleLbl="fgAcc4" presStyleIdx="5" presStyleCnt="16">
        <dgm:presLayoutVars>
          <dgm:chPref val="3"/>
        </dgm:presLayoutVars>
      </dgm:prSet>
      <dgm:spPr/>
      <dgm:t>
        <a:bodyPr/>
        <a:lstStyle/>
        <a:p>
          <a:endParaRPr lang="en-US"/>
        </a:p>
      </dgm:t>
    </dgm:pt>
    <dgm:pt modelId="{7E45313A-B2AF-4671-9657-2850B5DD1904}" type="pres">
      <dgm:prSet presAssocID="{1C6918B8-DF20-4E9D-BB3E-893E7DDEC11D}" presName="hierChild5" presStyleCnt="0"/>
      <dgm:spPr/>
      <dgm:t>
        <a:bodyPr/>
        <a:lstStyle/>
        <a:p>
          <a:endParaRPr lang="en-US"/>
        </a:p>
      </dgm:t>
    </dgm:pt>
    <dgm:pt modelId="{0E085BEC-8265-48BF-BFDA-0639A5BC980F}" type="pres">
      <dgm:prSet presAssocID="{5614A22F-9DE8-4511-9821-0A244DD22E30}" presName="Name23" presStyleLbl="parChTrans1D4" presStyleIdx="6" presStyleCnt="16"/>
      <dgm:spPr/>
      <dgm:t>
        <a:bodyPr/>
        <a:lstStyle/>
        <a:p>
          <a:endParaRPr lang="en-US"/>
        </a:p>
      </dgm:t>
    </dgm:pt>
    <dgm:pt modelId="{2FB90F1A-458C-4ADC-80DB-E590EAC9DE0A}" type="pres">
      <dgm:prSet presAssocID="{70B0B770-CC75-4E10-9285-659FBD864BE8}" presName="hierRoot4" presStyleCnt="0"/>
      <dgm:spPr/>
      <dgm:t>
        <a:bodyPr/>
        <a:lstStyle/>
        <a:p>
          <a:endParaRPr lang="en-US"/>
        </a:p>
      </dgm:t>
    </dgm:pt>
    <dgm:pt modelId="{15A97757-B7A0-4E14-8E1E-71E9E207E053}" type="pres">
      <dgm:prSet presAssocID="{70B0B770-CC75-4E10-9285-659FBD864BE8}" presName="composite4" presStyleCnt="0"/>
      <dgm:spPr/>
      <dgm:t>
        <a:bodyPr/>
        <a:lstStyle/>
        <a:p>
          <a:endParaRPr lang="en-US"/>
        </a:p>
      </dgm:t>
    </dgm:pt>
    <dgm:pt modelId="{58ED75E1-21EE-49F2-A4F7-F772EA85ED09}" type="pres">
      <dgm:prSet presAssocID="{70B0B770-CC75-4E10-9285-659FBD864BE8}" presName="background4" presStyleLbl="node4" presStyleIdx="6" presStyleCnt="16"/>
      <dgm:spPr/>
      <dgm:t>
        <a:bodyPr/>
        <a:lstStyle/>
        <a:p>
          <a:endParaRPr lang="en-US"/>
        </a:p>
      </dgm:t>
    </dgm:pt>
    <dgm:pt modelId="{74C3823D-25ED-4DBD-A876-2A7CE6083348}" type="pres">
      <dgm:prSet presAssocID="{70B0B770-CC75-4E10-9285-659FBD864BE8}" presName="text4" presStyleLbl="fgAcc4" presStyleIdx="6" presStyleCnt="16">
        <dgm:presLayoutVars>
          <dgm:chPref val="3"/>
        </dgm:presLayoutVars>
      </dgm:prSet>
      <dgm:spPr/>
      <dgm:t>
        <a:bodyPr/>
        <a:lstStyle/>
        <a:p>
          <a:endParaRPr lang="en-US"/>
        </a:p>
      </dgm:t>
    </dgm:pt>
    <dgm:pt modelId="{6499C868-68EC-45E9-A2E0-DCA47240E614}" type="pres">
      <dgm:prSet presAssocID="{70B0B770-CC75-4E10-9285-659FBD864BE8}" presName="hierChild5" presStyleCnt="0"/>
      <dgm:spPr/>
      <dgm:t>
        <a:bodyPr/>
        <a:lstStyle/>
        <a:p>
          <a:endParaRPr lang="en-US"/>
        </a:p>
      </dgm:t>
    </dgm:pt>
    <dgm:pt modelId="{51A4F268-39E1-411D-B594-D08265E4BAAA}" type="pres">
      <dgm:prSet presAssocID="{0FEB8DAE-A362-4C98-9918-CDE2536F40E0}" presName="Name23" presStyleLbl="parChTrans1D4" presStyleIdx="7" presStyleCnt="16"/>
      <dgm:spPr/>
      <dgm:t>
        <a:bodyPr/>
        <a:lstStyle/>
        <a:p>
          <a:endParaRPr lang="en-US"/>
        </a:p>
      </dgm:t>
    </dgm:pt>
    <dgm:pt modelId="{17950108-FE34-470A-A2A4-172A9EB9382C}" type="pres">
      <dgm:prSet presAssocID="{434C34AC-60B8-4101-B3B5-DA36F0029D6D}" presName="hierRoot4" presStyleCnt="0"/>
      <dgm:spPr/>
      <dgm:t>
        <a:bodyPr/>
        <a:lstStyle/>
        <a:p>
          <a:endParaRPr lang="en-US"/>
        </a:p>
      </dgm:t>
    </dgm:pt>
    <dgm:pt modelId="{7A0F2C87-6A94-4E2B-9781-61F54555FD4F}" type="pres">
      <dgm:prSet presAssocID="{434C34AC-60B8-4101-B3B5-DA36F0029D6D}" presName="composite4" presStyleCnt="0"/>
      <dgm:spPr/>
      <dgm:t>
        <a:bodyPr/>
        <a:lstStyle/>
        <a:p>
          <a:endParaRPr lang="en-US"/>
        </a:p>
      </dgm:t>
    </dgm:pt>
    <dgm:pt modelId="{A0ACC996-3D48-4F95-863E-F6E19683D6DB}" type="pres">
      <dgm:prSet presAssocID="{434C34AC-60B8-4101-B3B5-DA36F0029D6D}" presName="background4" presStyleLbl="node4" presStyleIdx="7" presStyleCnt="16"/>
      <dgm:spPr/>
      <dgm:t>
        <a:bodyPr/>
        <a:lstStyle/>
        <a:p>
          <a:endParaRPr lang="en-US"/>
        </a:p>
      </dgm:t>
    </dgm:pt>
    <dgm:pt modelId="{32C303FD-0EFA-46FF-A339-9F0D5B31BA23}" type="pres">
      <dgm:prSet presAssocID="{434C34AC-60B8-4101-B3B5-DA36F0029D6D}" presName="text4" presStyleLbl="fgAcc4" presStyleIdx="7" presStyleCnt="16">
        <dgm:presLayoutVars>
          <dgm:chPref val="3"/>
        </dgm:presLayoutVars>
      </dgm:prSet>
      <dgm:spPr/>
      <dgm:t>
        <a:bodyPr/>
        <a:lstStyle/>
        <a:p>
          <a:endParaRPr lang="en-US"/>
        </a:p>
      </dgm:t>
    </dgm:pt>
    <dgm:pt modelId="{E4C376F9-D8D2-4115-921C-31D128805216}" type="pres">
      <dgm:prSet presAssocID="{434C34AC-60B8-4101-B3B5-DA36F0029D6D}" presName="hierChild5" presStyleCnt="0"/>
      <dgm:spPr/>
      <dgm:t>
        <a:bodyPr/>
        <a:lstStyle/>
        <a:p>
          <a:endParaRPr lang="en-US"/>
        </a:p>
      </dgm:t>
    </dgm:pt>
    <dgm:pt modelId="{19E52185-0E50-4549-BE62-C423C3DFE7B7}" type="pres">
      <dgm:prSet presAssocID="{EA94C9D8-C5BA-4586-98D8-B030F89CD2EE}" presName="Name23" presStyleLbl="parChTrans1D4" presStyleIdx="8" presStyleCnt="16"/>
      <dgm:spPr/>
      <dgm:t>
        <a:bodyPr/>
        <a:lstStyle/>
        <a:p>
          <a:endParaRPr lang="en-US"/>
        </a:p>
      </dgm:t>
    </dgm:pt>
    <dgm:pt modelId="{D290BAF0-C027-4027-9883-AD11AF690F58}" type="pres">
      <dgm:prSet presAssocID="{DDD03D7F-D43E-4811-B9D0-EA0C1E811257}" presName="hierRoot4" presStyleCnt="0"/>
      <dgm:spPr/>
      <dgm:t>
        <a:bodyPr/>
        <a:lstStyle/>
        <a:p>
          <a:endParaRPr lang="en-US"/>
        </a:p>
      </dgm:t>
    </dgm:pt>
    <dgm:pt modelId="{AD70C858-2CF4-47D8-8FAB-EA294587FD9F}" type="pres">
      <dgm:prSet presAssocID="{DDD03D7F-D43E-4811-B9D0-EA0C1E811257}" presName="composite4" presStyleCnt="0"/>
      <dgm:spPr/>
      <dgm:t>
        <a:bodyPr/>
        <a:lstStyle/>
        <a:p>
          <a:endParaRPr lang="en-US"/>
        </a:p>
      </dgm:t>
    </dgm:pt>
    <dgm:pt modelId="{83AC5A17-FBD8-44E4-9FF4-E6A2A7E30E16}" type="pres">
      <dgm:prSet presAssocID="{DDD03D7F-D43E-4811-B9D0-EA0C1E811257}" presName="background4" presStyleLbl="node4" presStyleIdx="8" presStyleCnt="16"/>
      <dgm:spPr/>
      <dgm:t>
        <a:bodyPr/>
        <a:lstStyle/>
        <a:p>
          <a:endParaRPr lang="en-US"/>
        </a:p>
      </dgm:t>
    </dgm:pt>
    <dgm:pt modelId="{D1BE8F08-41B2-4DAD-A588-778336079C8E}" type="pres">
      <dgm:prSet presAssocID="{DDD03D7F-D43E-4811-B9D0-EA0C1E811257}" presName="text4" presStyleLbl="fgAcc4" presStyleIdx="8" presStyleCnt="16">
        <dgm:presLayoutVars>
          <dgm:chPref val="3"/>
        </dgm:presLayoutVars>
      </dgm:prSet>
      <dgm:spPr/>
      <dgm:t>
        <a:bodyPr/>
        <a:lstStyle/>
        <a:p>
          <a:endParaRPr lang="en-US"/>
        </a:p>
      </dgm:t>
    </dgm:pt>
    <dgm:pt modelId="{29783203-C411-4D40-B205-AB59BD6D2456}" type="pres">
      <dgm:prSet presAssocID="{DDD03D7F-D43E-4811-B9D0-EA0C1E811257}" presName="hierChild5" presStyleCnt="0"/>
      <dgm:spPr/>
      <dgm:t>
        <a:bodyPr/>
        <a:lstStyle/>
        <a:p>
          <a:endParaRPr lang="en-US"/>
        </a:p>
      </dgm:t>
    </dgm:pt>
    <dgm:pt modelId="{5FF00430-55BC-4F21-A499-A28D0ACB53A3}" type="pres">
      <dgm:prSet presAssocID="{CD2B85D4-A36F-4ECA-BBFA-664E350A8C34}" presName="Name23" presStyleLbl="parChTrans1D4" presStyleIdx="9" presStyleCnt="16"/>
      <dgm:spPr/>
      <dgm:t>
        <a:bodyPr/>
        <a:lstStyle/>
        <a:p>
          <a:endParaRPr lang="en-US"/>
        </a:p>
      </dgm:t>
    </dgm:pt>
    <dgm:pt modelId="{75C01365-FFA2-4799-8836-478434116E8F}" type="pres">
      <dgm:prSet presAssocID="{547BFF2C-8861-456F-B508-9474FCEDD9E8}" presName="hierRoot4" presStyleCnt="0"/>
      <dgm:spPr/>
      <dgm:t>
        <a:bodyPr/>
        <a:lstStyle/>
        <a:p>
          <a:endParaRPr lang="en-US"/>
        </a:p>
      </dgm:t>
    </dgm:pt>
    <dgm:pt modelId="{0ECDA531-14C8-427A-91C5-F7C3D44D88DA}" type="pres">
      <dgm:prSet presAssocID="{547BFF2C-8861-456F-B508-9474FCEDD9E8}" presName="composite4" presStyleCnt="0"/>
      <dgm:spPr/>
      <dgm:t>
        <a:bodyPr/>
        <a:lstStyle/>
        <a:p>
          <a:endParaRPr lang="en-US"/>
        </a:p>
      </dgm:t>
    </dgm:pt>
    <dgm:pt modelId="{A9C64D6A-93CE-4FEA-82A3-0C0C54117771}" type="pres">
      <dgm:prSet presAssocID="{547BFF2C-8861-456F-B508-9474FCEDD9E8}" presName="background4" presStyleLbl="node4" presStyleIdx="9" presStyleCnt="16"/>
      <dgm:spPr/>
      <dgm:t>
        <a:bodyPr/>
        <a:lstStyle/>
        <a:p>
          <a:endParaRPr lang="en-US"/>
        </a:p>
      </dgm:t>
    </dgm:pt>
    <dgm:pt modelId="{4269FA8C-D781-4016-B9AD-18AFE4CB6ACB}" type="pres">
      <dgm:prSet presAssocID="{547BFF2C-8861-456F-B508-9474FCEDD9E8}" presName="text4" presStyleLbl="fgAcc4" presStyleIdx="9" presStyleCnt="16">
        <dgm:presLayoutVars>
          <dgm:chPref val="3"/>
        </dgm:presLayoutVars>
      </dgm:prSet>
      <dgm:spPr/>
      <dgm:t>
        <a:bodyPr/>
        <a:lstStyle/>
        <a:p>
          <a:endParaRPr lang="en-US"/>
        </a:p>
      </dgm:t>
    </dgm:pt>
    <dgm:pt modelId="{C503DEEB-28C8-4D23-AD06-A74A445300A0}" type="pres">
      <dgm:prSet presAssocID="{547BFF2C-8861-456F-B508-9474FCEDD9E8}" presName="hierChild5" presStyleCnt="0"/>
      <dgm:spPr/>
      <dgm:t>
        <a:bodyPr/>
        <a:lstStyle/>
        <a:p>
          <a:endParaRPr lang="en-US"/>
        </a:p>
      </dgm:t>
    </dgm:pt>
    <dgm:pt modelId="{5CE5C3DB-1484-4E3F-8996-515CE1B2A967}" type="pres">
      <dgm:prSet presAssocID="{B6BE8D4F-E904-4569-8E03-01DA05896E34}" presName="Name23" presStyleLbl="parChTrans1D4" presStyleIdx="10" presStyleCnt="16"/>
      <dgm:spPr/>
      <dgm:t>
        <a:bodyPr/>
        <a:lstStyle/>
        <a:p>
          <a:endParaRPr lang="en-US"/>
        </a:p>
      </dgm:t>
    </dgm:pt>
    <dgm:pt modelId="{1B1700B5-9939-4C6C-BF21-BABD4D8E2FBD}" type="pres">
      <dgm:prSet presAssocID="{08DB8BA6-1585-490B-B3FF-35FEF74A3D42}" presName="hierRoot4" presStyleCnt="0"/>
      <dgm:spPr/>
      <dgm:t>
        <a:bodyPr/>
        <a:lstStyle/>
        <a:p>
          <a:endParaRPr lang="en-US"/>
        </a:p>
      </dgm:t>
    </dgm:pt>
    <dgm:pt modelId="{24D44436-9AAA-483C-985D-4313B9A8D161}" type="pres">
      <dgm:prSet presAssocID="{08DB8BA6-1585-490B-B3FF-35FEF74A3D42}" presName="composite4" presStyleCnt="0"/>
      <dgm:spPr/>
      <dgm:t>
        <a:bodyPr/>
        <a:lstStyle/>
        <a:p>
          <a:endParaRPr lang="en-US"/>
        </a:p>
      </dgm:t>
    </dgm:pt>
    <dgm:pt modelId="{AFB4C548-8AC9-4556-8C44-241CEB14A64E}" type="pres">
      <dgm:prSet presAssocID="{08DB8BA6-1585-490B-B3FF-35FEF74A3D42}" presName="background4" presStyleLbl="node4" presStyleIdx="10" presStyleCnt="16"/>
      <dgm:spPr/>
      <dgm:t>
        <a:bodyPr/>
        <a:lstStyle/>
        <a:p>
          <a:endParaRPr lang="en-US"/>
        </a:p>
      </dgm:t>
    </dgm:pt>
    <dgm:pt modelId="{3AFB6360-C654-4090-A5A0-B75BA7A69BAD}" type="pres">
      <dgm:prSet presAssocID="{08DB8BA6-1585-490B-B3FF-35FEF74A3D42}" presName="text4" presStyleLbl="fgAcc4" presStyleIdx="10" presStyleCnt="16">
        <dgm:presLayoutVars>
          <dgm:chPref val="3"/>
        </dgm:presLayoutVars>
      </dgm:prSet>
      <dgm:spPr/>
      <dgm:t>
        <a:bodyPr/>
        <a:lstStyle/>
        <a:p>
          <a:endParaRPr lang="en-US"/>
        </a:p>
      </dgm:t>
    </dgm:pt>
    <dgm:pt modelId="{03EE7A6B-50CC-45C9-989F-91C9C6255B67}" type="pres">
      <dgm:prSet presAssocID="{08DB8BA6-1585-490B-B3FF-35FEF74A3D42}" presName="hierChild5" presStyleCnt="0"/>
      <dgm:spPr/>
      <dgm:t>
        <a:bodyPr/>
        <a:lstStyle/>
        <a:p>
          <a:endParaRPr lang="en-US"/>
        </a:p>
      </dgm:t>
    </dgm:pt>
    <dgm:pt modelId="{3F0AC0A5-E899-4797-91B5-188D1CD24588}" type="pres">
      <dgm:prSet presAssocID="{66B95F80-B2A9-4E61-9154-9D1F3B69B2F6}" presName="Name23" presStyleLbl="parChTrans1D4" presStyleIdx="11" presStyleCnt="16"/>
      <dgm:spPr/>
      <dgm:t>
        <a:bodyPr/>
        <a:lstStyle/>
        <a:p>
          <a:endParaRPr lang="en-US"/>
        </a:p>
      </dgm:t>
    </dgm:pt>
    <dgm:pt modelId="{6FA657B0-CC6F-4FAD-839E-F0E4E5611B55}" type="pres">
      <dgm:prSet presAssocID="{1DA9CD8C-EF16-44E3-994F-FFAF0F4A7410}" presName="hierRoot4" presStyleCnt="0"/>
      <dgm:spPr/>
      <dgm:t>
        <a:bodyPr/>
        <a:lstStyle/>
        <a:p>
          <a:endParaRPr lang="en-US"/>
        </a:p>
      </dgm:t>
    </dgm:pt>
    <dgm:pt modelId="{55FC00B9-FDE9-4C7B-B70A-78E3EBC82EA5}" type="pres">
      <dgm:prSet presAssocID="{1DA9CD8C-EF16-44E3-994F-FFAF0F4A7410}" presName="composite4" presStyleCnt="0"/>
      <dgm:spPr/>
      <dgm:t>
        <a:bodyPr/>
        <a:lstStyle/>
        <a:p>
          <a:endParaRPr lang="en-US"/>
        </a:p>
      </dgm:t>
    </dgm:pt>
    <dgm:pt modelId="{A5CE9818-FD23-41A9-9C8C-6966AA97A7D6}" type="pres">
      <dgm:prSet presAssocID="{1DA9CD8C-EF16-44E3-994F-FFAF0F4A7410}" presName="background4" presStyleLbl="node4" presStyleIdx="11" presStyleCnt="16"/>
      <dgm:spPr/>
      <dgm:t>
        <a:bodyPr/>
        <a:lstStyle/>
        <a:p>
          <a:endParaRPr lang="en-US"/>
        </a:p>
      </dgm:t>
    </dgm:pt>
    <dgm:pt modelId="{F0566460-9B82-42E0-9EFD-28BC1EC1B97A}" type="pres">
      <dgm:prSet presAssocID="{1DA9CD8C-EF16-44E3-994F-FFAF0F4A7410}" presName="text4" presStyleLbl="fgAcc4" presStyleIdx="11" presStyleCnt="16">
        <dgm:presLayoutVars>
          <dgm:chPref val="3"/>
        </dgm:presLayoutVars>
      </dgm:prSet>
      <dgm:spPr/>
      <dgm:t>
        <a:bodyPr/>
        <a:lstStyle/>
        <a:p>
          <a:endParaRPr lang="en-US"/>
        </a:p>
      </dgm:t>
    </dgm:pt>
    <dgm:pt modelId="{B0686353-B7DF-4AFF-BA3E-299C3BE1FCDB}" type="pres">
      <dgm:prSet presAssocID="{1DA9CD8C-EF16-44E3-994F-FFAF0F4A7410}" presName="hierChild5" presStyleCnt="0"/>
      <dgm:spPr/>
      <dgm:t>
        <a:bodyPr/>
        <a:lstStyle/>
        <a:p>
          <a:endParaRPr lang="en-US"/>
        </a:p>
      </dgm:t>
    </dgm:pt>
    <dgm:pt modelId="{FDA9414F-A572-481D-98DD-BCEFC0CA07E8}" type="pres">
      <dgm:prSet presAssocID="{ED575151-DC89-4073-B68C-0AB16F5E53F3}" presName="Name23" presStyleLbl="parChTrans1D4" presStyleIdx="12" presStyleCnt="16"/>
      <dgm:spPr/>
      <dgm:t>
        <a:bodyPr/>
        <a:lstStyle/>
        <a:p>
          <a:endParaRPr lang="en-US"/>
        </a:p>
      </dgm:t>
    </dgm:pt>
    <dgm:pt modelId="{1D2E08AE-62C9-4CDB-BA9D-E36247FAA83D}" type="pres">
      <dgm:prSet presAssocID="{F0AD29BA-155E-4C30-83E3-DBD0F2827DBC}" presName="hierRoot4" presStyleCnt="0"/>
      <dgm:spPr/>
      <dgm:t>
        <a:bodyPr/>
        <a:lstStyle/>
        <a:p>
          <a:endParaRPr lang="en-US"/>
        </a:p>
      </dgm:t>
    </dgm:pt>
    <dgm:pt modelId="{17EAD8A0-58DF-4EE3-BB7C-18CCF5D9D7D8}" type="pres">
      <dgm:prSet presAssocID="{F0AD29BA-155E-4C30-83E3-DBD0F2827DBC}" presName="composite4" presStyleCnt="0"/>
      <dgm:spPr/>
      <dgm:t>
        <a:bodyPr/>
        <a:lstStyle/>
        <a:p>
          <a:endParaRPr lang="en-US"/>
        </a:p>
      </dgm:t>
    </dgm:pt>
    <dgm:pt modelId="{30489D47-3B40-4A11-87EE-4B209FFC86A1}" type="pres">
      <dgm:prSet presAssocID="{F0AD29BA-155E-4C30-83E3-DBD0F2827DBC}" presName="background4" presStyleLbl="node4" presStyleIdx="12" presStyleCnt="16"/>
      <dgm:spPr/>
      <dgm:t>
        <a:bodyPr/>
        <a:lstStyle/>
        <a:p>
          <a:endParaRPr lang="en-US"/>
        </a:p>
      </dgm:t>
    </dgm:pt>
    <dgm:pt modelId="{2B7F9397-6353-465C-A2D3-64C9F2F29FED}" type="pres">
      <dgm:prSet presAssocID="{F0AD29BA-155E-4C30-83E3-DBD0F2827DBC}" presName="text4" presStyleLbl="fgAcc4" presStyleIdx="12" presStyleCnt="16">
        <dgm:presLayoutVars>
          <dgm:chPref val="3"/>
        </dgm:presLayoutVars>
      </dgm:prSet>
      <dgm:spPr/>
      <dgm:t>
        <a:bodyPr/>
        <a:lstStyle/>
        <a:p>
          <a:endParaRPr lang="en-US"/>
        </a:p>
      </dgm:t>
    </dgm:pt>
    <dgm:pt modelId="{96724488-8ADB-4738-B2D4-0C75597C2B99}" type="pres">
      <dgm:prSet presAssocID="{F0AD29BA-155E-4C30-83E3-DBD0F2827DBC}" presName="hierChild5" presStyleCnt="0"/>
      <dgm:spPr/>
      <dgm:t>
        <a:bodyPr/>
        <a:lstStyle/>
        <a:p>
          <a:endParaRPr lang="en-US"/>
        </a:p>
      </dgm:t>
    </dgm:pt>
    <dgm:pt modelId="{8B9FB02D-12C6-42D7-BB59-851AA29BC9A5}" type="pres">
      <dgm:prSet presAssocID="{DFE85DD0-D3CB-4C9C-92A7-A7A067F43EF6}" presName="Name10" presStyleLbl="parChTrans1D2" presStyleIdx="1" presStyleCnt="2"/>
      <dgm:spPr/>
      <dgm:t>
        <a:bodyPr/>
        <a:lstStyle/>
        <a:p>
          <a:endParaRPr lang="en-US"/>
        </a:p>
      </dgm:t>
    </dgm:pt>
    <dgm:pt modelId="{39E24273-1948-40A3-B6D4-5CFBE0DF767C}" type="pres">
      <dgm:prSet presAssocID="{894E8F75-F772-47AF-804A-6C94C7A952B0}" presName="hierRoot2" presStyleCnt="0"/>
      <dgm:spPr/>
      <dgm:t>
        <a:bodyPr/>
        <a:lstStyle/>
        <a:p>
          <a:endParaRPr lang="en-US"/>
        </a:p>
      </dgm:t>
    </dgm:pt>
    <dgm:pt modelId="{62DC0015-7AFF-4952-A688-2155A507344D}" type="pres">
      <dgm:prSet presAssocID="{894E8F75-F772-47AF-804A-6C94C7A952B0}" presName="composite2" presStyleCnt="0"/>
      <dgm:spPr/>
      <dgm:t>
        <a:bodyPr/>
        <a:lstStyle/>
        <a:p>
          <a:endParaRPr lang="en-US"/>
        </a:p>
      </dgm:t>
    </dgm:pt>
    <dgm:pt modelId="{65B8F146-9DD8-447D-BF72-0932651DF1B4}" type="pres">
      <dgm:prSet presAssocID="{894E8F75-F772-47AF-804A-6C94C7A952B0}" presName="background2" presStyleLbl="node2" presStyleIdx="1" presStyleCnt="2"/>
      <dgm:spPr/>
      <dgm:t>
        <a:bodyPr/>
        <a:lstStyle/>
        <a:p>
          <a:endParaRPr lang="en-US"/>
        </a:p>
      </dgm:t>
    </dgm:pt>
    <dgm:pt modelId="{CF83DD6E-FC0B-46EB-953D-0C6D354053DA}" type="pres">
      <dgm:prSet presAssocID="{894E8F75-F772-47AF-804A-6C94C7A952B0}" presName="text2" presStyleLbl="fgAcc2" presStyleIdx="1" presStyleCnt="2">
        <dgm:presLayoutVars>
          <dgm:chPref val="3"/>
        </dgm:presLayoutVars>
      </dgm:prSet>
      <dgm:spPr/>
      <dgm:t>
        <a:bodyPr/>
        <a:lstStyle/>
        <a:p>
          <a:endParaRPr lang="en-US"/>
        </a:p>
      </dgm:t>
    </dgm:pt>
    <dgm:pt modelId="{8633B416-A0C7-4B01-AD2B-13D9684ADFBF}" type="pres">
      <dgm:prSet presAssocID="{894E8F75-F772-47AF-804A-6C94C7A952B0}" presName="hierChild3" presStyleCnt="0"/>
      <dgm:spPr/>
      <dgm:t>
        <a:bodyPr/>
        <a:lstStyle/>
        <a:p>
          <a:endParaRPr lang="en-US"/>
        </a:p>
      </dgm:t>
    </dgm:pt>
    <dgm:pt modelId="{778A9D84-9A9F-43B7-BB0F-118016EDA559}" type="pres">
      <dgm:prSet presAssocID="{AED2F9EC-CF03-49C1-BC1C-4A81DB99491F}" presName="Name17" presStyleLbl="parChTrans1D3" presStyleIdx="3" presStyleCnt="5"/>
      <dgm:spPr/>
      <dgm:t>
        <a:bodyPr/>
        <a:lstStyle/>
        <a:p>
          <a:endParaRPr lang="en-US"/>
        </a:p>
      </dgm:t>
    </dgm:pt>
    <dgm:pt modelId="{5E5C0DE9-4278-4829-8CBA-CFF48BC27643}" type="pres">
      <dgm:prSet presAssocID="{31DDC34D-BB01-4505-8A7C-A462751DF050}" presName="hierRoot3" presStyleCnt="0"/>
      <dgm:spPr/>
      <dgm:t>
        <a:bodyPr/>
        <a:lstStyle/>
        <a:p>
          <a:endParaRPr lang="en-US"/>
        </a:p>
      </dgm:t>
    </dgm:pt>
    <dgm:pt modelId="{008A15B4-B311-4D83-A7D8-F44CE45A323A}" type="pres">
      <dgm:prSet presAssocID="{31DDC34D-BB01-4505-8A7C-A462751DF050}" presName="composite3" presStyleCnt="0"/>
      <dgm:spPr/>
      <dgm:t>
        <a:bodyPr/>
        <a:lstStyle/>
        <a:p>
          <a:endParaRPr lang="en-US"/>
        </a:p>
      </dgm:t>
    </dgm:pt>
    <dgm:pt modelId="{7B125F21-BE93-459A-9F40-60E084F29283}" type="pres">
      <dgm:prSet presAssocID="{31DDC34D-BB01-4505-8A7C-A462751DF050}" presName="background3" presStyleLbl="node3" presStyleIdx="3" presStyleCnt="5"/>
      <dgm:spPr/>
      <dgm:t>
        <a:bodyPr/>
        <a:lstStyle/>
        <a:p>
          <a:endParaRPr lang="en-US"/>
        </a:p>
      </dgm:t>
    </dgm:pt>
    <dgm:pt modelId="{83984CEE-5ED0-4C99-A572-017665F002D0}" type="pres">
      <dgm:prSet presAssocID="{31DDC34D-BB01-4505-8A7C-A462751DF050}" presName="text3" presStyleLbl="fgAcc3" presStyleIdx="3" presStyleCnt="5">
        <dgm:presLayoutVars>
          <dgm:chPref val="3"/>
        </dgm:presLayoutVars>
      </dgm:prSet>
      <dgm:spPr/>
      <dgm:t>
        <a:bodyPr/>
        <a:lstStyle/>
        <a:p>
          <a:endParaRPr lang="en-US"/>
        </a:p>
      </dgm:t>
    </dgm:pt>
    <dgm:pt modelId="{06B84C7D-D5C1-4B93-882B-5AA3BE1A89D1}" type="pres">
      <dgm:prSet presAssocID="{31DDC34D-BB01-4505-8A7C-A462751DF050}" presName="hierChild4" presStyleCnt="0"/>
      <dgm:spPr/>
      <dgm:t>
        <a:bodyPr/>
        <a:lstStyle/>
        <a:p>
          <a:endParaRPr lang="en-US"/>
        </a:p>
      </dgm:t>
    </dgm:pt>
    <dgm:pt modelId="{DB20353E-879E-4CA4-9310-26DFD6B9054B}" type="pres">
      <dgm:prSet presAssocID="{E1130AF1-645A-4925-AB60-2464BD8B42C6}" presName="Name17" presStyleLbl="parChTrans1D3" presStyleIdx="4" presStyleCnt="5"/>
      <dgm:spPr/>
      <dgm:t>
        <a:bodyPr/>
        <a:lstStyle/>
        <a:p>
          <a:endParaRPr lang="en-US"/>
        </a:p>
      </dgm:t>
    </dgm:pt>
    <dgm:pt modelId="{29C92749-AAD0-4E09-BA8E-984E2EA58312}" type="pres">
      <dgm:prSet presAssocID="{C60662CD-EF89-47A0-B7A1-0CA77D340756}" presName="hierRoot3" presStyleCnt="0"/>
      <dgm:spPr/>
      <dgm:t>
        <a:bodyPr/>
        <a:lstStyle/>
        <a:p>
          <a:endParaRPr lang="en-US"/>
        </a:p>
      </dgm:t>
    </dgm:pt>
    <dgm:pt modelId="{BC09E085-C3B9-4E29-B3AB-B67C8304F264}" type="pres">
      <dgm:prSet presAssocID="{C60662CD-EF89-47A0-B7A1-0CA77D340756}" presName="composite3" presStyleCnt="0"/>
      <dgm:spPr/>
      <dgm:t>
        <a:bodyPr/>
        <a:lstStyle/>
        <a:p>
          <a:endParaRPr lang="en-US"/>
        </a:p>
      </dgm:t>
    </dgm:pt>
    <dgm:pt modelId="{A6907F75-AE65-4D7F-90A5-28C85E5051FA}" type="pres">
      <dgm:prSet presAssocID="{C60662CD-EF89-47A0-B7A1-0CA77D340756}" presName="background3" presStyleLbl="node3" presStyleIdx="4" presStyleCnt="5"/>
      <dgm:spPr/>
      <dgm:t>
        <a:bodyPr/>
        <a:lstStyle/>
        <a:p>
          <a:endParaRPr lang="en-US"/>
        </a:p>
      </dgm:t>
    </dgm:pt>
    <dgm:pt modelId="{C15455F5-A9C9-4ADE-8D92-1927E0F74143}" type="pres">
      <dgm:prSet presAssocID="{C60662CD-EF89-47A0-B7A1-0CA77D340756}" presName="text3" presStyleLbl="fgAcc3" presStyleIdx="4" presStyleCnt="5">
        <dgm:presLayoutVars>
          <dgm:chPref val="3"/>
        </dgm:presLayoutVars>
      </dgm:prSet>
      <dgm:spPr/>
      <dgm:t>
        <a:bodyPr/>
        <a:lstStyle/>
        <a:p>
          <a:endParaRPr lang="en-US"/>
        </a:p>
      </dgm:t>
    </dgm:pt>
    <dgm:pt modelId="{D188E9AD-9C32-4FD6-ACB8-0AE355A6A713}" type="pres">
      <dgm:prSet presAssocID="{C60662CD-EF89-47A0-B7A1-0CA77D340756}" presName="hierChild4" presStyleCnt="0"/>
      <dgm:spPr/>
      <dgm:t>
        <a:bodyPr/>
        <a:lstStyle/>
        <a:p>
          <a:endParaRPr lang="en-US"/>
        </a:p>
      </dgm:t>
    </dgm:pt>
    <dgm:pt modelId="{FBBE5DB5-4A03-42A7-A31B-A81AD9641283}" type="pres">
      <dgm:prSet presAssocID="{70DA8A20-2A3D-4FEA-98F4-3CF4F15B2338}" presName="Name23" presStyleLbl="parChTrans1D4" presStyleIdx="13" presStyleCnt="16"/>
      <dgm:spPr/>
      <dgm:t>
        <a:bodyPr/>
        <a:lstStyle/>
        <a:p>
          <a:endParaRPr lang="en-US"/>
        </a:p>
      </dgm:t>
    </dgm:pt>
    <dgm:pt modelId="{F5636CC0-848F-415D-9DEE-FDF2C53D7CC0}" type="pres">
      <dgm:prSet presAssocID="{D2725224-76A2-4FA4-A7E5-8E36DFE65194}" presName="hierRoot4" presStyleCnt="0"/>
      <dgm:spPr/>
    </dgm:pt>
    <dgm:pt modelId="{BD760A3E-B74D-4E0C-8586-BF47CCD1B9D0}" type="pres">
      <dgm:prSet presAssocID="{D2725224-76A2-4FA4-A7E5-8E36DFE65194}" presName="composite4" presStyleCnt="0"/>
      <dgm:spPr/>
    </dgm:pt>
    <dgm:pt modelId="{EA246FC9-9B03-4527-8634-A30448523902}" type="pres">
      <dgm:prSet presAssocID="{D2725224-76A2-4FA4-A7E5-8E36DFE65194}" presName="background4" presStyleLbl="node4" presStyleIdx="13" presStyleCnt="16"/>
      <dgm:spPr/>
    </dgm:pt>
    <dgm:pt modelId="{6481A98E-8A21-45C7-9DE9-1CEE35DBDBD4}" type="pres">
      <dgm:prSet presAssocID="{D2725224-76A2-4FA4-A7E5-8E36DFE65194}" presName="text4" presStyleLbl="fgAcc4" presStyleIdx="13" presStyleCnt="16">
        <dgm:presLayoutVars>
          <dgm:chPref val="3"/>
        </dgm:presLayoutVars>
      </dgm:prSet>
      <dgm:spPr/>
      <dgm:t>
        <a:bodyPr/>
        <a:lstStyle/>
        <a:p>
          <a:endParaRPr lang="en-US"/>
        </a:p>
      </dgm:t>
    </dgm:pt>
    <dgm:pt modelId="{F0EF1870-FF79-47CF-9AFA-15647071A6A5}" type="pres">
      <dgm:prSet presAssocID="{D2725224-76A2-4FA4-A7E5-8E36DFE65194}" presName="hierChild5" presStyleCnt="0"/>
      <dgm:spPr/>
    </dgm:pt>
    <dgm:pt modelId="{5B07E558-E185-45BB-8982-B4EFA59C8A06}" type="pres">
      <dgm:prSet presAssocID="{03E2461F-3E5D-4E4A-BB99-0F8871094EC9}" presName="Name23" presStyleLbl="parChTrans1D4" presStyleIdx="14" presStyleCnt="16"/>
      <dgm:spPr/>
      <dgm:t>
        <a:bodyPr/>
        <a:lstStyle/>
        <a:p>
          <a:endParaRPr lang="en-US"/>
        </a:p>
      </dgm:t>
    </dgm:pt>
    <dgm:pt modelId="{E97579F6-8560-4A50-91C7-E07517C53AA6}" type="pres">
      <dgm:prSet presAssocID="{E5AA7ED6-34AB-49A2-9FD3-159A21E53A1A}" presName="hierRoot4" presStyleCnt="0"/>
      <dgm:spPr/>
    </dgm:pt>
    <dgm:pt modelId="{ABD1139B-9009-4B4D-8810-A01A288743DB}" type="pres">
      <dgm:prSet presAssocID="{E5AA7ED6-34AB-49A2-9FD3-159A21E53A1A}" presName="composite4" presStyleCnt="0"/>
      <dgm:spPr/>
    </dgm:pt>
    <dgm:pt modelId="{89548382-E6D3-4576-BD41-D261C29AC73C}" type="pres">
      <dgm:prSet presAssocID="{E5AA7ED6-34AB-49A2-9FD3-159A21E53A1A}" presName="background4" presStyleLbl="node4" presStyleIdx="14" presStyleCnt="16"/>
      <dgm:spPr/>
    </dgm:pt>
    <dgm:pt modelId="{C2151E10-B5C8-4087-B53F-10D0D04B7343}" type="pres">
      <dgm:prSet presAssocID="{E5AA7ED6-34AB-49A2-9FD3-159A21E53A1A}" presName="text4" presStyleLbl="fgAcc4" presStyleIdx="14" presStyleCnt="16">
        <dgm:presLayoutVars>
          <dgm:chPref val="3"/>
        </dgm:presLayoutVars>
      </dgm:prSet>
      <dgm:spPr/>
      <dgm:t>
        <a:bodyPr/>
        <a:lstStyle/>
        <a:p>
          <a:endParaRPr lang="en-US"/>
        </a:p>
      </dgm:t>
    </dgm:pt>
    <dgm:pt modelId="{E8C3F217-6F93-447A-B872-012C30C113E9}" type="pres">
      <dgm:prSet presAssocID="{E5AA7ED6-34AB-49A2-9FD3-159A21E53A1A}" presName="hierChild5" presStyleCnt="0"/>
      <dgm:spPr/>
    </dgm:pt>
    <dgm:pt modelId="{D20AE5AF-E507-4DCA-9838-372C548F2FBA}" type="pres">
      <dgm:prSet presAssocID="{C5571765-FBE9-4D01-A906-1BA029A544E4}" presName="Name23" presStyleLbl="parChTrans1D4" presStyleIdx="15" presStyleCnt="16"/>
      <dgm:spPr/>
      <dgm:t>
        <a:bodyPr/>
        <a:lstStyle/>
        <a:p>
          <a:endParaRPr lang="en-US"/>
        </a:p>
      </dgm:t>
    </dgm:pt>
    <dgm:pt modelId="{234218FB-4605-4E43-9194-E11E84F99C3C}" type="pres">
      <dgm:prSet presAssocID="{044D02B8-6684-4F26-BC02-9348A03C83B2}" presName="hierRoot4" presStyleCnt="0"/>
      <dgm:spPr/>
    </dgm:pt>
    <dgm:pt modelId="{CFBFA889-C630-4F1E-B49F-992BB850D383}" type="pres">
      <dgm:prSet presAssocID="{044D02B8-6684-4F26-BC02-9348A03C83B2}" presName="composite4" presStyleCnt="0"/>
      <dgm:spPr/>
    </dgm:pt>
    <dgm:pt modelId="{FCAA695D-C134-4699-9DCC-83BA29811D94}" type="pres">
      <dgm:prSet presAssocID="{044D02B8-6684-4F26-BC02-9348A03C83B2}" presName="background4" presStyleLbl="node4" presStyleIdx="15" presStyleCnt="16"/>
      <dgm:spPr/>
    </dgm:pt>
    <dgm:pt modelId="{B4B60A1E-E9F7-41F7-9C59-9E1A7DF943EC}" type="pres">
      <dgm:prSet presAssocID="{044D02B8-6684-4F26-BC02-9348A03C83B2}" presName="text4" presStyleLbl="fgAcc4" presStyleIdx="15" presStyleCnt="16">
        <dgm:presLayoutVars>
          <dgm:chPref val="3"/>
        </dgm:presLayoutVars>
      </dgm:prSet>
      <dgm:spPr/>
      <dgm:t>
        <a:bodyPr/>
        <a:lstStyle/>
        <a:p>
          <a:endParaRPr lang="en-US"/>
        </a:p>
      </dgm:t>
    </dgm:pt>
    <dgm:pt modelId="{7C9C318A-45AC-4FA9-B17D-FE17CA607B4E}" type="pres">
      <dgm:prSet presAssocID="{044D02B8-6684-4F26-BC02-9348A03C83B2}" presName="hierChild5" presStyleCnt="0"/>
      <dgm:spPr/>
    </dgm:pt>
  </dgm:ptLst>
  <dgm:cxnLst>
    <dgm:cxn modelId="{0BED90B2-3DB5-4042-A6F3-F1BFB9527967}" srcId="{434C34AC-60B8-4101-B3B5-DA36F0029D6D}" destId="{DDD03D7F-D43E-4811-B9D0-EA0C1E811257}" srcOrd="0" destOrd="0" parTransId="{EA94C9D8-C5BA-4586-98D8-B030F89CD2EE}" sibTransId="{8484D78A-B1AB-462A-99EF-2EF9F12874BD}"/>
    <dgm:cxn modelId="{073B6FF9-E676-4990-9B50-CFA158B627B2}" type="presOf" srcId="{1C6918B8-DF20-4E9D-BB3E-893E7DDEC11D}" destId="{D1CCE697-6ACC-43A2-81DD-8A89FF6F1664}" srcOrd="0" destOrd="0" presId="urn:microsoft.com/office/officeart/2005/8/layout/hierarchy1"/>
    <dgm:cxn modelId="{75DB73E9-B68B-416B-ABE2-9383DA15A2AC}" srcId="{C60662CD-EF89-47A0-B7A1-0CA77D340756}" destId="{D2725224-76A2-4FA4-A7E5-8E36DFE65194}" srcOrd="0" destOrd="0" parTransId="{70DA8A20-2A3D-4FEA-98F4-3CF4F15B2338}" sibTransId="{89C20FC8-DD0E-4DC2-B5A7-ED4247633781}"/>
    <dgm:cxn modelId="{2F79D1EB-5FFA-460A-8350-392E6E71208D}" type="presOf" srcId="{ED575151-DC89-4073-B68C-0AB16F5E53F3}" destId="{FDA9414F-A572-481D-98DD-BCEFC0CA07E8}" srcOrd="0" destOrd="0" presId="urn:microsoft.com/office/officeart/2005/8/layout/hierarchy1"/>
    <dgm:cxn modelId="{47582CE6-B2DC-4F1E-A0D5-6BF822B0375C}" type="presOf" srcId="{C81B0284-3649-4DF8-A9C2-64B282B20C04}" destId="{E1696836-FAB2-4A5A-8713-D7138A4E999B}" srcOrd="0" destOrd="0" presId="urn:microsoft.com/office/officeart/2005/8/layout/hierarchy1"/>
    <dgm:cxn modelId="{79AEDC7B-9DE2-4724-AB97-61BC24141499}" type="presOf" srcId="{54D6A1B9-0421-44D4-9A3B-66EC3CADC6FF}" destId="{2EA9F948-DFD1-47E5-B023-D5E8F59C4A60}" srcOrd="0" destOrd="0" presId="urn:microsoft.com/office/officeart/2005/8/layout/hierarchy1"/>
    <dgm:cxn modelId="{717017AA-2147-40FD-B32D-D55E3F24C542}" type="presOf" srcId="{434C34AC-60B8-4101-B3B5-DA36F0029D6D}" destId="{32C303FD-0EFA-46FF-A339-9F0D5B31BA23}" srcOrd="0" destOrd="0" presId="urn:microsoft.com/office/officeart/2005/8/layout/hierarchy1"/>
    <dgm:cxn modelId="{500E7DF0-E5B3-4E22-A373-CAD500310B3B}" srcId="{5943F314-A279-48FB-A060-54D5627777BD}" destId="{1C6918B8-DF20-4E9D-BB3E-893E7DDEC11D}" srcOrd="0" destOrd="0" parTransId="{25A7DB93-A474-4839-9032-18652AF243C0}" sibTransId="{23DB2E16-9CD4-4644-9628-C314341C6F82}"/>
    <dgm:cxn modelId="{7A0F1CE1-7FE9-4B3F-8CFF-9493B106221D}" srcId="{C60662CD-EF89-47A0-B7A1-0CA77D340756}" destId="{044D02B8-6684-4F26-BC02-9348A03C83B2}" srcOrd="2" destOrd="0" parTransId="{C5571765-FBE9-4D01-A906-1BA029A544E4}" sibTransId="{1B9826AD-7D54-4652-9AE3-309163B8C626}"/>
    <dgm:cxn modelId="{CE32646C-5D33-4DCE-8310-5FD9D1A57407}" type="presOf" srcId="{A11FCD5A-32B9-4FBC-B1CA-71A9FACE707D}" destId="{048CCDDC-62A9-472E-AA23-D52824EB884C}" srcOrd="0" destOrd="0" presId="urn:microsoft.com/office/officeart/2005/8/layout/hierarchy1"/>
    <dgm:cxn modelId="{71B95888-81FC-4D5D-8C59-362B6460B685}" srcId="{18B75840-C2DD-43BC-BBD0-EDDDC3F36B25}" destId="{5943F314-A279-48FB-A060-54D5627777BD}" srcOrd="2" destOrd="0" parTransId="{7586E0E2-52B2-4C3E-BF3B-10EB915D0B23}" sibTransId="{3632B8C7-80C1-4623-BA42-922C4AFFB2A3}"/>
    <dgm:cxn modelId="{704DD68E-D605-49B5-88AC-19211440D79A}" srcId="{18B75840-C2DD-43BC-BBD0-EDDDC3F36B25}" destId="{BA07E0B0-BD9B-4A76-A9CF-B8E8991037BB}" srcOrd="0" destOrd="0" parTransId="{E9D1DBB1-0E32-4A39-9EBC-196D132623D6}" sibTransId="{C4746116-F9B4-45D1-BF4D-84C7165A4D74}"/>
    <dgm:cxn modelId="{6B93BDC7-AC64-4469-9875-4E6CE6CFDC16}" srcId="{6B7B52E4-2FCF-4E44-9C3F-721FAA6CC37A}" destId="{ECAC1746-AA4C-421C-9344-644163B56044}" srcOrd="0" destOrd="0" parTransId="{B15D3C28-F8E8-41FF-B66C-CD65B55435E9}" sibTransId="{5863011E-DDB2-4D66-9E2D-650A674FB66C}"/>
    <dgm:cxn modelId="{CF8526D5-C1D3-41CC-871C-45DE7E16527F}" type="presOf" srcId="{CD2B85D4-A36F-4ECA-BBFA-664E350A8C34}" destId="{5FF00430-55BC-4F21-A499-A28D0ACB53A3}" srcOrd="0" destOrd="0" presId="urn:microsoft.com/office/officeart/2005/8/layout/hierarchy1"/>
    <dgm:cxn modelId="{3B03BAA1-D753-48E0-938B-9B48BE098035}" type="presOf" srcId="{31DDC34D-BB01-4505-8A7C-A462751DF050}" destId="{83984CEE-5ED0-4C99-A572-017665F002D0}" srcOrd="0" destOrd="0" presId="urn:microsoft.com/office/officeart/2005/8/layout/hierarchy1"/>
    <dgm:cxn modelId="{22121AB0-9D54-41D3-BE50-322C1C941210}" type="presOf" srcId="{18B75840-C2DD-43BC-BBD0-EDDDC3F36B25}" destId="{2EAD73BD-F5CE-43F9-ADA1-9099C05E1B62}" srcOrd="0" destOrd="0" presId="urn:microsoft.com/office/officeart/2005/8/layout/hierarchy1"/>
    <dgm:cxn modelId="{75A621BB-48D8-459E-A20F-CCEA4161D388}" srcId="{894E8F75-F772-47AF-804A-6C94C7A952B0}" destId="{31DDC34D-BB01-4505-8A7C-A462751DF050}" srcOrd="0" destOrd="0" parTransId="{AED2F9EC-CF03-49C1-BC1C-4A81DB99491F}" sibTransId="{549F54E3-08F0-4652-A0D2-322CB315346D}"/>
    <dgm:cxn modelId="{9086954F-D23E-4DC3-B685-540BCA90585D}" type="presOf" srcId="{E9D1DBB1-0E32-4A39-9EBC-196D132623D6}" destId="{8D2C8CFD-A177-42D7-BE2E-D3B3EF925E13}" srcOrd="0" destOrd="0" presId="urn:microsoft.com/office/officeart/2005/8/layout/hierarchy1"/>
    <dgm:cxn modelId="{8714C7A7-1745-4C81-97CD-E6720FEA7147}" type="presOf" srcId="{03E2461F-3E5D-4E4A-BB99-0F8871094EC9}" destId="{5B07E558-E185-45BB-8982-B4EFA59C8A06}" srcOrd="0" destOrd="0" presId="urn:microsoft.com/office/officeart/2005/8/layout/hierarchy1"/>
    <dgm:cxn modelId="{ED178D14-0EB8-472B-B605-3E06FB8FAA49}" srcId="{65F99B98-E5EB-4D60-9D66-861272EB2558}" destId="{98E86FB1-25B6-4E4F-B2DF-4F1F336EB975}" srcOrd="1" destOrd="0" parTransId="{F22B0ABD-2CDE-4C42-8B45-A5122FC5256C}" sibTransId="{E7F06F12-41C0-4BA1-B584-5A2E5FDE0608}"/>
    <dgm:cxn modelId="{52613700-AD90-47CD-9971-31F21DBC3850}" type="presOf" srcId="{C5571765-FBE9-4D01-A906-1BA029A544E4}" destId="{D20AE5AF-E507-4DCA-9838-372C548F2FBA}" srcOrd="0" destOrd="0" presId="urn:microsoft.com/office/officeart/2005/8/layout/hierarchy1"/>
    <dgm:cxn modelId="{9FC1B9EB-E18A-4232-8D21-C7790808BD17}" type="presOf" srcId="{23BE620B-68F3-4285-9B6E-8BA1FCE3EA90}" destId="{A7FE2C30-4C99-4FA8-A250-47A5E9C49904}" srcOrd="0" destOrd="0" presId="urn:microsoft.com/office/officeart/2005/8/layout/hierarchy1"/>
    <dgm:cxn modelId="{7D90D700-6DD3-4E40-9EC6-4F947BFE399F}" type="presOf" srcId="{5614A22F-9DE8-4511-9821-0A244DD22E30}" destId="{0E085BEC-8265-48BF-BFDA-0639A5BC980F}" srcOrd="0" destOrd="0" presId="urn:microsoft.com/office/officeart/2005/8/layout/hierarchy1"/>
    <dgm:cxn modelId="{950F8841-F8D8-45D3-B125-F5E14779D94B}" type="presOf" srcId="{E1130AF1-645A-4925-AB60-2464BD8B42C6}" destId="{DB20353E-879E-4CA4-9310-26DFD6B9054B}" srcOrd="0" destOrd="0" presId="urn:microsoft.com/office/officeart/2005/8/layout/hierarchy1"/>
    <dgm:cxn modelId="{0D6281BC-BC65-42C3-A5C7-2F6E6BC7A104}" srcId="{0211D5A1-D055-4D6B-A571-3CB5915252B4}" destId="{18B75840-C2DD-43BC-BBD0-EDDDC3F36B25}" srcOrd="0" destOrd="0" parTransId="{65E03DE1-3B78-4A39-A425-0DC413C07508}" sibTransId="{E910606C-13DA-4654-8235-76C975437151}"/>
    <dgm:cxn modelId="{BA2B88F0-422E-442B-81C5-7A083072A5F7}" srcId="{894E8F75-F772-47AF-804A-6C94C7A952B0}" destId="{C60662CD-EF89-47A0-B7A1-0CA77D340756}" srcOrd="1" destOrd="0" parTransId="{E1130AF1-645A-4925-AB60-2464BD8B42C6}" sibTransId="{494DBEB3-E841-4132-B739-8DC24D3711AD}"/>
    <dgm:cxn modelId="{24D0F5BF-28A3-4534-9D0A-D6EC4687B668}" type="presOf" srcId="{F0AD29BA-155E-4C30-83E3-DBD0F2827DBC}" destId="{2B7F9397-6353-465C-A2D3-64C9F2F29FED}" srcOrd="0" destOrd="0" presId="urn:microsoft.com/office/officeart/2005/8/layout/hierarchy1"/>
    <dgm:cxn modelId="{14C2CE56-0220-491F-8B0E-257F933F2738}" type="presOf" srcId="{E5AA7ED6-34AB-49A2-9FD3-159A21E53A1A}" destId="{C2151E10-B5C8-4087-B53F-10D0D04B7343}" srcOrd="0" destOrd="0" presId="urn:microsoft.com/office/officeart/2005/8/layout/hierarchy1"/>
    <dgm:cxn modelId="{9532C022-D397-4418-9B90-AA82906B019C}" type="presOf" srcId="{C60662CD-EF89-47A0-B7A1-0CA77D340756}" destId="{C15455F5-A9C9-4ADE-8D92-1927E0F74143}" srcOrd="0" destOrd="0" presId="urn:microsoft.com/office/officeart/2005/8/layout/hierarchy1"/>
    <dgm:cxn modelId="{0239AF43-01AF-4552-BBEB-F5B61497A974}" type="presOf" srcId="{8E6734B7-26FA-4F5F-91A7-998C37FC01E5}" destId="{DA2EC0E5-F492-4429-A44A-4B995517A433}" srcOrd="0" destOrd="0" presId="urn:microsoft.com/office/officeart/2005/8/layout/hierarchy1"/>
    <dgm:cxn modelId="{C5ABF5AA-B993-46B7-945A-24EAF4CFED14}" srcId="{98E86FB1-25B6-4E4F-B2DF-4F1F336EB975}" destId="{E4B0BF55-0BDE-442C-B435-74A4B154EACD}" srcOrd="0" destOrd="0" parTransId="{91C48A50-A085-4CF6-88CF-A49421F790A0}" sibTransId="{3DCC45C2-54AE-4B64-A608-B13CE0C27C99}"/>
    <dgm:cxn modelId="{BF4C455B-D56E-46F6-B208-DFEE78262514}" srcId="{434C34AC-60B8-4101-B3B5-DA36F0029D6D}" destId="{547BFF2C-8861-456F-B508-9474FCEDD9E8}" srcOrd="1" destOrd="0" parTransId="{CD2B85D4-A36F-4ECA-BBFA-664E350A8C34}" sibTransId="{12C66BF4-ABDB-418B-9367-2F7D7E802C31}"/>
    <dgm:cxn modelId="{298F5DE7-60FD-4697-B059-8CB312C335F9}" srcId="{98E86FB1-25B6-4E4F-B2DF-4F1F336EB975}" destId="{23BE620B-68F3-4285-9B6E-8BA1FCE3EA90}" srcOrd="1" destOrd="0" parTransId="{C81B0284-3649-4DF8-A9C2-64B282B20C04}" sibTransId="{A361B045-43D6-4E53-89A8-2ECEFC257406}"/>
    <dgm:cxn modelId="{2F6B3AAE-8852-4B3F-9092-92EB8B90C0EA}" type="presOf" srcId="{08DB8BA6-1585-490B-B3FF-35FEF74A3D42}" destId="{3AFB6360-C654-4090-A5A0-B75BA7A69BAD}" srcOrd="0" destOrd="0" presId="urn:microsoft.com/office/officeart/2005/8/layout/hierarchy1"/>
    <dgm:cxn modelId="{2E431EC4-52BF-4813-97A5-F85224D39BFB}" type="presOf" srcId="{6B7B52E4-2FCF-4E44-9C3F-721FAA6CC37A}" destId="{9956309D-136C-4ACE-B6C9-E854DC4CD1D8}" srcOrd="0" destOrd="0" presId="urn:microsoft.com/office/officeart/2005/8/layout/hierarchy1"/>
    <dgm:cxn modelId="{D1435F17-A3E6-4655-A752-8DA624E744EF}" type="presOf" srcId="{0211D5A1-D055-4D6B-A571-3CB5915252B4}" destId="{193D36F6-BE7E-42F3-AF44-D7A2C22B9CC6}" srcOrd="0" destOrd="0" presId="urn:microsoft.com/office/officeart/2005/8/layout/hierarchy1"/>
    <dgm:cxn modelId="{DA008268-C804-4B6B-8CDD-069E659B4093}" type="presOf" srcId="{66B95F80-B2A9-4E61-9154-9D1F3B69B2F6}" destId="{3F0AC0A5-E899-4797-91B5-188D1CD24588}" srcOrd="0" destOrd="0" presId="urn:microsoft.com/office/officeart/2005/8/layout/hierarchy1"/>
    <dgm:cxn modelId="{52133BA3-939D-47D0-A048-27807CE491B3}" type="presOf" srcId="{0FEB8DAE-A362-4C98-9918-CDE2536F40E0}" destId="{51A4F268-39E1-411D-B594-D08265E4BAAA}" srcOrd="0" destOrd="0" presId="urn:microsoft.com/office/officeart/2005/8/layout/hierarchy1"/>
    <dgm:cxn modelId="{7AE14A3D-F91F-40A6-B5A7-89333893A5BE}" srcId="{54D6A1B9-0421-44D4-9A3B-66EC3CADC6FF}" destId="{0211D5A1-D055-4D6B-A571-3CB5915252B4}" srcOrd="0" destOrd="0" parTransId="{8981269D-0681-4332-9E92-BE6D3215046D}" sibTransId="{CC806232-6CC8-4D63-8C12-E7FD43B72509}"/>
    <dgm:cxn modelId="{A41325BF-7BC9-436C-8847-FE35AF81AAC8}" type="presOf" srcId="{DFE85DD0-D3CB-4C9C-92A7-A7A067F43EF6}" destId="{8B9FB02D-12C6-42D7-BB59-851AA29BC9A5}" srcOrd="0" destOrd="0" presId="urn:microsoft.com/office/officeart/2005/8/layout/hierarchy1"/>
    <dgm:cxn modelId="{748D0069-6ED5-4523-B8ED-B8AAD33F6C28}" type="presOf" srcId="{B6BE8D4F-E904-4569-8E03-01DA05896E34}" destId="{5CE5C3DB-1484-4E3F-8996-515CE1B2A967}" srcOrd="0" destOrd="0" presId="urn:microsoft.com/office/officeart/2005/8/layout/hierarchy1"/>
    <dgm:cxn modelId="{E3CBBD56-6A21-4348-8FB4-E2C70499A5D7}" type="presOf" srcId="{E4B0BF55-0BDE-442C-B435-74A4B154EACD}" destId="{8594A0FE-DB5A-48D6-9314-1B367605EC39}" srcOrd="0" destOrd="0" presId="urn:microsoft.com/office/officeart/2005/8/layout/hierarchy1"/>
    <dgm:cxn modelId="{02EBA21B-70D8-4A74-8BF1-5EBB677C413B}" type="presOf" srcId="{5943F314-A279-48FB-A060-54D5627777BD}" destId="{5D40C7C9-DB84-4DA4-947D-0526A572593E}" srcOrd="0" destOrd="0" presId="urn:microsoft.com/office/officeart/2005/8/layout/hierarchy1"/>
    <dgm:cxn modelId="{032C9087-AA78-42ED-8F5F-D9AE82AD0EAA}" type="presOf" srcId="{547BFF2C-8861-456F-B508-9474FCEDD9E8}" destId="{4269FA8C-D781-4016-B9AD-18AFE4CB6ACB}" srcOrd="0" destOrd="0" presId="urn:microsoft.com/office/officeart/2005/8/layout/hierarchy1"/>
    <dgm:cxn modelId="{BE776389-0BCF-4007-B4DF-D3802C058699}" type="presOf" srcId="{98E86FB1-25B6-4E4F-B2DF-4F1F336EB975}" destId="{548F7B5F-27FA-46C2-81A1-A6D73D3CA0E3}" srcOrd="0" destOrd="0" presId="urn:microsoft.com/office/officeart/2005/8/layout/hierarchy1"/>
    <dgm:cxn modelId="{7BB072AA-3AD8-4C17-AEB4-9C9BD5CC38DF}" type="presOf" srcId="{B15D3C28-F8E8-41FF-B66C-CD65B55435E9}" destId="{936C84F6-AE4F-40B7-8EBB-F74E76CED90B}" srcOrd="0" destOrd="0" presId="urn:microsoft.com/office/officeart/2005/8/layout/hierarchy1"/>
    <dgm:cxn modelId="{10329C2A-1C20-436B-BD81-F175412A4443}" srcId="{08DB8BA6-1585-490B-B3FF-35FEF74A3D42}" destId="{1DA9CD8C-EF16-44E3-994F-FFAF0F4A7410}" srcOrd="0" destOrd="0" parTransId="{66B95F80-B2A9-4E61-9154-9D1F3B69B2F6}" sibTransId="{B6077C4F-447B-4457-9109-0B96FBAFCF7A}"/>
    <dgm:cxn modelId="{0DC4C18E-347E-4AA6-9161-E355A8AEEE04}" type="presOf" srcId="{65E03DE1-3B78-4A39-A425-0DC413C07508}" destId="{E5AA2DBC-BA0A-45C8-9086-D64DBEBC93BB}" srcOrd="0" destOrd="0" presId="urn:microsoft.com/office/officeart/2005/8/layout/hierarchy1"/>
    <dgm:cxn modelId="{E35548D2-8DBC-4FA4-8023-C4C9BE484AFA}" type="presOf" srcId="{91C48A50-A085-4CF6-88CF-A49421F790A0}" destId="{9AD16721-9953-4D58-9D1C-7D5B5DBE48E0}" srcOrd="0" destOrd="0" presId="urn:microsoft.com/office/officeart/2005/8/layout/hierarchy1"/>
    <dgm:cxn modelId="{EEC960FA-825E-47A0-9195-C0F24A4BFE7D}" srcId="{C60662CD-EF89-47A0-B7A1-0CA77D340756}" destId="{E5AA7ED6-34AB-49A2-9FD3-159A21E53A1A}" srcOrd="1" destOrd="0" parTransId="{03E2461F-3E5D-4E4A-BB99-0F8871094EC9}" sibTransId="{F03602D3-308B-411B-B0B0-94D709021D3A}"/>
    <dgm:cxn modelId="{8B71A27F-C87F-49A3-A323-2111536AA9E3}" srcId="{0211D5A1-D055-4D6B-A571-3CB5915252B4}" destId="{894E8F75-F772-47AF-804A-6C94C7A952B0}" srcOrd="1" destOrd="0" parTransId="{DFE85DD0-D3CB-4C9C-92A7-A7A067F43EF6}" sibTransId="{D9C1CA8F-7679-43D4-9329-C32D4E170170}"/>
    <dgm:cxn modelId="{23A367E6-EEA7-478D-B45F-4E306350CE4A}" srcId="{18B75840-C2DD-43BC-BBD0-EDDDC3F36B25}" destId="{65F99B98-E5EB-4D60-9D66-861272EB2558}" srcOrd="1" destOrd="0" parTransId="{8E6734B7-26FA-4F5F-91A7-998C37FC01E5}" sibTransId="{91E50484-FA97-4869-9972-B25C2C1BCA95}"/>
    <dgm:cxn modelId="{3C28F2FD-8083-4400-A849-4DB0B24188B9}" type="presOf" srcId="{044D02B8-6684-4F26-BC02-9348A03C83B2}" destId="{B4B60A1E-E9F7-41F7-9C59-9E1A7DF943EC}" srcOrd="0" destOrd="0" presId="urn:microsoft.com/office/officeart/2005/8/layout/hierarchy1"/>
    <dgm:cxn modelId="{0633A10E-ADEC-43A1-A47C-D046E55443AF}" type="presOf" srcId="{BA07E0B0-BD9B-4A76-A9CF-B8E8991037BB}" destId="{C5EBBC17-B57D-4BEF-8AE4-07C38FEC4B33}" srcOrd="0" destOrd="0" presId="urn:microsoft.com/office/officeart/2005/8/layout/hierarchy1"/>
    <dgm:cxn modelId="{03DBE6E0-7559-4B19-97B1-3D6D40631F84}" type="presOf" srcId="{25A7DB93-A474-4839-9032-18652AF243C0}" destId="{F169C9CD-2FBD-4D58-AB2C-0845BF64892A}" srcOrd="0" destOrd="0" presId="urn:microsoft.com/office/officeart/2005/8/layout/hierarchy1"/>
    <dgm:cxn modelId="{F74C30B7-17E4-442A-A13C-750FC162CD99}" type="presOf" srcId="{70B0B770-CC75-4E10-9285-659FBD864BE8}" destId="{74C3823D-25ED-4DBD-A876-2A7CE6083348}" srcOrd="0" destOrd="0" presId="urn:microsoft.com/office/officeart/2005/8/layout/hierarchy1"/>
    <dgm:cxn modelId="{25EB07B4-94BA-4019-B738-26A8BA1A6755}" type="presOf" srcId="{70DA8A20-2A3D-4FEA-98F4-3CF4F15B2338}" destId="{FBBE5DB5-4A03-42A7-A31B-A81AD9641283}" srcOrd="0" destOrd="0" presId="urn:microsoft.com/office/officeart/2005/8/layout/hierarchy1"/>
    <dgm:cxn modelId="{C5C4B874-1B04-47A4-93AE-91D28DBCE375}" type="presOf" srcId="{AED2F9EC-CF03-49C1-BC1C-4A81DB99491F}" destId="{778A9D84-9A9F-43B7-BB0F-118016EDA559}" srcOrd="0" destOrd="0" presId="urn:microsoft.com/office/officeart/2005/8/layout/hierarchy1"/>
    <dgm:cxn modelId="{1986DEB6-06A7-48D1-8C81-71CBA9D09310}" srcId="{65F99B98-E5EB-4D60-9D66-861272EB2558}" destId="{6B7B52E4-2FCF-4E44-9C3F-721FAA6CC37A}" srcOrd="0" destOrd="0" parTransId="{A11FCD5A-32B9-4FBC-B1CA-71A9FACE707D}" sibTransId="{2DCA9578-B5E2-4813-A5A6-4F167F12CC69}"/>
    <dgm:cxn modelId="{1CC4E38B-57DD-4EBD-9000-63A278FB9283}" type="presOf" srcId="{894E8F75-F772-47AF-804A-6C94C7A952B0}" destId="{CF83DD6E-FC0B-46EB-953D-0C6D354053DA}" srcOrd="0" destOrd="0" presId="urn:microsoft.com/office/officeart/2005/8/layout/hierarchy1"/>
    <dgm:cxn modelId="{DFFBD72E-C19C-4BF2-AEAF-763F396959A7}" srcId="{5943F314-A279-48FB-A060-54D5627777BD}" destId="{70B0B770-CC75-4E10-9285-659FBD864BE8}" srcOrd="1" destOrd="0" parTransId="{5614A22F-9DE8-4511-9821-0A244DD22E30}" sibTransId="{D4C7E63A-1B35-4B22-BF88-00B565BC4816}"/>
    <dgm:cxn modelId="{F384DBEA-7348-4165-BDA1-6B6CD2F2B411}" type="presOf" srcId="{D2725224-76A2-4FA4-A7E5-8E36DFE65194}" destId="{6481A98E-8A21-45C7-9DE9-1CEE35DBDBD4}" srcOrd="0" destOrd="0" presId="urn:microsoft.com/office/officeart/2005/8/layout/hierarchy1"/>
    <dgm:cxn modelId="{6C62A1D8-8666-4FBE-B425-1EDD02F35C74}" srcId="{08DB8BA6-1585-490B-B3FF-35FEF74A3D42}" destId="{F0AD29BA-155E-4C30-83E3-DBD0F2827DBC}" srcOrd="1" destOrd="0" parTransId="{ED575151-DC89-4073-B68C-0AB16F5E53F3}" sibTransId="{3BD1FBEB-160C-4F73-99FD-8F2AEFBF75C6}"/>
    <dgm:cxn modelId="{1525A4F7-30B0-4D0E-8B20-8447000C6DC7}" type="presOf" srcId="{DDD03D7F-D43E-4811-B9D0-EA0C1E811257}" destId="{D1BE8F08-41B2-4DAD-A588-778336079C8E}" srcOrd="0" destOrd="0" presId="urn:microsoft.com/office/officeart/2005/8/layout/hierarchy1"/>
    <dgm:cxn modelId="{EA11CA75-83B0-4557-9506-C686F1949613}" srcId="{5943F314-A279-48FB-A060-54D5627777BD}" destId="{08DB8BA6-1585-490B-B3FF-35FEF74A3D42}" srcOrd="3" destOrd="0" parTransId="{B6BE8D4F-E904-4569-8E03-01DA05896E34}" sibTransId="{E346B6B3-A7EA-4AF2-A4C1-755A0A3AEDDB}"/>
    <dgm:cxn modelId="{B0C2C1FA-9847-4C16-8B07-C544D70F90A5}" type="presOf" srcId="{65F99B98-E5EB-4D60-9D66-861272EB2558}" destId="{7B26BD73-2B77-46D8-A156-1D8A28B74181}" srcOrd="0" destOrd="0" presId="urn:microsoft.com/office/officeart/2005/8/layout/hierarchy1"/>
    <dgm:cxn modelId="{BA047CA4-360D-40A9-9F72-08E3B9F7C9F5}" type="presOf" srcId="{1DA9CD8C-EF16-44E3-994F-FFAF0F4A7410}" destId="{F0566460-9B82-42E0-9EFD-28BC1EC1B97A}" srcOrd="0" destOrd="0" presId="urn:microsoft.com/office/officeart/2005/8/layout/hierarchy1"/>
    <dgm:cxn modelId="{CF5DED72-7E3A-4DA6-822C-C77ADF444DC6}" srcId="{5943F314-A279-48FB-A060-54D5627777BD}" destId="{434C34AC-60B8-4101-B3B5-DA36F0029D6D}" srcOrd="2" destOrd="0" parTransId="{0FEB8DAE-A362-4C98-9918-CDE2536F40E0}" sibTransId="{E3EFCB85-9C24-4223-B854-193E5828D644}"/>
    <dgm:cxn modelId="{B2E2A309-E0B4-45B2-8329-7EAA19687B55}" type="presOf" srcId="{EA94C9D8-C5BA-4586-98D8-B030F89CD2EE}" destId="{19E52185-0E50-4549-BE62-C423C3DFE7B7}" srcOrd="0" destOrd="0" presId="urn:microsoft.com/office/officeart/2005/8/layout/hierarchy1"/>
    <dgm:cxn modelId="{EAA80989-1A6F-40AB-AB14-6D06BAAE7632}" type="presOf" srcId="{7586E0E2-52B2-4C3E-BF3B-10EB915D0B23}" destId="{CCC21FC4-D52A-4914-A1CF-A3E6D9668074}" srcOrd="0" destOrd="0" presId="urn:microsoft.com/office/officeart/2005/8/layout/hierarchy1"/>
    <dgm:cxn modelId="{1DE9AE70-A690-45B5-8C74-3F283B646046}" type="presOf" srcId="{ECAC1746-AA4C-421C-9344-644163B56044}" destId="{62C77553-AD4A-44B3-AFDF-D4DE02A52E80}" srcOrd="0" destOrd="0" presId="urn:microsoft.com/office/officeart/2005/8/layout/hierarchy1"/>
    <dgm:cxn modelId="{44C00BBA-74E9-41DB-8FB2-12A759D03AE9}" type="presOf" srcId="{F22B0ABD-2CDE-4C42-8B45-A5122FC5256C}" destId="{29E37E0B-31C5-44C7-B031-CC0164250E16}" srcOrd="0" destOrd="0" presId="urn:microsoft.com/office/officeart/2005/8/layout/hierarchy1"/>
    <dgm:cxn modelId="{0D43A931-BFF2-4681-AAC2-81DE879856FE}" type="presParOf" srcId="{2EA9F948-DFD1-47E5-B023-D5E8F59C4A60}" destId="{80A95C41-38AC-4420-BC83-A66197E8A2F2}" srcOrd="0" destOrd="0" presId="urn:microsoft.com/office/officeart/2005/8/layout/hierarchy1"/>
    <dgm:cxn modelId="{A51CAD0A-C85E-4E80-BA0A-728B394B264D}" type="presParOf" srcId="{80A95C41-38AC-4420-BC83-A66197E8A2F2}" destId="{2048DF32-2289-4D57-A7C5-ECE10623EBA9}" srcOrd="0" destOrd="0" presId="urn:microsoft.com/office/officeart/2005/8/layout/hierarchy1"/>
    <dgm:cxn modelId="{6B054C34-D630-4BE0-AC16-C4A65693379B}" type="presParOf" srcId="{2048DF32-2289-4D57-A7C5-ECE10623EBA9}" destId="{7EB31869-14D9-41B0-8356-E5C0EF672CD4}" srcOrd="0" destOrd="0" presId="urn:microsoft.com/office/officeart/2005/8/layout/hierarchy1"/>
    <dgm:cxn modelId="{4591B722-5446-4969-A15A-5F18F3426A46}" type="presParOf" srcId="{2048DF32-2289-4D57-A7C5-ECE10623EBA9}" destId="{193D36F6-BE7E-42F3-AF44-D7A2C22B9CC6}" srcOrd="1" destOrd="0" presId="urn:microsoft.com/office/officeart/2005/8/layout/hierarchy1"/>
    <dgm:cxn modelId="{061FB294-7617-41DF-9232-C3156BB5F835}" type="presParOf" srcId="{80A95C41-38AC-4420-BC83-A66197E8A2F2}" destId="{C0A6A075-AC5A-43A6-B32D-40745746EE27}" srcOrd="1" destOrd="0" presId="urn:microsoft.com/office/officeart/2005/8/layout/hierarchy1"/>
    <dgm:cxn modelId="{9CD664B5-AB86-4836-9DA0-A9EB2429DD4E}" type="presParOf" srcId="{C0A6A075-AC5A-43A6-B32D-40745746EE27}" destId="{E5AA2DBC-BA0A-45C8-9086-D64DBEBC93BB}" srcOrd="0" destOrd="0" presId="urn:microsoft.com/office/officeart/2005/8/layout/hierarchy1"/>
    <dgm:cxn modelId="{6F16DB0F-98E0-4D15-8DC6-CE99ACD22AAB}" type="presParOf" srcId="{C0A6A075-AC5A-43A6-B32D-40745746EE27}" destId="{1C5B2B3C-58A2-499E-AC1A-DD08EDBAF42F}" srcOrd="1" destOrd="0" presId="urn:microsoft.com/office/officeart/2005/8/layout/hierarchy1"/>
    <dgm:cxn modelId="{ADCB93B9-12DC-42AF-A855-06ACA6B8CBE2}" type="presParOf" srcId="{1C5B2B3C-58A2-499E-AC1A-DD08EDBAF42F}" destId="{4190886E-CBC0-4A3C-A093-0C5CFF4EE1D4}" srcOrd="0" destOrd="0" presId="urn:microsoft.com/office/officeart/2005/8/layout/hierarchy1"/>
    <dgm:cxn modelId="{E4D68502-E153-4ED7-AA1B-35AEEF1C3A67}" type="presParOf" srcId="{4190886E-CBC0-4A3C-A093-0C5CFF4EE1D4}" destId="{C7B729B0-33FC-4469-A9E2-37AC53BD1A99}" srcOrd="0" destOrd="0" presId="urn:microsoft.com/office/officeart/2005/8/layout/hierarchy1"/>
    <dgm:cxn modelId="{05EC56D9-3BE3-4EDE-B92F-FBAB3DD34964}" type="presParOf" srcId="{4190886E-CBC0-4A3C-A093-0C5CFF4EE1D4}" destId="{2EAD73BD-F5CE-43F9-ADA1-9099C05E1B62}" srcOrd="1" destOrd="0" presId="urn:microsoft.com/office/officeart/2005/8/layout/hierarchy1"/>
    <dgm:cxn modelId="{72F7B3BD-AF15-4FC9-9FB4-5063F4211611}" type="presParOf" srcId="{1C5B2B3C-58A2-499E-AC1A-DD08EDBAF42F}" destId="{C53E94B2-2FB8-4EA0-96F7-C853AD85A427}" srcOrd="1" destOrd="0" presId="urn:microsoft.com/office/officeart/2005/8/layout/hierarchy1"/>
    <dgm:cxn modelId="{3724C63A-D8EC-45DA-900C-EA903949422B}" type="presParOf" srcId="{C53E94B2-2FB8-4EA0-96F7-C853AD85A427}" destId="{8D2C8CFD-A177-42D7-BE2E-D3B3EF925E13}" srcOrd="0" destOrd="0" presId="urn:microsoft.com/office/officeart/2005/8/layout/hierarchy1"/>
    <dgm:cxn modelId="{B48DEA96-D5DB-4388-BC2C-2940F625297D}" type="presParOf" srcId="{C53E94B2-2FB8-4EA0-96F7-C853AD85A427}" destId="{12255E06-5DE0-44E1-9534-9EAEA41D93A5}" srcOrd="1" destOrd="0" presId="urn:microsoft.com/office/officeart/2005/8/layout/hierarchy1"/>
    <dgm:cxn modelId="{0D3B1793-4FF4-437C-BB5F-9D4CA313F30F}" type="presParOf" srcId="{12255E06-5DE0-44E1-9534-9EAEA41D93A5}" destId="{D0685BBD-32E9-4D86-9092-A24D6CA3BCED}" srcOrd="0" destOrd="0" presId="urn:microsoft.com/office/officeart/2005/8/layout/hierarchy1"/>
    <dgm:cxn modelId="{87A29336-3E7D-4E79-8FF5-73A922D2D8E1}" type="presParOf" srcId="{D0685BBD-32E9-4D86-9092-A24D6CA3BCED}" destId="{E9AB0EA2-1E21-4ECD-9420-9C6B8E4FAB4D}" srcOrd="0" destOrd="0" presId="urn:microsoft.com/office/officeart/2005/8/layout/hierarchy1"/>
    <dgm:cxn modelId="{521D4464-BD63-4ED5-8562-C2E915924A89}" type="presParOf" srcId="{D0685BBD-32E9-4D86-9092-A24D6CA3BCED}" destId="{C5EBBC17-B57D-4BEF-8AE4-07C38FEC4B33}" srcOrd="1" destOrd="0" presId="urn:microsoft.com/office/officeart/2005/8/layout/hierarchy1"/>
    <dgm:cxn modelId="{2D6E10E5-A16A-400D-87BC-24C1EEAA1830}" type="presParOf" srcId="{12255E06-5DE0-44E1-9534-9EAEA41D93A5}" destId="{0AD6446A-1ABB-4C4A-A30F-8A21041937C2}" srcOrd="1" destOrd="0" presId="urn:microsoft.com/office/officeart/2005/8/layout/hierarchy1"/>
    <dgm:cxn modelId="{08CEA0CE-7CA3-481B-B87E-5CC99F92BAE8}" type="presParOf" srcId="{C53E94B2-2FB8-4EA0-96F7-C853AD85A427}" destId="{DA2EC0E5-F492-4429-A44A-4B995517A433}" srcOrd="2" destOrd="0" presId="urn:microsoft.com/office/officeart/2005/8/layout/hierarchy1"/>
    <dgm:cxn modelId="{CCE6FDAB-4017-4CF0-BDBB-A68E99B35E22}" type="presParOf" srcId="{C53E94B2-2FB8-4EA0-96F7-C853AD85A427}" destId="{2D647884-46C6-497F-AB00-E0179A25F7C5}" srcOrd="3" destOrd="0" presId="urn:microsoft.com/office/officeart/2005/8/layout/hierarchy1"/>
    <dgm:cxn modelId="{F10059C9-88EA-47A9-9B5E-6D5C222490C5}" type="presParOf" srcId="{2D647884-46C6-497F-AB00-E0179A25F7C5}" destId="{73B1BD8D-5962-46C0-A4DF-DC2C55506657}" srcOrd="0" destOrd="0" presId="urn:microsoft.com/office/officeart/2005/8/layout/hierarchy1"/>
    <dgm:cxn modelId="{CAAF4CB0-82EA-4CE5-9699-D99BE84CAAB6}" type="presParOf" srcId="{73B1BD8D-5962-46C0-A4DF-DC2C55506657}" destId="{9F385309-223D-47A4-AB22-FDA1C8322835}" srcOrd="0" destOrd="0" presId="urn:microsoft.com/office/officeart/2005/8/layout/hierarchy1"/>
    <dgm:cxn modelId="{A4DAF23E-4FC3-492C-B057-B6E8A12430E2}" type="presParOf" srcId="{73B1BD8D-5962-46C0-A4DF-DC2C55506657}" destId="{7B26BD73-2B77-46D8-A156-1D8A28B74181}" srcOrd="1" destOrd="0" presId="urn:microsoft.com/office/officeart/2005/8/layout/hierarchy1"/>
    <dgm:cxn modelId="{1103E948-9D09-404F-B99A-1974298BE191}" type="presParOf" srcId="{2D647884-46C6-497F-AB00-E0179A25F7C5}" destId="{23C411E4-B4B0-4E09-933F-C83D0C1E3257}" srcOrd="1" destOrd="0" presId="urn:microsoft.com/office/officeart/2005/8/layout/hierarchy1"/>
    <dgm:cxn modelId="{6EC57870-F6A1-4828-BC3B-66F25F7BF97D}" type="presParOf" srcId="{23C411E4-B4B0-4E09-933F-C83D0C1E3257}" destId="{048CCDDC-62A9-472E-AA23-D52824EB884C}" srcOrd="0" destOrd="0" presId="urn:microsoft.com/office/officeart/2005/8/layout/hierarchy1"/>
    <dgm:cxn modelId="{94B60415-83C3-41D6-9A61-2D1CD52488A7}" type="presParOf" srcId="{23C411E4-B4B0-4E09-933F-C83D0C1E3257}" destId="{EB61EFD0-2152-4290-971A-1398B2F83B20}" srcOrd="1" destOrd="0" presId="urn:microsoft.com/office/officeart/2005/8/layout/hierarchy1"/>
    <dgm:cxn modelId="{1EB4416A-4282-4762-B1CB-CF69252EFFCF}" type="presParOf" srcId="{EB61EFD0-2152-4290-971A-1398B2F83B20}" destId="{79F8B678-7E7A-4A2A-92E0-BBB9DD4CA31F}" srcOrd="0" destOrd="0" presId="urn:microsoft.com/office/officeart/2005/8/layout/hierarchy1"/>
    <dgm:cxn modelId="{B6DD8283-B7E6-4EE3-9144-7BAB73879095}" type="presParOf" srcId="{79F8B678-7E7A-4A2A-92E0-BBB9DD4CA31F}" destId="{FB8FF57F-974E-420D-8B56-8574980FF2E2}" srcOrd="0" destOrd="0" presId="urn:microsoft.com/office/officeart/2005/8/layout/hierarchy1"/>
    <dgm:cxn modelId="{ADFD6CF4-B470-44BD-AA2D-590CFAC09C0C}" type="presParOf" srcId="{79F8B678-7E7A-4A2A-92E0-BBB9DD4CA31F}" destId="{9956309D-136C-4ACE-B6C9-E854DC4CD1D8}" srcOrd="1" destOrd="0" presId="urn:microsoft.com/office/officeart/2005/8/layout/hierarchy1"/>
    <dgm:cxn modelId="{52A7B02E-9772-4125-94E0-2AF96A3431C1}" type="presParOf" srcId="{EB61EFD0-2152-4290-971A-1398B2F83B20}" destId="{15385C72-A6F4-4864-93F2-A3425A622DBD}" srcOrd="1" destOrd="0" presId="urn:microsoft.com/office/officeart/2005/8/layout/hierarchy1"/>
    <dgm:cxn modelId="{FA966097-64F2-49DC-AC7D-17221841E4E9}" type="presParOf" srcId="{15385C72-A6F4-4864-93F2-A3425A622DBD}" destId="{936C84F6-AE4F-40B7-8EBB-F74E76CED90B}" srcOrd="0" destOrd="0" presId="urn:microsoft.com/office/officeart/2005/8/layout/hierarchy1"/>
    <dgm:cxn modelId="{0B53B3C3-3BF2-4DEF-94FC-922C5B842FEA}" type="presParOf" srcId="{15385C72-A6F4-4864-93F2-A3425A622DBD}" destId="{982ACD5F-2670-4512-92C7-0E4394109696}" srcOrd="1" destOrd="0" presId="urn:microsoft.com/office/officeart/2005/8/layout/hierarchy1"/>
    <dgm:cxn modelId="{910EE5CD-2D29-4171-B9B8-94B2D66A4405}" type="presParOf" srcId="{982ACD5F-2670-4512-92C7-0E4394109696}" destId="{0E0B96B1-DB45-47F2-8878-EEB8EE3F2F6B}" srcOrd="0" destOrd="0" presId="urn:microsoft.com/office/officeart/2005/8/layout/hierarchy1"/>
    <dgm:cxn modelId="{A9C37EBF-E064-49BA-9C93-85403215392B}" type="presParOf" srcId="{0E0B96B1-DB45-47F2-8878-EEB8EE3F2F6B}" destId="{CBD2612D-B504-4DA4-8457-11E753B7C401}" srcOrd="0" destOrd="0" presId="urn:microsoft.com/office/officeart/2005/8/layout/hierarchy1"/>
    <dgm:cxn modelId="{B3EEDE56-F7CC-493D-BD2C-2B4A3B7EB141}" type="presParOf" srcId="{0E0B96B1-DB45-47F2-8878-EEB8EE3F2F6B}" destId="{62C77553-AD4A-44B3-AFDF-D4DE02A52E80}" srcOrd="1" destOrd="0" presId="urn:microsoft.com/office/officeart/2005/8/layout/hierarchy1"/>
    <dgm:cxn modelId="{7C3D0C77-EB39-4319-BFDC-061F735D8127}" type="presParOf" srcId="{982ACD5F-2670-4512-92C7-0E4394109696}" destId="{6F6DDB6F-24CC-4F01-874E-CD780F019C64}" srcOrd="1" destOrd="0" presId="urn:microsoft.com/office/officeart/2005/8/layout/hierarchy1"/>
    <dgm:cxn modelId="{05865255-5F32-4BB4-9C7F-7BC8EFC048E5}" type="presParOf" srcId="{23C411E4-B4B0-4E09-933F-C83D0C1E3257}" destId="{29E37E0B-31C5-44C7-B031-CC0164250E16}" srcOrd="2" destOrd="0" presId="urn:microsoft.com/office/officeart/2005/8/layout/hierarchy1"/>
    <dgm:cxn modelId="{A6152733-D5A3-4A95-9DF1-7FD2A4A4E5ED}" type="presParOf" srcId="{23C411E4-B4B0-4E09-933F-C83D0C1E3257}" destId="{8917349F-3DB7-42B7-857D-5F747BC2B573}" srcOrd="3" destOrd="0" presId="urn:microsoft.com/office/officeart/2005/8/layout/hierarchy1"/>
    <dgm:cxn modelId="{9885FDAD-A9B1-4042-86A9-3C3930FF3DAA}" type="presParOf" srcId="{8917349F-3DB7-42B7-857D-5F747BC2B573}" destId="{FC4AF40C-2D72-4457-9CDA-D398EF587D2F}" srcOrd="0" destOrd="0" presId="urn:microsoft.com/office/officeart/2005/8/layout/hierarchy1"/>
    <dgm:cxn modelId="{9417C129-1E30-4C56-A284-0B84EB92A1DE}" type="presParOf" srcId="{FC4AF40C-2D72-4457-9CDA-D398EF587D2F}" destId="{ED40770B-8825-49A8-AB29-D7413A2D32D9}" srcOrd="0" destOrd="0" presId="urn:microsoft.com/office/officeart/2005/8/layout/hierarchy1"/>
    <dgm:cxn modelId="{18E0EEC8-EFB0-4E22-B769-E38A95C41F64}" type="presParOf" srcId="{FC4AF40C-2D72-4457-9CDA-D398EF587D2F}" destId="{548F7B5F-27FA-46C2-81A1-A6D73D3CA0E3}" srcOrd="1" destOrd="0" presId="urn:microsoft.com/office/officeart/2005/8/layout/hierarchy1"/>
    <dgm:cxn modelId="{FF302787-25EC-4D4C-BE80-C5E790615FF5}" type="presParOf" srcId="{8917349F-3DB7-42B7-857D-5F747BC2B573}" destId="{EDC0B505-A4A4-4442-AFDD-1D4B94F0B03D}" srcOrd="1" destOrd="0" presId="urn:microsoft.com/office/officeart/2005/8/layout/hierarchy1"/>
    <dgm:cxn modelId="{8E160EEA-3FFF-46CB-8C19-E70565BDA965}" type="presParOf" srcId="{EDC0B505-A4A4-4442-AFDD-1D4B94F0B03D}" destId="{9AD16721-9953-4D58-9D1C-7D5B5DBE48E0}" srcOrd="0" destOrd="0" presId="urn:microsoft.com/office/officeart/2005/8/layout/hierarchy1"/>
    <dgm:cxn modelId="{162553E2-67C4-4FDA-A736-ECF84B6E4E55}" type="presParOf" srcId="{EDC0B505-A4A4-4442-AFDD-1D4B94F0B03D}" destId="{A8614E6B-7818-4F2A-8A28-A8786B7298CB}" srcOrd="1" destOrd="0" presId="urn:microsoft.com/office/officeart/2005/8/layout/hierarchy1"/>
    <dgm:cxn modelId="{78FB769C-1E28-40DE-A6D0-4C4CB66619CA}" type="presParOf" srcId="{A8614E6B-7818-4F2A-8A28-A8786B7298CB}" destId="{417DAAC9-9567-4DF6-A0BB-49B2B2ABCC34}" srcOrd="0" destOrd="0" presId="urn:microsoft.com/office/officeart/2005/8/layout/hierarchy1"/>
    <dgm:cxn modelId="{960EB26C-869A-4C9F-9BC3-5223E1573577}" type="presParOf" srcId="{417DAAC9-9567-4DF6-A0BB-49B2B2ABCC34}" destId="{C47DFA6F-CF4D-481D-92CA-1E007486F12C}" srcOrd="0" destOrd="0" presId="urn:microsoft.com/office/officeart/2005/8/layout/hierarchy1"/>
    <dgm:cxn modelId="{CFDFED43-6458-4E50-B918-C6320817F04C}" type="presParOf" srcId="{417DAAC9-9567-4DF6-A0BB-49B2B2ABCC34}" destId="{8594A0FE-DB5A-48D6-9314-1B367605EC39}" srcOrd="1" destOrd="0" presId="urn:microsoft.com/office/officeart/2005/8/layout/hierarchy1"/>
    <dgm:cxn modelId="{01AC9579-C58D-4A9D-8B68-C2CAAAC84BB7}" type="presParOf" srcId="{A8614E6B-7818-4F2A-8A28-A8786B7298CB}" destId="{9E2F3E57-E22B-4696-8965-C94F813802F4}" srcOrd="1" destOrd="0" presId="urn:microsoft.com/office/officeart/2005/8/layout/hierarchy1"/>
    <dgm:cxn modelId="{6980478F-8847-4AB8-A13B-8ABFCC7C21F0}" type="presParOf" srcId="{EDC0B505-A4A4-4442-AFDD-1D4B94F0B03D}" destId="{E1696836-FAB2-4A5A-8713-D7138A4E999B}" srcOrd="2" destOrd="0" presId="urn:microsoft.com/office/officeart/2005/8/layout/hierarchy1"/>
    <dgm:cxn modelId="{8D176BF6-B2CA-418E-A31F-3A0E6880B16B}" type="presParOf" srcId="{EDC0B505-A4A4-4442-AFDD-1D4B94F0B03D}" destId="{D1D7C9DE-7F4C-4E10-9E11-32AE2371EA39}" srcOrd="3" destOrd="0" presId="urn:microsoft.com/office/officeart/2005/8/layout/hierarchy1"/>
    <dgm:cxn modelId="{F0B945C0-E37B-4534-BFA9-70583E6AD2F9}" type="presParOf" srcId="{D1D7C9DE-7F4C-4E10-9E11-32AE2371EA39}" destId="{0D1E584F-5494-4E2A-AA67-9483B8B9E588}" srcOrd="0" destOrd="0" presId="urn:microsoft.com/office/officeart/2005/8/layout/hierarchy1"/>
    <dgm:cxn modelId="{61FDF984-C2EE-4D20-999D-4F3A9222B9D8}" type="presParOf" srcId="{0D1E584F-5494-4E2A-AA67-9483B8B9E588}" destId="{078123DD-331D-4584-819C-D3FE98A06C00}" srcOrd="0" destOrd="0" presId="urn:microsoft.com/office/officeart/2005/8/layout/hierarchy1"/>
    <dgm:cxn modelId="{613CCA91-BD1E-4B25-86E6-570037CDAAC6}" type="presParOf" srcId="{0D1E584F-5494-4E2A-AA67-9483B8B9E588}" destId="{A7FE2C30-4C99-4FA8-A250-47A5E9C49904}" srcOrd="1" destOrd="0" presId="urn:microsoft.com/office/officeart/2005/8/layout/hierarchy1"/>
    <dgm:cxn modelId="{49A92264-78AF-427F-8611-D4591EA8391A}" type="presParOf" srcId="{D1D7C9DE-7F4C-4E10-9E11-32AE2371EA39}" destId="{CB98FB66-FA85-458D-9FD3-AEC2A8AB9610}" srcOrd="1" destOrd="0" presId="urn:microsoft.com/office/officeart/2005/8/layout/hierarchy1"/>
    <dgm:cxn modelId="{657E10E7-A621-44F1-99CB-3FC4768BE784}" type="presParOf" srcId="{C53E94B2-2FB8-4EA0-96F7-C853AD85A427}" destId="{CCC21FC4-D52A-4914-A1CF-A3E6D9668074}" srcOrd="4" destOrd="0" presId="urn:microsoft.com/office/officeart/2005/8/layout/hierarchy1"/>
    <dgm:cxn modelId="{90CE104F-21C8-4F29-89A8-F07A44D81679}" type="presParOf" srcId="{C53E94B2-2FB8-4EA0-96F7-C853AD85A427}" destId="{EF028ADB-7829-4D7F-B967-3F27D42C21D1}" srcOrd="5" destOrd="0" presId="urn:microsoft.com/office/officeart/2005/8/layout/hierarchy1"/>
    <dgm:cxn modelId="{E274630E-F728-4379-B8F6-927910782EE1}" type="presParOf" srcId="{EF028ADB-7829-4D7F-B967-3F27D42C21D1}" destId="{90E5B704-80CE-4988-B0A7-3591AAFD07E8}" srcOrd="0" destOrd="0" presId="urn:microsoft.com/office/officeart/2005/8/layout/hierarchy1"/>
    <dgm:cxn modelId="{2FD07489-53D0-4F6F-9F57-DA2CAA64B1AF}" type="presParOf" srcId="{90E5B704-80CE-4988-B0A7-3591AAFD07E8}" destId="{BD1E318C-9958-4D96-AF76-6DF3598A3DB6}" srcOrd="0" destOrd="0" presId="urn:microsoft.com/office/officeart/2005/8/layout/hierarchy1"/>
    <dgm:cxn modelId="{E1693596-5483-4056-A52F-A45EBCF0358C}" type="presParOf" srcId="{90E5B704-80CE-4988-B0A7-3591AAFD07E8}" destId="{5D40C7C9-DB84-4DA4-947D-0526A572593E}" srcOrd="1" destOrd="0" presId="urn:microsoft.com/office/officeart/2005/8/layout/hierarchy1"/>
    <dgm:cxn modelId="{AB2AD1CA-630A-4B57-8E1A-449ECEA10601}" type="presParOf" srcId="{EF028ADB-7829-4D7F-B967-3F27D42C21D1}" destId="{A2B51E3F-0EF7-4C4A-A86F-A9B0448FD764}" srcOrd="1" destOrd="0" presId="urn:microsoft.com/office/officeart/2005/8/layout/hierarchy1"/>
    <dgm:cxn modelId="{C0E2725F-4DA9-49EC-BDFC-DE6EB19F1E4E}" type="presParOf" srcId="{A2B51E3F-0EF7-4C4A-A86F-A9B0448FD764}" destId="{F169C9CD-2FBD-4D58-AB2C-0845BF64892A}" srcOrd="0" destOrd="0" presId="urn:microsoft.com/office/officeart/2005/8/layout/hierarchy1"/>
    <dgm:cxn modelId="{3FBE72D6-965E-4853-8DDE-2FBFB8346581}" type="presParOf" srcId="{A2B51E3F-0EF7-4C4A-A86F-A9B0448FD764}" destId="{CF54F532-547C-4313-B548-99064801D9C8}" srcOrd="1" destOrd="0" presId="urn:microsoft.com/office/officeart/2005/8/layout/hierarchy1"/>
    <dgm:cxn modelId="{6A4F22CF-7A87-46EA-A74C-6DD6E2545F85}" type="presParOf" srcId="{CF54F532-547C-4313-B548-99064801D9C8}" destId="{125119A4-8FE7-4F0F-BFF0-7704D67F99DA}" srcOrd="0" destOrd="0" presId="urn:microsoft.com/office/officeart/2005/8/layout/hierarchy1"/>
    <dgm:cxn modelId="{FD8BDD51-B819-4683-881C-3621593095B0}" type="presParOf" srcId="{125119A4-8FE7-4F0F-BFF0-7704D67F99DA}" destId="{E51046D2-89F9-4005-A0E8-BCD01A73284A}" srcOrd="0" destOrd="0" presId="urn:microsoft.com/office/officeart/2005/8/layout/hierarchy1"/>
    <dgm:cxn modelId="{7E09901E-A192-43EE-AA4A-127B5882D6C7}" type="presParOf" srcId="{125119A4-8FE7-4F0F-BFF0-7704D67F99DA}" destId="{D1CCE697-6ACC-43A2-81DD-8A89FF6F1664}" srcOrd="1" destOrd="0" presId="urn:microsoft.com/office/officeart/2005/8/layout/hierarchy1"/>
    <dgm:cxn modelId="{3E6D44DC-DEB1-47DC-A93A-AF411009DE01}" type="presParOf" srcId="{CF54F532-547C-4313-B548-99064801D9C8}" destId="{7E45313A-B2AF-4671-9657-2850B5DD1904}" srcOrd="1" destOrd="0" presId="urn:microsoft.com/office/officeart/2005/8/layout/hierarchy1"/>
    <dgm:cxn modelId="{4B28215E-716F-4D6B-A44A-1F1C85C7C1CB}" type="presParOf" srcId="{A2B51E3F-0EF7-4C4A-A86F-A9B0448FD764}" destId="{0E085BEC-8265-48BF-BFDA-0639A5BC980F}" srcOrd="2" destOrd="0" presId="urn:microsoft.com/office/officeart/2005/8/layout/hierarchy1"/>
    <dgm:cxn modelId="{CC109336-19C6-411F-91AD-34399B2E982B}" type="presParOf" srcId="{A2B51E3F-0EF7-4C4A-A86F-A9B0448FD764}" destId="{2FB90F1A-458C-4ADC-80DB-E590EAC9DE0A}" srcOrd="3" destOrd="0" presId="urn:microsoft.com/office/officeart/2005/8/layout/hierarchy1"/>
    <dgm:cxn modelId="{458C0F55-8013-4CDA-9A53-1DAF5D1ED444}" type="presParOf" srcId="{2FB90F1A-458C-4ADC-80DB-E590EAC9DE0A}" destId="{15A97757-B7A0-4E14-8E1E-71E9E207E053}" srcOrd="0" destOrd="0" presId="urn:microsoft.com/office/officeart/2005/8/layout/hierarchy1"/>
    <dgm:cxn modelId="{0991FD12-3FD2-44AB-8802-073590999DC4}" type="presParOf" srcId="{15A97757-B7A0-4E14-8E1E-71E9E207E053}" destId="{58ED75E1-21EE-49F2-A4F7-F772EA85ED09}" srcOrd="0" destOrd="0" presId="urn:microsoft.com/office/officeart/2005/8/layout/hierarchy1"/>
    <dgm:cxn modelId="{AE52808D-450B-4782-952E-50B59384E45E}" type="presParOf" srcId="{15A97757-B7A0-4E14-8E1E-71E9E207E053}" destId="{74C3823D-25ED-4DBD-A876-2A7CE6083348}" srcOrd="1" destOrd="0" presId="urn:microsoft.com/office/officeart/2005/8/layout/hierarchy1"/>
    <dgm:cxn modelId="{3469F168-FE12-4517-BC15-2305958DE8C4}" type="presParOf" srcId="{2FB90F1A-458C-4ADC-80DB-E590EAC9DE0A}" destId="{6499C868-68EC-45E9-A2E0-DCA47240E614}" srcOrd="1" destOrd="0" presId="urn:microsoft.com/office/officeart/2005/8/layout/hierarchy1"/>
    <dgm:cxn modelId="{4945AAB8-5B89-471A-8F89-D482372E5FB5}" type="presParOf" srcId="{A2B51E3F-0EF7-4C4A-A86F-A9B0448FD764}" destId="{51A4F268-39E1-411D-B594-D08265E4BAAA}" srcOrd="4" destOrd="0" presId="urn:microsoft.com/office/officeart/2005/8/layout/hierarchy1"/>
    <dgm:cxn modelId="{FEFE195C-28E2-400C-815A-EC19B57DE2B7}" type="presParOf" srcId="{A2B51E3F-0EF7-4C4A-A86F-A9B0448FD764}" destId="{17950108-FE34-470A-A2A4-172A9EB9382C}" srcOrd="5" destOrd="0" presId="urn:microsoft.com/office/officeart/2005/8/layout/hierarchy1"/>
    <dgm:cxn modelId="{681D3268-0CFA-481E-97B2-EEC0D345184F}" type="presParOf" srcId="{17950108-FE34-470A-A2A4-172A9EB9382C}" destId="{7A0F2C87-6A94-4E2B-9781-61F54555FD4F}" srcOrd="0" destOrd="0" presId="urn:microsoft.com/office/officeart/2005/8/layout/hierarchy1"/>
    <dgm:cxn modelId="{AA86D9EE-42E2-46E1-9D8C-7DD436A8C0F3}" type="presParOf" srcId="{7A0F2C87-6A94-4E2B-9781-61F54555FD4F}" destId="{A0ACC996-3D48-4F95-863E-F6E19683D6DB}" srcOrd="0" destOrd="0" presId="urn:microsoft.com/office/officeart/2005/8/layout/hierarchy1"/>
    <dgm:cxn modelId="{9BCD418C-0672-4136-A00F-47B13D72700A}" type="presParOf" srcId="{7A0F2C87-6A94-4E2B-9781-61F54555FD4F}" destId="{32C303FD-0EFA-46FF-A339-9F0D5B31BA23}" srcOrd="1" destOrd="0" presId="urn:microsoft.com/office/officeart/2005/8/layout/hierarchy1"/>
    <dgm:cxn modelId="{B39BBE0B-A8D6-496F-A5B1-B5C98D1B03F9}" type="presParOf" srcId="{17950108-FE34-470A-A2A4-172A9EB9382C}" destId="{E4C376F9-D8D2-4115-921C-31D128805216}" srcOrd="1" destOrd="0" presId="urn:microsoft.com/office/officeart/2005/8/layout/hierarchy1"/>
    <dgm:cxn modelId="{9620C486-651A-41CD-B98E-C404FA923A8A}" type="presParOf" srcId="{E4C376F9-D8D2-4115-921C-31D128805216}" destId="{19E52185-0E50-4549-BE62-C423C3DFE7B7}" srcOrd="0" destOrd="0" presId="urn:microsoft.com/office/officeart/2005/8/layout/hierarchy1"/>
    <dgm:cxn modelId="{0A2CE6AF-E094-4070-B4FA-75E8D4EF1E42}" type="presParOf" srcId="{E4C376F9-D8D2-4115-921C-31D128805216}" destId="{D290BAF0-C027-4027-9883-AD11AF690F58}" srcOrd="1" destOrd="0" presId="urn:microsoft.com/office/officeart/2005/8/layout/hierarchy1"/>
    <dgm:cxn modelId="{A9D37B2C-3D3A-468B-BC82-351FAB3519D2}" type="presParOf" srcId="{D290BAF0-C027-4027-9883-AD11AF690F58}" destId="{AD70C858-2CF4-47D8-8FAB-EA294587FD9F}" srcOrd="0" destOrd="0" presId="urn:microsoft.com/office/officeart/2005/8/layout/hierarchy1"/>
    <dgm:cxn modelId="{D16E3242-5F5E-4C10-AE61-BEB23748BA5D}" type="presParOf" srcId="{AD70C858-2CF4-47D8-8FAB-EA294587FD9F}" destId="{83AC5A17-FBD8-44E4-9FF4-E6A2A7E30E16}" srcOrd="0" destOrd="0" presId="urn:microsoft.com/office/officeart/2005/8/layout/hierarchy1"/>
    <dgm:cxn modelId="{1F8F3D13-7ADE-4AAF-88CB-EA0B9DEA91B8}" type="presParOf" srcId="{AD70C858-2CF4-47D8-8FAB-EA294587FD9F}" destId="{D1BE8F08-41B2-4DAD-A588-778336079C8E}" srcOrd="1" destOrd="0" presId="urn:microsoft.com/office/officeart/2005/8/layout/hierarchy1"/>
    <dgm:cxn modelId="{B9C33FAA-B013-41DC-8A2F-6A639BD7082E}" type="presParOf" srcId="{D290BAF0-C027-4027-9883-AD11AF690F58}" destId="{29783203-C411-4D40-B205-AB59BD6D2456}" srcOrd="1" destOrd="0" presId="urn:microsoft.com/office/officeart/2005/8/layout/hierarchy1"/>
    <dgm:cxn modelId="{0D5BA660-B69E-462D-83AB-9DC399C4E64C}" type="presParOf" srcId="{E4C376F9-D8D2-4115-921C-31D128805216}" destId="{5FF00430-55BC-4F21-A499-A28D0ACB53A3}" srcOrd="2" destOrd="0" presId="urn:microsoft.com/office/officeart/2005/8/layout/hierarchy1"/>
    <dgm:cxn modelId="{9DDC5D31-C168-469C-B2B0-8D063C320AAD}" type="presParOf" srcId="{E4C376F9-D8D2-4115-921C-31D128805216}" destId="{75C01365-FFA2-4799-8836-478434116E8F}" srcOrd="3" destOrd="0" presId="urn:microsoft.com/office/officeart/2005/8/layout/hierarchy1"/>
    <dgm:cxn modelId="{901DE7CC-1B27-4E28-BFD0-A2D9D57FF37D}" type="presParOf" srcId="{75C01365-FFA2-4799-8836-478434116E8F}" destId="{0ECDA531-14C8-427A-91C5-F7C3D44D88DA}" srcOrd="0" destOrd="0" presId="urn:microsoft.com/office/officeart/2005/8/layout/hierarchy1"/>
    <dgm:cxn modelId="{E1EFC41C-5C7E-49E1-A173-142B6F421366}" type="presParOf" srcId="{0ECDA531-14C8-427A-91C5-F7C3D44D88DA}" destId="{A9C64D6A-93CE-4FEA-82A3-0C0C54117771}" srcOrd="0" destOrd="0" presId="urn:microsoft.com/office/officeart/2005/8/layout/hierarchy1"/>
    <dgm:cxn modelId="{C8A2E0EC-F256-458B-907F-9FC9F77DC905}" type="presParOf" srcId="{0ECDA531-14C8-427A-91C5-F7C3D44D88DA}" destId="{4269FA8C-D781-4016-B9AD-18AFE4CB6ACB}" srcOrd="1" destOrd="0" presId="urn:microsoft.com/office/officeart/2005/8/layout/hierarchy1"/>
    <dgm:cxn modelId="{44338383-190E-4143-876A-0DD13256C10F}" type="presParOf" srcId="{75C01365-FFA2-4799-8836-478434116E8F}" destId="{C503DEEB-28C8-4D23-AD06-A74A445300A0}" srcOrd="1" destOrd="0" presId="urn:microsoft.com/office/officeart/2005/8/layout/hierarchy1"/>
    <dgm:cxn modelId="{7ADB049B-33F7-43FF-80DA-24F8D8D45E19}" type="presParOf" srcId="{A2B51E3F-0EF7-4C4A-A86F-A9B0448FD764}" destId="{5CE5C3DB-1484-4E3F-8996-515CE1B2A967}" srcOrd="6" destOrd="0" presId="urn:microsoft.com/office/officeart/2005/8/layout/hierarchy1"/>
    <dgm:cxn modelId="{C4C72C55-F13F-4ECD-9EB0-B6536D67F622}" type="presParOf" srcId="{A2B51E3F-0EF7-4C4A-A86F-A9B0448FD764}" destId="{1B1700B5-9939-4C6C-BF21-BABD4D8E2FBD}" srcOrd="7" destOrd="0" presId="urn:microsoft.com/office/officeart/2005/8/layout/hierarchy1"/>
    <dgm:cxn modelId="{CF899C0B-4CB9-4655-9D97-8D17ABC03A1B}" type="presParOf" srcId="{1B1700B5-9939-4C6C-BF21-BABD4D8E2FBD}" destId="{24D44436-9AAA-483C-985D-4313B9A8D161}" srcOrd="0" destOrd="0" presId="urn:microsoft.com/office/officeart/2005/8/layout/hierarchy1"/>
    <dgm:cxn modelId="{5E1DA319-1C33-4013-912D-F4244A4031E0}" type="presParOf" srcId="{24D44436-9AAA-483C-985D-4313B9A8D161}" destId="{AFB4C548-8AC9-4556-8C44-241CEB14A64E}" srcOrd="0" destOrd="0" presId="urn:microsoft.com/office/officeart/2005/8/layout/hierarchy1"/>
    <dgm:cxn modelId="{4A929FDC-7A2E-4A59-AD8C-1134989989DE}" type="presParOf" srcId="{24D44436-9AAA-483C-985D-4313B9A8D161}" destId="{3AFB6360-C654-4090-A5A0-B75BA7A69BAD}" srcOrd="1" destOrd="0" presId="urn:microsoft.com/office/officeart/2005/8/layout/hierarchy1"/>
    <dgm:cxn modelId="{DB1F2256-2C4D-4EDD-937D-583623DD631C}" type="presParOf" srcId="{1B1700B5-9939-4C6C-BF21-BABD4D8E2FBD}" destId="{03EE7A6B-50CC-45C9-989F-91C9C6255B67}" srcOrd="1" destOrd="0" presId="urn:microsoft.com/office/officeart/2005/8/layout/hierarchy1"/>
    <dgm:cxn modelId="{487CC260-7114-4D03-9536-DA0649F9303E}" type="presParOf" srcId="{03EE7A6B-50CC-45C9-989F-91C9C6255B67}" destId="{3F0AC0A5-E899-4797-91B5-188D1CD24588}" srcOrd="0" destOrd="0" presId="urn:microsoft.com/office/officeart/2005/8/layout/hierarchy1"/>
    <dgm:cxn modelId="{582997DD-D128-42CD-A2F0-4EAD4981BF16}" type="presParOf" srcId="{03EE7A6B-50CC-45C9-989F-91C9C6255B67}" destId="{6FA657B0-CC6F-4FAD-839E-F0E4E5611B55}" srcOrd="1" destOrd="0" presId="urn:microsoft.com/office/officeart/2005/8/layout/hierarchy1"/>
    <dgm:cxn modelId="{4FB4716B-9944-4D3C-909E-15F8AFC6BB47}" type="presParOf" srcId="{6FA657B0-CC6F-4FAD-839E-F0E4E5611B55}" destId="{55FC00B9-FDE9-4C7B-B70A-78E3EBC82EA5}" srcOrd="0" destOrd="0" presId="urn:microsoft.com/office/officeart/2005/8/layout/hierarchy1"/>
    <dgm:cxn modelId="{C1B449A1-F8DE-4A96-81C3-3A0853F94BA6}" type="presParOf" srcId="{55FC00B9-FDE9-4C7B-B70A-78E3EBC82EA5}" destId="{A5CE9818-FD23-41A9-9C8C-6966AA97A7D6}" srcOrd="0" destOrd="0" presId="urn:microsoft.com/office/officeart/2005/8/layout/hierarchy1"/>
    <dgm:cxn modelId="{79C407E4-E548-4029-8907-946CE8B6C79B}" type="presParOf" srcId="{55FC00B9-FDE9-4C7B-B70A-78E3EBC82EA5}" destId="{F0566460-9B82-42E0-9EFD-28BC1EC1B97A}" srcOrd="1" destOrd="0" presId="urn:microsoft.com/office/officeart/2005/8/layout/hierarchy1"/>
    <dgm:cxn modelId="{35DEDF3B-3726-46A2-8015-0420DA7E2B46}" type="presParOf" srcId="{6FA657B0-CC6F-4FAD-839E-F0E4E5611B55}" destId="{B0686353-B7DF-4AFF-BA3E-299C3BE1FCDB}" srcOrd="1" destOrd="0" presId="urn:microsoft.com/office/officeart/2005/8/layout/hierarchy1"/>
    <dgm:cxn modelId="{4F199E7A-3660-47B0-8649-C8AB45F09E63}" type="presParOf" srcId="{03EE7A6B-50CC-45C9-989F-91C9C6255B67}" destId="{FDA9414F-A572-481D-98DD-BCEFC0CA07E8}" srcOrd="2" destOrd="0" presId="urn:microsoft.com/office/officeart/2005/8/layout/hierarchy1"/>
    <dgm:cxn modelId="{4C6AE2DA-640C-486D-ACAC-3A1D79773669}" type="presParOf" srcId="{03EE7A6B-50CC-45C9-989F-91C9C6255B67}" destId="{1D2E08AE-62C9-4CDB-BA9D-E36247FAA83D}" srcOrd="3" destOrd="0" presId="urn:microsoft.com/office/officeart/2005/8/layout/hierarchy1"/>
    <dgm:cxn modelId="{5AFD1539-8332-4BB6-AA75-3025C86C9347}" type="presParOf" srcId="{1D2E08AE-62C9-4CDB-BA9D-E36247FAA83D}" destId="{17EAD8A0-58DF-4EE3-BB7C-18CCF5D9D7D8}" srcOrd="0" destOrd="0" presId="urn:microsoft.com/office/officeart/2005/8/layout/hierarchy1"/>
    <dgm:cxn modelId="{16CBF1CA-398A-4221-8C01-DEEEEB24B57F}" type="presParOf" srcId="{17EAD8A0-58DF-4EE3-BB7C-18CCF5D9D7D8}" destId="{30489D47-3B40-4A11-87EE-4B209FFC86A1}" srcOrd="0" destOrd="0" presId="urn:microsoft.com/office/officeart/2005/8/layout/hierarchy1"/>
    <dgm:cxn modelId="{F9D54A3F-4925-4D52-9EE9-45F8A54341BA}" type="presParOf" srcId="{17EAD8A0-58DF-4EE3-BB7C-18CCF5D9D7D8}" destId="{2B7F9397-6353-465C-A2D3-64C9F2F29FED}" srcOrd="1" destOrd="0" presId="urn:microsoft.com/office/officeart/2005/8/layout/hierarchy1"/>
    <dgm:cxn modelId="{CA00F6BF-6DFE-4DF3-B647-892FC60761C6}" type="presParOf" srcId="{1D2E08AE-62C9-4CDB-BA9D-E36247FAA83D}" destId="{96724488-8ADB-4738-B2D4-0C75597C2B99}" srcOrd="1" destOrd="0" presId="urn:microsoft.com/office/officeart/2005/8/layout/hierarchy1"/>
    <dgm:cxn modelId="{117E04A3-5683-441F-81DE-D3652C89A2AC}" type="presParOf" srcId="{C0A6A075-AC5A-43A6-B32D-40745746EE27}" destId="{8B9FB02D-12C6-42D7-BB59-851AA29BC9A5}" srcOrd="2" destOrd="0" presId="urn:microsoft.com/office/officeart/2005/8/layout/hierarchy1"/>
    <dgm:cxn modelId="{F819BD42-1BF9-4C4C-A377-5141F918281A}" type="presParOf" srcId="{C0A6A075-AC5A-43A6-B32D-40745746EE27}" destId="{39E24273-1948-40A3-B6D4-5CFBE0DF767C}" srcOrd="3" destOrd="0" presId="urn:microsoft.com/office/officeart/2005/8/layout/hierarchy1"/>
    <dgm:cxn modelId="{2EF0EF31-4DA7-4FF3-BDB2-9D4E32FB8F9B}" type="presParOf" srcId="{39E24273-1948-40A3-B6D4-5CFBE0DF767C}" destId="{62DC0015-7AFF-4952-A688-2155A507344D}" srcOrd="0" destOrd="0" presId="urn:microsoft.com/office/officeart/2005/8/layout/hierarchy1"/>
    <dgm:cxn modelId="{8C959373-4E26-4B7C-8BE5-BA5C8E488454}" type="presParOf" srcId="{62DC0015-7AFF-4952-A688-2155A507344D}" destId="{65B8F146-9DD8-447D-BF72-0932651DF1B4}" srcOrd="0" destOrd="0" presId="urn:microsoft.com/office/officeart/2005/8/layout/hierarchy1"/>
    <dgm:cxn modelId="{DDABB673-CB64-4A86-B80A-08A3CE84A4BE}" type="presParOf" srcId="{62DC0015-7AFF-4952-A688-2155A507344D}" destId="{CF83DD6E-FC0B-46EB-953D-0C6D354053DA}" srcOrd="1" destOrd="0" presId="urn:microsoft.com/office/officeart/2005/8/layout/hierarchy1"/>
    <dgm:cxn modelId="{92138387-F853-4300-B828-C3F16E60F206}" type="presParOf" srcId="{39E24273-1948-40A3-B6D4-5CFBE0DF767C}" destId="{8633B416-A0C7-4B01-AD2B-13D9684ADFBF}" srcOrd="1" destOrd="0" presId="urn:microsoft.com/office/officeart/2005/8/layout/hierarchy1"/>
    <dgm:cxn modelId="{F6AD98D9-A161-4804-A7F7-73672EEAE82D}" type="presParOf" srcId="{8633B416-A0C7-4B01-AD2B-13D9684ADFBF}" destId="{778A9D84-9A9F-43B7-BB0F-118016EDA559}" srcOrd="0" destOrd="0" presId="urn:microsoft.com/office/officeart/2005/8/layout/hierarchy1"/>
    <dgm:cxn modelId="{5441E51B-E289-4278-B24F-D89D4E1D7C52}" type="presParOf" srcId="{8633B416-A0C7-4B01-AD2B-13D9684ADFBF}" destId="{5E5C0DE9-4278-4829-8CBA-CFF48BC27643}" srcOrd="1" destOrd="0" presId="urn:microsoft.com/office/officeart/2005/8/layout/hierarchy1"/>
    <dgm:cxn modelId="{476412FD-8D32-4D0D-99BD-A7011C68050B}" type="presParOf" srcId="{5E5C0DE9-4278-4829-8CBA-CFF48BC27643}" destId="{008A15B4-B311-4D83-A7D8-F44CE45A323A}" srcOrd="0" destOrd="0" presId="urn:microsoft.com/office/officeart/2005/8/layout/hierarchy1"/>
    <dgm:cxn modelId="{61EA5EEE-5233-48E1-AAF5-D3A3A2C08546}" type="presParOf" srcId="{008A15B4-B311-4D83-A7D8-F44CE45A323A}" destId="{7B125F21-BE93-459A-9F40-60E084F29283}" srcOrd="0" destOrd="0" presId="urn:microsoft.com/office/officeart/2005/8/layout/hierarchy1"/>
    <dgm:cxn modelId="{467C9B23-3DB0-4F89-93DE-ED93DA8C223B}" type="presParOf" srcId="{008A15B4-B311-4D83-A7D8-F44CE45A323A}" destId="{83984CEE-5ED0-4C99-A572-017665F002D0}" srcOrd="1" destOrd="0" presId="urn:microsoft.com/office/officeart/2005/8/layout/hierarchy1"/>
    <dgm:cxn modelId="{60844689-2E5B-4165-B8AC-1506C0A9642F}" type="presParOf" srcId="{5E5C0DE9-4278-4829-8CBA-CFF48BC27643}" destId="{06B84C7D-D5C1-4B93-882B-5AA3BE1A89D1}" srcOrd="1" destOrd="0" presId="urn:microsoft.com/office/officeart/2005/8/layout/hierarchy1"/>
    <dgm:cxn modelId="{ED277368-0BFD-471C-BF12-DC10853ED997}" type="presParOf" srcId="{8633B416-A0C7-4B01-AD2B-13D9684ADFBF}" destId="{DB20353E-879E-4CA4-9310-26DFD6B9054B}" srcOrd="2" destOrd="0" presId="urn:microsoft.com/office/officeart/2005/8/layout/hierarchy1"/>
    <dgm:cxn modelId="{3915F372-7CA9-4BD5-8410-87137E707536}" type="presParOf" srcId="{8633B416-A0C7-4B01-AD2B-13D9684ADFBF}" destId="{29C92749-AAD0-4E09-BA8E-984E2EA58312}" srcOrd="3" destOrd="0" presId="urn:microsoft.com/office/officeart/2005/8/layout/hierarchy1"/>
    <dgm:cxn modelId="{DF53BDBD-03C8-4B0F-B5C4-116560DE10FF}" type="presParOf" srcId="{29C92749-AAD0-4E09-BA8E-984E2EA58312}" destId="{BC09E085-C3B9-4E29-B3AB-B67C8304F264}" srcOrd="0" destOrd="0" presId="urn:microsoft.com/office/officeart/2005/8/layout/hierarchy1"/>
    <dgm:cxn modelId="{CAC6700D-CEBF-4780-B927-B168DD3F5665}" type="presParOf" srcId="{BC09E085-C3B9-4E29-B3AB-B67C8304F264}" destId="{A6907F75-AE65-4D7F-90A5-28C85E5051FA}" srcOrd="0" destOrd="0" presId="urn:microsoft.com/office/officeart/2005/8/layout/hierarchy1"/>
    <dgm:cxn modelId="{49CE74AE-88BA-4C31-9FAE-7689BA96A6E5}" type="presParOf" srcId="{BC09E085-C3B9-4E29-B3AB-B67C8304F264}" destId="{C15455F5-A9C9-4ADE-8D92-1927E0F74143}" srcOrd="1" destOrd="0" presId="urn:microsoft.com/office/officeart/2005/8/layout/hierarchy1"/>
    <dgm:cxn modelId="{4E21207C-3C8F-4EA4-A18B-EBBD94DE589B}" type="presParOf" srcId="{29C92749-AAD0-4E09-BA8E-984E2EA58312}" destId="{D188E9AD-9C32-4FD6-ACB8-0AE355A6A713}" srcOrd="1" destOrd="0" presId="urn:microsoft.com/office/officeart/2005/8/layout/hierarchy1"/>
    <dgm:cxn modelId="{CBB55117-BA62-498A-9915-69AA1DFC455A}" type="presParOf" srcId="{D188E9AD-9C32-4FD6-ACB8-0AE355A6A713}" destId="{FBBE5DB5-4A03-42A7-A31B-A81AD9641283}" srcOrd="0" destOrd="0" presId="urn:microsoft.com/office/officeart/2005/8/layout/hierarchy1"/>
    <dgm:cxn modelId="{63F308D5-243A-41F6-9829-44939616B1B1}" type="presParOf" srcId="{D188E9AD-9C32-4FD6-ACB8-0AE355A6A713}" destId="{F5636CC0-848F-415D-9DEE-FDF2C53D7CC0}" srcOrd="1" destOrd="0" presId="urn:microsoft.com/office/officeart/2005/8/layout/hierarchy1"/>
    <dgm:cxn modelId="{1A5108F8-66FD-4C9F-A568-EFA6B93C3B99}" type="presParOf" srcId="{F5636CC0-848F-415D-9DEE-FDF2C53D7CC0}" destId="{BD760A3E-B74D-4E0C-8586-BF47CCD1B9D0}" srcOrd="0" destOrd="0" presId="urn:microsoft.com/office/officeart/2005/8/layout/hierarchy1"/>
    <dgm:cxn modelId="{89847CE7-ED8B-4F29-87A0-B08DBB90AB5B}" type="presParOf" srcId="{BD760A3E-B74D-4E0C-8586-BF47CCD1B9D0}" destId="{EA246FC9-9B03-4527-8634-A30448523902}" srcOrd="0" destOrd="0" presId="urn:microsoft.com/office/officeart/2005/8/layout/hierarchy1"/>
    <dgm:cxn modelId="{F7EE1615-FB66-4E13-8E3D-B10BE5EB12FB}" type="presParOf" srcId="{BD760A3E-B74D-4E0C-8586-BF47CCD1B9D0}" destId="{6481A98E-8A21-45C7-9DE9-1CEE35DBDBD4}" srcOrd="1" destOrd="0" presId="urn:microsoft.com/office/officeart/2005/8/layout/hierarchy1"/>
    <dgm:cxn modelId="{A916FF1E-5ECE-4B18-891A-11ABA35684AE}" type="presParOf" srcId="{F5636CC0-848F-415D-9DEE-FDF2C53D7CC0}" destId="{F0EF1870-FF79-47CF-9AFA-15647071A6A5}" srcOrd="1" destOrd="0" presId="urn:microsoft.com/office/officeart/2005/8/layout/hierarchy1"/>
    <dgm:cxn modelId="{76356160-3E26-4A9A-A848-4ABCFED72437}" type="presParOf" srcId="{D188E9AD-9C32-4FD6-ACB8-0AE355A6A713}" destId="{5B07E558-E185-45BB-8982-B4EFA59C8A06}" srcOrd="2" destOrd="0" presId="urn:microsoft.com/office/officeart/2005/8/layout/hierarchy1"/>
    <dgm:cxn modelId="{CA161EE3-33E3-445F-9B07-769E26A67018}" type="presParOf" srcId="{D188E9AD-9C32-4FD6-ACB8-0AE355A6A713}" destId="{E97579F6-8560-4A50-91C7-E07517C53AA6}" srcOrd="3" destOrd="0" presId="urn:microsoft.com/office/officeart/2005/8/layout/hierarchy1"/>
    <dgm:cxn modelId="{7CA32301-92EE-412F-AC6F-2F485F6CBDF1}" type="presParOf" srcId="{E97579F6-8560-4A50-91C7-E07517C53AA6}" destId="{ABD1139B-9009-4B4D-8810-A01A288743DB}" srcOrd="0" destOrd="0" presId="urn:microsoft.com/office/officeart/2005/8/layout/hierarchy1"/>
    <dgm:cxn modelId="{BA892650-80F0-4FC2-A6A6-2F41F8AC04AF}" type="presParOf" srcId="{ABD1139B-9009-4B4D-8810-A01A288743DB}" destId="{89548382-E6D3-4576-BD41-D261C29AC73C}" srcOrd="0" destOrd="0" presId="urn:microsoft.com/office/officeart/2005/8/layout/hierarchy1"/>
    <dgm:cxn modelId="{4BCAC01E-8EAF-400C-B2A5-2F1AF7998F54}" type="presParOf" srcId="{ABD1139B-9009-4B4D-8810-A01A288743DB}" destId="{C2151E10-B5C8-4087-B53F-10D0D04B7343}" srcOrd="1" destOrd="0" presId="urn:microsoft.com/office/officeart/2005/8/layout/hierarchy1"/>
    <dgm:cxn modelId="{DC485561-6D76-41C8-AC40-EE9FDC52CAD3}" type="presParOf" srcId="{E97579F6-8560-4A50-91C7-E07517C53AA6}" destId="{E8C3F217-6F93-447A-B872-012C30C113E9}" srcOrd="1" destOrd="0" presId="urn:microsoft.com/office/officeart/2005/8/layout/hierarchy1"/>
    <dgm:cxn modelId="{EAE26399-724B-4176-84F6-4F29E9468CF4}" type="presParOf" srcId="{D188E9AD-9C32-4FD6-ACB8-0AE355A6A713}" destId="{D20AE5AF-E507-4DCA-9838-372C548F2FBA}" srcOrd="4" destOrd="0" presId="urn:microsoft.com/office/officeart/2005/8/layout/hierarchy1"/>
    <dgm:cxn modelId="{3F36560A-4BDB-400B-9507-F0C3B4A7ECE0}" type="presParOf" srcId="{D188E9AD-9C32-4FD6-ACB8-0AE355A6A713}" destId="{234218FB-4605-4E43-9194-E11E84F99C3C}" srcOrd="5" destOrd="0" presId="urn:microsoft.com/office/officeart/2005/8/layout/hierarchy1"/>
    <dgm:cxn modelId="{1115568E-E1FF-4729-B404-F6A688EF23AF}" type="presParOf" srcId="{234218FB-4605-4E43-9194-E11E84F99C3C}" destId="{CFBFA889-C630-4F1E-B49F-992BB850D383}" srcOrd="0" destOrd="0" presId="urn:microsoft.com/office/officeart/2005/8/layout/hierarchy1"/>
    <dgm:cxn modelId="{9862A521-D33B-4C28-95F6-8DACA7FEA319}" type="presParOf" srcId="{CFBFA889-C630-4F1E-B49F-992BB850D383}" destId="{FCAA695D-C134-4699-9DCC-83BA29811D94}" srcOrd="0" destOrd="0" presId="urn:microsoft.com/office/officeart/2005/8/layout/hierarchy1"/>
    <dgm:cxn modelId="{DF5A6EC4-D2BA-4F3F-98B9-571AA251D83B}" type="presParOf" srcId="{CFBFA889-C630-4F1E-B49F-992BB850D383}" destId="{B4B60A1E-E9F7-41F7-9C59-9E1A7DF943EC}" srcOrd="1" destOrd="0" presId="urn:microsoft.com/office/officeart/2005/8/layout/hierarchy1"/>
    <dgm:cxn modelId="{E351D0F9-318D-4B93-AF31-0E1B4A63C134}" type="presParOf" srcId="{234218FB-4605-4E43-9194-E11E84F99C3C}" destId="{7C9C318A-45AC-4FA9-B17D-FE17CA607B4E}"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54D6A1B9-0421-44D4-9A3B-66EC3CADC6F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8B75840-C2DD-43BC-BBD0-EDDDC3F36B25}">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Contextual </a:t>
          </a:r>
          <a:r>
            <a:rPr lang="en-US" dirty="0" smtClean="0"/>
            <a:t>Constraint</a:t>
          </a:r>
          <a:endParaRPr lang="en-US" dirty="0"/>
        </a:p>
      </dgm:t>
    </dgm:pt>
    <dgm:pt modelId="{65E03DE1-3B78-4A39-A425-0DC413C07508}" type="parTrans" cxnId="{0D6281BC-BC65-42C3-A5C7-2F6E6BC7A104}">
      <dgm:prSet/>
      <dgm:spPr/>
      <dgm:t>
        <a:bodyPr/>
        <a:lstStyle/>
        <a:p>
          <a:endParaRPr lang="en-US"/>
        </a:p>
      </dgm:t>
    </dgm:pt>
    <dgm:pt modelId="{E910606C-13DA-4654-8235-76C975437151}" type="sibTrans" cxnId="{0D6281BC-BC65-42C3-A5C7-2F6E6BC7A104}">
      <dgm:prSet/>
      <dgm:spPr/>
      <dgm:t>
        <a:bodyPr/>
        <a:lstStyle/>
        <a:p>
          <a:endParaRPr lang="en-US"/>
        </a:p>
      </dgm:t>
    </dgm:pt>
    <dgm:pt modelId="{BA07E0B0-BD9B-4A76-A9CF-B8E8991037BB}">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Agent </a:t>
          </a:r>
          <a:r>
            <a:rPr lang="en-US" dirty="0" smtClean="0"/>
            <a:t>External</a:t>
          </a:r>
          <a:endParaRPr lang="en-US" dirty="0"/>
        </a:p>
      </dgm:t>
    </dgm:pt>
    <dgm:pt modelId="{E9D1DBB1-0E32-4A39-9EBC-196D132623D6}" type="parTrans" cxnId="{704DD68E-D605-49B5-88AC-19211440D79A}">
      <dgm:prSet/>
      <dgm:spPr>
        <a:solidFill>
          <a:schemeClr val="accent5">
            <a:lumMod val="40000"/>
            <a:lumOff val="60000"/>
          </a:schemeClr>
        </a:solidFill>
      </dgm:spPr>
      <dgm:t>
        <a:bodyPr/>
        <a:lstStyle/>
        <a:p>
          <a:endParaRPr lang="en-US"/>
        </a:p>
      </dgm:t>
    </dgm:pt>
    <dgm:pt modelId="{C4746116-F9B4-45D1-BF4D-84C7165A4D74}" type="sibTrans" cxnId="{704DD68E-D605-49B5-88AC-19211440D79A}">
      <dgm:prSet/>
      <dgm:spPr/>
      <dgm:t>
        <a:bodyPr/>
        <a:lstStyle/>
        <a:p>
          <a:endParaRPr lang="en-US"/>
        </a:p>
      </dgm:t>
    </dgm:pt>
    <dgm:pt modelId="{65F99B98-E5EB-4D60-9D66-861272EB2558}">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Agent </a:t>
          </a:r>
          <a:r>
            <a:rPr lang="en-US" dirty="0" smtClean="0"/>
            <a:t>Internal</a:t>
          </a:r>
          <a:endParaRPr lang="en-US" dirty="0"/>
        </a:p>
      </dgm:t>
    </dgm:pt>
    <dgm:pt modelId="{8E6734B7-26FA-4F5F-91A7-998C37FC01E5}" type="parTrans" cxnId="{23A367E6-EEA7-478D-B45F-4E306350CE4A}">
      <dgm:prSet/>
      <dgm:spPr/>
      <dgm:t>
        <a:bodyPr/>
        <a:lstStyle/>
        <a:p>
          <a:endParaRPr lang="en-US"/>
        </a:p>
      </dgm:t>
    </dgm:pt>
    <dgm:pt modelId="{91E50484-FA97-4869-9972-B25C2C1BCA95}" type="sibTrans" cxnId="{23A367E6-EEA7-478D-B45F-4E306350CE4A}">
      <dgm:prSet/>
      <dgm:spPr/>
      <dgm:t>
        <a:bodyPr/>
        <a:lstStyle/>
        <a:p>
          <a:endParaRPr lang="en-US"/>
        </a:p>
      </dgm:t>
    </dgm:pt>
    <dgm:pt modelId="{2EA9F948-DFD1-47E5-B023-D5E8F59C4A60}" type="pres">
      <dgm:prSet presAssocID="{54D6A1B9-0421-44D4-9A3B-66EC3CADC6FF}" presName="hierChild1" presStyleCnt="0">
        <dgm:presLayoutVars>
          <dgm:chPref val="1"/>
          <dgm:dir/>
          <dgm:animOne val="branch"/>
          <dgm:animLvl val="lvl"/>
          <dgm:resizeHandles/>
        </dgm:presLayoutVars>
      </dgm:prSet>
      <dgm:spPr/>
      <dgm:t>
        <a:bodyPr/>
        <a:lstStyle/>
        <a:p>
          <a:endParaRPr lang="en-US"/>
        </a:p>
      </dgm:t>
    </dgm:pt>
    <dgm:pt modelId="{A3E35864-07D8-472E-AD19-8E663849429B}" type="pres">
      <dgm:prSet presAssocID="{18B75840-C2DD-43BC-BBD0-EDDDC3F36B25}" presName="hierRoot1" presStyleCnt="0"/>
      <dgm:spPr/>
    </dgm:pt>
    <dgm:pt modelId="{F61953EE-EEAF-48CB-BA1D-746158970A2A}" type="pres">
      <dgm:prSet presAssocID="{18B75840-C2DD-43BC-BBD0-EDDDC3F36B25}" presName="composite" presStyleCnt="0"/>
      <dgm:spPr/>
    </dgm:pt>
    <dgm:pt modelId="{6DFD652E-D127-4F28-B3C6-31B4C94C3548}" type="pres">
      <dgm:prSet presAssocID="{18B75840-C2DD-43BC-BBD0-EDDDC3F36B25}" presName="background" presStyleLbl="node0" presStyleIdx="0" presStyleCnt="1"/>
      <dgm:spPr>
        <a:solidFill>
          <a:schemeClr val="accent5">
            <a:lumMod val="40000"/>
            <a:lumOff val="60000"/>
          </a:schemeClr>
        </a:solidFill>
      </dgm:spPr>
    </dgm:pt>
    <dgm:pt modelId="{9D9CBB1C-63B6-47AE-BEF9-0EB485DA943A}" type="pres">
      <dgm:prSet presAssocID="{18B75840-C2DD-43BC-BBD0-EDDDC3F36B25}" presName="text" presStyleLbl="fgAcc0" presStyleIdx="0" presStyleCnt="1">
        <dgm:presLayoutVars>
          <dgm:chPref val="3"/>
        </dgm:presLayoutVars>
      </dgm:prSet>
      <dgm:spPr/>
      <dgm:t>
        <a:bodyPr/>
        <a:lstStyle/>
        <a:p>
          <a:endParaRPr lang="en-US"/>
        </a:p>
      </dgm:t>
    </dgm:pt>
    <dgm:pt modelId="{A78BEA97-1630-40B7-98E0-F7531C67B6BF}" type="pres">
      <dgm:prSet presAssocID="{18B75840-C2DD-43BC-BBD0-EDDDC3F36B25}" presName="hierChild2" presStyleCnt="0"/>
      <dgm:spPr/>
    </dgm:pt>
    <dgm:pt modelId="{4872D199-6102-4C31-B47A-D1680CCEED48}" type="pres">
      <dgm:prSet presAssocID="{E9D1DBB1-0E32-4A39-9EBC-196D132623D6}" presName="Name10" presStyleLbl="parChTrans1D2" presStyleIdx="0" presStyleCnt="2"/>
      <dgm:spPr/>
      <dgm:t>
        <a:bodyPr/>
        <a:lstStyle/>
        <a:p>
          <a:endParaRPr lang="en-US"/>
        </a:p>
      </dgm:t>
    </dgm:pt>
    <dgm:pt modelId="{FA941D6E-30B4-4981-A0DF-46C87A876864}" type="pres">
      <dgm:prSet presAssocID="{BA07E0B0-BD9B-4A76-A9CF-B8E8991037BB}" presName="hierRoot2" presStyleCnt="0"/>
      <dgm:spPr/>
    </dgm:pt>
    <dgm:pt modelId="{6D4FE268-922F-4568-9F7A-E6E4626EFEB7}" type="pres">
      <dgm:prSet presAssocID="{BA07E0B0-BD9B-4A76-A9CF-B8E8991037BB}" presName="composite2" presStyleCnt="0"/>
      <dgm:spPr/>
    </dgm:pt>
    <dgm:pt modelId="{F78E7AB4-61A4-4D35-8883-08A0A56B82E3}" type="pres">
      <dgm:prSet presAssocID="{BA07E0B0-BD9B-4A76-A9CF-B8E8991037BB}" presName="background2" presStyleLbl="node2" presStyleIdx="0" presStyleCnt="2"/>
      <dgm:spPr>
        <a:solidFill>
          <a:schemeClr val="accent5">
            <a:lumMod val="40000"/>
            <a:lumOff val="60000"/>
          </a:schemeClr>
        </a:solidFill>
      </dgm:spPr>
    </dgm:pt>
    <dgm:pt modelId="{D60F21CB-04A8-4304-9848-73D2434D6F5B}" type="pres">
      <dgm:prSet presAssocID="{BA07E0B0-BD9B-4A76-A9CF-B8E8991037BB}" presName="text2" presStyleLbl="fgAcc2" presStyleIdx="0" presStyleCnt="2">
        <dgm:presLayoutVars>
          <dgm:chPref val="3"/>
        </dgm:presLayoutVars>
      </dgm:prSet>
      <dgm:spPr/>
      <dgm:t>
        <a:bodyPr/>
        <a:lstStyle/>
        <a:p>
          <a:endParaRPr lang="en-US"/>
        </a:p>
      </dgm:t>
    </dgm:pt>
    <dgm:pt modelId="{2B71001E-D881-473E-9A94-93774F266009}" type="pres">
      <dgm:prSet presAssocID="{BA07E0B0-BD9B-4A76-A9CF-B8E8991037BB}" presName="hierChild3" presStyleCnt="0"/>
      <dgm:spPr/>
    </dgm:pt>
    <dgm:pt modelId="{85D3B83A-96B4-483B-8EB4-F066074D6A91}" type="pres">
      <dgm:prSet presAssocID="{8E6734B7-26FA-4F5F-91A7-998C37FC01E5}" presName="Name10" presStyleLbl="parChTrans1D2" presStyleIdx="1" presStyleCnt="2"/>
      <dgm:spPr/>
      <dgm:t>
        <a:bodyPr/>
        <a:lstStyle/>
        <a:p>
          <a:endParaRPr lang="en-US"/>
        </a:p>
      </dgm:t>
    </dgm:pt>
    <dgm:pt modelId="{B9D6323D-424F-4D47-BB80-95205E1ECDBD}" type="pres">
      <dgm:prSet presAssocID="{65F99B98-E5EB-4D60-9D66-861272EB2558}" presName="hierRoot2" presStyleCnt="0"/>
      <dgm:spPr/>
    </dgm:pt>
    <dgm:pt modelId="{E6155B7F-1571-4019-96A1-7594FAAADFC0}" type="pres">
      <dgm:prSet presAssocID="{65F99B98-E5EB-4D60-9D66-861272EB2558}" presName="composite2" presStyleCnt="0"/>
      <dgm:spPr/>
    </dgm:pt>
    <dgm:pt modelId="{EE17616C-FD18-4AD7-832C-2A1696D07217}" type="pres">
      <dgm:prSet presAssocID="{65F99B98-E5EB-4D60-9D66-861272EB2558}" presName="background2" presStyleLbl="node2" presStyleIdx="1" presStyleCnt="2"/>
      <dgm:spPr>
        <a:solidFill>
          <a:schemeClr val="accent5">
            <a:lumMod val="40000"/>
            <a:lumOff val="60000"/>
          </a:schemeClr>
        </a:solidFill>
      </dgm:spPr>
    </dgm:pt>
    <dgm:pt modelId="{330177F0-A0AF-4834-B6A6-3280FFAD99EB}" type="pres">
      <dgm:prSet presAssocID="{65F99B98-E5EB-4D60-9D66-861272EB2558}" presName="text2" presStyleLbl="fgAcc2" presStyleIdx="1" presStyleCnt="2">
        <dgm:presLayoutVars>
          <dgm:chPref val="3"/>
        </dgm:presLayoutVars>
      </dgm:prSet>
      <dgm:spPr/>
      <dgm:t>
        <a:bodyPr/>
        <a:lstStyle/>
        <a:p>
          <a:endParaRPr lang="en-US"/>
        </a:p>
      </dgm:t>
    </dgm:pt>
    <dgm:pt modelId="{3285891C-9F27-4D6C-AAC2-B79ABA275996}" type="pres">
      <dgm:prSet presAssocID="{65F99B98-E5EB-4D60-9D66-861272EB2558}" presName="hierChild3" presStyleCnt="0"/>
      <dgm:spPr/>
    </dgm:pt>
  </dgm:ptLst>
  <dgm:cxnLst>
    <dgm:cxn modelId="{D5FAB862-970F-4768-AB37-94F7A65B75C2}" type="presOf" srcId="{E9D1DBB1-0E32-4A39-9EBC-196D132623D6}" destId="{4872D199-6102-4C31-B47A-D1680CCEED48}" srcOrd="0" destOrd="0" presId="urn:microsoft.com/office/officeart/2005/8/layout/hierarchy1"/>
    <dgm:cxn modelId="{23A367E6-EEA7-478D-B45F-4E306350CE4A}" srcId="{18B75840-C2DD-43BC-BBD0-EDDDC3F36B25}" destId="{65F99B98-E5EB-4D60-9D66-861272EB2558}" srcOrd="1" destOrd="0" parTransId="{8E6734B7-26FA-4F5F-91A7-998C37FC01E5}" sibTransId="{91E50484-FA97-4869-9972-B25C2C1BCA95}"/>
    <dgm:cxn modelId="{2D5B25A4-D9B4-4645-AA28-47EED57F6113}" type="presOf" srcId="{65F99B98-E5EB-4D60-9D66-861272EB2558}" destId="{330177F0-A0AF-4834-B6A6-3280FFAD99EB}" srcOrd="0" destOrd="0" presId="urn:microsoft.com/office/officeart/2005/8/layout/hierarchy1"/>
    <dgm:cxn modelId="{0D6281BC-BC65-42C3-A5C7-2F6E6BC7A104}" srcId="{54D6A1B9-0421-44D4-9A3B-66EC3CADC6FF}" destId="{18B75840-C2DD-43BC-BBD0-EDDDC3F36B25}" srcOrd="0" destOrd="0" parTransId="{65E03DE1-3B78-4A39-A425-0DC413C07508}" sibTransId="{E910606C-13DA-4654-8235-76C975437151}"/>
    <dgm:cxn modelId="{704DD68E-D605-49B5-88AC-19211440D79A}" srcId="{18B75840-C2DD-43BC-BBD0-EDDDC3F36B25}" destId="{BA07E0B0-BD9B-4A76-A9CF-B8E8991037BB}" srcOrd="0" destOrd="0" parTransId="{E9D1DBB1-0E32-4A39-9EBC-196D132623D6}" sibTransId="{C4746116-F9B4-45D1-BF4D-84C7165A4D74}"/>
    <dgm:cxn modelId="{93E7F2BE-9C25-45F4-9A34-5382C85B7CD3}" type="presOf" srcId="{54D6A1B9-0421-44D4-9A3B-66EC3CADC6FF}" destId="{2EA9F948-DFD1-47E5-B023-D5E8F59C4A60}" srcOrd="0" destOrd="0" presId="urn:microsoft.com/office/officeart/2005/8/layout/hierarchy1"/>
    <dgm:cxn modelId="{D9CD749C-6D46-4550-9CC3-899358CD4F0D}" type="presOf" srcId="{8E6734B7-26FA-4F5F-91A7-998C37FC01E5}" destId="{85D3B83A-96B4-483B-8EB4-F066074D6A91}" srcOrd="0" destOrd="0" presId="urn:microsoft.com/office/officeart/2005/8/layout/hierarchy1"/>
    <dgm:cxn modelId="{D002FE9C-307E-4E02-AA6E-53A01DF094D9}" type="presOf" srcId="{18B75840-C2DD-43BC-BBD0-EDDDC3F36B25}" destId="{9D9CBB1C-63B6-47AE-BEF9-0EB485DA943A}" srcOrd="0" destOrd="0" presId="urn:microsoft.com/office/officeart/2005/8/layout/hierarchy1"/>
    <dgm:cxn modelId="{4181FB38-FF3D-470D-B9B6-3F60238FDA6E}" type="presOf" srcId="{BA07E0B0-BD9B-4A76-A9CF-B8E8991037BB}" destId="{D60F21CB-04A8-4304-9848-73D2434D6F5B}" srcOrd="0" destOrd="0" presId="urn:microsoft.com/office/officeart/2005/8/layout/hierarchy1"/>
    <dgm:cxn modelId="{A29850F2-9D10-46BB-AF08-1A9C62F253AE}" type="presParOf" srcId="{2EA9F948-DFD1-47E5-B023-D5E8F59C4A60}" destId="{A3E35864-07D8-472E-AD19-8E663849429B}" srcOrd="0" destOrd="0" presId="urn:microsoft.com/office/officeart/2005/8/layout/hierarchy1"/>
    <dgm:cxn modelId="{C1991950-F000-43A0-8830-1AFF2B5E3083}" type="presParOf" srcId="{A3E35864-07D8-472E-AD19-8E663849429B}" destId="{F61953EE-EEAF-48CB-BA1D-746158970A2A}" srcOrd="0" destOrd="0" presId="urn:microsoft.com/office/officeart/2005/8/layout/hierarchy1"/>
    <dgm:cxn modelId="{B7C2C1FA-282F-4735-ADAE-51D9CA01C738}" type="presParOf" srcId="{F61953EE-EEAF-48CB-BA1D-746158970A2A}" destId="{6DFD652E-D127-4F28-B3C6-31B4C94C3548}" srcOrd="0" destOrd="0" presId="urn:microsoft.com/office/officeart/2005/8/layout/hierarchy1"/>
    <dgm:cxn modelId="{7F3C5B54-04FB-4447-9ECE-52482C3D7DA4}" type="presParOf" srcId="{F61953EE-EEAF-48CB-BA1D-746158970A2A}" destId="{9D9CBB1C-63B6-47AE-BEF9-0EB485DA943A}" srcOrd="1" destOrd="0" presId="urn:microsoft.com/office/officeart/2005/8/layout/hierarchy1"/>
    <dgm:cxn modelId="{FBB1CF80-771C-4C84-B1E3-457FE2CE7B43}" type="presParOf" srcId="{A3E35864-07D8-472E-AD19-8E663849429B}" destId="{A78BEA97-1630-40B7-98E0-F7531C67B6BF}" srcOrd="1" destOrd="0" presId="urn:microsoft.com/office/officeart/2005/8/layout/hierarchy1"/>
    <dgm:cxn modelId="{B44B05BB-53EB-4ADB-8BB8-99722583524A}" type="presParOf" srcId="{A78BEA97-1630-40B7-98E0-F7531C67B6BF}" destId="{4872D199-6102-4C31-B47A-D1680CCEED48}" srcOrd="0" destOrd="0" presId="urn:microsoft.com/office/officeart/2005/8/layout/hierarchy1"/>
    <dgm:cxn modelId="{5A2248B5-32E2-48E4-A65D-B1899B0ACD7C}" type="presParOf" srcId="{A78BEA97-1630-40B7-98E0-F7531C67B6BF}" destId="{FA941D6E-30B4-4981-A0DF-46C87A876864}" srcOrd="1" destOrd="0" presId="urn:microsoft.com/office/officeart/2005/8/layout/hierarchy1"/>
    <dgm:cxn modelId="{BBC924B3-7A8C-4E93-B15B-824F97B04625}" type="presParOf" srcId="{FA941D6E-30B4-4981-A0DF-46C87A876864}" destId="{6D4FE268-922F-4568-9F7A-E6E4626EFEB7}" srcOrd="0" destOrd="0" presId="urn:microsoft.com/office/officeart/2005/8/layout/hierarchy1"/>
    <dgm:cxn modelId="{91ACDFD6-FC84-466B-BA59-1AFE8547FDA9}" type="presParOf" srcId="{6D4FE268-922F-4568-9F7A-E6E4626EFEB7}" destId="{F78E7AB4-61A4-4D35-8883-08A0A56B82E3}" srcOrd="0" destOrd="0" presId="urn:microsoft.com/office/officeart/2005/8/layout/hierarchy1"/>
    <dgm:cxn modelId="{E2348BA1-8DBD-4CF4-911C-BA11F896E9ED}" type="presParOf" srcId="{6D4FE268-922F-4568-9F7A-E6E4626EFEB7}" destId="{D60F21CB-04A8-4304-9848-73D2434D6F5B}" srcOrd="1" destOrd="0" presId="urn:microsoft.com/office/officeart/2005/8/layout/hierarchy1"/>
    <dgm:cxn modelId="{5C277CBB-A517-497A-96B4-3195D6B71933}" type="presParOf" srcId="{FA941D6E-30B4-4981-A0DF-46C87A876864}" destId="{2B71001E-D881-473E-9A94-93774F266009}" srcOrd="1" destOrd="0" presId="urn:microsoft.com/office/officeart/2005/8/layout/hierarchy1"/>
    <dgm:cxn modelId="{D594F014-E43D-4AE3-A889-579189CA1627}" type="presParOf" srcId="{A78BEA97-1630-40B7-98E0-F7531C67B6BF}" destId="{85D3B83A-96B4-483B-8EB4-F066074D6A91}" srcOrd="2" destOrd="0" presId="urn:microsoft.com/office/officeart/2005/8/layout/hierarchy1"/>
    <dgm:cxn modelId="{76C15CF5-B8EA-49FC-8BFE-C3A1394764C8}" type="presParOf" srcId="{A78BEA97-1630-40B7-98E0-F7531C67B6BF}" destId="{B9D6323D-424F-4D47-BB80-95205E1ECDBD}" srcOrd="3" destOrd="0" presId="urn:microsoft.com/office/officeart/2005/8/layout/hierarchy1"/>
    <dgm:cxn modelId="{78C8B07A-23AF-4E8E-8B22-BB01160A8707}" type="presParOf" srcId="{B9D6323D-424F-4D47-BB80-95205E1ECDBD}" destId="{E6155B7F-1571-4019-96A1-7594FAAADFC0}" srcOrd="0" destOrd="0" presId="urn:microsoft.com/office/officeart/2005/8/layout/hierarchy1"/>
    <dgm:cxn modelId="{98AD11BD-C6FB-4365-A109-8CA95E068365}" type="presParOf" srcId="{E6155B7F-1571-4019-96A1-7594FAAADFC0}" destId="{EE17616C-FD18-4AD7-832C-2A1696D07217}" srcOrd="0" destOrd="0" presId="urn:microsoft.com/office/officeart/2005/8/layout/hierarchy1"/>
    <dgm:cxn modelId="{67280565-2728-4A13-8AAE-F29789B14317}" type="presParOf" srcId="{E6155B7F-1571-4019-96A1-7594FAAADFC0}" destId="{330177F0-A0AF-4834-B6A6-3280FFAD99EB}" srcOrd="1" destOrd="0" presId="urn:microsoft.com/office/officeart/2005/8/layout/hierarchy1"/>
    <dgm:cxn modelId="{F944D6E4-CA3B-440D-9730-D428DDF51B59}" type="presParOf" srcId="{B9D6323D-424F-4D47-BB80-95205E1ECDBD}" destId="{3285891C-9F27-4D6C-AAC2-B79ABA275996}" srcOrd="1" destOrd="0" presId="urn:microsoft.com/office/officeart/2005/8/layout/hierarchy1"/>
  </dgm:cxnLst>
  <dgm:bg/>
  <dgm:whole/>
</dgm:dataModel>
</file>

<file path=ppt/diagrams/data3.xml><?xml version="1.0" encoding="utf-8"?>
<dgm:dataModel xmlns:dgm="http://schemas.openxmlformats.org/drawingml/2006/diagram" xmlns:a="http://schemas.openxmlformats.org/drawingml/2006/main">
  <dgm:ptLst>
    <dgm:pt modelId="{54D6A1B9-0421-44D4-9A3B-66EC3CADC6FF}" type="doc">
      <dgm:prSet loTypeId="urn:microsoft.com/office/officeart/2005/8/layout/hierarchy1" loCatId="hierarchy" qsTypeId="urn:microsoft.com/office/officeart/2005/8/quickstyle/simple1" qsCatId="simple" csTypeId="urn:microsoft.com/office/officeart/2005/8/colors/accent5_1" csCatId="accent5" phldr="1"/>
      <dgm:spPr/>
      <dgm:t>
        <a:bodyPr/>
        <a:lstStyle/>
        <a:p>
          <a:endParaRPr lang="en-US"/>
        </a:p>
      </dgm:t>
    </dgm:pt>
    <dgm:pt modelId="{18B75840-C2DD-43BC-BBD0-EDDDC3F36B25}">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Agent External</a:t>
          </a:r>
          <a:endParaRPr lang="en-US" dirty="0"/>
        </a:p>
      </dgm:t>
    </dgm:pt>
    <dgm:pt modelId="{65E03DE1-3B78-4A39-A425-0DC413C07508}" type="parTrans" cxnId="{0D6281BC-BC65-42C3-A5C7-2F6E6BC7A104}">
      <dgm:prSet/>
      <dgm:spPr/>
      <dgm:t>
        <a:bodyPr/>
        <a:lstStyle/>
        <a:p>
          <a:endParaRPr lang="en-US"/>
        </a:p>
      </dgm:t>
    </dgm:pt>
    <dgm:pt modelId="{E910606C-13DA-4654-8235-76C975437151}" type="sibTrans" cxnId="{0D6281BC-BC65-42C3-A5C7-2F6E6BC7A104}">
      <dgm:prSet/>
      <dgm:spPr/>
      <dgm:t>
        <a:bodyPr/>
        <a:lstStyle/>
        <a:p>
          <a:endParaRPr lang="en-US"/>
        </a:p>
      </dgm:t>
    </dgm:pt>
    <dgm:pt modelId="{BA07E0B0-BD9B-4A76-A9CF-B8E8991037BB}">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Informational</a:t>
          </a:r>
          <a:endParaRPr lang="en-US" dirty="0"/>
        </a:p>
      </dgm:t>
    </dgm:pt>
    <dgm:pt modelId="{E9D1DBB1-0E32-4A39-9EBC-196D132623D6}" type="parTrans" cxnId="{704DD68E-D605-49B5-88AC-19211440D79A}">
      <dgm:prSet/>
      <dgm:spPr/>
      <dgm:t>
        <a:bodyPr/>
        <a:lstStyle/>
        <a:p>
          <a:endParaRPr lang="en-US"/>
        </a:p>
      </dgm:t>
    </dgm:pt>
    <dgm:pt modelId="{C4746116-F9B4-45D1-BF4D-84C7165A4D74}" type="sibTrans" cxnId="{704DD68E-D605-49B5-88AC-19211440D79A}">
      <dgm:prSet/>
      <dgm:spPr/>
      <dgm:t>
        <a:bodyPr/>
        <a:lstStyle/>
        <a:p>
          <a:endParaRPr lang="en-US"/>
        </a:p>
      </dgm:t>
    </dgm:pt>
    <dgm:pt modelId="{5943F314-A279-48FB-A060-54D5627777BD}">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Environmental</a:t>
          </a:r>
          <a:endParaRPr lang="en-US" dirty="0"/>
        </a:p>
      </dgm:t>
    </dgm:pt>
    <dgm:pt modelId="{7586E0E2-52B2-4C3E-BF3B-10EB915D0B23}" type="parTrans" cxnId="{71B95888-81FC-4D5D-8C59-362B6460B685}">
      <dgm:prSet/>
      <dgm:spPr/>
      <dgm:t>
        <a:bodyPr/>
        <a:lstStyle/>
        <a:p>
          <a:endParaRPr lang="en-US"/>
        </a:p>
      </dgm:t>
    </dgm:pt>
    <dgm:pt modelId="{3632B8C7-80C1-4623-BA42-922C4AFFB2A3}" type="sibTrans" cxnId="{71B95888-81FC-4D5D-8C59-362B6460B685}">
      <dgm:prSet/>
      <dgm:spPr/>
      <dgm:t>
        <a:bodyPr/>
        <a:lstStyle/>
        <a:p>
          <a:endParaRPr lang="en-US"/>
        </a:p>
      </dgm:t>
    </dgm:pt>
    <dgm:pt modelId="{70B0B770-CC75-4E10-9285-659FBD864BE8}">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Person</a:t>
          </a:r>
          <a:endParaRPr lang="en-US" dirty="0"/>
        </a:p>
      </dgm:t>
    </dgm:pt>
    <dgm:pt modelId="{5614A22F-9DE8-4511-9821-0A244DD22E30}" type="parTrans" cxnId="{DFFBD72E-C19C-4BF2-AEAF-763F396959A7}">
      <dgm:prSet/>
      <dgm:spPr/>
      <dgm:t>
        <a:bodyPr/>
        <a:lstStyle/>
        <a:p>
          <a:endParaRPr lang="en-US"/>
        </a:p>
      </dgm:t>
    </dgm:pt>
    <dgm:pt modelId="{D4C7E63A-1B35-4B22-BF88-00B565BC4816}" type="sibTrans" cxnId="{DFFBD72E-C19C-4BF2-AEAF-763F396959A7}">
      <dgm:prSet/>
      <dgm:spPr/>
      <dgm:t>
        <a:bodyPr/>
        <a:lstStyle/>
        <a:p>
          <a:endParaRPr lang="en-US"/>
        </a:p>
      </dgm:t>
    </dgm:pt>
    <dgm:pt modelId="{2EA9F948-DFD1-47E5-B023-D5E8F59C4A60}" type="pres">
      <dgm:prSet presAssocID="{54D6A1B9-0421-44D4-9A3B-66EC3CADC6FF}" presName="hierChild1" presStyleCnt="0">
        <dgm:presLayoutVars>
          <dgm:chPref val="1"/>
          <dgm:dir/>
          <dgm:animOne val="branch"/>
          <dgm:animLvl val="lvl"/>
          <dgm:resizeHandles/>
        </dgm:presLayoutVars>
      </dgm:prSet>
      <dgm:spPr/>
      <dgm:t>
        <a:bodyPr/>
        <a:lstStyle/>
        <a:p>
          <a:endParaRPr lang="en-US"/>
        </a:p>
      </dgm:t>
    </dgm:pt>
    <dgm:pt modelId="{A3E35864-07D8-472E-AD19-8E663849429B}" type="pres">
      <dgm:prSet presAssocID="{18B75840-C2DD-43BC-BBD0-EDDDC3F36B25}" presName="hierRoot1" presStyleCnt="0"/>
      <dgm:spPr/>
      <dgm:t>
        <a:bodyPr/>
        <a:lstStyle/>
        <a:p>
          <a:endParaRPr lang="en-US"/>
        </a:p>
      </dgm:t>
    </dgm:pt>
    <dgm:pt modelId="{F61953EE-EEAF-48CB-BA1D-746158970A2A}" type="pres">
      <dgm:prSet presAssocID="{18B75840-C2DD-43BC-BBD0-EDDDC3F36B25}" presName="composite" presStyleCnt="0"/>
      <dgm:spPr/>
      <dgm:t>
        <a:bodyPr/>
        <a:lstStyle/>
        <a:p>
          <a:endParaRPr lang="en-US"/>
        </a:p>
      </dgm:t>
    </dgm:pt>
    <dgm:pt modelId="{6DFD652E-D127-4F28-B3C6-31B4C94C3548}" type="pres">
      <dgm:prSet presAssocID="{18B75840-C2DD-43BC-BBD0-EDDDC3F36B25}" presName="background" presStyleLbl="node0" presStyleIdx="0" presStyleCnt="1"/>
      <dgm:spPr/>
      <dgm:t>
        <a:bodyPr/>
        <a:lstStyle/>
        <a:p>
          <a:endParaRPr lang="en-US"/>
        </a:p>
      </dgm:t>
    </dgm:pt>
    <dgm:pt modelId="{9D9CBB1C-63B6-47AE-BEF9-0EB485DA943A}" type="pres">
      <dgm:prSet presAssocID="{18B75840-C2DD-43BC-BBD0-EDDDC3F36B25}" presName="text" presStyleLbl="fgAcc0" presStyleIdx="0" presStyleCnt="1">
        <dgm:presLayoutVars>
          <dgm:chPref val="3"/>
        </dgm:presLayoutVars>
      </dgm:prSet>
      <dgm:spPr/>
      <dgm:t>
        <a:bodyPr/>
        <a:lstStyle/>
        <a:p>
          <a:endParaRPr lang="en-US"/>
        </a:p>
      </dgm:t>
    </dgm:pt>
    <dgm:pt modelId="{A78BEA97-1630-40B7-98E0-F7531C67B6BF}" type="pres">
      <dgm:prSet presAssocID="{18B75840-C2DD-43BC-BBD0-EDDDC3F36B25}" presName="hierChild2" presStyleCnt="0"/>
      <dgm:spPr/>
      <dgm:t>
        <a:bodyPr/>
        <a:lstStyle/>
        <a:p>
          <a:endParaRPr lang="en-US"/>
        </a:p>
      </dgm:t>
    </dgm:pt>
    <dgm:pt modelId="{4872D199-6102-4C31-B47A-D1680CCEED48}" type="pres">
      <dgm:prSet presAssocID="{E9D1DBB1-0E32-4A39-9EBC-196D132623D6}" presName="Name10" presStyleLbl="parChTrans1D2" presStyleIdx="0" presStyleCnt="2"/>
      <dgm:spPr/>
      <dgm:t>
        <a:bodyPr/>
        <a:lstStyle/>
        <a:p>
          <a:endParaRPr lang="en-US"/>
        </a:p>
      </dgm:t>
    </dgm:pt>
    <dgm:pt modelId="{FA941D6E-30B4-4981-A0DF-46C87A876864}" type="pres">
      <dgm:prSet presAssocID="{BA07E0B0-BD9B-4A76-A9CF-B8E8991037BB}" presName="hierRoot2" presStyleCnt="0"/>
      <dgm:spPr/>
      <dgm:t>
        <a:bodyPr/>
        <a:lstStyle/>
        <a:p>
          <a:endParaRPr lang="en-US"/>
        </a:p>
      </dgm:t>
    </dgm:pt>
    <dgm:pt modelId="{6D4FE268-922F-4568-9F7A-E6E4626EFEB7}" type="pres">
      <dgm:prSet presAssocID="{BA07E0B0-BD9B-4A76-A9CF-B8E8991037BB}" presName="composite2" presStyleCnt="0"/>
      <dgm:spPr/>
      <dgm:t>
        <a:bodyPr/>
        <a:lstStyle/>
        <a:p>
          <a:endParaRPr lang="en-US"/>
        </a:p>
      </dgm:t>
    </dgm:pt>
    <dgm:pt modelId="{F78E7AB4-61A4-4D35-8883-08A0A56B82E3}" type="pres">
      <dgm:prSet presAssocID="{BA07E0B0-BD9B-4A76-A9CF-B8E8991037BB}" presName="background2" presStyleLbl="node2" presStyleIdx="0" presStyleCnt="2"/>
      <dgm:spPr/>
      <dgm:t>
        <a:bodyPr/>
        <a:lstStyle/>
        <a:p>
          <a:endParaRPr lang="en-US"/>
        </a:p>
      </dgm:t>
    </dgm:pt>
    <dgm:pt modelId="{D60F21CB-04A8-4304-9848-73D2434D6F5B}" type="pres">
      <dgm:prSet presAssocID="{BA07E0B0-BD9B-4A76-A9CF-B8E8991037BB}" presName="text2" presStyleLbl="fgAcc2" presStyleIdx="0" presStyleCnt="2">
        <dgm:presLayoutVars>
          <dgm:chPref val="3"/>
        </dgm:presLayoutVars>
      </dgm:prSet>
      <dgm:spPr/>
      <dgm:t>
        <a:bodyPr/>
        <a:lstStyle/>
        <a:p>
          <a:endParaRPr lang="en-US"/>
        </a:p>
      </dgm:t>
    </dgm:pt>
    <dgm:pt modelId="{2B71001E-D881-473E-9A94-93774F266009}" type="pres">
      <dgm:prSet presAssocID="{BA07E0B0-BD9B-4A76-A9CF-B8E8991037BB}" presName="hierChild3" presStyleCnt="0"/>
      <dgm:spPr/>
      <dgm:t>
        <a:bodyPr/>
        <a:lstStyle/>
        <a:p>
          <a:endParaRPr lang="en-US"/>
        </a:p>
      </dgm:t>
    </dgm:pt>
    <dgm:pt modelId="{C9C6D356-3329-4B24-8DFE-D2CE567B26D4}" type="pres">
      <dgm:prSet presAssocID="{7586E0E2-52B2-4C3E-BF3B-10EB915D0B23}" presName="Name10" presStyleLbl="parChTrans1D2" presStyleIdx="1" presStyleCnt="2"/>
      <dgm:spPr/>
      <dgm:t>
        <a:bodyPr/>
        <a:lstStyle/>
        <a:p>
          <a:endParaRPr lang="en-US"/>
        </a:p>
      </dgm:t>
    </dgm:pt>
    <dgm:pt modelId="{9805075D-CCEE-4509-AE53-B2F5E744F09D}" type="pres">
      <dgm:prSet presAssocID="{5943F314-A279-48FB-A060-54D5627777BD}" presName="hierRoot2" presStyleCnt="0"/>
      <dgm:spPr/>
      <dgm:t>
        <a:bodyPr/>
        <a:lstStyle/>
        <a:p>
          <a:endParaRPr lang="en-US"/>
        </a:p>
      </dgm:t>
    </dgm:pt>
    <dgm:pt modelId="{62BC6E4A-72C4-4BBD-B098-5F0BB5568CB5}" type="pres">
      <dgm:prSet presAssocID="{5943F314-A279-48FB-A060-54D5627777BD}" presName="composite2" presStyleCnt="0"/>
      <dgm:spPr/>
      <dgm:t>
        <a:bodyPr/>
        <a:lstStyle/>
        <a:p>
          <a:endParaRPr lang="en-US"/>
        </a:p>
      </dgm:t>
    </dgm:pt>
    <dgm:pt modelId="{8CF76452-7929-4E10-A926-5E3BDC4B8E74}" type="pres">
      <dgm:prSet presAssocID="{5943F314-A279-48FB-A060-54D5627777BD}" presName="background2" presStyleLbl="node2" presStyleIdx="1" presStyleCnt="2"/>
      <dgm:spPr/>
      <dgm:t>
        <a:bodyPr/>
        <a:lstStyle/>
        <a:p>
          <a:endParaRPr lang="en-US"/>
        </a:p>
      </dgm:t>
    </dgm:pt>
    <dgm:pt modelId="{7A7C8178-69D7-457F-989F-AE5C5A9E1749}" type="pres">
      <dgm:prSet presAssocID="{5943F314-A279-48FB-A060-54D5627777BD}" presName="text2" presStyleLbl="fgAcc2" presStyleIdx="1" presStyleCnt="2">
        <dgm:presLayoutVars>
          <dgm:chPref val="3"/>
        </dgm:presLayoutVars>
      </dgm:prSet>
      <dgm:spPr/>
      <dgm:t>
        <a:bodyPr/>
        <a:lstStyle/>
        <a:p>
          <a:endParaRPr lang="en-US"/>
        </a:p>
      </dgm:t>
    </dgm:pt>
    <dgm:pt modelId="{E67C6331-77F1-453D-9250-97BE0BF25EAF}" type="pres">
      <dgm:prSet presAssocID="{5943F314-A279-48FB-A060-54D5627777BD}" presName="hierChild3" presStyleCnt="0"/>
      <dgm:spPr/>
      <dgm:t>
        <a:bodyPr/>
        <a:lstStyle/>
        <a:p>
          <a:endParaRPr lang="en-US"/>
        </a:p>
      </dgm:t>
    </dgm:pt>
    <dgm:pt modelId="{4C71FF8A-446E-46E3-8DB2-1D2822CD09C6}" type="pres">
      <dgm:prSet presAssocID="{5614A22F-9DE8-4511-9821-0A244DD22E30}" presName="Name17" presStyleLbl="parChTrans1D3" presStyleIdx="0" presStyleCnt="1"/>
      <dgm:spPr/>
      <dgm:t>
        <a:bodyPr/>
        <a:lstStyle/>
        <a:p>
          <a:endParaRPr lang="en-US"/>
        </a:p>
      </dgm:t>
    </dgm:pt>
    <dgm:pt modelId="{5ED76A39-40C0-4A7B-8BE9-8A802AF87949}" type="pres">
      <dgm:prSet presAssocID="{70B0B770-CC75-4E10-9285-659FBD864BE8}" presName="hierRoot3" presStyleCnt="0"/>
      <dgm:spPr/>
      <dgm:t>
        <a:bodyPr/>
        <a:lstStyle/>
        <a:p>
          <a:endParaRPr lang="en-US"/>
        </a:p>
      </dgm:t>
    </dgm:pt>
    <dgm:pt modelId="{428CB9C8-E54B-4156-92FD-3F067023A737}" type="pres">
      <dgm:prSet presAssocID="{70B0B770-CC75-4E10-9285-659FBD864BE8}" presName="composite3" presStyleCnt="0"/>
      <dgm:spPr/>
      <dgm:t>
        <a:bodyPr/>
        <a:lstStyle/>
        <a:p>
          <a:endParaRPr lang="en-US"/>
        </a:p>
      </dgm:t>
    </dgm:pt>
    <dgm:pt modelId="{602AE811-A102-4B21-B353-B0E546222A5C}" type="pres">
      <dgm:prSet presAssocID="{70B0B770-CC75-4E10-9285-659FBD864BE8}" presName="background3" presStyleLbl="node3" presStyleIdx="0" presStyleCnt="1"/>
      <dgm:spPr/>
      <dgm:t>
        <a:bodyPr/>
        <a:lstStyle/>
        <a:p>
          <a:endParaRPr lang="en-US"/>
        </a:p>
      </dgm:t>
    </dgm:pt>
    <dgm:pt modelId="{3D894205-7E63-454E-8DB4-C8FF50B0F51C}" type="pres">
      <dgm:prSet presAssocID="{70B0B770-CC75-4E10-9285-659FBD864BE8}" presName="text3" presStyleLbl="fgAcc3" presStyleIdx="0" presStyleCnt="1">
        <dgm:presLayoutVars>
          <dgm:chPref val="3"/>
        </dgm:presLayoutVars>
      </dgm:prSet>
      <dgm:spPr/>
      <dgm:t>
        <a:bodyPr/>
        <a:lstStyle/>
        <a:p>
          <a:endParaRPr lang="en-US"/>
        </a:p>
      </dgm:t>
    </dgm:pt>
    <dgm:pt modelId="{34DAD504-3147-40D6-98E8-5A2BA9A4BDC6}" type="pres">
      <dgm:prSet presAssocID="{70B0B770-CC75-4E10-9285-659FBD864BE8}" presName="hierChild4" presStyleCnt="0"/>
      <dgm:spPr/>
      <dgm:t>
        <a:bodyPr/>
        <a:lstStyle/>
        <a:p>
          <a:endParaRPr lang="en-US"/>
        </a:p>
      </dgm:t>
    </dgm:pt>
  </dgm:ptLst>
  <dgm:cxnLst>
    <dgm:cxn modelId="{2F9A4A01-8A20-4088-A8E5-CEEAEA6CD991}" type="presOf" srcId="{54D6A1B9-0421-44D4-9A3B-66EC3CADC6FF}" destId="{2EA9F948-DFD1-47E5-B023-D5E8F59C4A60}" srcOrd="0" destOrd="0" presId="urn:microsoft.com/office/officeart/2005/8/layout/hierarchy1"/>
    <dgm:cxn modelId="{D38A6070-C7E3-46A0-BEEB-6C48D5DF789E}" type="presOf" srcId="{7586E0E2-52B2-4C3E-BF3B-10EB915D0B23}" destId="{C9C6D356-3329-4B24-8DFE-D2CE567B26D4}" srcOrd="0" destOrd="0" presId="urn:microsoft.com/office/officeart/2005/8/layout/hierarchy1"/>
    <dgm:cxn modelId="{71B95888-81FC-4D5D-8C59-362B6460B685}" srcId="{18B75840-C2DD-43BC-BBD0-EDDDC3F36B25}" destId="{5943F314-A279-48FB-A060-54D5627777BD}" srcOrd="1" destOrd="0" parTransId="{7586E0E2-52B2-4C3E-BF3B-10EB915D0B23}" sibTransId="{3632B8C7-80C1-4623-BA42-922C4AFFB2A3}"/>
    <dgm:cxn modelId="{70A3FE25-4A29-4418-88D7-23E24A2A0D7D}" type="presOf" srcId="{5943F314-A279-48FB-A060-54D5627777BD}" destId="{7A7C8178-69D7-457F-989F-AE5C5A9E1749}" srcOrd="0" destOrd="0" presId="urn:microsoft.com/office/officeart/2005/8/layout/hierarchy1"/>
    <dgm:cxn modelId="{0D6281BC-BC65-42C3-A5C7-2F6E6BC7A104}" srcId="{54D6A1B9-0421-44D4-9A3B-66EC3CADC6FF}" destId="{18B75840-C2DD-43BC-BBD0-EDDDC3F36B25}" srcOrd="0" destOrd="0" parTransId="{65E03DE1-3B78-4A39-A425-0DC413C07508}" sibTransId="{E910606C-13DA-4654-8235-76C975437151}"/>
    <dgm:cxn modelId="{704DD68E-D605-49B5-88AC-19211440D79A}" srcId="{18B75840-C2DD-43BC-BBD0-EDDDC3F36B25}" destId="{BA07E0B0-BD9B-4A76-A9CF-B8E8991037BB}" srcOrd="0" destOrd="0" parTransId="{E9D1DBB1-0E32-4A39-9EBC-196D132623D6}" sibTransId="{C4746116-F9B4-45D1-BF4D-84C7165A4D74}"/>
    <dgm:cxn modelId="{A346C21E-4B48-4516-952F-4E4F697C656A}" type="presOf" srcId="{E9D1DBB1-0E32-4A39-9EBC-196D132623D6}" destId="{4872D199-6102-4C31-B47A-D1680CCEED48}" srcOrd="0" destOrd="0" presId="urn:microsoft.com/office/officeart/2005/8/layout/hierarchy1"/>
    <dgm:cxn modelId="{548969F0-CE9D-411A-A122-F3A5255F9517}" type="presOf" srcId="{BA07E0B0-BD9B-4A76-A9CF-B8E8991037BB}" destId="{D60F21CB-04A8-4304-9848-73D2434D6F5B}" srcOrd="0" destOrd="0" presId="urn:microsoft.com/office/officeart/2005/8/layout/hierarchy1"/>
    <dgm:cxn modelId="{CB4D9468-2746-4D3E-8325-15160B5C11AC}" type="presOf" srcId="{5614A22F-9DE8-4511-9821-0A244DD22E30}" destId="{4C71FF8A-446E-46E3-8DB2-1D2822CD09C6}" srcOrd="0" destOrd="0" presId="urn:microsoft.com/office/officeart/2005/8/layout/hierarchy1"/>
    <dgm:cxn modelId="{DFFBD72E-C19C-4BF2-AEAF-763F396959A7}" srcId="{5943F314-A279-48FB-A060-54D5627777BD}" destId="{70B0B770-CC75-4E10-9285-659FBD864BE8}" srcOrd="0" destOrd="0" parTransId="{5614A22F-9DE8-4511-9821-0A244DD22E30}" sibTransId="{D4C7E63A-1B35-4B22-BF88-00B565BC4816}"/>
    <dgm:cxn modelId="{2B274DA9-7081-4156-B804-AC3CB1304547}" type="presOf" srcId="{18B75840-C2DD-43BC-BBD0-EDDDC3F36B25}" destId="{9D9CBB1C-63B6-47AE-BEF9-0EB485DA943A}" srcOrd="0" destOrd="0" presId="urn:microsoft.com/office/officeart/2005/8/layout/hierarchy1"/>
    <dgm:cxn modelId="{F93EB2D4-56F5-44E6-914F-1FB237948505}" type="presOf" srcId="{70B0B770-CC75-4E10-9285-659FBD864BE8}" destId="{3D894205-7E63-454E-8DB4-C8FF50B0F51C}" srcOrd="0" destOrd="0" presId="urn:microsoft.com/office/officeart/2005/8/layout/hierarchy1"/>
    <dgm:cxn modelId="{67B9A58C-05FA-4E43-9A6F-3EA03DC998BE}" type="presParOf" srcId="{2EA9F948-DFD1-47E5-B023-D5E8F59C4A60}" destId="{A3E35864-07D8-472E-AD19-8E663849429B}" srcOrd="0" destOrd="0" presId="urn:microsoft.com/office/officeart/2005/8/layout/hierarchy1"/>
    <dgm:cxn modelId="{995F2E06-F992-4D21-A926-1F3F38E29460}" type="presParOf" srcId="{A3E35864-07D8-472E-AD19-8E663849429B}" destId="{F61953EE-EEAF-48CB-BA1D-746158970A2A}" srcOrd="0" destOrd="0" presId="urn:microsoft.com/office/officeart/2005/8/layout/hierarchy1"/>
    <dgm:cxn modelId="{341C769D-CC69-4EB0-A8C2-8381518D349B}" type="presParOf" srcId="{F61953EE-EEAF-48CB-BA1D-746158970A2A}" destId="{6DFD652E-D127-4F28-B3C6-31B4C94C3548}" srcOrd="0" destOrd="0" presId="urn:microsoft.com/office/officeart/2005/8/layout/hierarchy1"/>
    <dgm:cxn modelId="{0B8B874E-C3D0-4367-99D8-5B8DBECC287F}" type="presParOf" srcId="{F61953EE-EEAF-48CB-BA1D-746158970A2A}" destId="{9D9CBB1C-63B6-47AE-BEF9-0EB485DA943A}" srcOrd="1" destOrd="0" presId="urn:microsoft.com/office/officeart/2005/8/layout/hierarchy1"/>
    <dgm:cxn modelId="{67D84466-A374-49E2-87D1-7F68D674954D}" type="presParOf" srcId="{A3E35864-07D8-472E-AD19-8E663849429B}" destId="{A78BEA97-1630-40B7-98E0-F7531C67B6BF}" srcOrd="1" destOrd="0" presId="urn:microsoft.com/office/officeart/2005/8/layout/hierarchy1"/>
    <dgm:cxn modelId="{0E217E99-D5BE-4B73-A762-EA98AA4116A7}" type="presParOf" srcId="{A78BEA97-1630-40B7-98E0-F7531C67B6BF}" destId="{4872D199-6102-4C31-B47A-D1680CCEED48}" srcOrd="0" destOrd="0" presId="urn:microsoft.com/office/officeart/2005/8/layout/hierarchy1"/>
    <dgm:cxn modelId="{A12516EF-300B-45A5-BE2D-9759B6F9E616}" type="presParOf" srcId="{A78BEA97-1630-40B7-98E0-F7531C67B6BF}" destId="{FA941D6E-30B4-4981-A0DF-46C87A876864}" srcOrd="1" destOrd="0" presId="urn:microsoft.com/office/officeart/2005/8/layout/hierarchy1"/>
    <dgm:cxn modelId="{6172D453-FBA4-4C14-997D-62DF86D6F693}" type="presParOf" srcId="{FA941D6E-30B4-4981-A0DF-46C87A876864}" destId="{6D4FE268-922F-4568-9F7A-E6E4626EFEB7}" srcOrd="0" destOrd="0" presId="urn:microsoft.com/office/officeart/2005/8/layout/hierarchy1"/>
    <dgm:cxn modelId="{2521AFA8-C399-489C-BAC0-D04F752BDACE}" type="presParOf" srcId="{6D4FE268-922F-4568-9F7A-E6E4626EFEB7}" destId="{F78E7AB4-61A4-4D35-8883-08A0A56B82E3}" srcOrd="0" destOrd="0" presId="urn:microsoft.com/office/officeart/2005/8/layout/hierarchy1"/>
    <dgm:cxn modelId="{1FAEF336-FAEF-4A37-9A32-DCC98EB5432A}" type="presParOf" srcId="{6D4FE268-922F-4568-9F7A-E6E4626EFEB7}" destId="{D60F21CB-04A8-4304-9848-73D2434D6F5B}" srcOrd="1" destOrd="0" presId="urn:microsoft.com/office/officeart/2005/8/layout/hierarchy1"/>
    <dgm:cxn modelId="{6F89CCC4-38D0-4236-8061-84DD2B00B57A}" type="presParOf" srcId="{FA941D6E-30B4-4981-A0DF-46C87A876864}" destId="{2B71001E-D881-473E-9A94-93774F266009}" srcOrd="1" destOrd="0" presId="urn:microsoft.com/office/officeart/2005/8/layout/hierarchy1"/>
    <dgm:cxn modelId="{16AA9A03-7728-45A0-B53C-8D3E09DADBC6}" type="presParOf" srcId="{A78BEA97-1630-40B7-98E0-F7531C67B6BF}" destId="{C9C6D356-3329-4B24-8DFE-D2CE567B26D4}" srcOrd="2" destOrd="0" presId="urn:microsoft.com/office/officeart/2005/8/layout/hierarchy1"/>
    <dgm:cxn modelId="{B0121F19-2947-4688-8321-B9F1EFFBE8B4}" type="presParOf" srcId="{A78BEA97-1630-40B7-98E0-F7531C67B6BF}" destId="{9805075D-CCEE-4509-AE53-B2F5E744F09D}" srcOrd="3" destOrd="0" presId="urn:microsoft.com/office/officeart/2005/8/layout/hierarchy1"/>
    <dgm:cxn modelId="{9096131F-4C17-4397-AFD5-E86045DAB918}" type="presParOf" srcId="{9805075D-CCEE-4509-AE53-B2F5E744F09D}" destId="{62BC6E4A-72C4-4BBD-B098-5F0BB5568CB5}" srcOrd="0" destOrd="0" presId="urn:microsoft.com/office/officeart/2005/8/layout/hierarchy1"/>
    <dgm:cxn modelId="{03552D39-2661-4DF4-B789-83E74C13CF87}" type="presParOf" srcId="{62BC6E4A-72C4-4BBD-B098-5F0BB5568CB5}" destId="{8CF76452-7929-4E10-A926-5E3BDC4B8E74}" srcOrd="0" destOrd="0" presId="urn:microsoft.com/office/officeart/2005/8/layout/hierarchy1"/>
    <dgm:cxn modelId="{84B65876-7C66-4F83-86BC-DC04DC6A2DCF}" type="presParOf" srcId="{62BC6E4A-72C4-4BBD-B098-5F0BB5568CB5}" destId="{7A7C8178-69D7-457F-989F-AE5C5A9E1749}" srcOrd="1" destOrd="0" presId="urn:microsoft.com/office/officeart/2005/8/layout/hierarchy1"/>
    <dgm:cxn modelId="{30FD76E5-32EF-4FDF-9DF2-1FF00580B5A4}" type="presParOf" srcId="{9805075D-CCEE-4509-AE53-B2F5E744F09D}" destId="{E67C6331-77F1-453D-9250-97BE0BF25EAF}" srcOrd="1" destOrd="0" presId="urn:microsoft.com/office/officeart/2005/8/layout/hierarchy1"/>
    <dgm:cxn modelId="{294508B2-7361-4851-8692-9A1F903CEE59}" type="presParOf" srcId="{E67C6331-77F1-453D-9250-97BE0BF25EAF}" destId="{4C71FF8A-446E-46E3-8DB2-1D2822CD09C6}" srcOrd="0" destOrd="0" presId="urn:microsoft.com/office/officeart/2005/8/layout/hierarchy1"/>
    <dgm:cxn modelId="{5719FAD5-D45A-4329-8302-316D50B60649}" type="presParOf" srcId="{E67C6331-77F1-453D-9250-97BE0BF25EAF}" destId="{5ED76A39-40C0-4A7B-8BE9-8A802AF87949}" srcOrd="1" destOrd="0" presId="urn:microsoft.com/office/officeart/2005/8/layout/hierarchy1"/>
    <dgm:cxn modelId="{6EC222BA-1CA0-45CB-9568-C645FC4F88B3}" type="presParOf" srcId="{5ED76A39-40C0-4A7B-8BE9-8A802AF87949}" destId="{428CB9C8-E54B-4156-92FD-3F067023A737}" srcOrd="0" destOrd="0" presId="urn:microsoft.com/office/officeart/2005/8/layout/hierarchy1"/>
    <dgm:cxn modelId="{9D29701A-1C1E-45DE-A221-266E61A85410}" type="presParOf" srcId="{428CB9C8-E54B-4156-92FD-3F067023A737}" destId="{602AE811-A102-4B21-B353-B0E546222A5C}" srcOrd="0" destOrd="0" presId="urn:microsoft.com/office/officeart/2005/8/layout/hierarchy1"/>
    <dgm:cxn modelId="{E49516C8-D15B-4F98-ABE9-64BA9EBBD871}" type="presParOf" srcId="{428CB9C8-E54B-4156-92FD-3F067023A737}" destId="{3D894205-7E63-454E-8DB4-C8FF50B0F51C}" srcOrd="1" destOrd="0" presId="urn:microsoft.com/office/officeart/2005/8/layout/hierarchy1"/>
    <dgm:cxn modelId="{DFDFAA6B-115E-4295-A621-24C12FE11631}" type="presParOf" srcId="{5ED76A39-40C0-4A7B-8BE9-8A802AF87949}" destId="{34DAD504-3147-40D6-98E8-5A2BA9A4BDC6}" srcOrd="1" destOrd="0" presId="urn:microsoft.com/office/officeart/2005/8/layout/hierarchy1"/>
  </dgm:cxnLst>
  <dgm:bg/>
  <dgm:whole/>
</dgm:dataModel>
</file>

<file path=ppt/diagrams/data4.xml><?xml version="1.0" encoding="utf-8"?>
<dgm:dataModel xmlns:dgm="http://schemas.openxmlformats.org/drawingml/2006/diagram" xmlns:a="http://schemas.openxmlformats.org/drawingml/2006/main">
  <dgm:ptLst>
    <dgm:pt modelId="{23866143-8969-4F06-B999-E906BD4B30F5}" type="doc">
      <dgm:prSet loTypeId="urn:microsoft.com/office/officeart/2005/8/layout/hierarchy1" loCatId="hierarchy" qsTypeId="urn:microsoft.com/office/officeart/2005/8/quickstyle/simple1" qsCatId="simple" csTypeId="urn:microsoft.com/office/officeart/2005/8/colors/accent5_1" csCatId="accent5" phldr="1"/>
      <dgm:spPr/>
      <dgm:t>
        <a:bodyPr/>
        <a:lstStyle/>
        <a:p>
          <a:endParaRPr lang="en-US"/>
        </a:p>
      </dgm:t>
    </dgm:pt>
    <dgm:pt modelId="{F96CB90A-2CDB-4217-9F59-B6BC4B26E055}">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Agent Internal</a:t>
          </a:r>
          <a:endParaRPr lang="en-US" dirty="0"/>
        </a:p>
      </dgm:t>
    </dgm:pt>
    <dgm:pt modelId="{D4768B63-2A19-4A78-A038-AEF45B2E3A6A}" type="parTrans" cxnId="{86EBBCB9-1FF8-4D98-961E-F4B250BD8E2B}">
      <dgm:prSet/>
      <dgm:spPr/>
      <dgm:t>
        <a:bodyPr/>
        <a:lstStyle/>
        <a:p>
          <a:endParaRPr lang="en-US"/>
        </a:p>
      </dgm:t>
    </dgm:pt>
    <dgm:pt modelId="{91EA5BAE-F133-439C-AD89-1783CF251926}" type="sibTrans" cxnId="{86EBBCB9-1FF8-4D98-961E-F4B250BD8E2B}">
      <dgm:prSet/>
      <dgm:spPr/>
      <dgm:t>
        <a:bodyPr/>
        <a:lstStyle/>
        <a:p>
          <a:endParaRPr lang="en-US"/>
        </a:p>
      </dgm:t>
    </dgm:pt>
    <dgm:pt modelId="{CA572B49-04F2-4ECA-A0E8-A488DC771E7C}">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Cognitive</a:t>
          </a:r>
          <a:endParaRPr lang="en-US" dirty="0"/>
        </a:p>
      </dgm:t>
    </dgm:pt>
    <dgm:pt modelId="{0859CF0F-DAA9-4EB9-96FC-45580014064B}" type="parTrans" cxnId="{98502AB7-E370-45E8-A20F-E0063EDEAE82}">
      <dgm:prSet/>
      <dgm:spPr/>
      <dgm:t>
        <a:bodyPr/>
        <a:lstStyle/>
        <a:p>
          <a:endParaRPr lang="en-US"/>
        </a:p>
      </dgm:t>
    </dgm:pt>
    <dgm:pt modelId="{3FBBE4D7-F987-4BEC-A612-34B5EE1EAF33}" type="sibTrans" cxnId="{98502AB7-E370-45E8-A20F-E0063EDEAE82}">
      <dgm:prSet/>
      <dgm:spPr/>
      <dgm:t>
        <a:bodyPr/>
        <a:lstStyle/>
        <a:p>
          <a:endParaRPr lang="en-US"/>
        </a:p>
      </dgm:t>
    </dgm:pt>
    <dgm:pt modelId="{A0382811-B4D4-47B3-9AA0-F8E0CC14D489}">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Intentions</a:t>
          </a:r>
          <a:endParaRPr lang="en-US" dirty="0"/>
        </a:p>
      </dgm:t>
    </dgm:pt>
    <dgm:pt modelId="{6B89B875-6756-4821-BD69-DE60B323FDE9}" type="parTrans" cxnId="{9B60E58B-BA8D-49FF-A99C-80FBC5001124}">
      <dgm:prSet/>
      <dgm:spPr/>
      <dgm:t>
        <a:bodyPr/>
        <a:lstStyle/>
        <a:p>
          <a:endParaRPr lang="en-US"/>
        </a:p>
      </dgm:t>
    </dgm:pt>
    <dgm:pt modelId="{BB201670-184B-453E-937E-4B9F606D40AA}" type="sibTrans" cxnId="{9B60E58B-BA8D-49FF-A99C-80FBC5001124}">
      <dgm:prSet/>
      <dgm:spPr/>
      <dgm:t>
        <a:bodyPr/>
        <a:lstStyle/>
        <a:p>
          <a:endParaRPr lang="en-US"/>
        </a:p>
      </dgm:t>
    </dgm:pt>
    <dgm:pt modelId="{7802DD1B-1040-44AA-9D5A-D47FA5C88EE1}">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Imaginal</a:t>
          </a:r>
          <a:endParaRPr lang="en-US" dirty="0"/>
        </a:p>
      </dgm:t>
    </dgm:pt>
    <dgm:pt modelId="{2284D66F-6024-4CB5-A28D-116030FC863A}" type="parTrans" cxnId="{88DAEAB1-A854-4E54-B2C9-D3208565755B}">
      <dgm:prSet/>
      <dgm:spPr/>
      <dgm:t>
        <a:bodyPr/>
        <a:lstStyle/>
        <a:p>
          <a:endParaRPr lang="en-US"/>
        </a:p>
      </dgm:t>
    </dgm:pt>
    <dgm:pt modelId="{7F20E615-5EFF-4728-A307-A276C759E29D}" type="sibTrans" cxnId="{88DAEAB1-A854-4E54-B2C9-D3208565755B}">
      <dgm:prSet/>
      <dgm:spPr/>
      <dgm:t>
        <a:bodyPr/>
        <a:lstStyle/>
        <a:p>
          <a:endParaRPr lang="en-US"/>
        </a:p>
      </dgm:t>
    </dgm:pt>
    <dgm:pt modelId="{01E3B91B-796F-4A73-9181-6E9CB7AC0FC0}" type="pres">
      <dgm:prSet presAssocID="{23866143-8969-4F06-B999-E906BD4B30F5}" presName="hierChild1" presStyleCnt="0">
        <dgm:presLayoutVars>
          <dgm:chPref val="1"/>
          <dgm:dir/>
          <dgm:animOne val="branch"/>
          <dgm:animLvl val="lvl"/>
          <dgm:resizeHandles/>
        </dgm:presLayoutVars>
      </dgm:prSet>
      <dgm:spPr/>
      <dgm:t>
        <a:bodyPr/>
        <a:lstStyle/>
        <a:p>
          <a:endParaRPr lang="en-US"/>
        </a:p>
      </dgm:t>
    </dgm:pt>
    <dgm:pt modelId="{70E97399-5C4E-4F14-8997-1FD444F85972}" type="pres">
      <dgm:prSet presAssocID="{F96CB90A-2CDB-4217-9F59-B6BC4B26E055}" presName="hierRoot1" presStyleCnt="0"/>
      <dgm:spPr/>
    </dgm:pt>
    <dgm:pt modelId="{E3545716-6286-48D1-A41D-C5855C941935}" type="pres">
      <dgm:prSet presAssocID="{F96CB90A-2CDB-4217-9F59-B6BC4B26E055}" presName="composite" presStyleCnt="0"/>
      <dgm:spPr/>
    </dgm:pt>
    <dgm:pt modelId="{9574E1FF-7E12-4C20-B458-0F08C0C49B78}" type="pres">
      <dgm:prSet presAssocID="{F96CB90A-2CDB-4217-9F59-B6BC4B26E055}" presName="background" presStyleLbl="node0" presStyleIdx="0" presStyleCnt="1"/>
      <dgm:spPr/>
    </dgm:pt>
    <dgm:pt modelId="{8D30555E-CAA3-4FC4-AB7B-2D791E3EEB30}" type="pres">
      <dgm:prSet presAssocID="{F96CB90A-2CDB-4217-9F59-B6BC4B26E055}" presName="text" presStyleLbl="fgAcc0" presStyleIdx="0" presStyleCnt="1">
        <dgm:presLayoutVars>
          <dgm:chPref val="3"/>
        </dgm:presLayoutVars>
      </dgm:prSet>
      <dgm:spPr/>
      <dgm:t>
        <a:bodyPr/>
        <a:lstStyle/>
        <a:p>
          <a:endParaRPr lang="en-US"/>
        </a:p>
      </dgm:t>
    </dgm:pt>
    <dgm:pt modelId="{36099B63-BAB9-426F-9EF6-47C52AC7D13E}" type="pres">
      <dgm:prSet presAssocID="{F96CB90A-2CDB-4217-9F59-B6BC4B26E055}" presName="hierChild2" presStyleCnt="0"/>
      <dgm:spPr/>
    </dgm:pt>
    <dgm:pt modelId="{C3553BB3-5B96-4E54-A300-3DB2850ECB8B}" type="pres">
      <dgm:prSet presAssocID="{0859CF0F-DAA9-4EB9-96FC-45580014064B}" presName="Name10" presStyleLbl="parChTrans1D2" presStyleIdx="0" presStyleCnt="1"/>
      <dgm:spPr/>
      <dgm:t>
        <a:bodyPr/>
        <a:lstStyle/>
        <a:p>
          <a:endParaRPr lang="en-US"/>
        </a:p>
      </dgm:t>
    </dgm:pt>
    <dgm:pt modelId="{9B7A8345-987E-4905-B9D3-3B24449227A2}" type="pres">
      <dgm:prSet presAssocID="{CA572B49-04F2-4ECA-A0E8-A488DC771E7C}" presName="hierRoot2" presStyleCnt="0"/>
      <dgm:spPr/>
    </dgm:pt>
    <dgm:pt modelId="{41A5CD05-32A5-45C0-BC4B-2FE316B7A677}" type="pres">
      <dgm:prSet presAssocID="{CA572B49-04F2-4ECA-A0E8-A488DC771E7C}" presName="composite2" presStyleCnt="0"/>
      <dgm:spPr/>
    </dgm:pt>
    <dgm:pt modelId="{E3BCE34E-98FE-4DED-867B-F001AA4547BC}" type="pres">
      <dgm:prSet presAssocID="{CA572B49-04F2-4ECA-A0E8-A488DC771E7C}" presName="background2" presStyleLbl="node2" presStyleIdx="0" presStyleCnt="1"/>
      <dgm:spPr/>
    </dgm:pt>
    <dgm:pt modelId="{28F1143F-6B91-4AAE-95AE-488D4C622F40}" type="pres">
      <dgm:prSet presAssocID="{CA572B49-04F2-4ECA-A0E8-A488DC771E7C}" presName="text2" presStyleLbl="fgAcc2" presStyleIdx="0" presStyleCnt="1">
        <dgm:presLayoutVars>
          <dgm:chPref val="3"/>
        </dgm:presLayoutVars>
      </dgm:prSet>
      <dgm:spPr/>
      <dgm:t>
        <a:bodyPr/>
        <a:lstStyle/>
        <a:p>
          <a:endParaRPr lang="en-US"/>
        </a:p>
      </dgm:t>
    </dgm:pt>
    <dgm:pt modelId="{13747A72-C919-43BC-B381-5EC1C22B9EDB}" type="pres">
      <dgm:prSet presAssocID="{CA572B49-04F2-4ECA-A0E8-A488DC771E7C}" presName="hierChild3" presStyleCnt="0"/>
      <dgm:spPr/>
    </dgm:pt>
    <dgm:pt modelId="{3ACF7CED-2D9A-43B6-8869-D7124DE3BF6F}" type="pres">
      <dgm:prSet presAssocID="{6B89B875-6756-4821-BD69-DE60B323FDE9}" presName="Name17" presStyleLbl="parChTrans1D3" presStyleIdx="0" presStyleCnt="2"/>
      <dgm:spPr/>
      <dgm:t>
        <a:bodyPr/>
        <a:lstStyle/>
        <a:p>
          <a:endParaRPr lang="en-US"/>
        </a:p>
      </dgm:t>
    </dgm:pt>
    <dgm:pt modelId="{9C5712A7-5332-4BF4-8658-6F0DEEB8204F}" type="pres">
      <dgm:prSet presAssocID="{A0382811-B4D4-47B3-9AA0-F8E0CC14D489}" presName="hierRoot3" presStyleCnt="0"/>
      <dgm:spPr/>
    </dgm:pt>
    <dgm:pt modelId="{E12CCFE7-902A-4919-BB2B-D0484C6D2058}" type="pres">
      <dgm:prSet presAssocID="{A0382811-B4D4-47B3-9AA0-F8E0CC14D489}" presName="composite3" presStyleCnt="0"/>
      <dgm:spPr/>
    </dgm:pt>
    <dgm:pt modelId="{957CE831-E8DF-4ACD-8C54-44DBCC100C63}" type="pres">
      <dgm:prSet presAssocID="{A0382811-B4D4-47B3-9AA0-F8E0CC14D489}" presName="background3" presStyleLbl="node3" presStyleIdx="0" presStyleCnt="2"/>
      <dgm:spPr/>
    </dgm:pt>
    <dgm:pt modelId="{53ECD908-62D6-405D-BCAB-B362D7F6CC5F}" type="pres">
      <dgm:prSet presAssocID="{A0382811-B4D4-47B3-9AA0-F8E0CC14D489}" presName="text3" presStyleLbl="fgAcc3" presStyleIdx="0" presStyleCnt="2">
        <dgm:presLayoutVars>
          <dgm:chPref val="3"/>
        </dgm:presLayoutVars>
      </dgm:prSet>
      <dgm:spPr/>
      <dgm:t>
        <a:bodyPr/>
        <a:lstStyle/>
        <a:p>
          <a:endParaRPr lang="en-US"/>
        </a:p>
      </dgm:t>
    </dgm:pt>
    <dgm:pt modelId="{8F956A8A-37C9-4447-8CAB-0E54047D0C3C}" type="pres">
      <dgm:prSet presAssocID="{A0382811-B4D4-47B3-9AA0-F8E0CC14D489}" presName="hierChild4" presStyleCnt="0"/>
      <dgm:spPr/>
    </dgm:pt>
    <dgm:pt modelId="{DC5E7069-3F35-41F0-A14A-669BE906D149}" type="pres">
      <dgm:prSet presAssocID="{2284D66F-6024-4CB5-A28D-116030FC863A}" presName="Name17" presStyleLbl="parChTrans1D3" presStyleIdx="1" presStyleCnt="2"/>
      <dgm:spPr/>
      <dgm:t>
        <a:bodyPr/>
        <a:lstStyle/>
        <a:p>
          <a:endParaRPr lang="en-US"/>
        </a:p>
      </dgm:t>
    </dgm:pt>
    <dgm:pt modelId="{05F3D971-A0CF-4EE6-9A33-B38AB254368E}" type="pres">
      <dgm:prSet presAssocID="{7802DD1B-1040-44AA-9D5A-D47FA5C88EE1}" presName="hierRoot3" presStyleCnt="0"/>
      <dgm:spPr/>
    </dgm:pt>
    <dgm:pt modelId="{A599B6F2-F57C-4D4E-B5E5-CB62ED8E162D}" type="pres">
      <dgm:prSet presAssocID="{7802DD1B-1040-44AA-9D5A-D47FA5C88EE1}" presName="composite3" presStyleCnt="0"/>
      <dgm:spPr/>
    </dgm:pt>
    <dgm:pt modelId="{C684C6E4-FFCA-4C14-A54A-7CE1289FDC2F}" type="pres">
      <dgm:prSet presAssocID="{7802DD1B-1040-44AA-9D5A-D47FA5C88EE1}" presName="background3" presStyleLbl="node3" presStyleIdx="1" presStyleCnt="2"/>
      <dgm:spPr/>
    </dgm:pt>
    <dgm:pt modelId="{E78631CE-2DBD-47EE-85D8-215A20CFC28C}" type="pres">
      <dgm:prSet presAssocID="{7802DD1B-1040-44AA-9D5A-D47FA5C88EE1}" presName="text3" presStyleLbl="fgAcc3" presStyleIdx="1" presStyleCnt="2">
        <dgm:presLayoutVars>
          <dgm:chPref val="3"/>
        </dgm:presLayoutVars>
      </dgm:prSet>
      <dgm:spPr/>
      <dgm:t>
        <a:bodyPr/>
        <a:lstStyle/>
        <a:p>
          <a:endParaRPr lang="en-US"/>
        </a:p>
      </dgm:t>
    </dgm:pt>
    <dgm:pt modelId="{E2D3068C-61DF-43C4-9AE4-79681885451B}" type="pres">
      <dgm:prSet presAssocID="{7802DD1B-1040-44AA-9D5A-D47FA5C88EE1}" presName="hierChild4" presStyleCnt="0"/>
      <dgm:spPr/>
    </dgm:pt>
  </dgm:ptLst>
  <dgm:cxnLst>
    <dgm:cxn modelId="{574BAD29-12EE-4E2A-A8CA-BDB9DAEDFABE}" type="presOf" srcId="{6B89B875-6756-4821-BD69-DE60B323FDE9}" destId="{3ACF7CED-2D9A-43B6-8869-D7124DE3BF6F}" srcOrd="0" destOrd="0" presId="urn:microsoft.com/office/officeart/2005/8/layout/hierarchy1"/>
    <dgm:cxn modelId="{98502AB7-E370-45E8-A20F-E0063EDEAE82}" srcId="{F96CB90A-2CDB-4217-9F59-B6BC4B26E055}" destId="{CA572B49-04F2-4ECA-A0E8-A488DC771E7C}" srcOrd="0" destOrd="0" parTransId="{0859CF0F-DAA9-4EB9-96FC-45580014064B}" sibTransId="{3FBBE4D7-F987-4BEC-A612-34B5EE1EAF33}"/>
    <dgm:cxn modelId="{88DAEAB1-A854-4E54-B2C9-D3208565755B}" srcId="{CA572B49-04F2-4ECA-A0E8-A488DC771E7C}" destId="{7802DD1B-1040-44AA-9D5A-D47FA5C88EE1}" srcOrd="1" destOrd="0" parTransId="{2284D66F-6024-4CB5-A28D-116030FC863A}" sibTransId="{7F20E615-5EFF-4728-A307-A276C759E29D}"/>
    <dgm:cxn modelId="{2CD0692C-3729-423D-96AE-0583D978B712}" type="presOf" srcId="{7802DD1B-1040-44AA-9D5A-D47FA5C88EE1}" destId="{E78631CE-2DBD-47EE-85D8-215A20CFC28C}" srcOrd="0" destOrd="0" presId="urn:microsoft.com/office/officeart/2005/8/layout/hierarchy1"/>
    <dgm:cxn modelId="{9522ADCB-9E39-4D1F-84DC-BCB2D1EAEB37}" type="presOf" srcId="{0859CF0F-DAA9-4EB9-96FC-45580014064B}" destId="{C3553BB3-5B96-4E54-A300-3DB2850ECB8B}" srcOrd="0" destOrd="0" presId="urn:microsoft.com/office/officeart/2005/8/layout/hierarchy1"/>
    <dgm:cxn modelId="{E90A595B-B856-467B-923D-8ED55AF05738}" type="presOf" srcId="{A0382811-B4D4-47B3-9AA0-F8E0CC14D489}" destId="{53ECD908-62D6-405D-BCAB-B362D7F6CC5F}" srcOrd="0" destOrd="0" presId="urn:microsoft.com/office/officeart/2005/8/layout/hierarchy1"/>
    <dgm:cxn modelId="{C53C05F2-CEF7-4140-86D4-DA328E460B2F}" type="presOf" srcId="{F96CB90A-2CDB-4217-9F59-B6BC4B26E055}" destId="{8D30555E-CAA3-4FC4-AB7B-2D791E3EEB30}" srcOrd="0" destOrd="0" presId="urn:microsoft.com/office/officeart/2005/8/layout/hierarchy1"/>
    <dgm:cxn modelId="{88BC82F8-3A90-4A43-80BF-C0BA704CEB82}" type="presOf" srcId="{CA572B49-04F2-4ECA-A0E8-A488DC771E7C}" destId="{28F1143F-6B91-4AAE-95AE-488D4C622F40}" srcOrd="0" destOrd="0" presId="urn:microsoft.com/office/officeart/2005/8/layout/hierarchy1"/>
    <dgm:cxn modelId="{B22558B6-BE61-4787-97CD-C6E0622C2636}" type="presOf" srcId="{23866143-8969-4F06-B999-E906BD4B30F5}" destId="{01E3B91B-796F-4A73-9181-6E9CB7AC0FC0}" srcOrd="0" destOrd="0" presId="urn:microsoft.com/office/officeart/2005/8/layout/hierarchy1"/>
    <dgm:cxn modelId="{70EB71D6-AAEC-431D-9F0E-54B62AAC99FC}" type="presOf" srcId="{2284D66F-6024-4CB5-A28D-116030FC863A}" destId="{DC5E7069-3F35-41F0-A14A-669BE906D149}" srcOrd="0" destOrd="0" presId="urn:microsoft.com/office/officeart/2005/8/layout/hierarchy1"/>
    <dgm:cxn modelId="{86EBBCB9-1FF8-4D98-961E-F4B250BD8E2B}" srcId="{23866143-8969-4F06-B999-E906BD4B30F5}" destId="{F96CB90A-2CDB-4217-9F59-B6BC4B26E055}" srcOrd="0" destOrd="0" parTransId="{D4768B63-2A19-4A78-A038-AEF45B2E3A6A}" sibTransId="{91EA5BAE-F133-439C-AD89-1783CF251926}"/>
    <dgm:cxn modelId="{9B60E58B-BA8D-49FF-A99C-80FBC5001124}" srcId="{CA572B49-04F2-4ECA-A0E8-A488DC771E7C}" destId="{A0382811-B4D4-47B3-9AA0-F8E0CC14D489}" srcOrd="0" destOrd="0" parTransId="{6B89B875-6756-4821-BD69-DE60B323FDE9}" sibTransId="{BB201670-184B-453E-937E-4B9F606D40AA}"/>
    <dgm:cxn modelId="{25656B2C-255E-4D21-8295-1F6ECE7E8D95}" type="presParOf" srcId="{01E3B91B-796F-4A73-9181-6E9CB7AC0FC0}" destId="{70E97399-5C4E-4F14-8997-1FD444F85972}" srcOrd="0" destOrd="0" presId="urn:microsoft.com/office/officeart/2005/8/layout/hierarchy1"/>
    <dgm:cxn modelId="{AADF15FA-8236-46F4-862E-202C772ACB5D}" type="presParOf" srcId="{70E97399-5C4E-4F14-8997-1FD444F85972}" destId="{E3545716-6286-48D1-A41D-C5855C941935}" srcOrd="0" destOrd="0" presId="urn:microsoft.com/office/officeart/2005/8/layout/hierarchy1"/>
    <dgm:cxn modelId="{EF4A0144-1128-430C-9B99-F1E3B9C1A128}" type="presParOf" srcId="{E3545716-6286-48D1-A41D-C5855C941935}" destId="{9574E1FF-7E12-4C20-B458-0F08C0C49B78}" srcOrd="0" destOrd="0" presId="urn:microsoft.com/office/officeart/2005/8/layout/hierarchy1"/>
    <dgm:cxn modelId="{3177EB07-8A44-4B1C-AF67-E179D483C6DD}" type="presParOf" srcId="{E3545716-6286-48D1-A41D-C5855C941935}" destId="{8D30555E-CAA3-4FC4-AB7B-2D791E3EEB30}" srcOrd="1" destOrd="0" presId="urn:microsoft.com/office/officeart/2005/8/layout/hierarchy1"/>
    <dgm:cxn modelId="{324639A3-7526-4C20-9F09-66C8B50BA1B1}" type="presParOf" srcId="{70E97399-5C4E-4F14-8997-1FD444F85972}" destId="{36099B63-BAB9-426F-9EF6-47C52AC7D13E}" srcOrd="1" destOrd="0" presId="urn:microsoft.com/office/officeart/2005/8/layout/hierarchy1"/>
    <dgm:cxn modelId="{B442578D-4BAA-462F-854B-D18731E906F9}" type="presParOf" srcId="{36099B63-BAB9-426F-9EF6-47C52AC7D13E}" destId="{C3553BB3-5B96-4E54-A300-3DB2850ECB8B}" srcOrd="0" destOrd="0" presId="urn:microsoft.com/office/officeart/2005/8/layout/hierarchy1"/>
    <dgm:cxn modelId="{66E592F1-C917-48EB-8EA5-57E12F37E2A3}" type="presParOf" srcId="{36099B63-BAB9-426F-9EF6-47C52AC7D13E}" destId="{9B7A8345-987E-4905-B9D3-3B24449227A2}" srcOrd="1" destOrd="0" presId="urn:microsoft.com/office/officeart/2005/8/layout/hierarchy1"/>
    <dgm:cxn modelId="{3908D145-2F7C-4CA8-902C-B527EA446B31}" type="presParOf" srcId="{9B7A8345-987E-4905-B9D3-3B24449227A2}" destId="{41A5CD05-32A5-45C0-BC4B-2FE316B7A677}" srcOrd="0" destOrd="0" presId="urn:microsoft.com/office/officeart/2005/8/layout/hierarchy1"/>
    <dgm:cxn modelId="{53D26962-0CC7-4909-A8AC-8590A392A28B}" type="presParOf" srcId="{41A5CD05-32A5-45C0-BC4B-2FE316B7A677}" destId="{E3BCE34E-98FE-4DED-867B-F001AA4547BC}" srcOrd="0" destOrd="0" presId="urn:microsoft.com/office/officeart/2005/8/layout/hierarchy1"/>
    <dgm:cxn modelId="{C684EAF5-9A24-44EB-A936-DADCB675914B}" type="presParOf" srcId="{41A5CD05-32A5-45C0-BC4B-2FE316B7A677}" destId="{28F1143F-6B91-4AAE-95AE-488D4C622F40}" srcOrd="1" destOrd="0" presId="urn:microsoft.com/office/officeart/2005/8/layout/hierarchy1"/>
    <dgm:cxn modelId="{DD278DF8-0474-44A1-A485-E451645EA423}" type="presParOf" srcId="{9B7A8345-987E-4905-B9D3-3B24449227A2}" destId="{13747A72-C919-43BC-B381-5EC1C22B9EDB}" srcOrd="1" destOrd="0" presId="urn:microsoft.com/office/officeart/2005/8/layout/hierarchy1"/>
    <dgm:cxn modelId="{12F962F7-7859-4E12-AC37-E898CE03BE8E}" type="presParOf" srcId="{13747A72-C919-43BC-B381-5EC1C22B9EDB}" destId="{3ACF7CED-2D9A-43B6-8869-D7124DE3BF6F}" srcOrd="0" destOrd="0" presId="urn:microsoft.com/office/officeart/2005/8/layout/hierarchy1"/>
    <dgm:cxn modelId="{1C4C70D7-F98D-4E25-90A5-A18F8DC53C1F}" type="presParOf" srcId="{13747A72-C919-43BC-B381-5EC1C22B9EDB}" destId="{9C5712A7-5332-4BF4-8658-6F0DEEB8204F}" srcOrd="1" destOrd="0" presId="urn:microsoft.com/office/officeart/2005/8/layout/hierarchy1"/>
    <dgm:cxn modelId="{33ED45A2-D40B-43D0-8C22-A37A4216729F}" type="presParOf" srcId="{9C5712A7-5332-4BF4-8658-6F0DEEB8204F}" destId="{E12CCFE7-902A-4919-BB2B-D0484C6D2058}" srcOrd="0" destOrd="0" presId="urn:microsoft.com/office/officeart/2005/8/layout/hierarchy1"/>
    <dgm:cxn modelId="{560E42C5-43FA-442B-AAD1-AD63B89BCF0E}" type="presParOf" srcId="{E12CCFE7-902A-4919-BB2B-D0484C6D2058}" destId="{957CE831-E8DF-4ACD-8C54-44DBCC100C63}" srcOrd="0" destOrd="0" presId="urn:microsoft.com/office/officeart/2005/8/layout/hierarchy1"/>
    <dgm:cxn modelId="{3C5066F0-1490-4612-81F9-820AD1E5FBCD}" type="presParOf" srcId="{E12CCFE7-902A-4919-BB2B-D0484C6D2058}" destId="{53ECD908-62D6-405D-BCAB-B362D7F6CC5F}" srcOrd="1" destOrd="0" presId="urn:microsoft.com/office/officeart/2005/8/layout/hierarchy1"/>
    <dgm:cxn modelId="{58D00792-BE1A-4811-84B0-EF149E2C6AD0}" type="presParOf" srcId="{9C5712A7-5332-4BF4-8658-6F0DEEB8204F}" destId="{8F956A8A-37C9-4447-8CAB-0E54047D0C3C}" srcOrd="1" destOrd="0" presId="urn:microsoft.com/office/officeart/2005/8/layout/hierarchy1"/>
    <dgm:cxn modelId="{65054878-9C7F-450B-84DC-C71B1AF45F5D}" type="presParOf" srcId="{13747A72-C919-43BC-B381-5EC1C22B9EDB}" destId="{DC5E7069-3F35-41F0-A14A-669BE906D149}" srcOrd="2" destOrd="0" presId="urn:microsoft.com/office/officeart/2005/8/layout/hierarchy1"/>
    <dgm:cxn modelId="{DAD6DE97-31CB-4B96-A5DF-0B5707078044}" type="presParOf" srcId="{13747A72-C919-43BC-B381-5EC1C22B9EDB}" destId="{05F3D971-A0CF-4EE6-9A33-B38AB254368E}" srcOrd="3" destOrd="0" presId="urn:microsoft.com/office/officeart/2005/8/layout/hierarchy1"/>
    <dgm:cxn modelId="{1CAFC83C-26E0-4DF5-8D62-3FC03DF05990}" type="presParOf" srcId="{05F3D971-A0CF-4EE6-9A33-B38AB254368E}" destId="{A599B6F2-F57C-4D4E-B5E5-CB62ED8E162D}" srcOrd="0" destOrd="0" presId="urn:microsoft.com/office/officeart/2005/8/layout/hierarchy1"/>
    <dgm:cxn modelId="{8FA35057-C910-4542-AF39-1B2F9E1DE8B3}" type="presParOf" srcId="{A599B6F2-F57C-4D4E-B5E5-CB62ED8E162D}" destId="{C684C6E4-FFCA-4C14-A54A-7CE1289FDC2F}" srcOrd="0" destOrd="0" presId="urn:microsoft.com/office/officeart/2005/8/layout/hierarchy1"/>
    <dgm:cxn modelId="{583CD847-9BD8-47AB-AC01-9CE5F75037DA}" type="presParOf" srcId="{A599B6F2-F57C-4D4E-B5E5-CB62ED8E162D}" destId="{E78631CE-2DBD-47EE-85D8-215A20CFC28C}" srcOrd="1" destOrd="0" presId="urn:microsoft.com/office/officeart/2005/8/layout/hierarchy1"/>
    <dgm:cxn modelId="{13A7E92E-5438-4F46-BA6E-1E37669F856F}" type="presParOf" srcId="{05F3D971-A0CF-4EE6-9A33-B38AB254368E}" destId="{E2D3068C-61DF-43C4-9AE4-79681885451B}" srcOrd="1" destOrd="0" presId="urn:microsoft.com/office/officeart/2005/8/layout/hierarchy1"/>
  </dgm:cxnLst>
  <dgm:bg/>
  <dgm:whole/>
</dgm:dataModel>
</file>

<file path=ppt/diagrams/data5.xml><?xml version="1.0" encoding="utf-8"?>
<dgm:dataModel xmlns:dgm="http://schemas.openxmlformats.org/drawingml/2006/diagram" xmlns:a="http://schemas.openxmlformats.org/drawingml/2006/main">
  <dgm:ptLst>
    <dgm:pt modelId="{54D6A1B9-0421-44D4-9A3B-66EC3CADC6FF}" type="doc">
      <dgm:prSet loTypeId="urn:microsoft.com/office/officeart/2005/8/layout/hierarchy1" loCatId="hierarchy" qsTypeId="urn:microsoft.com/office/officeart/2005/8/quickstyle/simple1" qsCatId="simple" csTypeId="urn:microsoft.com/office/officeart/2005/8/colors/accent5_1" csCatId="accent5" phldr="1"/>
      <dgm:spPr/>
      <dgm:t>
        <a:bodyPr/>
        <a:lstStyle/>
        <a:p>
          <a:endParaRPr lang="en-US"/>
        </a:p>
      </dgm:t>
    </dgm:pt>
    <dgm:pt modelId="{18B75840-C2DD-43BC-BBD0-EDDDC3F36B25}">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smtClean="0"/>
            <a:t>Agent External</a:t>
          </a:r>
          <a:endParaRPr lang="en-US" dirty="0"/>
        </a:p>
      </dgm:t>
    </dgm:pt>
    <dgm:pt modelId="{65E03DE1-3B78-4A39-A425-0DC413C07508}" type="parTrans" cxnId="{0D6281BC-BC65-42C3-A5C7-2F6E6BC7A104}">
      <dgm:prSet/>
      <dgm:spPr/>
      <dgm:t>
        <a:bodyPr/>
        <a:lstStyle/>
        <a:p>
          <a:endParaRPr lang="en-US"/>
        </a:p>
      </dgm:t>
    </dgm:pt>
    <dgm:pt modelId="{E910606C-13DA-4654-8235-76C975437151}" type="sibTrans" cxnId="{0D6281BC-BC65-42C3-A5C7-2F6E6BC7A104}">
      <dgm:prSet/>
      <dgm:spPr/>
      <dgm:t>
        <a:bodyPr/>
        <a:lstStyle/>
        <a:p>
          <a:endParaRPr lang="en-US"/>
        </a:p>
      </dgm:t>
    </dgm:pt>
    <dgm:pt modelId="{BA07E0B0-BD9B-4A76-A9CF-B8E8991037BB}">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smtClean="0"/>
            <a:t>Informational</a:t>
          </a:r>
          <a:endParaRPr lang="en-US" dirty="0"/>
        </a:p>
      </dgm:t>
    </dgm:pt>
    <dgm:pt modelId="{E9D1DBB1-0E32-4A39-9EBC-196D132623D6}" type="parTrans" cxnId="{704DD68E-D605-49B5-88AC-19211440D79A}">
      <dgm:prSet/>
      <dgm:spPr/>
      <dgm:t>
        <a:bodyPr/>
        <a:lstStyle/>
        <a:p>
          <a:endParaRPr lang="en-US"/>
        </a:p>
      </dgm:t>
    </dgm:pt>
    <dgm:pt modelId="{C4746116-F9B4-45D1-BF4D-84C7165A4D74}" type="sibTrans" cxnId="{704DD68E-D605-49B5-88AC-19211440D79A}">
      <dgm:prSet/>
      <dgm:spPr/>
      <dgm:t>
        <a:bodyPr/>
        <a:lstStyle/>
        <a:p>
          <a:endParaRPr lang="en-US"/>
        </a:p>
      </dgm:t>
    </dgm:pt>
    <dgm:pt modelId="{65F99B98-E5EB-4D60-9D66-861272EB2558}">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Linguistic</a:t>
          </a:r>
          <a:endParaRPr lang="en-US" dirty="0"/>
        </a:p>
      </dgm:t>
    </dgm:pt>
    <dgm:pt modelId="{8E6734B7-26FA-4F5F-91A7-998C37FC01E5}" type="parTrans" cxnId="{23A367E6-EEA7-478D-B45F-4E306350CE4A}">
      <dgm:prSet/>
      <dgm:spPr/>
      <dgm:t>
        <a:bodyPr/>
        <a:lstStyle/>
        <a:p>
          <a:endParaRPr lang="en-US"/>
        </a:p>
      </dgm:t>
    </dgm:pt>
    <dgm:pt modelId="{91E50484-FA97-4869-9972-B25C2C1BCA95}" type="sibTrans" cxnId="{23A367E6-EEA7-478D-B45F-4E306350CE4A}">
      <dgm:prSet/>
      <dgm:spPr/>
      <dgm:t>
        <a:bodyPr/>
        <a:lstStyle/>
        <a:p>
          <a:endParaRPr lang="en-US"/>
        </a:p>
      </dgm:t>
    </dgm:pt>
    <dgm:pt modelId="{5943F314-A279-48FB-A060-54D5627777BD}">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Environmental</a:t>
          </a:r>
          <a:endParaRPr lang="en-US" dirty="0"/>
        </a:p>
      </dgm:t>
    </dgm:pt>
    <dgm:pt modelId="{7586E0E2-52B2-4C3E-BF3B-10EB915D0B23}" type="parTrans" cxnId="{71B95888-81FC-4D5D-8C59-362B6460B685}">
      <dgm:prSet/>
      <dgm:spPr/>
      <dgm:t>
        <a:bodyPr/>
        <a:lstStyle/>
        <a:p>
          <a:endParaRPr lang="en-US"/>
        </a:p>
      </dgm:t>
    </dgm:pt>
    <dgm:pt modelId="{3632B8C7-80C1-4623-BA42-922C4AFFB2A3}" type="sibTrans" cxnId="{71B95888-81FC-4D5D-8C59-362B6460B685}">
      <dgm:prSet/>
      <dgm:spPr/>
      <dgm:t>
        <a:bodyPr/>
        <a:lstStyle/>
        <a:p>
          <a:endParaRPr lang="en-US"/>
        </a:p>
      </dgm:t>
    </dgm:pt>
    <dgm:pt modelId="{1C6918B8-DF20-4E9D-BB3E-893E7DDEC11D}">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Physical Objects</a:t>
          </a:r>
          <a:endParaRPr lang="en-US" dirty="0"/>
        </a:p>
      </dgm:t>
    </dgm:pt>
    <dgm:pt modelId="{25A7DB93-A474-4839-9032-18652AF243C0}" type="parTrans" cxnId="{500E7DF0-E5B3-4E22-A373-CAD500310B3B}">
      <dgm:prSet/>
      <dgm:spPr/>
      <dgm:t>
        <a:bodyPr/>
        <a:lstStyle/>
        <a:p>
          <a:endParaRPr lang="en-US"/>
        </a:p>
      </dgm:t>
    </dgm:pt>
    <dgm:pt modelId="{23DB2E16-9CD4-4644-9628-C314341C6F82}" type="sibTrans" cxnId="{500E7DF0-E5B3-4E22-A373-CAD500310B3B}">
      <dgm:prSet/>
      <dgm:spPr/>
      <dgm:t>
        <a:bodyPr/>
        <a:lstStyle/>
        <a:p>
          <a:endParaRPr lang="en-US"/>
        </a:p>
      </dgm:t>
    </dgm:pt>
    <dgm:pt modelId="{70B0B770-CC75-4E10-9285-659FBD864BE8}">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Person</a:t>
          </a:r>
          <a:endParaRPr lang="en-US" dirty="0"/>
        </a:p>
      </dgm:t>
    </dgm:pt>
    <dgm:pt modelId="{5614A22F-9DE8-4511-9821-0A244DD22E30}" type="parTrans" cxnId="{DFFBD72E-C19C-4BF2-AEAF-763F396959A7}">
      <dgm:prSet/>
      <dgm:spPr/>
      <dgm:t>
        <a:bodyPr/>
        <a:lstStyle/>
        <a:p>
          <a:endParaRPr lang="en-US"/>
        </a:p>
      </dgm:t>
    </dgm:pt>
    <dgm:pt modelId="{D4C7E63A-1B35-4B22-BF88-00B565BC4816}" type="sibTrans" cxnId="{DFFBD72E-C19C-4BF2-AEAF-763F396959A7}">
      <dgm:prSet/>
      <dgm:spPr/>
      <dgm:t>
        <a:bodyPr/>
        <a:lstStyle/>
        <a:p>
          <a:endParaRPr lang="en-US"/>
        </a:p>
      </dgm:t>
    </dgm:pt>
    <dgm:pt modelId="{434C34AC-60B8-4101-B3B5-DA36F0029D6D}">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Temporal</a:t>
          </a:r>
          <a:endParaRPr lang="en-US" dirty="0"/>
        </a:p>
      </dgm:t>
    </dgm:pt>
    <dgm:pt modelId="{0FEB8DAE-A362-4C98-9918-CDE2536F40E0}" type="parTrans" cxnId="{CF5DED72-7E3A-4DA6-822C-C77ADF444DC6}">
      <dgm:prSet/>
      <dgm:spPr/>
      <dgm:t>
        <a:bodyPr/>
        <a:lstStyle/>
        <a:p>
          <a:endParaRPr lang="en-US"/>
        </a:p>
      </dgm:t>
    </dgm:pt>
    <dgm:pt modelId="{E3EFCB85-9C24-4223-B854-193E5828D644}" type="sibTrans" cxnId="{CF5DED72-7E3A-4DA6-822C-C77ADF444DC6}">
      <dgm:prSet/>
      <dgm:spPr/>
      <dgm:t>
        <a:bodyPr/>
        <a:lstStyle/>
        <a:p>
          <a:endParaRPr lang="en-US"/>
        </a:p>
      </dgm:t>
    </dgm:pt>
    <dgm:pt modelId="{08DB8BA6-1585-490B-B3FF-35FEF74A3D42}">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Spatial</a:t>
          </a:r>
          <a:endParaRPr lang="en-US" dirty="0"/>
        </a:p>
      </dgm:t>
    </dgm:pt>
    <dgm:pt modelId="{B6BE8D4F-E904-4569-8E03-01DA05896E34}" type="parTrans" cxnId="{EA11CA75-83B0-4557-9506-C686F1949613}">
      <dgm:prSet/>
      <dgm:spPr/>
      <dgm:t>
        <a:bodyPr/>
        <a:lstStyle/>
        <a:p>
          <a:endParaRPr lang="en-US"/>
        </a:p>
      </dgm:t>
    </dgm:pt>
    <dgm:pt modelId="{E346B6B3-A7EA-4AF2-A4C1-755A0A3AEDDB}" type="sibTrans" cxnId="{EA11CA75-83B0-4557-9506-C686F1949613}">
      <dgm:prSet/>
      <dgm:spPr/>
      <dgm:t>
        <a:bodyPr/>
        <a:lstStyle/>
        <a:p>
          <a:endParaRPr lang="en-US"/>
        </a:p>
      </dgm:t>
    </dgm:pt>
    <dgm:pt modelId="{6B7B52E4-2FCF-4E44-9C3F-721FAA6CC37A}">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Spoken</a:t>
          </a:r>
          <a:endParaRPr lang="en-US" dirty="0"/>
        </a:p>
      </dgm:t>
    </dgm:pt>
    <dgm:pt modelId="{A11FCD5A-32B9-4FBC-B1CA-71A9FACE707D}" type="parTrans" cxnId="{1986DEB6-06A7-48D1-8C81-71CBA9D09310}">
      <dgm:prSet/>
      <dgm:spPr/>
      <dgm:t>
        <a:bodyPr/>
        <a:lstStyle/>
        <a:p>
          <a:endParaRPr lang="en-US"/>
        </a:p>
      </dgm:t>
    </dgm:pt>
    <dgm:pt modelId="{2DCA9578-B5E2-4813-A5A6-4F167F12CC69}" type="sibTrans" cxnId="{1986DEB6-06A7-48D1-8C81-71CBA9D09310}">
      <dgm:prSet/>
      <dgm:spPr/>
      <dgm:t>
        <a:bodyPr/>
        <a:lstStyle/>
        <a:p>
          <a:endParaRPr lang="en-US"/>
        </a:p>
      </dgm:t>
    </dgm:pt>
    <dgm:pt modelId="{98E86FB1-25B6-4E4F-B2DF-4F1F336EB975}">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Written</a:t>
          </a:r>
          <a:endParaRPr lang="en-US" dirty="0"/>
        </a:p>
      </dgm:t>
    </dgm:pt>
    <dgm:pt modelId="{F22B0ABD-2CDE-4C42-8B45-A5122FC5256C}" type="parTrans" cxnId="{ED178D14-0EB8-472B-B605-3E06FB8FAA49}">
      <dgm:prSet/>
      <dgm:spPr/>
      <dgm:t>
        <a:bodyPr/>
        <a:lstStyle/>
        <a:p>
          <a:endParaRPr lang="en-US"/>
        </a:p>
      </dgm:t>
    </dgm:pt>
    <dgm:pt modelId="{E7F06F12-41C0-4BA1-B584-5A2E5FDE0608}" type="sibTrans" cxnId="{ED178D14-0EB8-472B-B605-3E06FB8FAA49}">
      <dgm:prSet/>
      <dgm:spPr/>
      <dgm:t>
        <a:bodyPr/>
        <a:lstStyle/>
        <a:p>
          <a:endParaRPr lang="en-US"/>
        </a:p>
      </dgm:t>
    </dgm:pt>
    <dgm:pt modelId="{ECAC1746-AA4C-421C-9344-644163B56044}">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Cotext</a:t>
          </a:r>
          <a:endParaRPr lang="en-US" dirty="0"/>
        </a:p>
      </dgm:t>
    </dgm:pt>
    <dgm:pt modelId="{B15D3C28-F8E8-41FF-B66C-CD65B55435E9}" type="parTrans" cxnId="{6B93BDC7-AC64-4469-9875-4E6CE6CFDC16}">
      <dgm:prSet/>
      <dgm:spPr/>
      <dgm:t>
        <a:bodyPr/>
        <a:lstStyle/>
        <a:p>
          <a:endParaRPr lang="en-US"/>
        </a:p>
      </dgm:t>
    </dgm:pt>
    <dgm:pt modelId="{5863011E-DDB2-4D66-9E2D-650A674FB66C}" type="sibTrans" cxnId="{6B93BDC7-AC64-4469-9875-4E6CE6CFDC16}">
      <dgm:prSet/>
      <dgm:spPr/>
      <dgm:t>
        <a:bodyPr/>
        <a:lstStyle/>
        <a:p>
          <a:endParaRPr lang="en-US"/>
        </a:p>
      </dgm:t>
    </dgm:pt>
    <dgm:pt modelId="{E4B0BF55-0BDE-442C-B435-74A4B154EACD}">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Intertext</a:t>
          </a:r>
          <a:endParaRPr lang="en-US" dirty="0"/>
        </a:p>
      </dgm:t>
    </dgm:pt>
    <dgm:pt modelId="{91C48A50-A085-4CF6-88CF-A49421F790A0}" type="parTrans" cxnId="{C5ABF5AA-B993-46B7-945A-24EAF4CFED14}">
      <dgm:prSet/>
      <dgm:spPr/>
      <dgm:t>
        <a:bodyPr/>
        <a:lstStyle/>
        <a:p>
          <a:endParaRPr lang="en-US"/>
        </a:p>
      </dgm:t>
    </dgm:pt>
    <dgm:pt modelId="{3DCC45C2-54AE-4B64-A608-B13CE0C27C99}" type="sibTrans" cxnId="{C5ABF5AA-B993-46B7-945A-24EAF4CFED14}">
      <dgm:prSet/>
      <dgm:spPr/>
      <dgm:t>
        <a:bodyPr/>
        <a:lstStyle/>
        <a:p>
          <a:endParaRPr lang="en-US"/>
        </a:p>
      </dgm:t>
    </dgm:pt>
    <dgm:pt modelId="{DDD03D7F-D43E-4811-B9D0-EA0C1E811257}">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Absolute Time</a:t>
          </a:r>
          <a:endParaRPr lang="en-US" dirty="0"/>
        </a:p>
      </dgm:t>
    </dgm:pt>
    <dgm:pt modelId="{EA94C9D8-C5BA-4586-98D8-B030F89CD2EE}" type="parTrans" cxnId="{0BED90B2-3DB5-4042-A6F3-F1BFB9527967}">
      <dgm:prSet/>
      <dgm:spPr/>
      <dgm:t>
        <a:bodyPr/>
        <a:lstStyle/>
        <a:p>
          <a:endParaRPr lang="en-US"/>
        </a:p>
      </dgm:t>
    </dgm:pt>
    <dgm:pt modelId="{8484D78A-B1AB-462A-99EF-2EF9F12874BD}" type="sibTrans" cxnId="{0BED90B2-3DB5-4042-A6F3-F1BFB9527967}">
      <dgm:prSet/>
      <dgm:spPr/>
      <dgm:t>
        <a:bodyPr/>
        <a:lstStyle/>
        <a:p>
          <a:endParaRPr lang="en-US"/>
        </a:p>
      </dgm:t>
    </dgm:pt>
    <dgm:pt modelId="{547BFF2C-8861-456F-B508-9474FCEDD9E8}">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Type of Time</a:t>
          </a:r>
          <a:endParaRPr lang="en-US" dirty="0"/>
        </a:p>
      </dgm:t>
    </dgm:pt>
    <dgm:pt modelId="{CD2B85D4-A36F-4ECA-BBFA-664E350A8C34}" type="parTrans" cxnId="{BF4C455B-D56E-46F6-B208-DFEE78262514}">
      <dgm:prSet/>
      <dgm:spPr/>
      <dgm:t>
        <a:bodyPr/>
        <a:lstStyle/>
        <a:p>
          <a:endParaRPr lang="en-US"/>
        </a:p>
      </dgm:t>
    </dgm:pt>
    <dgm:pt modelId="{12C66BF4-ABDB-418B-9367-2F7D7E802C31}" type="sibTrans" cxnId="{BF4C455B-D56E-46F6-B208-DFEE78262514}">
      <dgm:prSet/>
      <dgm:spPr/>
      <dgm:t>
        <a:bodyPr/>
        <a:lstStyle/>
        <a:p>
          <a:endParaRPr lang="en-US"/>
        </a:p>
      </dgm:t>
    </dgm:pt>
    <dgm:pt modelId="{1DA9CD8C-EF16-44E3-994F-FFAF0F4A7410}">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Absolute Space</a:t>
          </a:r>
          <a:endParaRPr lang="en-US" dirty="0"/>
        </a:p>
      </dgm:t>
    </dgm:pt>
    <dgm:pt modelId="{66B95F80-B2A9-4E61-9154-9D1F3B69B2F6}" type="parTrans" cxnId="{10329C2A-1C20-436B-BD81-F175412A4443}">
      <dgm:prSet/>
      <dgm:spPr/>
      <dgm:t>
        <a:bodyPr/>
        <a:lstStyle/>
        <a:p>
          <a:endParaRPr lang="en-US"/>
        </a:p>
      </dgm:t>
    </dgm:pt>
    <dgm:pt modelId="{B6077C4F-447B-4457-9109-0B96FBAFCF7A}" type="sibTrans" cxnId="{10329C2A-1C20-436B-BD81-F175412A4443}">
      <dgm:prSet/>
      <dgm:spPr/>
      <dgm:t>
        <a:bodyPr/>
        <a:lstStyle/>
        <a:p>
          <a:endParaRPr lang="en-US"/>
        </a:p>
      </dgm:t>
    </dgm:pt>
    <dgm:pt modelId="{F0AD29BA-155E-4C30-83E3-DBD0F2827DBC}">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Type of Space</a:t>
          </a:r>
          <a:endParaRPr lang="en-US" dirty="0"/>
        </a:p>
      </dgm:t>
    </dgm:pt>
    <dgm:pt modelId="{ED575151-DC89-4073-B68C-0AB16F5E53F3}" type="parTrans" cxnId="{6C62A1D8-8666-4FBE-B425-1EDD02F35C74}">
      <dgm:prSet/>
      <dgm:spPr/>
      <dgm:t>
        <a:bodyPr/>
        <a:lstStyle/>
        <a:p>
          <a:endParaRPr lang="en-US"/>
        </a:p>
      </dgm:t>
    </dgm:pt>
    <dgm:pt modelId="{3BD1FBEB-160C-4F73-99FD-8F2AEFBF75C6}" type="sibTrans" cxnId="{6C62A1D8-8666-4FBE-B425-1EDD02F35C74}">
      <dgm:prSet/>
      <dgm:spPr/>
      <dgm:t>
        <a:bodyPr/>
        <a:lstStyle/>
        <a:p>
          <a:endParaRPr lang="en-US"/>
        </a:p>
      </dgm:t>
    </dgm:pt>
    <dgm:pt modelId="{23BE620B-68F3-4285-9B6E-8BA1FCE3EA90}">
      <dgm:prSe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t>Cotext</a:t>
          </a:r>
          <a:endParaRPr lang="en-US" dirty="0"/>
        </a:p>
      </dgm:t>
    </dgm:pt>
    <dgm:pt modelId="{C81B0284-3649-4DF8-A9C2-64B282B20C04}" type="parTrans" cxnId="{298F5DE7-60FD-4697-B059-8CB312C335F9}">
      <dgm:prSet/>
      <dgm:spPr/>
      <dgm:t>
        <a:bodyPr/>
        <a:lstStyle/>
        <a:p>
          <a:endParaRPr lang="en-US"/>
        </a:p>
      </dgm:t>
    </dgm:pt>
    <dgm:pt modelId="{A361B045-43D6-4E53-89A8-2ECEFC257406}" type="sibTrans" cxnId="{298F5DE7-60FD-4697-B059-8CB312C335F9}">
      <dgm:prSet/>
      <dgm:spPr/>
      <dgm:t>
        <a:bodyPr/>
        <a:lstStyle/>
        <a:p>
          <a:endParaRPr lang="en-US"/>
        </a:p>
      </dgm:t>
    </dgm:pt>
    <dgm:pt modelId="{0211D5A1-D055-4D6B-A571-3CB5915252B4}">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Contextual Constraint</a:t>
          </a:r>
          <a:endParaRPr lang="en-US" dirty="0"/>
        </a:p>
      </dgm:t>
    </dgm:pt>
    <dgm:pt modelId="{8981269D-0681-4332-9E92-BE6D3215046D}" type="parTrans" cxnId="{7AE14A3D-F91F-40A6-B5A7-89333893A5BE}">
      <dgm:prSet/>
      <dgm:spPr/>
      <dgm:t>
        <a:bodyPr/>
        <a:lstStyle/>
        <a:p>
          <a:endParaRPr lang="en-US"/>
        </a:p>
      </dgm:t>
    </dgm:pt>
    <dgm:pt modelId="{CC806232-6CC8-4D63-8C12-E7FD43B72509}" type="sibTrans" cxnId="{7AE14A3D-F91F-40A6-B5A7-89333893A5BE}">
      <dgm:prSet/>
      <dgm:spPr/>
      <dgm:t>
        <a:bodyPr/>
        <a:lstStyle/>
        <a:p>
          <a:endParaRPr lang="en-US"/>
        </a:p>
      </dgm:t>
    </dgm:pt>
    <dgm:pt modelId="{894E8F75-F772-47AF-804A-6C94C7A952B0}">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Agent Internal</a:t>
          </a:r>
          <a:endParaRPr lang="en-US" dirty="0"/>
        </a:p>
      </dgm:t>
    </dgm:pt>
    <dgm:pt modelId="{DFE85DD0-D3CB-4C9C-92A7-A7A067F43EF6}" type="parTrans" cxnId="{8B71A27F-C87F-49A3-A323-2111536AA9E3}">
      <dgm:prSet/>
      <dgm:spPr/>
      <dgm:t>
        <a:bodyPr/>
        <a:lstStyle/>
        <a:p>
          <a:endParaRPr lang="en-US"/>
        </a:p>
      </dgm:t>
    </dgm:pt>
    <dgm:pt modelId="{D9C1CA8F-7679-43D4-9329-C32D4E170170}" type="sibTrans" cxnId="{8B71A27F-C87F-49A3-A323-2111536AA9E3}">
      <dgm:prSet/>
      <dgm:spPr/>
      <dgm:t>
        <a:bodyPr/>
        <a:lstStyle/>
        <a:p>
          <a:endParaRPr lang="en-US"/>
        </a:p>
      </dgm:t>
    </dgm:pt>
    <dgm:pt modelId="{31DDC34D-BB01-4505-8A7C-A462751DF050}">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System Resource</a:t>
          </a:r>
          <a:endParaRPr lang="en-US" dirty="0"/>
        </a:p>
      </dgm:t>
    </dgm:pt>
    <dgm:pt modelId="{AED2F9EC-CF03-49C1-BC1C-4A81DB99491F}" type="parTrans" cxnId="{75A621BB-48D8-459E-A20F-CCEA4161D388}">
      <dgm:prSet/>
      <dgm:spPr/>
      <dgm:t>
        <a:bodyPr/>
        <a:lstStyle/>
        <a:p>
          <a:endParaRPr lang="en-US"/>
        </a:p>
      </dgm:t>
    </dgm:pt>
    <dgm:pt modelId="{549F54E3-08F0-4652-A0D2-322CB315346D}" type="sibTrans" cxnId="{75A621BB-48D8-459E-A20F-CCEA4161D388}">
      <dgm:prSet/>
      <dgm:spPr/>
      <dgm:t>
        <a:bodyPr/>
        <a:lstStyle/>
        <a:p>
          <a:endParaRPr lang="en-US"/>
        </a:p>
      </dgm:t>
    </dgm:pt>
    <dgm:pt modelId="{C60662CD-EF89-47A0-B7A1-0CA77D340756}">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Cognitive</a:t>
          </a:r>
          <a:endParaRPr lang="en-US" dirty="0"/>
        </a:p>
      </dgm:t>
    </dgm:pt>
    <dgm:pt modelId="{E1130AF1-645A-4925-AB60-2464BD8B42C6}" type="parTrans" cxnId="{BA2B88F0-422E-442B-81C5-7A083072A5F7}">
      <dgm:prSet/>
      <dgm:spPr/>
      <dgm:t>
        <a:bodyPr/>
        <a:lstStyle/>
        <a:p>
          <a:endParaRPr lang="en-US"/>
        </a:p>
      </dgm:t>
    </dgm:pt>
    <dgm:pt modelId="{494DBEB3-E841-4132-B739-8DC24D3711AD}" type="sibTrans" cxnId="{BA2B88F0-422E-442B-81C5-7A083072A5F7}">
      <dgm:prSet/>
      <dgm:spPr/>
      <dgm:t>
        <a:bodyPr/>
        <a:lstStyle/>
        <a:p>
          <a:endParaRPr lang="en-US"/>
        </a:p>
      </dgm:t>
    </dgm:pt>
    <dgm:pt modelId="{D2725224-76A2-4FA4-A7E5-8E36DFE65194}">
      <dgm:prSet>
        <dgm:style>
          <a:lnRef idx="1">
            <a:schemeClr val="accent1"/>
          </a:lnRef>
          <a:fillRef idx="2">
            <a:schemeClr val="accent1"/>
          </a:fillRef>
          <a:effectRef idx="1">
            <a:schemeClr val="accent1"/>
          </a:effectRef>
          <a:fontRef idx="minor">
            <a:schemeClr val="dk1"/>
          </a:fontRef>
        </dgm:style>
      </dgm:prSet>
      <dgm:spPr/>
      <dgm:t>
        <a:bodyPr/>
        <a:lstStyle/>
        <a:p>
          <a:r>
            <a:rPr lang="en-US" dirty="0" smtClean="0"/>
            <a:t>Prior Knowledge</a:t>
          </a:r>
          <a:endParaRPr lang="en-US" dirty="0"/>
        </a:p>
      </dgm:t>
    </dgm:pt>
    <dgm:pt modelId="{70DA8A20-2A3D-4FEA-98F4-3CF4F15B2338}" type="parTrans" cxnId="{75DB73E9-B68B-416B-ABE2-9383DA15A2AC}">
      <dgm:prSet/>
      <dgm:spPr/>
      <dgm:t>
        <a:bodyPr/>
        <a:lstStyle/>
        <a:p>
          <a:endParaRPr lang="en-US"/>
        </a:p>
      </dgm:t>
    </dgm:pt>
    <dgm:pt modelId="{89C20FC8-DD0E-4DC2-B5A7-ED4247633781}" type="sibTrans" cxnId="{75DB73E9-B68B-416B-ABE2-9383DA15A2AC}">
      <dgm:prSet/>
      <dgm:spPr/>
      <dgm:t>
        <a:bodyPr/>
        <a:lstStyle/>
        <a:p>
          <a:endParaRPr lang="en-US"/>
        </a:p>
      </dgm:t>
    </dgm:pt>
    <dgm:pt modelId="{E5AA7ED6-34AB-49A2-9FD3-159A21E53A1A}">
      <dgm:prSet>
        <dgm:style>
          <a:lnRef idx="1">
            <a:schemeClr val="accent2"/>
          </a:lnRef>
          <a:fillRef idx="2">
            <a:schemeClr val="accent2"/>
          </a:fillRef>
          <a:effectRef idx="1">
            <a:schemeClr val="accent2"/>
          </a:effectRef>
          <a:fontRef idx="minor">
            <a:schemeClr val="dk1"/>
          </a:fontRef>
        </dgm:style>
      </dgm:prSet>
      <dgm:spPr/>
      <dgm:t>
        <a:bodyPr/>
        <a:lstStyle/>
        <a:p>
          <a:r>
            <a:rPr lang="en-US" dirty="0" smtClean="0"/>
            <a:t>Intensions</a:t>
          </a:r>
          <a:endParaRPr lang="en-US" dirty="0"/>
        </a:p>
      </dgm:t>
    </dgm:pt>
    <dgm:pt modelId="{03E2461F-3E5D-4E4A-BB99-0F8871094EC9}" type="parTrans" cxnId="{EEC960FA-825E-47A0-9195-C0F24A4BFE7D}">
      <dgm:prSet/>
      <dgm:spPr/>
      <dgm:t>
        <a:bodyPr/>
        <a:lstStyle/>
        <a:p>
          <a:endParaRPr lang="en-US"/>
        </a:p>
      </dgm:t>
    </dgm:pt>
    <dgm:pt modelId="{F03602D3-308B-411B-B0B0-94D709021D3A}" type="sibTrans" cxnId="{EEC960FA-825E-47A0-9195-C0F24A4BFE7D}">
      <dgm:prSet/>
      <dgm:spPr/>
      <dgm:t>
        <a:bodyPr/>
        <a:lstStyle/>
        <a:p>
          <a:endParaRPr lang="en-US"/>
        </a:p>
      </dgm:t>
    </dgm:pt>
    <dgm:pt modelId="{044D02B8-6684-4F26-BC02-9348A03C83B2}">
      <dgm:prSet>
        <dgm:style>
          <a:lnRef idx="1">
            <a:schemeClr val="accent2"/>
          </a:lnRef>
          <a:fillRef idx="2">
            <a:schemeClr val="accent2"/>
          </a:fillRef>
          <a:effectRef idx="1">
            <a:schemeClr val="accent2"/>
          </a:effectRef>
          <a:fontRef idx="minor">
            <a:schemeClr val="dk1"/>
          </a:fontRef>
        </dgm:style>
      </dgm:prSet>
      <dgm:spPr/>
      <dgm:t>
        <a:bodyPr/>
        <a:lstStyle/>
        <a:p>
          <a:r>
            <a:rPr lang="en-US" dirty="0" err="1" smtClean="0"/>
            <a:t>Imaginal</a:t>
          </a:r>
          <a:endParaRPr lang="en-US" dirty="0"/>
        </a:p>
      </dgm:t>
    </dgm:pt>
    <dgm:pt modelId="{C5571765-FBE9-4D01-A906-1BA029A544E4}" type="parTrans" cxnId="{7A0F1CE1-7FE9-4B3F-8CFF-9493B106221D}">
      <dgm:prSet/>
      <dgm:spPr/>
      <dgm:t>
        <a:bodyPr/>
        <a:lstStyle/>
        <a:p>
          <a:endParaRPr lang="en-US"/>
        </a:p>
      </dgm:t>
    </dgm:pt>
    <dgm:pt modelId="{1B9826AD-7D54-4652-9AE3-309163B8C626}" type="sibTrans" cxnId="{7A0F1CE1-7FE9-4B3F-8CFF-9493B106221D}">
      <dgm:prSet/>
      <dgm:spPr/>
      <dgm:t>
        <a:bodyPr/>
        <a:lstStyle/>
        <a:p>
          <a:endParaRPr lang="en-US"/>
        </a:p>
      </dgm:t>
    </dgm:pt>
    <dgm:pt modelId="{2EA9F948-DFD1-47E5-B023-D5E8F59C4A60}" type="pres">
      <dgm:prSet presAssocID="{54D6A1B9-0421-44D4-9A3B-66EC3CADC6FF}" presName="hierChild1" presStyleCnt="0">
        <dgm:presLayoutVars>
          <dgm:chPref val="1"/>
          <dgm:dir/>
          <dgm:animOne val="branch"/>
          <dgm:animLvl val="lvl"/>
          <dgm:resizeHandles/>
        </dgm:presLayoutVars>
      </dgm:prSet>
      <dgm:spPr/>
      <dgm:t>
        <a:bodyPr/>
        <a:lstStyle/>
        <a:p>
          <a:endParaRPr lang="en-US"/>
        </a:p>
      </dgm:t>
    </dgm:pt>
    <dgm:pt modelId="{80A95C41-38AC-4420-BC83-A66197E8A2F2}" type="pres">
      <dgm:prSet presAssocID="{0211D5A1-D055-4D6B-A571-3CB5915252B4}" presName="hierRoot1" presStyleCnt="0"/>
      <dgm:spPr/>
      <dgm:t>
        <a:bodyPr/>
        <a:lstStyle/>
        <a:p>
          <a:endParaRPr lang="en-US"/>
        </a:p>
      </dgm:t>
    </dgm:pt>
    <dgm:pt modelId="{2048DF32-2289-4D57-A7C5-ECE10623EBA9}" type="pres">
      <dgm:prSet presAssocID="{0211D5A1-D055-4D6B-A571-3CB5915252B4}" presName="composite" presStyleCnt="0"/>
      <dgm:spPr/>
      <dgm:t>
        <a:bodyPr/>
        <a:lstStyle/>
        <a:p>
          <a:endParaRPr lang="en-US"/>
        </a:p>
      </dgm:t>
    </dgm:pt>
    <dgm:pt modelId="{7EB31869-14D9-41B0-8356-E5C0EF672CD4}" type="pres">
      <dgm:prSet presAssocID="{0211D5A1-D055-4D6B-A571-3CB5915252B4}" presName="background" presStyleLbl="node0" presStyleIdx="0" presStyleCnt="1"/>
      <dgm:spPr/>
      <dgm:t>
        <a:bodyPr/>
        <a:lstStyle/>
        <a:p>
          <a:endParaRPr lang="en-US"/>
        </a:p>
      </dgm:t>
    </dgm:pt>
    <dgm:pt modelId="{193D36F6-BE7E-42F3-AF44-D7A2C22B9CC6}" type="pres">
      <dgm:prSet presAssocID="{0211D5A1-D055-4D6B-A571-3CB5915252B4}" presName="text" presStyleLbl="fgAcc0" presStyleIdx="0" presStyleCnt="1">
        <dgm:presLayoutVars>
          <dgm:chPref val="3"/>
        </dgm:presLayoutVars>
      </dgm:prSet>
      <dgm:spPr/>
      <dgm:t>
        <a:bodyPr/>
        <a:lstStyle/>
        <a:p>
          <a:endParaRPr lang="en-US"/>
        </a:p>
      </dgm:t>
    </dgm:pt>
    <dgm:pt modelId="{C0A6A075-AC5A-43A6-B32D-40745746EE27}" type="pres">
      <dgm:prSet presAssocID="{0211D5A1-D055-4D6B-A571-3CB5915252B4}" presName="hierChild2" presStyleCnt="0"/>
      <dgm:spPr/>
      <dgm:t>
        <a:bodyPr/>
        <a:lstStyle/>
        <a:p>
          <a:endParaRPr lang="en-US"/>
        </a:p>
      </dgm:t>
    </dgm:pt>
    <dgm:pt modelId="{E5AA2DBC-BA0A-45C8-9086-D64DBEBC93BB}" type="pres">
      <dgm:prSet presAssocID="{65E03DE1-3B78-4A39-A425-0DC413C07508}" presName="Name10" presStyleLbl="parChTrans1D2" presStyleIdx="0" presStyleCnt="2"/>
      <dgm:spPr/>
      <dgm:t>
        <a:bodyPr/>
        <a:lstStyle/>
        <a:p>
          <a:endParaRPr lang="en-US"/>
        </a:p>
      </dgm:t>
    </dgm:pt>
    <dgm:pt modelId="{1C5B2B3C-58A2-499E-AC1A-DD08EDBAF42F}" type="pres">
      <dgm:prSet presAssocID="{18B75840-C2DD-43BC-BBD0-EDDDC3F36B25}" presName="hierRoot2" presStyleCnt="0"/>
      <dgm:spPr/>
      <dgm:t>
        <a:bodyPr/>
        <a:lstStyle/>
        <a:p>
          <a:endParaRPr lang="en-US"/>
        </a:p>
      </dgm:t>
    </dgm:pt>
    <dgm:pt modelId="{4190886E-CBC0-4A3C-A093-0C5CFF4EE1D4}" type="pres">
      <dgm:prSet presAssocID="{18B75840-C2DD-43BC-BBD0-EDDDC3F36B25}" presName="composite2" presStyleCnt="0"/>
      <dgm:spPr/>
      <dgm:t>
        <a:bodyPr/>
        <a:lstStyle/>
        <a:p>
          <a:endParaRPr lang="en-US"/>
        </a:p>
      </dgm:t>
    </dgm:pt>
    <dgm:pt modelId="{C7B729B0-33FC-4469-A9E2-37AC53BD1A99}" type="pres">
      <dgm:prSet presAssocID="{18B75840-C2DD-43BC-BBD0-EDDDC3F36B25}" presName="background2" presStyleLbl="node2" presStyleIdx="0" presStyleCnt="2"/>
      <dgm:spPr/>
      <dgm:t>
        <a:bodyPr/>
        <a:lstStyle/>
        <a:p>
          <a:endParaRPr lang="en-US"/>
        </a:p>
      </dgm:t>
    </dgm:pt>
    <dgm:pt modelId="{2EAD73BD-F5CE-43F9-ADA1-9099C05E1B62}" type="pres">
      <dgm:prSet presAssocID="{18B75840-C2DD-43BC-BBD0-EDDDC3F36B25}" presName="text2" presStyleLbl="fgAcc2" presStyleIdx="0" presStyleCnt="2">
        <dgm:presLayoutVars>
          <dgm:chPref val="3"/>
        </dgm:presLayoutVars>
      </dgm:prSet>
      <dgm:spPr/>
      <dgm:t>
        <a:bodyPr/>
        <a:lstStyle/>
        <a:p>
          <a:endParaRPr lang="en-US"/>
        </a:p>
      </dgm:t>
    </dgm:pt>
    <dgm:pt modelId="{C53E94B2-2FB8-4EA0-96F7-C853AD85A427}" type="pres">
      <dgm:prSet presAssocID="{18B75840-C2DD-43BC-BBD0-EDDDC3F36B25}" presName="hierChild3" presStyleCnt="0"/>
      <dgm:spPr/>
      <dgm:t>
        <a:bodyPr/>
        <a:lstStyle/>
        <a:p>
          <a:endParaRPr lang="en-US"/>
        </a:p>
      </dgm:t>
    </dgm:pt>
    <dgm:pt modelId="{8D2C8CFD-A177-42D7-BE2E-D3B3EF925E13}" type="pres">
      <dgm:prSet presAssocID="{E9D1DBB1-0E32-4A39-9EBC-196D132623D6}" presName="Name17" presStyleLbl="parChTrans1D3" presStyleIdx="0" presStyleCnt="5"/>
      <dgm:spPr/>
      <dgm:t>
        <a:bodyPr/>
        <a:lstStyle/>
        <a:p>
          <a:endParaRPr lang="en-US"/>
        </a:p>
      </dgm:t>
    </dgm:pt>
    <dgm:pt modelId="{12255E06-5DE0-44E1-9534-9EAEA41D93A5}" type="pres">
      <dgm:prSet presAssocID="{BA07E0B0-BD9B-4A76-A9CF-B8E8991037BB}" presName="hierRoot3" presStyleCnt="0"/>
      <dgm:spPr/>
      <dgm:t>
        <a:bodyPr/>
        <a:lstStyle/>
        <a:p>
          <a:endParaRPr lang="en-US"/>
        </a:p>
      </dgm:t>
    </dgm:pt>
    <dgm:pt modelId="{D0685BBD-32E9-4D86-9092-A24D6CA3BCED}" type="pres">
      <dgm:prSet presAssocID="{BA07E0B0-BD9B-4A76-A9CF-B8E8991037BB}" presName="composite3" presStyleCnt="0"/>
      <dgm:spPr/>
      <dgm:t>
        <a:bodyPr/>
        <a:lstStyle/>
        <a:p>
          <a:endParaRPr lang="en-US"/>
        </a:p>
      </dgm:t>
    </dgm:pt>
    <dgm:pt modelId="{E9AB0EA2-1E21-4ECD-9420-9C6B8E4FAB4D}" type="pres">
      <dgm:prSet presAssocID="{BA07E0B0-BD9B-4A76-A9CF-B8E8991037BB}" presName="background3" presStyleLbl="node3" presStyleIdx="0" presStyleCnt="5"/>
      <dgm:spPr/>
      <dgm:t>
        <a:bodyPr/>
        <a:lstStyle/>
        <a:p>
          <a:endParaRPr lang="en-US"/>
        </a:p>
      </dgm:t>
    </dgm:pt>
    <dgm:pt modelId="{C5EBBC17-B57D-4BEF-8AE4-07C38FEC4B33}" type="pres">
      <dgm:prSet presAssocID="{BA07E0B0-BD9B-4A76-A9CF-B8E8991037BB}" presName="text3" presStyleLbl="fgAcc3" presStyleIdx="0" presStyleCnt="5">
        <dgm:presLayoutVars>
          <dgm:chPref val="3"/>
        </dgm:presLayoutVars>
      </dgm:prSet>
      <dgm:spPr/>
      <dgm:t>
        <a:bodyPr/>
        <a:lstStyle/>
        <a:p>
          <a:endParaRPr lang="en-US"/>
        </a:p>
      </dgm:t>
    </dgm:pt>
    <dgm:pt modelId="{0AD6446A-1ABB-4C4A-A30F-8A21041937C2}" type="pres">
      <dgm:prSet presAssocID="{BA07E0B0-BD9B-4A76-A9CF-B8E8991037BB}" presName="hierChild4" presStyleCnt="0"/>
      <dgm:spPr/>
      <dgm:t>
        <a:bodyPr/>
        <a:lstStyle/>
        <a:p>
          <a:endParaRPr lang="en-US"/>
        </a:p>
      </dgm:t>
    </dgm:pt>
    <dgm:pt modelId="{DA2EC0E5-F492-4429-A44A-4B995517A433}" type="pres">
      <dgm:prSet presAssocID="{8E6734B7-26FA-4F5F-91A7-998C37FC01E5}" presName="Name17" presStyleLbl="parChTrans1D3" presStyleIdx="1" presStyleCnt="5"/>
      <dgm:spPr/>
      <dgm:t>
        <a:bodyPr/>
        <a:lstStyle/>
        <a:p>
          <a:endParaRPr lang="en-US"/>
        </a:p>
      </dgm:t>
    </dgm:pt>
    <dgm:pt modelId="{2D647884-46C6-497F-AB00-E0179A25F7C5}" type="pres">
      <dgm:prSet presAssocID="{65F99B98-E5EB-4D60-9D66-861272EB2558}" presName="hierRoot3" presStyleCnt="0"/>
      <dgm:spPr/>
      <dgm:t>
        <a:bodyPr/>
        <a:lstStyle/>
        <a:p>
          <a:endParaRPr lang="en-US"/>
        </a:p>
      </dgm:t>
    </dgm:pt>
    <dgm:pt modelId="{73B1BD8D-5962-46C0-A4DF-DC2C55506657}" type="pres">
      <dgm:prSet presAssocID="{65F99B98-E5EB-4D60-9D66-861272EB2558}" presName="composite3" presStyleCnt="0"/>
      <dgm:spPr/>
      <dgm:t>
        <a:bodyPr/>
        <a:lstStyle/>
        <a:p>
          <a:endParaRPr lang="en-US"/>
        </a:p>
      </dgm:t>
    </dgm:pt>
    <dgm:pt modelId="{9F385309-223D-47A4-AB22-FDA1C8322835}" type="pres">
      <dgm:prSet presAssocID="{65F99B98-E5EB-4D60-9D66-861272EB2558}" presName="background3" presStyleLbl="node3" presStyleIdx="1" presStyleCnt="5"/>
      <dgm:spPr/>
      <dgm:t>
        <a:bodyPr/>
        <a:lstStyle/>
        <a:p>
          <a:endParaRPr lang="en-US"/>
        </a:p>
      </dgm:t>
    </dgm:pt>
    <dgm:pt modelId="{7B26BD73-2B77-46D8-A156-1D8A28B74181}" type="pres">
      <dgm:prSet presAssocID="{65F99B98-E5EB-4D60-9D66-861272EB2558}" presName="text3" presStyleLbl="fgAcc3" presStyleIdx="1" presStyleCnt="5">
        <dgm:presLayoutVars>
          <dgm:chPref val="3"/>
        </dgm:presLayoutVars>
      </dgm:prSet>
      <dgm:spPr/>
      <dgm:t>
        <a:bodyPr/>
        <a:lstStyle/>
        <a:p>
          <a:endParaRPr lang="en-US"/>
        </a:p>
      </dgm:t>
    </dgm:pt>
    <dgm:pt modelId="{23C411E4-B4B0-4E09-933F-C83D0C1E3257}" type="pres">
      <dgm:prSet presAssocID="{65F99B98-E5EB-4D60-9D66-861272EB2558}" presName="hierChild4" presStyleCnt="0"/>
      <dgm:spPr/>
      <dgm:t>
        <a:bodyPr/>
        <a:lstStyle/>
        <a:p>
          <a:endParaRPr lang="en-US"/>
        </a:p>
      </dgm:t>
    </dgm:pt>
    <dgm:pt modelId="{048CCDDC-62A9-472E-AA23-D52824EB884C}" type="pres">
      <dgm:prSet presAssocID="{A11FCD5A-32B9-4FBC-B1CA-71A9FACE707D}" presName="Name23" presStyleLbl="parChTrans1D4" presStyleIdx="0" presStyleCnt="16"/>
      <dgm:spPr/>
      <dgm:t>
        <a:bodyPr/>
        <a:lstStyle/>
        <a:p>
          <a:endParaRPr lang="en-US"/>
        </a:p>
      </dgm:t>
    </dgm:pt>
    <dgm:pt modelId="{EB61EFD0-2152-4290-971A-1398B2F83B20}" type="pres">
      <dgm:prSet presAssocID="{6B7B52E4-2FCF-4E44-9C3F-721FAA6CC37A}" presName="hierRoot4" presStyleCnt="0"/>
      <dgm:spPr/>
      <dgm:t>
        <a:bodyPr/>
        <a:lstStyle/>
        <a:p>
          <a:endParaRPr lang="en-US"/>
        </a:p>
      </dgm:t>
    </dgm:pt>
    <dgm:pt modelId="{79F8B678-7E7A-4A2A-92E0-BBB9DD4CA31F}" type="pres">
      <dgm:prSet presAssocID="{6B7B52E4-2FCF-4E44-9C3F-721FAA6CC37A}" presName="composite4" presStyleCnt="0"/>
      <dgm:spPr/>
      <dgm:t>
        <a:bodyPr/>
        <a:lstStyle/>
        <a:p>
          <a:endParaRPr lang="en-US"/>
        </a:p>
      </dgm:t>
    </dgm:pt>
    <dgm:pt modelId="{FB8FF57F-974E-420D-8B56-8574980FF2E2}" type="pres">
      <dgm:prSet presAssocID="{6B7B52E4-2FCF-4E44-9C3F-721FAA6CC37A}" presName="background4" presStyleLbl="node4" presStyleIdx="0" presStyleCnt="16"/>
      <dgm:spPr/>
      <dgm:t>
        <a:bodyPr/>
        <a:lstStyle/>
        <a:p>
          <a:endParaRPr lang="en-US"/>
        </a:p>
      </dgm:t>
    </dgm:pt>
    <dgm:pt modelId="{9956309D-136C-4ACE-B6C9-E854DC4CD1D8}" type="pres">
      <dgm:prSet presAssocID="{6B7B52E4-2FCF-4E44-9C3F-721FAA6CC37A}" presName="text4" presStyleLbl="fgAcc4" presStyleIdx="0" presStyleCnt="16">
        <dgm:presLayoutVars>
          <dgm:chPref val="3"/>
        </dgm:presLayoutVars>
      </dgm:prSet>
      <dgm:spPr/>
      <dgm:t>
        <a:bodyPr/>
        <a:lstStyle/>
        <a:p>
          <a:endParaRPr lang="en-US"/>
        </a:p>
      </dgm:t>
    </dgm:pt>
    <dgm:pt modelId="{15385C72-A6F4-4864-93F2-A3425A622DBD}" type="pres">
      <dgm:prSet presAssocID="{6B7B52E4-2FCF-4E44-9C3F-721FAA6CC37A}" presName="hierChild5" presStyleCnt="0"/>
      <dgm:spPr/>
      <dgm:t>
        <a:bodyPr/>
        <a:lstStyle/>
        <a:p>
          <a:endParaRPr lang="en-US"/>
        </a:p>
      </dgm:t>
    </dgm:pt>
    <dgm:pt modelId="{936C84F6-AE4F-40B7-8EBB-F74E76CED90B}" type="pres">
      <dgm:prSet presAssocID="{B15D3C28-F8E8-41FF-B66C-CD65B55435E9}" presName="Name23" presStyleLbl="parChTrans1D4" presStyleIdx="1" presStyleCnt="16"/>
      <dgm:spPr/>
      <dgm:t>
        <a:bodyPr/>
        <a:lstStyle/>
        <a:p>
          <a:endParaRPr lang="en-US"/>
        </a:p>
      </dgm:t>
    </dgm:pt>
    <dgm:pt modelId="{982ACD5F-2670-4512-92C7-0E4394109696}" type="pres">
      <dgm:prSet presAssocID="{ECAC1746-AA4C-421C-9344-644163B56044}" presName="hierRoot4" presStyleCnt="0"/>
      <dgm:spPr/>
      <dgm:t>
        <a:bodyPr/>
        <a:lstStyle/>
        <a:p>
          <a:endParaRPr lang="en-US"/>
        </a:p>
      </dgm:t>
    </dgm:pt>
    <dgm:pt modelId="{0E0B96B1-DB45-47F2-8878-EEB8EE3F2F6B}" type="pres">
      <dgm:prSet presAssocID="{ECAC1746-AA4C-421C-9344-644163B56044}" presName="composite4" presStyleCnt="0"/>
      <dgm:spPr/>
      <dgm:t>
        <a:bodyPr/>
        <a:lstStyle/>
        <a:p>
          <a:endParaRPr lang="en-US"/>
        </a:p>
      </dgm:t>
    </dgm:pt>
    <dgm:pt modelId="{CBD2612D-B504-4DA4-8457-11E753B7C401}" type="pres">
      <dgm:prSet presAssocID="{ECAC1746-AA4C-421C-9344-644163B56044}" presName="background4" presStyleLbl="node4" presStyleIdx="1" presStyleCnt="16"/>
      <dgm:spPr/>
      <dgm:t>
        <a:bodyPr/>
        <a:lstStyle/>
        <a:p>
          <a:endParaRPr lang="en-US"/>
        </a:p>
      </dgm:t>
    </dgm:pt>
    <dgm:pt modelId="{62C77553-AD4A-44B3-AFDF-D4DE02A52E80}" type="pres">
      <dgm:prSet presAssocID="{ECAC1746-AA4C-421C-9344-644163B56044}" presName="text4" presStyleLbl="fgAcc4" presStyleIdx="1" presStyleCnt="16">
        <dgm:presLayoutVars>
          <dgm:chPref val="3"/>
        </dgm:presLayoutVars>
      </dgm:prSet>
      <dgm:spPr/>
      <dgm:t>
        <a:bodyPr/>
        <a:lstStyle/>
        <a:p>
          <a:endParaRPr lang="en-US"/>
        </a:p>
      </dgm:t>
    </dgm:pt>
    <dgm:pt modelId="{6F6DDB6F-24CC-4F01-874E-CD780F019C64}" type="pres">
      <dgm:prSet presAssocID="{ECAC1746-AA4C-421C-9344-644163B56044}" presName="hierChild5" presStyleCnt="0"/>
      <dgm:spPr/>
      <dgm:t>
        <a:bodyPr/>
        <a:lstStyle/>
        <a:p>
          <a:endParaRPr lang="en-US"/>
        </a:p>
      </dgm:t>
    </dgm:pt>
    <dgm:pt modelId="{29E37E0B-31C5-44C7-B031-CC0164250E16}" type="pres">
      <dgm:prSet presAssocID="{F22B0ABD-2CDE-4C42-8B45-A5122FC5256C}" presName="Name23" presStyleLbl="parChTrans1D4" presStyleIdx="2" presStyleCnt="16"/>
      <dgm:spPr/>
      <dgm:t>
        <a:bodyPr/>
        <a:lstStyle/>
        <a:p>
          <a:endParaRPr lang="en-US"/>
        </a:p>
      </dgm:t>
    </dgm:pt>
    <dgm:pt modelId="{8917349F-3DB7-42B7-857D-5F747BC2B573}" type="pres">
      <dgm:prSet presAssocID="{98E86FB1-25B6-4E4F-B2DF-4F1F336EB975}" presName="hierRoot4" presStyleCnt="0"/>
      <dgm:spPr/>
      <dgm:t>
        <a:bodyPr/>
        <a:lstStyle/>
        <a:p>
          <a:endParaRPr lang="en-US"/>
        </a:p>
      </dgm:t>
    </dgm:pt>
    <dgm:pt modelId="{FC4AF40C-2D72-4457-9CDA-D398EF587D2F}" type="pres">
      <dgm:prSet presAssocID="{98E86FB1-25B6-4E4F-B2DF-4F1F336EB975}" presName="composite4" presStyleCnt="0"/>
      <dgm:spPr/>
      <dgm:t>
        <a:bodyPr/>
        <a:lstStyle/>
        <a:p>
          <a:endParaRPr lang="en-US"/>
        </a:p>
      </dgm:t>
    </dgm:pt>
    <dgm:pt modelId="{ED40770B-8825-49A8-AB29-D7413A2D32D9}" type="pres">
      <dgm:prSet presAssocID="{98E86FB1-25B6-4E4F-B2DF-4F1F336EB975}" presName="background4" presStyleLbl="node4" presStyleIdx="2" presStyleCnt="16"/>
      <dgm:spPr/>
      <dgm:t>
        <a:bodyPr/>
        <a:lstStyle/>
        <a:p>
          <a:endParaRPr lang="en-US"/>
        </a:p>
      </dgm:t>
    </dgm:pt>
    <dgm:pt modelId="{548F7B5F-27FA-46C2-81A1-A6D73D3CA0E3}" type="pres">
      <dgm:prSet presAssocID="{98E86FB1-25B6-4E4F-B2DF-4F1F336EB975}" presName="text4" presStyleLbl="fgAcc4" presStyleIdx="2" presStyleCnt="16">
        <dgm:presLayoutVars>
          <dgm:chPref val="3"/>
        </dgm:presLayoutVars>
      </dgm:prSet>
      <dgm:spPr/>
      <dgm:t>
        <a:bodyPr/>
        <a:lstStyle/>
        <a:p>
          <a:endParaRPr lang="en-US"/>
        </a:p>
      </dgm:t>
    </dgm:pt>
    <dgm:pt modelId="{EDC0B505-A4A4-4442-AFDD-1D4B94F0B03D}" type="pres">
      <dgm:prSet presAssocID="{98E86FB1-25B6-4E4F-B2DF-4F1F336EB975}" presName="hierChild5" presStyleCnt="0"/>
      <dgm:spPr/>
      <dgm:t>
        <a:bodyPr/>
        <a:lstStyle/>
        <a:p>
          <a:endParaRPr lang="en-US"/>
        </a:p>
      </dgm:t>
    </dgm:pt>
    <dgm:pt modelId="{9AD16721-9953-4D58-9D1C-7D5B5DBE48E0}" type="pres">
      <dgm:prSet presAssocID="{91C48A50-A085-4CF6-88CF-A49421F790A0}" presName="Name23" presStyleLbl="parChTrans1D4" presStyleIdx="3" presStyleCnt="16"/>
      <dgm:spPr/>
      <dgm:t>
        <a:bodyPr/>
        <a:lstStyle/>
        <a:p>
          <a:endParaRPr lang="en-US"/>
        </a:p>
      </dgm:t>
    </dgm:pt>
    <dgm:pt modelId="{A8614E6B-7818-4F2A-8A28-A8786B7298CB}" type="pres">
      <dgm:prSet presAssocID="{E4B0BF55-0BDE-442C-B435-74A4B154EACD}" presName="hierRoot4" presStyleCnt="0"/>
      <dgm:spPr/>
      <dgm:t>
        <a:bodyPr/>
        <a:lstStyle/>
        <a:p>
          <a:endParaRPr lang="en-US"/>
        </a:p>
      </dgm:t>
    </dgm:pt>
    <dgm:pt modelId="{417DAAC9-9567-4DF6-A0BB-49B2B2ABCC34}" type="pres">
      <dgm:prSet presAssocID="{E4B0BF55-0BDE-442C-B435-74A4B154EACD}" presName="composite4" presStyleCnt="0"/>
      <dgm:spPr/>
      <dgm:t>
        <a:bodyPr/>
        <a:lstStyle/>
        <a:p>
          <a:endParaRPr lang="en-US"/>
        </a:p>
      </dgm:t>
    </dgm:pt>
    <dgm:pt modelId="{C47DFA6F-CF4D-481D-92CA-1E007486F12C}" type="pres">
      <dgm:prSet presAssocID="{E4B0BF55-0BDE-442C-B435-74A4B154EACD}" presName="background4" presStyleLbl="node4" presStyleIdx="3" presStyleCnt="16"/>
      <dgm:spPr/>
      <dgm:t>
        <a:bodyPr/>
        <a:lstStyle/>
        <a:p>
          <a:endParaRPr lang="en-US"/>
        </a:p>
      </dgm:t>
    </dgm:pt>
    <dgm:pt modelId="{8594A0FE-DB5A-48D6-9314-1B367605EC39}" type="pres">
      <dgm:prSet presAssocID="{E4B0BF55-0BDE-442C-B435-74A4B154EACD}" presName="text4" presStyleLbl="fgAcc4" presStyleIdx="3" presStyleCnt="16">
        <dgm:presLayoutVars>
          <dgm:chPref val="3"/>
        </dgm:presLayoutVars>
      </dgm:prSet>
      <dgm:spPr/>
      <dgm:t>
        <a:bodyPr/>
        <a:lstStyle/>
        <a:p>
          <a:endParaRPr lang="en-US"/>
        </a:p>
      </dgm:t>
    </dgm:pt>
    <dgm:pt modelId="{9E2F3E57-E22B-4696-8965-C94F813802F4}" type="pres">
      <dgm:prSet presAssocID="{E4B0BF55-0BDE-442C-B435-74A4B154EACD}" presName="hierChild5" presStyleCnt="0"/>
      <dgm:spPr/>
      <dgm:t>
        <a:bodyPr/>
        <a:lstStyle/>
        <a:p>
          <a:endParaRPr lang="en-US"/>
        </a:p>
      </dgm:t>
    </dgm:pt>
    <dgm:pt modelId="{E1696836-FAB2-4A5A-8713-D7138A4E999B}" type="pres">
      <dgm:prSet presAssocID="{C81B0284-3649-4DF8-A9C2-64B282B20C04}" presName="Name23" presStyleLbl="parChTrans1D4" presStyleIdx="4" presStyleCnt="16"/>
      <dgm:spPr/>
      <dgm:t>
        <a:bodyPr/>
        <a:lstStyle/>
        <a:p>
          <a:endParaRPr lang="en-US"/>
        </a:p>
      </dgm:t>
    </dgm:pt>
    <dgm:pt modelId="{D1D7C9DE-7F4C-4E10-9E11-32AE2371EA39}" type="pres">
      <dgm:prSet presAssocID="{23BE620B-68F3-4285-9B6E-8BA1FCE3EA90}" presName="hierRoot4" presStyleCnt="0"/>
      <dgm:spPr/>
      <dgm:t>
        <a:bodyPr/>
        <a:lstStyle/>
        <a:p>
          <a:endParaRPr lang="en-US"/>
        </a:p>
      </dgm:t>
    </dgm:pt>
    <dgm:pt modelId="{0D1E584F-5494-4E2A-AA67-9483B8B9E588}" type="pres">
      <dgm:prSet presAssocID="{23BE620B-68F3-4285-9B6E-8BA1FCE3EA90}" presName="composite4" presStyleCnt="0"/>
      <dgm:spPr/>
      <dgm:t>
        <a:bodyPr/>
        <a:lstStyle/>
        <a:p>
          <a:endParaRPr lang="en-US"/>
        </a:p>
      </dgm:t>
    </dgm:pt>
    <dgm:pt modelId="{078123DD-331D-4584-819C-D3FE98A06C00}" type="pres">
      <dgm:prSet presAssocID="{23BE620B-68F3-4285-9B6E-8BA1FCE3EA90}" presName="background4" presStyleLbl="node4" presStyleIdx="4" presStyleCnt="16"/>
      <dgm:spPr/>
      <dgm:t>
        <a:bodyPr/>
        <a:lstStyle/>
        <a:p>
          <a:endParaRPr lang="en-US"/>
        </a:p>
      </dgm:t>
    </dgm:pt>
    <dgm:pt modelId="{A7FE2C30-4C99-4FA8-A250-47A5E9C49904}" type="pres">
      <dgm:prSet presAssocID="{23BE620B-68F3-4285-9B6E-8BA1FCE3EA90}" presName="text4" presStyleLbl="fgAcc4" presStyleIdx="4" presStyleCnt="16">
        <dgm:presLayoutVars>
          <dgm:chPref val="3"/>
        </dgm:presLayoutVars>
      </dgm:prSet>
      <dgm:spPr/>
      <dgm:t>
        <a:bodyPr/>
        <a:lstStyle/>
        <a:p>
          <a:endParaRPr lang="en-US"/>
        </a:p>
      </dgm:t>
    </dgm:pt>
    <dgm:pt modelId="{CB98FB66-FA85-458D-9FD3-AEC2A8AB9610}" type="pres">
      <dgm:prSet presAssocID="{23BE620B-68F3-4285-9B6E-8BA1FCE3EA90}" presName="hierChild5" presStyleCnt="0"/>
      <dgm:spPr/>
      <dgm:t>
        <a:bodyPr/>
        <a:lstStyle/>
        <a:p>
          <a:endParaRPr lang="en-US"/>
        </a:p>
      </dgm:t>
    </dgm:pt>
    <dgm:pt modelId="{CCC21FC4-D52A-4914-A1CF-A3E6D9668074}" type="pres">
      <dgm:prSet presAssocID="{7586E0E2-52B2-4C3E-BF3B-10EB915D0B23}" presName="Name17" presStyleLbl="parChTrans1D3" presStyleIdx="2" presStyleCnt="5"/>
      <dgm:spPr/>
      <dgm:t>
        <a:bodyPr/>
        <a:lstStyle/>
        <a:p>
          <a:endParaRPr lang="en-US"/>
        </a:p>
      </dgm:t>
    </dgm:pt>
    <dgm:pt modelId="{EF028ADB-7829-4D7F-B967-3F27D42C21D1}" type="pres">
      <dgm:prSet presAssocID="{5943F314-A279-48FB-A060-54D5627777BD}" presName="hierRoot3" presStyleCnt="0"/>
      <dgm:spPr/>
      <dgm:t>
        <a:bodyPr/>
        <a:lstStyle/>
        <a:p>
          <a:endParaRPr lang="en-US"/>
        </a:p>
      </dgm:t>
    </dgm:pt>
    <dgm:pt modelId="{90E5B704-80CE-4988-B0A7-3591AAFD07E8}" type="pres">
      <dgm:prSet presAssocID="{5943F314-A279-48FB-A060-54D5627777BD}" presName="composite3" presStyleCnt="0"/>
      <dgm:spPr/>
      <dgm:t>
        <a:bodyPr/>
        <a:lstStyle/>
        <a:p>
          <a:endParaRPr lang="en-US"/>
        </a:p>
      </dgm:t>
    </dgm:pt>
    <dgm:pt modelId="{BD1E318C-9958-4D96-AF76-6DF3598A3DB6}" type="pres">
      <dgm:prSet presAssocID="{5943F314-A279-48FB-A060-54D5627777BD}" presName="background3" presStyleLbl="node3" presStyleIdx="2" presStyleCnt="5"/>
      <dgm:spPr/>
      <dgm:t>
        <a:bodyPr/>
        <a:lstStyle/>
        <a:p>
          <a:endParaRPr lang="en-US"/>
        </a:p>
      </dgm:t>
    </dgm:pt>
    <dgm:pt modelId="{5D40C7C9-DB84-4DA4-947D-0526A572593E}" type="pres">
      <dgm:prSet presAssocID="{5943F314-A279-48FB-A060-54D5627777BD}" presName="text3" presStyleLbl="fgAcc3" presStyleIdx="2" presStyleCnt="5">
        <dgm:presLayoutVars>
          <dgm:chPref val="3"/>
        </dgm:presLayoutVars>
      </dgm:prSet>
      <dgm:spPr/>
      <dgm:t>
        <a:bodyPr/>
        <a:lstStyle/>
        <a:p>
          <a:endParaRPr lang="en-US"/>
        </a:p>
      </dgm:t>
    </dgm:pt>
    <dgm:pt modelId="{A2B51E3F-0EF7-4C4A-A86F-A9B0448FD764}" type="pres">
      <dgm:prSet presAssocID="{5943F314-A279-48FB-A060-54D5627777BD}" presName="hierChild4" presStyleCnt="0"/>
      <dgm:spPr/>
      <dgm:t>
        <a:bodyPr/>
        <a:lstStyle/>
        <a:p>
          <a:endParaRPr lang="en-US"/>
        </a:p>
      </dgm:t>
    </dgm:pt>
    <dgm:pt modelId="{F169C9CD-2FBD-4D58-AB2C-0845BF64892A}" type="pres">
      <dgm:prSet presAssocID="{25A7DB93-A474-4839-9032-18652AF243C0}" presName="Name23" presStyleLbl="parChTrans1D4" presStyleIdx="5" presStyleCnt="16"/>
      <dgm:spPr/>
      <dgm:t>
        <a:bodyPr/>
        <a:lstStyle/>
        <a:p>
          <a:endParaRPr lang="en-US"/>
        </a:p>
      </dgm:t>
    </dgm:pt>
    <dgm:pt modelId="{CF54F532-547C-4313-B548-99064801D9C8}" type="pres">
      <dgm:prSet presAssocID="{1C6918B8-DF20-4E9D-BB3E-893E7DDEC11D}" presName="hierRoot4" presStyleCnt="0"/>
      <dgm:spPr/>
      <dgm:t>
        <a:bodyPr/>
        <a:lstStyle/>
        <a:p>
          <a:endParaRPr lang="en-US"/>
        </a:p>
      </dgm:t>
    </dgm:pt>
    <dgm:pt modelId="{125119A4-8FE7-4F0F-BFF0-7704D67F99DA}" type="pres">
      <dgm:prSet presAssocID="{1C6918B8-DF20-4E9D-BB3E-893E7DDEC11D}" presName="composite4" presStyleCnt="0"/>
      <dgm:spPr/>
      <dgm:t>
        <a:bodyPr/>
        <a:lstStyle/>
        <a:p>
          <a:endParaRPr lang="en-US"/>
        </a:p>
      </dgm:t>
    </dgm:pt>
    <dgm:pt modelId="{E51046D2-89F9-4005-A0E8-BCD01A73284A}" type="pres">
      <dgm:prSet presAssocID="{1C6918B8-DF20-4E9D-BB3E-893E7DDEC11D}" presName="background4" presStyleLbl="node4" presStyleIdx="5" presStyleCnt="16"/>
      <dgm:spPr/>
      <dgm:t>
        <a:bodyPr/>
        <a:lstStyle/>
        <a:p>
          <a:endParaRPr lang="en-US"/>
        </a:p>
      </dgm:t>
    </dgm:pt>
    <dgm:pt modelId="{D1CCE697-6ACC-43A2-81DD-8A89FF6F1664}" type="pres">
      <dgm:prSet presAssocID="{1C6918B8-DF20-4E9D-BB3E-893E7DDEC11D}" presName="text4" presStyleLbl="fgAcc4" presStyleIdx="5" presStyleCnt="16">
        <dgm:presLayoutVars>
          <dgm:chPref val="3"/>
        </dgm:presLayoutVars>
      </dgm:prSet>
      <dgm:spPr/>
      <dgm:t>
        <a:bodyPr/>
        <a:lstStyle/>
        <a:p>
          <a:endParaRPr lang="en-US"/>
        </a:p>
      </dgm:t>
    </dgm:pt>
    <dgm:pt modelId="{7E45313A-B2AF-4671-9657-2850B5DD1904}" type="pres">
      <dgm:prSet presAssocID="{1C6918B8-DF20-4E9D-BB3E-893E7DDEC11D}" presName="hierChild5" presStyleCnt="0"/>
      <dgm:spPr/>
      <dgm:t>
        <a:bodyPr/>
        <a:lstStyle/>
        <a:p>
          <a:endParaRPr lang="en-US"/>
        </a:p>
      </dgm:t>
    </dgm:pt>
    <dgm:pt modelId="{0E085BEC-8265-48BF-BFDA-0639A5BC980F}" type="pres">
      <dgm:prSet presAssocID="{5614A22F-9DE8-4511-9821-0A244DD22E30}" presName="Name23" presStyleLbl="parChTrans1D4" presStyleIdx="6" presStyleCnt="16"/>
      <dgm:spPr/>
      <dgm:t>
        <a:bodyPr/>
        <a:lstStyle/>
        <a:p>
          <a:endParaRPr lang="en-US"/>
        </a:p>
      </dgm:t>
    </dgm:pt>
    <dgm:pt modelId="{2FB90F1A-458C-4ADC-80DB-E590EAC9DE0A}" type="pres">
      <dgm:prSet presAssocID="{70B0B770-CC75-4E10-9285-659FBD864BE8}" presName="hierRoot4" presStyleCnt="0"/>
      <dgm:spPr/>
      <dgm:t>
        <a:bodyPr/>
        <a:lstStyle/>
        <a:p>
          <a:endParaRPr lang="en-US"/>
        </a:p>
      </dgm:t>
    </dgm:pt>
    <dgm:pt modelId="{15A97757-B7A0-4E14-8E1E-71E9E207E053}" type="pres">
      <dgm:prSet presAssocID="{70B0B770-CC75-4E10-9285-659FBD864BE8}" presName="composite4" presStyleCnt="0"/>
      <dgm:spPr/>
      <dgm:t>
        <a:bodyPr/>
        <a:lstStyle/>
        <a:p>
          <a:endParaRPr lang="en-US"/>
        </a:p>
      </dgm:t>
    </dgm:pt>
    <dgm:pt modelId="{58ED75E1-21EE-49F2-A4F7-F772EA85ED09}" type="pres">
      <dgm:prSet presAssocID="{70B0B770-CC75-4E10-9285-659FBD864BE8}" presName="background4" presStyleLbl="node4" presStyleIdx="6" presStyleCnt="16"/>
      <dgm:spPr/>
      <dgm:t>
        <a:bodyPr/>
        <a:lstStyle/>
        <a:p>
          <a:endParaRPr lang="en-US"/>
        </a:p>
      </dgm:t>
    </dgm:pt>
    <dgm:pt modelId="{74C3823D-25ED-4DBD-A876-2A7CE6083348}" type="pres">
      <dgm:prSet presAssocID="{70B0B770-CC75-4E10-9285-659FBD864BE8}" presName="text4" presStyleLbl="fgAcc4" presStyleIdx="6" presStyleCnt="16">
        <dgm:presLayoutVars>
          <dgm:chPref val="3"/>
        </dgm:presLayoutVars>
      </dgm:prSet>
      <dgm:spPr/>
      <dgm:t>
        <a:bodyPr/>
        <a:lstStyle/>
        <a:p>
          <a:endParaRPr lang="en-US"/>
        </a:p>
      </dgm:t>
    </dgm:pt>
    <dgm:pt modelId="{6499C868-68EC-45E9-A2E0-DCA47240E614}" type="pres">
      <dgm:prSet presAssocID="{70B0B770-CC75-4E10-9285-659FBD864BE8}" presName="hierChild5" presStyleCnt="0"/>
      <dgm:spPr/>
      <dgm:t>
        <a:bodyPr/>
        <a:lstStyle/>
        <a:p>
          <a:endParaRPr lang="en-US"/>
        </a:p>
      </dgm:t>
    </dgm:pt>
    <dgm:pt modelId="{51A4F268-39E1-411D-B594-D08265E4BAAA}" type="pres">
      <dgm:prSet presAssocID="{0FEB8DAE-A362-4C98-9918-CDE2536F40E0}" presName="Name23" presStyleLbl="parChTrans1D4" presStyleIdx="7" presStyleCnt="16"/>
      <dgm:spPr/>
      <dgm:t>
        <a:bodyPr/>
        <a:lstStyle/>
        <a:p>
          <a:endParaRPr lang="en-US"/>
        </a:p>
      </dgm:t>
    </dgm:pt>
    <dgm:pt modelId="{17950108-FE34-470A-A2A4-172A9EB9382C}" type="pres">
      <dgm:prSet presAssocID="{434C34AC-60B8-4101-B3B5-DA36F0029D6D}" presName="hierRoot4" presStyleCnt="0"/>
      <dgm:spPr/>
      <dgm:t>
        <a:bodyPr/>
        <a:lstStyle/>
        <a:p>
          <a:endParaRPr lang="en-US"/>
        </a:p>
      </dgm:t>
    </dgm:pt>
    <dgm:pt modelId="{7A0F2C87-6A94-4E2B-9781-61F54555FD4F}" type="pres">
      <dgm:prSet presAssocID="{434C34AC-60B8-4101-B3B5-DA36F0029D6D}" presName="composite4" presStyleCnt="0"/>
      <dgm:spPr/>
      <dgm:t>
        <a:bodyPr/>
        <a:lstStyle/>
        <a:p>
          <a:endParaRPr lang="en-US"/>
        </a:p>
      </dgm:t>
    </dgm:pt>
    <dgm:pt modelId="{A0ACC996-3D48-4F95-863E-F6E19683D6DB}" type="pres">
      <dgm:prSet presAssocID="{434C34AC-60B8-4101-B3B5-DA36F0029D6D}" presName="background4" presStyleLbl="node4" presStyleIdx="7" presStyleCnt="16"/>
      <dgm:spPr/>
      <dgm:t>
        <a:bodyPr/>
        <a:lstStyle/>
        <a:p>
          <a:endParaRPr lang="en-US"/>
        </a:p>
      </dgm:t>
    </dgm:pt>
    <dgm:pt modelId="{32C303FD-0EFA-46FF-A339-9F0D5B31BA23}" type="pres">
      <dgm:prSet presAssocID="{434C34AC-60B8-4101-B3B5-DA36F0029D6D}" presName="text4" presStyleLbl="fgAcc4" presStyleIdx="7" presStyleCnt="16">
        <dgm:presLayoutVars>
          <dgm:chPref val="3"/>
        </dgm:presLayoutVars>
      </dgm:prSet>
      <dgm:spPr/>
      <dgm:t>
        <a:bodyPr/>
        <a:lstStyle/>
        <a:p>
          <a:endParaRPr lang="en-US"/>
        </a:p>
      </dgm:t>
    </dgm:pt>
    <dgm:pt modelId="{E4C376F9-D8D2-4115-921C-31D128805216}" type="pres">
      <dgm:prSet presAssocID="{434C34AC-60B8-4101-B3B5-DA36F0029D6D}" presName="hierChild5" presStyleCnt="0"/>
      <dgm:spPr/>
      <dgm:t>
        <a:bodyPr/>
        <a:lstStyle/>
        <a:p>
          <a:endParaRPr lang="en-US"/>
        </a:p>
      </dgm:t>
    </dgm:pt>
    <dgm:pt modelId="{19E52185-0E50-4549-BE62-C423C3DFE7B7}" type="pres">
      <dgm:prSet presAssocID="{EA94C9D8-C5BA-4586-98D8-B030F89CD2EE}" presName="Name23" presStyleLbl="parChTrans1D4" presStyleIdx="8" presStyleCnt="16"/>
      <dgm:spPr/>
      <dgm:t>
        <a:bodyPr/>
        <a:lstStyle/>
        <a:p>
          <a:endParaRPr lang="en-US"/>
        </a:p>
      </dgm:t>
    </dgm:pt>
    <dgm:pt modelId="{D290BAF0-C027-4027-9883-AD11AF690F58}" type="pres">
      <dgm:prSet presAssocID="{DDD03D7F-D43E-4811-B9D0-EA0C1E811257}" presName="hierRoot4" presStyleCnt="0"/>
      <dgm:spPr/>
      <dgm:t>
        <a:bodyPr/>
        <a:lstStyle/>
        <a:p>
          <a:endParaRPr lang="en-US"/>
        </a:p>
      </dgm:t>
    </dgm:pt>
    <dgm:pt modelId="{AD70C858-2CF4-47D8-8FAB-EA294587FD9F}" type="pres">
      <dgm:prSet presAssocID="{DDD03D7F-D43E-4811-B9D0-EA0C1E811257}" presName="composite4" presStyleCnt="0"/>
      <dgm:spPr/>
      <dgm:t>
        <a:bodyPr/>
        <a:lstStyle/>
        <a:p>
          <a:endParaRPr lang="en-US"/>
        </a:p>
      </dgm:t>
    </dgm:pt>
    <dgm:pt modelId="{83AC5A17-FBD8-44E4-9FF4-E6A2A7E30E16}" type="pres">
      <dgm:prSet presAssocID="{DDD03D7F-D43E-4811-B9D0-EA0C1E811257}" presName="background4" presStyleLbl="node4" presStyleIdx="8" presStyleCnt="16"/>
      <dgm:spPr/>
      <dgm:t>
        <a:bodyPr/>
        <a:lstStyle/>
        <a:p>
          <a:endParaRPr lang="en-US"/>
        </a:p>
      </dgm:t>
    </dgm:pt>
    <dgm:pt modelId="{D1BE8F08-41B2-4DAD-A588-778336079C8E}" type="pres">
      <dgm:prSet presAssocID="{DDD03D7F-D43E-4811-B9D0-EA0C1E811257}" presName="text4" presStyleLbl="fgAcc4" presStyleIdx="8" presStyleCnt="16">
        <dgm:presLayoutVars>
          <dgm:chPref val="3"/>
        </dgm:presLayoutVars>
      </dgm:prSet>
      <dgm:spPr/>
      <dgm:t>
        <a:bodyPr/>
        <a:lstStyle/>
        <a:p>
          <a:endParaRPr lang="en-US"/>
        </a:p>
      </dgm:t>
    </dgm:pt>
    <dgm:pt modelId="{29783203-C411-4D40-B205-AB59BD6D2456}" type="pres">
      <dgm:prSet presAssocID="{DDD03D7F-D43E-4811-B9D0-EA0C1E811257}" presName="hierChild5" presStyleCnt="0"/>
      <dgm:spPr/>
      <dgm:t>
        <a:bodyPr/>
        <a:lstStyle/>
        <a:p>
          <a:endParaRPr lang="en-US"/>
        </a:p>
      </dgm:t>
    </dgm:pt>
    <dgm:pt modelId="{5FF00430-55BC-4F21-A499-A28D0ACB53A3}" type="pres">
      <dgm:prSet presAssocID="{CD2B85D4-A36F-4ECA-BBFA-664E350A8C34}" presName="Name23" presStyleLbl="parChTrans1D4" presStyleIdx="9" presStyleCnt="16"/>
      <dgm:spPr/>
      <dgm:t>
        <a:bodyPr/>
        <a:lstStyle/>
        <a:p>
          <a:endParaRPr lang="en-US"/>
        </a:p>
      </dgm:t>
    </dgm:pt>
    <dgm:pt modelId="{75C01365-FFA2-4799-8836-478434116E8F}" type="pres">
      <dgm:prSet presAssocID="{547BFF2C-8861-456F-B508-9474FCEDD9E8}" presName="hierRoot4" presStyleCnt="0"/>
      <dgm:spPr/>
      <dgm:t>
        <a:bodyPr/>
        <a:lstStyle/>
        <a:p>
          <a:endParaRPr lang="en-US"/>
        </a:p>
      </dgm:t>
    </dgm:pt>
    <dgm:pt modelId="{0ECDA531-14C8-427A-91C5-F7C3D44D88DA}" type="pres">
      <dgm:prSet presAssocID="{547BFF2C-8861-456F-B508-9474FCEDD9E8}" presName="composite4" presStyleCnt="0"/>
      <dgm:spPr/>
      <dgm:t>
        <a:bodyPr/>
        <a:lstStyle/>
        <a:p>
          <a:endParaRPr lang="en-US"/>
        </a:p>
      </dgm:t>
    </dgm:pt>
    <dgm:pt modelId="{A9C64D6A-93CE-4FEA-82A3-0C0C54117771}" type="pres">
      <dgm:prSet presAssocID="{547BFF2C-8861-456F-B508-9474FCEDD9E8}" presName="background4" presStyleLbl="node4" presStyleIdx="9" presStyleCnt="16"/>
      <dgm:spPr/>
      <dgm:t>
        <a:bodyPr/>
        <a:lstStyle/>
        <a:p>
          <a:endParaRPr lang="en-US"/>
        </a:p>
      </dgm:t>
    </dgm:pt>
    <dgm:pt modelId="{4269FA8C-D781-4016-B9AD-18AFE4CB6ACB}" type="pres">
      <dgm:prSet presAssocID="{547BFF2C-8861-456F-B508-9474FCEDD9E8}" presName="text4" presStyleLbl="fgAcc4" presStyleIdx="9" presStyleCnt="16">
        <dgm:presLayoutVars>
          <dgm:chPref val="3"/>
        </dgm:presLayoutVars>
      </dgm:prSet>
      <dgm:spPr/>
      <dgm:t>
        <a:bodyPr/>
        <a:lstStyle/>
        <a:p>
          <a:endParaRPr lang="en-US"/>
        </a:p>
      </dgm:t>
    </dgm:pt>
    <dgm:pt modelId="{C503DEEB-28C8-4D23-AD06-A74A445300A0}" type="pres">
      <dgm:prSet presAssocID="{547BFF2C-8861-456F-B508-9474FCEDD9E8}" presName="hierChild5" presStyleCnt="0"/>
      <dgm:spPr/>
      <dgm:t>
        <a:bodyPr/>
        <a:lstStyle/>
        <a:p>
          <a:endParaRPr lang="en-US"/>
        </a:p>
      </dgm:t>
    </dgm:pt>
    <dgm:pt modelId="{5CE5C3DB-1484-4E3F-8996-515CE1B2A967}" type="pres">
      <dgm:prSet presAssocID="{B6BE8D4F-E904-4569-8E03-01DA05896E34}" presName="Name23" presStyleLbl="parChTrans1D4" presStyleIdx="10" presStyleCnt="16"/>
      <dgm:spPr/>
      <dgm:t>
        <a:bodyPr/>
        <a:lstStyle/>
        <a:p>
          <a:endParaRPr lang="en-US"/>
        </a:p>
      </dgm:t>
    </dgm:pt>
    <dgm:pt modelId="{1B1700B5-9939-4C6C-BF21-BABD4D8E2FBD}" type="pres">
      <dgm:prSet presAssocID="{08DB8BA6-1585-490B-B3FF-35FEF74A3D42}" presName="hierRoot4" presStyleCnt="0"/>
      <dgm:spPr/>
      <dgm:t>
        <a:bodyPr/>
        <a:lstStyle/>
        <a:p>
          <a:endParaRPr lang="en-US"/>
        </a:p>
      </dgm:t>
    </dgm:pt>
    <dgm:pt modelId="{24D44436-9AAA-483C-985D-4313B9A8D161}" type="pres">
      <dgm:prSet presAssocID="{08DB8BA6-1585-490B-B3FF-35FEF74A3D42}" presName="composite4" presStyleCnt="0"/>
      <dgm:spPr/>
      <dgm:t>
        <a:bodyPr/>
        <a:lstStyle/>
        <a:p>
          <a:endParaRPr lang="en-US"/>
        </a:p>
      </dgm:t>
    </dgm:pt>
    <dgm:pt modelId="{AFB4C548-8AC9-4556-8C44-241CEB14A64E}" type="pres">
      <dgm:prSet presAssocID="{08DB8BA6-1585-490B-B3FF-35FEF74A3D42}" presName="background4" presStyleLbl="node4" presStyleIdx="10" presStyleCnt="16"/>
      <dgm:spPr/>
      <dgm:t>
        <a:bodyPr/>
        <a:lstStyle/>
        <a:p>
          <a:endParaRPr lang="en-US"/>
        </a:p>
      </dgm:t>
    </dgm:pt>
    <dgm:pt modelId="{3AFB6360-C654-4090-A5A0-B75BA7A69BAD}" type="pres">
      <dgm:prSet presAssocID="{08DB8BA6-1585-490B-B3FF-35FEF74A3D42}" presName="text4" presStyleLbl="fgAcc4" presStyleIdx="10" presStyleCnt="16">
        <dgm:presLayoutVars>
          <dgm:chPref val="3"/>
        </dgm:presLayoutVars>
      </dgm:prSet>
      <dgm:spPr/>
      <dgm:t>
        <a:bodyPr/>
        <a:lstStyle/>
        <a:p>
          <a:endParaRPr lang="en-US"/>
        </a:p>
      </dgm:t>
    </dgm:pt>
    <dgm:pt modelId="{03EE7A6B-50CC-45C9-989F-91C9C6255B67}" type="pres">
      <dgm:prSet presAssocID="{08DB8BA6-1585-490B-B3FF-35FEF74A3D42}" presName="hierChild5" presStyleCnt="0"/>
      <dgm:spPr/>
      <dgm:t>
        <a:bodyPr/>
        <a:lstStyle/>
        <a:p>
          <a:endParaRPr lang="en-US"/>
        </a:p>
      </dgm:t>
    </dgm:pt>
    <dgm:pt modelId="{3F0AC0A5-E899-4797-91B5-188D1CD24588}" type="pres">
      <dgm:prSet presAssocID="{66B95F80-B2A9-4E61-9154-9D1F3B69B2F6}" presName="Name23" presStyleLbl="parChTrans1D4" presStyleIdx="11" presStyleCnt="16"/>
      <dgm:spPr/>
      <dgm:t>
        <a:bodyPr/>
        <a:lstStyle/>
        <a:p>
          <a:endParaRPr lang="en-US"/>
        </a:p>
      </dgm:t>
    </dgm:pt>
    <dgm:pt modelId="{6FA657B0-CC6F-4FAD-839E-F0E4E5611B55}" type="pres">
      <dgm:prSet presAssocID="{1DA9CD8C-EF16-44E3-994F-FFAF0F4A7410}" presName="hierRoot4" presStyleCnt="0"/>
      <dgm:spPr/>
      <dgm:t>
        <a:bodyPr/>
        <a:lstStyle/>
        <a:p>
          <a:endParaRPr lang="en-US"/>
        </a:p>
      </dgm:t>
    </dgm:pt>
    <dgm:pt modelId="{55FC00B9-FDE9-4C7B-B70A-78E3EBC82EA5}" type="pres">
      <dgm:prSet presAssocID="{1DA9CD8C-EF16-44E3-994F-FFAF0F4A7410}" presName="composite4" presStyleCnt="0"/>
      <dgm:spPr/>
      <dgm:t>
        <a:bodyPr/>
        <a:lstStyle/>
        <a:p>
          <a:endParaRPr lang="en-US"/>
        </a:p>
      </dgm:t>
    </dgm:pt>
    <dgm:pt modelId="{A5CE9818-FD23-41A9-9C8C-6966AA97A7D6}" type="pres">
      <dgm:prSet presAssocID="{1DA9CD8C-EF16-44E3-994F-FFAF0F4A7410}" presName="background4" presStyleLbl="node4" presStyleIdx="11" presStyleCnt="16"/>
      <dgm:spPr/>
      <dgm:t>
        <a:bodyPr/>
        <a:lstStyle/>
        <a:p>
          <a:endParaRPr lang="en-US"/>
        </a:p>
      </dgm:t>
    </dgm:pt>
    <dgm:pt modelId="{F0566460-9B82-42E0-9EFD-28BC1EC1B97A}" type="pres">
      <dgm:prSet presAssocID="{1DA9CD8C-EF16-44E3-994F-FFAF0F4A7410}" presName="text4" presStyleLbl="fgAcc4" presStyleIdx="11" presStyleCnt="16">
        <dgm:presLayoutVars>
          <dgm:chPref val="3"/>
        </dgm:presLayoutVars>
      </dgm:prSet>
      <dgm:spPr/>
      <dgm:t>
        <a:bodyPr/>
        <a:lstStyle/>
        <a:p>
          <a:endParaRPr lang="en-US"/>
        </a:p>
      </dgm:t>
    </dgm:pt>
    <dgm:pt modelId="{B0686353-B7DF-4AFF-BA3E-299C3BE1FCDB}" type="pres">
      <dgm:prSet presAssocID="{1DA9CD8C-EF16-44E3-994F-FFAF0F4A7410}" presName="hierChild5" presStyleCnt="0"/>
      <dgm:spPr/>
      <dgm:t>
        <a:bodyPr/>
        <a:lstStyle/>
        <a:p>
          <a:endParaRPr lang="en-US"/>
        </a:p>
      </dgm:t>
    </dgm:pt>
    <dgm:pt modelId="{FDA9414F-A572-481D-98DD-BCEFC0CA07E8}" type="pres">
      <dgm:prSet presAssocID="{ED575151-DC89-4073-B68C-0AB16F5E53F3}" presName="Name23" presStyleLbl="parChTrans1D4" presStyleIdx="12" presStyleCnt="16"/>
      <dgm:spPr/>
      <dgm:t>
        <a:bodyPr/>
        <a:lstStyle/>
        <a:p>
          <a:endParaRPr lang="en-US"/>
        </a:p>
      </dgm:t>
    </dgm:pt>
    <dgm:pt modelId="{1D2E08AE-62C9-4CDB-BA9D-E36247FAA83D}" type="pres">
      <dgm:prSet presAssocID="{F0AD29BA-155E-4C30-83E3-DBD0F2827DBC}" presName="hierRoot4" presStyleCnt="0"/>
      <dgm:spPr/>
      <dgm:t>
        <a:bodyPr/>
        <a:lstStyle/>
        <a:p>
          <a:endParaRPr lang="en-US"/>
        </a:p>
      </dgm:t>
    </dgm:pt>
    <dgm:pt modelId="{17EAD8A0-58DF-4EE3-BB7C-18CCF5D9D7D8}" type="pres">
      <dgm:prSet presAssocID="{F0AD29BA-155E-4C30-83E3-DBD0F2827DBC}" presName="composite4" presStyleCnt="0"/>
      <dgm:spPr/>
      <dgm:t>
        <a:bodyPr/>
        <a:lstStyle/>
        <a:p>
          <a:endParaRPr lang="en-US"/>
        </a:p>
      </dgm:t>
    </dgm:pt>
    <dgm:pt modelId="{30489D47-3B40-4A11-87EE-4B209FFC86A1}" type="pres">
      <dgm:prSet presAssocID="{F0AD29BA-155E-4C30-83E3-DBD0F2827DBC}" presName="background4" presStyleLbl="node4" presStyleIdx="12" presStyleCnt="16"/>
      <dgm:spPr/>
      <dgm:t>
        <a:bodyPr/>
        <a:lstStyle/>
        <a:p>
          <a:endParaRPr lang="en-US"/>
        </a:p>
      </dgm:t>
    </dgm:pt>
    <dgm:pt modelId="{2B7F9397-6353-465C-A2D3-64C9F2F29FED}" type="pres">
      <dgm:prSet presAssocID="{F0AD29BA-155E-4C30-83E3-DBD0F2827DBC}" presName="text4" presStyleLbl="fgAcc4" presStyleIdx="12" presStyleCnt="16">
        <dgm:presLayoutVars>
          <dgm:chPref val="3"/>
        </dgm:presLayoutVars>
      </dgm:prSet>
      <dgm:spPr/>
      <dgm:t>
        <a:bodyPr/>
        <a:lstStyle/>
        <a:p>
          <a:endParaRPr lang="en-US"/>
        </a:p>
      </dgm:t>
    </dgm:pt>
    <dgm:pt modelId="{96724488-8ADB-4738-B2D4-0C75597C2B99}" type="pres">
      <dgm:prSet presAssocID="{F0AD29BA-155E-4C30-83E3-DBD0F2827DBC}" presName="hierChild5" presStyleCnt="0"/>
      <dgm:spPr/>
      <dgm:t>
        <a:bodyPr/>
        <a:lstStyle/>
        <a:p>
          <a:endParaRPr lang="en-US"/>
        </a:p>
      </dgm:t>
    </dgm:pt>
    <dgm:pt modelId="{8B9FB02D-12C6-42D7-BB59-851AA29BC9A5}" type="pres">
      <dgm:prSet presAssocID="{DFE85DD0-D3CB-4C9C-92A7-A7A067F43EF6}" presName="Name10" presStyleLbl="parChTrans1D2" presStyleIdx="1" presStyleCnt="2"/>
      <dgm:spPr/>
      <dgm:t>
        <a:bodyPr/>
        <a:lstStyle/>
        <a:p>
          <a:endParaRPr lang="en-US"/>
        </a:p>
      </dgm:t>
    </dgm:pt>
    <dgm:pt modelId="{39E24273-1948-40A3-B6D4-5CFBE0DF767C}" type="pres">
      <dgm:prSet presAssocID="{894E8F75-F772-47AF-804A-6C94C7A952B0}" presName="hierRoot2" presStyleCnt="0"/>
      <dgm:spPr/>
      <dgm:t>
        <a:bodyPr/>
        <a:lstStyle/>
        <a:p>
          <a:endParaRPr lang="en-US"/>
        </a:p>
      </dgm:t>
    </dgm:pt>
    <dgm:pt modelId="{62DC0015-7AFF-4952-A688-2155A507344D}" type="pres">
      <dgm:prSet presAssocID="{894E8F75-F772-47AF-804A-6C94C7A952B0}" presName="composite2" presStyleCnt="0"/>
      <dgm:spPr/>
      <dgm:t>
        <a:bodyPr/>
        <a:lstStyle/>
        <a:p>
          <a:endParaRPr lang="en-US"/>
        </a:p>
      </dgm:t>
    </dgm:pt>
    <dgm:pt modelId="{65B8F146-9DD8-447D-BF72-0932651DF1B4}" type="pres">
      <dgm:prSet presAssocID="{894E8F75-F772-47AF-804A-6C94C7A952B0}" presName="background2" presStyleLbl="node2" presStyleIdx="1" presStyleCnt="2"/>
      <dgm:spPr/>
      <dgm:t>
        <a:bodyPr/>
        <a:lstStyle/>
        <a:p>
          <a:endParaRPr lang="en-US"/>
        </a:p>
      </dgm:t>
    </dgm:pt>
    <dgm:pt modelId="{CF83DD6E-FC0B-46EB-953D-0C6D354053DA}" type="pres">
      <dgm:prSet presAssocID="{894E8F75-F772-47AF-804A-6C94C7A952B0}" presName="text2" presStyleLbl="fgAcc2" presStyleIdx="1" presStyleCnt="2">
        <dgm:presLayoutVars>
          <dgm:chPref val="3"/>
        </dgm:presLayoutVars>
      </dgm:prSet>
      <dgm:spPr/>
      <dgm:t>
        <a:bodyPr/>
        <a:lstStyle/>
        <a:p>
          <a:endParaRPr lang="en-US"/>
        </a:p>
      </dgm:t>
    </dgm:pt>
    <dgm:pt modelId="{8633B416-A0C7-4B01-AD2B-13D9684ADFBF}" type="pres">
      <dgm:prSet presAssocID="{894E8F75-F772-47AF-804A-6C94C7A952B0}" presName="hierChild3" presStyleCnt="0"/>
      <dgm:spPr/>
      <dgm:t>
        <a:bodyPr/>
        <a:lstStyle/>
        <a:p>
          <a:endParaRPr lang="en-US"/>
        </a:p>
      </dgm:t>
    </dgm:pt>
    <dgm:pt modelId="{778A9D84-9A9F-43B7-BB0F-118016EDA559}" type="pres">
      <dgm:prSet presAssocID="{AED2F9EC-CF03-49C1-BC1C-4A81DB99491F}" presName="Name17" presStyleLbl="parChTrans1D3" presStyleIdx="3" presStyleCnt="5"/>
      <dgm:spPr/>
      <dgm:t>
        <a:bodyPr/>
        <a:lstStyle/>
        <a:p>
          <a:endParaRPr lang="en-US"/>
        </a:p>
      </dgm:t>
    </dgm:pt>
    <dgm:pt modelId="{5E5C0DE9-4278-4829-8CBA-CFF48BC27643}" type="pres">
      <dgm:prSet presAssocID="{31DDC34D-BB01-4505-8A7C-A462751DF050}" presName="hierRoot3" presStyleCnt="0"/>
      <dgm:spPr/>
      <dgm:t>
        <a:bodyPr/>
        <a:lstStyle/>
        <a:p>
          <a:endParaRPr lang="en-US"/>
        </a:p>
      </dgm:t>
    </dgm:pt>
    <dgm:pt modelId="{008A15B4-B311-4D83-A7D8-F44CE45A323A}" type="pres">
      <dgm:prSet presAssocID="{31DDC34D-BB01-4505-8A7C-A462751DF050}" presName="composite3" presStyleCnt="0"/>
      <dgm:spPr/>
      <dgm:t>
        <a:bodyPr/>
        <a:lstStyle/>
        <a:p>
          <a:endParaRPr lang="en-US"/>
        </a:p>
      </dgm:t>
    </dgm:pt>
    <dgm:pt modelId="{7B125F21-BE93-459A-9F40-60E084F29283}" type="pres">
      <dgm:prSet presAssocID="{31DDC34D-BB01-4505-8A7C-A462751DF050}" presName="background3" presStyleLbl="node3" presStyleIdx="3" presStyleCnt="5"/>
      <dgm:spPr/>
      <dgm:t>
        <a:bodyPr/>
        <a:lstStyle/>
        <a:p>
          <a:endParaRPr lang="en-US"/>
        </a:p>
      </dgm:t>
    </dgm:pt>
    <dgm:pt modelId="{83984CEE-5ED0-4C99-A572-017665F002D0}" type="pres">
      <dgm:prSet presAssocID="{31DDC34D-BB01-4505-8A7C-A462751DF050}" presName="text3" presStyleLbl="fgAcc3" presStyleIdx="3" presStyleCnt="5">
        <dgm:presLayoutVars>
          <dgm:chPref val="3"/>
        </dgm:presLayoutVars>
      </dgm:prSet>
      <dgm:spPr/>
      <dgm:t>
        <a:bodyPr/>
        <a:lstStyle/>
        <a:p>
          <a:endParaRPr lang="en-US"/>
        </a:p>
      </dgm:t>
    </dgm:pt>
    <dgm:pt modelId="{06B84C7D-D5C1-4B93-882B-5AA3BE1A89D1}" type="pres">
      <dgm:prSet presAssocID="{31DDC34D-BB01-4505-8A7C-A462751DF050}" presName="hierChild4" presStyleCnt="0"/>
      <dgm:spPr/>
      <dgm:t>
        <a:bodyPr/>
        <a:lstStyle/>
        <a:p>
          <a:endParaRPr lang="en-US"/>
        </a:p>
      </dgm:t>
    </dgm:pt>
    <dgm:pt modelId="{DB20353E-879E-4CA4-9310-26DFD6B9054B}" type="pres">
      <dgm:prSet presAssocID="{E1130AF1-645A-4925-AB60-2464BD8B42C6}" presName="Name17" presStyleLbl="parChTrans1D3" presStyleIdx="4" presStyleCnt="5"/>
      <dgm:spPr/>
      <dgm:t>
        <a:bodyPr/>
        <a:lstStyle/>
        <a:p>
          <a:endParaRPr lang="en-US"/>
        </a:p>
      </dgm:t>
    </dgm:pt>
    <dgm:pt modelId="{29C92749-AAD0-4E09-BA8E-984E2EA58312}" type="pres">
      <dgm:prSet presAssocID="{C60662CD-EF89-47A0-B7A1-0CA77D340756}" presName="hierRoot3" presStyleCnt="0"/>
      <dgm:spPr/>
      <dgm:t>
        <a:bodyPr/>
        <a:lstStyle/>
        <a:p>
          <a:endParaRPr lang="en-US"/>
        </a:p>
      </dgm:t>
    </dgm:pt>
    <dgm:pt modelId="{BC09E085-C3B9-4E29-B3AB-B67C8304F264}" type="pres">
      <dgm:prSet presAssocID="{C60662CD-EF89-47A0-B7A1-0CA77D340756}" presName="composite3" presStyleCnt="0"/>
      <dgm:spPr/>
      <dgm:t>
        <a:bodyPr/>
        <a:lstStyle/>
        <a:p>
          <a:endParaRPr lang="en-US"/>
        </a:p>
      </dgm:t>
    </dgm:pt>
    <dgm:pt modelId="{A6907F75-AE65-4D7F-90A5-28C85E5051FA}" type="pres">
      <dgm:prSet presAssocID="{C60662CD-EF89-47A0-B7A1-0CA77D340756}" presName="background3" presStyleLbl="node3" presStyleIdx="4" presStyleCnt="5"/>
      <dgm:spPr/>
      <dgm:t>
        <a:bodyPr/>
        <a:lstStyle/>
        <a:p>
          <a:endParaRPr lang="en-US"/>
        </a:p>
      </dgm:t>
    </dgm:pt>
    <dgm:pt modelId="{C15455F5-A9C9-4ADE-8D92-1927E0F74143}" type="pres">
      <dgm:prSet presAssocID="{C60662CD-EF89-47A0-B7A1-0CA77D340756}" presName="text3" presStyleLbl="fgAcc3" presStyleIdx="4" presStyleCnt="5">
        <dgm:presLayoutVars>
          <dgm:chPref val="3"/>
        </dgm:presLayoutVars>
      </dgm:prSet>
      <dgm:spPr/>
      <dgm:t>
        <a:bodyPr/>
        <a:lstStyle/>
        <a:p>
          <a:endParaRPr lang="en-US"/>
        </a:p>
      </dgm:t>
    </dgm:pt>
    <dgm:pt modelId="{D188E9AD-9C32-4FD6-ACB8-0AE355A6A713}" type="pres">
      <dgm:prSet presAssocID="{C60662CD-EF89-47A0-B7A1-0CA77D340756}" presName="hierChild4" presStyleCnt="0"/>
      <dgm:spPr/>
      <dgm:t>
        <a:bodyPr/>
        <a:lstStyle/>
        <a:p>
          <a:endParaRPr lang="en-US"/>
        </a:p>
      </dgm:t>
    </dgm:pt>
    <dgm:pt modelId="{FBBE5DB5-4A03-42A7-A31B-A81AD9641283}" type="pres">
      <dgm:prSet presAssocID="{70DA8A20-2A3D-4FEA-98F4-3CF4F15B2338}" presName="Name23" presStyleLbl="parChTrans1D4" presStyleIdx="13" presStyleCnt="16"/>
      <dgm:spPr/>
      <dgm:t>
        <a:bodyPr/>
        <a:lstStyle/>
        <a:p>
          <a:endParaRPr lang="en-US"/>
        </a:p>
      </dgm:t>
    </dgm:pt>
    <dgm:pt modelId="{F5636CC0-848F-415D-9DEE-FDF2C53D7CC0}" type="pres">
      <dgm:prSet presAssocID="{D2725224-76A2-4FA4-A7E5-8E36DFE65194}" presName="hierRoot4" presStyleCnt="0"/>
      <dgm:spPr/>
    </dgm:pt>
    <dgm:pt modelId="{BD760A3E-B74D-4E0C-8586-BF47CCD1B9D0}" type="pres">
      <dgm:prSet presAssocID="{D2725224-76A2-4FA4-A7E5-8E36DFE65194}" presName="composite4" presStyleCnt="0"/>
      <dgm:spPr/>
    </dgm:pt>
    <dgm:pt modelId="{EA246FC9-9B03-4527-8634-A30448523902}" type="pres">
      <dgm:prSet presAssocID="{D2725224-76A2-4FA4-A7E5-8E36DFE65194}" presName="background4" presStyleLbl="node4" presStyleIdx="13" presStyleCnt="16"/>
      <dgm:spPr/>
    </dgm:pt>
    <dgm:pt modelId="{6481A98E-8A21-45C7-9DE9-1CEE35DBDBD4}" type="pres">
      <dgm:prSet presAssocID="{D2725224-76A2-4FA4-A7E5-8E36DFE65194}" presName="text4" presStyleLbl="fgAcc4" presStyleIdx="13" presStyleCnt="16">
        <dgm:presLayoutVars>
          <dgm:chPref val="3"/>
        </dgm:presLayoutVars>
      </dgm:prSet>
      <dgm:spPr/>
      <dgm:t>
        <a:bodyPr/>
        <a:lstStyle/>
        <a:p>
          <a:endParaRPr lang="en-US"/>
        </a:p>
      </dgm:t>
    </dgm:pt>
    <dgm:pt modelId="{F0EF1870-FF79-47CF-9AFA-15647071A6A5}" type="pres">
      <dgm:prSet presAssocID="{D2725224-76A2-4FA4-A7E5-8E36DFE65194}" presName="hierChild5" presStyleCnt="0"/>
      <dgm:spPr/>
    </dgm:pt>
    <dgm:pt modelId="{5B07E558-E185-45BB-8982-B4EFA59C8A06}" type="pres">
      <dgm:prSet presAssocID="{03E2461F-3E5D-4E4A-BB99-0F8871094EC9}" presName="Name23" presStyleLbl="parChTrans1D4" presStyleIdx="14" presStyleCnt="16"/>
      <dgm:spPr/>
      <dgm:t>
        <a:bodyPr/>
        <a:lstStyle/>
        <a:p>
          <a:endParaRPr lang="en-US"/>
        </a:p>
      </dgm:t>
    </dgm:pt>
    <dgm:pt modelId="{E97579F6-8560-4A50-91C7-E07517C53AA6}" type="pres">
      <dgm:prSet presAssocID="{E5AA7ED6-34AB-49A2-9FD3-159A21E53A1A}" presName="hierRoot4" presStyleCnt="0"/>
      <dgm:spPr/>
    </dgm:pt>
    <dgm:pt modelId="{ABD1139B-9009-4B4D-8810-A01A288743DB}" type="pres">
      <dgm:prSet presAssocID="{E5AA7ED6-34AB-49A2-9FD3-159A21E53A1A}" presName="composite4" presStyleCnt="0"/>
      <dgm:spPr/>
    </dgm:pt>
    <dgm:pt modelId="{89548382-E6D3-4576-BD41-D261C29AC73C}" type="pres">
      <dgm:prSet presAssocID="{E5AA7ED6-34AB-49A2-9FD3-159A21E53A1A}" presName="background4" presStyleLbl="node4" presStyleIdx="14" presStyleCnt="16"/>
      <dgm:spPr/>
    </dgm:pt>
    <dgm:pt modelId="{C2151E10-B5C8-4087-B53F-10D0D04B7343}" type="pres">
      <dgm:prSet presAssocID="{E5AA7ED6-34AB-49A2-9FD3-159A21E53A1A}" presName="text4" presStyleLbl="fgAcc4" presStyleIdx="14" presStyleCnt="16">
        <dgm:presLayoutVars>
          <dgm:chPref val="3"/>
        </dgm:presLayoutVars>
      </dgm:prSet>
      <dgm:spPr/>
      <dgm:t>
        <a:bodyPr/>
        <a:lstStyle/>
        <a:p>
          <a:endParaRPr lang="en-US"/>
        </a:p>
      </dgm:t>
    </dgm:pt>
    <dgm:pt modelId="{E8C3F217-6F93-447A-B872-012C30C113E9}" type="pres">
      <dgm:prSet presAssocID="{E5AA7ED6-34AB-49A2-9FD3-159A21E53A1A}" presName="hierChild5" presStyleCnt="0"/>
      <dgm:spPr/>
    </dgm:pt>
    <dgm:pt modelId="{D20AE5AF-E507-4DCA-9838-372C548F2FBA}" type="pres">
      <dgm:prSet presAssocID="{C5571765-FBE9-4D01-A906-1BA029A544E4}" presName="Name23" presStyleLbl="parChTrans1D4" presStyleIdx="15" presStyleCnt="16"/>
      <dgm:spPr/>
      <dgm:t>
        <a:bodyPr/>
        <a:lstStyle/>
        <a:p>
          <a:endParaRPr lang="en-US"/>
        </a:p>
      </dgm:t>
    </dgm:pt>
    <dgm:pt modelId="{234218FB-4605-4E43-9194-E11E84F99C3C}" type="pres">
      <dgm:prSet presAssocID="{044D02B8-6684-4F26-BC02-9348A03C83B2}" presName="hierRoot4" presStyleCnt="0"/>
      <dgm:spPr/>
    </dgm:pt>
    <dgm:pt modelId="{CFBFA889-C630-4F1E-B49F-992BB850D383}" type="pres">
      <dgm:prSet presAssocID="{044D02B8-6684-4F26-BC02-9348A03C83B2}" presName="composite4" presStyleCnt="0"/>
      <dgm:spPr/>
    </dgm:pt>
    <dgm:pt modelId="{FCAA695D-C134-4699-9DCC-83BA29811D94}" type="pres">
      <dgm:prSet presAssocID="{044D02B8-6684-4F26-BC02-9348A03C83B2}" presName="background4" presStyleLbl="node4" presStyleIdx="15" presStyleCnt="16"/>
      <dgm:spPr/>
    </dgm:pt>
    <dgm:pt modelId="{B4B60A1E-E9F7-41F7-9C59-9E1A7DF943EC}" type="pres">
      <dgm:prSet presAssocID="{044D02B8-6684-4F26-BC02-9348A03C83B2}" presName="text4" presStyleLbl="fgAcc4" presStyleIdx="15" presStyleCnt="16">
        <dgm:presLayoutVars>
          <dgm:chPref val="3"/>
        </dgm:presLayoutVars>
      </dgm:prSet>
      <dgm:spPr/>
      <dgm:t>
        <a:bodyPr/>
        <a:lstStyle/>
        <a:p>
          <a:endParaRPr lang="en-US"/>
        </a:p>
      </dgm:t>
    </dgm:pt>
    <dgm:pt modelId="{7C9C318A-45AC-4FA9-B17D-FE17CA607B4E}" type="pres">
      <dgm:prSet presAssocID="{044D02B8-6684-4F26-BC02-9348A03C83B2}" presName="hierChild5" presStyleCnt="0"/>
      <dgm:spPr/>
    </dgm:pt>
  </dgm:ptLst>
  <dgm:cxnLst>
    <dgm:cxn modelId="{ADD5ACE0-990B-41C2-BD13-1110EEA725A1}" type="presOf" srcId="{F22B0ABD-2CDE-4C42-8B45-A5122FC5256C}" destId="{29E37E0B-31C5-44C7-B031-CC0164250E16}" srcOrd="0" destOrd="0" presId="urn:microsoft.com/office/officeart/2005/8/layout/hierarchy1"/>
    <dgm:cxn modelId="{66FE13B6-0DF5-4AFA-A2F2-1A204B829C7D}" type="presOf" srcId="{894E8F75-F772-47AF-804A-6C94C7A952B0}" destId="{CF83DD6E-FC0B-46EB-953D-0C6D354053DA}" srcOrd="0" destOrd="0" presId="urn:microsoft.com/office/officeart/2005/8/layout/hierarchy1"/>
    <dgm:cxn modelId="{ACD28F2E-0A5A-4333-B269-08942943CDEF}" type="presOf" srcId="{0211D5A1-D055-4D6B-A571-3CB5915252B4}" destId="{193D36F6-BE7E-42F3-AF44-D7A2C22B9CC6}" srcOrd="0" destOrd="0" presId="urn:microsoft.com/office/officeart/2005/8/layout/hierarchy1"/>
    <dgm:cxn modelId="{B1E060CD-CE54-4F62-8140-14DA3AC57055}" type="presOf" srcId="{ED575151-DC89-4073-B68C-0AB16F5E53F3}" destId="{FDA9414F-A572-481D-98DD-BCEFC0CA07E8}" srcOrd="0" destOrd="0" presId="urn:microsoft.com/office/officeart/2005/8/layout/hierarchy1"/>
    <dgm:cxn modelId="{93C080E8-42FE-4905-AC89-025312AB0C95}" type="presOf" srcId="{E5AA7ED6-34AB-49A2-9FD3-159A21E53A1A}" destId="{C2151E10-B5C8-4087-B53F-10D0D04B7343}" srcOrd="0" destOrd="0" presId="urn:microsoft.com/office/officeart/2005/8/layout/hierarchy1"/>
    <dgm:cxn modelId="{8B71A27F-C87F-49A3-A323-2111536AA9E3}" srcId="{0211D5A1-D055-4D6B-A571-3CB5915252B4}" destId="{894E8F75-F772-47AF-804A-6C94C7A952B0}" srcOrd="1" destOrd="0" parTransId="{DFE85DD0-D3CB-4C9C-92A7-A7A067F43EF6}" sibTransId="{D9C1CA8F-7679-43D4-9329-C32D4E170170}"/>
    <dgm:cxn modelId="{75DB73E9-B68B-416B-ABE2-9383DA15A2AC}" srcId="{C60662CD-EF89-47A0-B7A1-0CA77D340756}" destId="{D2725224-76A2-4FA4-A7E5-8E36DFE65194}" srcOrd="0" destOrd="0" parTransId="{70DA8A20-2A3D-4FEA-98F4-3CF4F15B2338}" sibTransId="{89C20FC8-DD0E-4DC2-B5A7-ED4247633781}"/>
    <dgm:cxn modelId="{DFFBD72E-C19C-4BF2-AEAF-763F396959A7}" srcId="{5943F314-A279-48FB-A060-54D5627777BD}" destId="{70B0B770-CC75-4E10-9285-659FBD864BE8}" srcOrd="1" destOrd="0" parTransId="{5614A22F-9DE8-4511-9821-0A244DD22E30}" sibTransId="{D4C7E63A-1B35-4B22-BF88-00B565BC4816}"/>
    <dgm:cxn modelId="{8F3A4849-8FD1-4D75-A26A-7FA2A719951E}" type="presOf" srcId="{547BFF2C-8861-456F-B508-9474FCEDD9E8}" destId="{4269FA8C-D781-4016-B9AD-18AFE4CB6ACB}" srcOrd="0" destOrd="0" presId="urn:microsoft.com/office/officeart/2005/8/layout/hierarchy1"/>
    <dgm:cxn modelId="{E82F730A-0FF4-42AE-BE36-E6919133442D}" type="presOf" srcId="{434C34AC-60B8-4101-B3B5-DA36F0029D6D}" destId="{32C303FD-0EFA-46FF-A339-9F0D5B31BA23}" srcOrd="0" destOrd="0" presId="urn:microsoft.com/office/officeart/2005/8/layout/hierarchy1"/>
    <dgm:cxn modelId="{BA2B88F0-422E-442B-81C5-7A083072A5F7}" srcId="{894E8F75-F772-47AF-804A-6C94C7A952B0}" destId="{C60662CD-EF89-47A0-B7A1-0CA77D340756}" srcOrd="1" destOrd="0" parTransId="{E1130AF1-645A-4925-AB60-2464BD8B42C6}" sibTransId="{494DBEB3-E841-4132-B739-8DC24D3711AD}"/>
    <dgm:cxn modelId="{C43A928E-26DD-4C2F-BE7B-4ED29AE2F706}" type="presOf" srcId="{65E03DE1-3B78-4A39-A425-0DC413C07508}" destId="{E5AA2DBC-BA0A-45C8-9086-D64DBEBC93BB}" srcOrd="0" destOrd="0" presId="urn:microsoft.com/office/officeart/2005/8/layout/hierarchy1"/>
    <dgm:cxn modelId="{595FAC85-5FEC-4FA3-A502-56D8BA372B95}" type="presOf" srcId="{EA94C9D8-C5BA-4586-98D8-B030F89CD2EE}" destId="{19E52185-0E50-4549-BE62-C423C3DFE7B7}" srcOrd="0" destOrd="0" presId="urn:microsoft.com/office/officeart/2005/8/layout/hierarchy1"/>
    <dgm:cxn modelId="{1743D8F6-6E04-4C74-8C77-1C739D8708A1}" type="presOf" srcId="{7586E0E2-52B2-4C3E-BF3B-10EB915D0B23}" destId="{CCC21FC4-D52A-4914-A1CF-A3E6D9668074}" srcOrd="0" destOrd="0" presId="urn:microsoft.com/office/officeart/2005/8/layout/hierarchy1"/>
    <dgm:cxn modelId="{415BF58C-FC6F-4263-B3A4-3C7031624A89}" type="presOf" srcId="{F0AD29BA-155E-4C30-83E3-DBD0F2827DBC}" destId="{2B7F9397-6353-465C-A2D3-64C9F2F29FED}" srcOrd="0" destOrd="0" presId="urn:microsoft.com/office/officeart/2005/8/layout/hierarchy1"/>
    <dgm:cxn modelId="{88694960-0516-49F1-9100-7484ED4C6991}" type="presOf" srcId="{E4B0BF55-0BDE-442C-B435-74A4B154EACD}" destId="{8594A0FE-DB5A-48D6-9314-1B367605EC39}" srcOrd="0" destOrd="0" presId="urn:microsoft.com/office/officeart/2005/8/layout/hierarchy1"/>
    <dgm:cxn modelId="{704DD68E-D605-49B5-88AC-19211440D79A}" srcId="{18B75840-C2DD-43BC-BBD0-EDDDC3F36B25}" destId="{BA07E0B0-BD9B-4A76-A9CF-B8E8991037BB}" srcOrd="0" destOrd="0" parTransId="{E9D1DBB1-0E32-4A39-9EBC-196D132623D6}" sibTransId="{C4746116-F9B4-45D1-BF4D-84C7165A4D74}"/>
    <dgm:cxn modelId="{71F99692-AB08-48C0-9ACD-42371942057D}" type="presOf" srcId="{DFE85DD0-D3CB-4C9C-92A7-A7A067F43EF6}" destId="{8B9FB02D-12C6-42D7-BB59-851AA29BC9A5}" srcOrd="0" destOrd="0" presId="urn:microsoft.com/office/officeart/2005/8/layout/hierarchy1"/>
    <dgm:cxn modelId="{69C9C10D-B067-4BD2-AE46-50114CB886A0}" type="presOf" srcId="{70DA8A20-2A3D-4FEA-98F4-3CF4F15B2338}" destId="{FBBE5DB5-4A03-42A7-A31B-A81AD9641283}" srcOrd="0" destOrd="0" presId="urn:microsoft.com/office/officeart/2005/8/layout/hierarchy1"/>
    <dgm:cxn modelId="{269D3FBE-B4B0-4AC5-8428-A283A8367725}" type="presOf" srcId="{5943F314-A279-48FB-A060-54D5627777BD}" destId="{5D40C7C9-DB84-4DA4-947D-0526A572593E}" srcOrd="0" destOrd="0" presId="urn:microsoft.com/office/officeart/2005/8/layout/hierarchy1"/>
    <dgm:cxn modelId="{105D4058-86A8-442B-87AD-6160F63441F3}" type="presOf" srcId="{18B75840-C2DD-43BC-BBD0-EDDDC3F36B25}" destId="{2EAD73BD-F5CE-43F9-ADA1-9099C05E1B62}" srcOrd="0" destOrd="0" presId="urn:microsoft.com/office/officeart/2005/8/layout/hierarchy1"/>
    <dgm:cxn modelId="{95CB936F-1E5D-42ED-A617-16349B2D98B1}" type="presOf" srcId="{5614A22F-9DE8-4511-9821-0A244DD22E30}" destId="{0E085BEC-8265-48BF-BFDA-0639A5BC980F}" srcOrd="0" destOrd="0" presId="urn:microsoft.com/office/officeart/2005/8/layout/hierarchy1"/>
    <dgm:cxn modelId="{54FDF710-5BB6-47FF-AAEA-29E5A6D23FBB}" type="presOf" srcId="{E9D1DBB1-0E32-4A39-9EBC-196D132623D6}" destId="{8D2C8CFD-A177-42D7-BE2E-D3B3EF925E13}" srcOrd="0" destOrd="0" presId="urn:microsoft.com/office/officeart/2005/8/layout/hierarchy1"/>
    <dgm:cxn modelId="{298F5DE7-60FD-4697-B059-8CB312C335F9}" srcId="{98E86FB1-25B6-4E4F-B2DF-4F1F336EB975}" destId="{23BE620B-68F3-4285-9B6E-8BA1FCE3EA90}" srcOrd="1" destOrd="0" parTransId="{C81B0284-3649-4DF8-A9C2-64B282B20C04}" sibTransId="{A361B045-43D6-4E53-89A8-2ECEFC257406}"/>
    <dgm:cxn modelId="{74EEFCFD-FE9B-42EB-A7ED-E987D2CAF050}" type="presOf" srcId="{ECAC1746-AA4C-421C-9344-644163B56044}" destId="{62C77553-AD4A-44B3-AFDF-D4DE02A52E80}" srcOrd="0" destOrd="0" presId="urn:microsoft.com/office/officeart/2005/8/layout/hierarchy1"/>
    <dgm:cxn modelId="{28DB6F55-63BE-4CC6-8987-E2912FAB6864}" type="presOf" srcId="{66B95F80-B2A9-4E61-9154-9D1F3B69B2F6}" destId="{3F0AC0A5-E899-4797-91B5-188D1CD24588}" srcOrd="0" destOrd="0" presId="urn:microsoft.com/office/officeart/2005/8/layout/hierarchy1"/>
    <dgm:cxn modelId="{85946E80-A586-4900-A955-41D5AA9BF0DD}" type="presOf" srcId="{6B7B52E4-2FCF-4E44-9C3F-721FAA6CC37A}" destId="{9956309D-136C-4ACE-B6C9-E854DC4CD1D8}" srcOrd="0" destOrd="0" presId="urn:microsoft.com/office/officeart/2005/8/layout/hierarchy1"/>
    <dgm:cxn modelId="{8C3B0E15-33DF-44DF-BCEB-06786391BA1A}" type="presOf" srcId="{BA07E0B0-BD9B-4A76-A9CF-B8E8991037BB}" destId="{C5EBBC17-B57D-4BEF-8AE4-07C38FEC4B33}" srcOrd="0" destOrd="0" presId="urn:microsoft.com/office/officeart/2005/8/layout/hierarchy1"/>
    <dgm:cxn modelId="{500E7DF0-E5B3-4E22-A373-CAD500310B3B}" srcId="{5943F314-A279-48FB-A060-54D5627777BD}" destId="{1C6918B8-DF20-4E9D-BB3E-893E7DDEC11D}" srcOrd="0" destOrd="0" parTransId="{25A7DB93-A474-4839-9032-18652AF243C0}" sibTransId="{23DB2E16-9CD4-4644-9628-C314341C6F82}"/>
    <dgm:cxn modelId="{EEC960FA-825E-47A0-9195-C0F24A4BFE7D}" srcId="{C60662CD-EF89-47A0-B7A1-0CA77D340756}" destId="{E5AA7ED6-34AB-49A2-9FD3-159A21E53A1A}" srcOrd="1" destOrd="0" parTransId="{03E2461F-3E5D-4E4A-BB99-0F8871094EC9}" sibTransId="{F03602D3-308B-411B-B0B0-94D709021D3A}"/>
    <dgm:cxn modelId="{70CA80A2-486B-49D2-BB80-C4EDE779066E}" type="presOf" srcId="{70B0B770-CC75-4E10-9285-659FBD864BE8}" destId="{74C3823D-25ED-4DBD-A876-2A7CE6083348}" srcOrd="0" destOrd="0" presId="urn:microsoft.com/office/officeart/2005/8/layout/hierarchy1"/>
    <dgm:cxn modelId="{315D9245-49E9-43DD-9066-2C6C535FE390}" type="presOf" srcId="{044D02B8-6684-4F26-BC02-9348A03C83B2}" destId="{B4B60A1E-E9F7-41F7-9C59-9E1A7DF943EC}" srcOrd="0" destOrd="0" presId="urn:microsoft.com/office/officeart/2005/8/layout/hierarchy1"/>
    <dgm:cxn modelId="{0941C88B-C8E9-472A-AFBA-834312976FE5}" type="presOf" srcId="{E1130AF1-645A-4925-AB60-2464BD8B42C6}" destId="{DB20353E-879E-4CA4-9310-26DFD6B9054B}" srcOrd="0" destOrd="0" presId="urn:microsoft.com/office/officeart/2005/8/layout/hierarchy1"/>
    <dgm:cxn modelId="{71B95888-81FC-4D5D-8C59-362B6460B685}" srcId="{18B75840-C2DD-43BC-BBD0-EDDDC3F36B25}" destId="{5943F314-A279-48FB-A060-54D5627777BD}" srcOrd="2" destOrd="0" parTransId="{7586E0E2-52B2-4C3E-BF3B-10EB915D0B23}" sibTransId="{3632B8C7-80C1-4623-BA42-922C4AFFB2A3}"/>
    <dgm:cxn modelId="{72591C62-5367-472F-B4B3-0879544A8144}" type="presOf" srcId="{8E6734B7-26FA-4F5F-91A7-998C37FC01E5}" destId="{DA2EC0E5-F492-4429-A44A-4B995517A433}" srcOrd="0" destOrd="0" presId="urn:microsoft.com/office/officeart/2005/8/layout/hierarchy1"/>
    <dgm:cxn modelId="{77723D0D-4D26-4F06-8D18-8C4A2B27C564}" type="presOf" srcId="{0FEB8DAE-A362-4C98-9918-CDE2536F40E0}" destId="{51A4F268-39E1-411D-B594-D08265E4BAAA}" srcOrd="0" destOrd="0" presId="urn:microsoft.com/office/officeart/2005/8/layout/hierarchy1"/>
    <dgm:cxn modelId="{874F9713-9D6F-402D-9D00-68266D3471B6}" type="presOf" srcId="{23BE620B-68F3-4285-9B6E-8BA1FCE3EA90}" destId="{A7FE2C30-4C99-4FA8-A250-47A5E9C49904}" srcOrd="0" destOrd="0" presId="urn:microsoft.com/office/officeart/2005/8/layout/hierarchy1"/>
    <dgm:cxn modelId="{BF4C455B-D56E-46F6-B208-DFEE78262514}" srcId="{434C34AC-60B8-4101-B3B5-DA36F0029D6D}" destId="{547BFF2C-8861-456F-B508-9474FCEDD9E8}" srcOrd="1" destOrd="0" parTransId="{CD2B85D4-A36F-4ECA-BBFA-664E350A8C34}" sibTransId="{12C66BF4-ABDB-418B-9367-2F7D7E802C31}"/>
    <dgm:cxn modelId="{3BD1F754-140A-4DB5-8F04-2798E255D7C5}" type="presOf" srcId="{C5571765-FBE9-4D01-A906-1BA029A544E4}" destId="{D20AE5AF-E507-4DCA-9838-372C548F2FBA}" srcOrd="0" destOrd="0" presId="urn:microsoft.com/office/officeart/2005/8/layout/hierarchy1"/>
    <dgm:cxn modelId="{7AE14A3D-F91F-40A6-B5A7-89333893A5BE}" srcId="{54D6A1B9-0421-44D4-9A3B-66EC3CADC6FF}" destId="{0211D5A1-D055-4D6B-A571-3CB5915252B4}" srcOrd="0" destOrd="0" parTransId="{8981269D-0681-4332-9E92-BE6D3215046D}" sibTransId="{CC806232-6CC8-4D63-8C12-E7FD43B72509}"/>
    <dgm:cxn modelId="{1986DEB6-06A7-48D1-8C81-71CBA9D09310}" srcId="{65F99B98-E5EB-4D60-9D66-861272EB2558}" destId="{6B7B52E4-2FCF-4E44-9C3F-721FAA6CC37A}" srcOrd="0" destOrd="0" parTransId="{A11FCD5A-32B9-4FBC-B1CA-71A9FACE707D}" sibTransId="{2DCA9578-B5E2-4813-A5A6-4F167F12CC69}"/>
    <dgm:cxn modelId="{C5ABF5AA-B993-46B7-945A-24EAF4CFED14}" srcId="{98E86FB1-25B6-4E4F-B2DF-4F1F336EB975}" destId="{E4B0BF55-0BDE-442C-B435-74A4B154EACD}" srcOrd="0" destOrd="0" parTransId="{91C48A50-A085-4CF6-88CF-A49421F790A0}" sibTransId="{3DCC45C2-54AE-4B64-A608-B13CE0C27C99}"/>
    <dgm:cxn modelId="{5ED73488-7C0F-45AE-B894-583C32BB3C68}" type="presOf" srcId="{D2725224-76A2-4FA4-A7E5-8E36DFE65194}" destId="{6481A98E-8A21-45C7-9DE9-1CEE35DBDBD4}" srcOrd="0" destOrd="0" presId="urn:microsoft.com/office/officeart/2005/8/layout/hierarchy1"/>
    <dgm:cxn modelId="{870262FB-E5A7-4ED5-8255-84944243F03F}" type="presOf" srcId="{B15D3C28-F8E8-41FF-B66C-CD65B55435E9}" destId="{936C84F6-AE4F-40B7-8EBB-F74E76CED90B}" srcOrd="0" destOrd="0" presId="urn:microsoft.com/office/officeart/2005/8/layout/hierarchy1"/>
    <dgm:cxn modelId="{6B93BDC7-AC64-4469-9875-4E6CE6CFDC16}" srcId="{6B7B52E4-2FCF-4E44-9C3F-721FAA6CC37A}" destId="{ECAC1746-AA4C-421C-9344-644163B56044}" srcOrd="0" destOrd="0" parTransId="{B15D3C28-F8E8-41FF-B66C-CD65B55435E9}" sibTransId="{5863011E-DDB2-4D66-9E2D-650A674FB66C}"/>
    <dgm:cxn modelId="{4D8152DD-CAEB-4DD7-A291-6E168801DEC9}" type="presOf" srcId="{25A7DB93-A474-4839-9032-18652AF243C0}" destId="{F169C9CD-2FBD-4D58-AB2C-0845BF64892A}" srcOrd="0" destOrd="0" presId="urn:microsoft.com/office/officeart/2005/8/layout/hierarchy1"/>
    <dgm:cxn modelId="{A847B37D-74A0-43EF-8694-539E86F7C905}" type="presOf" srcId="{C81B0284-3649-4DF8-A9C2-64B282B20C04}" destId="{E1696836-FAB2-4A5A-8713-D7138A4E999B}" srcOrd="0" destOrd="0" presId="urn:microsoft.com/office/officeart/2005/8/layout/hierarchy1"/>
    <dgm:cxn modelId="{809654F3-4E01-458B-AA25-4C90718B5046}" type="presOf" srcId="{98E86FB1-25B6-4E4F-B2DF-4F1F336EB975}" destId="{548F7B5F-27FA-46C2-81A1-A6D73D3CA0E3}" srcOrd="0" destOrd="0" presId="urn:microsoft.com/office/officeart/2005/8/layout/hierarchy1"/>
    <dgm:cxn modelId="{EA11CA75-83B0-4557-9506-C686F1949613}" srcId="{5943F314-A279-48FB-A060-54D5627777BD}" destId="{08DB8BA6-1585-490B-B3FF-35FEF74A3D42}" srcOrd="3" destOrd="0" parTransId="{B6BE8D4F-E904-4569-8E03-01DA05896E34}" sibTransId="{E346B6B3-A7EA-4AF2-A4C1-755A0A3AEDDB}"/>
    <dgm:cxn modelId="{10329C2A-1C20-436B-BD81-F175412A4443}" srcId="{08DB8BA6-1585-490B-B3FF-35FEF74A3D42}" destId="{1DA9CD8C-EF16-44E3-994F-FFAF0F4A7410}" srcOrd="0" destOrd="0" parTransId="{66B95F80-B2A9-4E61-9154-9D1F3B69B2F6}" sibTransId="{B6077C4F-447B-4457-9109-0B96FBAFCF7A}"/>
    <dgm:cxn modelId="{0FB2CB94-19E9-4A66-89A6-A3430422DC6F}" type="presOf" srcId="{03E2461F-3E5D-4E4A-BB99-0F8871094EC9}" destId="{5B07E558-E185-45BB-8982-B4EFA59C8A06}" srcOrd="0" destOrd="0" presId="urn:microsoft.com/office/officeart/2005/8/layout/hierarchy1"/>
    <dgm:cxn modelId="{A96C20B2-704A-485E-B1FE-8FAE820B5036}" type="presOf" srcId="{54D6A1B9-0421-44D4-9A3B-66EC3CADC6FF}" destId="{2EA9F948-DFD1-47E5-B023-D5E8F59C4A60}" srcOrd="0" destOrd="0" presId="urn:microsoft.com/office/officeart/2005/8/layout/hierarchy1"/>
    <dgm:cxn modelId="{B84C005D-1740-40BE-810E-2994B833ED7E}" type="presOf" srcId="{91C48A50-A085-4CF6-88CF-A49421F790A0}" destId="{9AD16721-9953-4D58-9D1C-7D5B5DBE48E0}" srcOrd="0" destOrd="0" presId="urn:microsoft.com/office/officeart/2005/8/layout/hierarchy1"/>
    <dgm:cxn modelId="{0BED90B2-3DB5-4042-A6F3-F1BFB9527967}" srcId="{434C34AC-60B8-4101-B3B5-DA36F0029D6D}" destId="{DDD03D7F-D43E-4811-B9D0-EA0C1E811257}" srcOrd="0" destOrd="0" parTransId="{EA94C9D8-C5BA-4586-98D8-B030F89CD2EE}" sibTransId="{8484D78A-B1AB-462A-99EF-2EF9F12874BD}"/>
    <dgm:cxn modelId="{0D6281BC-BC65-42C3-A5C7-2F6E6BC7A104}" srcId="{0211D5A1-D055-4D6B-A571-3CB5915252B4}" destId="{18B75840-C2DD-43BC-BBD0-EDDDC3F36B25}" srcOrd="0" destOrd="0" parTransId="{65E03DE1-3B78-4A39-A425-0DC413C07508}" sibTransId="{E910606C-13DA-4654-8235-76C975437151}"/>
    <dgm:cxn modelId="{24BFEB0E-18DE-48D3-9A68-1FE538D56B5E}" type="presOf" srcId="{AED2F9EC-CF03-49C1-BC1C-4A81DB99491F}" destId="{778A9D84-9A9F-43B7-BB0F-118016EDA559}" srcOrd="0" destOrd="0" presId="urn:microsoft.com/office/officeart/2005/8/layout/hierarchy1"/>
    <dgm:cxn modelId="{509E0A76-5656-487C-8C70-221B41403C7A}" type="presOf" srcId="{B6BE8D4F-E904-4569-8E03-01DA05896E34}" destId="{5CE5C3DB-1484-4E3F-8996-515CE1B2A967}" srcOrd="0" destOrd="0" presId="urn:microsoft.com/office/officeart/2005/8/layout/hierarchy1"/>
    <dgm:cxn modelId="{3AFFD8C3-D583-4BD9-82DF-39A773E44591}" type="presOf" srcId="{A11FCD5A-32B9-4FBC-B1CA-71A9FACE707D}" destId="{048CCDDC-62A9-472E-AA23-D52824EB884C}" srcOrd="0" destOrd="0" presId="urn:microsoft.com/office/officeart/2005/8/layout/hierarchy1"/>
    <dgm:cxn modelId="{ED178D14-0EB8-472B-B605-3E06FB8FAA49}" srcId="{65F99B98-E5EB-4D60-9D66-861272EB2558}" destId="{98E86FB1-25B6-4E4F-B2DF-4F1F336EB975}" srcOrd="1" destOrd="0" parTransId="{F22B0ABD-2CDE-4C42-8B45-A5122FC5256C}" sibTransId="{E7F06F12-41C0-4BA1-B584-5A2E5FDE0608}"/>
    <dgm:cxn modelId="{2618E291-0D42-425C-9300-A95E66D7725D}" type="presOf" srcId="{1DA9CD8C-EF16-44E3-994F-FFAF0F4A7410}" destId="{F0566460-9B82-42E0-9EFD-28BC1EC1B97A}" srcOrd="0" destOrd="0" presId="urn:microsoft.com/office/officeart/2005/8/layout/hierarchy1"/>
    <dgm:cxn modelId="{948775DD-30C9-458F-87B1-12E471A4D712}" type="presOf" srcId="{65F99B98-E5EB-4D60-9D66-861272EB2558}" destId="{7B26BD73-2B77-46D8-A156-1D8A28B74181}" srcOrd="0" destOrd="0" presId="urn:microsoft.com/office/officeart/2005/8/layout/hierarchy1"/>
    <dgm:cxn modelId="{D5764E17-BC67-442C-BB38-D90200574342}" type="presOf" srcId="{1C6918B8-DF20-4E9D-BB3E-893E7DDEC11D}" destId="{D1CCE697-6ACC-43A2-81DD-8A89FF6F1664}" srcOrd="0" destOrd="0" presId="urn:microsoft.com/office/officeart/2005/8/layout/hierarchy1"/>
    <dgm:cxn modelId="{23A367E6-EEA7-478D-B45F-4E306350CE4A}" srcId="{18B75840-C2DD-43BC-BBD0-EDDDC3F36B25}" destId="{65F99B98-E5EB-4D60-9D66-861272EB2558}" srcOrd="1" destOrd="0" parTransId="{8E6734B7-26FA-4F5F-91A7-998C37FC01E5}" sibTransId="{91E50484-FA97-4869-9972-B25C2C1BCA95}"/>
    <dgm:cxn modelId="{C097AD21-314A-4919-BE17-44EA8FFD4AA3}" type="presOf" srcId="{08DB8BA6-1585-490B-B3FF-35FEF74A3D42}" destId="{3AFB6360-C654-4090-A5A0-B75BA7A69BAD}" srcOrd="0" destOrd="0" presId="urn:microsoft.com/office/officeart/2005/8/layout/hierarchy1"/>
    <dgm:cxn modelId="{3C99298E-C1A5-4AC9-8B8F-52F83E8D2E74}" type="presOf" srcId="{31DDC34D-BB01-4505-8A7C-A462751DF050}" destId="{83984CEE-5ED0-4C99-A572-017665F002D0}" srcOrd="0" destOrd="0" presId="urn:microsoft.com/office/officeart/2005/8/layout/hierarchy1"/>
    <dgm:cxn modelId="{D02A5DBA-571A-4556-AA7E-77FA25E6A03B}" type="presOf" srcId="{DDD03D7F-D43E-4811-B9D0-EA0C1E811257}" destId="{D1BE8F08-41B2-4DAD-A588-778336079C8E}" srcOrd="0" destOrd="0" presId="urn:microsoft.com/office/officeart/2005/8/layout/hierarchy1"/>
    <dgm:cxn modelId="{494297B8-9A69-4AF5-A4FC-FBDDC7BF5148}" type="presOf" srcId="{CD2B85D4-A36F-4ECA-BBFA-664E350A8C34}" destId="{5FF00430-55BC-4F21-A499-A28D0ACB53A3}" srcOrd="0" destOrd="0" presId="urn:microsoft.com/office/officeart/2005/8/layout/hierarchy1"/>
    <dgm:cxn modelId="{6C62A1D8-8666-4FBE-B425-1EDD02F35C74}" srcId="{08DB8BA6-1585-490B-B3FF-35FEF74A3D42}" destId="{F0AD29BA-155E-4C30-83E3-DBD0F2827DBC}" srcOrd="1" destOrd="0" parTransId="{ED575151-DC89-4073-B68C-0AB16F5E53F3}" sibTransId="{3BD1FBEB-160C-4F73-99FD-8F2AEFBF75C6}"/>
    <dgm:cxn modelId="{7A0F1CE1-7FE9-4B3F-8CFF-9493B106221D}" srcId="{C60662CD-EF89-47A0-B7A1-0CA77D340756}" destId="{044D02B8-6684-4F26-BC02-9348A03C83B2}" srcOrd="2" destOrd="0" parTransId="{C5571765-FBE9-4D01-A906-1BA029A544E4}" sibTransId="{1B9826AD-7D54-4652-9AE3-309163B8C626}"/>
    <dgm:cxn modelId="{75A621BB-48D8-459E-A20F-CCEA4161D388}" srcId="{894E8F75-F772-47AF-804A-6C94C7A952B0}" destId="{31DDC34D-BB01-4505-8A7C-A462751DF050}" srcOrd="0" destOrd="0" parTransId="{AED2F9EC-CF03-49C1-BC1C-4A81DB99491F}" sibTransId="{549F54E3-08F0-4652-A0D2-322CB315346D}"/>
    <dgm:cxn modelId="{B9FC4471-4F55-4C10-94C2-F049CF4118A4}" type="presOf" srcId="{C60662CD-EF89-47A0-B7A1-0CA77D340756}" destId="{C15455F5-A9C9-4ADE-8D92-1927E0F74143}" srcOrd="0" destOrd="0" presId="urn:microsoft.com/office/officeart/2005/8/layout/hierarchy1"/>
    <dgm:cxn modelId="{CF5DED72-7E3A-4DA6-822C-C77ADF444DC6}" srcId="{5943F314-A279-48FB-A060-54D5627777BD}" destId="{434C34AC-60B8-4101-B3B5-DA36F0029D6D}" srcOrd="2" destOrd="0" parTransId="{0FEB8DAE-A362-4C98-9918-CDE2536F40E0}" sibTransId="{E3EFCB85-9C24-4223-B854-193E5828D644}"/>
    <dgm:cxn modelId="{F923DAB5-7A5A-4755-9545-28F4D674E095}" type="presParOf" srcId="{2EA9F948-DFD1-47E5-B023-D5E8F59C4A60}" destId="{80A95C41-38AC-4420-BC83-A66197E8A2F2}" srcOrd="0" destOrd="0" presId="urn:microsoft.com/office/officeart/2005/8/layout/hierarchy1"/>
    <dgm:cxn modelId="{2B8E52CD-6006-4949-B0ED-D28BDEF65A8C}" type="presParOf" srcId="{80A95C41-38AC-4420-BC83-A66197E8A2F2}" destId="{2048DF32-2289-4D57-A7C5-ECE10623EBA9}" srcOrd="0" destOrd="0" presId="urn:microsoft.com/office/officeart/2005/8/layout/hierarchy1"/>
    <dgm:cxn modelId="{62BDB57F-5DAE-4636-9E3F-FCB5B4C5936B}" type="presParOf" srcId="{2048DF32-2289-4D57-A7C5-ECE10623EBA9}" destId="{7EB31869-14D9-41B0-8356-E5C0EF672CD4}" srcOrd="0" destOrd="0" presId="urn:microsoft.com/office/officeart/2005/8/layout/hierarchy1"/>
    <dgm:cxn modelId="{69529DBE-DACF-4392-9D78-63B021F49236}" type="presParOf" srcId="{2048DF32-2289-4D57-A7C5-ECE10623EBA9}" destId="{193D36F6-BE7E-42F3-AF44-D7A2C22B9CC6}" srcOrd="1" destOrd="0" presId="urn:microsoft.com/office/officeart/2005/8/layout/hierarchy1"/>
    <dgm:cxn modelId="{0B961DA3-22DD-4D6A-A532-640B7A65120C}" type="presParOf" srcId="{80A95C41-38AC-4420-BC83-A66197E8A2F2}" destId="{C0A6A075-AC5A-43A6-B32D-40745746EE27}" srcOrd="1" destOrd="0" presId="urn:microsoft.com/office/officeart/2005/8/layout/hierarchy1"/>
    <dgm:cxn modelId="{E9834A8D-AACE-4A5D-89F3-30CDDCC9DECA}" type="presParOf" srcId="{C0A6A075-AC5A-43A6-B32D-40745746EE27}" destId="{E5AA2DBC-BA0A-45C8-9086-D64DBEBC93BB}" srcOrd="0" destOrd="0" presId="urn:microsoft.com/office/officeart/2005/8/layout/hierarchy1"/>
    <dgm:cxn modelId="{87FCF5A1-9599-413A-AEA1-1E4DBD40CFC0}" type="presParOf" srcId="{C0A6A075-AC5A-43A6-B32D-40745746EE27}" destId="{1C5B2B3C-58A2-499E-AC1A-DD08EDBAF42F}" srcOrd="1" destOrd="0" presId="urn:microsoft.com/office/officeart/2005/8/layout/hierarchy1"/>
    <dgm:cxn modelId="{79F73EF6-E818-4F54-A444-E1D09357060E}" type="presParOf" srcId="{1C5B2B3C-58A2-499E-AC1A-DD08EDBAF42F}" destId="{4190886E-CBC0-4A3C-A093-0C5CFF4EE1D4}" srcOrd="0" destOrd="0" presId="urn:microsoft.com/office/officeart/2005/8/layout/hierarchy1"/>
    <dgm:cxn modelId="{FCDF9990-1CDD-4BCA-875A-C3157620657D}" type="presParOf" srcId="{4190886E-CBC0-4A3C-A093-0C5CFF4EE1D4}" destId="{C7B729B0-33FC-4469-A9E2-37AC53BD1A99}" srcOrd="0" destOrd="0" presId="urn:microsoft.com/office/officeart/2005/8/layout/hierarchy1"/>
    <dgm:cxn modelId="{6958786A-B4E7-487A-A759-D328C3EE41E6}" type="presParOf" srcId="{4190886E-CBC0-4A3C-A093-0C5CFF4EE1D4}" destId="{2EAD73BD-F5CE-43F9-ADA1-9099C05E1B62}" srcOrd="1" destOrd="0" presId="urn:microsoft.com/office/officeart/2005/8/layout/hierarchy1"/>
    <dgm:cxn modelId="{9EDF36DB-1D4E-426A-AFF3-7D1AC9C45CE9}" type="presParOf" srcId="{1C5B2B3C-58A2-499E-AC1A-DD08EDBAF42F}" destId="{C53E94B2-2FB8-4EA0-96F7-C853AD85A427}" srcOrd="1" destOrd="0" presId="urn:microsoft.com/office/officeart/2005/8/layout/hierarchy1"/>
    <dgm:cxn modelId="{1BD132FE-80FB-41AC-982C-5D7B5730B2DF}" type="presParOf" srcId="{C53E94B2-2FB8-4EA0-96F7-C853AD85A427}" destId="{8D2C8CFD-A177-42D7-BE2E-D3B3EF925E13}" srcOrd="0" destOrd="0" presId="urn:microsoft.com/office/officeart/2005/8/layout/hierarchy1"/>
    <dgm:cxn modelId="{F28F4038-2577-4F47-A584-7C84BD932848}" type="presParOf" srcId="{C53E94B2-2FB8-4EA0-96F7-C853AD85A427}" destId="{12255E06-5DE0-44E1-9534-9EAEA41D93A5}" srcOrd="1" destOrd="0" presId="urn:microsoft.com/office/officeart/2005/8/layout/hierarchy1"/>
    <dgm:cxn modelId="{EA9F609F-D632-4454-BCAB-D7B131548CCC}" type="presParOf" srcId="{12255E06-5DE0-44E1-9534-9EAEA41D93A5}" destId="{D0685BBD-32E9-4D86-9092-A24D6CA3BCED}" srcOrd="0" destOrd="0" presId="urn:microsoft.com/office/officeart/2005/8/layout/hierarchy1"/>
    <dgm:cxn modelId="{69E896DF-90EF-4DB0-B175-34934DFFEA8E}" type="presParOf" srcId="{D0685BBD-32E9-4D86-9092-A24D6CA3BCED}" destId="{E9AB0EA2-1E21-4ECD-9420-9C6B8E4FAB4D}" srcOrd="0" destOrd="0" presId="urn:microsoft.com/office/officeart/2005/8/layout/hierarchy1"/>
    <dgm:cxn modelId="{B38CA3C7-3CF8-41A9-B4DE-7953E2A265E9}" type="presParOf" srcId="{D0685BBD-32E9-4D86-9092-A24D6CA3BCED}" destId="{C5EBBC17-B57D-4BEF-8AE4-07C38FEC4B33}" srcOrd="1" destOrd="0" presId="urn:microsoft.com/office/officeart/2005/8/layout/hierarchy1"/>
    <dgm:cxn modelId="{2D6E4504-B07D-4054-B283-C9BE443F928A}" type="presParOf" srcId="{12255E06-5DE0-44E1-9534-9EAEA41D93A5}" destId="{0AD6446A-1ABB-4C4A-A30F-8A21041937C2}" srcOrd="1" destOrd="0" presId="urn:microsoft.com/office/officeart/2005/8/layout/hierarchy1"/>
    <dgm:cxn modelId="{B48B6428-5812-44A7-9816-733006DA19DF}" type="presParOf" srcId="{C53E94B2-2FB8-4EA0-96F7-C853AD85A427}" destId="{DA2EC0E5-F492-4429-A44A-4B995517A433}" srcOrd="2" destOrd="0" presId="urn:microsoft.com/office/officeart/2005/8/layout/hierarchy1"/>
    <dgm:cxn modelId="{5E6E1DA4-70E3-4C20-B64E-FC80731EF985}" type="presParOf" srcId="{C53E94B2-2FB8-4EA0-96F7-C853AD85A427}" destId="{2D647884-46C6-497F-AB00-E0179A25F7C5}" srcOrd="3" destOrd="0" presId="urn:microsoft.com/office/officeart/2005/8/layout/hierarchy1"/>
    <dgm:cxn modelId="{F8FF5B65-E37A-4BEF-A72C-3A67C6B44F2E}" type="presParOf" srcId="{2D647884-46C6-497F-AB00-E0179A25F7C5}" destId="{73B1BD8D-5962-46C0-A4DF-DC2C55506657}" srcOrd="0" destOrd="0" presId="urn:microsoft.com/office/officeart/2005/8/layout/hierarchy1"/>
    <dgm:cxn modelId="{EA108128-6F07-4C2D-8313-008DF29A5704}" type="presParOf" srcId="{73B1BD8D-5962-46C0-A4DF-DC2C55506657}" destId="{9F385309-223D-47A4-AB22-FDA1C8322835}" srcOrd="0" destOrd="0" presId="urn:microsoft.com/office/officeart/2005/8/layout/hierarchy1"/>
    <dgm:cxn modelId="{6D6FF9AC-456D-43B4-9DED-8353517B30BF}" type="presParOf" srcId="{73B1BD8D-5962-46C0-A4DF-DC2C55506657}" destId="{7B26BD73-2B77-46D8-A156-1D8A28B74181}" srcOrd="1" destOrd="0" presId="urn:microsoft.com/office/officeart/2005/8/layout/hierarchy1"/>
    <dgm:cxn modelId="{C77EEEC8-97EB-4415-9043-63A5C9806867}" type="presParOf" srcId="{2D647884-46C6-497F-AB00-E0179A25F7C5}" destId="{23C411E4-B4B0-4E09-933F-C83D0C1E3257}" srcOrd="1" destOrd="0" presId="urn:microsoft.com/office/officeart/2005/8/layout/hierarchy1"/>
    <dgm:cxn modelId="{1920C605-827A-4312-B570-E3EC73981D73}" type="presParOf" srcId="{23C411E4-B4B0-4E09-933F-C83D0C1E3257}" destId="{048CCDDC-62A9-472E-AA23-D52824EB884C}" srcOrd="0" destOrd="0" presId="urn:microsoft.com/office/officeart/2005/8/layout/hierarchy1"/>
    <dgm:cxn modelId="{5926090A-3566-466B-A38C-14C8739C252C}" type="presParOf" srcId="{23C411E4-B4B0-4E09-933F-C83D0C1E3257}" destId="{EB61EFD0-2152-4290-971A-1398B2F83B20}" srcOrd="1" destOrd="0" presId="urn:microsoft.com/office/officeart/2005/8/layout/hierarchy1"/>
    <dgm:cxn modelId="{ADECB304-6276-4F09-BF70-166B2BE3B683}" type="presParOf" srcId="{EB61EFD0-2152-4290-971A-1398B2F83B20}" destId="{79F8B678-7E7A-4A2A-92E0-BBB9DD4CA31F}" srcOrd="0" destOrd="0" presId="urn:microsoft.com/office/officeart/2005/8/layout/hierarchy1"/>
    <dgm:cxn modelId="{56DAD390-A498-4EAE-AD42-C66DE71128B6}" type="presParOf" srcId="{79F8B678-7E7A-4A2A-92E0-BBB9DD4CA31F}" destId="{FB8FF57F-974E-420D-8B56-8574980FF2E2}" srcOrd="0" destOrd="0" presId="urn:microsoft.com/office/officeart/2005/8/layout/hierarchy1"/>
    <dgm:cxn modelId="{C1AA283D-5AF2-4E55-BD3C-A2AD67F1BF2A}" type="presParOf" srcId="{79F8B678-7E7A-4A2A-92E0-BBB9DD4CA31F}" destId="{9956309D-136C-4ACE-B6C9-E854DC4CD1D8}" srcOrd="1" destOrd="0" presId="urn:microsoft.com/office/officeart/2005/8/layout/hierarchy1"/>
    <dgm:cxn modelId="{7B008DEE-E2CF-4D34-9211-89E916D1BEEE}" type="presParOf" srcId="{EB61EFD0-2152-4290-971A-1398B2F83B20}" destId="{15385C72-A6F4-4864-93F2-A3425A622DBD}" srcOrd="1" destOrd="0" presId="urn:microsoft.com/office/officeart/2005/8/layout/hierarchy1"/>
    <dgm:cxn modelId="{0BA91FFA-6DC2-4C6A-81E5-B0080E181ABD}" type="presParOf" srcId="{15385C72-A6F4-4864-93F2-A3425A622DBD}" destId="{936C84F6-AE4F-40B7-8EBB-F74E76CED90B}" srcOrd="0" destOrd="0" presId="urn:microsoft.com/office/officeart/2005/8/layout/hierarchy1"/>
    <dgm:cxn modelId="{9A4AC805-E380-4756-8168-B31554CD19A1}" type="presParOf" srcId="{15385C72-A6F4-4864-93F2-A3425A622DBD}" destId="{982ACD5F-2670-4512-92C7-0E4394109696}" srcOrd="1" destOrd="0" presId="urn:microsoft.com/office/officeart/2005/8/layout/hierarchy1"/>
    <dgm:cxn modelId="{922D4C7A-938D-47DF-AFC8-4ABFF5A28188}" type="presParOf" srcId="{982ACD5F-2670-4512-92C7-0E4394109696}" destId="{0E0B96B1-DB45-47F2-8878-EEB8EE3F2F6B}" srcOrd="0" destOrd="0" presId="urn:microsoft.com/office/officeart/2005/8/layout/hierarchy1"/>
    <dgm:cxn modelId="{D3C44838-948E-4254-82C9-F9270347AB6E}" type="presParOf" srcId="{0E0B96B1-DB45-47F2-8878-EEB8EE3F2F6B}" destId="{CBD2612D-B504-4DA4-8457-11E753B7C401}" srcOrd="0" destOrd="0" presId="urn:microsoft.com/office/officeart/2005/8/layout/hierarchy1"/>
    <dgm:cxn modelId="{452265E4-82B3-4299-82EC-72C6F9A16617}" type="presParOf" srcId="{0E0B96B1-DB45-47F2-8878-EEB8EE3F2F6B}" destId="{62C77553-AD4A-44B3-AFDF-D4DE02A52E80}" srcOrd="1" destOrd="0" presId="urn:microsoft.com/office/officeart/2005/8/layout/hierarchy1"/>
    <dgm:cxn modelId="{E7206C58-DC43-4FA9-9FFB-794F668FD527}" type="presParOf" srcId="{982ACD5F-2670-4512-92C7-0E4394109696}" destId="{6F6DDB6F-24CC-4F01-874E-CD780F019C64}" srcOrd="1" destOrd="0" presId="urn:microsoft.com/office/officeart/2005/8/layout/hierarchy1"/>
    <dgm:cxn modelId="{4F431254-AF0B-4151-A921-34A0E9F3D837}" type="presParOf" srcId="{23C411E4-B4B0-4E09-933F-C83D0C1E3257}" destId="{29E37E0B-31C5-44C7-B031-CC0164250E16}" srcOrd="2" destOrd="0" presId="urn:microsoft.com/office/officeart/2005/8/layout/hierarchy1"/>
    <dgm:cxn modelId="{2EDD9347-72AF-4109-98F8-6F53871468DE}" type="presParOf" srcId="{23C411E4-B4B0-4E09-933F-C83D0C1E3257}" destId="{8917349F-3DB7-42B7-857D-5F747BC2B573}" srcOrd="3" destOrd="0" presId="urn:microsoft.com/office/officeart/2005/8/layout/hierarchy1"/>
    <dgm:cxn modelId="{2F26150F-A84F-4847-8339-5CBE4ECEBD5D}" type="presParOf" srcId="{8917349F-3DB7-42B7-857D-5F747BC2B573}" destId="{FC4AF40C-2D72-4457-9CDA-D398EF587D2F}" srcOrd="0" destOrd="0" presId="urn:microsoft.com/office/officeart/2005/8/layout/hierarchy1"/>
    <dgm:cxn modelId="{4239CD2C-028E-4EA6-8CEB-8E3AFEAEE30B}" type="presParOf" srcId="{FC4AF40C-2D72-4457-9CDA-D398EF587D2F}" destId="{ED40770B-8825-49A8-AB29-D7413A2D32D9}" srcOrd="0" destOrd="0" presId="urn:microsoft.com/office/officeart/2005/8/layout/hierarchy1"/>
    <dgm:cxn modelId="{504051FB-B25C-4A12-A7C4-983E38FFC64A}" type="presParOf" srcId="{FC4AF40C-2D72-4457-9CDA-D398EF587D2F}" destId="{548F7B5F-27FA-46C2-81A1-A6D73D3CA0E3}" srcOrd="1" destOrd="0" presId="urn:microsoft.com/office/officeart/2005/8/layout/hierarchy1"/>
    <dgm:cxn modelId="{E0C1C3AA-465F-4624-9005-0776DE2D2F63}" type="presParOf" srcId="{8917349F-3DB7-42B7-857D-5F747BC2B573}" destId="{EDC0B505-A4A4-4442-AFDD-1D4B94F0B03D}" srcOrd="1" destOrd="0" presId="urn:microsoft.com/office/officeart/2005/8/layout/hierarchy1"/>
    <dgm:cxn modelId="{1FE334CA-8E9C-4484-94EA-365D87757512}" type="presParOf" srcId="{EDC0B505-A4A4-4442-AFDD-1D4B94F0B03D}" destId="{9AD16721-9953-4D58-9D1C-7D5B5DBE48E0}" srcOrd="0" destOrd="0" presId="urn:microsoft.com/office/officeart/2005/8/layout/hierarchy1"/>
    <dgm:cxn modelId="{21754332-5B0A-4F3E-BC4E-81B280C55132}" type="presParOf" srcId="{EDC0B505-A4A4-4442-AFDD-1D4B94F0B03D}" destId="{A8614E6B-7818-4F2A-8A28-A8786B7298CB}" srcOrd="1" destOrd="0" presId="urn:microsoft.com/office/officeart/2005/8/layout/hierarchy1"/>
    <dgm:cxn modelId="{F24E58F4-40A4-4160-8579-1D03E2BB2DFC}" type="presParOf" srcId="{A8614E6B-7818-4F2A-8A28-A8786B7298CB}" destId="{417DAAC9-9567-4DF6-A0BB-49B2B2ABCC34}" srcOrd="0" destOrd="0" presId="urn:microsoft.com/office/officeart/2005/8/layout/hierarchy1"/>
    <dgm:cxn modelId="{A289C3CA-A7A0-49C0-B5C6-E2F4BEB63630}" type="presParOf" srcId="{417DAAC9-9567-4DF6-A0BB-49B2B2ABCC34}" destId="{C47DFA6F-CF4D-481D-92CA-1E007486F12C}" srcOrd="0" destOrd="0" presId="urn:microsoft.com/office/officeart/2005/8/layout/hierarchy1"/>
    <dgm:cxn modelId="{CD6D4D2D-07D1-499E-994A-A52245DBEB76}" type="presParOf" srcId="{417DAAC9-9567-4DF6-A0BB-49B2B2ABCC34}" destId="{8594A0FE-DB5A-48D6-9314-1B367605EC39}" srcOrd="1" destOrd="0" presId="urn:microsoft.com/office/officeart/2005/8/layout/hierarchy1"/>
    <dgm:cxn modelId="{360BE4A0-5EC8-4E25-8416-5C50D3C0C4A5}" type="presParOf" srcId="{A8614E6B-7818-4F2A-8A28-A8786B7298CB}" destId="{9E2F3E57-E22B-4696-8965-C94F813802F4}" srcOrd="1" destOrd="0" presId="urn:microsoft.com/office/officeart/2005/8/layout/hierarchy1"/>
    <dgm:cxn modelId="{D6C809F8-07B2-4BD8-8C5C-793CE616D906}" type="presParOf" srcId="{EDC0B505-A4A4-4442-AFDD-1D4B94F0B03D}" destId="{E1696836-FAB2-4A5A-8713-D7138A4E999B}" srcOrd="2" destOrd="0" presId="urn:microsoft.com/office/officeart/2005/8/layout/hierarchy1"/>
    <dgm:cxn modelId="{F9F2C4D0-F283-4B23-8025-DEB763D8CBB9}" type="presParOf" srcId="{EDC0B505-A4A4-4442-AFDD-1D4B94F0B03D}" destId="{D1D7C9DE-7F4C-4E10-9E11-32AE2371EA39}" srcOrd="3" destOrd="0" presId="urn:microsoft.com/office/officeart/2005/8/layout/hierarchy1"/>
    <dgm:cxn modelId="{83D4EBA2-FB03-4A0E-979D-26ABF7D944E1}" type="presParOf" srcId="{D1D7C9DE-7F4C-4E10-9E11-32AE2371EA39}" destId="{0D1E584F-5494-4E2A-AA67-9483B8B9E588}" srcOrd="0" destOrd="0" presId="urn:microsoft.com/office/officeart/2005/8/layout/hierarchy1"/>
    <dgm:cxn modelId="{FF359422-F7CA-4801-A545-669727A5D5DD}" type="presParOf" srcId="{0D1E584F-5494-4E2A-AA67-9483B8B9E588}" destId="{078123DD-331D-4584-819C-D3FE98A06C00}" srcOrd="0" destOrd="0" presId="urn:microsoft.com/office/officeart/2005/8/layout/hierarchy1"/>
    <dgm:cxn modelId="{0222544C-D77B-4C0E-A5B0-DE6B2710DE63}" type="presParOf" srcId="{0D1E584F-5494-4E2A-AA67-9483B8B9E588}" destId="{A7FE2C30-4C99-4FA8-A250-47A5E9C49904}" srcOrd="1" destOrd="0" presId="urn:microsoft.com/office/officeart/2005/8/layout/hierarchy1"/>
    <dgm:cxn modelId="{AC951394-473E-4C35-AFD8-191DF61AEB5F}" type="presParOf" srcId="{D1D7C9DE-7F4C-4E10-9E11-32AE2371EA39}" destId="{CB98FB66-FA85-458D-9FD3-AEC2A8AB9610}" srcOrd="1" destOrd="0" presId="urn:microsoft.com/office/officeart/2005/8/layout/hierarchy1"/>
    <dgm:cxn modelId="{4C8A55EC-DCB2-4F30-B792-B80C9CB6B848}" type="presParOf" srcId="{C53E94B2-2FB8-4EA0-96F7-C853AD85A427}" destId="{CCC21FC4-D52A-4914-A1CF-A3E6D9668074}" srcOrd="4" destOrd="0" presId="urn:microsoft.com/office/officeart/2005/8/layout/hierarchy1"/>
    <dgm:cxn modelId="{032842B5-B0EB-4711-B4FD-340E4D2BBFC0}" type="presParOf" srcId="{C53E94B2-2FB8-4EA0-96F7-C853AD85A427}" destId="{EF028ADB-7829-4D7F-B967-3F27D42C21D1}" srcOrd="5" destOrd="0" presId="urn:microsoft.com/office/officeart/2005/8/layout/hierarchy1"/>
    <dgm:cxn modelId="{56EB82D1-AD8D-46AC-B669-32A66F5C7B60}" type="presParOf" srcId="{EF028ADB-7829-4D7F-B967-3F27D42C21D1}" destId="{90E5B704-80CE-4988-B0A7-3591AAFD07E8}" srcOrd="0" destOrd="0" presId="urn:microsoft.com/office/officeart/2005/8/layout/hierarchy1"/>
    <dgm:cxn modelId="{E0C03F60-CB03-431B-A110-E20CD9580E92}" type="presParOf" srcId="{90E5B704-80CE-4988-B0A7-3591AAFD07E8}" destId="{BD1E318C-9958-4D96-AF76-6DF3598A3DB6}" srcOrd="0" destOrd="0" presId="urn:microsoft.com/office/officeart/2005/8/layout/hierarchy1"/>
    <dgm:cxn modelId="{E2D7E11B-1B28-42BB-821C-4929404738CC}" type="presParOf" srcId="{90E5B704-80CE-4988-B0A7-3591AAFD07E8}" destId="{5D40C7C9-DB84-4DA4-947D-0526A572593E}" srcOrd="1" destOrd="0" presId="urn:microsoft.com/office/officeart/2005/8/layout/hierarchy1"/>
    <dgm:cxn modelId="{2AC6D3F3-AC9C-4473-AE1B-572FEA57508C}" type="presParOf" srcId="{EF028ADB-7829-4D7F-B967-3F27D42C21D1}" destId="{A2B51E3F-0EF7-4C4A-A86F-A9B0448FD764}" srcOrd="1" destOrd="0" presId="urn:microsoft.com/office/officeart/2005/8/layout/hierarchy1"/>
    <dgm:cxn modelId="{2A963EA8-63FE-4DF1-AC71-C12E22B95F3D}" type="presParOf" srcId="{A2B51E3F-0EF7-4C4A-A86F-A9B0448FD764}" destId="{F169C9CD-2FBD-4D58-AB2C-0845BF64892A}" srcOrd="0" destOrd="0" presId="urn:microsoft.com/office/officeart/2005/8/layout/hierarchy1"/>
    <dgm:cxn modelId="{445D91BE-D4B7-48FC-A8A8-4D68D6008853}" type="presParOf" srcId="{A2B51E3F-0EF7-4C4A-A86F-A9B0448FD764}" destId="{CF54F532-547C-4313-B548-99064801D9C8}" srcOrd="1" destOrd="0" presId="urn:microsoft.com/office/officeart/2005/8/layout/hierarchy1"/>
    <dgm:cxn modelId="{6B27A665-2318-40D5-826C-683F95C32F77}" type="presParOf" srcId="{CF54F532-547C-4313-B548-99064801D9C8}" destId="{125119A4-8FE7-4F0F-BFF0-7704D67F99DA}" srcOrd="0" destOrd="0" presId="urn:microsoft.com/office/officeart/2005/8/layout/hierarchy1"/>
    <dgm:cxn modelId="{EAC9568F-B38C-4EBC-9A3F-1A808A73F5A6}" type="presParOf" srcId="{125119A4-8FE7-4F0F-BFF0-7704D67F99DA}" destId="{E51046D2-89F9-4005-A0E8-BCD01A73284A}" srcOrd="0" destOrd="0" presId="urn:microsoft.com/office/officeart/2005/8/layout/hierarchy1"/>
    <dgm:cxn modelId="{CE00352B-5038-4022-96E6-0DD9A530CDC6}" type="presParOf" srcId="{125119A4-8FE7-4F0F-BFF0-7704D67F99DA}" destId="{D1CCE697-6ACC-43A2-81DD-8A89FF6F1664}" srcOrd="1" destOrd="0" presId="urn:microsoft.com/office/officeart/2005/8/layout/hierarchy1"/>
    <dgm:cxn modelId="{A4509180-BBA5-4B0B-BB0B-AD956F28B41D}" type="presParOf" srcId="{CF54F532-547C-4313-B548-99064801D9C8}" destId="{7E45313A-B2AF-4671-9657-2850B5DD1904}" srcOrd="1" destOrd="0" presId="urn:microsoft.com/office/officeart/2005/8/layout/hierarchy1"/>
    <dgm:cxn modelId="{FDE53E00-712A-4E53-A5F6-596A75BCF881}" type="presParOf" srcId="{A2B51E3F-0EF7-4C4A-A86F-A9B0448FD764}" destId="{0E085BEC-8265-48BF-BFDA-0639A5BC980F}" srcOrd="2" destOrd="0" presId="urn:microsoft.com/office/officeart/2005/8/layout/hierarchy1"/>
    <dgm:cxn modelId="{E05F717F-7599-4FE2-9AF3-DC5BFF1C7E47}" type="presParOf" srcId="{A2B51E3F-0EF7-4C4A-A86F-A9B0448FD764}" destId="{2FB90F1A-458C-4ADC-80DB-E590EAC9DE0A}" srcOrd="3" destOrd="0" presId="urn:microsoft.com/office/officeart/2005/8/layout/hierarchy1"/>
    <dgm:cxn modelId="{9BC45298-8B89-4737-B2AA-D877B5231BC9}" type="presParOf" srcId="{2FB90F1A-458C-4ADC-80DB-E590EAC9DE0A}" destId="{15A97757-B7A0-4E14-8E1E-71E9E207E053}" srcOrd="0" destOrd="0" presId="urn:microsoft.com/office/officeart/2005/8/layout/hierarchy1"/>
    <dgm:cxn modelId="{5486241F-3FFE-44CE-9147-32F0BA7970EB}" type="presParOf" srcId="{15A97757-B7A0-4E14-8E1E-71E9E207E053}" destId="{58ED75E1-21EE-49F2-A4F7-F772EA85ED09}" srcOrd="0" destOrd="0" presId="urn:microsoft.com/office/officeart/2005/8/layout/hierarchy1"/>
    <dgm:cxn modelId="{2385DAAB-0C29-4361-9DB7-AC3B06B925EC}" type="presParOf" srcId="{15A97757-B7A0-4E14-8E1E-71E9E207E053}" destId="{74C3823D-25ED-4DBD-A876-2A7CE6083348}" srcOrd="1" destOrd="0" presId="urn:microsoft.com/office/officeart/2005/8/layout/hierarchy1"/>
    <dgm:cxn modelId="{000BD787-F7BD-412E-A69B-4CCB9C3EA61D}" type="presParOf" srcId="{2FB90F1A-458C-4ADC-80DB-E590EAC9DE0A}" destId="{6499C868-68EC-45E9-A2E0-DCA47240E614}" srcOrd="1" destOrd="0" presId="urn:microsoft.com/office/officeart/2005/8/layout/hierarchy1"/>
    <dgm:cxn modelId="{B4570D15-7BE7-4F97-9CB7-F48AA5808B9E}" type="presParOf" srcId="{A2B51E3F-0EF7-4C4A-A86F-A9B0448FD764}" destId="{51A4F268-39E1-411D-B594-D08265E4BAAA}" srcOrd="4" destOrd="0" presId="urn:microsoft.com/office/officeart/2005/8/layout/hierarchy1"/>
    <dgm:cxn modelId="{1C4CD5AE-EB75-4392-AEBE-CB7CFF5ED80C}" type="presParOf" srcId="{A2B51E3F-0EF7-4C4A-A86F-A9B0448FD764}" destId="{17950108-FE34-470A-A2A4-172A9EB9382C}" srcOrd="5" destOrd="0" presId="urn:microsoft.com/office/officeart/2005/8/layout/hierarchy1"/>
    <dgm:cxn modelId="{7F25F65E-B5F2-4300-8414-77A0397C8A58}" type="presParOf" srcId="{17950108-FE34-470A-A2A4-172A9EB9382C}" destId="{7A0F2C87-6A94-4E2B-9781-61F54555FD4F}" srcOrd="0" destOrd="0" presId="urn:microsoft.com/office/officeart/2005/8/layout/hierarchy1"/>
    <dgm:cxn modelId="{B59C4D21-E7FB-46F6-B582-75F558A6D32A}" type="presParOf" srcId="{7A0F2C87-6A94-4E2B-9781-61F54555FD4F}" destId="{A0ACC996-3D48-4F95-863E-F6E19683D6DB}" srcOrd="0" destOrd="0" presId="urn:microsoft.com/office/officeart/2005/8/layout/hierarchy1"/>
    <dgm:cxn modelId="{B3E212CD-EAE1-4EBB-AB20-3D67BC492911}" type="presParOf" srcId="{7A0F2C87-6A94-4E2B-9781-61F54555FD4F}" destId="{32C303FD-0EFA-46FF-A339-9F0D5B31BA23}" srcOrd="1" destOrd="0" presId="urn:microsoft.com/office/officeart/2005/8/layout/hierarchy1"/>
    <dgm:cxn modelId="{491AFA68-F4AE-4037-B0B3-74FA64DC1A9E}" type="presParOf" srcId="{17950108-FE34-470A-A2A4-172A9EB9382C}" destId="{E4C376F9-D8D2-4115-921C-31D128805216}" srcOrd="1" destOrd="0" presId="urn:microsoft.com/office/officeart/2005/8/layout/hierarchy1"/>
    <dgm:cxn modelId="{1F803F66-618B-4D05-B30D-69891CE22CA5}" type="presParOf" srcId="{E4C376F9-D8D2-4115-921C-31D128805216}" destId="{19E52185-0E50-4549-BE62-C423C3DFE7B7}" srcOrd="0" destOrd="0" presId="urn:microsoft.com/office/officeart/2005/8/layout/hierarchy1"/>
    <dgm:cxn modelId="{34C4D4D8-3303-44D3-9FD4-FF72243B9234}" type="presParOf" srcId="{E4C376F9-D8D2-4115-921C-31D128805216}" destId="{D290BAF0-C027-4027-9883-AD11AF690F58}" srcOrd="1" destOrd="0" presId="urn:microsoft.com/office/officeart/2005/8/layout/hierarchy1"/>
    <dgm:cxn modelId="{70E7D03B-1825-4A24-923F-9AE3F78D3707}" type="presParOf" srcId="{D290BAF0-C027-4027-9883-AD11AF690F58}" destId="{AD70C858-2CF4-47D8-8FAB-EA294587FD9F}" srcOrd="0" destOrd="0" presId="urn:microsoft.com/office/officeart/2005/8/layout/hierarchy1"/>
    <dgm:cxn modelId="{CB598928-2A33-4855-A189-284F61842E3C}" type="presParOf" srcId="{AD70C858-2CF4-47D8-8FAB-EA294587FD9F}" destId="{83AC5A17-FBD8-44E4-9FF4-E6A2A7E30E16}" srcOrd="0" destOrd="0" presId="urn:microsoft.com/office/officeart/2005/8/layout/hierarchy1"/>
    <dgm:cxn modelId="{71069E3E-E169-4A94-9205-C2585B1558A3}" type="presParOf" srcId="{AD70C858-2CF4-47D8-8FAB-EA294587FD9F}" destId="{D1BE8F08-41B2-4DAD-A588-778336079C8E}" srcOrd="1" destOrd="0" presId="urn:microsoft.com/office/officeart/2005/8/layout/hierarchy1"/>
    <dgm:cxn modelId="{5E1165E2-BCDB-4270-9FF4-EC7BE3FEB198}" type="presParOf" srcId="{D290BAF0-C027-4027-9883-AD11AF690F58}" destId="{29783203-C411-4D40-B205-AB59BD6D2456}" srcOrd="1" destOrd="0" presId="urn:microsoft.com/office/officeart/2005/8/layout/hierarchy1"/>
    <dgm:cxn modelId="{B3CCBCD6-079D-4DD5-86B1-4779860602D6}" type="presParOf" srcId="{E4C376F9-D8D2-4115-921C-31D128805216}" destId="{5FF00430-55BC-4F21-A499-A28D0ACB53A3}" srcOrd="2" destOrd="0" presId="urn:microsoft.com/office/officeart/2005/8/layout/hierarchy1"/>
    <dgm:cxn modelId="{4941F885-888F-4435-8D0C-852A2D5F9C20}" type="presParOf" srcId="{E4C376F9-D8D2-4115-921C-31D128805216}" destId="{75C01365-FFA2-4799-8836-478434116E8F}" srcOrd="3" destOrd="0" presId="urn:microsoft.com/office/officeart/2005/8/layout/hierarchy1"/>
    <dgm:cxn modelId="{56941490-5A58-46FE-BF41-2676EE208FDF}" type="presParOf" srcId="{75C01365-FFA2-4799-8836-478434116E8F}" destId="{0ECDA531-14C8-427A-91C5-F7C3D44D88DA}" srcOrd="0" destOrd="0" presId="urn:microsoft.com/office/officeart/2005/8/layout/hierarchy1"/>
    <dgm:cxn modelId="{4E1C8DA9-90AC-4FCA-9773-C001FC5709D1}" type="presParOf" srcId="{0ECDA531-14C8-427A-91C5-F7C3D44D88DA}" destId="{A9C64D6A-93CE-4FEA-82A3-0C0C54117771}" srcOrd="0" destOrd="0" presId="urn:microsoft.com/office/officeart/2005/8/layout/hierarchy1"/>
    <dgm:cxn modelId="{E919C59A-6D67-4ECC-98FC-A2BBD686C61F}" type="presParOf" srcId="{0ECDA531-14C8-427A-91C5-F7C3D44D88DA}" destId="{4269FA8C-D781-4016-B9AD-18AFE4CB6ACB}" srcOrd="1" destOrd="0" presId="urn:microsoft.com/office/officeart/2005/8/layout/hierarchy1"/>
    <dgm:cxn modelId="{D40AC732-ADAA-4AAA-AF77-E2D30D4064C5}" type="presParOf" srcId="{75C01365-FFA2-4799-8836-478434116E8F}" destId="{C503DEEB-28C8-4D23-AD06-A74A445300A0}" srcOrd="1" destOrd="0" presId="urn:microsoft.com/office/officeart/2005/8/layout/hierarchy1"/>
    <dgm:cxn modelId="{E3E1C19E-FE62-44B1-BBF5-CB1168CF8DEC}" type="presParOf" srcId="{A2B51E3F-0EF7-4C4A-A86F-A9B0448FD764}" destId="{5CE5C3DB-1484-4E3F-8996-515CE1B2A967}" srcOrd="6" destOrd="0" presId="urn:microsoft.com/office/officeart/2005/8/layout/hierarchy1"/>
    <dgm:cxn modelId="{D75E8670-3C15-4F64-A17C-7B141731E934}" type="presParOf" srcId="{A2B51E3F-0EF7-4C4A-A86F-A9B0448FD764}" destId="{1B1700B5-9939-4C6C-BF21-BABD4D8E2FBD}" srcOrd="7" destOrd="0" presId="urn:microsoft.com/office/officeart/2005/8/layout/hierarchy1"/>
    <dgm:cxn modelId="{218F7C0E-92AC-41EE-B200-0739232F435F}" type="presParOf" srcId="{1B1700B5-9939-4C6C-BF21-BABD4D8E2FBD}" destId="{24D44436-9AAA-483C-985D-4313B9A8D161}" srcOrd="0" destOrd="0" presId="urn:microsoft.com/office/officeart/2005/8/layout/hierarchy1"/>
    <dgm:cxn modelId="{4D6144F4-9EB8-4971-87CA-B819305675DC}" type="presParOf" srcId="{24D44436-9AAA-483C-985D-4313B9A8D161}" destId="{AFB4C548-8AC9-4556-8C44-241CEB14A64E}" srcOrd="0" destOrd="0" presId="urn:microsoft.com/office/officeart/2005/8/layout/hierarchy1"/>
    <dgm:cxn modelId="{87AF1886-F8D7-42B5-99D3-5CB628322D3B}" type="presParOf" srcId="{24D44436-9AAA-483C-985D-4313B9A8D161}" destId="{3AFB6360-C654-4090-A5A0-B75BA7A69BAD}" srcOrd="1" destOrd="0" presId="urn:microsoft.com/office/officeart/2005/8/layout/hierarchy1"/>
    <dgm:cxn modelId="{6AFA8DA4-5D67-4178-B7B3-45D6BF9CFD05}" type="presParOf" srcId="{1B1700B5-9939-4C6C-BF21-BABD4D8E2FBD}" destId="{03EE7A6B-50CC-45C9-989F-91C9C6255B67}" srcOrd="1" destOrd="0" presId="urn:microsoft.com/office/officeart/2005/8/layout/hierarchy1"/>
    <dgm:cxn modelId="{8455669D-27BD-4AC2-A0B6-2953497032AE}" type="presParOf" srcId="{03EE7A6B-50CC-45C9-989F-91C9C6255B67}" destId="{3F0AC0A5-E899-4797-91B5-188D1CD24588}" srcOrd="0" destOrd="0" presId="urn:microsoft.com/office/officeart/2005/8/layout/hierarchy1"/>
    <dgm:cxn modelId="{83EA9319-2C8C-494C-862F-3807627C509F}" type="presParOf" srcId="{03EE7A6B-50CC-45C9-989F-91C9C6255B67}" destId="{6FA657B0-CC6F-4FAD-839E-F0E4E5611B55}" srcOrd="1" destOrd="0" presId="urn:microsoft.com/office/officeart/2005/8/layout/hierarchy1"/>
    <dgm:cxn modelId="{FD34F446-045D-4C5F-8538-8D198ECD8DC8}" type="presParOf" srcId="{6FA657B0-CC6F-4FAD-839E-F0E4E5611B55}" destId="{55FC00B9-FDE9-4C7B-B70A-78E3EBC82EA5}" srcOrd="0" destOrd="0" presId="urn:microsoft.com/office/officeart/2005/8/layout/hierarchy1"/>
    <dgm:cxn modelId="{235C4918-C612-4F9E-9A5D-C1F4C656AA53}" type="presParOf" srcId="{55FC00B9-FDE9-4C7B-B70A-78E3EBC82EA5}" destId="{A5CE9818-FD23-41A9-9C8C-6966AA97A7D6}" srcOrd="0" destOrd="0" presId="urn:microsoft.com/office/officeart/2005/8/layout/hierarchy1"/>
    <dgm:cxn modelId="{AB4F52A9-5F72-40E1-8AFC-6CFAC20508AF}" type="presParOf" srcId="{55FC00B9-FDE9-4C7B-B70A-78E3EBC82EA5}" destId="{F0566460-9B82-42E0-9EFD-28BC1EC1B97A}" srcOrd="1" destOrd="0" presId="urn:microsoft.com/office/officeart/2005/8/layout/hierarchy1"/>
    <dgm:cxn modelId="{8F8C7CB7-2493-41FF-925C-74B70A8A07A6}" type="presParOf" srcId="{6FA657B0-CC6F-4FAD-839E-F0E4E5611B55}" destId="{B0686353-B7DF-4AFF-BA3E-299C3BE1FCDB}" srcOrd="1" destOrd="0" presId="urn:microsoft.com/office/officeart/2005/8/layout/hierarchy1"/>
    <dgm:cxn modelId="{E37DBBDC-107A-46D0-96A0-5851F5630385}" type="presParOf" srcId="{03EE7A6B-50CC-45C9-989F-91C9C6255B67}" destId="{FDA9414F-A572-481D-98DD-BCEFC0CA07E8}" srcOrd="2" destOrd="0" presId="urn:microsoft.com/office/officeart/2005/8/layout/hierarchy1"/>
    <dgm:cxn modelId="{28A7B181-6A9B-4F54-ACE0-003B28395D8C}" type="presParOf" srcId="{03EE7A6B-50CC-45C9-989F-91C9C6255B67}" destId="{1D2E08AE-62C9-4CDB-BA9D-E36247FAA83D}" srcOrd="3" destOrd="0" presId="urn:microsoft.com/office/officeart/2005/8/layout/hierarchy1"/>
    <dgm:cxn modelId="{4A43039A-38B6-4EE0-AD58-65D778BD336A}" type="presParOf" srcId="{1D2E08AE-62C9-4CDB-BA9D-E36247FAA83D}" destId="{17EAD8A0-58DF-4EE3-BB7C-18CCF5D9D7D8}" srcOrd="0" destOrd="0" presId="urn:microsoft.com/office/officeart/2005/8/layout/hierarchy1"/>
    <dgm:cxn modelId="{20CB55D6-992B-46C9-A623-BBC9E6ED0EE1}" type="presParOf" srcId="{17EAD8A0-58DF-4EE3-BB7C-18CCF5D9D7D8}" destId="{30489D47-3B40-4A11-87EE-4B209FFC86A1}" srcOrd="0" destOrd="0" presId="urn:microsoft.com/office/officeart/2005/8/layout/hierarchy1"/>
    <dgm:cxn modelId="{06583297-2D5C-4B78-988A-8510D53FFA9F}" type="presParOf" srcId="{17EAD8A0-58DF-4EE3-BB7C-18CCF5D9D7D8}" destId="{2B7F9397-6353-465C-A2D3-64C9F2F29FED}" srcOrd="1" destOrd="0" presId="urn:microsoft.com/office/officeart/2005/8/layout/hierarchy1"/>
    <dgm:cxn modelId="{B9F4133F-ED79-4179-A580-BED22D6425EC}" type="presParOf" srcId="{1D2E08AE-62C9-4CDB-BA9D-E36247FAA83D}" destId="{96724488-8ADB-4738-B2D4-0C75597C2B99}" srcOrd="1" destOrd="0" presId="urn:microsoft.com/office/officeart/2005/8/layout/hierarchy1"/>
    <dgm:cxn modelId="{F1DBE333-16AB-4396-AF5A-216A4467C483}" type="presParOf" srcId="{C0A6A075-AC5A-43A6-B32D-40745746EE27}" destId="{8B9FB02D-12C6-42D7-BB59-851AA29BC9A5}" srcOrd="2" destOrd="0" presId="urn:microsoft.com/office/officeart/2005/8/layout/hierarchy1"/>
    <dgm:cxn modelId="{E58194C7-C854-404B-8E2A-2F5049D2522B}" type="presParOf" srcId="{C0A6A075-AC5A-43A6-B32D-40745746EE27}" destId="{39E24273-1948-40A3-B6D4-5CFBE0DF767C}" srcOrd="3" destOrd="0" presId="urn:microsoft.com/office/officeart/2005/8/layout/hierarchy1"/>
    <dgm:cxn modelId="{92482BE7-9C0A-40D6-A0A7-607F69BBBB4A}" type="presParOf" srcId="{39E24273-1948-40A3-B6D4-5CFBE0DF767C}" destId="{62DC0015-7AFF-4952-A688-2155A507344D}" srcOrd="0" destOrd="0" presId="urn:microsoft.com/office/officeart/2005/8/layout/hierarchy1"/>
    <dgm:cxn modelId="{629CD476-1CDB-4C8F-A9FB-4BCF50A84286}" type="presParOf" srcId="{62DC0015-7AFF-4952-A688-2155A507344D}" destId="{65B8F146-9DD8-447D-BF72-0932651DF1B4}" srcOrd="0" destOrd="0" presId="urn:microsoft.com/office/officeart/2005/8/layout/hierarchy1"/>
    <dgm:cxn modelId="{5759E582-97EF-4B08-AAD2-66C756A09B47}" type="presParOf" srcId="{62DC0015-7AFF-4952-A688-2155A507344D}" destId="{CF83DD6E-FC0B-46EB-953D-0C6D354053DA}" srcOrd="1" destOrd="0" presId="urn:microsoft.com/office/officeart/2005/8/layout/hierarchy1"/>
    <dgm:cxn modelId="{F9E7E3D3-B337-4AE5-BF89-47BA813994B7}" type="presParOf" srcId="{39E24273-1948-40A3-B6D4-5CFBE0DF767C}" destId="{8633B416-A0C7-4B01-AD2B-13D9684ADFBF}" srcOrd="1" destOrd="0" presId="urn:microsoft.com/office/officeart/2005/8/layout/hierarchy1"/>
    <dgm:cxn modelId="{9EB412DE-5565-48C8-8E3C-16983054D8AE}" type="presParOf" srcId="{8633B416-A0C7-4B01-AD2B-13D9684ADFBF}" destId="{778A9D84-9A9F-43B7-BB0F-118016EDA559}" srcOrd="0" destOrd="0" presId="urn:microsoft.com/office/officeart/2005/8/layout/hierarchy1"/>
    <dgm:cxn modelId="{AD38F418-2A3A-481F-BB26-7D2404AB8147}" type="presParOf" srcId="{8633B416-A0C7-4B01-AD2B-13D9684ADFBF}" destId="{5E5C0DE9-4278-4829-8CBA-CFF48BC27643}" srcOrd="1" destOrd="0" presId="urn:microsoft.com/office/officeart/2005/8/layout/hierarchy1"/>
    <dgm:cxn modelId="{A071EC3C-0ABC-45AA-877F-303742E99626}" type="presParOf" srcId="{5E5C0DE9-4278-4829-8CBA-CFF48BC27643}" destId="{008A15B4-B311-4D83-A7D8-F44CE45A323A}" srcOrd="0" destOrd="0" presId="urn:microsoft.com/office/officeart/2005/8/layout/hierarchy1"/>
    <dgm:cxn modelId="{C789D8B2-C6BB-41CE-AEA7-13F6F18648A1}" type="presParOf" srcId="{008A15B4-B311-4D83-A7D8-F44CE45A323A}" destId="{7B125F21-BE93-459A-9F40-60E084F29283}" srcOrd="0" destOrd="0" presId="urn:microsoft.com/office/officeart/2005/8/layout/hierarchy1"/>
    <dgm:cxn modelId="{41E19470-281A-4AE6-8A9C-47E1348184CA}" type="presParOf" srcId="{008A15B4-B311-4D83-A7D8-F44CE45A323A}" destId="{83984CEE-5ED0-4C99-A572-017665F002D0}" srcOrd="1" destOrd="0" presId="urn:microsoft.com/office/officeart/2005/8/layout/hierarchy1"/>
    <dgm:cxn modelId="{49B18FCC-12BA-4FF7-95EA-8F41DF79D26C}" type="presParOf" srcId="{5E5C0DE9-4278-4829-8CBA-CFF48BC27643}" destId="{06B84C7D-D5C1-4B93-882B-5AA3BE1A89D1}" srcOrd="1" destOrd="0" presId="urn:microsoft.com/office/officeart/2005/8/layout/hierarchy1"/>
    <dgm:cxn modelId="{9656CE86-7888-43F8-8B13-3B6A9B3A9418}" type="presParOf" srcId="{8633B416-A0C7-4B01-AD2B-13D9684ADFBF}" destId="{DB20353E-879E-4CA4-9310-26DFD6B9054B}" srcOrd="2" destOrd="0" presId="urn:microsoft.com/office/officeart/2005/8/layout/hierarchy1"/>
    <dgm:cxn modelId="{235A6E8C-03ED-433C-81ED-FD7F4E25606C}" type="presParOf" srcId="{8633B416-A0C7-4B01-AD2B-13D9684ADFBF}" destId="{29C92749-AAD0-4E09-BA8E-984E2EA58312}" srcOrd="3" destOrd="0" presId="urn:microsoft.com/office/officeart/2005/8/layout/hierarchy1"/>
    <dgm:cxn modelId="{4889789C-2FAD-477A-ADAC-A7AE3AC1BB97}" type="presParOf" srcId="{29C92749-AAD0-4E09-BA8E-984E2EA58312}" destId="{BC09E085-C3B9-4E29-B3AB-B67C8304F264}" srcOrd="0" destOrd="0" presId="urn:microsoft.com/office/officeart/2005/8/layout/hierarchy1"/>
    <dgm:cxn modelId="{260E3EAF-A3D5-461C-B45A-B9A8065C5938}" type="presParOf" srcId="{BC09E085-C3B9-4E29-B3AB-B67C8304F264}" destId="{A6907F75-AE65-4D7F-90A5-28C85E5051FA}" srcOrd="0" destOrd="0" presId="urn:microsoft.com/office/officeart/2005/8/layout/hierarchy1"/>
    <dgm:cxn modelId="{39C97D9C-E87A-414C-94D0-55C1B5F035E2}" type="presParOf" srcId="{BC09E085-C3B9-4E29-B3AB-B67C8304F264}" destId="{C15455F5-A9C9-4ADE-8D92-1927E0F74143}" srcOrd="1" destOrd="0" presId="urn:microsoft.com/office/officeart/2005/8/layout/hierarchy1"/>
    <dgm:cxn modelId="{A6DD9547-A637-42FD-B918-AE9C52395246}" type="presParOf" srcId="{29C92749-AAD0-4E09-BA8E-984E2EA58312}" destId="{D188E9AD-9C32-4FD6-ACB8-0AE355A6A713}" srcOrd="1" destOrd="0" presId="urn:microsoft.com/office/officeart/2005/8/layout/hierarchy1"/>
    <dgm:cxn modelId="{0F10F180-4320-4185-9B9F-C5D97054DDE2}" type="presParOf" srcId="{D188E9AD-9C32-4FD6-ACB8-0AE355A6A713}" destId="{FBBE5DB5-4A03-42A7-A31B-A81AD9641283}" srcOrd="0" destOrd="0" presId="urn:microsoft.com/office/officeart/2005/8/layout/hierarchy1"/>
    <dgm:cxn modelId="{58EF507F-06C2-4B49-925C-C5DE419C177B}" type="presParOf" srcId="{D188E9AD-9C32-4FD6-ACB8-0AE355A6A713}" destId="{F5636CC0-848F-415D-9DEE-FDF2C53D7CC0}" srcOrd="1" destOrd="0" presId="urn:microsoft.com/office/officeart/2005/8/layout/hierarchy1"/>
    <dgm:cxn modelId="{EA475AE9-984D-4C53-9945-F28B8ADBD890}" type="presParOf" srcId="{F5636CC0-848F-415D-9DEE-FDF2C53D7CC0}" destId="{BD760A3E-B74D-4E0C-8586-BF47CCD1B9D0}" srcOrd="0" destOrd="0" presId="urn:microsoft.com/office/officeart/2005/8/layout/hierarchy1"/>
    <dgm:cxn modelId="{2AF22E4E-88A3-4064-86F2-AC232DC7725A}" type="presParOf" srcId="{BD760A3E-B74D-4E0C-8586-BF47CCD1B9D0}" destId="{EA246FC9-9B03-4527-8634-A30448523902}" srcOrd="0" destOrd="0" presId="urn:microsoft.com/office/officeart/2005/8/layout/hierarchy1"/>
    <dgm:cxn modelId="{84823C05-B982-487A-B21F-9B3838A28366}" type="presParOf" srcId="{BD760A3E-B74D-4E0C-8586-BF47CCD1B9D0}" destId="{6481A98E-8A21-45C7-9DE9-1CEE35DBDBD4}" srcOrd="1" destOrd="0" presId="urn:microsoft.com/office/officeart/2005/8/layout/hierarchy1"/>
    <dgm:cxn modelId="{C0230F40-E7C4-4DEB-A390-440318B317FC}" type="presParOf" srcId="{F5636CC0-848F-415D-9DEE-FDF2C53D7CC0}" destId="{F0EF1870-FF79-47CF-9AFA-15647071A6A5}" srcOrd="1" destOrd="0" presId="urn:microsoft.com/office/officeart/2005/8/layout/hierarchy1"/>
    <dgm:cxn modelId="{05EF84C4-80EF-4F82-B358-C820F38DDEC8}" type="presParOf" srcId="{D188E9AD-9C32-4FD6-ACB8-0AE355A6A713}" destId="{5B07E558-E185-45BB-8982-B4EFA59C8A06}" srcOrd="2" destOrd="0" presId="urn:microsoft.com/office/officeart/2005/8/layout/hierarchy1"/>
    <dgm:cxn modelId="{B7DE6E0A-7DD2-43B1-AEA5-73121CA107D6}" type="presParOf" srcId="{D188E9AD-9C32-4FD6-ACB8-0AE355A6A713}" destId="{E97579F6-8560-4A50-91C7-E07517C53AA6}" srcOrd="3" destOrd="0" presId="urn:microsoft.com/office/officeart/2005/8/layout/hierarchy1"/>
    <dgm:cxn modelId="{D37930D5-6CCD-4F34-AD36-C6A0828E359D}" type="presParOf" srcId="{E97579F6-8560-4A50-91C7-E07517C53AA6}" destId="{ABD1139B-9009-4B4D-8810-A01A288743DB}" srcOrd="0" destOrd="0" presId="urn:microsoft.com/office/officeart/2005/8/layout/hierarchy1"/>
    <dgm:cxn modelId="{BD4953E5-B075-4AAF-9CA2-D6CCDF9CDB42}" type="presParOf" srcId="{ABD1139B-9009-4B4D-8810-A01A288743DB}" destId="{89548382-E6D3-4576-BD41-D261C29AC73C}" srcOrd="0" destOrd="0" presId="urn:microsoft.com/office/officeart/2005/8/layout/hierarchy1"/>
    <dgm:cxn modelId="{93E696CC-B305-4A25-9173-799B0C7A38CD}" type="presParOf" srcId="{ABD1139B-9009-4B4D-8810-A01A288743DB}" destId="{C2151E10-B5C8-4087-B53F-10D0D04B7343}" srcOrd="1" destOrd="0" presId="urn:microsoft.com/office/officeart/2005/8/layout/hierarchy1"/>
    <dgm:cxn modelId="{FCE5BF2F-BE74-40FA-A5FB-512251AF30FC}" type="presParOf" srcId="{E97579F6-8560-4A50-91C7-E07517C53AA6}" destId="{E8C3F217-6F93-447A-B872-012C30C113E9}" srcOrd="1" destOrd="0" presId="urn:microsoft.com/office/officeart/2005/8/layout/hierarchy1"/>
    <dgm:cxn modelId="{828171F4-7806-4CD3-9D2E-A98FB35F0857}" type="presParOf" srcId="{D188E9AD-9C32-4FD6-ACB8-0AE355A6A713}" destId="{D20AE5AF-E507-4DCA-9838-372C548F2FBA}" srcOrd="4" destOrd="0" presId="urn:microsoft.com/office/officeart/2005/8/layout/hierarchy1"/>
    <dgm:cxn modelId="{80E6CA0D-B3AE-41F0-B81C-DE2DA34EE1F1}" type="presParOf" srcId="{D188E9AD-9C32-4FD6-ACB8-0AE355A6A713}" destId="{234218FB-4605-4E43-9194-E11E84F99C3C}" srcOrd="5" destOrd="0" presId="urn:microsoft.com/office/officeart/2005/8/layout/hierarchy1"/>
    <dgm:cxn modelId="{DB49833E-69DD-4424-89A8-29203FB0AB41}" type="presParOf" srcId="{234218FB-4605-4E43-9194-E11E84F99C3C}" destId="{CFBFA889-C630-4F1E-B49F-992BB850D383}" srcOrd="0" destOrd="0" presId="urn:microsoft.com/office/officeart/2005/8/layout/hierarchy1"/>
    <dgm:cxn modelId="{B815CBB7-7032-43D1-BF14-296CC64ED4D6}" type="presParOf" srcId="{CFBFA889-C630-4F1E-B49F-992BB850D383}" destId="{FCAA695D-C134-4699-9DCC-83BA29811D94}" srcOrd="0" destOrd="0" presId="urn:microsoft.com/office/officeart/2005/8/layout/hierarchy1"/>
    <dgm:cxn modelId="{1B3A7942-EA32-4F4F-B58D-6A41042B148C}" type="presParOf" srcId="{CFBFA889-C630-4F1E-B49F-992BB850D383}" destId="{B4B60A1E-E9F7-41F7-9C59-9E1A7DF943EC}" srcOrd="1" destOrd="0" presId="urn:microsoft.com/office/officeart/2005/8/layout/hierarchy1"/>
    <dgm:cxn modelId="{1FBDCB93-D125-4B96-97D0-5BC98040254F}" type="presParOf" srcId="{234218FB-4605-4E43-9194-E11E84F99C3C}" destId="{7C9C318A-45AC-4FA9-B17D-FE17CA607B4E}"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91ECE7-0D35-4711-A924-DB4BE2D866C2}" type="datetimeFigureOut">
              <a:rPr lang="en-US" smtClean="0"/>
              <a:pPr/>
              <a:t>11/6/2008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3D773-AF3E-46E4-B6C9-93EE930E61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Don’t say who you are, just a quick mention</a:t>
            </a:r>
            <a:r>
              <a:rPr lang="en-US" baseline="0" dirty="0" smtClean="0"/>
              <a:t> of title</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Summary slide should go here. Don’t say what isn’t on the slide. No need for example</a:t>
            </a:r>
            <a:r>
              <a:rPr lang="en-US" baseline="0" dirty="0" smtClean="0"/>
              <a:t> of </a:t>
            </a:r>
            <a:r>
              <a:rPr lang="en-US" baseline="0" dirty="0" err="1" smtClean="0"/>
              <a:t>PoG</a:t>
            </a:r>
            <a:r>
              <a:rPr lang="en-US" baseline="0" dirty="0" smtClean="0"/>
              <a:t>. KR Researcher John McCarthy. My technical definition for context is… no need to justify difficulties. Instead of using McCarthy, use your own research goals. Why is the classification a major contribution , and description of what it is and what it does. Constraints -&gt; influence. </a:t>
            </a:r>
          </a:p>
          <a:p>
            <a:endParaRPr lang="en-US" baseline="0" dirty="0" smtClean="0"/>
          </a:p>
          <a:p>
            <a:r>
              <a:rPr lang="en-US" baseline="0" dirty="0" smtClean="0"/>
              <a:t>Bringing structure to the “mess”. Show the whole taxonomy.  Show how it was constructed, and distinctions. Using the agent relative, process relative approach, this is what was developed. Do this after the definitions </a:t>
            </a:r>
            <a:r>
              <a:rPr lang="en-US" baseline="0" smtClean="0"/>
              <a:t>and motivation. </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Emphasize propositional swapping, and that other types of swapping could occur (only if it comes up?). Too much text. Drop top-level</a:t>
            </a:r>
            <a:r>
              <a:rPr lang="en-US" baseline="0" dirty="0" smtClean="0"/>
              <a:t> bullet.</a:t>
            </a:r>
          </a:p>
          <a:p>
            <a:endParaRPr lang="en-US" baseline="0" dirty="0" smtClean="0"/>
          </a:p>
          <a:p>
            <a:r>
              <a:rPr lang="en-US" baseline="0" dirty="0" smtClean="0"/>
              <a:t>Motivation, belongs in front. Still too much text. </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Shorten sentences. Linguistics</a:t>
            </a:r>
            <a:r>
              <a:rPr lang="en-US" baseline="0" dirty="0" smtClean="0"/>
              <a:t> bullet and sub-bullet. Stress how processes are influenced by context. Think the oral presentation of an infomercial for paper.  Too much information. No need for top-level bullet. </a:t>
            </a:r>
          </a:p>
          <a:p>
            <a:endParaRPr lang="en-US" baseline="0" dirty="0" smtClean="0"/>
          </a:p>
          <a:p>
            <a:r>
              <a:rPr lang="en-US" baseline="0" dirty="0" smtClean="0"/>
              <a:t>Cut down on this slide.  Introduce the style of an agent, process, contextual constraint, and field. Say what I’m going to do. </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Different terminology: agent-internal and agent-external. CVA  -&gt;</a:t>
            </a:r>
            <a:r>
              <a:rPr lang="en-US" baseline="0" dirty="0" smtClean="0"/>
              <a:t> describe.</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Acquire laser</a:t>
            </a:r>
            <a:r>
              <a:rPr lang="en-US" baseline="0" dirty="0" smtClean="0"/>
              <a:t> pointer.  Don’t make people dizzy. Textual -&gt; written.  Redraw in </a:t>
            </a:r>
            <a:r>
              <a:rPr lang="en-US" baseline="0" dirty="0" err="1" smtClean="0"/>
              <a:t>powerpoint</a:t>
            </a:r>
            <a:r>
              <a:rPr lang="en-US" baseline="0" dirty="0" smtClean="0"/>
              <a:t>.  Drop first two bullets. Keep example. Make picture representative of example (either through removal, through shading, or through symbols indicative of expansion/collapse). Two versions of this slide, one with full hierarchy, then have an “animation” to one detailing the example.</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Tie bullet to graph</a:t>
            </a:r>
            <a:r>
              <a:rPr lang="en-US" baseline="0" dirty="0" smtClean="0"/>
              <a:t> in slide and talk. Alternative: Have full hierarchy, and have examples as notes in hand. No text required. </a:t>
            </a:r>
          </a:p>
          <a:p>
            <a:endParaRPr lang="en-US" baseline="0" dirty="0" smtClean="0"/>
          </a:p>
          <a:p>
            <a:r>
              <a:rPr lang="en-US" baseline="0" dirty="0" smtClean="0"/>
              <a:t>Provide an example that motivates the taxonomy. </a:t>
            </a:r>
            <a:endParaRPr lang="en-US" dirty="0"/>
          </a:p>
        </p:txBody>
      </p:sp>
      <p:sp>
        <p:nvSpPr>
          <p:cNvPr id="4" name="Slide Number Placeholder 3"/>
          <p:cNvSpPr>
            <a:spLocks noGrp="1"/>
          </p:cNvSpPr>
          <p:nvPr>
            <p:ph type="sldNum" sz="quarter" idx="10"/>
          </p:nvPr>
        </p:nvSpPr>
        <p:spPr/>
        <p:txBody>
          <a:bodyPr/>
          <a:lstStyle/>
          <a:p>
            <a:fld id="{3C03D773-AF3E-46E4-B6C9-93EE930E61E4}"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56D0DA-B0E4-4CEB-B2AD-1AE7693669B9}"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6D0DA-B0E4-4CEB-B2AD-1AE7693669B9}"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6D0DA-B0E4-4CEB-B2AD-1AE7693669B9}"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6D0DA-B0E4-4CEB-B2AD-1AE7693669B9}"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56D0DA-B0E4-4CEB-B2AD-1AE7693669B9}"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56D0DA-B0E4-4CEB-B2AD-1AE7693669B9}" type="datetimeFigureOut">
              <a:rPr lang="en-US" smtClean="0"/>
              <a:pPr/>
              <a:t>11/6/2008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56D0DA-B0E4-4CEB-B2AD-1AE7693669B9}" type="datetimeFigureOut">
              <a:rPr lang="en-US" smtClean="0"/>
              <a:pPr/>
              <a:t>11/6/2008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56D0DA-B0E4-4CEB-B2AD-1AE7693669B9}" type="datetimeFigureOut">
              <a:rPr lang="en-US" smtClean="0"/>
              <a:pPr/>
              <a:t>11/6/2008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56D0DA-B0E4-4CEB-B2AD-1AE7693669B9}" type="datetimeFigureOut">
              <a:rPr lang="en-US" smtClean="0"/>
              <a:pPr/>
              <a:t>11/6/2008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56D0DA-B0E4-4CEB-B2AD-1AE7693669B9}" type="datetimeFigureOut">
              <a:rPr lang="en-US" smtClean="0"/>
              <a:pPr/>
              <a:t>11/6/2008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56D0DA-B0E4-4CEB-B2AD-1AE7693669B9}" type="datetimeFigureOut">
              <a:rPr lang="en-US" smtClean="0"/>
              <a:pPr/>
              <a:t>11/6/2008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1D830-B842-4BB9-8DF1-65C9FA486E3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6D0DA-B0E4-4CEB-B2AD-1AE7693669B9}" type="datetimeFigureOut">
              <a:rPr lang="en-US" smtClean="0"/>
              <a:pPr/>
              <a:t>11/6/2008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01D830-B842-4BB9-8DF1-65C9FA486E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diagramColors" Target="../diagrams/colors2.xml"/><Relationship Id="rId2" Type="http://schemas.openxmlformats.org/officeDocument/2006/relationships/slideLayout" Target="../slideLayouts/slideLayout4.xml"/><Relationship Id="rId1" Type="http://schemas.openxmlformats.org/officeDocument/2006/relationships/tags" Target="../tags/tag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diagramColors" Target="../diagrams/colors3.xml"/><Relationship Id="rId2" Type="http://schemas.openxmlformats.org/officeDocument/2006/relationships/slideLayout" Target="../slideLayouts/slideLayout4.xml"/><Relationship Id="rId1" Type="http://schemas.openxmlformats.org/officeDocument/2006/relationships/tags" Target="../tags/tag5.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diagramColors" Target="../diagrams/colors4.xml"/><Relationship Id="rId2" Type="http://schemas.openxmlformats.org/officeDocument/2006/relationships/slideLayout" Target="../slideLayouts/slideLayout4.xml"/><Relationship Id="rId1" Type="http://schemas.openxmlformats.org/officeDocument/2006/relationships/tags" Target="../tags/tag6.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470025"/>
          </a:xfrm>
        </p:spPr>
        <p:txBody>
          <a:bodyPr/>
          <a:lstStyle/>
          <a:p>
            <a:r>
              <a:rPr lang="en-US" dirty="0" smtClean="0"/>
              <a:t>A Categorization of Contextual Constraints</a:t>
            </a:r>
            <a:endParaRPr lang="en-US" dirty="0"/>
          </a:p>
        </p:txBody>
      </p:sp>
      <p:sp>
        <p:nvSpPr>
          <p:cNvPr id="3" name="Subtitle 2"/>
          <p:cNvSpPr>
            <a:spLocks noGrp="1"/>
          </p:cNvSpPr>
          <p:nvPr>
            <p:ph type="subTitle" idx="1"/>
          </p:nvPr>
        </p:nvSpPr>
        <p:spPr>
          <a:xfrm>
            <a:off x="1371600" y="2974975"/>
            <a:ext cx="6400800" cy="1752600"/>
          </a:xfrm>
        </p:spPr>
        <p:txBody>
          <a:bodyPr>
            <a:normAutofit fontScale="55000" lnSpcReduction="20000"/>
          </a:bodyPr>
          <a:lstStyle/>
          <a:p>
            <a:r>
              <a:rPr lang="en-US" dirty="0" smtClean="0"/>
              <a:t>Michael Kandefer and Stuart C. Shapiro</a:t>
            </a:r>
          </a:p>
          <a:p>
            <a:r>
              <a:rPr lang="en-US" dirty="0" smtClean="0"/>
              <a:t>University at Buffalo</a:t>
            </a:r>
          </a:p>
          <a:p>
            <a:r>
              <a:rPr lang="en-US" dirty="0" smtClean="0"/>
              <a:t>Department of Computer Science and Engineering</a:t>
            </a:r>
          </a:p>
          <a:p>
            <a:r>
              <a:rPr lang="en-US" dirty="0" smtClean="0"/>
              <a:t>Center for Multisource Information Fusion</a:t>
            </a:r>
          </a:p>
          <a:p>
            <a:r>
              <a:rPr lang="en-US" dirty="0" smtClean="0"/>
              <a:t>Center for Cognitive Science</a:t>
            </a:r>
          </a:p>
          <a:p>
            <a:r>
              <a:rPr lang="en-US" dirty="0" smtClean="0"/>
              <a:t>{mwk3,shapiro}@</a:t>
            </a:r>
            <a:r>
              <a:rPr lang="en-US" dirty="0" err="1" smtClean="0"/>
              <a:t>cse.buffalo.edu</a:t>
            </a:r>
            <a:endParaRPr lang="en-US" dirty="0"/>
          </a:p>
        </p:txBody>
      </p:sp>
      <p:pic>
        <p:nvPicPr>
          <p:cNvPr id="4" name="Picture 22"/>
          <p:cNvPicPr>
            <a:picLocks noChangeAspect="1" noChangeArrowheads="1"/>
          </p:cNvPicPr>
          <p:nvPr/>
        </p:nvPicPr>
        <p:blipFill>
          <a:blip r:embed="rId3"/>
          <a:srcRect/>
          <a:stretch>
            <a:fillRect/>
          </a:stretch>
        </p:blipFill>
        <p:spPr bwMode="auto">
          <a:xfrm>
            <a:off x="7623175" y="6019800"/>
            <a:ext cx="1520825" cy="585788"/>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a:srcRect/>
          <a:stretch>
            <a:fillRect/>
          </a:stretch>
        </p:blipFill>
        <p:spPr bwMode="auto">
          <a:xfrm>
            <a:off x="228600" y="5943600"/>
            <a:ext cx="1169894" cy="6858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5"/>
          <a:srcRect/>
          <a:stretch>
            <a:fillRect/>
          </a:stretch>
        </p:blipFill>
        <p:spPr bwMode="auto">
          <a:xfrm>
            <a:off x="1752600" y="6076950"/>
            <a:ext cx="2438400" cy="781050"/>
          </a:xfrm>
          <a:prstGeom prst="rect">
            <a:avLst/>
          </a:prstGeom>
          <a:noFill/>
          <a:ln w="9525">
            <a:noFill/>
            <a:miter lim="800000"/>
            <a:headEnd/>
            <a:tailEnd/>
          </a:ln>
          <a:effectLst/>
        </p:spPr>
      </p:pic>
      <p:pic>
        <p:nvPicPr>
          <p:cNvPr id="1028" name="Picture 4"/>
          <p:cNvPicPr>
            <a:picLocks noChangeAspect="1" noChangeArrowheads="1"/>
          </p:cNvPicPr>
          <p:nvPr/>
        </p:nvPicPr>
        <p:blipFill>
          <a:blip r:embed="rId6"/>
          <a:srcRect/>
          <a:stretch>
            <a:fillRect/>
          </a:stretch>
        </p:blipFill>
        <p:spPr bwMode="auto">
          <a:xfrm>
            <a:off x="4419600" y="6172200"/>
            <a:ext cx="2976562" cy="371530"/>
          </a:xfrm>
          <a:prstGeom prst="rect">
            <a:avLst/>
          </a:prstGeom>
          <a:noFill/>
          <a:ln w="9525">
            <a:noFill/>
            <a:miter lim="800000"/>
            <a:headEnd/>
            <a:tailEnd/>
          </a:ln>
          <a:effectLst/>
        </p:spPr>
      </p:pic>
    </p:spTree>
  </p:cSld>
  <p:clrMapOvr>
    <a:masterClrMapping/>
  </p:clrMapOvr>
  <p:transition advTm="12948"/>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5029200"/>
          </a:xfrm>
        </p:spPr>
        <p:txBody>
          <a:bodyPr>
            <a:normAutofit fontScale="92500"/>
          </a:bodyPr>
          <a:lstStyle/>
          <a:p>
            <a:r>
              <a:rPr lang="en-US" sz="3400" dirty="0" smtClean="0"/>
              <a:t>Context has had various definitions </a:t>
            </a:r>
          </a:p>
          <a:p>
            <a:r>
              <a:rPr lang="en-US" sz="3400" dirty="0" smtClean="0"/>
              <a:t>Context: “the structured set of variable external constraints to some (real or </a:t>
            </a:r>
            <a:r>
              <a:rPr lang="en-US" sz="3400" dirty="0" smtClean="0"/>
              <a:t>artificial) </a:t>
            </a:r>
            <a:r>
              <a:rPr lang="en-US" sz="3400" dirty="0" smtClean="0"/>
              <a:t>cognitive process that influence the behavior of that process in the agent(s) under consideration</a:t>
            </a:r>
            <a:r>
              <a:rPr lang="en-US" sz="3400" dirty="0" smtClean="0"/>
              <a:t>.”</a:t>
            </a:r>
            <a:endParaRPr lang="en-US" sz="3400" dirty="0" smtClean="0"/>
          </a:p>
          <a:p>
            <a:r>
              <a:rPr lang="en-US" sz="3400" dirty="0" smtClean="0"/>
              <a:t>An element of the set will be considered a “contextual constraint”.</a:t>
            </a:r>
          </a:p>
          <a:p>
            <a:r>
              <a:rPr lang="en-US" sz="3600" dirty="0" smtClean="0"/>
              <a:t>Categorizing these constraints adds structure</a:t>
            </a:r>
          </a:p>
          <a:p>
            <a:pPr lvl="1"/>
            <a:r>
              <a:rPr lang="en-US" dirty="0" smtClean="0"/>
              <a:t>Aids in developing embodied agents </a:t>
            </a:r>
          </a:p>
          <a:p>
            <a:endParaRPr lang="en-US" sz="3400" dirty="0" smtClean="0"/>
          </a:p>
          <a:p>
            <a:pPr>
              <a:buNone/>
            </a:pPr>
            <a:endParaRPr lang="en-US" dirty="0"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Motivating </a:t>
            </a:r>
            <a:r>
              <a:rPr lang="en-US" dirty="0" smtClean="0"/>
              <a:t>Uses </a:t>
            </a:r>
            <a:r>
              <a:rPr lang="en-US" dirty="0" smtClean="0"/>
              <a:t>for Embodied KRR</a:t>
            </a:r>
            <a:endParaRPr lang="en-US" dirty="0"/>
          </a:p>
        </p:txBody>
      </p:sp>
      <p:sp>
        <p:nvSpPr>
          <p:cNvPr id="3" name="Content Placeholder 2"/>
          <p:cNvSpPr>
            <a:spLocks noGrp="1"/>
          </p:cNvSpPr>
          <p:nvPr>
            <p:ph idx="1"/>
          </p:nvPr>
        </p:nvSpPr>
        <p:spPr>
          <a:xfrm>
            <a:off x="457200" y="1600200"/>
            <a:ext cx="8382000" cy="5029200"/>
          </a:xfrm>
        </p:spPr>
        <p:txBody>
          <a:bodyPr>
            <a:normAutofit lnSpcReduction="10000"/>
          </a:bodyPr>
          <a:lstStyle/>
          <a:p>
            <a:r>
              <a:rPr lang="en-US" sz="3600" dirty="0" smtClean="0"/>
              <a:t>Contextual Knowledge-base partitioning</a:t>
            </a:r>
          </a:p>
          <a:p>
            <a:pPr lvl="1"/>
            <a:r>
              <a:rPr lang="en-US" dirty="0" smtClean="0"/>
              <a:t>Maintaining Large-scale knowledge bases</a:t>
            </a:r>
          </a:p>
          <a:p>
            <a:pPr lvl="2"/>
            <a:r>
              <a:rPr lang="en-US" sz="2600" dirty="0" smtClean="0"/>
              <a:t>Construct smaller belief spaces indexed on contextual constraints </a:t>
            </a:r>
          </a:p>
          <a:p>
            <a:pPr lvl="2"/>
            <a:r>
              <a:rPr lang="en-US" dirty="0" smtClean="0"/>
              <a:t>e.g., </a:t>
            </a:r>
            <a:r>
              <a:rPr lang="en-US" dirty="0" err="1" smtClean="0"/>
              <a:t>Cyc</a:t>
            </a:r>
            <a:r>
              <a:rPr lang="en-US" dirty="0" smtClean="0"/>
              <a:t> “micro theories”</a:t>
            </a:r>
            <a:endParaRPr lang="en-US" sz="2600" dirty="0" smtClean="0"/>
          </a:p>
          <a:p>
            <a:r>
              <a:rPr lang="en-US" sz="3600" dirty="0" smtClean="0"/>
              <a:t>Contextual Knowledge Acquisition</a:t>
            </a:r>
            <a:endParaRPr lang="en-US" sz="3000" dirty="0" smtClean="0"/>
          </a:p>
          <a:p>
            <a:pPr lvl="1"/>
            <a:r>
              <a:rPr lang="en-US" sz="3000" dirty="0" smtClean="0"/>
              <a:t>Automated process for inserting new knowledge into a belief space</a:t>
            </a:r>
            <a:endParaRPr lang="en-US" sz="2600" dirty="0" smtClean="0"/>
          </a:p>
          <a:p>
            <a:r>
              <a:rPr lang="en-US" sz="3600" dirty="0" smtClean="0"/>
              <a:t>Contextual Belief Space Swapping</a:t>
            </a:r>
            <a:endParaRPr lang="en-US" sz="3000" dirty="0" smtClean="0"/>
          </a:p>
          <a:p>
            <a:pPr lvl="1"/>
            <a:r>
              <a:rPr lang="en-US" sz="2600" dirty="0" smtClean="0"/>
              <a:t>Bringing relevant information to bear</a:t>
            </a:r>
          </a:p>
          <a:p>
            <a:pPr lvl="1"/>
            <a:endParaRPr 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Contextual Constraints Categorization</a:t>
            </a:r>
            <a:endParaRPr lang="en-US" dirty="0"/>
          </a:p>
        </p:txBody>
      </p:sp>
      <p:graphicFrame>
        <p:nvGraphicFramePr>
          <p:cNvPr id="4" name="Content Placeholder 6"/>
          <p:cNvGraphicFramePr>
            <a:graphicFrameLocks noGrp="1"/>
          </p:cNvGraphicFramePr>
          <p:nvPr>
            <p:ph idx="1"/>
          </p:nvPr>
        </p:nvGraphicFramePr>
        <p:xfrm>
          <a:off x="304800" y="1219200"/>
          <a:ext cx="8610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Contextual Constraints on Processes</a:t>
            </a:r>
            <a:endParaRPr lang="en-US" dirty="0"/>
          </a:p>
        </p:txBody>
      </p:sp>
      <p:sp>
        <p:nvSpPr>
          <p:cNvPr id="5" name="Rounded Rectangle 4"/>
          <p:cNvSpPr/>
          <p:nvPr/>
        </p:nvSpPr>
        <p:spPr>
          <a:xfrm>
            <a:off x="152400" y="1447800"/>
            <a:ext cx="4191000" cy="1981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None/>
            </a:pPr>
            <a:r>
              <a:rPr lang="en-US" b="1" dirty="0" smtClean="0"/>
              <a:t>Field:</a:t>
            </a:r>
            <a:r>
              <a:rPr lang="en-US" dirty="0" smtClean="0"/>
              <a:t> Linguistics</a:t>
            </a:r>
          </a:p>
          <a:p>
            <a:pPr>
              <a:buNone/>
            </a:pPr>
            <a:r>
              <a:rPr lang="en-US" b="1" dirty="0" smtClean="0"/>
              <a:t>Agent/Device:</a:t>
            </a:r>
            <a:r>
              <a:rPr lang="en-US" dirty="0" smtClean="0"/>
              <a:t> </a:t>
            </a:r>
            <a:r>
              <a:rPr lang="en-US" dirty="0" smtClean="0"/>
              <a:t>Human</a:t>
            </a:r>
            <a:endParaRPr lang="en-US" dirty="0" smtClean="0"/>
          </a:p>
          <a:p>
            <a:pPr>
              <a:buNone/>
            </a:pPr>
            <a:r>
              <a:rPr lang="en-US" b="1" dirty="0" smtClean="0"/>
              <a:t>Process:</a:t>
            </a:r>
            <a:r>
              <a:rPr lang="en-US" dirty="0" smtClean="0"/>
              <a:t> Utterance Interpretation</a:t>
            </a:r>
          </a:p>
          <a:p>
            <a:pPr>
              <a:buNone/>
            </a:pPr>
            <a:r>
              <a:rPr lang="en-US" b="1" dirty="0" smtClean="0"/>
              <a:t>Constraints:</a:t>
            </a:r>
            <a:r>
              <a:rPr lang="en-US" dirty="0" smtClean="0"/>
              <a:t> Environment,  </a:t>
            </a:r>
            <a:r>
              <a:rPr lang="en-US" dirty="0" err="1" smtClean="0"/>
              <a:t>Cotext</a:t>
            </a:r>
            <a:endParaRPr lang="en-US" dirty="0" smtClean="0"/>
          </a:p>
        </p:txBody>
      </p:sp>
      <p:sp>
        <p:nvSpPr>
          <p:cNvPr id="6" name="Rounded Rectangle 5"/>
          <p:cNvSpPr/>
          <p:nvPr/>
        </p:nvSpPr>
        <p:spPr>
          <a:xfrm>
            <a:off x="152400" y="3962400"/>
            <a:ext cx="4191000" cy="1981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None/>
            </a:pPr>
            <a:r>
              <a:rPr lang="en-US" b="1" dirty="0" smtClean="0"/>
              <a:t>Field:</a:t>
            </a:r>
            <a:r>
              <a:rPr lang="en-US" dirty="0" smtClean="0"/>
              <a:t> Cognitive Psychology</a:t>
            </a:r>
            <a:endParaRPr lang="en-US" b="1" dirty="0" smtClean="0"/>
          </a:p>
          <a:p>
            <a:pPr>
              <a:buNone/>
            </a:pPr>
            <a:r>
              <a:rPr lang="en-US" b="1" dirty="0" smtClean="0"/>
              <a:t>Agent/Device:</a:t>
            </a:r>
            <a:r>
              <a:rPr lang="en-US" dirty="0" smtClean="0"/>
              <a:t> Human</a:t>
            </a:r>
            <a:endParaRPr lang="en-US" b="1" dirty="0" smtClean="0"/>
          </a:p>
          <a:p>
            <a:pPr>
              <a:buNone/>
            </a:pPr>
            <a:r>
              <a:rPr lang="en-US" b="1" dirty="0" smtClean="0"/>
              <a:t>Process:</a:t>
            </a:r>
            <a:r>
              <a:rPr lang="en-US" dirty="0" smtClean="0"/>
              <a:t>  Recognition</a:t>
            </a:r>
          </a:p>
          <a:p>
            <a:pPr>
              <a:buNone/>
            </a:pPr>
            <a:r>
              <a:rPr lang="en-US" b="1" dirty="0" smtClean="0"/>
              <a:t>Constraints:</a:t>
            </a:r>
            <a:r>
              <a:rPr lang="en-US" dirty="0" smtClean="0"/>
              <a:t>  Prior Knowledge, Intention </a:t>
            </a:r>
          </a:p>
        </p:txBody>
      </p:sp>
      <p:sp>
        <p:nvSpPr>
          <p:cNvPr id="8" name="Rounded Rectangle 7"/>
          <p:cNvSpPr/>
          <p:nvPr/>
        </p:nvSpPr>
        <p:spPr>
          <a:xfrm>
            <a:off x="4724400" y="1447800"/>
            <a:ext cx="4267200" cy="1981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None/>
            </a:pPr>
            <a:r>
              <a:rPr lang="en-US" b="1" dirty="0" smtClean="0"/>
              <a:t>Field: </a:t>
            </a:r>
            <a:r>
              <a:rPr lang="en-US" dirty="0" smtClean="0"/>
              <a:t>Human Computer Interaction (HCI) </a:t>
            </a:r>
          </a:p>
          <a:p>
            <a:pPr>
              <a:buNone/>
            </a:pPr>
            <a:r>
              <a:rPr lang="en-US" b="1" dirty="0" smtClean="0"/>
              <a:t>Agent/Device:</a:t>
            </a:r>
            <a:r>
              <a:rPr lang="en-US" dirty="0" smtClean="0"/>
              <a:t> PDA</a:t>
            </a:r>
          </a:p>
          <a:p>
            <a:pPr>
              <a:buNone/>
            </a:pPr>
            <a:r>
              <a:rPr lang="en-US" b="1" dirty="0" smtClean="0"/>
              <a:t>Process:</a:t>
            </a:r>
            <a:r>
              <a:rPr lang="en-US" dirty="0" smtClean="0"/>
              <a:t>  Autobiographical construction</a:t>
            </a:r>
          </a:p>
          <a:p>
            <a:pPr>
              <a:buNone/>
            </a:pPr>
            <a:r>
              <a:rPr lang="en-US" b="1" dirty="0" smtClean="0"/>
              <a:t>Constraints:</a:t>
            </a:r>
            <a:r>
              <a:rPr lang="en-US" dirty="0" smtClean="0"/>
              <a:t>  People,  Informational,   </a:t>
            </a:r>
          </a:p>
          <a:p>
            <a:pPr>
              <a:buNone/>
            </a:pPr>
            <a:r>
              <a:rPr lang="en-US" dirty="0" smtClean="0"/>
              <a:t>                        Events </a:t>
            </a:r>
          </a:p>
        </p:txBody>
      </p:sp>
      <p:sp>
        <p:nvSpPr>
          <p:cNvPr id="10" name="Rounded Rectangle 9"/>
          <p:cNvSpPr/>
          <p:nvPr/>
        </p:nvSpPr>
        <p:spPr>
          <a:xfrm>
            <a:off x="4724400" y="3962400"/>
            <a:ext cx="4191000" cy="1981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1313" indent="-341313">
              <a:buNone/>
            </a:pPr>
            <a:r>
              <a:rPr lang="en-US" b="1" dirty="0" smtClean="0"/>
              <a:t>Field:</a:t>
            </a:r>
            <a:r>
              <a:rPr lang="en-US" dirty="0" smtClean="0"/>
              <a:t>  Knowledge Representation and </a:t>
            </a:r>
          </a:p>
          <a:p>
            <a:pPr marL="341313" indent="-341313">
              <a:buNone/>
            </a:pPr>
            <a:r>
              <a:rPr lang="en-US" dirty="0" smtClean="0"/>
              <a:t>            Reasoning (KRR)</a:t>
            </a:r>
          </a:p>
          <a:p>
            <a:pPr marL="341313" indent="-341313">
              <a:buNone/>
            </a:pPr>
            <a:r>
              <a:rPr lang="en-US" b="1" dirty="0" smtClean="0"/>
              <a:t>Agent/Device: </a:t>
            </a:r>
            <a:r>
              <a:rPr lang="en-US" dirty="0" smtClean="0"/>
              <a:t> Embodied Reasoner</a:t>
            </a:r>
          </a:p>
          <a:p>
            <a:pPr marL="341313" indent="-341313">
              <a:buNone/>
            </a:pPr>
            <a:r>
              <a:rPr lang="en-US" b="1" dirty="0" smtClean="0"/>
              <a:t>Process:</a:t>
            </a:r>
            <a:r>
              <a:rPr lang="en-US" dirty="0" smtClean="0"/>
              <a:t>  Knowledge Acquisition</a:t>
            </a:r>
            <a:endParaRPr lang="en-US" b="1" dirty="0" smtClean="0"/>
          </a:p>
          <a:p>
            <a:pPr marL="341313" indent="-341313">
              <a:buNone/>
            </a:pPr>
            <a:r>
              <a:rPr lang="en-US" b="1" dirty="0" smtClean="0"/>
              <a:t>Constraints:</a:t>
            </a:r>
            <a:r>
              <a:rPr lang="en-US" dirty="0" smtClean="0"/>
              <a:t> Environment, Intentions, </a:t>
            </a:r>
          </a:p>
          <a:p>
            <a:pPr marL="341313" indent="-341313">
              <a:buNone/>
            </a:pPr>
            <a:r>
              <a:rPr lang="en-US" dirty="0" smtClean="0"/>
              <a:t>                        </a:t>
            </a:r>
            <a:r>
              <a:rPr lang="en-US" dirty="0" err="1" smtClean="0"/>
              <a:t>Imaginal</a:t>
            </a:r>
            <a:endParaRPr 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Internal-External Distinction</a:t>
            </a:r>
            <a:endParaRPr lang="en-US" dirty="0"/>
          </a:p>
        </p:txBody>
      </p:sp>
      <p:sp>
        <p:nvSpPr>
          <p:cNvPr id="5" name="Content Placeholder 4"/>
          <p:cNvSpPr>
            <a:spLocks noGrp="1"/>
          </p:cNvSpPr>
          <p:nvPr>
            <p:ph sz="half" idx="1"/>
          </p:nvPr>
        </p:nvSpPr>
        <p:spPr>
          <a:xfrm>
            <a:off x="152400" y="1600200"/>
            <a:ext cx="4648200" cy="1905000"/>
          </a:xfrm>
        </p:spPr>
        <p:txBody>
          <a:bodyPr>
            <a:normAutofit fontScale="77500" lnSpcReduction="20000"/>
          </a:bodyPr>
          <a:lstStyle/>
          <a:p>
            <a:r>
              <a:rPr lang="en-US" dirty="0" smtClean="0"/>
              <a:t>Agent External: Constraints external to the agent, or device, performing the process.</a:t>
            </a:r>
          </a:p>
          <a:p>
            <a:r>
              <a:rPr lang="en-US" dirty="0" smtClean="0"/>
              <a:t>Agent Internal:  Constraints internal to the agent, or device, but external to the process</a:t>
            </a:r>
          </a:p>
        </p:txBody>
      </p:sp>
      <p:graphicFrame>
        <p:nvGraphicFramePr>
          <p:cNvPr id="7" name="Content Placeholder 6"/>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ounded Rectangle 5"/>
          <p:cNvSpPr/>
          <p:nvPr/>
        </p:nvSpPr>
        <p:spPr>
          <a:xfrm>
            <a:off x="304800" y="3429000"/>
            <a:ext cx="4191000" cy="3048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None/>
            </a:pPr>
            <a:r>
              <a:rPr lang="en-US" b="1" dirty="0" smtClean="0"/>
              <a:t>Field:</a:t>
            </a:r>
            <a:r>
              <a:rPr lang="en-US" dirty="0" smtClean="0"/>
              <a:t> Linguistics</a:t>
            </a:r>
          </a:p>
          <a:p>
            <a:pPr>
              <a:buNone/>
            </a:pPr>
            <a:r>
              <a:rPr lang="en-US" b="1" dirty="0" smtClean="0"/>
              <a:t>Process:</a:t>
            </a:r>
            <a:r>
              <a:rPr lang="en-US" dirty="0" smtClean="0"/>
              <a:t> Contextual vocabulary </a:t>
            </a:r>
          </a:p>
          <a:p>
            <a:pPr>
              <a:buNone/>
            </a:pPr>
            <a:r>
              <a:rPr lang="en-US" dirty="0" smtClean="0"/>
              <a:t>                 Acquisition (CVA) </a:t>
            </a:r>
          </a:p>
          <a:p>
            <a:pPr>
              <a:buNone/>
            </a:pPr>
            <a:r>
              <a:rPr lang="en-US" b="1" dirty="0" smtClean="0"/>
              <a:t>Agent/Device: </a:t>
            </a:r>
            <a:r>
              <a:rPr lang="en-US" dirty="0" smtClean="0"/>
              <a:t>Human, </a:t>
            </a:r>
          </a:p>
          <a:p>
            <a:pPr>
              <a:buNone/>
            </a:pPr>
            <a:r>
              <a:rPr lang="en-US" dirty="0" smtClean="0"/>
              <a:t>                            automated reasoner</a:t>
            </a:r>
          </a:p>
          <a:p>
            <a:pPr>
              <a:buNone/>
            </a:pPr>
            <a:r>
              <a:rPr lang="en-US" b="1" dirty="0" smtClean="0"/>
              <a:t>Constraints: </a:t>
            </a:r>
          </a:p>
          <a:p>
            <a:pPr defTabSz="463550">
              <a:buNone/>
            </a:pPr>
            <a:r>
              <a:rPr lang="en-US" b="1" dirty="0" smtClean="0"/>
              <a:t>	</a:t>
            </a:r>
            <a:r>
              <a:rPr lang="en-US" dirty="0" smtClean="0"/>
              <a:t>Agent Internal:</a:t>
            </a:r>
          </a:p>
          <a:p>
            <a:pPr defTabSz="465138">
              <a:buNone/>
            </a:pPr>
            <a:r>
              <a:rPr lang="en-US" dirty="0" smtClean="0"/>
              <a:t>		Prior Knowledge</a:t>
            </a:r>
          </a:p>
          <a:p>
            <a:pPr defTabSz="463550">
              <a:buNone/>
            </a:pPr>
            <a:r>
              <a:rPr lang="en-US" dirty="0" smtClean="0"/>
              <a:t>	Agent External:</a:t>
            </a:r>
          </a:p>
          <a:p>
            <a:pPr defTabSz="177800">
              <a:buNone/>
              <a:tabLst>
                <a:tab pos="914400" algn="l"/>
              </a:tabLst>
            </a:pPr>
            <a:r>
              <a:rPr lang="en-US" i="1" dirty="0" smtClean="0"/>
              <a:t>	</a:t>
            </a:r>
            <a:r>
              <a:rPr lang="en-US" dirty="0" smtClean="0"/>
              <a:t>Books, </a:t>
            </a:r>
            <a:r>
              <a:rPr lang="en-US" i="1" dirty="0" err="1" smtClean="0"/>
              <a:t>Cotext</a:t>
            </a:r>
            <a:endParaRPr lang="en-US" i="1" dirty="0"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External Constraints</a:t>
            </a:r>
            <a:endParaRPr lang="en-US" dirty="0"/>
          </a:p>
        </p:txBody>
      </p:sp>
      <p:graphicFrame>
        <p:nvGraphicFramePr>
          <p:cNvPr id="23" name="Content Placeholder 6"/>
          <p:cNvGraphicFramePr>
            <a:graphicFrameLocks/>
          </p:cNvGraphicFramePr>
          <p:nvPr/>
        </p:nvGraphicFramePr>
        <p:xfrm>
          <a:off x="4724400" y="1524000"/>
          <a:ext cx="4419600" cy="3733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ounded Rectangle 5"/>
          <p:cNvSpPr/>
          <p:nvPr/>
        </p:nvSpPr>
        <p:spPr>
          <a:xfrm>
            <a:off x="304800" y="2667000"/>
            <a:ext cx="4572000" cy="2209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None/>
            </a:pPr>
            <a:r>
              <a:rPr lang="en-US" b="1" dirty="0" smtClean="0"/>
              <a:t>Field: </a:t>
            </a:r>
            <a:r>
              <a:rPr lang="en-US" dirty="0" smtClean="0"/>
              <a:t>HCI</a:t>
            </a:r>
          </a:p>
          <a:p>
            <a:pPr>
              <a:buNone/>
            </a:pPr>
            <a:r>
              <a:rPr lang="en-US" b="1" dirty="0" smtClean="0"/>
              <a:t>Agent/Device: </a:t>
            </a:r>
            <a:r>
              <a:rPr lang="en-US" dirty="0" smtClean="0"/>
              <a:t>PDA</a:t>
            </a:r>
          </a:p>
          <a:p>
            <a:pPr>
              <a:buNone/>
            </a:pPr>
            <a:r>
              <a:rPr lang="en-US" b="1" dirty="0" smtClean="0"/>
              <a:t>Process:</a:t>
            </a:r>
            <a:r>
              <a:rPr lang="en-US" dirty="0" smtClean="0"/>
              <a:t> Preference Learning</a:t>
            </a:r>
          </a:p>
          <a:p>
            <a:pPr>
              <a:buNone/>
            </a:pPr>
            <a:r>
              <a:rPr lang="en-US" b="1" dirty="0" smtClean="0"/>
              <a:t>Constraints: </a:t>
            </a:r>
          </a:p>
          <a:p>
            <a:pPr defTabSz="463550"/>
            <a:r>
              <a:rPr lang="en-US" dirty="0" smtClean="0"/>
              <a:t>	Informational:</a:t>
            </a:r>
          </a:p>
          <a:p>
            <a:pPr defTabSz="231775">
              <a:buNone/>
              <a:tabLst>
                <a:tab pos="914400" algn="l"/>
              </a:tabLst>
            </a:pPr>
            <a:r>
              <a:rPr lang="en-US" b="1" dirty="0" smtClean="0"/>
              <a:t>		</a:t>
            </a:r>
            <a:r>
              <a:rPr lang="en-US" dirty="0" smtClean="0"/>
              <a:t>Available</a:t>
            </a:r>
            <a:r>
              <a:rPr lang="en-US" b="1" dirty="0" smtClean="0"/>
              <a:t> </a:t>
            </a:r>
            <a:r>
              <a:rPr lang="en-US" dirty="0" smtClean="0"/>
              <a:t>Printers</a:t>
            </a:r>
            <a:endParaRPr lang="en-US" b="1" dirty="0" smtClean="0"/>
          </a:p>
          <a:p>
            <a:pPr defTabSz="463550">
              <a:buNone/>
            </a:pPr>
            <a:r>
              <a:rPr lang="en-US" dirty="0" smtClean="0"/>
              <a:t>	Person:</a:t>
            </a:r>
          </a:p>
          <a:p>
            <a:pPr defTabSz="312738">
              <a:buNone/>
              <a:tabLst>
                <a:tab pos="914400" algn="l"/>
              </a:tabLst>
            </a:pPr>
            <a:r>
              <a:rPr lang="en-US" dirty="0" smtClean="0"/>
              <a:t>		User</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Constraints</a:t>
            </a:r>
            <a:endParaRPr lang="en-US" dirty="0"/>
          </a:p>
        </p:txBody>
      </p:sp>
      <p:graphicFrame>
        <p:nvGraphicFramePr>
          <p:cNvPr id="8" name="Content Placeholder 7"/>
          <p:cNvGraphicFramePr>
            <a:graphicFrameLocks noGrp="1"/>
          </p:cNvGraphicFramePr>
          <p:nvPr>
            <p:ph sz="half" idx="2"/>
          </p:nvPr>
        </p:nvGraphicFramePr>
        <p:xfrm>
          <a:off x="4191000" y="1524000"/>
          <a:ext cx="4953000" cy="3810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Rounded Rectangle 6"/>
          <p:cNvSpPr/>
          <p:nvPr/>
        </p:nvSpPr>
        <p:spPr>
          <a:xfrm>
            <a:off x="304800" y="2286000"/>
            <a:ext cx="3962400" cy="2514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None/>
            </a:pPr>
            <a:r>
              <a:rPr lang="en-US" dirty="0" smtClean="0"/>
              <a:t> </a:t>
            </a:r>
          </a:p>
          <a:p>
            <a:r>
              <a:rPr lang="en-US" b="1" dirty="0" smtClean="0"/>
              <a:t>Field: </a:t>
            </a:r>
            <a:r>
              <a:rPr lang="en-US" dirty="0" smtClean="0"/>
              <a:t>Cognitive Psychology</a:t>
            </a:r>
          </a:p>
          <a:p>
            <a:r>
              <a:rPr lang="en-US" b="1" dirty="0" smtClean="0"/>
              <a:t>Agent/Device:</a:t>
            </a:r>
            <a:r>
              <a:rPr lang="en-US" dirty="0" smtClean="0"/>
              <a:t> Human</a:t>
            </a:r>
          </a:p>
          <a:p>
            <a:r>
              <a:rPr lang="en-US" b="1" dirty="0" smtClean="0"/>
              <a:t>Process:</a:t>
            </a:r>
            <a:r>
              <a:rPr lang="en-US" dirty="0" smtClean="0"/>
              <a:t> Memory Recall </a:t>
            </a:r>
          </a:p>
          <a:p>
            <a:r>
              <a:rPr lang="en-US" b="1" dirty="0" smtClean="0"/>
              <a:t>Constraints:</a:t>
            </a:r>
            <a:r>
              <a:rPr lang="en-US" dirty="0" smtClean="0"/>
              <a:t> </a:t>
            </a:r>
          </a:p>
          <a:p>
            <a:pPr defTabSz="463550">
              <a:tabLst>
                <a:tab pos="463550" algn="l"/>
              </a:tabLst>
            </a:pPr>
            <a:r>
              <a:rPr lang="en-US" dirty="0" smtClean="0"/>
              <a:t>	Intentions:</a:t>
            </a:r>
          </a:p>
          <a:p>
            <a:r>
              <a:rPr lang="en-US" dirty="0" smtClean="0"/>
              <a:t>	Current goals</a:t>
            </a:r>
          </a:p>
          <a:p>
            <a:pPr defTabSz="463550"/>
            <a:r>
              <a:rPr lang="en-US" dirty="0" smtClean="0"/>
              <a:t>	</a:t>
            </a:r>
            <a:r>
              <a:rPr lang="en-US" dirty="0" err="1" smtClean="0"/>
              <a:t>Imaginal</a:t>
            </a:r>
            <a:r>
              <a:rPr lang="en-US" dirty="0" smtClean="0"/>
              <a:t>:</a:t>
            </a:r>
          </a:p>
          <a:p>
            <a:pPr defTabSz="463550"/>
            <a:r>
              <a:rPr lang="en-US" dirty="0" smtClean="0"/>
              <a:t>		Mental Reinstatement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a:t>
            </a:r>
            <a:endParaRPr lang="en-US" dirty="0"/>
          </a:p>
        </p:txBody>
      </p:sp>
      <p:graphicFrame>
        <p:nvGraphicFramePr>
          <p:cNvPr id="4" name="Content Placeholder 6"/>
          <p:cNvGraphicFramePr>
            <a:graphicFrameLocks noGrp="1"/>
          </p:cNvGraphicFramePr>
          <p:nvPr>
            <p:ph idx="1"/>
          </p:nvPr>
        </p:nvGraphicFramePr>
        <p:xfrm>
          <a:off x="304800" y="1219200"/>
          <a:ext cx="8610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15.7|40.8|28.9"/>
</p:tagLst>
</file>

<file path=ppt/tags/tag2.xml><?xml version="1.0" encoding="utf-8"?>
<p:tagLst xmlns:a="http://schemas.openxmlformats.org/drawingml/2006/main" xmlns:r="http://schemas.openxmlformats.org/officeDocument/2006/relationships" xmlns:p="http://schemas.openxmlformats.org/presentationml/2006/main">
  <p:tag name="TIMING" val="|7.4|54.3|31"/>
</p:tagLst>
</file>

<file path=ppt/tags/tag3.xml><?xml version="1.0" encoding="utf-8"?>
<p:tagLst xmlns:a="http://schemas.openxmlformats.org/drawingml/2006/main" xmlns:r="http://schemas.openxmlformats.org/officeDocument/2006/relationships" xmlns:p="http://schemas.openxmlformats.org/presentationml/2006/main">
  <p:tag name="TIMING" val="|11.4|32.2|28.7|37.3"/>
</p:tagLst>
</file>

<file path=ppt/tags/tag4.xml><?xml version="1.0" encoding="utf-8"?>
<p:tagLst xmlns:a="http://schemas.openxmlformats.org/drawingml/2006/main" xmlns:r="http://schemas.openxmlformats.org/officeDocument/2006/relationships" xmlns:p="http://schemas.openxmlformats.org/presentationml/2006/main">
  <p:tag name="TIMING" val="|24.1|7.7|11.7"/>
</p:tagLst>
</file>

<file path=ppt/tags/tag5.xml><?xml version="1.0" encoding="utf-8"?>
<p:tagLst xmlns:a="http://schemas.openxmlformats.org/drawingml/2006/main" xmlns:r="http://schemas.openxmlformats.org/officeDocument/2006/relationships" xmlns:p="http://schemas.openxmlformats.org/presentationml/2006/main">
  <p:tag name="TIMING" val="|21.8"/>
</p:tagLst>
</file>

<file path=ppt/tags/tag6.xml><?xml version="1.0" encoding="utf-8"?>
<p:tagLst xmlns:a="http://schemas.openxmlformats.org/drawingml/2006/main" xmlns:r="http://schemas.openxmlformats.org/officeDocument/2006/relationships" xmlns:p="http://schemas.openxmlformats.org/presentationml/2006/main">
  <p:tag name="TIMING" val="|2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1726</TotalTime>
  <Words>759</Words>
  <Application>Microsoft Office PowerPoint</Application>
  <PresentationFormat>On-screen Show (4:3)</PresentationFormat>
  <Paragraphs>157</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 Categorization of Contextual Constraints</vt:lpstr>
      <vt:lpstr>Introduction</vt:lpstr>
      <vt:lpstr>Motivating Uses for Embodied KRR</vt:lpstr>
      <vt:lpstr>Contextual Constraints Categorization</vt:lpstr>
      <vt:lpstr>Contextual Constraints on Processes</vt:lpstr>
      <vt:lpstr>Internal-External Distinction</vt:lpstr>
      <vt:lpstr>External Constraints</vt:lpstr>
      <vt:lpstr>Internal Constraints</vt:lpstr>
      <vt:lpstr>Conclusion</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Categorization of Contextual Constraints</dc:title>
  <dc:creator>Michael Kandefer</dc:creator>
  <cp:lastModifiedBy>Michael Kandefer</cp:lastModifiedBy>
  <cp:revision>15</cp:revision>
  <dcterms:created xsi:type="dcterms:W3CDTF">2008-10-30T14:08:14Z</dcterms:created>
  <dcterms:modified xsi:type="dcterms:W3CDTF">2008-11-07T13:03:33Z</dcterms:modified>
</cp:coreProperties>
</file>