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62" r:id="rId4"/>
    <p:sldId id="263" r:id="rId5"/>
    <p:sldId id="261" r:id="rId6"/>
    <p:sldId id="287" r:id="rId7"/>
    <p:sldId id="270" r:id="rId8"/>
    <p:sldId id="271" r:id="rId9"/>
    <p:sldId id="265" r:id="rId10"/>
    <p:sldId id="272" r:id="rId11"/>
    <p:sldId id="276" r:id="rId12"/>
    <p:sldId id="266" r:id="rId13"/>
    <p:sldId id="273" r:id="rId14"/>
    <p:sldId id="274" r:id="rId15"/>
    <p:sldId id="275" r:id="rId16"/>
    <p:sldId id="267" r:id="rId17"/>
    <p:sldId id="268" r:id="rId18"/>
    <p:sldId id="269" r:id="rId19"/>
    <p:sldId id="277" r:id="rId20"/>
    <p:sldId id="291" r:id="rId21"/>
    <p:sldId id="314" r:id="rId22"/>
    <p:sldId id="315" r:id="rId23"/>
    <p:sldId id="316" r:id="rId24"/>
    <p:sldId id="279" r:id="rId25"/>
    <p:sldId id="280" r:id="rId26"/>
    <p:sldId id="281" r:id="rId27"/>
    <p:sldId id="282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075EC-A7AB-8742-A4C6-34A2C5C91813}" v="364" dt="2025-08-25T18:24:39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7"/>
    <p:restoredTop sz="94686"/>
  </p:normalViewPr>
  <p:slideViewPr>
    <p:cSldViewPr snapToGrid="0">
      <p:cViewPr>
        <p:scale>
          <a:sx n="92" d="100"/>
          <a:sy n="92" d="100"/>
        </p:scale>
        <p:origin x="712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undo custSel addSld delSld modSld sldOrd">
      <pc:chgData name="Charlie Carlson" userId="a45f0fe5-4880-4e9f-8dc9-a7e9880fcf38" providerId="ADAL" clId="{CF5F65C6-D1F7-5BF4-B801-409E4ECF63BD}" dt="2025-08-25T22:57:48.601" v="4233" actId="2696"/>
      <pc:docMkLst>
        <pc:docMk/>
      </pc:docMkLst>
      <pc:sldChg chg="modSp del mod ord">
        <pc:chgData name="Charlie Carlson" userId="a45f0fe5-4880-4e9f-8dc9-a7e9880fcf38" providerId="ADAL" clId="{CF5F65C6-D1F7-5BF4-B801-409E4ECF63BD}" dt="2025-08-25T15:26:05.654" v="2809" actId="2696"/>
        <pc:sldMkLst>
          <pc:docMk/>
          <pc:sldMk cId="3223943126" sldId="258"/>
        </pc:sldMkLst>
        <pc:spChg chg="mod">
          <ac:chgData name="Charlie Carlson" userId="a45f0fe5-4880-4e9f-8dc9-a7e9880fcf38" providerId="ADAL" clId="{CF5F65C6-D1F7-5BF4-B801-409E4ECF63BD}" dt="2025-08-25T15:11:55.678" v="2173" actId="20577"/>
          <ac:spMkLst>
            <pc:docMk/>
            <pc:sldMk cId="3223943126" sldId="258"/>
            <ac:spMk id="3" creationId="{05F3FB2F-2C6A-0C17-BA19-15EE769F6BDF}"/>
          </ac:spMkLst>
        </pc:spChg>
      </pc:sldChg>
      <pc:sldChg chg="del">
        <pc:chgData name="Charlie Carlson" userId="a45f0fe5-4880-4e9f-8dc9-a7e9880fcf38" providerId="ADAL" clId="{CF5F65C6-D1F7-5BF4-B801-409E4ECF63BD}" dt="2025-08-25T13:33:36.730" v="3" actId="2696"/>
        <pc:sldMkLst>
          <pc:docMk/>
          <pc:sldMk cId="3472302931" sldId="264"/>
        </pc:sldMkLst>
      </pc:sldChg>
      <pc:sldChg chg="addSp modSp mod">
        <pc:chgData name="Charlie Carlson" userId="a45f0fe5-4880-4e9f-8dc9-a7e9880fcf38" providerId="ADAL" clId="{CF5F65C6-D1F7-5BF4-B801-409E4ECF63BD}" dt="2025-08-25T14:25:35.072" v="570" actId="1076"/>
        <pc:sldMkLst>
          <pc:docMk/>
          <pc:sldMk cId="2745060411" sldId="266"/>
        </pc:sldMkLst>
        <pc:spChg chg="mod">
          <ac:chgData name="Charlie Carlson" userId="a45f0fe5-4880-4e9f-8dc9-a7e9880fcf38" providerId="ADAL" clId="{CF5F65C6-D1F7-5BF4-B801-409E4ECF63BD}" dt="2025-08-25T14:23:31.698" v="559" actId="20577"/>
          <ac:spMkLst>
            <pc:docMk/>
            <pc:sldMk cId="2745060411" sldId="266"/>
            <ac:spMk id="3" creationId="{124C84BD-A66F-531C-A151-084937EEEE8C}"/>
          </ac:spMkLst>
        </pc:spChg>
        <pc:picChg chg="add mod">
          <ac:chgData name="Charlie Carlson" userId="a45f0fe5-4880-4e9f-8dc9-a7e9880fcf38" providerId="ADAL" clId="{CF5F65C6-D1F7-5BF4-B801-409E4ECF63BD}" dt="2025-08-25T14:24:16.510" v="565" actId="1076"/>
          <ac:picMkLst>
            <pc:docMk/>
            <pc:sldMk cId="2745060411" sldId="266"/>
            <ac:picMk id="14" creationId="{EB6395AD-34F5-D0BA-3D13-C3F4F00C6637}"/>
          </ac:picMkLst>
        </pc:picChg>
        <pc:picChg chg="add mod">
          <ac:chgData name="Charlie Carlson" userId="a45f0fe5-4880-4e9f-8dc9-a7e9880fcf38" providerId="ADAL" clId="{CF5F65C6-D1F7-5BF4-B801-409E4ECF63BD}" dt="2025-08-25T14:25:35.072" v="570" actId="1076"/>
          <ac:picMkLst>
            <pc:docMk/>
            <pc:sldMk cId="2745060411" sldId="266"/>
            <ac:picMk id="15" creationId="{C6236777-2A5B-7581-D50E-93D8AAC073A0}"/>
          </ac:picMkLst>
        </pc:picChg>
      </pc:sldChg>
      <pc:sldChg chg="addSp delSp modSp mod">
        <pc:chgData name="Charlie Carlson" userId="a45f0fe5-4880-4e9f-8dc9-a7e9880fcf38" providerId="ADAL" clId="{CF5F65C6-D1F7-5BF4-B801-409E4ECF63BD}" dt="2025-08-25T14:39:50.115" v="848" actId="1076"/>
        <pc:sldMkLst>
          <pc:docMk/>
          <pc:sldMk cId="3207241618" sldId="267"/>
        </pc:sldMkLst>
        <pc:spChg chg="add mod">
          <ac:chgData name="Charlie Carlson" userId="a45f0fe5-4880-4e9f-8dc9-a7e9880fcf38" providerId="ADAL" clId="{CF5F65C6-D1F7-5BF4-B801-409E4ECF63BD}" dt="2025-08-25T14:39:31.661" v="843" actId="1076"/>
          <ac:spMkLst>
            <pc:docMk/>
            <pc:sldMk cId="3207241618" sldId="267"/>
            <ac:spMk id="20" creationId="{AF03DA47-EB3D-9BA9-E30E-C55D56CF4522}"/>
          </ac:spMkLst>
        </pc:spChg>
        <pc:spChg chg="add mod">
          <ac:chgData name="Charlie Carlson" userId="a45f0fe5-4880-4e9f-8dc9-a7e9880fcf38" providerId="ADAL" clId="{CF5F65C6-D1F7-5BF4-B801-409E4ECF63BD}" dt="2025-08-25T14:39:27.140" v="842" actId="1076"/>
          <ac:spMkLst>
            <pc:docMk/>
            <pc:sldMk cId="3207241618" sldId="267"/>
            <ac:spMk id="21" creationId="{0D4B153D-25B6-1642-5EF7-081617EFECF6}"/>
          </ac:spMkLst>
        </pc:spChg>
        <pc:spChg chg="add mod">
          <ac:chgData name="Charlie Carlson" userId="a45f0fe5-4880-4e9f-8dc9-a7e9880fcf38" providerId="ADAL" clId="{CF5F65C6-D1F7-5BF4-B801-409E4ECF63BD}" dt="2025-08-25T14:39:36.825" v="844" actId="1076"/>
          <ac:spMkLst>
            <pc:docMk/>
            <pc:sldMk cId="3207241618" sldId="267"/>
            <ac:spMk id="22" creationId="{6479B248-5A5C-2EAB-08B4-DCF0D3D4CBB8}"/>
          </ac:spMkLst>
        </pc:spChg>
        <pc:spChg chg="add mod">
          <ac:chgData name="Charlie Carlson" userId="a45f0fe5-4880-4e9f-8dc9-a7e9880fcf38" providerId="ADAL" clId="{CF5F65C6-D1F7-5BF4-B801-409E4ECF63BD}" dt="2025-08-25T14:39:50.115" v="848" actId="1076"/>
          <ac:spMkLst>
            <pc:docMk/>
            <pc:sldMk cId="3207241618" sldId="267"/>
            <ac:spMk id="23" creationId="{0A49BBF8-644E-9DCD-40FF-A8A40B389E3B}"/>
          </ac:spMkLst>
        </pc:spChg>
        <pc:picChg chg="mod">
          <ac:chgData name="Charlie Carlson" userId="a45f0fe5-4880-4e9f-8dc9-a7e9880fcf38" providerId="ADAL" clId="{CF5F65C6-D1F7-5BF4-B801-409E4ECF63BD}" dt="2025-08-25T14:38:43.326" v="831" actId="1076"/>
          <ac:picMkLst>
            <pc:docMk/>
            <pc:sldMk cId="3207241618" sldId="267"/>
            <ac:picMk id="9" creationId="{0932A08A-C5BA-DBD8-D5F7-7C68A44699F0}"/>
          </ac:picMkLst>
        </pc:picChg>
        <pc:picChg chg="add del mod">
          <ac:chgData name="Charlie Carlson" userId="a45f0fe5-4880-4e9f-8dc9-a7e9880fcf38" providerId="ADAL" clId="{CF5F65C6-D1F7-5BF4-B801-409E4ECF63BD}" dt="2025-08-25T14:35:30.026" v="660" actId="478"/>
          <ac:picMkLst>
            <pc:docMk/>
            <pc:sldMk cId="3207241618" sldId="267"/>
            <ac:picMk id="11" creationId="{AFE5892E-5DD3-4B3A-D92E-C6C264143C4C}"/>
          </ac:picMkLst>
        </pc:picChg>
        <pc:picChg chg="add del mod">
          <ac:chgData name="Charlie Carlson" userId="a45f0fe5-4880-4e9f-8dc9-a7e9880fcf38" providerId="ADAL" clId="{CF5F65C6-D1F7-5BF4-B801-409E4ECF63BD}" dt="2025-08-25T14:38:36.586" v="826" actId="478"/>
          <ac:picMkLst>
            <pc:docMk/>
            <pc:sldMk cId="3207241618" sldId="267"/>
            <ac:picMk id="13" creationId="{8271017B-7C66-5A2E-CD12-34271AE81550}"/>
          </ac:picMkLst>
        </pc:picChg>
        <pc:picChg chg="add del mod">
          <ac:chgData name="Charlie Carlson" userId="a45f0fe5-4880-4e9f-8dc9-a7e9880fcf38" providerId="ADAL" clId="{CF5F65C6-D1F7-5BF4-B801-409E4ECF63BD}" dt="2025-08-25T14:39:20.614" v="840" actId="1076"/>
          <ac:picMkLst>
            <pc:docMk/>
            <pc:sldMk cId="3207241618" sldId="267"/>
            <ac:picMk id="15" creationId="{980EEFB1-5C58-B550-D6EE-4A18F2FAEC7D}"/>
          </ac:picMkLst>
        </pc:picChg>
        <pc:picChg chg="add del mod">
          <ac:chgData name="Charlie Carlson" userId="a45f0fe5-4880-4e9f-8dc9-a7e9880fcf38" providerId="ADAL" clId="{CF5F65C6-D1F7-5BF4-B801-409E4ECF63BD}" dt="2025-08-25T14:39:23.004" v="841" actId="1076"/>
          <ac:picMkLst>
            <pc:docMk/>
            <pc:sldMk cId="3207241618" sldId="267"/>
            <ac:picMk id="17" creationId="{0ED78EF5-C52F-2AE6-929E-A22E823DE049}"/>
          </ac:picMkLst>
        </pc:picChg>
        <pc:picChg chg="add del mod">
          <ac:chgData name="Charlie Carlson" userId="a45f0fe5-4880-4e9f-8dc9-a7e9880fcf38" providerId="ADAL" clId="{CF5F65C6-D1F7-5BF4-B801-409E4ECF63BD}" dt="2025-08-25T14:39:10.974" v="838" actId="408"/>
          <ac:picMkLst>
            <pc:docMk/>
            <pc:sldMk cId="3207241618" sldId="267"/>
            <ac:picMk id="19" creationId="{5AA373B8-D66E-8792-CE11-DDAC6E88476C}"/>
          </ac:picMkLst>
        </pc:picChg>
        <pc:picChg chg="add mod">
          <ac:chgData name="Charlie Carlson" userId="a45f0fe5-4880-4e9f-8dc9-a7e9880fcf38" providerId="ADAL" clId="{CF5F65C6-D1F7-5BF4-B801-409E4ECF63BD}" dt="2025-08-25T14:39:46.969" v="847" actId="1076"/>
          <ac:picMkLst>
            <pc:docMk/>
            <pc:sldMk cId="3207241618" sldId="267"/>
            <ac:picMk id="25" creationId="{FF3E5E15-7F42-EE23-D622-F38653B41D33}"/>
          </ac:picMkLst>
        </pc:picChg>
      </pc:sldChg>
      <pc:sldChg chg="addSp modSp mod">
        <pc:chgData name="Charlie Carlson" userId="a45f0fe5-4880-4e9f-8dc9-a7e9880fcf38" providerId="ADAL" clId="{CF5F65C6-D1F7-5BF4-B801-409E4ECF63BD}" dt="2025-08-25T14:41:23.014" v="851" actId="1076"/>
        <pc:sldMkLst>
          <pc:docMk/>
          <pc:sldMk cId="301156835" sldId="268"/>
        </pc:sldMkLst>
        <pc:picChg chg="add mod">
          <ac:chgData name="Charlie Carlson" userId="a45f0fe5-4880-4e9f-8dc9-a7e9880fcf38" providerId="ADAL" clId="{CF5F65C6-D1F7-5BF4-B801-409E4ECF63BD}" dt="2025-08-25T14:41:23.014" v="851" actId="1076"/>
          <ac:picMkLst>
            <pc:docMk/>
            <pc:sldMk cId="301156835" sldId="268"/>
            <ac:picMk id="4" creationId="{16E8DF69-139F-1B38-0791-74BD78662220}"/>
          </ac:picMkLst>
        </pc:picChg>
      </pc:sldChg>
      <pc:sldChg chg="addSp delSp modSp mod">
        <pc:chgData name="Charlie Carlson" userId="a45f0fe5-4880-4e9f-8dc9-a7e9880fcf38" providerId="ADAL" clId="{CF5F65C6-D1F7-5BF4-B801-409E4ECF63BD}" dt="2025-08-25T14:42:35.403" v="861" actId="14100"/>
        <pc:sldMkLst>
          <pc:docMk/>
          <pc:sldMk cId="1488453642" sldId="269"/>
        </pc:sldMkLst>
        <pc:spChg chg="del">
          <ac:chgData name="Charlie Carlson" userId="a45f0fe5-4880-4e9f-8dc9-a7e9880fcf38" providerId="ADAL" clId="{CF5F65C6-D1F7-5BF4-B801-409E4ECF63BD}" dt="2025-08-25T14:42:20.681" v="852"/>
          <ac:spMkLst>
            <pc:docMk/>
            <pc:sldMk cId="1488453642" sldId="269"/>
            <ac:spMk id="3" creationId="{DD60629A-3DA6-C45A-B453-9CE0A541A9BA}"/>
          </ac:spMkLst>
        </pc:spChg>
        <pc:picChg chg="add mod">
          <ac:chgData name="Charlie Carlson" userId="a45f0fe5-4880-4e9f-8dc9-a7e9880fcf38" providerId="ADAL" clId="{CF5F65C6-D1F7-5BF4-B801-409E4ECF63BD}" dt="2025-08-25T14:42:35.403" v="861" actId="14100"/>
          <ac:picMkLst>
            <pc:docMk/>
            <pc:sldMk cId="1488453642" sldId="269"/>
            <ac:picMk id="6" creationId="{9EF3DBC1-D0AA-E105-7091-38D9F2AFF876}"/>
          </ac:picMkLst>
        </pc:picChg>
      </pc:sldChg>
      <pc:sldChg chg="addSp modSp mod">
        <pc:chgData name="Charlie Carlson" userId="a45f0fe5-4880-4e9f-8dc9-a7e9880fcf38" providerId="ADAL" clId="{CF5F65C6-D1F7-5BF4-B801-409E4ECF63BD}" dt="2025-08-25T14:23:20.912" v="549" actId="20577"/>
        <pc:sldMkLst>
          <pc:docMk/>
          <pc:sldMk cId="2714118447" sldId="271"/>
        </pc:sldMkLst>
        <pc:spChg chg="add mod">
          <ac:chgData name="Charlie Carlson" userId="a45f0fe5-4880-4e9f-8dc9-a7e9880fcf38" providerId="ADAL" clId="{CF5F65C6-D1F7-5BF4-B801-409E4ECF63BD}" dt="2025-08-25T14:23:20.912" v="549" actId="20577"/>
          <ac:spMkLst>
            <pc:docMk/>
            <pc:sldMk cId="2714118447" sldId="271"/>
            <ac:spMk id="10" creationId="{2BD44E05-CF72-DDE6-F599-309B89257773}"/>
          </ac:spMkLst>
        </pc:spChg>
        <pc:picChg chg="mod">
          <ac:chgData name="Charlie Carlson" userId="a45f0fe5-4880-4e9f-8dc9-a7e9880fcf38" providerId="ADAL" clId="{CF5F65C6-D1F7-5BF4-B801-409E4ECF63BD}" dt="2025-08-25T14:21:23.455" v="271" actId="1076"/>
          <ac:picMkLst>
            <pc:docMk/>
            <pc:sldMk cId="2714118447" sldId="271"/>
            <ac:picMk id="8" creationId="{9737FC8B-A09F-3896-D877-F30AD4949845}"/>
          </ac:picMkLst>
        </pc:picChg>
      </pc:sldChg>
      <pc:sldChg chg="addSp delSp modSp mod">
        <pc:chgData name="Charlie Carlson" userId="a45f0fe5-4880-4e9f-8dc9-a7e9880fcf38" providerId="ADAL" clId="{CF5F65C6-D1F7-5BF4-B801-409E4ECF63BD}" dt="2025-08-25T14:31:51.393" v="643" actId="1076"/>
        <pc:sldMkLst>
          <pc:docMk/>
          <pc:sldMk cId="3780203995" sldId="273"/>
        </pc:sldMkLst>
        <pc:spChg chg="add del mod">
          <ac:chgData name="Charlie Carlson" userId="a45f0fe5-4880-4e9f-8dc9-a7e9880fcf38" providerId="ADAL" clId="{CF5F65C6-D1F7-5BF4-B801-409E4ECF63BD}" dt="2025-08-25T14:30:25.848" v="638" actId="478"/>
          <ac:spMkLst>
            <pc:docMk/>
            <pc:sldMk cId="3780203995" sldId="273"/>
            <ac:spMk id="11" creationId="{394FBC95-DD12-F28A-1BF5-D81EAA7A37DE}"/>
          </ac:spMkLst>
        </pc:spChg>
        <pc:picChg chg="add mod">
          <ac:chgData name="Charlie Carlson" userId="a45f0fe5-4880-4e9f-8dc9-a7e9880fcf38" providerId="ADAL" clId="{CF5F65C6-D1F7-5BF4-B801-409E4ECF63BD}" dt="2025-08-25T14:31:00.307" v="640" actId="1076"/>
          <ac:picMkLst>
            <pc:docMk/>
            <pc:sldMk cId="3780203995" sldId="273"/>
            <ac:picMk id="10" creationId="{6C977292-C573-2A46-CC20-A3F71479F323}"/>
          </ac:picMkLst>
        </pc:picChg>
        <pc:picChg chg="add mod">
          <ac:chgData name="Charlie Carlson" userId="a45f0fe5-4880-4e9f-8dc9-a7e9880fcf38" providerId="ADAL" clId="{CF5F65C6-D1F7-5BF4-B801-409E4ECF63BD}" dt="2025-08-25T14:31:51.393" v="643" actId="1076"/>
          <ac:picMkLst>
            <pc:docMk/>
            <pc:sldMk cId="3780203995" sldId="273"/>
            <ac:picMk id="13" creationId="{3B4B4726-19B4-E943-A703-1D7F41880BDF}"/>
          </ac:picMkLst>
        </pc:picChg>
      </pc:sldChg>
      <pc:sldChg chg="addSp modSp mod">
        <pc:chgData name="Charlie Carlson" userId="a45f0fe5-4880-4e9f-8dc9-a7e9880fcf38" providerId="ADAL" clId="{CF5F65C6-D1F7-5BF4-B801-409E4ECF63BD}" dt="2025-08-25T14:33:41.762" v="652" actId="1076"/>
        <pc:sldMkLst>
          <pc:docMk/>
          <pc:sldMk cId="608561861" sldId="274"/>
        </pc:sldMkLst>
        <pc:picChg chg="add mod">
          <ac:chgData name="Charlie Carlson" userId="a45f0fe5-4880-4e9f-8dc9-a7e9880fcf38" providerId="ADAL" clId="{CF5F65C6-D1F7-5BF4-B801-409E4ECF63BD}" dt="2025-08-25T14:33:04.158" v="649" actId="1076"/>
          <ac:picMkLst>
            <pc:docMk/>
            <pc:sldMk cId="608561861" sldId="274"/>
            <ac:picMk id="4" creationId="{CB6DF56D-49AF-3EE7-2266-7DB6BCCF3057}"/>
          </ac:picMkLst>
        </pc:picChg>
        <pc:picChg chg="add mod">
          <ac:chgData name="Charlie Carlson" userId="a45f0fe5-4880-4e9f-8dc9-a7e9880fcf38" providerId="ADAL" clId="{CF5F65C6-D1F7-5BF4-B801-409E4ECF63BD}" dt="2025-08-25T14:33:41.762" v="652" actId="1076"/>
          <ac:picMkLst>
            <pc:docMk/>
            <pc:sldMk cId="608561861" sldId="274"/>
            <ac:picMk id="6" creationId="{498E7EAD-1EB2-47D2-2155-C4375AC6FF81}"/>
          </ac:picMkLst>
        </pc:picChg>
      </pc:sldChg>
      <pc:sldChg chg="addSp modSp mod">
        <pc:chgData name="Charlie Carlson" userId="a45f0fe5-4880-4e9f-8dc9-a7e9880fcf38" providerId="ADAL" clId="{CF5F65C6-D1F7-5BF4-B801-409E4ECF63BD}" dt="2025-08-25T14:34:44.995" v="656" actId="1076"/>
        <pc:sldMkLst>
          <pc:docMk/>
          <pc:sldMk cId="731418684" sldId="275"/>
        </pc:sldMkLst>
        <pc:picChg chg="add mod">
          <ac:chgData name="Charlie Carlson" userId="a45f0fe5-4880-4e9f-8dc9-a7e9880fcf38" providerId="ADAL" clId="{CF5F65C6-D1F7-5BF4-B801-409E4ECF63BD}" dt="2025-08-25T14:34:44.995" v="656" actId="1076"/>
          <ac:picMkLst>
            <pc:docMk/>
            <pc:sldMk cId="731418684" sldId="275"/>
            <ac:picMk id="7" creationId="{1F3CFACE-A41F-F1C9-4AEF-74E262FBCAF3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5T14:21:16.996" v="270" actId="5793"/>
        <pc:sldMkLst>
          <pc:docMk/>
          <pc:sldMk cId="685847256" sldId="276"/>
        </pc:sldMkLst>
        <pc:spChg chg="mod">
          <ac:chgData name="Charlie Carlson" userId="a45f0fe5-4880-4e9f-8dc9-a7e9880fcf38" providerId="ADAL" clId="{CF5F65C6-D1F7-5BF4-B801-409E4ECF63BD}" dt="2025-08-25T13:34:54.029" v="16" actId="5793"/>
          <ac:spMkLst>
            <pc:docMk/>
            <pc:sldMk cId="685847256" sldId="276"/>
            <ac:spMk id="2" creationId="{D788304E-AD8A-BC49-3B77-C4C9F0D56FBF}"/>
          </ac:spMkLst>
        </pc:spChg>
        <pc:spChg chg="add del mod">
          <ac:chgData name="Charlie Carlson" userId="a45f0fe5-4880-4e9f-8dc9-a7e9880fcf38" providerId="ADAL" clId="{CF5F65C6-D1F7-5BF4-B801-409E4ECF63BD}" dt="2025-08-25T14:09:08.708" v="34" actId="931"/>
          <ac:spMkLst>
            <pc:docMk/>
            <pc:sldMk cId="685847256" sldId="276"/>
            <ac:spMk id="4" creationId="{378427B6-1C36-1B65-8DF6-990824609923}"/>
          </ac:spMkLst>
        </pc:spChg>
        <pc:spChg chg="add del mod">
          <ac:chgData name="Charlie Carlson" userId="a45f0fe5-4880-4e9f-8dc9-a7e9880fcf38" providerId="ADAL" clId="{CF5F65C6-D1F7-5BF4-B801-409E4ECF63BD}" dt="2025-08-25T14:09:21.096" v="36" actId="931"/>
          <ac:spMkLst>
            <pc:docMk/>
            <pc:sldMk cId="685847256" sldId="276"/>
            <ac:spMk id="11" creationId="{A0A2F512-1699-9402-B9EF-EF8D4BD656A3}"/>
          </ac:spMkLst>
        </pc:spChg>
        <pc:spChg chg="add del mod">
          <ac:chgData name="Charlie Carlson" userId="a45f0fe5-4880-4e9f-8dc9-a7e9880fcf38" providerId="ADAL" clId="{CF5F65C6-D1F7-5BF4-B801-409E4ECF63BD}" dt="2025-08-25T14:18:29.567" v="38" actId="931"/>
          <ac:spMkLst>
            <pc:docMk/>
            <pc:sldMk cId="685847256" sldId="276"/>
            <ac:spMk id="15" creationId="{1198BF60-6490-6965-AAB1-79E9B4D230F9}"/>
          </ac:spMkLst>
        </pc:spChg>
        <pc:spChg chg="add del mod">
          <ac:chgData name="Charlie Carlson" userId="a45f0fe5-4880-4e9f-8dc9-a7e9880fcf38" providerId="ADAL" clId="{CF5F65C6-D1F7-5BF4-B801-409E4ECF63BD}" dt="2025-08-25T14:18:57.339" v="41" actId="478"/>
          <ac:spMkLst>
            <pc:docMk/>
            <pc:sldMk cId="685847256" sldId="276"/>
            <ac:spMk id="18" creationId="{1DF91002-0501-FB36-A023-022CFF810E46}"/>
          </ac:spMkLst>
        </pc:spChg>
        <pc:spChg chg="add mod">
          <ac:chgData name="Charlie Carlson" userId="a45f0fe5-4880-4e9f-8dc9-a7e9880fcf38" providerId="ADAL" clId="{CF5F65C6-D1F7-5BF4-B801-409E4ECF63BD}" dt="2025-08-25T14:21:16.996" v="270" actId="5793"/>
          <ac:spMkLst>
            <pc:docMk/>
            <pc:sldMk cId="685847256" sldId="276"/>
            <ac:spMk id="19" creationId="{629AB8E7-1C26-CB3B-7181-FF5DEFAFDD57}"/>
          </ac:spMkLst>
        </pc:spChg>
        <pc:picChg chg="add del mod">
          <ac:chgData name="Charlie Carlson" userId="a45f0fe5-4880-4e9f-8dc9-a7e9880fcf38" providerId="ADAL" clId="{CF5F65C6-D1F7-5BF4-B801-409E4ECF63BD}" dt="2025-08-25T14:09:11.939" v="35" actId="478"/>
          <ac:picMkLst>
            <pc:docMk/>
            <pc:sldMk cId="685847256" sldId="276"/>
            <ac:picMk id="7" creationId="{8AF9E179-4BD7-2386-E18B-BEA7002F6B5B}"/>
          </ac:picMkLst>
        </pc:picChg>
        <pc:picChg chg="del">
          <ac:chgData name="Charlie Carlson" userId="a45f0fe5-4880-4e9f-8dc9-a7e9880fcf38" providerId="ADAL" clId="{CF5F65C6-D1F7-5BF4-B801-409E4ECF63BD}" dt="2025-08-25T14:06:06.852" v="29" actId="478"/>
          <ac:picMkLst>
            <pc:docMk/>
            <pc:sldMk cId="685847256" sldId="276"/>
            <ac:picMk id="8" creationId="{2A883969-A74B-6F19-D504-57E6E0F78547}"/>
          </ac:picMkLst>
        </pc:picChg>
        <pc:picChg chg="del">
          <ac:chgData name="Charlie Carlson" userId="a45f0fe5-4880-4e9f-8dc9-a7e9880fcf38" providerId="ADAL" clId="{CF5F65C6-D1F7-5BF4-B801-409E4ECF63BD}" dt="2025-08-25T14:06:13.405" v="32" actId="478"/>
          <ac:picMkLst>
            <pc:docMk/>
            <pc:sldMk cId="685847256" sldId="276"/>
            <ac:picMk id="10" creationId="{B82399C7-4611-E2B2-B663-8B2DFE78417E}"/>
          </ac:picMkLst>
        </pc:picChg>
        <pc:picChg chg="add del mod">
          <ac:chgData name="Charlie Carlson" userId="a45f0fe5-4880-4e9f-8dc9-a7e9880fcf38" providerId="ADAL" clId="{CF5F65C6-D1F7-5BF4-B801-409E4ECF63BD}" dt="2025-08-25T14:09:23.211" v="37" actId="478"/>
          <ac:picMkLst>
            <pc:docMk/>
            <pc:sldMk cId="685847256" sldId="276"/>
            <ac:picMk id="13" creationId="{C96D83C8-B24A-75D8-FF5B-D0FD8A94AAE8}"/>
          </ac:picMkLst>
        </pc:picChg>
        <pc:picChg chg="add mod">
          <ac:chgData name="Charlie Carlson" userId="a45f0fe5-4880-4e9f-8dc9-a7e9880fcf38" providerId="ADAL" clId="{CF5F65C6-D1F7-5BF4-B801-409E4ECF63BD}" dt="2025-08-25T14:18:48.449" v="39" actId="1076"/>
          <ac:picMkLst>
            <pc:docMk/>
            <pc:sldMk cId="685847256" sldId="276"/>
            <ac:picMk id="17" creationId="{2DFD54F5-96F7-71B3-5A49-A8825ED0A155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5T14:46:17.957" v="1124" actId="113"/>
        <pc:sldMkLst>
          <pc:docMk/>
          <pc:sldMk cId="2425990952" sldId="277"/>
        </pc:sldMkLst>
        <pc:spChg chg="mod">
          <ac:chgData name="Charlie Carlson" userId="a45f0fe5-4880-4e9f-8dc9-a7e9880fcf38" providerId="ADAL" clId="{CF5F65C6-D1F7-5BF4-B801-409E4ECF63BD}" dt="2025-08-25T14:44:03.606" v="897" actId="20577"/>
          <ac:spMkLst>
            <pc:docMk/>
            <pc:sldMk cId="2425990952" sldId="277"/>
            <ac:spMk id="2" creationId="{3F1A5E0A-4AA8-45F9-68E1-A8C2DD2E1DCB}"/>
          </ac:spMkLst>
        </pc:spChg>
        <pc:spChg chg="add mod">
          <ac:chgData name="Charlie Carlson" userId="a45f0fe5-4880-4e9f-8dc9-a7e9880fcf38" providerId="ADAL" clId="{CF5F65C6-D1F7-5BF4-B801-409E4ECF63BD}" dt="2025-08-25T14:46:17.957" v="1124" actId="113"/>
          <ac:spMkLst>
            <pc:docMk/>
            <pc:sldMk cId="2425990952" sldId="277"/>
            <ac:spMk id="4" creationId="{40870596-1A14-E082-EC91-9782FB3C8CA6}"/>
          </ac:spMkLst>
        </pc:spChg>
        <pc:picChg chg="del">
          <ac:chgData name="Charlie Carlson" userId="a45f0fe5-4880-4e9f-8dc9-a7e9880fcf38" providerId="ADAL" clId="{CF5F65C6-D1F7-5BF4-B801-409E4ECF63BD}" dt="2025-08-25T14:44:04.606" v="898" actId="478"/>
          <ac:picMkLst>
            <pc:docMk/>
            <pc:sldMk cId="2425990952" sldId="277"/>
            <ac:picMk id="6" creationId="{3BB11F2E-DEC8-FC4F-4FD9-D347C672FA3B}"/>
          </ac:picMkLst>
        </pc:picChg>
        <pc:picChg chg="add mod">
          <ac:chgData name="Charlie Carlson" userId="a45f0fe5-4880-4e9f-8dc9-a7e9880fcf38" providerId="ADAL" clId="{CF5F65C6-D1F7-5BF4-B801-409E4ECF63BD}" dt="2025-08-25T14:44:57.863" v="904" actId="1076"/>
          <ac:picMkLst>
            <pc:docMk/>
            <pc:sldMk cId="2425990952" sldId="277"/>
            <ac:picMk id="7" creationId="{DEA3407F-D0E2-51C3-EEAB-10C4498C243D}"/>
          </ac:picMkLst>
        </pc:picChg>
      </pc:sldChg>
      <pc:sldChg chg="addSp delSp modSp add del mod">
        <pc:chgData name="Charlie Carlson" userId="a45f0fe5-4880-4e9f-8dc9-a7e9880fcf38" providerId="ADAL" clId="{CF5F65C6-D1F7-5BF4-B801-409E4ECF63BD}" dt="2025-08-25T15:34:29.124" v="3005" actId="2696"/>
        <pc:sldMkLst>
          <pc:docMk/>
          <pc:sldMk cId="2843158127" sldId="278"/>
        </pc:sldMkLst>
        <pc:spChg chg="mod">
          <ac:chgData name="Charlie Carlson" userId="a45f0fe5-4880-4e9f-8dc9-a7e9880fcf38" providerId="ADAL" clId="{CF5F65C6-D1F7-5BF4-B801-409E4ECF63BD}" dt="2025-08-25T14:46:25.768" v="1133" actId="20577"/>
          <ac:spMkLst>
            <pc:docMk/>
            <pc:sldMk cId="2843158127" sldId="278"/>
            <ac:spMk id="2" creationId="{6FD15C5F-7446-5088-4822-D2A1C10CC8F4}"/>
          </ac:spMkLst>
        </pc:spChg>
        <pc:spChg chg="mod">
          <ac:chgData name="Charlie Carlson" userId="a45f0fe5-4880-4e9f-8dc9-a7e9880fcf38" providerId="ADAL" clId="{CF5F65C6-D1F7-5BF4-B801-409E4ECF63BD}" dt="2025-08-25T14:49:23.219" v="1437" actId="20577"/>
          <ac:spMkLst>
            <pc:docMk/>
            <pc:sldMk cId="2843158127" sldId="278"/>
            <ac:spMk id="4" creationId="{925CA766-A129-21BC-68E4-69BD58BDA424}"/>
          </ac:spMkLst>
        </pc:spChg>
        <pc:picChg chg="add del mod">
          <ac:chgData name="Charlie Carlson" userId="a45f0fe5-4880-4e9f-8dc9-a7e9880fcf38" providerId="ADAL" clId="{CF5F65C6-D1F7-5BF4-B801-409E4ECF63BD}" dt="2025-08-25T14:46:45.098" v="1136" actId="478"/>
          <ac:picMkLst>
            <pc:docMk/>
            <pc:sldMk cId="2843158127" sldId="278"/>
            <ac:picMk id="6" creationId="{0200B13B-A678-B9F4-99C1-534875055BC9}"/>
          </ac:picMkLst>
        </pc:picChg>
        <pc:picChg chg="del">
          <ac:chgData name="Charlie Carlson" userId="a45f0fe5-4880-4e9f-8dc9-a7e9880fcf38" providerId="ADAL" clId="{CF5F65C6-D1F7-5BF4-B801-409E4ECF63BD}" dt="2025-08-25T14:46:28.486" v="1134" actId="478"/>
          <ac:picMkLst>
            <pc:docMk/>
            <pc:sldMk cId="2843158127" sldId="278"/>
            <ac:picMk id="7" creationId="{CEAA0C24-6507-421D-00BC-32C6362A6332}"/>
          </ac:picMkLst>
        </pc:picChg>
        <pc:picChg chg="add mod">
          <ac:chgData name="Charlie Carlson" userId="a45f0fe5-4880-4e9f-8dc9-a7e9880fcf38" providerId="ADAL" clId="{CF5F65C6-D1F7-5BF4-B801-409E4ECF63BD}" dt="2025-08-25T14:47:54.107" v="1141" actId="1076"/>
          <ac:picMkLst>
            <pc:docMk/>
            <pc:sldMk cId="2843158127" sldId="278"/>
            <ac:picMk id="9" creationId="{8117716F-4FB5-B6EB-AC0B-3560E08C8CDF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5T14:55:39.096" v="1459" actId="1076"/>
        <pc:sldMkLst>
          <pc:docMk/>
          <pc:sldMk cId="352242063" sldId="279"/>
        </pc:sldMkLst>
        <pc:spChg chg="mod">
          <ac:chgData name="Charlie Carlson" userId="a45f0fe5-4880-4e9f-8dc9-a7e9880fcf38" providerId="ADAL" clId="{CF5F65C6-D1F7-5BF4-B801-409E4ECF63BD}" dt="2025-08-25T14:49:44.028" v="1445" actId="20577"/>
          <ac:spMkLst>
            <pc:docMk/>
            <pc:sldMk cId="352242063" sldId="279"/>
            <ac:spMk id="2" creationId="{74CC5543-3D5E-B9CC-727B-A64357370EA9}"/>
          </ac:spMkLst>
        </pc:spChg>
        <pc:spChg chg="del">
          <ac:chgData name="Charlie Carlson" userId="a45f0fe5-4880-4e9f-8dc9-a7e9880fcf38" providerId="ADAL" clId="{CF5F65C6-D1F7-5BF4-B801-409E4ECF63BD}" dt="2025-08-25T14:54:47.043" v="1450" actId="478"/>
          <ac:spMkLst>
            <pc:docMk/>
            <pc:sldMk cId="352242063" sldId="279"/>
            <ac:spMk id="4" creationId="{F698B09E-30EF-8E23-A81F-4F8F5846A6BD}"/>
          </ac:spMkLst>
        </pc:spChg>
        <pc:spChg chg="add del mod">
          <ac:chgData name="Charlie Carlson" userId="a45f0fe5-4880-4e9f-8dc9-a7e9880fcf38" providerId="ADAL" clId="{CF5F65C6-D1F7-5BF4-B801-409E4ECF63BD}" dt="2025-08-25T14:54:56.697" v="1453" actId="478"/>
          <ac:spMkLst>
            <pc:docMk/>
            <pc:sldMk cId="352242063" sldId="279"/>
            <ac:spMk id="8" creationId="{70DE5A8D-97CD-08E1-699C-422A4CCC932C}"/>
          </ac:spMkLst>
        </pc:spChg>
        <pc:picChg chg="add mod">
          <ac:chgData name="Charlie Carlson" userId="a45f0fe5-4880-4e9f-8dc9-a7e9880fcf38" providerId="ADAL" clId="{CF5F65C6-D1F7-5BF4-B801-409E4ECF63BD}" dt="2025-08-25T14:54:54.609" v="1452" actId="1076"/>
          <ac:picMkLst>
            <pc:docMk/>
            <pc:sldMk cId="352242063" sldId="279"/>
            <ac:picMk id="6" creationId="{54407061-1788-941E-CAAC-40B1AEB75D41}"/>
          </ac:picMkLst>
        </pc:picChg>
        <pc:picChg chg="del">
          <ac:chgData name="Charlie Carlson" userId="a45f0fe5-4880-4e9f-8dc9-a7e9880fcf38" providerId="ADAL" clId="{CF5F65C6-D1F7-5BF4-B801-409E4ECF63BD}" dt="2025-08-25T14:54:44.803" v="1449" actId="478"/>
          <ac:picMkLst>
            <pc:docMk/>
            <pc:sldMk cId="352242063" sldId="279"/>
            <ac:picMk id="9" creationId="{C09B6112-31C4-C1C8-39C2-9B86D394CAB6}"/>
          </ac:picMkLst>
        </pc:picChg>
        <pc:picChg chg="add mod">
          <ac:chgData name="Charlie Carlson" userId="a45f0fe5-4880-4e9f-8dc9-a7e9880fcf38" providerId="ADAL" clId="{CF5F65C6-D1F7-5BF4-B801-409E4ECF63BD}" dt="2025-08-25T14:55:39.096" v="1459" actId="1076"/>
          <ac:picMkLst>
            <pc:docMk/>
            <pc:sldMk cId="352242063" sldId="279"/>
            <ac:picMk id="10" creationId="{D62D781D-84F2-5F94-E663-10F66597D860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5T14:57:54.686" v="1484" actId="1076"/>
        <pc:sldMkLst>
          <pc:docMk/>
          <pc:sldMk cId="3781492174" sldId="280"/>
        </pc:sldMkLst>
        <pc:spChg chg="mod">
          <ac:chgData name="Charlie Carlson" userId="a45f0fe5-4880-4e9f-8dc9-a7e9880fcf38" providerId="ADAL" clId="{CF5F65C6-D1F7-5BF4-B801-409E4ECF63BD}" dt="2025-08-25T14:56:47.526" v="1473" actId="20577"/>
          <ac:spMkLst>
            <pc:docMk/>
            <pc:sldMk cId="3781492174" sldId="280"/>
            <ac:spMk id="2" creationId="{D4EFA502-D51A-ACDD-5A1F-DB1B8192D50F}"/>
          </ac:spMkLst>
        </pc:spChg>
        <pc:picChg chg="add mod">
          <ac:chgData name="Charlie Carlson" userId="a45f0fe5-4880-4e9f-8dc9-a7e9880fcf38" providerId="ADAL" clId="{CF5F65C6-D1F7-5BF4-B801-409E4ECF63BD}" dt="2025-08-25T14:57:20.464" v="1478" actId="1076"/>
          <ac:picMkLst>
            <pc:docMk/>
            <pc:sldMk cId="3781492174" sldId="280"/>
            <ac:picMk id="3" creationId="{0AABB462-759E-040E-EAD9-E847ED178064}"/>
          </ac:picMkLst>
        </pc:picChg>
        <pc:picChg chg="add mod">
          <ac:chgData name="Charlie Carlson" userId="a45f0fe5-4880-4e9f-8dc9-a7e9880fcf38" providerId="ADAL" clId="{CF5F65C6-D1F7-5BF4-B801-409E4ECF63BD}" dt="2025-08-25T14:57:54.686" v="1484" actId="1076"/>
          <ac:picMkLst>
            <pc:docMk/>
            <pc:sldMk cId="3781492174" sldId="280"/>
            <ac:picMk id="4" creationId="{C67066C7-DB85-A0AA-071A-B726592690C0}"/>
          </ac:picMkLst>
        </pc:picChg>
        <pc:picChg chg="del">
          <ac:chgData name="Charlie Carlson" userId="a45f0fe5-4880-4e9f-8dc9-a7e9880fcf38" providerId="ADAL" clId="{CF5F65C6-D1F7-5BF4-B801-409E4ECF63BD}" dt="2025-08-25T14:56:51.166" v="1474" actId="478"/>
          <ac:picMkLst>
            <pc:docMk/>
            <pc:sldMk cId="3781492174" sldId="280"/>
            <ac:picMk id="6" creationId="{157BFED3-C57F-804D-B6BA-CB05D72181FF}"/>
          </ac:picMkLst>
        </pc:picChg>
        <pc:picChg chg="del">
          <ac:chgData name="Charlie Carlson" userId="a45f0fe5-4880-4e9f-8dc9-a7e9880fcf38" providerId="ADAL" clId="{CF5F65C6-D1F7-5BF4-B801-409E4ECF63BD}" dt="2025-08-25T14:56:52.356" v="1475" actId="478"/>
          <ac:picMkLst>
            <pc:docMk/>
            <pc:sldMk cId="3781492174" sldId="280"/>
            <ac:picMk id="10" creationId="{903063A0-D336-A33C-FEE6-9FAA8FA5FAA0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5T14:59:38.938" v="1507" actId="14100"/>
        <pc:sldMkLst>
          <pc:docMk/>
          <pc:sldMk cId="2044320294" sldId="281"/>
        </pc:sldMkLst>
        <pc:spChg chg="mod">
          <ac:chgData name="Charlie Carlson" userId="a45f0fe5-4880-4e9f-8dc9-a7e9880fcf38" providerId="ADAL" clId="{CF5F65C6-D1F7-5BF4-B801-409E4ECF63BD}" dt="2025-08-25T14:59:25.616" v="1504" actId="20577"/>
          <ac:spMkLst>
            <pc:docMk/>
            <pc:sldMk cId="2044320294" sldId="281"/>
            <ac:spMk id="2" creationId="{51983E41-D14C-FB2E-19D2-C7743273CE3C}"/>
          </ac:spMkLst>
        </pc:spChg>
        <pc:spChg chg="add mod">
          <ac:chgData name="Charlie Carlson" userId="a45f0fe5-4880-4e9f-8dc9-a7e9880fcf38" providerId="ADAL" clId="{CF5F65C6-D1F7-5BF4-B801-409E4ECF63BD}" dt="2025-08-25T14:59:38.938" v="1507" actId="14100"/>
          <ac:spMkLst>
            <pc:docMk/>
            <pc:sldMk cId="2044320294" sldId="281"/>
            <ac:spMk id="7" creationId="{D7DE4B24-8CF2-0577-7F5F-D2037A32773B}"/>
          </ac:spMkLst>
        </pc:spChg>
        <pc:picChg chg="del">
          <ac:chgData name="Charlie Carlson" userId="a45f0fe5-4880-4e9f-8dc9-a7e9880fcf38" providerId="ADAL" clId="{CF5F65C6-D1F7-5BF4-B801-409E4ECF63BD}" dt="2025-08-25T14:58:00.357" v="1486" actId="478"/>
          <ac:picMkLst>
            <pc:docMk/>
            <pc:sldMk cId="2044320294" sldId="281"/>
            <ac:picMk id="3" creationId="{EFDA36F9-B3AC-1B19-3CB9-A8BDFFD7D033}"/>
          </ac:picMkLst>
        </pc:picChg>
        <pc:picChg chg="del">
          <ac:chgData name="Charlie Carlson" userId="a45f0fe5-4880-4e9f-8dc9-a7e9880fcf38" providerId="ADAL" clId="{CF5F65C6-D1F7-5BF4-B801-409E4ECF63BD}" dt="2025-08-25T14:58:01.437" v="1487" actId="478"/>
          <ac:picMkLst>
            <pc:docMk/>
            <pc:sldMk cId="2044320294" sldId="281"/>
            <ac:picMk id="4" creationId="{AF64F084-01BE-FE2F-8144-F1CE0A63267B}"/>
          </ac:picMkLst>
        </pc:picChg>
        <pc:picChg chg="add mod">
          <ac:chgData name="Charlie Carlson" userId="a45f0fe5-4880-4e9f-8dc9-a7e9880fcf38" providerId="ADAL" clId="{CF5F65C6-D1F7-5BF4-B801-409E4ECF63BD}" dt="2025-08-25T14:59:35.842" v="1506" actId="1076"/>
          <ac:picMkLst>
            <pc:docMk/>
            <pc:sldMk cId="2044320294" sldId="281"/>
            <ac:picMk id="4098" creationId="{0B582A0E-9BD5-5023-169C-9E558DB6EC21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5T15:09:54.810" v="2029" actId="1076"/>
        <pc:sldMkLst>
          <pc:docMk/>
          <pc:sldMk cId="1968117799" sldId="282"/>
        </pc:sldMkLst>
        <pc:spChg chg="mod">
          <ac:chgData name="Charlie Carlson" userId="a45f0fe5-4880-4e9f-8dc9-a7e9880fcf38" providerId="ADAL" clId="{CF5F65C6-D1F7-5BF4-B801-409E4ECF63BD}" dt="2025-08-25T15:00:06.558" v="1519"/>
          <ac:spMkLst>
            <pc:docMk/>
            <pc:sldMk cId="1968117799" sldId="282"/>
            <ac:spMk id="2" creationId="{65450D3A-ACE9-9278-D611-C88F6CED3DBE}"/>
          </ac:spMkLst>
        </pc:spChg>
        <pc:spChg chg="add mod">
          <ac:chgData name="Charlie Carlson" userId="a45f0fe5-4880-4e9f-8dc9-a7e9880fcf38" providerId="ADAL" clId="{CF5F65C6-D1F7-5BF4-B801-409E4ECF63BD}" dt="2025-08-25T15:09:43.638" v="2025" actId="14100"/>
          <ac:spMkLst>
            <pc:docMk/>
            <pc:sldMk cId="1968117799" sldId="282"/>
            <ac:spMk id="6" creationId="{8AE93C00-ED33-5D88-C885-6FF8BFDE18A7}"/>
          </ac:spMkLst>
        </pc:spChg>
        <pc:spChg chg="del">
          <ac:chgData name="Charlie Carlson" userId="a45f0fe5-4880-4e9f-8dc9-a7e9880fcf38" providerId="ADAL" clId="{CF5F65C6-D1F7-5BF4-B801-409E4ECF63BD}" dt="2025-08-25T15:00:10.154" v="1521" actId="478"/>
          <ac:spMkLst>
            <pc:docMk/>
            <pc:sldMk cId="1968117799" sldId="282"/>
            <ac:spMk id="7" creationId="{188F0F5E-E1D5-29BB-F7EB-A114E7C6E867}"/>
          </ac:spMkLst>
        </pc:spChg>
        <pc:picChg chg="add del mod">
          <ac:chgData name="Charlie Carlson" userId="a45f0fe5-4880-4e9f-8dc9-a7e9880fcf38" providerId="ADAL" clId="{CF5F65C6-D1F7-5BF4-B801-409E4ECF63BD}" dt="2025-08-25T15:00:52.505" v="1527" actId="478"/>
          <ac:picMkLst>
            <pc:docMk/>
            <pc:sldMk cId="1968117799" sldId="282"/>
            <ac:picMk id="4" creationId="{A1028F40-8805-552D-B38F-AD0B92185280}"/>
          </ac:picMkLst>
        </pc:picChg>
        <pc:picChg chg="add del mod">
          <ac:chgData name="Charlie Carlson" userId="a45f0fe5-4880-4e9f-8dc9-a7e9880fcf38" providerId="ADAL" clId="{CF5F65C6-D1F7-5BF4-B801-409E4ECF63BD}" dt="2025-08-25T15:04:23.699" v="1954" actId="478"/>
          <ac:picMkLst>
            <pc:docMk/>
            <pc:sldMk cId="1968117799" sldId="282"/>
            <ac:picMk id="9" creationId="{DBDC7B78-D4CC-5064-5B82-3317F8C1A69E}"/>
          </ac:picMkLst>
        </pc:picChg>
        <pc:picChg chg="add mod">
          <ac:chgData name="Charlie Carlson" userId="a45f0fe5-4880-4e9f-8dc9-a7e9880fcf38" providerId="ADAL" clId="{CF5F65C6-D1F7-5BF4-B801-409E4ECF63BD}" dt="2025-08-25T15:09:52.793" v="2028" actId="14100"/>
          <ac:picMkLst>
            <pc:docMk/>
            <pc:sldMk cId="1968117799" sldId="282"/>
            <ac:picMk id="10" creationId="{EABDD59F-0CFF-F4FC-5EB8-50025A404B7D}"/>
          </ac:picMkLst>
        </pc:picChg>
        <pc:picChg chg="add mod">
          <ac:chgData name="Charlie Carlson" userId="a45f0fe5-4880-4e9f-8dc9-a7e9880fcf38" providerId="ADAL" clId="{CF5F65C6-D1F7-5BF4-B801-409E4ECF63BD}" dt="2025-08-25T15:09:54.810" v="2029" actId="1076"/>
          <ac:picMkLst>
            <pc:docMk/>
            <pc:sldMk cId="1968117799" sldId="282"/>
            <ac:picMk id="11" creationId="{84F7566D-689B-A6A6-2AE3-1218AAC00B7D}"/>
          </ac:picMkLst>
        </pc:picChg>
        <pc:picChg chg="add mod">
          <ac:chgData name="Charlie Carlson" userId="a45f0fe5-4880-4e9f-8dc9-a7e9880fcf38" providerId="ADAL" clId="{CF5F65C6-D1F7-5BF4-B801-409E4ECF63BD}" dt="2025-08-25T15:09:38.011" v="2024"/>
          <ac:picMkLst>
            <pc:docMk/>
            <pc:sldMk cId="1968117799" sldId="282"/>
            <ac:picMk id="12" creationId="{DC6B32C5-4369-8504-699C-3187FF6EC1A5}"/>
          </ac:picMkLst>
        </pc:picChg>
        <pc:picChg chg="del">
          <ac:chgData name="Charlie Carlson" userId="a45f0fe5-4880-4e9f-8dc9-a7e9880fcf38" providerId="ADAL" clId="{CF5F65C6-D1F7-5BF4-B801-409E4ECF63BD}" dt="2025-08-25T15:00:07.839" v="1520" actId="478"/>
          <ac:picMkLst>
            <pc:docMk/>
            <pc:sldMk cId="1968117799" sldId="282"/>
            <ac:picMk id="4098" creationId="{EB5748DB-9F6E-5AF3-5D95-0D782E909051}"/>
          </ac:picMkLst>
        </pc:picChg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3084553563" sldId="283"/>
        </pc:sldMkLst>
        <pc:spChg chg="mod">
          <ac:chgData name="Charlie Carlson" userId="a45f0fe5-4880-4e9f-8dc9-a7e9880fcf38" providerId="ADAL" clId="{CF5F65C6-D1F7-5BF4-B801-409E4ECF63BD}" dt="2025-08-25T15:10:24.865" v="2058" actId="20577"/>
          <ac:spMkLst>
            <pc:docMk/>
            <pc:sldMk cId="3084553563" sldId="283"/>
            <ac:spMk id="2" creationId="{EDD7630B-375E-009B-F712-A69A6C6629D7}"/>
          </ac:spMkLst>
        </pc:spChg>
        <pc:spChg chg="del">
          <ac:chgData name="Charlie Carlson" userId="a45f0fe5-4880-4e9f-8dc9-a7e9880fcf38" providerId="ADAL" clId="{CF5F65C6-D1F7-5BF4-B801-409E4ECF63BD}" dt="2025-08-25T15:10:11.178" v="2040" actId="478"/>
          <ac:spMkLst>
            <pc:docMk/>
            <pc:sldMk cId="3084553563" sldId="283"/>
            <ac:spMk id="6" creationId="{EBDB29D7-562B-18A5-298A-FC601A08A0D9}"/>
          </ac:spMkLst>
        </pc:spChg>
        <pc:picChg chg="add mod">
          <ac:chgData name="Charlie Carlson" userId="a45f0fe5-4880-4e9f-8dc9-a7e9880fcf38" providerId="ADAL" clId="{CF5F65C6-D1F7-5BF4-B801-409E4ECF63BD}" dt="2025-08-25T15:13:00.336" v="2201" actId="1076"/>
          <ac:picMkLst>
            <pc:docMk/>
            <pc:sldMk cId="3084553563" sldId="283"/>
            <ac:picMk id="4" creationId="{3B6FFEC1-D161-3BBF-5E4F-A7FCE2E39F3A}"/>
          </ac:picMkLst>
        </pc:picChg>
        <pc:picChg chg="del">
          <ac:chgData name="Charlie Carlson" userId="a45f0fe5-4880-4e9f-8dc9-a7e9880fcf38" providerId="ADAL" clId="{CF5F65C6-D1F7-5BF4-B801-409E4ECF63BD}" dt="2025-08-25T15:10:07.428" v="2039" actId="478"/>
          <ac:picMkLst>
            <pc:docMk/>
            <pc:sldMk cId="3084553563" sldId="283"/>
            <ac:picMk id="10" creationId="{F2C8CA75-8634-F545-F8EE-E031C7A5D19B}"/>
          </ac:picMkLst>
        </pc:picChg>
      </pc:sldChg>
      <pc:sldChg chg="add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4284111127" sldId="284"/>
        </pc:sldMkLst>
        <pc:spChg chg="mod">
          <ac:chgData name="Charlie Carlson" userId="a45f0fe5-4880-4e9f-8dc9-a7e9880fcf38" providerId="ADAL" clId="{CF5F65C6-D1F7-5BF4-B801-409E4ECF63BD}" dt="2025-08-25T15:10:31.640" v="2074" actId="20577"/>
          <ac:spMkLst>
            <pc:docMk/>
            <pc:sldMk cId="4284111127" sldId="284"/>
            <ac:spMk id="2" creationId="{F1C02F47-1062-65F8-2E31-F71081BB738F}"/>
          </ac:spMkLst>
        </pc:spChg>
        <pc:picChg chg="add mod">
          <ac:chgData name="Charlie Carlson" userId="a45f0fe5-4880-4e9f-8dc9-a7e9880fcf38" providerId="ADAL" clId="{CF5F65C6-D1F7-5BF4-B801-409E4ECF63BD}" dt="2025-08-25T15:13:16.138" v="2205" actId="1076"/>
          <ac:picMkLst>
            <pc:docMk/>
            <pc:sldMk cId="4284111127" sldId="284"/>
            <ac:picMk id="4" creationId="{5DAEB0B7-C254-6A45-DAE6-D4FF42003414}"/>
          </ac:picMkLst>
        </pc:picChg>
      </pc:sldChg>
      <pc:sldChg chg="addSp delSp modSp add del mod">
        <pc:chgData name="Charlie Carlson" userId="a45f0fe5-4880-4e9f-8dc9-a7e9880fcf38" providerId="ADAL" clId="{CF5F65C6-D1F7-5BF4-B801-409E4ECF63BD}" dt="2025-08-25T15:14:03.410" v="2209" actId="2696"/>
        <pc:sldMkLst>
          <pc:docMk/>
          <pc:sldMk cId="3600049197" sldId="285"/>
        </pc:sldMkLst>
        <pc:spChg chg="mod">
          <ac:chgData name="Charlie Carlson" userId="a45f0fe5-4880-4e9f-8dc9-a7e9880fcf38" providerId="ADAL" clId="{CF5F65C6-D1F7-5BF4-B801-409E4ECF63BD}" dt="2025-08-25T15:10:45.490" v="2100" actId="20577"/>
          <ac:spMkLst>
            <pc:docMk/>
            <pc:sldMk cId="3600049197" sldId="285"/>
            <ac:spMk id="2" creationId="{324518CB-0F32-2B55-8B22-2A3BE9941D57}"/>
          </ac:spMkLst>
        </pc:spChg>
        <pc:picChg chg="add del mod">
          <ac:chgData name="Charlie Carlson" userId="a45f0fe5-4880-4e9f-8dc9-a7e9880fcf38" providerId="ADAL" clId="{CF5F65C6-D1F7-5BF4-B801-409E4ECF63BD}" dt="2025-08-25T15:13:55.485" v="2208" actId="478"/>
          <ac:picMkLst>
            <pc:docMk/>
            <pc:sldMk cId="3600049197" sldId="285"/>
            <ac:picMk id="4" creationId="{9AFCA5A8-519D-6E50-898B-54709D9E9BC3}"/>
          </ac:picMkLst>
        </pc:picChg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1788565868" sldId="286"/>
        </pc:sldMkLst>
        <pc:spChg chg="mod">
          <ac:chgData name="Charlie Carlson" userId="a45f0fe5-4880-4e9f-8dc9-a7e9880fcf38" providerId="ADAL" clId="{CF5F65C6-D1F7-5BF4-B801-409E4ECF63BD}" dt="2025-08-25T15:11:48.175" v="2165" actId="20577"/>
          <ac:spMkLst>
            <pc:docMk/>
            <pc:sldMk cId="1788565868" sldId="286"/>
            <ac:spMk id="2" creationId="{057691BA-9942-EEFE-1519-AF47A9C3EA88}"/>
          </ac:spMkLst>
        </pc:spChg>
        <pc:spChg chg="add mod">
          <ac:chgData name="Charlie Carlson" userId="a45f0fe5-4880-4e9f-8dc9-a7e9880fcf38" providerId="ADAL" clId="{CF5F65C6-D1F7-5BF4-B801-409E4ECF63BD}" dt="2025-08-25T15:18:56.852" v="2749" actId="20577"/>
          <ac:spMkLst>
            <pc:docMk/>
            <pc:sldMk cId="1788565868" sldId="286"/>
            <ac:spMk id="3" creationId="{DCC3A53E-CFBD-28B9-1355-26ACBE10F645}"/>
          </ac:spMkLst>
        </pc:spChg>
        <pc:picChg chg="add mod">
          <ac:chgData name="Charlie Carlson" userId="a45f0fe5-4880-4e9f-8dc9-a7e9880fcf38" providerId="ADAL" clId="{CF5F65C6-D1F7-5BF4-B801-409E4ECF63BD}" dt="2025-08-25T15:17:15.867" v="2617" actId="1076"/>
          <ac:picMkLst>
            <pc:docMk/>
            <pc:sldMk cId="1788565868" sldId="286"/>
            <ac:picMk id="6" creationId="{26241064-6572-7D38-5059-1EC0C702FC83}"/>
          </ac:picMkLst>
        </pc:picChg>
        <pc:picChg chg="del">
          <ac:chgData name="Charlie Carlson" userId="a45f0fe5-4880-4e9f-8dc9-a7e9880fcf38" providerId="ADAL" clId="{CF5F65C6-D1F7-5BF4-B801-409E4ECF63BD}" dt="2025-08-25T15:17:08.815" v="2613" actId="478"/>
          <ac:picMkLst>
            <pc:docMk/>
            <pc:sldMk cId="1788565868" sldId="286"/>
            <ac:picMk id="11" creationId="{41784704-AAB3-1BF8-E9F8-479EA557C605}"/>
          </ac:picMkLst>
        </pc:picChg>
        <pc:picChg chg="del">
          <ac:chgData name="Charlie Carlson" userId="a45f0fe5-4880-4e9f-8dc9-a7e9880fcf38" providerId="ADAL" clId="{CF5F65C6-D1F7-5BF4-B801-409E4ECF63BD}" dt="2025-08-25T15:17:09.875" v="2614" actId="478"/>
          <ac:picMkLst>
            <pc:docMk/>
            <pc:sldMk cId="1788565868" sldId="286"/>
            <ac:picMk id="12" creationId="{04BEBF59-748F-4D1D-5B75-60E20B3C7C13}"/>
          </ac:picMkLst>
        </pc:picChg>
      </pc:sldChg>
      <pc:sldChg chg="addSp delSp modSp add del mod">
        <pc:chgData name="Charlie Carlson" userId="a45f0fe5-4880-4e9f-8dc9-a7e9880fcf38" providerId="ADAL" clId="{CF5F65C6-D1F7-5BF4-B801-409E4ECF63BD}" dt="2025-08-25T15:20:38.525" v="2753" actId="2696"/>
        <pc:sldMkLst>
          <pc:docMk/>
          <pc:sldMk cId="621225417" sldId="287"/>
        </pc:sldMkLst>
        <pc:spChg chg="mod">
          <ac:chgData name="Charlie Carlson" userId="a45f0fe5-4880-4e9f-8dc9-a7e9880fcf38" providerId="ADAL" clId="{CF5F65C6-D1F7-5BF4-B801-409E4ECF63BD}" dt="2025-08-25T15:12:33.176" v="2197" actId="20577"/>
          <ac:spMkLst>
            <pc:docMk/>
            <pc:sldMk cId="621225417" sldId="287"/>
            <ac:spMk id="2" creationId="{DF178BB9-BCE5-2748-0A1B-8A188B79A235}"/>
          </ac:spMkLst>
        </pc:spChg>
        <pc:picChg chg="add del mod">
          <ac:chgData name="Charlie Carlson" userId="a45f0fe5-4880-4e9f-8dc9-a7e9880fcf38" providerId="ADAL" clId="{CF5F65C6-D1F7-5BF4-B801-409E4ECF63BD}" dt="2025-08-25T15:19:29.805" v="2752" actId="478"/>
          <ac:picMkLst>
            <pc:docMk/>
            <pc:sldMk cId="621225417" sldId="287"/>
            <ac:picMk id="4" creationId="{2F01C6B9-F9E7-7C44-084F-5FC1C5C2659B}"/>
          </ac:picMkLst>
        </pc:picChg>
      </pc:sldChg>
      <pc:sldChg chg="addSp delSp modSp add mod ord">
        <pc:chgData name="Charlie Carlson" userId="a45f0fe5-4880-4e9f-8dc9-a7e9880fcf38" providerId="ADAL" clId="{CF5F65C6-D1F7-5BF4-B801-409E4ECF63BD}" dt="2025-08-25T15:25:59.177" v="2808" actId="20578"/>
        <pc:sldMkLst>
          <pc:docMk/>
          <pc:sldMk cId="1864560546" sldId="287"/>
        </pc:sldMkLst>
        <pc:spChg chg="mod">
          <ac:chgData name="Charlie Carlson" userId="a45f0fe5-4880-4e9f-8dc9-a7e9880fcf38" providerId="ADAL" clId="{CF5F65C6-D1F7-5BF4-B801-409E4ECF63BD}" dt="2025-08-25T15:20:56.057" v="2769" actId="20577"/>
          <ac:spMkLst>
            <pc:docMk/>
            <pc:sldMk cId="1864560546" sldId="287"/>
            <ac:spMk id="2" creationId="{D02B4814-5F9B-DE6C-08B5-368D8634CA95}"/>
          </ac:spMkLst>
        </pc:spChg>
        <pc:spChg chg="del mod">
          <ac:chgData name="Charlie Carlson" userId="a45f0fe5-4880-4e9f-8dc9-a7e9880fcf38" providerId="ADAL" clId="{CF5F65C6-D1F7-5BF4-B801-409E4ECF63BD}" dt="2025-08-25T15:20:49.707" v="2757" actId="478"/>
          <ac:spMkLst>
            <pc:docMk/>
            <pc:sldMk cId="1864560546" sldId="287"/>
            <ac:spMk id="3" creationId="{8108F4E6-95A9-708C-432C-8AEB80628332}"/>
          </ac:spMkLst>
        </pc:spChg>
        <pc:picChg chg="del">
          <ac:chgData name="Charlie Carlson" userId="a45f0fe5-4880-4e9f-8dc9-a7e9880fcf38" providerId="ADAL" clId="{CF5F65C6-D1F7-5BF4-B801-409E4ECF63BD}" dt="2025-08-25T15:20:46.626" v="2755" actId="478"/>
          <ac:picMkLst>
            <pc:docMk/>
            <pc:sldMk cId="1864560546" sldId="287"/>
            <ac:picMk id="6" creationId="{61B2833F-BBEF-315F-C522-F5C68187D2EA}"/>
          </ac:picMkLst>
        </pc:picChg>
        <pc:picChg chg="add mod modCrop">
          <ac:chgData name="Charlie Carlson" userId="a45f0fe5-4880-4e9f-8dc9-a7e9880fcf38" providerId="ADAL" clId="{CF5F65C6-D1F7-5BF4-B801-409E4ECF63BD}" dt="2025-08-25T15:22:30.397" v="2778" actId="1076"/>
          <ac:picMkLst>
            <pc:docMk/>
            <pc:sldMk cId="1864560546" sldId="287"/>
            <ac:picMk id="7" creationId="{98F77AA8-A044-16CB-4C8D-6E26E981DFB1}"/>
          </ac:picMkLst>
        </pc:picChg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1820180938" sldId="288"/>
        </pc:sldMkLst>
        <pc:picChg chg="add mod modCrop">
          <ac:chgData name="Charlie Carlson" userId="a45f0fe5-4880-4e9f-8dc9-a7e9880fcf38" providerId="ADAL" clId="{CF5F65C6-D1F7-5BF4-B801-409E4ECF63BD}" dt="2025-08-25T15:24:41.264" v="2795" actId="1076"/>
          <ac:picMkLst>
            <pc:docMk/>
            <pc:sldMk cId="1820180938" sldId="288"/>
            <ac:picMk id="4" creationId="{B3431744-7B16-1A8E-2781-3CF0BEBB9B8A}"/>
          </ac:picMkLst>
        </pc:picChg>
        <pc:picChg chg="del">
          <ac:chgData name="Charlie Carlson" userId="a45f0fe5-4880-4e9f-8dc9-a7e9880fcf38" providerId="ADAL" clId="{CF5F65C6-D1F7-5BF4-B801-409E4ECF63BD}" dt="2025-08-25T15:22:39.495" v="2780" actId="478"/>
          <ac:picMkLst>
            <pc:docMk/>
            <pc:sldMk cId="1820180938" sldId="288"/>
            <ac:picMk id="7" creationId="{1C2923CE-5E4F-603E-FFC8-93AE7BFE5FCE}"/>
          </ac:picMkLst>
        </pc:picChg>
      </pc:sldChg>
      <pc:sldChg chg="addSp delSp modSp add mod ord">
        <pc:chgData name="Charlie Carlson" userId="a45f0fe5-4880-4e9f-8dc9-a7e9880fcf38" providerId="ADAL" clId="{CF5F65C6-D1F7-5BF4-B801-409E4ECF63BD}" dt="2025-08-25T15:26:22.541" v="2810" actId="20578"/>
        <pc:sldMkLst>
          <pc:docMk/>
          <pc:sldMk cId="2036822924" sldId="289"/>
        </pc:sldMkLst>
        <pc:picChg chg="del">
          <ac:chgData name="Charlie Carlson" userId="a45f0fe5-4880-4e9f-8dc9-a7e9880fcf38" providerId="ADAL" clId="{CF5F65C6-D1F7-5BF4-B801-409E4ECF63BD}" dt="2025-08-25T15:24:49.875" v="2797" actId="478"/>
          <ac:picMkLst>
            <pc:docMk/>
            <pc:sldMk cId="2036822924" sldId="289"/>
            <ac:picMk id="4" creationId="{C38AC4DE-4251-0D2C-74CB-F68929047212}"/>
          </ac:picMkLst>
        </pc:picChg>
        <pc:picChg chg="add mod">
          <ac:chgData name="Charlie Carlson" userId="a45f0fe5-4880-4e9f-8dc9-a7e9880fcf38" providerId="ADAL" clId="{CF5F65C6-D1F7-5BF4-B801-409E4ECF63BD}" dt="2025-08-25T15:25:39.732" v="2807" actId="1076"/>
          <ac:picMkLst>
            <pc:docMk/>
            <pc:sldMk cId="2036822924" sldId="289"/>
            <ac:picMk id="6" creationId="{5BF7DED1-9C0D-ECC1-55EB-C6B0C546241F}"/>
          </ac:picMkLst>
        </pc:picChg>
      </pc:sldChg>
      <pc:sldChg chg="addSp delSp modSp add del mod ord">
        <pc:chgData name="Charlie Carlson" userId="a45f0fe5-4880-4e9f-8dc9-a7e9880fcf38" providerId="ADAL" clId="{CF5F65C6-D1F7-5BF4-B801-409E4ECF63BD}" dt="2025-08-25T22:57:48.601" v="4233" actId="2696"/>
        <pc:sldMkLst>
          <pc:docMk/>
          <pc:sldMk cId="2233812385" sldId="290"/>
        </pc:sldMkLst>
        <pc:spChg chg="mod">
          <ac:chgData name="Charlie Carlson" userId="a45f0fe5-4880-4e9f-8dc9-a7e9880fcf38" providerId="ADAL" clId="{CF5F65C6-D1F7-5BF4-B801-409E4ECF63BD}" dt="2025-08-25T15:36:00.501" v="3054" actId="20577"/>
          <ac:spMkLst>
            <pc:docMk/>
            <pc:sldMk cId="2233812385" sldId="290"/>
            <ac:spMk id="2" creationId="{1324466E-34DB-B4D7-9C81-1279AED0067B}"/>
          </ac:spMkLst>
        </pc:spChg>
        <pc:spChg chg="add del mod">
          <ac:chgData name="Charlie Carlson" userId="a45f0fe5-4880-4e9f-8dc9-a7e9880fcf38" providerId="ADAL" clId="{CF5F65C6-D1F7-5BF4-B801-409E4ECF63BD}" dt="2025-08-25T15:36:21.440" v="3073" actId="478"/>
          <ac:spMkLst>
            <pc:docMk/>
            <pc:sldMk cId="2233812385" sldId="290"/>
            <ac:spMk id="3" creationId="{7E4811E7-479D-0E5E-5330-9890EC7385FF}"/>
          </ac:spMkLst>
        </pc:spChg>
        <pc:spChg chg="add mod">
          <ac:chgData name="Charlie Carlson" userId="a45f0fe5-4880-4e9f-8dc9-a7e9880fcf38" providerId="ADAL" clId="{CF5F65C6-D1F7-5BF4-B801-409E4ECF63BD}" dt="2025-08-25T15:37:17.686" v="3133" actId="403"/>
          <ac:spMkLst>
            <pc:docMk/>
            <pc:sldMk cId="2233812385" sldId="290"/>
            <ac:spMk id="6" creationId="{CCDE4124-2FD3-3CCD-6F46-39C980021607}"/>
          </ac:spMkLst>
        </pc:spChg>
        <pc:picChg chg="del">
          <ac:chgData name="Charlie Carlson" userId="a45f0fe5-4880-4e9f-8dc9-a7e9880fcf38" providerId="ADAL" clId="{CF5F65C6-D1F7-5BF4-B801-409E4ECF63BD}" dt="2025-08-25T15:26:31.151" v="2822" actId="478"/>
          <ac:picMkLst>
            <pc:docMk/>
            <pc:sldMk cId="2233812385" sldId="290"/>
            <ac:picMk id="4" creationId="{B9833B2F-7352-A969-EE70-885D53631E77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8-25T15:33:57.970" v="2967" actId="20577"/>
        <pc:sldMkLst>
          <pc:docMk/>
          <pc:sldMk cId="2463031494" sldId="291"/>
        </pc:sldMkLst>
        <pc:spChg chg="mod">
          <ac:chgData name="Charlie Carlson" userId="a45f0fe5-4880-4e9f-8dc9-a7e9880fcf38" providerId="ADAL" clId="{CF5F65C6-D1F7-5BF4-B801-409E4ECF63BD}" dt="2025-08-25T15:30:09.551" v="2843" actId="20577"/>
          <ac:spMkLst>
            <pc:docMk/>
            <pc:sldMk cId="2463031494" sldId="291"/>
            <ac:spMk id="2" creationId="{A7078271-1E3A-3FD7-CA01-7E5CFE12F341}"/>
          </ac:spMkLst>
        </pc:spChg>
        <pc:spChg chg="add del mod">
          <ac:chgData name="Charlie Carlson" userId="a45f0fe5-4880-4e9f-8dc9-a7e9880fcf38" providerId="ADAL" clId="{CF5F65C6-D1F7-5BF4-B801-409E4ECF63BD}" dt="2025-08-25T15:29:50.739" v="2828" actId="478"/>
          <ac:spMkLst>
            <pc:docMk/>
            <pc:sldMk cId="2463031494" sldId="291"/>
            <ac:spMk id="3" creationId="{02A18D52-7BC7-B946-75AF-377F738E2850}"/>
          </ac:spMkLst>
        </pc:spChg>
        <pc:spChg chg="mod">
          <ac:chgData name="Charlie Carlson" userId="a45f0fe5-4880-4e9f-8dc9-a7e9880fcf38" providerId="ADAL" clId="{CF5F65C6-D1F7-5BF4-B801-409E4ECF63BD}" dt="2025-08-25T15:33:57.970" v="2967" actId="20577"/>
          <ac:spMkLst>
            <pc:docMk/>
            <pc:sldMk cId="2463031494" sldId="291"/>
            <ac:spMk id="4" creationId="{DCC97073-DD1E-7089-61B9-C5C8FC637A4E}"/>
          </ac:spMkLst>
        </pc:spChg>
        <pc:spChg chg="del">
          <ac:chgData name="Charlie Carlson" userId="a45f0fe5-4880-4e9f-8dc9-a7e9880fcf38" providerId="ADAL" clId="{CF5F65C6-D1F7-5BF4-B801-409E4ECF63BD}" dt="2025-08-25T15:30:38.044" v="2873" actId="478"/>
          <ac:spMkLst>
            <pc:docMk/>
            <pc:sldMk cId="2463031494" sldId="291"/>
            <ac:spMk id="5" creationId="{484817BC-60B6-81AE-8C80-A0A34E8ABF9B}"/>
          </ac:spMkLst>
        </pc:spChg>
        <pc:spChg chg="add mod">
          <ac:chgData name="Charlie Carlson" userId="a45f0fe5-4880-4e9f-8dc9-a7e9880fcf38" providerId="ADAL" clId="{CF5F65C6-D1F7-5BF4-B801-409E4ECF63BD}" dt="2025-08-25T15:31:21.625" v="2913"/>
          <ac:spMkLst>
            <pc:docMk/>
            <pc:sldMk cId="2463031494" sldId="291"/>
            <ac:spMk id="8" creationId="{B2802BC8-4F47-E272-B295-EFE027808361}"/>
          </ac:spMkLst>
        </pc:spChg>
        <pc:spChg chg="mod">
          <ac:chgData name="Charlie Carlson" userId="a45f0fe5-4880-4e9f-8dc9-a7e9880fcf38" providerId="ADAL" clId="{CF5F65C6-D1F7-5BF4-B801-409E4ECF63BD}" dt="2025-08-25T15:29:57.280" v="2829" actId="14100"/>
          <ac:spMkLst>
            <pc:docMk/>
            <pc:sldMk cId="2463031494" sldId="291"/>
            <ac:spMk id="14" creationId="{D1325758-5B3B-8A82-3D41-B1A4B22E638A}"/>
          </ac:spMkLst>
        </pc:spChg>
        <pc:spChg chg="del mod">
          <ac:chgData name="Charlie Carlson" userId="a45f0fe5-4880-4e9f-8dc9-a7e9880fcf38" providerId="ADAL" clId="{CF5F65C6-D1F7-5BF4-B801-409E4ECF63BD}" dt="2025-08-25T15:30:04.052" v="2831" actId="478"/>
          <ac:spMkLst>
            <pc:docMk/>
            <pc:sldMk cId="2463031494" sldId="291"/>
            <ac:spMk id="15" creationId="{3AA747A8-38ED-0B2A-2E5C-78C80BCD0847}"/>
          </ac:spMkLst>
        </pc:spChg>
        <pc:graphicFrameChg chg="mod modGraphic">
          <ac:chgData name="Charlie Carlson" userId="a45f0fe5-4880-4e9f-8dc9-a7e9880fcf38" providerId="ADAL" clId="{CF5F65C6-D1F7-5BF4-B801-409E4ECF63BD}" dt="2025-08-25T15:31:10.589" v="2911" actId="20577"/>
          <ac:graphicFrameMkLst>
            <pc:docMk/>
            <pc:sldMk cId="2463031494" sldId="291"/>
            <ac:graphicFrameMk id="19" creationId="{A2840035-0EC1-6BBB-E3AA-03C3AE4DF2AC}"/>
          </ac:graphicFrameMkLst>
        </pc:graphicFrameChg>
        <pc:cxnChg chg="add mod">
          <ac:chgData name="Charlie Carlson" userId="a45f0fe5-4880-4e9f-8dc9-a7e9880fcf38" providerId="ADAL" clId="{CF5F65C6-D1F7-5BF4-B801-409E4ECF63BD}" dt="2025-08-25T15:29:48.002" v="2827"/>
          <ac:cxnSpMkLst>
            <pc:docMk/>
            <pc:sldMk cId="2463031494" sldId="291"/>
            <ac:cxnSpMk id="6" creationId="{B8E84B53-F60B-E59D-8F4E-997996CB6CB1}"/>
          </ac:cxnSpMkLst>
        </pc:cxnChg>
        <pc:cxnChg chg="add mod">
          <ac:chgData name="Charlie Carlson" userId="a45f0fe5-4880-4e9f-8dc9-a7e9880fcf38" providerId="ADAL" clId="{CF5F65C6-D1F7-5BF4-B801-409E4ECF63BD}" dt="2025-08-25T15:31:20.343" v="2912"/>
          <ac:cxnSpMkLst>
            <pc:docMk/>
            <pc:sldMk cId="2463031494" sldId="291"/>
            <ac:cxnSpMk id="9" creationId="{8814B8BF-3E54-55C8-CA92-03F6AA712B78}"/>
          </ac:cxnSpMkLst>
        </pc:cxnChg>
      </pc:sldChg>
      <pc:sldChg chg="modSp add del">
        <pc:chgData name="Charlie Carlson" userId="a45f0fe5-4880-4e9f-8dc9-a7e9880fcf38" providerId="ADAL" clId="{CF5F65C6-D1F7-5BF4-B801-409E4ECF63BD}" dt="2025-08-25T15:34:31.649" v="3006" actId="2696"/>
        <pc:sldMkLst>
          <pc:docMk/>
          <pc:sldMk cId="2420174917" sldId="292"/>
        </pc:sldMkLst>
        <pc:graphicFrameChg chg="mod">
          <ac:chgData name="Charlie Carlson" userId="a45f0fe5-4880-4e9f-8dc9-a7e9880fcf38" providerId="ADAL" clId="{CF5F65C6-D1F7-5BF4-B801-409E4ECF63BD}" dt="2025-08-25T15:29:39.441" v="2824"/>
          <ac:graphicFrameMkLst>
            <pc:docMk/>
            <pc:sldMk cId="2420174917" sldId="292"/>
            <ac:graphicFrameMk id="19" creationId="{A2840035-0EC1-6BBB-E3AA-03C3AE4DF2AC}"/>
          </ac:graphicFrameMkLst>
        </pc:graphicFrameChg>
      </pc:sldChg>
      <pc:sldChg chg="modSp add del">
        <pc:chgData name="Charlie Carlson" userId="a45f0fe5-4880-4e9f-8dc9-a7e9880fcf38" providerId="ADAL" clId="{CF5F65C6-D1F7-5BF4-B801-409E4ECF63BD}" dt="2025-08-25T15:29:41.895" v="2826"/>
        <pc:sldMkLst>
          <pc:docMk/>
          <pc:sldMk cId="2867464502" sldId="293"/>
        </pc:sldMkLst>
        <pc:graphicFrameChg chg="mod">
          <ac:chgData name="Charlie Carlson" userId="a45f0fe5-4880-4e9f-8dc9-a7e9880fcf38" providerId="ADAL" clId="{CF5F65C6-D1F7-5BF4-B801-409E4ECF63BD}" dt="2025-08-25T15:29:40.636" v="2825"/>
          <ac:graphicFrameMkLst>
            <pc:docMk/>
            <pc:sldMk cId="2867464502" sldId="293"/>
            <ac:graphicFrameMk id="19" creationId="{A2840035-0EC1-6BBB-E3AA-03C3AE4DF2AC}"/>
          </ac:graphicFrameMkLst>
        </pc:graphicFrameChg>
      </pc:sldChg>
      <pc:sldChg chg="addSp delSp modSp add mod">
        <pc:chgData name="Charlie Carlson" userId="a45f0fe5-4880-4e9f-8dc9-a7e9880fcf38" providerId="ADAL" clId="{CF5F65C6-D1F7-5BF4-B801-409E4ECF63BD}" dt="2025-08-25T15:34:02.242" v="2969" actId="20577"/>
        <pc:sldMkLst>
          <pc:docMk/>
          <pc:sldMk cId="4181675326" sldId="314"/>
        </pc:sldMkLst>
        <pc:spChg chg="mod">
          <ac:chgData name="Charlie Carlson" userId="a45f0fe5-4880-4e9f-8dc9-a7e9880fcf38" providerId="ADAL" clId="{CF5F65C6-D1F7-5BF4-B801-409E4ECF63BD}" dt="2025-08-25T15:31:52.555" v="2925" actId="20577"/>
          <ac:spMkLst>
            <pc:docMk/>
            <pc:sldMk cId="4181675326" sldId="314"/>
            <ac:spMk id="2" creationId="{0DFDBEB2-6D75-1593-4094-C1F189390525}"/>
          </ac:spMkLst>
        </pc:spChg>
        <pc:spChg chg="mod">
          <ac:chgData name="Charlie Carlson" userId="a45f0fe5-4880-4e9f-8dc9-a7e9880fcf38" providerId="ADAL" clId="{CF5F65C6-D1F7-5BF4-B801-409E4ECF63BD}" dt="2025-08-25T15:34:02.242" v="2969" actId="20577"/>
          <ac:spMkLst>
            <pc:docMk/>
            <pc:sldMk cId="4181675326" sldId="314"/>
            <ac:spMk id="4" creationId="{4065948A-77D6-A00B-E2B2-9D72585C25A5}"/>
          </ac:spMkLst>
        </pc:spChg>
        <pc:spChg chg="del">
          <ac:chgData name="Charlie Carlson" userId="a45f0fe5-4880-4e9f-8dc9-a7e9880fcf38" providerId="ADAL" clId="{CF5F65C6-D1F7-5BF4-B801-409E4ECF63BD}" dt="2025-08-25T15:31:41.007" v="2916" actId="478"/>
          <ac:spMkLst>
            <pc:docMk/>
            <pc:sldMk cId="4181675326" sldId="314"/>
            <ac:spMk id="5" creationId="{1C622402-71B6-E173-F284-407B2DB2C2C4}"/>
          </ac:spMkLst>
        </pc:spChg>
        <pc:spChg chg="del">
          <ac:chgData name="Charlie Carlson" userId="a45f0fe5-4880-4e9f-8dc9-a7e9880fcf38" providerId="ADAL" clId="{CF5F65C6-D1F7-5BF4-B801-409E4ECF63BD}" dt="2025-08-25T15:31:48.525" v="2917" actId="478"/>
          <ac:spMkLst>
            <pc:docMk/>
            <pc:sldMk cId="4181675326" sldId="314"/>
            <ac:spMk id="6" creationId="{E6311F45-CC28-824E-AD89-18930C07181D}"/>
          </ac:spMkLst>
        </pc:spChg>
        <pc:spChg chg="mod">
          <ac:chgData name="Charlie Carlson" userId="a45f0fe5-4880-4e9f-8dc9-a7e9880fcf38" providerId="ADAL" clId="{CF5F65C6-D1F7-5BF4-B801-409E4ECF63BD}" dt="2025-08-25T15:31:57.725" v="2926" actId="14100"/>
          <ac:spMkLst>
            <pc:docMk/>
            <pc:sldMk cId="4181675326" sldId="314"/>
            <ac:spMk id="14" creationId="{B01D61A1-D05E-F50E-8A40-5E738AFB8D59}"/>
          </ac:spMkLst>
        </pc:spChg>
        <pc:spChg chg="del">
          <ac:chgData name="Charlie Carlson" userId="a45f0fe5-4880-4e9f-8dc9-a7e9880fcf38" providerId="ADAL" clId="{CF5F65C6-D1F7-5BF4-B801-409E4ECF63BD}" dt="2025-08-25T15:31:59.667" v="2927" actId="478"/>
          <ac:spMkLst>
            <pc:docMk/>
            <pc:sldMk cId="4181675326" sldId="314"/>
            <ac:spMk id="15" creationId="{94051CE8-05A3-7032-136F-EAC15DD34AB5}"/>
          </ac:spMkLst>
        </pc:spChg>
        <pc:graphicFrameChg chg="mod">
          <ac:chgData name="Charlie Carlson" userId="a45f0fe5-4880-4e9f-8dc9-a7e9880fcf38" providerId="ADAL" clId="{CF5F65C6-D1F7-5BF4-B801-409E4ECF63BD}" dt="2025-08-25T15:31:30.018" v="2914"/>
          <ac:graphicFrameMkLst>
            <pc:docMk/>
            <pc:sldMk cId="4181675326" sldId="314"/>
            <ac:graphicFrameMk id="19" creationId="{08E6B77F-B6C2-EBAA-764B-E2D1D722BAE4}"/>
          </ac:graphicFrameMkLst>
        </pc:graphicFrameChg>
        <pc:cxnChg chg="add mod">
          <ac:chgData name="Charlie Carlson" userId="a45f0fe5-4880-4e9f-8dc9-a7e9880fcf38" providerId="ADAL" clId="{CF5F65C6-D1F7-5BF4-B801-409E4ECF63BD}" dt="2025-08-25T15:32:04.052" v="2928"/>
          <ac:cxnSpMkLst>
            <pc:docMk/>
            <pc:sldMk cId="4181675326" sldId="314"/>
            <ac:cxnSpMk id="7" creationId="{AB6E1C4A-4EEC-DD91-40AD-2EC07FFD9FD4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8-25T15:34:05.646" v="2971" actId="20577"/>
        <pc:sldMkLst>
          <pc:docMk/>
          <pc:sldMk cId="1644196365" sldId="315"/>
        </pc:sldMkLst>
        <pc:spChg chg="mod">
          <ac:chgData name="Charlie Carlson" userId="a45f0fe5-4880-4e9f-8dc9-a7e9880fcf38" providerId="ADAL" clId="{CF5F65C6-D1F7-5BF4-B801-409E4ECF63BD}" dt="2025-08-25T15:32:32.064" v="2945" actId="20577"/>
          <ac:spMkLst>
            <pc:docMk/>
            <pc:sldMk cId="1644196365" sldId="315"/>
            <ac:spMk id="2" creationId="{5B96666D-2F1F-B621-E64B-EABB675B2A59}"/>
          </ac:spMkLst>
        </pc:spChg>
        <pc:spChg chg="mod">
          <ac:chgData name="Charlie Carlson" userId="a45f0fe5-4880-4e9f-8dc9-a7e9880fcf38" providerId="ADAL" clId="{CF5F65C6-D1F7-5BF4-B801-409E4ECF63BD}" dt="2025-08-25T15:34:05.646" v="2971" actId="20577"/>
          <ac:spMkLst>
            <pc:docMk/>
            <pc:sldMk cId="1644196365" sldId="315"/>
            <ac:spMk id="4" creationId="{4CE49701-7F86-BFC2-520C-B7C04ACA5900}"/>
          </ac:spMkLst>
        </pc:spChg>
        <pc:spChg chg="del">
          <ac:chgData name="Charlie Carlson" userId="a45f0fe5-4880-4e9f-8dc9-a7e9880fcf38" providerId="ADAL" clId="{CF5F65C6-D1F7-5BF4-B801-409E4ECF63BD}" dt="2025-08-25T15:32:57.916" v="2951" actId="478"/>
          <ac:spMkLst>
            <pc:docMk/>
            <pc:sldMk cId="1644196365" sldId="315"/>
            <ac:spMk id="5" creationId="{5B219D43-480F-1751-D143-307CCFC18B3D}"/>
          </ac:spMkLst>
        </pc:spChg>
        <pc:spChg chg="mod">
          <ac:chgData name="Charlie Carlson" userId="a45f0fe5-4880-4e9f-8dc9-a7e9880fcf38" providerId="ADAL" clId="{CF5F65C6-D1F7-5BF4-B801-409E4ECF63BD}" dt="2025-08-25T15:33:14.099" v="2952" actId="14100"/>
          <ac:spMkLst>
            <pc:docMk/>
            <pc:sldMk cId="1644196365" sldId="315"/>
            <ac:spMk id="14" creationId="{7FFDFCC6-4068-79B3-7773-318394F6C0C4}"/>
          </ac:spMkLst>
        </pc:spChg>
        <pc:spChg chg="del">
          <ac:chgData name="Charlie Carlson" userId="a45f0fe5-4880-4e9f-8dc9-a7e9880fcf38" providerId="ADAL" clId="{CF5F65C6-D1F7-5BF4-B801-409E4ECF63BD}" dt="2025-08-25T15:32:34.190" v="2946" actId="478"/>
          <ac:spMkLst>
            <pc:docMk/>
            <pc:sldMk cId="1644196365" sldId="315"/>
            <ac:spMk id="15" creationId="{8059E505-DC93-01A6-66B0-A2550BB381F7}"/>
          </ac:spMkLst>
        </pc:spChg>
        <pc:graphicFrameChg chg="mod modGraphic">
          <ac:chgData name="Charlie Carlson" userId="a45f0fe5-4880-4e9f-8dc9-a7e9880fcf38" providerId="ADAL" clId="{CF5F65C6-D1F7-5BF4-B801-409E4ECF63BD}" dt="2025-08-25T15:32:39.734" v="2948" actId="14100"/>
          <ac:graphicFrameMkLst>
            <pc:docMk/>
            <pc:sldMk cId="1644196365" sldId="315"/>
            <ac:graphicFrameMk id="19" creationId="{B960AE0C-5CA3-A85C-FCBA-EFA50E2C4840}"/>
          </ac:graphicFrameMkLst>
        </pc:graphicFrameChg>
        <pc:cxnChg chg="add mod">
          <ac:chgData name="Charlie Carlson" userId="a45f0fe5-4880-4e9f-8dc9-a7e9880fcf38" providerId="ADAL" clId="{CF5F65C6-D1F7-5BF4-B801-409E4ECF63BD}" dt="2025-08-25T15:33:18.819" v="2953"/>
          <ac:cxnSpMkLst>
            <pc:docMk/>
            <pc:sldMk cId="1644196365" sldId="315"/>
            <ac:cxnSpMk id="6" creationId="{C7907619-E39C-1107-3480-2F01D47DA4EF}"/>
          </ac:cxnSpMkLst>
        </pc:cxnChg>
      </pc:sldChg>
      <pc:sldChg chg="delSp modSp add mod">
        <pc:chgData name="Charlie Carlson" userId="a45f0fe5-4880-4e9f-8dc9-a7e9880fcf38" providerId="ADAL" clId="{CF5F65C6-D1F7-5BF4-B801-409E4ECF63BD}" dt="2025-08-25T15:34:19.471" v="3004" actId="478"/>
        <pc:sldMkLst>
          <pc:docMk/>
          <pc:sldMk cId="3921423718" sldId="316"/>
        </pc:sldMkLst>
        <pc:spChg chg="mod">
          <ac:chgData name="Charlie Carlson" userId="a45f0fe5-4880-4e9f-8dc9-a7e9880fcf38" providerId="ADAL" clId="{CF5F65C6-D1F7-5BF4-B801-409E4ECF63BD}" dt="2025-08-25T15:33:37.488" v="2962" actId="20577"/>
          <ac:spMkLst>
            <pc:docMk/>
            <pc:sldMk cId="3921423718" sldId="316"/>
            <ac:spMk id="2" creationId="{2939762B-8563-B17F-6DB8-85B91C2DF2B1}"/>
          </ac:spMkLst>
        </pc:spChg>
        <pc:spChg chg="mod">
          <ac:chgData name="Charlie Carlson" userId="a45f0fe5-4880-4e9f-8dc9-a7e9880fcf38" providerId="ADAL" clId="{CF5F65C6-D1F7-5BF4-B801-409E4ECF63BD}" dt="2025-08-25T15:34:15.719" v="3002" actId="20577"/>
          <ac:spMkLst>
            <pc:docMk/>
            <pc:sldMk cId="3921423718" sldId="316"/>
            <ac:spMk id="4" creationId="{FDE21A74-927D-D4D2-8512-1BA453D9343C}"/>
          </ac:spMkLst>
        </pc:spChg>
        <pc:spChg chg="del mod">
          <ac:chgData name="Charlie Carlson" userId="a45f0fe5-4880-4e9f-8dc9-a7e9880fcf38" providerId="ADAL" clId="{CF5F65C6-D1F7-5BF4-B801-409E4ECF63BD}" dt="2025-08-25T15:34:19.471" v="3004" actId="478"/>
          <ac:spMkLst>
            <pc:docMk/>
            <pc:sldMk cId="3921423718" sldId="316"/>
            <ac:spMk id="5" creationId="{5C56C1EB-7724-2DEE-0F24-F84D8EE76A9E}"/>
          </ac:spMkLst>
        </pc:spChg>
        <pc:spChg chg="mod">
          <ac:chgData name="Charlie Carlson" userId="a45f0fe5-4880-4e9f-8dc9-a7e9880fcf38" providerId="ADAL" clId="{CF5F65C6-D1F7-5BF4-B801-409E4ECF63BD}" dt="2025-08-25T15:33:49.116" v="2965" actId="14100"/>
          <ac:spMkLst>
            <pc:docMk/>
            <pc:sldMk cId="3921423718" sldId="316"/>
            <ac:spMk id="9" creationId="{AE62573D-59C0-CF7B-FDF7-F0B8E81C4353}"/>
          </ac:spMkLst>
        </pc:spChg>
        <pc:spChg chg="mod">
          <ac:chgData name="Charlie Carlson" userId="a45f0fe5-4880-4e9f-8dc9-a7e9880fcf38" providerId="ADAL" clId="{CF5F65C6-D1F7-5BF4-B801-409E4ECF63BD}" dt="2025-08-25T15:33:42.257" v="2964" actId="14100"/>
          <ac:spMkLst>
            <pc:docMk/>
            <pc:sldMk cId="3921423718" sldId="316"/>
            <ac:spMk id="14" creationId="{4EA75369-8600-1721-01DA-206234F0F6D4}"/>
          </ac:spMkLst>
        </pc:spChg>
        <pc:spChg chg="del">
          <ac:chgData name="Charlie Carlson" userId="a45f0fe5-4880-4e9f-8dc9-a7e9880fcf38" providerId="ADAL" clId="{CF5F65C6-D1F7-5BF4-B801-409E4ECF63BD}" dt="2025-08-25T15:33:39.778" v="2963" actId="478"/>
          <ac:spMkLst>
            <pc:docMk/>
            <pc:sldMk cId="3921423718" sldId="316"/>
            <ac:spMk id="15" creationId="{84983E6A-4952-54C2-0C4A-3D91BC04A4E7}"/>
          </ac:spMkLst>
        </pc:spChg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2345778531" sldId="317"/>
        </pc:sldMkLst>
        <pc:spChg chg="mod">
          <ac:chgData name="Charlie Carlson" userId="a45f0fe5-4880-4e9f-8dc9-a7e9880fcf38" providerId="ADAL" clId="{CF5F65C6-D1F7-5BF4-B801-409E4ECF63BD}" dt="2025-08-25T15:34:50.354" v="3019" actId="20577"/>
          <ac:spMkLst>
            <pc:docMk/>
            <pc:sldMk cId="2345778531" sldId="317"/>
            <ac:spMk id="2" creationId="{2770275E-A8CD-7103-C113-0EB3B4B876D4}"/>
          </ac:spMkLst>
        </pc:spChg>
        <pc:picChg chg="del">
          <ac:chgData name="Charlie Carlson" userId="a45f0fe5-4880-4e9f-8dc9-a7e9880fcf38" providerId="ADAL" clId="{CF5F65C6-D1F7-5BF4-B801-409E4ECF63BD}" dt="2025-08-25T15:34:51.277" v="3020" actId="478"/>
          <ac:picMkLst>
            <pc:docMk/>
            <pc:sldMk cId="2345778531" sldId="317"/>
            <ac:picMk id="4" creationId="{C7AF5E7D-7B63-CCEB-7187-C45859665C27}"/>
          </ac:picMkLst>
        </pc:picChg>
        <pc:picChg chg="add del mod">
          <ac:chgData name="Charlie Carlson" userId="a45f0fe5-4880-4e9f-8dc9-a7e9880fcf38" providerId="ADAL" clId="{CF5F65C6-D1F7-5BF4-B801-409E4ECF63BD}" dt="2025-08-25T15:35:00.431" v="3022" actId="478"/>
          <ac:picMkLst>
            <pc:docMk/>
            <pc:sldMk cId="2345778531" sldId="317"/>
            <ac:picMk id="6" creationId="{6468EC24-5331-9CA0-793E-6E4989460B84}"/>
          </ac:picMkLst>
        </pc:picChg>
        <pc:picChg chg="add mod">
          <ac:chgData name="Charlie Carlson" userId="a45f0fe5-4880-4e9f-8dc9-a7e9880fcf38" providerId="ADAL" clId="{CF5F65C6-D1F7-5BF4-B801-409E4ECF63BD}" dt="2025-08-25T15:35:23.902" v="3024" actId="1076"/>
          <ac:picMkLst>
            <pc:docMk/>
            <pc:sldMk cId="2345778531" sldId="317"/>
            <ac:picMk id="8" creationId="{F241CB9B-4954-5EAF-1F5D-3360E527D58D}"/>
          </ac:picMkLst>
        </pc:picChg>
      </pc:sldChg>
      <pc:sldChg chg="modSp add del mod">
        <pc:chgData name="Charlie Carlson" userId="a45f0fe5-4880-4e9f-8dc9-a7e9880fcf38" providerId="ADAL" clId="{CF5F65C6-D1F7-5BF4-B801-409E4ECF63BD}" dt="2025-08-25T15:37:38.496" v="3144"/>
        <pc:sldMkLst>
          <pc:docMk/>
          <pc:sldMk cId="202156536" sldId="318"/>
        </pc:sldMkLst>
        <pc:spChg chg="mod">
          <ac:chgData name="Charlie Carlson" userId="a45f0fe5-4880-4e9f-8dc9-a7e9880fcf38" providerId="ADAL" clId="{CF5F65C6-D1F7-5BF4-B801-409E4ECF63BD}" dt="2025-08-25T15:37:38.077" v="3143" actId="400"/>
          <ac:spMkLst>
            <pc:docMk/>
            <pc:sldMk cId="202156536" sldId="318"/>
            <ac:spMk id="6" creationId="{0CB1857A-00BF-E532-8348-DFF8DD12AF5F}"/>
          </ac:spMkLst>
        </pc:spChg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1911759445" sldId="318"/>
        </pc:sldMkLst>
        <pc:spChg chg="mod">
          <ac:chgData name="Charlie Carlson" userId="a45f0fe5-4880-4e9f-8dc9-a7e9880fcf38" providerId="ADAL" clId="{CF5F65C6-D1F7-5BF4-B801-409E4ECF63BD}" dt="2025-08-25T18:05:22.566" v="3310" actId="20577"/>
          <ac:spMkLst>
            <pc:docMk/>
            <pc:sldMk cId="1911759445" sldId="318"/>
            <ac:spMk id="2" creationId="{12FF09C7-3E4F-5426-704D-4E86AE427539}"/>
          </ac:spMkLst>
        </pc:spChg>
        <pc:spChg chg="add mod">
          <ac:chgData name="Charlie Carlson" userId="a45f0fe5-4880-4e9f-8dc9-a7e9880fcf38" providerId="ADAL" clId="{CF5F65C6-D1F7-5BF4-B801-409E4ECF63BD}" dt="2025-08-25T17:59:47.774" v="3250" actId="164"/>
          <ac:spMkLst>
            <pc:docMk/>
            <pc:sldMk cId="1911759445" sldId="318"/>
            <ac:spMk id="15" creationId="{25B9278A-53A5-85ED-5E6D-F0800259BBE7}"/>
          </ac:spMkLst>
        </pc:spChg>
        <pc:spChg chg="add mod">
          <ac:chgData name="Charlie Carlson" userId="a45f0fe5-4880-4e9f-8dc9-a7e9880fcf38" providerId="ADAL" clId="{CF5F65C6-D1F7-5BF4-B801-409E4ECF63BD}" dt="2025-08-25T18:16:08.086" v="3983" actId="14100"/>
          <ac:spMkLst>
            <pc:docMk/>
            <pc:sldMk cId="1911759445" sldId="318"/>
            <ac:spMk id="16" creationId="{82DA9CCF-D08F-D99F-C926-E295C981D8A1}"/>
          </ac:spMkLst>
        </pc:spChg>
        <pc:grpChg chg="add del mod">
          <ac:chgData name="Charlie Carlson" userId="a45f0fe5-4880-4e9f-8dc9-a7e9880fcf38" providerId="ADAL" clId="{CF5F65C6-D1F7-5BF4-B801-409E4ECF63BD}" dt="2025-08-25T18:07:26.196" v="3496" actId="478"/>
          <ac:grpSpMkLst>
            <pc:docMk/>
            <pc:sldMk cId="1911759445" sldId="318"/>
            <ac:grpSpMk id="17" creationId="{CCB24224-5C96-5196-2204-03B5F5C66081}"/>
          </ac:grpSpMkLst>
        </pc:grpChg>
        <pc:picChg chg="del">
          <ac:chgData name="Charlie Carlson" userId="a45f0fe5-4880-4e9f-8dc9-a7e9880fcf38" providerId="ADAL" clId="{CF5F65C6-D1F7-5BF4-B801-409E4ECF63BD}" dt="2025-08-25T17:51:46.650" v="3181" actId="478"/>
          <ac:picMkLst>
            <pc:docMk/>
            <pc:sldMk cId="1911759445" sldId="318"/>
            <ac:picMk id="4" creationId="{52B9B376-22A3-5DCD-5282-6C62BC3245DD}"/>
          </ac:picMkLst>
        </pc:picChg>
        <pc:picChg chg="add del mod">
          <ac:chgData name="Charlie Carlson" userId="a45f0fe5-4880-4e9f-8dc9-a7e9880fcf38" providerId="ADAL" clId="{CF5F65C6-D1F7-5BF4-B801-409E4ECF63BD}" dt="2025-08-25T17:53:55.773" v="3227" actId="478"/>
          <ac:picMkLst>
            <pc:docMk/>
            <pc:sldMk cId="1911759445" sldId="318"/>
            <ac:picMk id="6" creationId="{88C84834-2A51-7FE1-95EF-D992020BE97F}"/>
          </ac:picMkLst>
        </pc:picChg>
        <pc:picChg chg="add del mod">
          <ac:chgData name="Charlie Carlson" userId="a45f0fe5-4880-4e9f-8dc9-a7e9880fcf38" providerId="ADAL" clId="{CF5F65C6-D1F7-5BF4-B801-409E4ECF63BD}" dt="2025-08-25T17:53:34.648" v="3219" actId="478"/>
          <ac:picMkLst>
            <pc:docMk/>
            <pc:sldMk cId="1911759445" sldId="318"/>
            <ac:picMk id="8" creationId="{AA181BB5-0E0C-AD44-F916-2E1A6A96E718}"/>
          </ac:picMkLst>
        </pc:picChg>
        <pc:picChg chg="add del mod">
          <ac:chgData name="Charlie Carlson" userId="a45f0fe5-4880-4e9f-8dc9-a7e9880fcf38" providerId="ADAL" clId="{CF5F65C6-D1F7-5BF4-B801-409E4ECF63BD}" dt="2025-08-25T17:59:26.375" v="3247" actId="478"/>
          <ac:picMkLst>
            <pc:docMk/>
            <pc:sldMk cId="1911759445" sldId="318"/>
            <ac:picMk id="10" creationId="{6AAD2E08-B7D6-F2FC-AB26-AD4636220AE5}"/>
          </ac:picMkLst>
        </pc:picChg>
        <pc:picChg chg="add del mod">
          <ac:chgData name="Charlie Carlson" userId="a45f0fe5-4880-4e9f-8dc9-a7e9880fcf38" providerId="ADAL" clId="{CF5F65C6-D1F7-5BF4-B801-409E4ECF63BD}" dt="2025-08-25T18:07:27.710" v="3497" actId="478"/>
          <ac:picMkLst>
            <pc:docMk/>
            <pc:sldMk cId="1911759445" sldId="318"/>
            <ac:picMk id="12" creationId="{1DBAF3C4-14C2-6444-57BA-35BB485E65CE}"/>
          </ac:picMkLst>
        </pc:picChg>
        <pc:picChg chg="add mod">
          <ac:chgData name="Charlie Carlson" userId="a45f0fe5-4880-4e9f-8dc9-a7e9880fcf38" providerId="ADAL" clId="{CF5F65C6-D1F7-5BF4-B801-409E4ECF63BD}" dt="2025-08-25T17:59:47.774" v="3250" actId="164"/>
          <ac:picMkLst>
            <pc:docMk/>
            <pc:sldMk cId="1911759445" sldId="318"/>
            <ac:picMk id="14" creationId="{424AA10B-259A-97B6-0D9A-F269B05C3C86}"/>
          </ac:picMkLst>
        </pc:picChg>
        <pc:picChg chg="add mod">
          <ac:chgData name="Charlie Carlson" userId="a45f0fe5-4880-4e9f-8dc9-a7e9880fcf38" providerId="ADAL" clId="{CF5F65C6-D1F7-5BF4-B801-409E4ECF63BD}" dt="2025-08-25T18:16:10.959" v="3984" actId="1076"/>
          <ac:picMkLst>
            <pc:docMk/>
            <pc:sldMk cId="1911759445" sldId="318"/>
            <ac:picMk id="26" creationId="{4E19A639-4365-E32D-1F42-56F078D3BBD7}"/>
          </ac:picMkLst>
        </pc:picChg>
        <pc:cxnChg chg="add del mod">
          <ac:chgData name="Charlie Carlson" userId="a45f0fe5-4880-4e9f-8dc9-a7e9880fcf38" providerId="ADAL" clId="{CF5F65C6-D1F7-5BF4-B801-409E4ECF63BD}" dt="2025-08-25T18:07:28.696" v="3498" actId="478"/>
          <ac:cxnSpMkLst>
            <pc:docMk/>
            <pc:sldMk cId="1911759445" sldId="318"/>
            <ac:cxnSpMk id="19" creationId="{C08C8C2A-1DD0-8B75-67F6-0D97AAED9E42}"/>
          </ac:cxnSpMkLst>
        </pc:cxnChg>
        <pc:cxnChg chg="add del mod">
          <ac:chgData name="Charlie Carlson" userId="a45f0fe5-4880-4e9f-8dc9-a7e9880fcf38" providerId="ADAL" clId="{CF5F65C6-D1F7-5BF4-B801-409E4ECF63BD}" dt="2025-08-25T18:07:25.290" v="3495" actId="478"/>
          <ac:cxnSpMkLst>
            <pc:docMk/>
            <pc:sldMk cId="1911759445" sldId="318"/>
            <ac:cxnSpMk id="20" creationId="{43D38D2F-8AD6-9DF9-1473-C9452416FB12}"/>
          </ac:cxnSpMkLst>
        </pc:cxnChg>
        <pc:cxnChg chg="add del mod">
          <ac:chgData name="Charlie Carlson" userId="a45f0fe5-4880-4e9f-8dc9-a7e9880fcf38" providerId="ADAL" clId="{CF5F65C6-D1F7-5BF4-B801-409E4ECF63BD}" dt="2025-08-25T18:07:24.300" v="3494" actId="478"/>
          <ac:cxnSpMkLst>
            <pc:docMk/>
            <pc:sldMk cId="1911759445" sldId="318"/>
            <ac:cxnSpMk id="22" creationId="{084822D4-896B-2D8B-E532-DBB0366EE5AC}"/>
          </ac:cxnSpMkLst>
        </pc:cxnChg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2513668770" sldId="319"/>
        </pc:sldMkLst>
        <pc:spChg chg="add mod">
          <ac:chgData name="Charlie Carlson" userId="a45f0fe5-4880-4e9f-8dc9-a7e9880fcf38" providerId="ADAL" clId="{CF5F65C6-D1F7-5BF4-B801-409E4ECF63BD}" dt="2025-08-25T18:14:24.692" v="3900" actId="20577"/>
          <ac:spMkLst>
            <pc:docMk/>
            <pc:sldMk cId="2513668770" sldId="319"/>
            <ac:spMk id="3" creationId="{B21B0CEE-6133-16F7-E3B0-6ED2C96E421B}"/>
          </ac:spMkLst>
        </pc:spChg>
        <pc:spChg chg="add mod">
          <ac:chgData name="Charlie Carlson" userId="a45f0fe5-4880-4e9f-8dc9-a7e9880fcf38" providerId="ADAL" clId="{CF5F65C6-D1F7-5BF4-B801-409E4ECF63BD}" dt="2025-08-25T18:12:35.135" v="3887" actId="1076"/>
          <ac:spMkLst>
            <pc:docMk/>
            <pc:sldMk cId="2513668770" sldId="319"/>
            <ac:spMk id="4" creationId="{E50454D9-3B67-68F8-D65C-1FAFD8B1F201}"/>
          </ac:spMkLst>
        </pc:spChg>
        <pc:spChg chg="add mod">
          <ac:chgData name="Charlie Carlson" userId="a45f0fe5-4880-4e9f-8dc9-a7e9880fcf38" providerId="ADAL" clId="{CF5F65C6-D1F7-5BF4-B801-409E4ECF63BD}" dt="2025-08-25T18:12:16.799" v="3879"/>
          <ac:spMkLst>
            <pc:docMk/>
            <pc:sldMk cId="2513668770" sldId="319"/>
            <ac:spMk id="6" creationId="{033F3720-DF1C-B417-159F-195080CAFC1C}"/>
          </ac:spMkLst>
        </pc:spChg>
        <pc:spChg chg="add mod">
          <ac:chgData name="Charlie Carlson" userId="a45f0fe5-4880-4e9f-8dc9-a7e9880fcf38" providerId="ADAL" clId="{CF5F65C6-D1F7-5BF4-B801-409E4ECF63BD}" dt="2025-08-25T18:15:00.169" v="3941" actId="14100"/>
          <ac:spMkLst>
            <pc:docMk/>
            <pc:sldMk cId="2513668770" sldId="319"/>
            <ac:spMk id="9" creationId="{E9825189-50A9-06B6-4905-8EB8429298A4}"/>
          </ac:spMkLst>
        </pc:spChg>
        <pc:spChg chg="add mod">
          <ac:chgData name="Charlie Carlson" userId="a45f0fe5-4880-4e9f-8dc9-a7e9880fcf38" providerId="ADAL" clId="{CF5F65C6-D1F7-5BF4-B801-409E4ECF63BD}" dt="2025-08-25T18:18:54.128" v="4024" actId="20577"/>
          <ac:spMkLst>
            <pc:docMk/>
            <pc:sldMk cId="2513668770" sldId="319"/>
            <ac:spMk id="13" creationId="{91407C95-23D4-6B80-330F-7453B68C2ABF}"/>
          </ac:spMkLst>
        </pc:spChg>
        <pc:spChg chg="add del">
          <ac:chgData name="Charlie Carlson" userId="a45f0fe5-4880-4e9f-8dc9-a7e9880fcf38" providerId="ADAL" clId="{CF5F65C6-D1F7-5BF4-B801-409E4ECF63BD}" dt="2025-08-25T18:17:42.009" v="3989" actId="22"/>
          <ac:spMkLst>
            <pc:docMk/>
            <pc:sldMk cId="2513668770" sldId="319"/>
            <ac:spMk id="24" creationId="{AFA8AC7C-7E3B-4324-B748-030A1016683C}"/>
          </ac:spMkLst>
        </pc:spChg>
        <pc:picChg chg="mod">
          <ac:chgData name="Charlie Carlson" userId="a45f0fe5-4880-4e9f-8dc9-a7e9880fcf38" providerId="ADAL" clId="{CF5F65C6-D1F7-5BF4-B801-409E4ECF63BD}" dt="2025-08-25T18:10:22.571" v="3801" actId="1076"/>
          <ac:picMkLst>
            <pc:docMk/>
            <pc:sldMk cId="2513668770" sldId="319"/>
            <ac:picMk id="12" creationId="{A39A7A4B-10E6-1193-641A-1BE50D7E077C}"/>
          </ac:picMkLst>
        </pc:picChg>
        <pc:picChg chg="add mod">
          <ac:chgData name="Charlie Carlson" userId="a45f0fe5-4880-4e9f-8dc9-a7e9880fcf38" providerId="ADAL" clId="{CF5F65C6-D1F7-5BF4-B801-409E4ECF63BD}" dt="2025-08-25T18:15:45.498" v="3977" actId="1076"/>
          <ac:picMkLst>
            <pc:docMk/>
            <pc:sldMk cId="2513668770" sldId="319"/>
            <ac:picMk id="21" creationId="{FF1CB732-B406-1F3B-FC78-49AB13705F9A}"/>
          </ac:picMkLst>
        </pc:picChg>
        <pc:cxnChg chg="add mod">
          <ac:chgData name="Charlie Carlson" userId="a45f0fe5-4880-4e9f-8dc9-a7e9880fcf38" providerId="ADAL" clId="{CF5F65C6-D1F7-5BF4-B801-409E4ECF63BD}" dt="2025-08-25T18:15:03.327" v="3942" actId="14100"/>
          <ac:cxnSpMkLst>
            <pc:docMk/>
            <pc:sldMk cId="2513668770" sldId="319"/>
            <ac:cxnSpMk id="8" creationId="{AE78C071-3945-AFAA-A290-86951E796676}"/>
          </ac:cxnSpMkLst>
        </pc:cxnChg>
        <pc:cxnChg chg="mod">
          <ac:chgData name="Charlie Carlson" userId="a45f0fe5-4880-4e9f-8dc9-a7e9880fcf38" providerId="ADAL" clId="{CF5F65C6-D1F7-5BF4-B801-409E4ECF63BD}" dt="2025-08-25T18:14:58.202" v="3940" actId="14100"/>
          <ac:cxnSpMkLst>
            <pc:docMk/>
            <pc:sldMk cId="2513668770" sldId="319"/>
            <ac:cxnSpMk id="20" creationId="{5FC56C92-F141-1A3C-C2BA-68C00932F914}"/>
          </ac:cxnSpMkLst>
        </pc:cxnChg>
        <pc:cxnChg chg="del mod">
          <ac:chgData name="Charlie Carlson" userId="a45f0fe5-4880-4e9f-8dc9-a7e9880fcf38" providerId="ADAL" clId="{CF5F65C6-D1F7-5BF4-B801-409E4ECF63BD}" dt="2025-08-25T18:12:43.860" v="3890" actId="478"/>
          <ac:cxnSpMkLst>
            <pc:docMk/>
            <pc:sldMk cId="2513668770" sldId="319"/>
            <ac:cxnSpMk id="22" creationId="{C4BCC7BB-BE64-5CF8-4A73-13536AE2C8C3}"/>
          </ac:cxnSpMkLst>
        </pc:cxnChg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2512756160" sldId="320"/>
        </pc:sldMkLst>
        <pc:spChg chg="mod">
          <ac:chgData name="Charlie Carlson" userId="a45f0fe5-4880-4e9f-8dc9-a7e9880fcf38" providerId="ADAL" clId="{CF5F65C6-D1F7-5BF4-B801-409E4ECF63BD}" dt="2025-08-25T18:19:22.957" v="4033" actId="1076"/>
          <ac:spMkLst>
            <pc:docMk/>
            <pc:sldMk cId="2512756160" sldId="320"/>
            <ac:spMk id="3" creationId="{76F4943A-3848-EE02-9B5E-B8C82A6AF6AF}"/>
          </ac:spMkLst>
        </pc:spChg>
        <pc:spChg chg="add del">
          <ac:chgData name="Charlie Carlson" userId="a45f0fe5-4880-4e9f-8dc9-a7e9880fcf38" providerId="ADAL" clId="{CF5F65C6-D1F7-5BF4-B801-409E4ECF63BD}" dt="2025-08-25T18:17:33.378" v="3987" actId="22"/>
          <ac:spMkLst>
            <pc:docMk/>
            <pc:sldMk cId="2512756160" sldId="320"/>
            <ac:spMk id="7" creationId="{FDEF5FD7-E13E-34B8-F71D-189F555F2010}"/>
          </ac:spMkLst>
        </pc:spChg>
        <pc:spChg chg="mod">
          <ac:chgData name="Charlie Carlson" userId="a45f0fe5-4880-4e9f-8dc9-a7e9880fcf38" providerId="ADAL" clId="{CF5F65C6-D1F7-5BF4-B801-409E4ECF63BD}" dt="2025-08-25T18:19:26.564" v="4034" actId="113"/>
          <ac:spMkLst>
            <pc:docMk/>
            <pc:sldMk cId="2512756160" sldId="320"/>
            <ac:spMk id="9" creationId="{678FA907-4CE3-6746-D572-B7123003788A}"/>
          </ac:spMkLst>
        </pc:spChg>
        <pc:spChg chg="add mod">
          <ac:chgData name="Charlie Carlson" userId="a45f0fe5-4880-4e9f-8dc9-a7e9880fcf38" providerId="ADAL" clId="{CF5F65C6-D1F7-5BF4-B801-409E4ECF63BD}" dt="2025-08-25T18:19:16.545" v="4031" actId="1076"/>
          <ac:spMkLst>
            <pc:docMk/>
            <pc:sldMk cId="2512756160" sldId="320"/>
            <ac:spMk id="10" creationId="{CF0A1350-E625-5193-8797-A40175862F4C}"/>
          </ac:spMkLst>
        </pc:spChg>
        <pc:spChg chg="mod">
          <ac:chgData name="Charlie Carlson" userId="a45f0fe5-4880-4e9f-8dc9-a7e9880fcf38" providerId="ADAL" clId="{CF5F65C6-D1F7-5BF4-B801-409E4ECF63BD}" dt="2025-08-25T18:19:27.525" v="4035" actId="113"/>
          <ac:spMkLst>
            <pc:docMk/>
            <pc:sldMk cId="2512756160" sldId="320"/>
            <ac:spMk id="13" creationId="{F90DE242-53D1-3F78-FA45-33A622F606F6}"/>
          </ac:spMkLst>
        </pc:spChg>
        <pc:picChg chg="del">
          <ac:chgData name="Charlie Carlson" userId="a45f0fe5-4880-4e9f-8dc9-a7e9880fcf38" providerId="ADAL" clId="{CF5F65C6-D1F7-5BF4-B801-409E4ECF63BD}" dt="2025-08-25T18:18:00.008" v="3993" actId="478"/>
          <ac:picMkLst>
            <pc:docMk/>
            <pc:sldMk cId="2512756160" sldId="320"/>
            <ac:picMk id="12" creationId="{6B2474CC-A60D-46B9-7D0C-78B72AEFBEAF}"/>
          </ac:picMkLst>
        </pc:picChg>
        <pc:cxnChg chg="mod">
          <ac:chgData name="Charlie Carlson" userId="a45f0fe5-4880-4e9f-8dc9-a7e9880fcf38" providerId="ADAL" clId="{CF5F65C6-D1F7-5BF4-B801-409E4ECF63BD}" dt="2025-08-25T18:19:18.929" v="4032" actId="14100"/>
          <ac:cxnSpMkLst>
            <pc:docMk/>
            <pc:sldMk cId="2512756160" sldId="320"/>
            <ac:cxnSpMk id="19" creationId="{EFB7136F-3ABE-BA54-7F4E-982F7A185E78}"/>
          </ac:cxnSpMkLst>
        </pc:cxnChg>
      </pc:sldChg>
      <pc:sldChg chg="add del">
        <pc:chgData name="Charlie Carlson" userId="a45f0fe5-4880-4e9f-8dc9-a7e9880fcf38" providerId="ADAL" clId="{CF5F65C6-D1F7-5BF4-B801-409E4ECF63BD}" dt="2025-08-25T18:18:50.920" v="4015" actId="2696"/>
        <pc:sldMkLst>
          <pc:docMk/>
          <pc:sldMk cId="511902678" sldId="321"/>
        </pc:sldMkLst>
      </pc:sldChg>
      <pc:sldChg chg="addSp delSp modSp add del mod">
        <pc:chgData name="Charlie Carlson" userId="a45f0fe5-4880-4e9f-8dc9-a7e9880fcf38" providerId="ADAL" clId="{CF5F65C6-D1F7-5BF4-B801-409E4ECF63BD}" dt="2025-08-25T22:57:48.601" v="4233" actId="2696"/>
        <pc:sldMkLst>
          <pc:docMk/>
          <pc:sldMk cId="2266761688" sldId="321"/>
        </pc:sldMkLst>
        <pc:spChg chg="add mod">
          <ac:chgData name="Charlie Carlson" userId="a45f0fe5-4880-4e9f-8dc9-a7e9880fcf38" providerId="ADAL" clId="{CF5F65C6-D1F7-5BF4-B801-409E4ECF63BD}" dt="2025-08-25T18:24:27.990" v="4196" actId="14100"/>
          <ac:spMkLst>
            <pc:docMk/>
            <pc:sldMk cId="2266761688" sldId="321"/>
            <ac:spMk id="3" creationId="{C0F96F61-304E-5706-775A-BA8BD293AB55}"/>
          </ac:spMkLst>
        </pc:spChg>
        <pc:spChg chg="add mod">
          <ac:chgData name="Charlie Carlson" userId="a45f0fe5-4880-4e9f-8dc9-a7e9880fcf38" providerId="ADAL" clId="{CF5F65C6-D1F7-5BF4-B801-409E4ECF63BD}" dt="2025-08-25T18:25:20.946" v="4227" actId="20577"/>
          <ac:spMkLst>
            <pc:docMk/>
            <pc:sldMk cId="2266761688" sldId="321"/>
            <ac:spMk id="4" creationId="{E0A2286F-4E64-8893-DB5F-1ABC0ADDD668}"/>
          </ac:spMkLst>
        </pc:spChg>
        <pc:spChg chg="add mod">
          <ac:chgData name="Charlie Carlson" userId="a45f0fe5-4880-4e9f-8dc9-a7e9880fcf38" providerId="ADAL" clId="{CF5F65C6-D1F7-5BF4-B801-409E4ECF63BD}" dt="2025-08-25T18:25:25.975" v="4232" actId="20577"/>
          <ac:spMkLst>
            <pc:docMk/>
            <pc:sldMk cId="2266761688" sldId="321"/>
            <ac:spMk id="6" creationId="{42326DBF-6AA4-6E52-F150-FDF65C2526EC}"/>
          </ac:spMkLst>
        </pc:spChg>
        <pc:spChg chg="del">
          <ac:chgData name="Charlie Carlson" userId="a45f0fe5-4880-4e9f-8dc9-a7e9880fcf38" providerId="ADAL" clId="{CF5F65C6-D1F7-5BF4-B801-409E4ECF63BD}" dt="2025-08-25T18:19:52.641" v="4037" actId="478"/>
          <ac:spMkLst>
            <pc:docMk/>
            <pc:sldMk cId="2266761688" sldId="321"/>
            <ac:spMk id="16" creationId="{AE43075F-7009-6790-EF93-FE448C547D05}"/>
          </ac:spMkLst>
        </pc:spChg>
        <pc:picChg chg="add mod">
          <ac:chgData name="Charlie Carlson" userId="a45f0fe5-4880-4e9f-8dc9-a7e9880fcf38" providerId="ADAL" clId="{CF5F65C6-D1F7-5BF4-B801-409E4ECF63BD}" dt="2025-08-25T18:24:49.694" v="4201" actId="1076"/>
          <ac:picMkLst>
            <pc:docMk/>
            <pc:sldMk cId="2266761688" sldId="321"/>
            <ac:picMk id="8" creationId="{DF445238-E59D-6FCF-ED33-A5CB74A15E23}"/>
          </ac:picMkLst>
        </pc:picChg>
        <pc:picChg chg="del mod">
          <ac:chgData name="Charlie Carlson" userId="a45f0fe5-4880-4e9f-8dc9-a7e9880fcf38" providerId="ADAL" clId="{CF5F65C6-D1F7-5BF4-B801-409E4ECF63BD}" dt="2025-08-25T18:24:41.121" v="4199" actId="478"/>
          <ac:picMkLst>
            <pc:docMk/>
            <pc:sldMk cId="2266761688" sldId="321"/>
            <ac:picMk id="26" creationId="{9D133CEB-491D-B628-042E-998043997B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93DEB-9DAA-A448-9BD8-010761F12B63}" type="datetimeFigureOut">
              <a:rPr lang="en-US" smtClean="0"/>
              <a:t>8/25/25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78F30-6A29-FA41-9A54-DA9C8909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44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1391A-2555-791F-46AF-B075C3FF8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108F4E-F352-517F-9EEA-D493F4947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4A72A-90A6-161C-B5A6-54FA3B3E6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4E274-1C35-248E-DACC-46BC9C4DE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1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790A5-B4D5-49F5-B53A-A52D7BCE5D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6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50ED8-2ACA-E1C3-957D-12302DADD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AC11C-0E7B-1B5C-3B17-C0FA239F6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FF7031-716E-AD65-342D-3F9E2F15C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D657D-B8EE-ABFF-5FDB-974AF7910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790A5-B4D5-49F5-B53A-A52D7BCE5D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3DE40-02A7-04F4-90A2-B0E6867F9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940BA-4E6E-0F3C-8494-64CF71316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3E5839-4521-9CEC-2001-B1DDF7D21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CFC40-E2CE-F752-26B6-4622C83E2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790A5-B4D5-49F5-B53A-A52D7BCE5D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23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15C77-D357-523D-98D6-ADBD38F1E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4B287C-F190-7C29-4D78-5DE37C231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AFD33-8598-35CB-0E39-84DADBA31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F34F-F095-0645-95CE-8920FB4A0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790A5-B4D5-49F5-B53A-A52D7BCE5D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5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98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0167-3436-43A7-9130-96070AB9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E82B4-B6BD-B9D3-1E69-EE62DB70F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FC2E2-C475-E589-FF84-78C378024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B819E-DB53-A7BB-5044-593444008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04A7-F11A-594E-1BC0-7F1431A39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2BBAC-3185-F6A8-7421-EC23DF081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54E1C-C51E-B394-A7A4-AA3AE6DDD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8236F-D74C-65AD-220A-1810BAD2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59FB7-EE38-674E-3627-FC15A01C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0591-0589-5B1E-7D8A-AD61E1374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AE8B1-0B86-9538-2029-733A59A8C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5285E-2FAD-6688-3381-283AAEA3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DA2D4-85EA-6208-DBA6-1A33B505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EE90B-BEFB-DB95-5DB7-17EEF4E2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1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C24CB-5481-D9C1-5BB4-60E6D927D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21FF3-83B8-99DC-0FE9-B0E23FD08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4426C-B839-731B-9A78-7D76A678B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E8E81-8E24-EC84-5F21-F4B6B5D5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92036-2D34-A73C-752E-4F0F8429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2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3E70-A2B7-5183-6A35-FD3BB3DE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51E33-AC6D-3DAE-8F27-1384D069E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95E0E-F72E-85FA-CAEC-5D2C8FCA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81838-4C70-8E87-AA74-48B13A04B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92BA8-4BA2-3E70-233A-9E16B8BE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2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88A0-C929-F8C6-B406-47F89D44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DEEC6-1305-1EE1-3EBF-F7B95B6E9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B4FB4-FBBA-DC2B-189C-B02EDACD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AB74F-7B35-03D3-FFC4-D8235C69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698B0-3308-9177-D1D4-0280A131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74628-F498-12DA-7302-F450969D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24C3-0BF2-EF4F-926D-DE4E4327D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EBD1D-DF9A-5DEA-2DF4-34A1C2BC8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8F483-2B2A-AF9C-E50B-F5CBAD0D4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145BD-AE0E-E0C9-BC35-760C9EDA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3E865-C206-902B-9E94-64464794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9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DA74-125D-0918-76FA-156806B8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11255-0B73-6E4D-D930-82F41B507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979AB-DB0C-CB99-E5A9-0817B0486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8825B-80D8-4ABB-AB54-540530518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36948-9B63-4A6F-ABD4-BB8959818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D30C4D-C881-6CBC-125F-8D27B700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8FC5B-2ACF-69A3-20B3-16C3FC32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814D6-7B17-BBEF-CAFD-C731E1E8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9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85DC-67CE-DAE0-F562-A2DEAB28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7AEEED-86B3-F352-BBD3-E6B28CBEC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E393A-C34C-9AFC-34B5-27D93805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4A64C-6DFD-2A89-22D6-C6F34B2F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D74E6B-0B50-A1BF-43D1-07BDE227B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6CB09-33B6-029A-1A4F-CBDE3371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607BF-8126-7D8C-4C32-65B7784D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9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293C-FE9E-F580-350F-85C548FD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E2432-4285-BBC0-F734-9F875254D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7918A-FF39-84E6-0F67-071A857D3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79F4D-1AA5-238A-DFA0-9BC630152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DDDB5-5271-9A46-FADF-4A024C5F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AA170-1CC0-0449-4F59-14A3434A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9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B02D-EDDC-56D2-99FD-AD2C8DA8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F0DEE8-F236-1244-5C7F-B135E6C49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FD9EB-F4F0-AA45-5E62-6C2A6C1BD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4DFA3-E665-A746-1961-43B339EE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E8B93-666A-9573-1050-6CD9CC8B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C3B8A-12D9-890D-1BB0-1C75417F6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0A42F-284D-CB6F-B7CF-2F4D581B7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03405-13D7-0721-3A1C-A8C90B5B3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8B69F-1D02-CEF3-A7BC-41F28F269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7F39E9-D9F3-0E40-9157-CA528A8AE079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45B4B-E32D-CCDB-EE08-943F15A0A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C1736-3195-E9E1-927C-C524750BB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61B187-9872-5945-9BEB-58CFC13B6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8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buffalo.edu/~cc387/CSE331/fall2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buffalo.edu/~cc387/CSE331/fall2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c387@buffalo.edu" TargetMode="External"/><Relationship Id="rId2" Type="http://schemas.openxmlformats.org/officeDocument/2006/relationships/hyperlink" Target="mailto:cse-331-staff@buffalo.ed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5084-7E5E-272A-5EEA-0102DD7F6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958F5-02D4-2EEF-668D-67C0EBE1F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0 </a:t>
            </a:r>
          </a:p>
          <a:p>
            <a:r>
              <a:rPr lang="en-US" dirty="0"/>
              <a:t>Monday August 25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99B24D-F0E6-317E-A3CC-B4D67B27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F7BA5-F420-52A2-110C-5A98BF73A1CA}"/>
              </a:ext>
            </a:extLst>
          </p:cNvPr>
          <p:cNvSpPr txBox="1"/>
          <p:nvPr/>
        </p:nvSpPr>
        <p:spPr>
          <a:xfrm>
            <a:off x="3048000" y="3039466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“Introductions”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E5FC57-49BF-63E9-5508-D8D30F90EF08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FF224F-E334-3EA3-3E78-98E7E81812AC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66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57F93-326C-A5B6-156E-A561D4021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BE95-5B26-3D09-A529-CA7576B3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You vs Machine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379EC6-E743-38F9-A296-BB907CBE61E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Students using laptop in a classroom">
            <a:extLst>
              <a:ext uri="{FF2B5EF4-FFF2-40B4-BE49-F238E27FC236}">
                <a16:creationId xmlns:a16="http://schemas.microsoft.com/office/drawing/2014/main" id="{E305BC57-CAAC-DADA-F931-CEBE5FD85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6244675" cy="4159051"/>
          </a:xfrm>
        </p:spPr>
      </p:pic>
      <p:pic>
        <p:nvPicPr>
          <p:cNvPr id="10" name="Picture 9" descr="A robot with a face">
            <a:extLst>
              <a:ext uri="{FF2B5EF4-FFF2-40B4-BE49-F238E27FC236}">
                <a16:creationId xmlns:a16="http://schemas.microsoft.com/office/drawing/2014/main" id="{7C0B4E52-5290-A0A0-A060-7BFE6C16D3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17"/>
          <a:stretch>
            <a:fillRect/>
          </a:stretch>
        </p:blipFill>
        <p:spPr>
          <a:xfrm>
            <a:off x="7082874" y="1825625"/>
            <a:ext cx="4270925" cy="41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7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1AB-1205-F72A-C56E-616B0DEED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304E-AD8A-BC49-3B77-C4C9F0D5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Proofs…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80A527-5481-8778-B7A0-E9310DEDEE6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16" descr="Child covering face">
            <a:extLst>
              <a:ext uri="{FF2B5EF4-FFF2-40B4-BE49-F238E27FC236}">
                <a16:creationId xmlns:a16="http://schemas.microsoft.com/office/drawing/2014/main" id="{2DFD54F5-96F7-71B3-5A49-A8825ED0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793" y="1825625"/>
            <a:ext cx="6527007" cy="4351338"/>
          </a:xfr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9AB8E7-1C26-CB3B-7181-FF5DEFAFDD5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43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class is about formally proving algorithms work or don’t work. </a:t>
            </a:r>
          </a:p>
          <a:p>
            <a:r>
              <a:rPr lang="en-US" dirty="0"/>
              <a:t>There will be proofs!</a:t>
            </a:r>
          </a:p>
          <a:p>
            <a:r>
              <a:rPr lang="en-US" dirty="0"/>
              <a:t>Proof writing takes practice, patience, and perseverance.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47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B1AB5-05F2-EBEF-7FE7-6A438C04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4CA3-02C5-CBB0-2AF2-C945DFC6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C84BD-A66F-531C-A151-084937EEE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8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https://www.buffalo.edu/~cc387/CSE331/fall25/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05D233-94F5-FD71-5624-7E743A7502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screenshot of a calendar&#10;&#10;AI-generated content may be incorrect.">
            <a:extLst>
              <a:ext uri="{FF2B5EF4-FFF2-40B4-BE49-F238E27FC236}">
                <a16:creationId xmlns:a16="http://schemas.microsoft.com/office/drawing/2014/main" id="{EB6395AD-34F5-D0BA-3D13-C3F4F00C6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1" y="2426445"/>
            <a:ext cx="11346438" cy="4136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236777-2A5B-7581-D50E-93D8AAC07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595" y="3132202"/>
            <a:ext cx="2724839" cy="27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60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594B8-A910-9ECA-6655-CD42A94A9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9689-B35B-AC4C-7AC7-B6D86B6D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Piazza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C2AC32-F059-3812-D143-928C74E92C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C977292-C573-2A46-CC20-A3F71479F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03" y="1894954"/>
            <a:ext cx="11490593" cy="3068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B4726-19B4-E943-A703-1D7F41880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118" y="3428999"/>
            <a:ext cx="2698214" cy="269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03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4C884-32F7-BB3A-EFFE-A692D6C89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773B-7342-EC1C-5F5B-14BC5031D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C4FAAF-35CA-78CA-B0F6-FF20F71C8D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6DF56D-49AF-3EE7-2266-7DB6BCCF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00" y="1690688"/>
            <a:ext cx="10796200" cy="4918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E7EAD-1EB2-47D2-2155-C4375AC6F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16" y="1143271"/>
            <a:ext cx="3006687" cy="30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6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A372B-899D-F690-9556-54C3DC688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7E05-C1D0-D24C-0368-D4D15462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45332-5950-F463-97A6-1C5EC135C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8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https://www.buffalo.edu/~cc387/CSE331/fall25/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EC476-4F52-EF87-B40B-540C27C5CC9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C0203F5-3EAB-A9C7-5C87-FB9DD24B2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010"/>
          <a:stretch>
            <a:fillRect/>
          </a:stretch>
        </p:blipFill>
        <p:spPr>
          <a:xfrm>
            <a:off x="126400" y="2392182"/>
            <a:ext cx="11939200" cy="3369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0E3CCB-4FB2-F6A9-CD14-77064DE1CC7F}"/>
              </a:ext>
            </a:extLst>
          </p:cNvPr>
          <p:cNvSpPr/>
          <p:nvPr/>
        </p:nvSpPr>
        <p:spPr>
          <a:xfrm>
            <a:off x="1740665" y="2392182"/>
            <a:ext cx="793215" cy="444940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CFACE-A41F-F1C9-4AEF-74E262FBC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422" y="306387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29C32-9DD0-79B2-B2C1-23CFC5B3E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4BD6-26BA-B59C-3312-2981BBFF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Syllabus Quiz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C32B8B-2509-4191-DE4B-9899E09F304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932A08A-C5BA-DBD8-D5F7-7C68A446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01" y="1690688"/>
            <a:ext cx="11199598" cy="1350511"/>
          </a:xfrm>
          <a:prstGeom prst="rect">
            <a:avLst/>
          </a:prstGeom>
        </p:spPr>
      </p:pic>
      <p:pic>
        <p:nvPicPr>
          <p:cNvPr id="15" name="Graphic 14" descr="Idea outline">
            <a:extLst>
              <a:ext uri="{FF2B5EF4-FFF2-40B4-BE49-F238E27FC236}">
                <a16:creationId xmlns:a16="http://schemas.microsoft.com/office/drawing/2014/main" id="{980EEFB1-5C58-B550-D6EE-4A18F2FAE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8755" y="3703856"/>
            <a:ext cx="2148421" cy="2148421"/>
          </a:xfrm>
          <a:prstGeom prst="rect">
            <a:avLst/>
          </a:prstGeom>
        </p:spPr>
      </p:pic>
      <p:pic>
        <p:nvPicPr>
          <p:cNvPr id="17" name="Graphic 16" descr="Document outline">
            <a:extLst>
              <a:ext uri="{FF2B5EF4-FFF2-40B4-BE49-F238E27FC236}">
                <a16:creationId xmlns:a16="http://schemas.microsoft.com/office/drawing/2014/main" id="{0ED78EF5-C52F-2AE6-929E-A22E823DE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3464" y="3668278"/>
            <a:ext cx="2148421" cy="2148421"/>
          </a:xfrm>
          <a:prstGeom prst="rect">
            <a:avLst/>
          </a:prstGeom>
        </p:spPr>
      </p:pic>
      <p:pic>
        <p:nvPicPr>
          <p:cNvPr id="19" name="Graphic 18" descr="Vlog outline">
            <a:extLst>
              <a:ext uri="{FF2B5EF4-FFF2-40B4-BE49-F238E27FC236}">
                <a16:creationId xmlns:a16="http://schemas.microsoft.com/office/drawing/2014/main" id="{5AA373B8-D66E-8792-CE11-DDAC6E884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3501" y="3359872"/>
            <a:ext cx="2765234" cy="27652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03DA47-EB3D-9BA9-E30E-C55D56CF4522}"/>
              </a:ext>
            </a:extLst>
          </p:cNvPr>
          <p:cNvSpPr txBox="1"/>
          <p:nvPr/>
        </p:nvSpPr>
        <p:spPr>
          <a:xfrm>
            <a:off x="1037472" y="5688614"/>
            <a:ext cx="237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Watch Syllabus Video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4B153D-25B6-1642-5EF7-081617EFECF6}"/>
              </a:ext>
            </a:extLst>
          </p:cNvPr>
          <p:cNvSpPr txBox="1"/>
          <p:nvPr/>
        </p:nvSpPr>
        <p:spPr>
          <a:xfrm>
            <a:off x="4076921" y="5688614"/>
            <a:ext cx="163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Syllabus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9B248-5A5C-2EAB-08B4-DCF0D3D4CBB8}"/>
              </a:ext>
            </a:extLst>
          </p:cNvPr>
          <p:cNvSpPr txBox="1"/>
          <p:nvPr/>
        </p:nvSpPr>
        <p:spPr>
          <a:xfrm>
            <a:off x="6019778" y="5688614"/>
            <a:ext cx="225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About Syllabus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49BBF8-644E-9DCD-40FF-A8A40B389E3B}"/>
              </a:ext>
            </a:extLst>
          </p:cNvPr>
          <p:cNvSpPr txBox="1"/>
          <p:nvPr/>
        </p:nvSpPr>
        <p:spPr>
          <a:xfrm>
            <a:off x="8798756" y="5687283"/>
            <a:ext cx="151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Destroy Quiz!</a:t>
            </a:r>
          </a:p>
        </p:txBody>
      </p:sp>
      <p:pic>
        <p:nvPicPr>
          <p:cNvPr id="25" name="Graphic 24" descr="Aspiration outline">
            <a:extLst>
              <a:ext uri="{FF2B5EF4-FFF2-40B4-BE49-F238E27FC236}">
                <a16:creationId xmlns:a16="http://schemas.microsoft.com/office/drawing/2014/main" id="{FF3E5E15-7F42-EE23-D622-F38653B41D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09185" y="3087042"/>
            <a:ext cx="2765235" cy="2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1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9392F-C07A-F460-7BA3-968D48B0F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80273-4256-D659-4E7E-858A5A52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Accessibility &amp;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57F9-0BD9-EAB8-4479-55C7C80F1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31584E-9BA5-4A23-C0C0-3880365076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E8DF69-139F-1B38-0791-74BD7866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162142" cy="53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6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E8EBA-E6DB-E0CD-1245-B8FB5279B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615E-5ED8-4D9A-60D7-BF13E28C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Academic Dishonesty</a:t>
            </a:r>
          </a:p>
        </p:txBody>
      </p:sp>
      <p:pic>
        <p:nvPicPr>
          <p:cNvPr id="6" name="Content Placeholder 5" descr="A close-up of a text&#10;&#10;AI-generated content may be incorrect.">
            <a:extLst>
              <a:ext uri="{FF2B5EF4-FFF2-40B4-BE49-F238E27FC236}">
                <a16:creationId xmlns:a16="http://schemas.microsoft.com/office/drawing/2014/main" id="{9EF3DBC1-D0AA-E105-7091-38D9F2AFF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690687"/>
            <a:ext cx="12094581" cy="3278347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6C3E80-49BD-25F1-AEEA-A4B6EBF5068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53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A5100-22F7-9FD6-E9DB-D51ADB629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5E0A-4AA8-45F9-68E1-A8C2DD2E1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Grading Breakdown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8BEDD4-9EE4-B881-D3E7-58DFA9C4DED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70596-1A14-E082-EC91-9782FB3C8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4995"/>
            <a:ext cx="10515600" cy="1777880"/>
          </a:xfrm>
        </p:spPr>
        <p:txBody>
          <a:bodyPr>
            <a:normAutofit/>
          </a:bodyPr>
          <a:lstStyle/>
          <a:p>
            <a:r>
              <a:rPr lang="en-US" dirty="0"/>
              <a:t>There might be a curve, but you will fail if you get </a:t>
            </a:r>
            <a:r>
              <a:rPr lang="en-US" b="1" dirty="0"/>
              <a:t>below a 20%</a:t>
            </a:r>
            <a:r>
              <a:rPr lang="en-US" dirty="0"/>
              <a:t> and you will only get an A if you get </a:t>
            </a:r>
            <a:r>
              <a:rPr lang="en-US" b="1" dirty="0"/>
              <a:t>above a 90%</a:t>
            </a:r>
            <a:r>
              <a:rPr lang="en-US" dirty="0"/>
              <a:t>. </a:t>
            </a:r>
          </a:p>
          <a:p>
            <a:r>
              <a:rPr lang="en-US" dirty="0"/>
              <a:t>I reserve the right to adopt additional grading policies that improve everyone’s grade.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3407F-D0E2-51C3-EEAB-10C4498C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57" y="1690685"/>
            <a:ext cx="11684886" cy="284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90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28994-37CA-3252-58A3-C1AB006CD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7397-EFFF-1062-13BB-CA111D9E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3509B-CBD7-2298-2833-9D33CCDE1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0894" cy="4405640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strike="sngStrike" dirty="0"/>
              <a:t>rof.</a:t>
            </a:r>
            <a:r>
              <a:rPr lang="en-US" dirty="0"/>
              <a:t> </a:t>
            </a:r>
            <a:r>
              <a:rPr lang="en-US" b="1" dirty="0"/>
              <a:t>Charlie (Anne) </a:t>
            </a:r>
            <a:r>
              <a:rPr lang="en-US" strike="sngStrike" dirty="0"/>
              <a:t>Carlson</a:t>
            </a:r>
            <a:r>
              <a:rPr lang="en-US" b="1" dirty="0"/>
              <a:t>:</a:t>
            </a:r>
          </a:p>
          <a:p>
            <a:r>
              <a:rPr lang="en-US" dirty="0" err="1"/>
              <a:t>Algorithmist</a:t>
            </a:r>
            <a:r>
              <a:rPr lang="en-US" dirty="0"/>
              <a:t>, </a:t>
            </a:r>
            <a:r>
              <a:rPr lang="en-US" dirty="0" err="1"/>
              <a:t>Computologist</a:t>
            </a:r>
            <a:r>
              <a:rPr lang="en-US" dirty="0"/>
              <a:t>, and Theoretical Computer Scientist</a:t>
            </a:r>
            <a:endParaRPr lang="en-US" i="1" dirty="0"/>
          </a:p>
          <a:p>
            <a:r>
              <a:rPr lang="en-US" dirty="0"/>
              <a:t>Former Engineer at Microsoft</a:t>
            </a:r>
          </a:p>
          <a:p>
            <a:r>
              <a:rPr lang="en-US" dirty="0"/>
              <a:t>From Rural Alaska</a:t>
            </a:r>
          </a:p>
          <a:p>
            <a:r>
              <a:rPr lang="en-US" dirty="0"/>
              <a:t>New Assistant Professor </a:t>
            </a:r>
          </a:p>
          <a:p>
            <a:r>
              <a:rPr lang="en-US" dirty="0"/>
              <a:t>Hobbies: Books, Video Games, Baking,  Other Nerdy Things…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B93E0D-863B-F4B4-60AA-0919E394708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A99C44-49A6-46B4-68DC-7EA9DB33935D}"/>
                  </a:ext>
                </a:extLst>
              </p:cNvPr>
              <p:cNvSpPr txBox="1"/>
              <p:nvPr/>
            </p:nvSpPr>
            <p:spPr>
              <a:xfrm>
                <a:off x="595605" y="6231265"/>
                <a:ext cx="12192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UAF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Microsoft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UIUC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CU Boulder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UCSB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b="1" dirty="0"/>
                  <a:t>University at Buffalo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A99C44-49A6-46B4-68DC-7EA9DB339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6231265"/>
                <a:ext cx="12192000" cy="523220"/>
              </a:xfrm>
              <a:prstGeom prst="rect">
                <a:avLst/>
              </a:prstGeom>
              <a:blipFill>
                <a:blip r:embed="rId2"/>
                <a:stretch>
                  <a:fillRect l="-1145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6">
            <a:extLst>
              <a:ext uri="{FF2B5EF4-FFF2-40B4-BE49-F238E27FC236}">
                <a16:creationId xmlns:a16="http://schemas.microsoft.com/office/drawing/2014/main" id="{170AD37A-A14B-1578-E1D0-31475DBDF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3" t="23293"/>
          <a:stretch>
            <a:fillRect/>
          </a:stretch>
        </p:blipFill>
        <p:spPr bwMode="auto">
          <a:xfrm>
            <a:off x="7535537" y="365125"/>
            <a:ext cx="4060858" cy="5693548"/>
          </a:xfrm>
          <a:prstGeom prst="rect">
            <a:avLst/>
          </a:prstGeom>
          <a:noFill/>
          <a:ln w="76200" cap="sq">
            <a:solidFill>
              <a:srgbClr val="005BBC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50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8271-1E3A-3FD7-CA01-7E5CFE12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Grading Breakdown </a:t>
            </a:r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97073-DD1E-7089-61B9-C5C8FC637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Graphic taken from Yorah Bosse’s Slides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6CCA5-34B6-36BA-28F8-D36CF0A11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80" t="22439" r="11521" b="13191"/>
          <a:stretch/>
        </p:blipFill>
        <p:spPr>
          <a:xfrm>
            <a:off x="838199" y="2459468"/>
            <a:ext cx="988542" cy="1320690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2840035-0EC1-6BBB-E3AA-03C3AE4DF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055110"/>
              </p:ext>
            </p:extLst>
          </p:nvPr>
        </p:nvGraphicFramePr>
        <p:xfrm>
          <a:off x="2151088" y="2227842"/>
          <a:ext cx="9278910" cy="28973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27854">
                  <a:extLst>
                    <a:ext uri="{9D8B030D-6E8A-4147-A177-3AD203B41FA5}">
                      <a16:colId xmlns:a16="http://schemas.microsoft.com/office/drawing/2014/main" val="964757260"/>
                    </a:ext>
                  </a:extLst>
                </a:gridCol>
                <a:gridCol w="967025">
                  <a:extLst>
                    <a:ext uri="{9D8B030D-6E8A-4147-A177-3AD203B41FA5}">
                      <a16:colId xmlns:a16="http://schemas.microsoft.com/office/drawing/2014/main" val="4068921337"/>
                    </a:ext>
                  </a:extLst>
                </a:gridCol>
                <a:gridCol w="3330576">
                  <a:extLst>
                    <a:ext uri="{9D8B030D-6E8A-4147-A177-3AD203B41FA5}">
                      <a16:colId xmlns:a16="http://schemas.microsoft.com/office/drawing/2014/main" val="3405663670"/>
                    </a:ext>
                  </a:extLst>
                </a:gridCol>
                <a:gridCol w="1953455">
                  <a:extLst>
                    <a:ext uri="{9D8B030D-6E8A-4147-A177-3AD203B41FA5}">
                      <a16:colId xmlns:a16="http://schemas.microsoft.com/office/drawing/2014/main" val="3973524235"/>
                    </a:ext>
                  </a:extLst>
                </a:gridCol>
              </a:tblGrid>
              <a:tr h="95684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Quantity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%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     Details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Due Date(s)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35150"/>
                  </a:ext>
                </a:extLst>
              </a:tr>
              <a:tr h="19378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6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You will complete 8, but </a:t>
                      </a: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your two lowest-scoring </a:t>
                      </a:r>
                      <a:r>
                        <a:rPr lang="en-US" sz="2400" kern="100" dirty="0" err="1">
                          <a:solidFill>
                            <a:srgbClr val="FF0000"/>
                          </a:solidFill>
                          <a:effectLst/>
                        </a:rPr>
                        <a:t>homeworks</a:t>
                      </a:r>
                      <a:r>
                        <a:rPr lang="en-US" sz="2400" kern="100" dirty="0">
                          <a:solidFill>
                            <a:srgbClr val="FF0000"/>
                          </a:solidFill>
                          <a:effectLst/>
                        </a:rPr>
                        <a:t> will be dropped</a:t>
                      </a:r>
                      <a:r>
                        <a:rPr lang="en-US" sz="2400" kern="100" dirty="0">
                          <a:effectLst/>
                        </a:rPr>
                        <a:t>.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</a:t>
                      </a:r>
                      <a:r>
                        <a:rPr lang="en-US" sz="3200" b="1" kern="100" dirty="0">
                          <a:solidFill>
                            <a:srgbClr val="002F56"/>
                          </a:solidFill>
                          <a:effectLst/>
                        </a:rPr>
                        <a:t>27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homework will consist of one programming question (which can be submitted in C++, Java, or Python, and will be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autograded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Autolab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two proof based questions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Assigned Tuesdays and Due Tuesdays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77147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8E791D52-DE46-B0B7-B298-1568C0291D9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333625" y="5419288"/>
            <a:ext cx="85533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/>
              <a:t>Homework 0 is just to give you feedback on your solutions; it </a:t>
            </a:r>
            <a:r>
              <a:rPr lang="en-US" dirty="0"/>
              <a:t>will be graded but will not count towards your final grade.</a:t>
            </a:r>
          </a:p>
          <a:p>
            <a:pPr lvl="0"/>
            <a:r>
              <a:rPr lang="en-US" b="1" dirty="0">
                <a:solidFill>
                  <a:srgbClr val="C00000"/>
                </a:solidFill>
              </a:rPr>
              <a:t>No late submission will be accepted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en-US" altLang="en-US" sz="20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325758-5B3B-8A82-3D41-B1A4B22E638A}"/>
              </a:ext>
            </a:extLst>
          </p:cNvPr>
          <p:cNvSpPr/>
          <p:nvPr/>
        </p:nvSpPr>
        <p:spPr>
          <a:xfrm>
            <a:off x="2038203" y="1753319"/>
            <a:ext cx="9489231" cy="35491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E84B53-F60B-E59D-8F4E-997996CB6CB1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031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F8774-08E3-C7A9-4E22-610C12CC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10A64-8FE3-5639-19D3-9DA011375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99" y="2715246"/>
            <a:ext cx="870542" cy="1060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DBEB2-6D75-1593-4094-C1F18939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Grading Breakdown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5948A-77D6-A00B-E2B2-9D72585C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Graphic taken from Yorah Bosse’s Slides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8E6B77F-B6C2-EBAA-764B-E2D1D722BAE4}"/>
              </a:ext>
            </a:extLst>
          </p:cNvPr>
          <p:cNvGraphicFramePr>
            <a:graphicFrameLocks noGrp="1"/>
          </p:cNvGraphicFramePr>
          <p:nvPr/>
        </p:nvGraphicFramePr>
        <p:xfrm>
          <a:off x="2151088" y="2227842"/>
          <a:ext cx="9278910" cy="41731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27854">
                  <a:extLst>
                    <a:ext uri="{9D8B030D-6E8A-4147-A177-3AD203B41FA5}">
                      <a16:colId xmlns:a16="http://schemas.microsoft.com/office/drawing/2014/main" val="964757260"/>
                    </a:ext>
                  </a:extLst>
                </a:gridCol>
                <a:gridCol w="967025">
                  <a:extLst>
                    <a:ext uri="{9D8B030D-6E8A-4147-A177-3AD203B41FA5}">
                      <a16:colId xmlns:a16="http://schemas.microsoft.com/office/drawing/2014/main" val="4068921337"/>
                    </a:ext>
                  </a:extLst>
                </a:gridCol>
                <a:gridCol w="3330576">
                  <a:extLst>
                    <a:ext uri="{9D8B030D-6E8A-4147-A177-3AD203B41FA5}">
                      <a16:colId xmlns:a16="http://schemas.microsoft.com/office/drawing/2014/main" val="3405663670"/>
                    </a:ext>
                  </a:extLst>
                </a:gridCol>
                <a:gridCol w="1953455">
                  <a:extLst>
                    <a:ext uri="{9D8B030D-6E8A-4147-A177-3AD203B41FA5}">
                      <a16:colId xmlns:a16="http://schemas.microsoft.com/office/drawing/2014/main" val="3973524235"/>
                    </a:ext>
                  </a:extLst>
                </a:gridCol>
              </a:tblGrid>
              <a:tr h="95684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Quantity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%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     Details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Due Date(s)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35150"/>
                  </a:ext>
                </a:extLst>
              </a:tr>
              <a:tr h="19378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There are five problems, each of which involves coding and reflection.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</a:t>
                      </a:r>
                      <a:r>
                        <a:rPr lang="en-US" sz="3200" b="1" kern="100" dirty="0">
                          <a:solidFill>
                            <a:srgbClr val="002F56"/>
                          </a:solidFill>
                          <a:effectLst/>
                        </a:rPr>
                        <a:t>10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Coding Component (4%):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programming tasks and work in group. </a:t>
                      </a:r>
                    </a:p>
                    <a:p>
                      <a:pPr marL="317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Reflection Component (1%):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group will reflect on ethical and societal considerations. </a:t>
                      </a:r>
                    </a:p>
                    <a:p>
                      <a:pPr marL="317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Component (5%):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the end of the project, you will rate your own and your other group member's contribution to the project.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2000" kern="1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2000" kern="1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800" kern="100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Weeks </a:t>
                      </a:r>
                      <a:r>
                        <a:rPr lang="en-US" sz="2400" b="1" kern="100" dirty="0">
                          <a:effectLst/>
                        </a:rPr>
                        <a:t>10</a:t>
                      </a:r>
                      <a:r>
                        <a:rPr lang="en-US" sz="2400" kern="100" dirty="0">
                          <a:effectLst/>
                        </a:rPr>
                        <a:t>, </a:t>
                      </a:r>
                      <a:r>
                        <a:rPr lang="en-US" sz="2400" b="1" kern="100" dirty="0">
                          <a:effectLst/>
                        </a:rPr>
                        <a:t>11</a:t>
                      </a:r>
                      <a:r>
                        <a:rPr lang="en-US" sz="2400" kern="100" dirty="0">
                          <a:effectLst/>
                        </a:rPr>
                        <a:t>, </a:t>
                      </a:r>
                      <a:r>
                        <a:rPr lang="en-US" sz="2400" b="1" kern="100" dirty="0">
                          <a:effectLst/>
                        </a:rPr>
                        <a:t>12</a:t>
                      </a:r>
                      <a:r>
                        <a:rPr lang="en-US" sz="2400" kern="100" dirty="0">
                          <a:effectLst/>
                        </a:rPr>
                        <a:t>, </a:t>
                      </a:r>
                      <a:r>
                        <a:rPr lang="en-US" sz="2400" b="1" kern="100" dirty="0">
                          <a:effectLst/>
                        </a:rPr>
                        <a:t>13</a:t>
                      </a:r>
                      <a:r>
                        <a:rPr lang="en-US" sz="2400" b="0" kern="100" dirty="0">
                          <a:effectLst/>
                        </a:rPr>
                        <a:t>,</a:t>
                      </a:r>
                      <a:r>
                        <a:rPr lang="en-US" sz="2400" kern="100" dirty="0">
                          <a:effectLst/>
                        </a:rPr>
                        <a:t> and </a:t>
                      </a:r>
                      <a:r>
                        <a:rPr lang="en-US" sz="2400" b="1" kern="100" dirty="0">
                          <a:effectLst/>
                        </a:rPr>
                        <a:t>14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77147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1D61A1-D05E-F50E-8A40-5E738AFB8D59}"/>
              </a:ext>
            </a:extLst>
          </p:cNvPr>
          <p:cNvSpPr/>
          <p:nvPr/>
        </p:nvSpPr>
        <p:spPr>
          <a:xfrm>
            <a:off x="2038203" y="1986081"/>
            <a:ext cx="9489231" cy="44733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6E1C4A-4EEC-DD91-40AD-2EC07FFD9FD4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675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65914-062A-8B9B-063C-FD2DE52B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4E61AC-949B-1F28-E85F-BD1ACC78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14" y="2992932"/>
            <a:ext cx="813627" cy="1025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6666D-2F1F-B621-E64B-EABB675B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Grading Breakdown Quizzes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49701-7F86-BFC2-520C-B7C04ACA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Graphic taken from Yorah Bosse’s Slides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960AE0C-5CA3-A85C-FCBA-EFA50E2C4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11384"/>
              </p:ext>
            </p:extLst>
          </p:nvPr>
        </p:nvGraphicFramePr>
        <p:xfrm>
          <a:off x="2151088" y="2570742"/>
          <a:ext cx="9278910" cy="32926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27854">
                  <a:extLst>
                    <a:ext uri="{9D8B030D-6E8A-4147-A177-3AD203B41FA5}">
                      <a16:colId xmlns:a16="http://schemas.microsoft.com/office/drawing/2014/main" val="964757260"/>
                    </a:ext>
                  </a:extLst>
                </a:gridCol>
                <a:gridCol w="967025">
                  <a:extLst>
                    <a:ext uri="{9D8B030D-6E8A-4147-A177-3AD203B41FA5}">
                      <a16:colId xmlns:a16="http://schemas.microsoft.com/office/drawing/2014/main" val="4068921337"/>
                    </a:ext>
                  </a:extLst>
                </a:gridCol>
                <a:gridCol w="3330576">
                  <a:extLst>
                    <a:ext uri="{9D8B030D-6E8A-4147-A177-3AD203B41FA5}">
                      <a16:colId xmlns:a16="http://schemas.microsoft.com/office/drawing/2014/main" val="3405663670"/>
                    </a:ext>
                  </a:extLst>
                </a:gridCol>
                <a:gridCol w="1953455">
                  <a:extLst>
                    <a:ext uri="{9D8B030D-6E8A-4147-A177-3AD203B41FA5}">
                      <a16:colId xmlns:a16="http://schemas.microsoft.com/office/drawing/2014/main" val="3973524235"/>
                    </a:ext>
                  </a:extLst>
                </a:gridCol>
              </a:tblGrid>
              <a:tr h="95684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Quantity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%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     Details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Due Date(s)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35150"/>
                  </a:ext>
                </a:extLst>
              </a:tr>
              <a:tr h="19378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2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Both quizzes will be solved in class.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</a:t>
                      </a:r>
                      <a:r>
                        <a:rPr lang="en-US" sz="3200" b="1" kern="100" dirty="0">
                          <a:solidFill>
                            <a:srgbClr val="002F56"/>
                          </a:solidFill>
                          <a:effectLst/>
                        </a:rPr>
                        <a:t>3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quizzes will consist of one or two true/false (with justification) questions. Such questions will be on the exams. These quizzes will be an opportunity for you to try and solve such questions before the exams.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Weeks </a:t>
                      </a:r>
                      <a:r>
                        <a:rPr lang="en-US" sz="2400" b="1" kern="100" dirty="0">
                          <a:effectLst/>
                        </a:rPr>
                        <a:t>7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and </a:t>
                      </a:r>
                      <a:r>
                        <a:rPr lang="en-US" sz="2400" b="1" kern="100" dirty="0">
                          <a:effectLst/>
                        </a:rPr>
                        <a:t>15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77147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FDFCC6-4068-79B3-7773-318394F6C0C4}"/>
              </a:ext>
            </a:extLst>
          </p:cNvPr>
          <p:cNvSpPr/>
          <p:nvPr/>
        </p:nvSpPr>
        <p:spPr>
          <a:xfrm>
            <a:off x="2038203" y="2298032"/>
            <a:ext cx="9489231" cy="35653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907619-E39C-1107-3480-2F01D47DA4EF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19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07091-4643-581E-F22F-58F6CE6AF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95470-2684-7A37-62CF-DBB594BF5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61" y="2996715"/>
            <a:ext cx="690480" cy="1072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9762B-8563-B17F-6DB8-85B91C2DF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Grading Breakdown Exams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21A74-927D-D4D2-8512-1BA453D9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Graphic taken from Yorah Bosse’s Slides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33A99E0-3067-F3F8-4814-25640AA8B1AE}"/>
              </a:ext>
            </a:extLst>
          </p:cNvPr>
          <p:cNvGraphicFramePr>
            <a:graphicFrameLocks noGrp="1"/>
          </p:cNvGraphicFramePr>
          <p:nvPr/>
        </p:nvGraphicFramePr>
        <p:xfrm>
          <a:off x="2151088" y="2570742"/>
          <a:ext cx="9278910" cy="289472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27854">
                  <a:extLst>
                    <a:ext uri="{9D8B030D-6E8A-4147-A177-3AD203B41FA5}">
                      <a16:colId xmlns:a16="http://schemas.microsoft.com/office/drawing/2014/main" val="964757260"/>
                    </a:ext>
                  </a:extLst>
                </a:gridCol>
                <a:gridCol w="967025">
                  <a:extLst>
                    <a:ext uri="{9D8B030D-6E8A-4147-A177-3AD203B41FA5}">
                      <a16:colId xmlns:a16="http://schemas.microsoft.com/office/drawing/2014/main" val="4068921337"/>
                    </a:ext>
                  </a:extLst>
                </a:gridCol>
                <a:gridCol w="3330576">
                  <a:extLst>
                    <a:ext uri="{9D8B030D-6E8A-4147-A177-3AD203B41FA5}">
                      <a16:colId xmlns:a16="http://schemas.microsoft.com/office/drawing/2014/main" val="3405663670"/>
                    </a:ext>
                  </a:extLst>
                </a:gridCol>
                <a:gridCol w="1953455">
                  <a:extLst>
                    <a:ext uri="{9D8B030D-6E8A-4147-A177-3AD203B41FA5}">
                      <a16:colId xmlns:a16="http://schemas.microsoft.com/office/drawing/2014/main" val="3973524235"/>
                    </a:ext>
                  </a:extLst>
                </a:gridCol>
              </a:tblGrid>
              <a:tr h="95684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Quantity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%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             Details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Due Date(s)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35150"/>
                  </a:ext>
                </a:extLst>
              </a:tr>
              <a:tr h="19378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2400" kern="100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   </a:t>
                      </a:r>
                      <a:r>
                        <a:rPr lang="en-US" sz="3200" b="1" kern="100" dirty="0">
                          <a:solidFill>
                            <a:srgbClr val="002F56"/>
                          </a:solidFill>
                          <a:effectLst/>
                        </a:rPr>
                        <a:t>60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mid-term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worth 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of your grade and the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final exam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worth 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35%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your grade. 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However, if it is to your advantage, then the final exam will be worth 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of your grade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endParaRPr lang="en-US" sz="1100" kern="100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Weeks </a:t>
                      </a:r>
                      <a:r>
                        <a:rPr lang="en-US" sz="2400" b="1" kern="100" dirty="0">
                          <a:effectLst/>
                        </a:rPr>
                        <a:t>8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2400" kern="100" dirty="0">
                          <a:effectLst/>
                        </a:rPr>
                        <a:t>and </a:t>
                      </a:r>
                      <a:r>
                        <a:rPr lang="en-US" sz="2400" b="1" kern="100" dirty="0">
                          <a:effectLst/>
                        </a:rPr>
                        <a:t>16 or 17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77147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A75369-8600-1721-01DA-206234F0F6D4}"/>
              </a:ext>
            </a:extLst>
          </p:cNvPr>
          <p:cNvSpPr/>
          <p:nvPr/>
        </p:nvSpPr>
        <p:spPr>
          <a:xfrm>
            <a:off x="2038203" y="2358189"/>
            <a:ext cx="9489231" cy="32871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F3D0AB2-A82E-8E3A-F0B2-8D9ED18B916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585721" y="5804488"/>
            <a:ext cx="839419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b="1" i="0" dirty="0">
                <a:solidFill>
                  <a:srgbClr val="FF0000"/>
                </a:solidFill>
                <a:effectLst/>
                <a:latin typeface="Helvetica Neue"/>
              </a:rPr>
              <a:t>No makeup exams will be given except in </a:t>
            </a:r>
            <a:r>
              <a:rPr lang="en-US" b="1" i="1" dirty="0">
                <a:solidFill>
                  <a:srgbClr val="FF0000"/>
                </a:solidFill>
                <a:effectLst/>
                <a:latin typeface="Helvetica Neue"/>
              </a:rPr>
              <a:t>provably extreme circumstances</a:t>
            </a:r>
            <a:r>
              <a:rPr lang="en-US" b="1" dirty="0">
                <a:solidFill>
                  <a:srgbClr val="FF0000"/>
                </a:solidFill>
                <a:latin typeface="Helvetica Neue"/>
              </a:rPr>
              <a:t>.</a:t>
            </a:r>
            <a:endParaRPr lang="en-US" altLang="en-US" sz="2000" b="1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2573D-59C0-CF7B-FDF7-F0B8E81C4353}"/>
              </a:ext>
            </a:extLst>
          </p:cNvPr>
          <p:cNvSpPr txBox="1"/>
          <p:nvPr/>
        </p:nvSpPr>
        <p:spPr>
          <a:xfrm>
            <a:off x="5206047" y="6169613"/>
            <a:ext cx="4114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Read details on the syllabus.</a:t>
            </a:r>
          </a:p>
        </p:txBody>
      </p:sp>
    </p:spTree>
    <p:extLst>
      <p:ext uri="{BB962C8B-B14F-4D97-AF65-F5344CB8AC3E}">
        <p14:creationId xmlns:p14="http://schemas.microsoft.com/office/powerpoint/2010/main" val="3921423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3597C-1167-FDB2-A8C9-AC81FA63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5543-3D5E-B9CC-727B-A64357370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Project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FC82AC-D417-C531-DE69-757EEF6BBB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54407061-1788-941E-CAAC-40B1AEB75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2" y="1855817"/>
            <a:ext cx="11985996" cy="4456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2D781D-84F2-5F94-E663-10F66597D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06" y="1855817"/>
            <a:ext cx="3289694" cy="32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2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98A83-C48A-3C40-AD86-236290E35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FA502-D51A-ACDD-5A1F-DB1B8192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Schedule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AF8E7B-FB1C-ED87-C1FE-2CF951CBFA4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AABB462-759E-040E-EAD9-E847ED17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6" y="1674236"/>
            <a:ext cx="11181347" cy="5156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7066C7-DB85-A0AA-071A-B72659269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926" y="1264617"/>
            <a:ext cx="2999874" cy="29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92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C6EFE-0F20-0EB7-5095-24E70E35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3E41-D14C-FB2E-19D2-C7743273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Textbook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A87D74-724C-F7C8-8814-7B2E78118E1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DE4B24-8CF2-0577-7F5F-D2037A32773B}"/>
              </a:ext>
            </a:extLst>
          </p:cNvPr>
          <p:cNvSpPr txBox="1"/>
          <p:nvPr/>
        </p:nvSpPr>
        <p:spPr>
          <a:xfrm>
            <a:off x="838200" y="1690688"/>
            <a:ext cx="5816600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Introduction [KT, Chap 1] (2 weeks).</a:t>
            </a:r>
          </a:p>
          <a:p>
            <a:pPr algn="l">
              <a:spcAft>
                <a:spcPts val="75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Graph Basics [KT, Chap 3] (1.5 weeks).</a:t>
            </a:r>
          </a:p>
          <a:p>
            <a:pPr algn="l">
              <a:spcAft>
                <a:spcPts val="75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Greedy Algorithms [KT, Chap 4] (2.5 weeks).</a:t>
            </a:r>
          </a:p>
          <a:p>
            <a:pPr algn="l">
              <a:spcAft>
                <a:spcPts val="75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Divide and Conquer Algorithms [KT, Chap 5] (2 weeks).</a:t>
            </a:r>
          </a:p>
          <a:p>
            <a:pPr algn="l">
              <a:spcAft>
                <a:spcPts val="75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Dynamic Programming [KT, Chap 6] (2.5 weeks).</a:t>
            </a:r>
          </a:p>
          <a:p>
            <a:pPr algn="l">
              <a:spcAft>
                <a:spcPts val="750"/>
              </a:spcAft>
              <a:buFont typeface="+mj-lt"/>
              <a:buAutoNum type="arabicPeriod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NP-completeness [KT, Chap 8] and undecidability (2.5 weeks).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582A0E-9BD5-5023-169C-9E558DB6E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98" y="736600"/>
            <a:ext cx="46990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320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5C11F-8168-6E1B-5E8F-059E3B72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50D3A-ACE9-9278-D611-C88F6CED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Syllabus: Recitations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A521E6-FC94-8D94-696C-23C5FFAC6BD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E93C00-ED33-5D88-C885-6FF8BFDE18A7}"/>
              </a:ext>
            </a:extLst>
          </p:cNvPr>
          <p:cNvSpPr txBox="1"/>
          <p:nvPr/>
        </p:nvSpPr>
        <p:spPr>
          <a:xfrm>
            <a:off x="838200" y="1690688"/>
            <a:ext cx="5257800" cy="524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Start this week!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Notes are available online.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First week is going to be about </a:t>
            </a:r>
            <a:r>
              <a:rPr lang="en-US" sz="2400" b="1" dirty="0">
                <a:solidFill>
                  <a:srgbClr val="333333"/>
                </a:solidFill>
              </a:rPr>
              <a:t>proofs</a:t>
            </a:r>
            <a:r>
              <a:rPr lang="en-US" sz="2400" dirty="0">
                <a:solidFill>
                  <a:srgbClr val="333333"/>
                </a:solidFill>
              </a:rPr>
              <a:t>. 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Will often </a:t>
            </a:r>
            <a:r>
              <a:rPr lang="en-US" sz="2400" dirty="0">
                <a:solidFill>
                  <a:srgbClr val="333333"/>
                </a:solidFill>
              </a:rPr>
              <a:t>talk about homework problems or adjacent problems.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</a:rPr>
              <a:t>Great place to ask questions, see </a:t>
            </a:r>
            <a:r>
              <a:rPr lang="en-US" sz="2400" b="1" i="0" dirty="0">
                <a:solidFill>
                  <a:srgbClr val="333333"/>
                </a:solidFill>
                <a:effectLst/>
              </a:rPr>
              <a:t>worked examples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, and practice being wrong. 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33333"/>
                </a:solidFill>
              </a:rPr>
              <a:t>Recitations are not recorded. </a:t>
            </a: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10" name="Picture 9" descr="Close-up of blackboard with smudged chalk">
            <a:extLst>
              <a:ext uri="{FF2B5EF4-FFF2-40B4-BE49-F238E27FC236}">
                <a16:creationId xmlns:a16="http://schemas.microsoft.com/office/drawing/2014/main" id="{EABDD59F-0CFF-F4FC-5EB8-50025A40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410" y="1690688"/>
            <a:ext cx="5663023" cy="4525344"/>
          </a:xfrm>
          <a:prstGeom prst="rect">
            <a:avLst/>
          </a:prstGeom>
        </p:spPr>
      </p:pic>
      <p:pic>
        <p:nvPicPr>
          <p:cNvPr id="11" name="Graphic 10" descr="Female Profile outline">
            <a:extLst>
              <a:ext uri="{FF2B5EF4-FFF2-40B4-BE49-F238E27FC236}">
                <a16:creationId xmlns:a16="http://schemas.microsoft.com/office/drawing/2014/main" id="{84F7566D-689B-A6A6-2AE3-1218AAC00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3898" y="2657994"/>
            <a:ext cx="4094465" cy="4111128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DC6B32C5-4369-8504-699C-3187FF6EC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91468" y="2632340"/>
            <a:ext cx="4230477" cy="42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7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7C81B-753A-36BC-A035-2B230B98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002E-A262-CCF8-A320-E58DF05A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97FF69-C3D4-FEB2-9AA0-CD2A603D9BD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dog lying on a blanket&#10;&#10;AI-generated content may be incorrect.">
            <a:extLst>
              <a:ext uri="{FF2B5EF4-FFF2-40B4-BE49-F238E27FC236}">
                <a16:creationId xmlns:a16="http://schemas.microsoft.com/office/drawing/2014/main" id="{5BF7DED1-9C0D-ECC1-55EB-C6B0C5462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88189" y="3102142"/>
            <a:ext cx="10015622" cy="751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2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93B31-3E74-DECC-6F68-7CA1901F1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lose-up of blackboard with smudged chalk">
            <a:extLst>
              <a:ext uri="{FF2B5EF4-FFF2-40B4-BE49-F238E27FC236}">
                <a16:creationId xmlns:a16="http://schemas.microsoft.com/office/drawing/2014/main" id="{9914F223-525C-2704-8F32-4DCC2CB4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782" y="1690688"/>
            <a:ext cx="6794652" cy="45253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98A0C-B22F-880E-14E9-49A28108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100C-060E-090E-C754-F5C09FFD4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Harshini Subbiah</a:t>
            </a:r>
          </a:p>
          <a:p>
            <a:r>
              <a:rPr lang="en-US" dirty="0"/>
              <a:t>John Nguyen</a:t>
            </a:r>
          </a:p>
          <a:p>
            <a:r>
              <a:rPr lang="en-US" dirty="0"/>
              <a:t>Tien Minh Tran</a:t>
            </a:r>
          </a:p>
          <a:p>
            <a:r>
              <a:rPr lang="en-US" b="1" dirty="0"/>
              <a:t>Andrew Brigman</a:t>
            </a:r>
          </a:p>
          <a:p>
            <a:r>
              <a:rPr lang="en-US" dirty="0"/>
              <a:t>Nirav Kanadia</a:t>
            </a:r>
          </a:p>
          <a:p>
            <a:r>
              <a:rPr lang="en-US" dirty="0"/>
              <a:t>Lindsey Xiao</a:t>
            </a:r>
          </a:p>
          <a:p>
            <a:r>
              <a:rPr lang="en-US" dirty="0"/>
              <a:t>Laibah Ahmed</a:t>
            </a:r>
          </a:p>
          <a:p>
            <a:r>
              <a:rPr lang="en-US" dirty="0"/>
              <a:t>Shambhavi Goyal</a:t>
            </a:r>
          </a:p>
          <a:p>
            <a:r>
              <a:rPr lang="en-US" dirty="0"/>
              <a:t>Daniel Lang</a:t>
            </a:r>
          </a:p>
          <a:p>
            <a:r>
              <a:rPr lang="en-US" b="1" dirty="0"/>
              <a:t>Sean Grzenda</a:t>
            </a:r>
          </a:p>
          <a:p>
            <a:r>
              <a:rPr lang="en-US" b="1" dirty="0"/>
              <a:t>Alexander Gherardi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FB64CF-82C2-303D-AFA1-5FB33C69ED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Female Profile outline">
            <a:extLst>
              <a:ext uri="{FF2B5EF4-FFF2-40B4-BE49-F238E27FC236}">
                <a16:creationId xmlns:a16="http://schemas.microsoft.com/office/drawing/2014/main" id="{7A3B24AE-807E-4590-A704-511E1C69F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7843" y="2746872"/>
            <a:ext cx="4094465" cy="4111128"/>
          </a:xfrm>
          <a:prstGeom prst="rect">
            <a:avLst/>
          </a:prstGeom>
        </p:spPr>
      </p:pic>
      <p:pic>
        <p:nvPicPr>
          <p:cNvPr id="12" name="Graphic 11" descr="User outline">
            <a:extLst>
              <a:ext uri="{FF2B5EF4-FFF2-40B4-BE49-F238E27FC236}">
                <a16:creationId xmlns:a16="http://schemas.microsoft.com/office/drawing/2014/main" id="{A0B4B393-7537-46A5-D8E1-13AFFE1E8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1468" y="2632340"/>
            <a:ext cx="4230477" cy="42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2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902C-D4DC-7B69-D8CB-35A6C0D5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8A267-86EB-196D-45AF-08768FBE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BBDA6-36A7-F4C7-BFAB-A2B334B02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First Consider: Piazza! </a:t>
            </a:r>
          </a:p>
          <a:p>
            <a:pPr marL="0" indent="0" algn="ctr">
              <a:buNone/>
            </a:pPr>
            <a:r>
              <a:rPr lang="en-US" sz="4400" dirty="0"/>
              <a:t>Then Perhaps: </a:t>
            </a:r>
            <a:r>
              <a:rPr lang="en-US" sz="4400" dirty="0">
                <a:hlinkClick r:id="rId2"/>
              </a:rPr>
              <a:t>cse-331-staff@buffalo.edu</a:t>
            </a: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Sometimes: </a:t>
            </a:r>
            <a:r>
              <a:rPr lang="en-US" sz="4400" dirty="0">
                <a:hlinkClick r:id="rId3"/>
              </a:rPr>
              <a:t>cc387@buffalo.edu</a:t>
            </a:r>
            <a:endParaRPr lang="en-US" sz="4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90730E-7D38-F53B-FAE4-6C980E5C22F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45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BA996-A955-40C1-5D14-30F548D22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33C3-8314-71C0-EC2F-6C6745CB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6C4673-5CBB-5E5D-DB31-F16FD702EE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People raising hands">
            <a:extLst>
              <a:ext uri="{FF2B5EF4-FFF2-40B4-BE49-F238E27FC236}">
                <a16:creationId xmlns:a16="http://schemas.microsoft.com/office/drawing/2014/main" id="{99D69975-FEFF-F8FA-058F-0F8DED9FE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369" y="1690701"/>
            <a:ext cx="7203262" cy="4802174"/>
          </a:xfrm>
        </p:spPr>
      </p:pic>
    </p:spTree>
    <p:extLst>
      <p:ext uri="{BB962C8B-B14F-4D97-AF65-F5344CB8AC3E}">
        <p14:creationId xmlns:p14="http://schemas.microsoft.com/office/powerpoint/2010/main" val="1552158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36661-9EBE-ADA9-1D27-C4AF1A0C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B4814-5F9B-DE6C-08B5-368D8634C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58345C-4A07-BE79-AA90-07BDFEF3464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at lying on a stair railing&#10;&#10;AI-generated content may be incorrect.">
            <a:extLst>
              <a:ext uri="{FF2B5EF4-FFF2-40B4-BE49-F238E27FC236}">
                <a16:creationId xmlns:a16="http://schemas.microsoft.com/office/drawing/2014/main" id="{98F77AA8-A044-16CB-4C8D-6E26E981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33"/>
          <a:stretch>
            <a:fillRect/>
          </a:stretch>
        </p:blipFill>
        <p:spPr>
          <a:xfrm>
            <a:off x="1993592" y="1690688"/>
            <a:ext cx="7812061" cy="89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0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E2832-B02C-4EF0-C31D-45C626457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D2DE-0E6F-CAC6-24F8-CBE7D0C5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Descriptions: Simplified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7D55D-6E03-5A57-8331-CFA62DBE4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Idea: </a:t>
            </a:r>
            <a:r>
              <a:rPr lang="en-US" dirty="0"/>
              <a:t>Introduces paradigms for designing algorithms and fundamental limitations to what algorithms can do. </a:t>
            </a:r>
          </a:p>
          <a:p>
            <a:pPr marL="0" indent="0">
              <a:buNone/>
            </a:pPr>
            <a:r>
              <a:rPr lang="en-US" b="1" dirty="0"/>
              <a:t>Specific Algorithms Topics: </a:t>
            </a:r>
            <a:r>
              <a:rPr lang="en-US" dirty="0"/>
              <a:t>greedy algorithms, divide and conquer algorithms, and dynamic programming.</a:t>
            </a:r>
          </a:p>
          <a:p>
            <a:pPr marL="0" indent="0">
              <a:buNone/>
            </a:pPr>
            <a:r>
              <a:rPr lang="en-US" b="1" dirty="0"/>
              <a:t>Specific Complexity Topics: </a:t>
            </a:r>
            <a:r>
              <a:rPr lang="en-US" dirty="0"/>
              <a:t>Topics related to limitations of algorithms include NP-completeness and undecidability. </a:t>
            </a:r>
          </a:p>
          <a:p>
            <a:pPr marL="0" indent="0">
              <a:buNone/>
            </a:pPr>
            <a:r>
              <a:rPr lang="en-US" b="1" dirty="0"/>
              <a:t>Methods: </a:t>
            </a:r>
            <a:r>
              <a:rPr lang="en-US" dirty="0"/>
              <a:t>Coverage includes analyzing algorithms via proofs and programming assignments to implement algorithms.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7C2134-38B7-FF53-C065-9E8AB94EFA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87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6532E-E875-298C-223F-5ED7C95EA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7A2E-D155-9262-239C-DA6D249C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Descriptions: Goals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096840-48C0-B5D7-1816-94FAFCD6AB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rrows piercing notes">
            <a:extLst>
              <a:ext uri="{FF2B5EF4-FFF2-40B4-BE49-F238E27FC236}">
                <a16:creationId xmlns:a16="http://schemas.microsoft.com/office/drawing/2014/main" id="{9737FC8B-A09F-3896-D877-F30AD4949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175795" cy="4533842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D44E05-CF72-DDE6-F599-309B89257773}"/>
              </a:ext>
            </a:extLst>
          </p:cNvPr>
          <p:cNvSpPr txBox="1">
            <a:spLocks/>
          </p:cNvSpPr>
          <p:nvPr/>
        </p:nvSpPr>
        <p:spPr>
          <a:xfrm>
            <a:off x="8197468" y="1781940"/>
            <a:ext cx="33989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Keep in mind what you want out of this class. </a:t>
            </a:r>
          </a:p>
          <a:p>
            <a:r>
              <a:rPr lang="en-US" dirty="0"/>
              <a:t>Keep in mind what success means to you.</a:t>
            </a:r>
          </a:p>
          <a:p>
            <a:r>
              <a:rPr lang="en-US" dirty="0"/>
              <a:t>Keep in mind that this course is not the end of your algorithm journey. </a:t>
            </a:r>
          </a:p>
        </p:txBody>
      </p:sp>
    </p:spTree>
    <p:extLst>
      <p:ext uri="{BB962C8B-B14F-4D97-AF65-F5344CB8AC3E}">
        <p14:creationId xmlns:p14="http://schemas.microsoft.com/office/powerpoint/2010/main" val="271411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5C1BA-6032-5C65-DD7F-5CB573341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8F0B6-D724-CCA9-DDC7-DB507E34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7C83-64D5-6D92-369B-803445673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36325" cy="3176027"/>
          </a:xfrm>
        </p:spPr>
        <p:txBody>
          <a:bodyPr/>
          <a:lstStyle/>
          <a:p>
            <a:r>
              <a:rPr lang="en-US" dirty="0"/>
              <a:t>Prepare for esoteric job interviews</a:t>
            </a:r>
          </a:p>
          <a:p>
            <a:r>
              <a:rPr lang="en-US" dirty="0"/>
              <a:t>Become better programmers</a:t>
            </a:r>
          </a:p>
          <a:p>
            <a:r>
              <a:rPr lang="en-US" dirty="0"/>
              <a:t>Become better mathematicians</a:t>
            </a:r>
          </a:p>
          <a:p>
            <a:r>
              <a:rPr lang="en-US" dirty="0"/>
              <a:t>Prepare for advance topics</a:t>
            </a:r>
          </a:p>
          <a:p>
            <a:r>
              <a:rPr lang="en-US" dirty="0"/>
              <a:t>Try something new and beautiful</a:t>
            </a:r>
          </a:p>
          <a:p>
            <a:r>
              <a:rPr lang="en-US" dirty="0"/>
              <a:t>Watch me act silly…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BDFBBD-8C17-164C-0A57-708818161A2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pplicant sitting on a chair">
            <a:extLst>
              <a:ext uri="{FF2B5EF4-FFF2-40B4-BE49-F238E27FC236}">
                <a16:creationId xmlns:a16="http://schemas.microsoft.com/office/drawing/2014/main" id="{BFF9D926-65D5-5A8E-8E8E-7A0CB7A583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25" t="23959" r="23333"/>
          <a:stretch>
            <a:fillRect/>
          </a:stretch>
        </p:blipFill>
        <p:spPr>
          <a:xfrm>
            <a:off x="7200441" y="1825625"/>
            <a:ext cx="4153359" cy="444742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EFDF647-139C-0FB6-00E5-9A5B36FA42FB}"/>
              </a:ext>
            </a:extLst>
          </p:cNvPr>
          <p:cNvSpPr txBox="1">
            <a:spLocks/>
          </p:cNvSpPr>
          <p:nvPr/>
        </p:nvSpPr>
        <p:spPr>
          <a:xfrm>
            <a:off x="1338548" y="5136589"/>
            <a:ext cx="5035626" cy="113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I WANT A JOB!</a:t>
            </a:r>
          </a:p>
        </p:txBody>
      </p:sp>
    </p:spTree>
    <p:extLst>
      <p:ext uri="{BB962C8B-B14F-4D97-AF65-F5344CB8AC3E}">
        <p14:creationId xmlns:p14="http://schemas.microsoft.com/office/powerpoint/2010/main" val="377768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4470</TotalTime>
  <Words>941</Words>
  <Application>Microsoft Macintosh PowerPoint</Application>
  <PresentationFormat>Widescreen</PresentationFormat>
  <Paragraphs>157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Helvetica Neue</vt:lpstr>
      <vt:lpstr>Times New Roman</vt:lpstr>
      <vt:lpstr>Office Theme</vt:lpstr>
      <vt:lpstr>CSE 331:  Algorithms &amp; Complexity</vt:lpstr>
      <vt:lpstr>Introduction: Me</vt:lpstr>
      <vt:lpstr>Introduction: TAs</vt:lpstr>
      <vt:lpstr>Introduction: Contact Us</vt:lpstr>
      <vt:lpstr>Introduction: You</vt:lpstr>
      <vt:lpstr>Questions?</vt:lpstr>
      <vt:lpstr>Course Descriptions: Simplified</vt:lpstr>
      <vt:lpstr>Course Descriptions: Goals </vt:lpstr>
      <vt:lpstr>Motivations…</vt:lpstr>
      <vt:lpstr>Motivation: You vs Machine</vt:lpstr>
      <vt:lpstr>Proofs…</vt:lpstr>
      <vt:lpstr>Website</vt:lpstr>
      <vt:lpstr>Piazza</vt:lpstr>
      <vt:lpstr>Autolab</vt:lpstr>
      <vt:lpstr>Syllabus: Overview</vt:lpstr>
      <vt:lpstr>Syllabus: Syllabus Quiz</vt:lpstr>
      <vt:lpstr>Syllabus: Accessibility &amp; Inclusion</vt:lpstr>
      <vt:lpstr>Syllabus: Academic Dishonesty</vt:lpstr>
      <vt:lpstr>Syllabus: Grading Breakdown</vt:lpstr>
      <vt:lpstr>Syllabus: Grading Breakdown Homeworks</vt:lpstr>
      <vt:lpstr>Syllabus: Grading Breakdown Project</vt:lpstr>
      <vt:lpstr>Syllabus: Grading Breakdown Quizzes</vt:lpstr>
      <vt:lpstr>Syllabus: Grading Breakdown Exams</vt:lpstr>
      <vt:lpstr>Syllabus: Project</vt:lpstr>
      <vt:lpstr>Syllabus: Schedule </vt:lpstr>
      <vt:lpstr>Syllabus: Textbook </vt:lpstr>
      <vt:lpstr>Syllabus: Recitations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2025-08-22T20:27:43Z</dcterms:created>
  <dcterms:modified xsi:type="dcterms:W3CDTF">2025-08-25T22:57:58Z</dcterms:modified>
</cp:coreProperties>
</file>