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22" r:id="rId2"/>
    <p:sldId id="323" r:id="rId3"/>
    <p:sldId id="326" r:id="rId4"/>
    <p:sldId id="329" r:id="rId5"/>
    <p:sldId id="327" r:id="rId6"/>
    <p:sldId id="330" r:id="rId7"/>
    <p:sldId id="286" r:id="rId8"/>
    <p:sldId id="290" r:id="rId9"/>
    <p:sldId id="288" r:id="rId10"/>
    <p:sldId id="318" r:id="rId11"/>
    <p:sldId id="321" r:id="rId12"/>
    <p:sldId id="319" r:id="rId13"/>
    <p:sldId id="320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1" r:id="rId33"/>
    <p:sldId id="353" r:id="rId34"/>
    <p:sldId id="352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A6B27-3109-CF4C-94C4-8A3D3D5FA692}" v="201" dt="2025-08-29T14:50:32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62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 sldOrd">
      <pc:chgData name="Charlie Carlson" userId="a45f0fe5-4880-4e9f-8dc9-a7e9880fcf38" providerId="ADAL" clId="{CF5F65C6-D1F7-5BF4-B801-409E4ECF63BD}" dt="2025-08-29T14:50:39.891" v="2344" actId="1076"/>
      <pc:docMkLst>
        <pc:docMk/>
      </pc:docMkLst>
      <pc:sldChg chg="modSp mod">
        <pc:chgData name="Charlie Carlson" userId="a45f0fe5-4880-4e9f-8dc9-a7e9880fcf38" providerId="ADAL" clId="{CF5F65C6-D1F7-5BF4-B801-409E4ECF63BD}" dt="2025-08-27T20:34:31.596" v="2322" actId="20577"/>
        <pc:sldMkLst>
          <pc:docMk/>
          <pc:sldMk cId="1788565868" sldId="286"/>
        </pc:sldMkLst>
        <pc:spChg chg="mod">
          <ac:chgData name="Charlie Carlson" userId="a45f0fe5-4880-4e9f-8dc9-a7e9880fcf38" providerId="ADAL" clId="{CF5F65C6-D1F7-5BF4-B801-409E4ECF63BD}" dt="2025-08-27T20:34:31.596" v="2322" actId="20577"/>
          <ac:spMkLst>
            <pc:docMk/>
            <pc:sldMk cId="1788565868" sldId="286"/>
            <ac:spMk id="3" creationId="{DCC3A53E-CFBD-28B9-1355-26ACBE10F645}"/>
          </ac:spMkLst>
        </pc:spChg>
      </pc:sldChg>
      <pc:sldChg chg="ord">
        <pc:chgData name="Charlie Carlson" userId="a45f0fe5-4880-4e9f-8dc9-a7e9880fcf38" providerId="ADAL" clId="{CF5F65C6-D1F7-5BF4-B801-409E4ECF63BD}" dt="2025-08-27T17:56:08.392" v="5" actId="20578"/>
        <pc:sldMkLst>
          <pc:docMk/>
          <pc:sldMk cId="2513668770" sldId="319"/>
        </pc:sldMkLst>
      </pc:sldChg>
      <pc:sldChg chg="ord">
        <pc:chgData name="Charlie Carlson" userId="a45f0fe5-4880-4e9f-8dc9-a7e9880fcf38" providerId="ADAL" clId="{CF5F65C6-D1F7-5BF4-B801-409E4ECF63BD}" dt="2025-08-27T17:56:10.077" v="6" actId="20578"/>
        <pc:sldMkLst>
          <pc:docMk/>
          <pc:sldMk cId="2512756160" sldId="320"/>
        </pc:sldMkLst>
      </pc:sldChg>
      <pc:sldChg chg="modAnim">
        <pc:chgData name="Charlie Carlson" userId="a45f0fe5-4880-4e9f-8dc9-a7e9880fcf38" providerId="ADAL" clId="{CF5F65C6-D1F7-5BF4-B801-409E4ECF63BD}" dt="2025-08-27T19:11:03.696" v="462"/>
        <pc:sldMkLst>
          <pc:docMk/>
          <pc:sldMk cId="2266761688" sldId="321"/>
        </pc:sldMkLst>
      </pc:sldChg>
      <pc:sldChg chg="modSp mod">
        <pc:chgData name="Charlie Carlson" userId="a45f0fe5-4880-4e9f-8dc9-a7e9880fcf38" providerId="ADAL" clId="{CF5F65C6-D1F7-5BF4-B801-409E4ECF63BD}" dt="2025-08-27T20:17:15.233" v="2302" actId="20577"/>
        <pc:sldMkLst>
          <pc:docMk/>
          <pc:sldMk cId="1193366528" sldId="322"/>
        </pc:sldMkLst>
        <pc:spChg chg="mod">
          <ac:chgData name="Charlie Carlson" userId="a45f0fe5-4880-4e9f-8dc9-a7e9880fcf38" providerId="ADAL" clId="{CF5F65C6-D1F7-5BF4-B801-409E4ECF63BD}" dt="2025-08-27T20:17:15.233" v="2302" actId="20577"/>
          <ac:spMkLst>
            <pc:docMk/>
            <pc:sldMk cId="1193366528" sldId="322"/>
            <ac:spMk id="9" creationId="{07CF7BA5-F420-52A2-110C-5A98BF73A1CA}"/>
          </ac:spMkLst>
        </pc:spChg>
      </pc:sldChg>
      <pc:sldChg chg="addSp delSp modSp mod">
        <pc:chgData name="Charlie Carlson" userId="a45f0fe5-4880-4e9f-8dc9-a7e9880fcf38" providerId="ADAL" clId="{CF5F65C6-D1F7-5BF4-B801-409E4ECF63BD}" dt="2025-08-27T20:06:10.649" v="2261" actId="403"/>
        <pc:sldMkLst>
          <pc:docMk/>
          <pc:sldMk cId="3833006369" sldId="323"/>
        </pc:sldMkLst>
        <pc:spChg chg="mod">
          <ac:chgData name="Charlie Carlson" userId="a45f0fe5-4880-4e9f-8dc9-a7e9880fcf38" providerId="ADAL" clId="{CF5F65C6-D1F7-5BF4-B801-409E4ECF63BD}" dt="2025-08-27T20:06:10.649" v="2261" actId="403"/>
          <ac:spMkLst>
            <pc:docMk/>
            <pc:sldMk cId="3833006369" sldId="323"/>
            <ac:spMk id="3" creationId="{F9E86588-EBCE-83CF-8B9B-848CBAF9131A}"/>
          </ac:spMkLst>
        </pc:spChg>
        <pc:picChg chg="add mod">
          <ac:chgData name="Charlie Carlson" userId="a45f0fe5-4880-4e9f-8dc9-a7e9880fcf38" providerId="ADAL" clId="{CF5F65C6-D1F7-5BF4-B801-409E4ECF63BD}" dt="2025-08-27T17:56:50.381" v="14" actId="1076"/>
          <ac:picMkLst>
            <pc:docMk/>
            <pc:sldMk cId="3833006369" sldId="323"/>
            <ac:picMk id="9" creationId="{6500B1E5-0381-AED3-5A07-0410BECE3DE4}"/>
          </ac:picMkLst>
        </pc:picChg>
      </pc:sldChg>
      <pc:sldChg chg="add del ord">
        <pc:chgData name="Charlie Carlson" userId="a45f0fe5-4880-4e9f-8dc9-a7e9880fcf38" providerId="ADAL" clId="{CF5F65C6-D1F7-5BF4-B801-409E4ECF63BD}" dt="2025-08-27T20:05:48.032" v="2254" actId="2696"/>
        <pc:sldMkLst>
          <pc:docMk/>
          <pc:sldMk cId="3680856052" sldId="324"/>
        </pc:sldMkLst>
      </pc:sldChg>
      <pc:sldChg chg="del">
        <pc:chgData name="Charlie Carlson" userId="a45f0fe5-4880-4e9f-8dc9-a7e9880fcf38" providerId="ADAL" clId="{CF5F65C6-D1F7-5BF4-B801-409E4ECF63BD}" dt="2025-08-27T17:55:41.365" v="1" actId="2696"/>
        <pc:sldMkLst>
          <pc:docMk/>
          <pc:sldMk cId="4144038660" sldId="325"/>
        </pc:sldMkLst>
      </pc:sldChg>
      <pc:sldChg chg="del">
        <pc:chgData name="Charlie Carlson" userId="a45f0fe5-4880-4e9f-8dc9-a7e9880fcf38" providerId="ADAL" clId="{CF5F65C6-D1F7-5BF4-B801-409E4ECF63BD}" dt="2025-08-27T17:55:40.025" v="0" actId="2696"/>
        <pc:sldMkLst>
          <pc:docMk/>
          <pc:sldMk cId="4034860015" sldId="328"/>
        </pc:sldMkLst>
      </pc:sldChg>
      <pc:sldChg chg="add del">
        <pc:chgData name="Charlie Carlson" userId="a45f0fe5-4880-4e9f-8dc9-a7e9880fcf38" providerId="ADAL" clId="{CF5F65C6-D1F7-5BF4-B801-409E4ECF63BD}" dt="2025-08-27T17:57:34.788" v="52" actId="2696"/>
        <pc:sldMkLst>
          <pc:docMk/>
          <pc:sldMk cId="3867131439" sldId="331"/>
        </pc:sldMkLst>
      </pc:sldChg>
      <pc:sldChg chg="modSp add mod modAnim">
        <pc:chgData name="Charlie Carlson" userId="a45f0fe5-4880-4e9f-8dc9-a7e9880fcf38" providerId="ADAL" clId="{CF5F65C6-D1F7-5BF4-B801-409E4ECF63BD}" dt="2025-08-27T18:26:26.877" v="432"/>
        <pc:sldMkLst>
          <pc:docMk/>
          <pc:sldMk cId="2648425429" sldId="332"/>
        </pc:sldMkLst>
        <pc:spChg chg="mod">
          <ac:chgData name="Charlie Carlson" userId="a45f0fe5-4880-4e9f-8dc9-a7e9880fcf38" providerId="ADAL" clId="{CF5F65C6-D1F7-5BF4-B801-409E4ECF63BD}" dt="2025-08-27T18:26:22.059" v="431" actId="113"/>
          <ac:spMkLst>
            <pc:docMk/>
            <pc:sldMk cId="2648425429" sldId="332"/>
            <ac:spMk id="16" creationId="{7C4F04A3-03E2-176F-69F6-52EDD4A98516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9T14:50:39.891" v="2344" actId="1076"/>
        <pc:sldMkLst>
          <pc:docMk/>
          <pc:sldMk cId="3436278705" sldId="333"/>
        </pc:sldMkLst>
        <pc:spChg chg="mod">
          <ac:chgData name="Charlie Carlson" userId="a45f0fe5-4880-4e9f-8dc9-a7e9880fcf38" providerId="ADAL" clId="{CF5F65C6-D1F7-5BF4-B801-409E4ECF63BD}" dt="2025-08-27T19:37:59.904" v="798" actId="20577"/>
          <ac:spMkLst>
            <pc:docMk/>
            <pc:sldMk cId="3436278705" sldId="333"/>
            <ac:spMk id="2" creationId="{E88C59BA-6F89-6BF4-715C-55D3FAFF56D4}"/>
          </ac:spMkLst>
        </pc:spChg>
        <pc:spChg chg="mod">
          <ac:chgData name="Charlie Carlson" userId="a45f0fe5-4880-4e9f-8dc9-a7e9880fcf38" providerId="ADAL" clId="{CF5F65C6-D1F7-5BF4-B801-409E4ECF63BD}" dt="2025-08-27T17:59:44.493" v="258" actId="1076"/>
          <ac:spMkLst>
            <pc:docMk/>
            <pc:sldMk cId="3436278705" sldId="333"/>
            <ac:spMk id="3" creationId="{D67AFE42-8A0E-C687-7228-332743422370}"/>
          </ac:spMkLst>
        </pc:spChg>
        <pc:spChg chg="mod">
          <ac:chgData name="Charlie Carlson" userId="a45f0fe5-4880-4e9f-8dc9-a7e9880fcf38" providerId="ADAL" clId="{CF5F65C6-D1F7-5BF4-B801-409E4ECF63BD}" dt="2025-08-28T12:51:43.062" v="2335" actId="20577"/>
          <ac:spMkLst>
            <pc:docMk/>
            <pc:sldMk cId="3436278705" sldId="333"/>
            <ac:spMk id="4" creationId="{5FBE4F4B-9C75-2F88-AB35-B4712283748E}"/>
          </ac:spMkLst>
        </pc:spChg>
        <pc:spChg chg="add mod">
          <ac:chgData name="Charlie Carlson" userId="a45f0fe5-4880-4e9f-8dc9-a7e9880fcf38" providerId="ADAL" clId="{CF5F65C6-D1F7-5BF4-B801-409E4ECF63BD}" dt="2025-08-27T17:59:13.470" v="251" actId="1076"/>
          <ac:spMkLst>
            <pc:docMk/>
            <pc:sldMk cId="3436278705" sldId="333"/>
            <ac:spMk id="6" creationId="{B73D8B20-40C1-80F5-584F-AEFD0CCF3744}"/>
          </ac:spMkLst>
        </pc:spChg>
        <pc:spChg chg="add del mod">
          <ac:chgData name="Charlie Carlson" userId="a45f0fe5-4880-4e9f-8dc9-a7e9880fcf38" providerId="ADAL" clId="{CF5F65C6-D1F7-5BF4-B801-409E4ECF63BD}" dt="2025-08-27T19:33:33.505" v="544" actId="478"/>
          <ac:spMkLst>
            <pc:docMk/>
            <pc:sldMk cId="3436278705" sldId="333"/>
            <ac:spMk id="9" creationId="{641B9AD8-24B5-2086-A05A-418F96CA4BE9}"/>
          </ac:spMkLst>
        </pc:spChg>
        <pc:spChg chg="mod">
          <ac:chgData name="Charlie Carlson" userId="a45f0fe5-4880-4e9f-8dc9-a7e9880fcf38" providerId="ADAL" clId="{CF5F65C6-D1F7-5BF4-B801-409E4ECF63BD}" dt="2025-08-27T18:00:28.236" v="272" actId="20577"/>
          <ac:spMkLst>
            <pc:docMk/>
            <pc:sldMk cId="3436278705" sldId="333"/>
            <ac:spMk id="13" creationId="{09D78087-D5D9-57AD-4F6F-E61E8586AF43}"/>
          </ac:spMkLst>
        </pc:spChg>
        <pc:spChg chg="mod">
          <ac:chgData name="Charlie Carlson" userId="a45f0fe5-4880-4e9f-8dc9-a7e9880fcf38" providerId="ADAL" clId="{CF5F65C6-D1F7-5BF4-B801-409E4ECF63BD}" dt="2025-08-27T17:58:46.995" v="229" actId="20577"/>
          <ac:spMkLst>
            <pc:docMk/>
            <pc:sldMk cId="3436278705" sldId="333"/>
            <ac:spMk id="16" creationId="{B1519B51-3CA9-4C0E-88DF-9B144F0E6D36}"/>
          </ac:spMkLst>
        </pc:spChg>
        <pc:spChg chg="add mod">
          <ac:chgData name="Charlie Carlson" userId="a45f0fe5-4880-4e9f-8dc9-a7e9880fcf38" providerId="ADAL" clId="{CF5F65C6-D1F7-5BF4-B801-409E4ECF63BD}" dt="2025-08-29T14:50:39.891" v="2344" actId="1076"/>
          <ac:spMkLst>
            <pc:docMk/>
            <pc:sldMk cId="3436278705" sldId="333"/>
            <ac:spMk id="18" creationId="{8BE3037E-94A6-B05A-CF65-F3EB60B79053}"/>
          </ac:spMkLst>
        </pc:spChg>
        <pc:picChg chg="add mod">
          <ac:chgData name="Charlie Carlson" userId="a45f0fe5-4880-4e9f-8dc9-a7e9880fcf38" providerId="ADAL" clId="{CF5F65C6-D1F7-5BF4-B801-409E4ECF63BD}" dt="2025-08-27T17:59:36.236" v="255" actId="1076"/>
          <ac:picMkLst>
            <pc:docMk/>
            <pc:sldMk cId="3436278705" sldId="333"/>
            <ac:picMk id="10" creationId="{EBB7C968-7269-EE35-6C6C-CA2FDC2CBCDC}"/>
          </ac:picMkLst>
        </pc:picChg>
        <pc:picChg chg="mod">
          <ac:chgData name="Charlie Carlson" userId="a45f0fe5-4880-4e9f-8dc9-a7e9880fcf38" providerId="ADAL" clId="{CF5F65C6-D1F7-5BF4-B801-409E4ECF63BD}" dt="2025-08-27T17:58:57.746" v="230" actId="1076"/>
          <ac:picMkLst>
            <pc:docMk/>
            <pc:sldMk cId="3436278705" sldId="333"/>
            <ac:picMk id="12" creationId="{A79BA3C4-1E68-B0AA-7A9B-BCDDE4ED90E5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7T19:38:04.672" v="808" actId="20577"/>
        <pc:sldMkLst>
          <pc:docMk/>
          <pc:sldMk cId="888002966" sldId="334"/>
        </pc:sldMkLst>
        <pc:spChg chg="mod">
          <ac:chgData name="Charlie Carlson" userId="a45f0fe5-4880-4e9f-8dc9-a7e9880fcf38" providerId="ADAL" clId="{CF5F65C6-D1F7-5BF4-B801-409E4ECF63BD}" dt="2025-08-27T19:38:04.672" v="808" actId="20577"/>
          <ac:spMkLst>
            <pc:docMk/>
            <pc:sldMk cId="888002966" sldId="334"/>
            <ac:spMk id="2" creationId="{1A652940-8461-8C13-94F4-E8E6962BA79F}"/>
          </ac:spMkLst>
        </pc:spChg>
        <pc:spChg chg="mod">
          <ac:chgData name="Charlie Carlson" userId="a45f0fe5-4880-4e9f-8dc9-a7e9880fcf38" providerId="ADAL" clId="{CF5F65C6-D1F7-5BF4-B801-409E4ECF63BD}" dt="2025-08-27T18:01:00.837" v="295" actId="20577"/>
          <ac:spMkLst>
            <pc:docMk/>
            <pc:sldMk cId="888002966" sldId="334"/>
            <ac:spMk id="3" creationId="{CB091349-123D-4708-4ABF-DDA143D20B6C}"/>
          </ac:spMkLst>
        </pc:spChg>
        <pc:spChg chg="mod">
          <ac:chgData name="Charlie Carlson" userId="a45f0fe5-4880-4e9f-8dc9-a7e9880fcf38" providerId="ADAL" clId="{CF5F65C6-D1F7-5BF4-B801-409E4ECF63BD}" dt="2025-08-27T18:01:02.853" v="296" actId="20577"/>
          <ac:spMkLst>
            <pc:docMk/>
            <pc:sldMk cId="888002966" sldId="334"/>
            <ac:spMk id="4" creationId="{AEAF1A78-AD16-C464-EE75-EF837F5C75E6}"/>
          </ac:spMkLst>
        </pc:spChg>
        <pc:spChg chg="add mod">
          <ac:chgData name="Charlie Carlson" userId="a45f0fe5-4880-4e9f-8dc9-a7e9880fcf38" providerId="ADAL" clId="{CF5F65C6-D1F7-5BF4-B801-409E4ECF63BD}" dt="2025-08-27T18:00:41.842" v="275"/>
          <ac:spMkLst>
            <pc:docMk/>
            <pc:sldMk cId="888002966" sldId="334"/>
            <ac:spMk id="6" creationId="{40B5D5F1-A56F-2ADA-DF61-2224A0E5A801}"/>
          </ac:spMkLst>
        </pc:spChg>
        <pc:spChg chg="mod">
          <ac:chgData name="Charlie Carlson" userId="a45f0fe5-4880-4e9f-8dc9-a7e9880fcf38" providerId="ADAL" clId="{CF5F65C6-D1F7-5BF4-B801-409E4ECF63BD}" dt="2025-08-27T18:01:09.623" v="297" actId="20577"/>
          <ac:spMkLst>
            <pc:docMk/>
            <pc:sldMk cId="888002966" sldId="334"/>
            <ac:spMk id="9" creationId="{7BEDD460-FE5A-9146-FF20-A68F6D14991A}"/>
          </ac:spMkLst>
        </pc:spChg>
        <pc:spChg chg="mod">
          <ac:chgData name="Charlie Carlson" userId="a45f0fe5-4880-4e9f-8dc9-a7e9880fcf38" providerId="ADAL" clId="{CF5F65C6-D1F7-5BF4-B801-409E4ECF63BD}" dt="2025-08-27T18:01:18.185" v="298" actId="20577"/>
          <ac:spMkLst>
            <pc:docMk/>
            <pc:sldMk cId="888002966" sldId="334"/>
            <ac:spMk id="13" creationId="{E0701CA5-99BA-4761-A43F-2841E927ED83}"/>
          </ac:spMkLst>
        </pc:spChg>
      </pc:sldChg>
      <pc:sldChg chg="addSp delSp modSp add mod ord">
        <pc:chgData name="Charlie Carlson" userId="a45f0fe5-4880-4e9f-8dc9-a7e9880fcf38" providerId="ADAL" clId="{CF5F65C6-D1F7-5BF4-B801-409E4ECF63BD}" dt="2025-08-27T18:59:44.750" v="457" actId="478"/>
        <pc:sldMkLst>
          <pc:docMk/>
          <pc:sldMk cId="3998327992" sldId="335"/>
        </pc:sldMkLst>
        <pc:spChg chg="mod">
          <ac:chgData name="Charlie Carlson" userId="a45f0fe5-4880-4e9f-8dc9-a7e9880fcf38" providerId="ADAL" clId="{CF5F65C6-D1F7-5BF4-B801-409E4ECF63BD}" dt="2025-08-27T18:01:43.678" v="328"/>
          <ac:spMkLst>
            <pc:docMk/>
            <pc:sldMk cId="3998327992" sldId="335"/>
            <ac:spMk id="6" creationId="{44A67A06-AD43-A676-D720-DCC89D6B0EBD}"/>
          </ac:spMkLst>
        </pc:spChg>
        <pc:spChg chg="mod">
          <ac:chgData name="Charlie Carlson" userId="a45f0fe5-4880-4e9f-8dc9-a7e9880fcf38" providerId="ADAL" clId="{CF5F65C6-D1F7-5BF4-B801-409E4ECF63BD}" dt="2025-08-27T18:01:51.004" v="330"/>
          <ac:spMkLst>
            <pc:docMk/>
            <pc:sldMk cId="3998327992" sldId="335"/>
            <ac:spMk id="10" creationId="{C32BAA14-6453-6CBE-C768-6BC69A862F65}"/>
          </ac:spMkLst>
        </pc:spChg>
        <pc:spChg chg="add mod">
          <ac:chgData name="Charlie Carlson" userId="a45f0fe5-4880-4e9f-8dc9-a7e9880fcf38" providerId="ADAL" clId="{CF5F65C6-D1F7-5BF4-B801-409E4ECF63BD}" dt="2025-08-27T18:59:25.950" v="451"/>
          <ac:spMkLst>
            <pc:docMk/>
            <pc:sldMk cId="3998327992" sldId="335"/>
            <ac:spMk id="12" creationId="{9DA0C746-D24F-A223-BF5F-A6FE1E2A6EAB}"/>
          </ac:spMkLst>
        </pc:spChg>
        <pc:spChg chg="add mod">
          <ac:chgData name="Charlie Carlson" userId="a45f0fe5-4880-4e9f-8dc9-a7e9880fcf38" providerId="ADAL" clId="{CF5F65C6-D1F7-5BF4-B801-409E4ECF63BD}" dt="2025-08-27T18:59:41.876" v="456" actId="20577"/>
          <ac:spMkLst>
            <pc:docMk/>
            <pc:sldMk cId="3998327992" sldId="335"/>
            <ac:spMk id="13" creationId="{FD9EFF66-F997-C250-4683-F27633D3B9D5}"/>
          </ac:spMkLst>
        </pc:spChg>
        <pc:spChg chg="mod">
          <ac:chgData name="Charlie Carlson" userId="a45f0fe5-4880-4e9f-8dc9-a7e9880fcf38" providerId="ADAL" clId="{CF5F65C6-D1F7-5BF4-B801-409E4ECF63BD}" dt="2025-08-27T18:25:46.558" v="346" actId="20577"/>
          <ac:spMkLst>
            <pc:docMk/>
            <pc:sldMk cId="3998327992" sldId="335"/>
            <ac:spMk id="16" creationId="{C954FEA0-1643-C8CD-866D-BA08745323EB}"/>
          </ac:spMkLst>
        </pc:spChg>
        <pc:grpChg chg="add mod">
          <ac:chgData name="Charlie Carlson" userId="a45f0fe5-4880-4e9f-8dc9-a7e9880fcf38" providerId="ADAL" clId="{CF5F65C6-D1F7-5BF4-B801-409E4ECF63BD}" dt="2025-08-27T18:01:46.309" v="329" actId="1076"/>
          <ac:grpSpMkLst>
            <pc:docMk/>
            <pc:sldMk cId="3998327992" sldId="335"/>
            <ac:grpSpMk id="3" creationId="{D31B23C3-F8DE-951D-5C58-FB18623685F9}"/>
          </ac:grpSpMkLst>
        </pc:grpChg>
        <pc:grpChg chg="add mod">
          <ac:chgData name="Charlie Carlson" userId="a45f0fe5-4880-4e9f-8dc9-a7e9880fcf38" providerId="ADAL" clId="{CF5F65C6-D1F7-5BF4-B801-409E4ECF63BD}" dt="2025-08-27T18:01:54.702" v="331" actId="1076"/>
          <ac:grpSpMkLst>
            <pc:docMk/>
            <pc:sldMk cId="3998327992" sldId="335"/>
            <ac:grpSpMk id="8" creationId="{2711AA77-FA65-5907-2BAC-9D95D7F09C33}"/>
          </ac:grpSpMkLst>
        </pc:grpChg>
        <pc:picChg chg="mod">
          <ac:chgData name="Charlie Carlson" userId="a45f0fe5-4880-4e9f-8dc9-a7e9880fcf38" providerId="ADAL" clId="{CF5F65C6-D1F7-5BF4-B801-409E4ECF63BD}" dt="2025-08-27T18:01:43.678" v="328"/>
          <ac:picMkLst>
            <pc:docMk/>
            <pc:sldMk cId="3998327992" sldId="335"/>
            <ac:picMk id="4" creationId="{9C97BDB3-7608-889D-CCDA-D82498453A2A}"/>
          </ac:picMkLst>
        </pc:picChg>
        <pc:picChg chg="mod">
          <ac:chgData name="Charlie Carlson" userId="a45f0fe5-4880-4e9f-8dc9-a7e9880fcf38" providerId="ADAL" clId="{CF5F65C6-D1F7-5BF4-B801-409E4ECF63BD}" dt="2025-08-27T18:01:51.004" v="330"/>
          <ac:picMkLst>
            <pc:docMk/>
            <pc:sldMk cId="3998327992" sldId="335"/>
            <ac:picMk id="9" creationId="{5CCBBBF0-EBB9-B3C6-0126-AFAB041103FD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7T18:59:49.125" v="458"/>
        <pc:sldMkLst>
          <pc:docMk/>
          <pc:sldMk cId="3269689329" sldId="336"/>
        </pc:sldMkLst>
        <pc:spChg chg="mod">
          <ac:chgData name="Charlie Carlson" userId="a45f0fe5-4880-4e9f-8dc9-a7e9880fcf38" providerId="ADAL" clId="{CF5F65C6-D1F7-5BF4-B801-409E4ECF63BD}" dt="2025-08-27T18:59:23.782" v="450" actId="1076"/>
          <ac:spMkLst>
            <pc:docMk/>
            <pc:sldMk cId="3269689329" sldId="336"/>
            <ac:spMk id="7" creationId="{B8A2E63C-79A7-ED99-AFA3-E645D853A012}"/>
          </ac:spMkLst>
        </pc:spChg>
        <pc:spChg chg="add mod">
          <ac:chgData name="Charlie Carlson" userId="a45f0fe5-4880-4e9f-8dc9-a7e9880fcf38" providerId="ADAL" clId="{CF5F65C6-D1F7-5BF4-B801-409E4ECF63BD}" dt="2025-08-27T18:25:40.201" v="336" actId="14100"/>
          <ac:spMkLst>
            <pc:docMk/>
            <pc:sldMk cId="3269689329" sldId="336"/>
            <ac:spMk id="12" creationId="{EE9008E7-7D98-1822-7A02-5FCB3DB6CBFA}"/>
          </ac:spMkLst>
        </pc:spChg>
        <pc:spChg chg="add mod">
          <ac:chgData name="Charlie Carlson" userId="a45f0fe5-4880-4e9f-8dc9-a7e9880fcf38" providerId="ADAL" clId="{CF5F65C6-D1F7-5BF4-B801-409E4ECF63BD}" dt="2025-08-27T18:59:49.125" v="458"/>
          <ac:spMkLst>
            <pc:docMk/>
            <pc:sldMk cId="3269689329" sldId="336"/>
            <ac:spMk id="13" creationId="{C2F52EA7-80C6-CB2E-C1C9-699794835CC0}"/>
          </ac:spMkLst>
        </pc:spChg>
        <pc:spChg chg="mod">
          <ac:chgData name="Charlie Carlson" userId="a45f0fe5-4880-4e9f-8dc9-a7e9880fcf38" providerId="ADAL" clId="{CF5F65C6-D1F7-5BF4-B801-409E4ECF63BD}" dt="2025-08-27T18:25:43.404" v="341" actId="20577"/>
          <ac:spMkLst>
            <pc:docMk/>
            <pc:sldMk cId="3269689329" sldId="336"/>
            <ac:spMk id="16" creationId="{914625E2-D4C8-0242-2C7D-017158C879E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8T12:50:52.870" v="2334" actId="20577"/>
        <pc:sldMkLst>
          <pc:docMk/>
          <pc:sldMk cId="3779641868" sldId="337"/>
        </pc:sldMkLst>
        <pc:spChg chg="mod">
          <ac:chgData name="Charlie Carlson" userId="a45f0fe5-4880-4e9f-8dc9-a7e9880fcf38" providerId="ADAL" clId="{CF5F65C6-D1F7-5BF4-B801-409E4ECF63BD}" dt="2025-08-27T19:31:41.989" v="501" actId="313"/>
          <ac:spMkLst>
            <pc:docMk/>
            <pc:sldMk cId="3779641868" sldId="337"/>
            <ac:spMk id="2" creationId="{6695364E-D001-E5D0-5783-755AC5B11A3A}"/>
          </ac:spMkLst>
        </pc:spChg>
        <pc:spChg chg="mod">
          <ac:chgData name="Charlie Carlson" userId="a45f0fe5-4880-4e9f-8dc9-a7e9880fcf38" providerId="ADAL" clId="{CF5F65C6-D1F7-5BF4-B801-409E4ECF63BD}" dt="2025-08-27T19:33:46.420" v="545"/>
          <ac:spMkLst>
            <pc:docMk/>
            <pc:sldMk cId="3779641868" sldId="337"/>
            <ac:spMk id="18" creationId="{4D1302D8-8B66-6FDB-DFEB-38D46ACA58B4}"/>
          </ac:spMkLst>
        </pc:spChg>
        <pc:spChg chg="add mod">
          <ac:chgData name="Charlie Carlson" userId="a45f0fe5-4880-4e9f-8dc9-a7e9880fcf38" providerId="ADAL" clId="{CF5F65C6-D1F7-5BF4-B801-409E4ECF63BD}" dt="2025-08-27T19:33:46.420" v="545"/>
          <ac:spMkLst>
            <pc:docMk/>
            <pc:sldMk cId="3779641868" sldId="337"/>
            <ac:spMk id="21" creationId="{BBCFB1E9-8F8A-D0AF-B309-C98BAEB591E8}"/>
          </ac:spMkLst>
        </pc:spChg>
        <pc:spChg chg="add mod">
          <ac:chgData name="Charlie Carlson" userId="a45f0fe5-4880-4e9f-8dc9-a7e9880fcf38" providerId="ADAL" clId="{CF5F65C6-D1F7-5BF4-B801-409E4ECF63BD}" dt="2025-08-27T19:34:29.066" v="581" actId="1076"/>
          <ac:spMkLst>
            <pc:docMk/>
            <pc:sldMk cId="3779641868" sldId="337"/>
            <ac:spMk id="22" creationId="{AC141CEE-86E7-554A-C289-DEE73BDB5E43}"/>
          </ac:spMkLst>
        </pc:spChg>
        <pc:spChg chg="add mod">
          <ac:chgData name="Charlie Carlson" userId="a45f0fe5-4880-4e9f-8dc9-a7e9880fcf38" providerId="ADAL" clId="{CF5F65C6-D1F7-5BF4-B801-409E4ECF63BD}" dt="2025-08-27T19:34:10.098" v="575" actId="20577"/>
          <ac:spMkLst>
            <pc:docMk/>
            <pc:sldMk cId="3779641868" sldId="337"/>
            <ac:spMk id="24" creationId="{36BAD266-CA6B-E642-F535-0CBCDDF06D1F}"/>
          </ac:spMkLst>
        </pc:spChg>
        <pc:spChg chg="add mod">
          <ac:chgData name="Charlie Carlson" userId="a45f0fe5-4880-4e9f-8dc9-a7e9880fcf38" providerId="ADAL" clId="{CF5F65C6-D1F7-5BF4-B801-409E4ECF63BD}" dt="2025-08-27T19:33:46.420" v="545"/>
          <ac:spMkLst>
            <pc:docMk/>
            <pc:sldMk cId="3779641868" sldId="337"/>
            <ac:spMk id="27" creationId="{F2716F45-AF6E-ECDE-30A7-92EACA22F5DE}"/>
          </ac:spMkLst>
        </pc:spChg>
        <pc:spChg chg="add mod">
          <ac:chgData name="Charlie Carlson" userId="a45f0fe5-4880-4e9f-8dc9-a7e9880fcf38" providerId="ADAL" clId="{CF5F65C6-D1F7-5BF4-B801-409E4ECF63BD}" dt="2025-08-28T12:50:52.870" v="2334" actId="20577"/>
          <ac:spMkLst>
            <pc:docMk/>
            <pc:sldMk cId="3779641868" sldId="337"/>
            <ac:spMk id="29" creationId="{AD0A1583-E70F-71B5-F010-72450A89B6B0}"/>
          </ac:spMkLst>
        </pc:spChg>
        <pc:picChg chg="add mod">
          <ac:chgData name="Charlie Carlson" userId="a45f0fe5-4880-4e9f-8dc9-a7e9880fcf38" providerId="ADAL" clId="{CF5F65C6-D1F7-5BF4-B801-409E4ECF63BD}" dt="2025-08-27T19:33:46.420" v="545"/>
          <ac:picMkLst>
            <pc:docMk/>
            <pc:sldMk cId="3779641868" sldId="337"/>
            <ac:picMk id="14" creationId="{7543A1BA-3B9A-4E0C-BE59-B2FD8630BD44}"/>
          </ac:picMkLst>
        </pc:picChg>
        <pc:picChg chg="mod">
          <ac:chgData name="Charlie Carlson" userId="a45f0fe5-4880-4e9f-8dc9-a7e9880fcf38" providerId="ADAL" clId="{CF5F65C6-D1F7-5BF4-B801-409E4ECF63BD}" dt="2025-08-27T19:33:46.420" v="545"/>
          <ac:picMkLst>
            <pc:docMk/>
            <pc:sldMk cId="3779641868" sldId="337"/>
            <ac:picMk id="17" creationId="{E5C4749C-825B-3211-A3C7-50506FCF02D8}"/>
          </ac:picMkLst>
        </pc:picChg>
        <pc:picChg chg="add mod">
          <ac:chgData name="Charlie Carlson" userId="a45f0fe5-4880-4e9f-8dc9-a7e9880fcf38" providerId="ADAL" clId="{CF5F65C6-D1F7-5BF4-B801-409E4ECF63BD}" dt="2025-08-27T19:33:46.420" v="545"/>
          <ac:picMkLst>
            <pc:docMk/>
            <pc:sldMk cId="3779641868" sldId="337"/>
            <ac:picMk id="28" creationId="{B96E0538-D840-A2B2-FDEA-31135D8777B6}"/>
          </ac:picMkLst>
        </pc:picChg>
        <pc:cxnChg chg="mod">
          <ac:chgData name="Charlie Carlson" userId="a45f0fe5-4880-4e9f-8dc9-a7e9880fcf38" providerId="ADAL" clId="{CF5F65C6-D1F7-5BF4-B801-409E4ECF63BD}" dt="2025-08-27T19:33:54.825" v="548" actId="1076"/>
          <ac:cxnSpMkLst>
            <pc:docMk/>
            <pc:sldMk cId="3779641868" sldId="337"/>
            <ac:cxnSpMk id="20" creationId="{2B7E2E7A-1925-E604-365C-56269A549DBF}"/>
          </ac:cxnSpMkLst>
        </pc:cxnChg>
      </pc:sldChg>
      <pc:sldChg chg="addSp modSp add mod">
        <pc:chgData name="Charlie Carlson" userId="a45f0fe5-4880-4e9f-8dc9-a7e9880fcf38" providerId="ADAL" clId="{CF5F65C6-D1F7-5BF4-B801-409E4ECF63BD}" dt="2025-08-28T12:50:47.740" v="2329" actId="20577"/>
        <pc:sldMkLst>
          <pc:docMk/>
          <pc:sldMk cId="3631831181" sldId="338"/>
        </pc:sldMkLst>
        <pc:spChg chg="add mod">
          <ac:chgData name="Charlie Carlson" userId="a45f0fe5-4880-4e9f-8dc9-a7e9880fcf38" providerId="ADAL" clId="{CF5F65C6-D1F7-5BF4-B801-409E4ECF63BD}" dt="2025-08-27T19:35:45.560" v="614" actId="14100"/>
          <ac:spMkLst>
            <pc:docMk/>
            <pc:sldMk cId="3631831181" sldId="338"/>
            <ac:spMk id="6" creationId="{C2F87C9B-2625-C925-0903-1F6EDB964E1B}"/>
          </ac:spMkLst>
        </pc:spChg>
        <pc:spChg chg="add mod">
          <ac:chgData name="Charlie Carlson" userId="a45f0fe5-4880-4e9f-8dc9-a7e9880fcf38" providerId="ADAL" clId="{CF5F65C6-D1F7-5BF4-B801-409E4ECF63BD}" dt="2025-08-27T19:35:53.850" v="622" actId="20577"/>
          <ac:spMkLst>
            <pc:docMk/>
            <pc:sldMk cId="3631831181" sldId="338"/>
            <ac:spMk id="7" creationId="{694E2288-7029-443E-513E-EC145CCD225A}"/>
          </ac:spMkLst>
        </pc:spChg>
        <pc:spChg chg="mod">
          <ac:chgData name="Charlie Carlson" userId="a45f0fe5-4880-4e9f-8dc9-a7e9880fcf38" providerId="ADAL" clId="{CF5F65C6-D1F7-5BF4-B801-409E4ECF63BD}" dt="2025-08-27T19:35:18.737" v="611" actId="1076"/>
          <ac:spMkLst>
            <pc:docMk/>
            <pc:sldMk cId="3631831181" sldId="338"/>
            <ac:spMk id="22" creationId="{5C74AA32-73E4-C2AC-02B7-C7DF6A2FC771}"/>
          </ac:spMkLst>
        </pc:spChg>
        <pc:spChg chg="mod">
          <ac:chgData name="Charlie Carlson" userId="a45f0fe5-4880-4e9f-8dc9-a7e9880fcf38" providerId="ADAL" clId="{CF5F65C6-D1F7-5BF4-B801-409E4ECF63BD}" dt="2025-08-28T12:50:47.740" v="2329" actId="20577"/>
          <ac:spMkLst>
            <pc:docMk/>
            <pc:sldMk cId="3631831181" sldId="338"/>
            <ac:spMk id="29" creationId="{9A0CB6F2-6307-97D8-B386-2B0E83779683}"/>
          </ac:spMkLst>
        </pc:spChg>
        <pc:picChg chg="add mod">
          <ac:chgData name="Charlie Carlson" userId="a45f0fe5-4880-4e9f-8dc9-a7e9880fcf38" providerId="ADAL" clId="{CF5F65C6-D1F7-5BF4-B801-409E4ECF63BD}" dt="2025-08-27T19:34:58.325" v="586" actId="1076"/>
          <ac:picMkLst>
            <pc:docMk/>
            <pc:sldMk cId="3631831181" sldId="338"/>
            <ac:picMk id="4" creationId="{93CAC972-E06A-8FD8-3F7C-84503A051D4C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7T19:39:42.720" v="906"/>
        <pc:sldMkLst>
          <pc:docMk/>
          <pc:sldMk cId="1228121296" sldId="339"/>
        </pc:sldMkLst>
        <pc:spChg chg="mod">
          <ac:chgData name="Charlie Carlson" userId="a45f0fe5-4880-4e9f-8dc9-a7e9880fcf38" providerId="ADAL" clId="{CF5F65C6-D1F7-5BF4-B801-409E4ECF63BD}" dt="2025-08-27T19:36:36.246" v="639" actId="20577"/>
          <ac:spMkLst>
            <pc:docMk/>
            <pc:sldMk cId="1228121296" sldId="339"/>
            <ac:spMk id="2" creationId="{73F4AF1F-536A-2E75-B6BE-EC8167D89845}"/>
          </ac:spMkLst>
        </pc:spChg>
        <pc:spChg chg="add mod">
          <ac:chgData name="Charlie Carlson" userId="a45f0fe5-4880-4e9f-8dc9-a7e9880fcf38" providerId="ADAL" clId="{CF5F65C6-D1F7-5BF4-B801-409E4ECF63BD}" dt="2025-08-27T19:39:42.720" v="906"/>
          <ac:spMkLst>
            <pc:docMk/>
            <pc:sldMk cId="1228121296" sldId="339"/>
            <ac:spMk id="8" creationId="{2854EE4B-F98A-980B-4772-08A1C4FD971F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7T19:39:56.576" v="929" actId="20577"/>
        <pc:sldMkLst>
          <pc:docMk/>
          <pc:sldMk cId="2998894682" sldId="340"/>
        </pc:sldMkLst>
        <pc:spChg chg="mod">
          <ac:chgData name="Charlie Carlson" userId="a45f0fe5-4880-4e9f-8dc9-a7e9880fcf38" providerId="ADAL" clId="{CF5F65C6-D1F7-5BF4-B801-409E4ECF63BD}" dt="2025-08-27T19:39:56.576" v="929" actId="20577"/>
          <ac:spMkLst>
            <pc:docMk/>
            <pc:sldMk cId="2998894682" sldId="340"/>
            <ac:spMk id="2" creationId="{FAFA6768-AEDA-CDCB-A22F-022A1E09A666}"/>
          </ac:spMkLst>
        </pc:spChg>
        <pc:spChg chg="add mod">
          <ac:chgData name="Charlie Carlson" userId="a45f0fe5-4880-4e9f-8dc9-a7e9880fcf38" providerId="ADAL" clId="{CF5F65C6-D1F7-5BF4-B801-409E4ECF63BD}" dt="2025-08-27T19:39:36.656" v="904" actId="20577"/>
          <ac:spMkLst>
            <pc:docMk/>
            <pc:sldMk cId="2998894682" sldId="340"/>
            <ac:spMk id="7" creationId="{353A0389-A61E-4A52-8C63-B2EF1C452C94}"/>
          </ac:spMkLst>
        </pc:spChg>
        <pc:spChg chg="mod">
          <ac:chgData name="Charlie Carlson" userId="a45f0fe5-4880-4e9f-8dc9-a7e9880fcf38" providerId="ADAL" clId="{CF5F65C6-D1F7-5BF4-B801-409E4ECF63BD}" dt="2025-08-27T19:38:45.684" v="849" actId="20577"/>
          <ac:spMkLst>
            <pc:docMk/>
            <pc:sldMk cId="2998894682" sldId="340"/>
            <ac:spMk id="16" creationId="{137BEF56-147D-BBAD-FF85-B3A908B92408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7T19:42:17.772" v="1192" actId="1076"/>
        <pc:sldMkLst>
          <pc:docMk/>
          <pc:sldMk cId="2544868768" sldId="341"/>
        </pc:sldMkLst>
        <pc:spChg chg="mod">
          <ac:chgData name="Charlie Carlson" userId="a45f0fe5-4880-4e9f-8dc9-a7e9880fcf38" providerId="ADAL" clId="{CF5F65C6-D1F7-5BF4-B801-409E4ECF63BD}" dt="2025-08-27T19:40:07.968" v="953" actId="20577"/>
          <ac:spMkLst>
            <pc:docMk/>
            <pc:sldMk cId="2544868768" sldId="341"/>
            <ac:spMk id="2" creationId="{A0596548-BA61-698C-5D9E-1AC70EA9A8FF}"/>
          </ac:spMkLst>
        </pc:spChg>
        <pc:spChg chg="mod">
          <ac:chgData name="Charlie Carlson" userId="a45f0fe5-4880-4e9f-8dc9-a7e9880fcf38" providerId="ADAL" clId="{CF5F65C6-D1F7-5BF4-B801-409E4ECF63BD}" dt="2025-08-27T19:41:19.014" v="1165" actId="20577"/>
          <ac:spMkLst>
            <pc:docMk/>
            <pc:sldMk cId="2544868768" sldId="341"/>
            <ac:spMk id="16" creationId="{9EFA2901-17EC-5BAF-4742-3458503B798A}"/>
          </ac:spMkLst>
        </pc:spChg>
        <pc:picChg chg="add mod">
          <ac:chgData name="Charlie Carlson" userId="a45f0fe5-4880-4e9f-8dc9-a7e9880fcf38" providerId="ADAL" clId="{CF5F65C6-D1F7-5BF4-B801-409E4ECF63BD}" dt="2025-08-27T19:42:17.772" v="1192" actId="1076"/>
          <ac:picMkLst>
            <pc:docMk/>
            <pc:sldMk cId="2544868768" sldId="341"/>
            <ac:picMk id="4" creationId="{164E6452-1073-7257-CD83-8BAE32AA02C5}"/>
          </ac:picMkLst>
        </pc:picChg>
        <pc:picChg chg="add mod">
          <ac:chgData name="Charlie Carlson" userId="a45f0fe5-4880-4e9f-8dc9-a7e9880fcf38" providerId="ADAL" clId="{CF5F65C6-D1F7-5BF4-B801-409E4ECF63BD}" dt="2025-08-27T19:42:17.772" v="1192" actId="1076"/>
          <ac:picMkLst>
            <pc:docMk/>
            <pc:sldMk cId="2544868768" sldId="341"/>
            <ac:picMk id="6" creationId="{0094F131-E26C-6632-3033-331CE6FEB8B0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7T19:46:05.968" v="1420" actId="5793"/>
        <pc:sldMkLst>
          <pc:docMk/>
          <pc:sldMk cId="4148656032" sldId="342"/>
        </pc:sldMkLst>
        <pc:spChg chg="mod">
          <ac:chgData name="Charlie Carlson" userId="a45f0fe5-4880-4e9f-8dc9-a7e9880fcf38" providerId="ADAL" clId="{CF5F65C6-D1F7-5BF4-B801-409E4ECF63BD}" dt="2025-08-27T19:41:32.518" v="1181" actId="20577"/>
          <ac:spMkLst>
            <pc:docMk/>
            <pc:sldMk cId="4148656032" sldId="342"/>
            <ac:spMk id="2" creationId="{CD149140-A5F2-4796-8D4A-6F6B10F2D4B6}"/>
          </ac:spMkLst>
        </pc:spChg>
        <pc:spChg chg="add mod">
          <ac:chgData name="Charlie Carlson" userId="a45f0fe5-4880-4e9f-8dc9-a7e9880fcf38" providerId="ADAL" clId="{CF5F65C6-D1F7-5BF4-B801-409E4ECF63BD}" dt="2025-08-27T19:46:05.968" v="1420" actId="5793"/>
          <ac:spMkLst>
            <pc:docMk/>
            <pc:sldMk cId="4148656032" sldId="342"/>
            <ac:spMk id="3" creationId="{E1804C25-B511-C463-F9CA-5C241C14FAFF}"/>
          </ac:spMkLst>
        </pc:spChg>
        <pc:spChg chg="add mod">
          <ac:chgData name="Charlie Carlson" userId="a45f0fe5-4880-4e9f-8dc9-a7e9880fcf38" providerId="ADAL" clId="{CF5F65C6-D1F7-5BF4-B801-409E4ECF63BD}" dt="2025-08-27T19:46:00.929" v="1419" actId="1076"/>
          <ac:spMkLst>
            <pc:docMk/>
            <pc:sldMk cId="4148656032" sldId="342"/>
            <ac:spMk id="9" creationId="{519FB548-10F9-F877-92B7-55CCCB7A40C1}"/>
          </ac:spMkLst>
        </pc:spChg>
      </pc:sldChg>
      <pc:sldChg chg="modSp add mod">
        <pc:chgData name="Charlie Carlson" userId="a45f0fe5-4880-4e9f-8dc9-a7e9880fcf38" providerId="ADAL" clId="{CF5F65C6-D1F7-5BF4-B801-409E4ECF63BD}" dt="2025-08-27T19:46:41.745" v="1503" actId="20577"/>
        <pc:sldMkLst>
          <pc:docMk/>
          <pc:sldMk cId="2248906378" sldId="343"/>
        </pc:sldMkLst>
        <pc:spChg chg="mod">
          <ac:chgData name="Charlie Carlson" userId="a45f0fe5-4880-4e9f-8dc9-a7e9880fcf38" providerId="ADAL" clId="{CF5F65C6-D1F7-5BF4-B801-409E4ECF63BD}" dt="2025-08-27T19:46:41.745" v="1503" actId="20577"/>
          <ac:spMkLst>
            <pc:docMk/>
            <pc:sldMk cId="2248906378" sldId="343"/>
            <ac:spMk id="3" creationId="{D5BC2807-3431-BD98-72B0-6D23AC16CAC5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7T19:48:13.037" v="1566" actId="20577"/>
        <pc:sldMkLst>
          <pc:docMk/>
          <pc:sldMk cId="21130313" sldId="344"/>
        </pc:sldMkLst>
        <pc:spChg chg="mod">
          <ac:chgData name="Charlie Carlson" userId="a45f0fe5-4880-4e9f-8dc9-a7e9880fcf38" providerId="ADAL" clId="{CF5F65C6-D1F7-5BF4-B801-409E4ECF63BD}" dt="2025-08-27T19:48:03.587" v="1554" actId="20577"/>
          <ac:spMkLst>
            <pc:docMk/>
            <pc:sldMk cId="21130313" sldId="344"/>
            <ac:spMk id="3" creationId="{5FA61CBE-E754-39DC-656C-C661CE39134E}"/>
          </ac:spMkLst>
        </pc:spChg>
        <pc:spChg chg="add mod">
          <ac:chgData name="Charlie Carlson" userId="a45f0fe5-4880-4e9f-8dc9-a7e9880fcf38" providerId="ADAL" clId="{CF5F65C6-D1F7-5BF4-B801-409E4ECF63BD}" dt="2025-08-27T19:48:13.037" v="1566" actId="20577"/>
          <ac:spMkLst>
            <pc:docMk/>
            <pc:sldMk cId="21130313" sldId="344"/>
            <ac:spMk id="4" creationId="{78A86D15-CB91-B118-2346-9D26A0616321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7T19:51:58.538" v="1753" actId="404"/>
        <pc:sldMkLst>
          <pc:docMk/>
          <pc:sldMk cId="840322667" sldId="345"/>
        </pc:sldMkLst>
        <pc:spChg chg="mod">
          <ac:chgData name="Charlie Carlson" userId="a45f0fe5-4880-4e9f-8dc9-a7e9880fcf38" providerId="ADAL" clId="{CF5F65C6-D1F7-5BF4-B801-409E4ECF63BD}" dt="2025-08-27T19:49:52.192" v="1628" actId="5793"/>
          <ac:spMkLst>
            <pc:docMk/>
            <pc:sldMk cId="840322667" sldId="345"/>
            <ac:spMk id="2" creationId="{F39B7024-3FD7-C140-C0B7-5711449A9657}"/>
          </ac:spMkLst>
        </pc:spChg>
        <pc:spChg chg="add mod">
          <ac:chgData name="Charlie Carlson" userId="a45f0fe5-4880-4e9f-8dc9-a7e9880fcf38" providerId="ADAL" clId="{CF5F65C6-D1F7-5BF4-B801-409E4ECF63BD}" dt="2025-08-27T19:49:29.277" v="1605"/>
          <ac:spMkLst>
            <pc:docMk/>
            <pc:sldMk cId="840322667" sldId="345"/>
            <ac:spMk id="3" creationId="{7641C680-5228-8E2B-CE46-2E6E8B30B8B2}"/>
          </ac:spMkLst>
        </pc:spChg>
        <pc:spChg chg="mod">
          <ac:chgData name="Charlie Carlson" userId="a45f0fe5-4880-4e9f-8dc9-a7e9880fcf38" providerId="ADAL" clId="{CF5F65C6-D1F7-5BF4-B801-409E4ECF63BD}" dt="2025-08-27T19:51:58.538" v="1753" actId="404"/>
          <ac:spMkLst>
            <pc:docMk/>
            <pc:sldMk cId="840322667" sldId="345"/>
            <ac:spMk id="16" creationId="{931947A8-EDBE-BB24-F0AE-22BD9556910D}"/>
          </ac:spMkLst>
        </pc:spChg>
      </pc:sldChg>
      <pc:sldChg chg="modSp add del mod">
        <pc:chgData name="Charlie Carlson" userId="a45f0fe5-4880-4e9f-8dc9-a7e9880fcf38" providerId="ADAL" clId="{CF5F65C6-D1F7-5BF4-B801-409E4ECF63BD}" dt="2025-08-27T19:49:11.077" v="1586" actId="2696"/>
        <pc:sldMkLst>
          <pc:docMk/>
          <pc:sldMk cId="4088671399" sldId="345"/>
        </pc:sldMkLst>
      </pc:sldChg>
      <pc:sldChg chg="addSp delSp modSp add mod">
        <pc:chgData name="Charlie Carlson" userId="a45f0fe5-4880-4e9f-8dc9-a7e9880fcf38" providerId="ADAL" clId="{CF5F65C6-D1F7-5BF4-B801-409E4ECF63BD}" dt="2025-08-27T19:53:57.769" v="1808" actId="400"/>
        <pc:sldMkLst>
          <pc:docMk/>
          <pc:sldMk cId="2137615307" sldId="346"/>
        </pc:sldMkLst>
        <pc:spChg chg="mod">
          <ac:chgData name="Charlie Carlson" userId="a45f0fe5-4880-4e9f-8dc9-a7e9880fcf38" providerId="ADAL" clId="{CF5F65C6-D1F7-5BF4-B801-409E4ECF63BD}" dt="2025-08-27T19:50:05.679" v="1656" actId="20577"/>
          <ac:spMkLst>
            <pc:docMk/>
            <pc:sldMk cId="2137615307" sldId="346"/>
            <ac:spMk id="2" creationId="{9E6BA024-88FB-396C-05DD-63713627095E}"/>
          </ac:spMkLst>
        </pc:spChg>
        <pc:spChg chg="mod">
          <ac:chgData name="Charlie Carlson" userId="a45f0fe5-4880-4e9f-8dc9-a7e9880fcf38" providerId="ADAL" clId="{CF5F65C6-D1F7-5BF4-B801-409E4ECF63BD}" dt="2025-08-27T19:53:57.769" v="1808" actId="400"/>
          <ac:spMkLst>
            <pc:docMk/>
            <pc:sldMk cId="2137615307" sldId="346"/>
            <ac:spMk id="3" creationId="{5BCAFD8D-7665-2A58-DEA5-F22F8F0B365C}"/>
          </ac:spMkLst>
        </pc:spChg>
        <pc:spChg chg="mod">
          <ac:chgData name="Charlie Carlson" userId="a45f0fe5-4880-4e9f-8dc9-a7e9880fcf38" providerId="ADAL" clId="{CF5F65C6-D1F7-5BF4-B801-409E4ECF63BD}" dt="2025-08-27T19:53:40.076" v="1802" actId="20577"/>
          <ac:spMkLst>
            <pc:docMk/>
            <pc:sldMk cId="2137615307" sldId="346"/>
            <ac:spMk id="16" creationId="{904BBC32-04D1-A5D3-943A-762C73B99786}"/>
          </ac:spMkLst>
        </pc:spChg>
      </pc:sldChg>
      <pc:sldChg chg="addSp modSp add mod">
        <pc:chgData name="Charlie Carlson" userId="a45f0fe5-4880-4e9f-8dc9-a7e9880fcf38" providerId="ADAL" clId="{CF5F65C6-D1F7-5BF4-B801-409E4ECF63BD}" dt="2025-08-27T19:55:03.241" v="1828" actId="1076"/>
        <pc:sldMkLst>
          <pc:docMk/>
          <pc:sldMk cId="3411866322" sldId="347"/>
        </pc:sldMkLst>
        <pc:spChg chg="add mod">
          <ac:chgData name="Charlie Carlson" userId="a45f0fe5-4880-4e9f-8dc9-a7e9880fcf38" providerId="ADAL" clId="{CF5F65C6-D1F7-5BF4-B801-409E4ECF63BD}" dt="2025-08-27T19:54:49.993" v="1826" actId="1076"/>
          <ac:spMkLst>
            <pc:docMk/>
            <pc:sldMk cId="3411866322" sldId="347"/>
            <ac:spMk id="7" creationId="{586838C5-91FF-51CC-984D-3E5E49CDEC57}"/>
          </ac:spMkLst>
        </pc:spChg>
        <pc:picChg chg="add mod">
          <ac:chgData name="Charlie Carlson" userId="a45f0fe5-4880-4e9f-8dc9-a7e9880fcf38" providerId="ADAL" clId="{CF5F65C6-D1F7-5BF4-B801-409E4ECF63BD}" dt="2025-08-27T19:55:03.241" v="1828" actId="1076"/>
          <ac:picMkLst>
            <pc:docMk/>
            <pc:sldMk cId="3411866322" sldId="347"/>
            <ac:picMk id="8" creationId="{CE6E4D65-E381-E329-B602-3C4D5F8F97FA}"/>
          </ac:picMkLst>
        </pc:picChg>
        <pc:picChg chg="add mod">
          <ac:chgData name="Charlie Carlson" userId="a45f0fe5-4880-4e9f-8dc9-a7e9880fcf38" providerId="ADAL" clId="{CF5F65C6-D1F7-5BF4-B801-409E4ECF63BD}" dt="2025-08-27T19:55:03.241" v="1828" actId="1076"/>
          <ac:picMkLst>
            <pc:docMk/>
            <pc:sldMk cId="3411866322" sldId="347"/>
            <ac:picMk id="9" creationId="{2B483035-0433-D889-96FD-66881B955DD4}"/>
          </ac:picMkLst>
        </pc:picChg>
      </pc:sldChg>
      <pc:sldChg chg="add del">
        <pc:chgData name="Charlie Carlson" userId="a45f0fe5-4880-4e9f-8dc9-a7e9880fcf38" providerId="ADAL" clId="{CF5F65C6-D1F7-5BF4-B801-409E4ECF63BD}" dt="2025-08-27T19:55:28.708" v="1854" actId="2696"/>
        <pc:sldMkLst>
          <pc:docMk/>
          <pc:sldMk cId="376432098" sldId="348"/>
        </pc:sldMkLst>
      </pc:sldChg>
      <pc:sldChg chg="modSp add mod">
        <pc:chgData name="Charlie Carlson" userId="a45f0fe5-4880-4e9f-8dc9-a7e9880fcf38" providerId="ADAL" clId="{CF5F65C6-D1F7-5BF4-B801-409E4ECF63BD}" dt="2025-08-27T19:56:57.062" v="1898" actId="20577"/>
        <pc:sldMkLst>
          <pc:docMk/>
          <pc:sldMk cId="1637509820" sldId="349"/>
        </pc:sldMkLst>
        <pc:spChg chg="mod">
          <ac:chgData name="Charlie Carlson" userId="a45f0fe5-4880-4e9f-8dc9-a7e9880fcf38" providerId="ADAL" clId="{CF5F65C6-D1F7-5BF4-B801-409E4ECF63BD}" dt="2025-08-27T19:55:19.410" v="1851" actId="20577"/>
          <ac:spMkLst>
            <pc:docMk/>
            <pc:sldMk cId="1637509820" sldId="349"/>
            <ac:spMk id="2" creationId="{4CE5088B-B098-23CA-19D0-63E44032122F}"/>
          </ac:spMkLst>
        </pc:spChg>
        <pc:spChg chg="mod">
          <ac:chgData name="Charlie Carlson" userId="a45f0fe5-4880-4e9f-8dc9-a7e9880fcf38" providerId="ADAL" clId="{CF5F65C6-D1F7-5BF4-B801-409E4ECF63BD}" dt="2025-08-27T19:56:57.062" v="1898" actId="20577"/>
          <ac:spMkLst>
            <pc:docMk/>
            <pc:sldMk cId="1637509820" sldId="349"/>
            <ac:spMk id="16" creationId="{C0B7755A-FF9D-5F0C-428A-5D395669C771}"/>
          </ac:spMkLst>
        </pc:spChg>
      </pc:sldChg>
      <pc:sldChg chg="addSp modSp add mod">
        <pc:chgData name="Charlie Carlson" userId="a45f0fe5-4880-4e9f-8dc9-a7e9880fcf38" providerId="ADAL" clId="{CF5F65C6-D1F7-5BF4-B801-409E4ECF63BD}" dt="2025-08-27T19:57:02.625" v="1902" actId="20577"/>
        <pc:sldMkLst>
          <pc:docMk/>
          <pc:sldMk cId="3860102713" sldId="350"/>
        </pc:sldMkLst>
        <pc:spChg chg="mod">
          <ac:chgData name="Charlie Carlson" userId="a45f0fe5-4880-4e9f-8dc9-a7e9880fcf38" providerId="ADAL" clId="{CF5F65C6-D1F7-5BF4-B801-409E4ECF63BD}" dt="2025-08-27T19:55:53.831" v="1865" actId="20577"/>
          <ac:spMkLst>
            <pc:docMk/>
            <pc:sldMk cId="3860102713" sldId="350"/>
            <ac:spMk id="3" creationId="{5BD9F752-F6E1-489C-5821-3EF3F9B35029}"/>
          </ac:spMkLst>
        </pc:spChg>
        <pc:spChg chg="add mod">
          <ac:chgData name="Charlie Carlson" userId="a45f0fe5-4880-4e9f-8dc9-a7e9880fcf38" providerId="ADAL" clId="{CF5F65C6-D1F7-5BF4-B801-409E4ECF63BD}" dt="2025-08-27T19:56:09.836" v="1869" actId="14100"/>
          <ac:spMkLst>
            <pc:docMk/>
            <pc:sldMk cId="3860102713" sldId="350"/>
            <ac:spMk id="4" creationId="{64DA336C-7CF5-0F29-78BA-168E8AD9363C}"/>
          </ac:spMkLst>
        </pc:spChg>
        <pc:spChg chg="add mod">
          <ac:chgData name="Charlie Carlson" userId="a45f0fe5-4880-4e9f-8dc9-a7e9880fcf38" providerId="ADAL" clId="{CF5F65C6-D1F7-5BF4-B801-409E4ECF63BD}" dt="2025-08-27T19:56:22.064" v="1872" actId="20577"/>
          <ac:spMkLst>
            <pc:docMk/>
            <pc:sldMk cId="3860102713" sldId="350"/>
            <ac:spMk id="6" creationId="{275FF585-878E-AC39-0A73-5E54BCC633E6}"/>
          </ac:spMkLst>
        </pc:spChg>
        <pc:spChg chg="mod">
          <ac:chgData name="Charlie Carlson" userId="a45f0fe5-4880-4e9f-8dc9-a7e9880fcf38" providerId="ADAL" clId="{CF5F65C6-D1F7-5BF4-B801-409E4ECF63BD}" dt="2025-08-27T19:57:02.625" v="1902" actId="20577"/>
          <ac:spMkLst>
            <pc:docMk/>
            <pc:sldMk cId="3860102713" sldId="350"/>
            <ac:spMk id="16" creationId="{6E71CB64-3BD2-9C0A-4900-3A149131CDEC}"/>
          </ac:spMkLst>
        </pc:spChg>
        <pc:picChg chg="add mod">
          <ac:chgData name="Charlie Carlson" userId="a45f0fe5-4880-4e9f-8dc9-a7e9880fcf38" providerId="ADAL" clId="{CF5F65C6-D1F7-5BF4-B801-409E4ECF63BD}" dt="2025-08-27T19:56:28.806" v="1873"/>
          <ac:picMkLst>
            <pc:docMk/>
            <pc:sldMk cId="3860102713" sldId="350"/>
            <ac:picMk id="7" creationId="{F1F9E465-C4DF-A0DD-D522-F526F450FCE5}"/>
          </ac:picMkLst>
        </pc:picChg>
        <pc:picChg chg="add mod">
          <ac:chgData name="Charlie Carlson" userId="a45f0fe5-4880-4e9f-8dc9-a7e9880fcf38" providerId="ADAL" clId="{CF5F65C6-D1F7-5BF4-B801-409E4ECF63BD}" dt="2025-08-27T19:56:28.806" v="1873"/>
          <ac:picMkLst>
            <pc:docMk/>
            <pc:sldMk cId="3860102713" sldId="350"/>
            <ac:picMk id="8" creationId="{C15F4700-B69D-74EB-29CC-94AA97FA3BA0}"/>
          </ac:picMkLst>
        </pc:picChg>
      </pc:sldChg>
      <pc:sldChg chg="delSp modSp add mod">
        <pc:chgData name="Charlie Carlson" userId="a45f0fe5-4880-4e9f-8dc9-a7e9880fcf38" providerId="ADAL" clId="{CF5F65C6-D1F7-5BF4-B801-409E4ECF63BD}" dt="2025-08-27T20:00:49.401" v="2188" actId="20577"/>
        <pc:sldMkLst>
          <pc:docMk/>
          <pc:sldMk cId="1075525337" sldId="351"/>
        </pc:sldMkLst>
        <pc:spChg chg="mod">
          <ac:chgData name="Charlie Carlson" userId="a45f0fe5-4880-4e9f-8dc9-a7e9880fcf38" providerId="ADAL" clId="{CF5F65C6-D1F7-5BF4-B801-409E4ECF63BD}" dt="2025-08-27T19:56:43.537" v="1894" actId="20577"/>
          <ac:spMkLst>
            <pc:docMk/>
            <pc:sldMk cId="1075525337" sldId="351"/>
            <ac:spMk id="2" creationId="{78475D25-E45A-414F-11E2-812EFE557E1B}"/>
          </ac:spMkLst>
        </pc:spChg>
        <pc:spChg chg="mod">
          <ac:chgData name="Charlie Carlson" userId="a45f0fe5-4880-4e9f-8dc9-a7e9880fcf38" providerId="ADAL" clId="{CF5F65C6-D1F7-5BF4-B801-409E4ECF63BD}" dt="2025-08-27T20:00:49.401" v="2188" actId="20577"/>
          <ac:spMkLst>
            <pc:docMk/>
            <pc:sldMk cId="1075525337" sldId="351"/>
            <ac:spMk id="16" creationId="{AFDFA715-F37B-32DE-1172-2E8BDCD96C47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8-27T20:07:16.015" v="2263" actId="478"/>
        <pc:sldMkLst>
          <pc:docMk/>
          <pc:sldMk cId="2686007596" sldId="352"/>
        </pc:sldMkLst>
        <pc:spChg chg="mod">
          <ac:chgData name="Charlie Carlson" userId="a45f0fe5-4880-4e9f-8dc9-a7e9880fcf38" providerId="ADAL" clId="{CF5F65C6-D1F7-5BF4-B801-409E4ECF63BD}" dt="2025-08-27T20:04:12.951" v="2230" actId="20577"/>
          <ac:spMkLst>
            <pc:docMk/>
            <pc:sldMk cId="2686007596" sldId="352"/>
            <ac:spMk id="2" creationId="{36CE4BA9-643D-6A67-A583-CF5B004EE354}"/>
          </ac:spMkLst>
        </pc:spChg>
        <pc:picChg chg="add mod">
          <ac:chgData name="Charlie Carlson" userId="a45f0fe5-4880-4e9f-8dc9-a7e9880fcf38" providerId="ADAL" clId="{CF5F65C6-D1F7-5BF4-B801-409E4ECF63BD}" dt="2025-08-27T20:04:05.291" v="2219" actId="167"/>
          <ac:picMkLst>
            <pc:docMk/>
            <pc:sldMk cId="2686007596" sldId="352"/>
            <ac:picMk id="4" creationId="{E178410E-9C7B-A005-8A96-AC3C4071BBB2}"/>
          </ac:picMkLst>
        </pc:picChg>
      </pc:sldChg>
      <pc:sldChg chg="addSp delSp modSp add mod ord">
        <pc:chgData name="Charlie Carlson" userId="a45f0fe5-4880-4e9f-8dc9-a7e9880fcf38" providerId="ADAL" clId="{CF5F65C6-D1F7-5BF4-B801-409E4ECF63BD}" dt="2025-08-27T20:05:40.628" v="2252" actId="20577"/>
        <pc:sldMkLst>
          <pc:docMk/>
          <pc:sldMk cId="3107608285" sldId="353"/>
        </pc:sldMkLst>
        <pc:spChg chg="mod">
          <ac:chgData name="Charlie Carlson" userId="a45f0fe5-4880-4e9f-8dc9-a7e9880fcf38" providerId="ADAL" clId="{CF5F65C6-D1F7-5BF4-B801-409E4ECF63BD}" dt="2025-08-27T20:05:40.628" v="2252" actId="20577"/>
          <ac:spMkLst>
            <pc:docMk/>
            <pc:sldMk cId="3107608285" sldId="353"/>
            <ac:spMk id="2" creationId="{11BDC772-61C4-8545-99EF-582CCB343539}"/>
          </ac:spMkLst>
        </pc:spChg>
        <pc:picChg chg="add mod">
          <ac:chgData name="Charlie Carlson" userId="a45f0fe5-4880-4e9f-8dc9-a7e9880fcf38" providerId="ADAL" clId="{CF5F65C6-D1F7-5BF4-B801-409E4ECF63BD}" dt="2025-08-27T20:05:35.435" v="2250" actId="1076"/>
          <ac:picMkLst>
            <pc:docMk/>
            <pc:sldMk cId="3107608285" sldId="353"/>
            <ac:picMk id="6" creationId="{253C5511-BAB0-4AB9-EBE9-F96117EC5A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106AE-F7AE-614F-9954-EDF56868760B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1867-2C57-214B-8185-5EBB2EAF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073B8-BA55-EEAC-274D-41CCB0562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29583-DA8D-B672-E980-B85948B92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81561-5A45-0115-B834-4DCDE6A30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88BBE-0E7D-601D-6043-313294F70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7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AFE4-04EC-4B7B-9A42-37DF336B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D43AC-44FC-DF2B-1E44-8945D7F0D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43020-F947-A555-E922-76BA99AF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08F18-A8D2-F12E-EA3C-967CF447D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53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78713-8D57-1FAD-2E62-143D51A8D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E01D8-A3E5-AFAB-241D-0F7228764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7AB97-FED0-48D3-819E-1AB402D12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AF134-E6E8-6FCA-8B5B-8F4F0EF57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41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0933D-AC0F-B1EB-A9BC-CF14656C3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F129A-6E53-16AD-AD24-74770D6AA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5399C-33B8-D3A3-FBA7-F8F94CE7B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6AAA-D191-9690-88A8-C154C8EA0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23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9EED-880E-A3C5-D7C5-9F77524E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C095B-A44E-ECAD-D883-3846E27C1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66CD2-3FD8-881E-6736-B4F457F79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638EB-4AD5-0AB2-9AF3-33FCC1D47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0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B6297-FA98-0457-FAFF-1C62D8C5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34E91-99F0-940F-AE8A-5E06EBF5B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1E8A7-31EC-FC7E-53B7-582DA3E3A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F50D0-2CF7-6ABD-0DFA-F67B77BF3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00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9CEA-B69E-497F-0813-A78DDA91E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D1C8F-7FC2-7A25-A901-918582AAC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D68920-6AFF-2382-5ACC-F0CE5FD56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A76B5-F731-7C41-DBEE-2EA756BB9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55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E3C9-56C7-9825-C007-D0B9868C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9D7DB-4AD2-4586-E57D-5F5A814B3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57DA8-E4F8-3E17-5ECA-860F9C070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62BD0-C957-EEFA-FB39-2C25E87B3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04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3CF4E-32A9-A0F9-1DB5-2D0FEF19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E9FC96-EB7D-96DA-ED88-475246A28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50D95-1E30-FDFA-786D-CA0D8D4F0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CBF71-0437-5D62-9BF7-154636927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8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B2B04-5434-0A90-CB39-F75B6118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EF1F8-1C9D-FF61-3AA2-D5DBFA0AD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CBA7D-908A-FF87-BF65-D24E1A603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B9C59-C383-54B2-FB14-77FA683F1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60CC-D396-BAB0-5594-7584FF722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317DA-53CD-6C71-67E5-1023BC3E6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985F4-03A9-3CCA-2B08-EAB30C3DD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30B1C-1896-53B3-1B8D-C5287AD5D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99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74868-8D39-3645-754C-C972A666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B23FC-879D-1B8A-D7F4-76F2E5C06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0D5C2-4725-3C91-6931-4485051F3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619BD-0F66-9881-E956-21828305E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13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7D591-55C9-2C6F-301B-20D1F056E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602B4-38FC-527E-CCA4-76AD9921A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07EE6-393C-3860-0E2E-D1ECFB1B3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C707B-5E7E-BF9D-C0C9-6040C94D2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2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C3DD-52EB-2DA3-C968-F7FDD0578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42395-42CA-35E9-72AD-06363DE46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407E04-EB72-FF86-1B34-69320962F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29329-FB73-87F4-762C-6F929ACA0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5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626CE-A7B4-D9FA-2656-1AA8EF740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2ED8C-C508-EA5C-881D-19CA329AD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4A48A4-38D5-C5B3-6D6F-B37EA2003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05DF-65A8-8951-37A4-A77E34FCA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9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60883-C59D-3208-0E11-C55EC39BD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55B80-11B8-E9FB-2374-6E4A61F89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46D94-B616-D87E-703F-C5C6CC977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16507-AF2C-9FE9-374B-73E513644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56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D931-52A4-FDF6-1D57-1CCC96B1C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A2B3E-D96D-B750-BFB3-9B1132FC7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71879-5F74-88B5-9A27-DA337F71A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EF41B-FAE7-8EFB-3C24-7B18C9B784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0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B99E-65F1-2BE7-16E6-01412AEE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D93A7-DE85-C7F2-810A-2032E4C50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6BBFE-CB6C-615D-1AF0-EB2438916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6016C-153C-EAE3-AE59-A8AE6951A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9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94E6D-00C2-F284-6EF4-9DACDFF6A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65342-4DA9-8827-5DDF-AC785F8FA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39C2A-A26C-CD0A-06AB-2A78B80C2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404A0-0C1E-E711-86C4-C56F33055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80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1A02D-EAE2-5B72-F1BA-D610BC3D2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4D37D-A61D-68AE-8F9E-309F044F1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12E38-F67F-1C7E-1192-AA50B392F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5C1FF-55F0-449C-71FD-3C70DB27B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65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7EF14-3DE7-E8BA-0FAD-9BA602707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7C9FE-367C-688D-8A10-610BF21C4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76E8F-6583-A215-6E43-50D9D91EB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45599-500B-24FB-009D-4650A38D8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3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7141-DDCC-0497-9FA7-4B8E2CF3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45B88-EC6D-9FE4-2DEA-AFA9812FA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D88AD-E74E-5C52-EC46-3C1BC4AB2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AA7A1-1A32-8B56-EE15-F833684D6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27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15B49-C532-8D61-A5A7-76049DEC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F511B-7F47-A4FF-D9B1-83A077FDF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CF2ABC-BADC-987D-014F-4CB407C8D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B0FE0-AF3B-E595-7850-77D015B05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98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7D228-F4EE-A681-2055-AA87103D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65695-A4CD-22CB-A545-92A38BFA1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7FA9F-46C6-9E5C-31AF-69857E730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57378-F997-2F7A-22DE-3E7B18C4E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7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881A9-3599-D998-FDA9-39EB1F8A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D813E0-0186-3462-2057-32AA524FE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6A3A-372C-AEFB-209F-6618DAE88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B2A2-9B3D-A349-8237-548EB7F2E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93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B55E7-28CC-E571-EDC1-139EAE71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2A593A-05A9-8042-A3EA-1907276D5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CB7C8-6511-4672-433B-374971FA8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5F7AE-6134-CB1D-9EE9-1C4A24F2B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19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D3857-7960-56C9-1669-8DA3B1185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89E292-17BC-BE47-722F-791A539AA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620BA-03BB-8937-E45D-79300AA03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24432-297E-7BBD-DEFB-755DF0EC6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5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49EAF-7A82-0A19-5FA7-DFF2435D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0052B-F503-11DD-E390-FAC14B32D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46C42-3EBF-04BC-B023-3BB26C09B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72D5E-36C2-EE3B-4385-19311A9B1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D003F-5F3F-4D59-BDAF-5AD3CA32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F81F6-2755-C969-0CF7-06BE3435B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EA25D-3C4B-9BBB-E753-9416E8785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8574C-F7DE-0E80-172D-D50FA5CA9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62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22482-BC0E-B164-2263-6465A010D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5B254-8C19-88AD-0A9C-D8E1026FC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73398-7619-1979-FD00-B5885F278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CA5A3-F85B-BB10-F226-6497BD779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5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E236A-3258-0D53-4A36-B8A2DE1A1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31F06-9178-EBBC-2069-3525019E6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A0357-71BA-F069-F338-BFB63DC08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172C8-DD1B-8ABC-C261-A01117864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2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438C-159C-E295-283A-3814779C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61B4A-0BC2-E6F9-F143-DBA3410A7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DF242-129A-73F8-433B-C976AFB65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FCE55-9139-2B49-4366-B5B5D5DC3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0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687AA-0912-BF66-88CA-666138BD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C1D7B-E760-BAA6-AFEE-5EC7CC2F0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59EBA-7D0A-D1AA-308A-521C64132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F97-6DC0-01F0-5891-D4E5602BB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5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C9AE-50DF-9C5B-93F6-3D97BED9D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31A06-B682-EB09-9258-163B61B1F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096D5-2B4A-AEC6-98CA-411F36C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9BAF9-8FBF-D559-4E47-D0DEDDCE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86228-9943-4A0B-CDF0-D50BE5B6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B80C-AB9A-832E-CEA0-15EE3D18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EA3B5-B4E1-DE73-D953-A90E2549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1853E-7F2D-3E3E-614F-C9E13D79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BBD7-F57E-00CE-98AD-A4F63D93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CAF40-9E8E-F85D-54FD-85AD7345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A153B-11CA-72B8-486C-47007E258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0D433-0E65-8E7B-3C49-FD00AA76B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74A95-EBEC-D083-0649-CD2FF27E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107CE-9087-AAB0-6A10-4582A096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49435-F37A-35E4-8CA8-96A4E5F0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3431-4926-8107-BAE6-79C5214B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9591F-BB3B-94E3-CC65-052219D7D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DB130-84CD-4DB4-CDC2-7633043E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B5FEC-FD71-1A12-33EA-ED7C6C7C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869F2-FDBD-CC1E-C4F8-C8C069C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0408-B3F1-1A16-A0CD-BB3998DA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619CA-D7D4-58E0-9D9F-09B124CB6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F884E-4D48-08B9-DBEA-50E410C5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286F0-F08D-521B-5BE4-7751CE9B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AAE6D-00F3-0AAD-CFA7-E0A790B2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9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BCDF8-66B3-0618-1EBA-A42E07A7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A938F-991B-EF63-D04E-C1F33066D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E903E-C797-2ABE-62E4-F495DC2B0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75E74-EA66-7DB7-99DB-26689030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AD113-8742-FC6C-3E35-FACE7FC24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EA373-6682-6394-6E69-716C57F9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5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E6AD-7996-6859-63F4-DA3C9C08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2A27A-0EEF-0900-0648-C1F92B139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D0111-CCF6-08E6-93EB-CC6A72877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0BD30-2859-169F-23D9-6D2AA8D07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EF176-4B14-A33F-CA56-566F08B7B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05CA25-598B-ADC0-8712-191F474D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07BD5-AC9D-A50A-45C1-25ADE353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95BC7-053B-F038-DDE5-E6EBA1D3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6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BE61-60FA-7FF1-7F74-33508A69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7D47D-D5C9-C6F5-A04A-1D16B3F2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B3A0C-8961-2908-9B38-F0B6A844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DC789-2D62-CA8F-8932-D1281F7C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1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52478-CC87-D753-1677-3222592F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93239-10DA-1D47-F02C-D5F10EB7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3CB4F-B3FF-7406-65D9-EB63C7B3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3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136F-D0DE-26B4-0A25-666C596B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D1B4-DBB1-4498-95AD-60898FA13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CDBBA-6529-C669-8EC8-13292E988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5DE9-4AB1-FADA-B8E4-515432D6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F73E-5956-DB33-7D68-AD750DA4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FDE14-38B6-CF9C-10CA-8E9A4F46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9F1A-34C0-4F11-1819-AA6BC902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5103E-FB8C-EFB2-4502-344322334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62364-6758-7094-D817-8AE821BC7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B79E-9013-9A64-A6A6-3FB16EA4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F35D5-C731-A462-D688-F13DA424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08F76-7B27-87F1-8191-B63AE6F3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06AE6-1A75-1845-2B58-DFC466E3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A3854-44AC-3AEA-B206-A0A1C7C40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8F876-4A81-735C-667B-D81C7918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74B32-93B4-0844-82AA-B402B210AFF6}" type="datetimeFigureOut">
              <a:rPr lang="en-US" smtClean="0"/>
              <a:t>8/29/25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99956-F44B-52FC-CFBC-B789EE4CC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0A12-92EE-323C-896F-B4B29A208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E675C8-07D9-1A42-BC00-FC8BF33DF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1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14.sv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23.svg"/><Relationship Id="rId4" Type="http://schemas.openxmlformats.org/officeDocument/2006/relationships/image" Target="../media/image16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14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34.sv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14.svg"/><Relationship Id="rId9" Type="http://schemas.openxmlformats.org/officeDocument/2006/relationships/image" Target="../media/image32.png"/><Relationship Id="rId1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ddit.com/r/ProgrammerHumor/comments/91vtas/python_27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dit.com/r/mathmemes/comments/iasdsb/proof_by_induction/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xkcd.com/1516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5084-7E5E-272A-5EEA-0102DD7F6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58F5-02D4-2EEF-668D-67C0EBE1F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 </a:t>
            </a:r>
          </a:p>
          <a:p>
            <a:r>
              <a:rPr lang="en-US" dirty="0"/>
              <a:t>Monday August 27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99B24D-F0E6-317E-A3CC-B4D67B27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F7BA5-F420-52A2-110C-5A98BF73A1CA}"/>
              </a:ext>
            </a:extLst>
          </p:cNvPr>
          <p:cNvSpPr txBox="1"/>
          <p:nvPr/>
        </p:nvSpPr>
        <p:spPr>
          <a:xfrm>
            <a:off x="3048000" y="303946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“A Proof”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E5FC57-49BF-63E9-5508-D8D30F90EF08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FF224F-E334-3EA3-3E78-98E7E81812AC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4092C-03F3-FD00-8949-43F95582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09C7-3E4F-5426-704D-4E86AE42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E4698-C8E1-E606-A37A-27F147CD60D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DA9CCF-D08F-D99F-C926-E295C981D8A1}"/>
              </a:ext>
            </a:extLst>
          </p:cNvPr>
          <p:cNvSpPr txBox="1"/>
          <p:nvPr/>
        </p:nvSpPr>
        <p:spPr>
          <a:xfrm>
            <a:off x="838198" y="1747518"/>
            <a:ext cx="101207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Q1: </a:t>
            </a:r>
            <a:r>
              <a:rPr lang="en-US" sz="4000" dirty="0"/>
              <a:t>What does it mean for a program to “terminate?”</a:t>
            </a:r>
          </a:p>
          <a:p>
            <a:r>
              <a:rPr lang="en-US" sz="4000" b="1" dirty="0"/>
              <a:t>Q2: </a:t>
            </a:r>
            <a:r>
              <a:rPr lang="en-US" sz="4000" dirty="0"/>
              <a:t>Can you think of program which does not terminate on any input?</a:t>
            </a:r>
          </a:p>
          <a:p>
            <a:r>
              <a:rPr lang="en-US" sz="4000" b="1" dirty="0"/>
              <a:t>Q3: </a:t>
            </a:r>
            <a:r>
              <a:rPr lang="en-US" sz="4000" dirty="0"/>
              <a:t>Can you think of a program that terminates on all but one specific input? 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4E19A639-4365-E32D-1F42-56F078D3B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CD0E-F46E-690E-3407-AFAB0DE3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19FE-8660-B08B-6E7D-99F2800C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2BC48-758E-4314-3F28-A0BAE8156BD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F96F61-304E-5706-775A-BA8BD293AB55}"/>
              </a:ext>
            </a:extLst>
          </p:cNvPr>
          <p:cNvSpPr txBox="1"/>
          <p:nvPr/>
        </p:nvSpPr>
        <p:spPr>
          <a:xfrm>
            <a:off x="595605" y="1912832"/>
            <a:ext cx="2937873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</a:rPr>
              <a:t>add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): </a:t>
            </a:r>
            <a:endParaRPr lang="en-US" sz="2400" dirty="0">
              <a:solidFill>
                <a:srgbClr val="008000"/>
              </a:solidFill>
              <a:latin typeface="Courier New" panose="02070309020205020404" pitchFamily="49" charset="0"/>
            </a:endParaRPr>
          </a:p>
          <a:p>
            <a:pPr defTabSz="685800"/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c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a+b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2286F-4E64-8893-DB5F-1ABC0ADDD668}"/>
              </a:ext>
            </a:extLst>
          </p:cNvPr>
          <p:cNvSpPr txBox="1"/>
          <p:nvPr/>
        </p:nvSpPr>
        <p:spPr>
          <a:xfrm>
            <a:off x="3726732" y="1919330"/>
            <a:ext cx="3395214" cy="193899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srgbClr val="795E26"/>
                </a:solidFill>
                <a:latin typeface="Courier New" panose="02070309020205020404" pitchFamily="49" charset="0"/>
              </a:rPr>
              <a:t>badd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): </a:t>
            </a:r>
            <a:endParaRPr lang="en-US" sz="2400" dirty="0">
              <a:solidFill>
                <a:srgbClr val="008000"/>
              </a:solidFill>
              <a:latin typeface="Courier New" panose="02070309020205020404" pitchFamily="49" charset="0"/>
            </a:endParaRPr>
          </a:p>
          <a:p>
            <a:pPr defTabSz="685800"/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c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a+b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   while </a:t>
            </a:r>
            <a:r>
              <a:rPr lang="en-US" sz="2400" dirty="0">
                <a:latin typeface="Courier New" panose="02070309020205020404" pitchFamily="49" charset="0"/>
              </a:rPr>
              <a:t>(True):</a:t>
            </a:r>
          </a:p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      </a:t>
            </a:r>
            <a:r>
              <a:rPr lang="en-US" sz="2400" dirty="0">
                <a:latin typeface="Courier New" panose="02070309020205020404" pitchFamily="49" charset="0"/>
              </a:rPr>
              <a:t>continue</a:t>
            </a: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26DBF-6AA4-6E52-F150-FDF65C2526EC}"/>
              </a:ext>
            </a:extLst>
          </p:cNvPr>
          <p:cNvSpPr txBox="1"/>
          <p:nvPr/>
        </p:nvSpPr>
        <p:spPr>
          <a:xfrm>
            <a:off x="7315200" y="1919330"/>
            <a:ext cx="4281195" cy="267765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</a:rPr>
              <a:t>badd2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): </a:t>
            </a:r>
            <a:endParaRPr lang="en-US" sz="2400" dirty="0">
              <a:solidFill>
                <a:srgbClr val="008000"/>
              </a:solidFill>
              <a:latin typeface="Courier New" panose="02070309020205020404" pitchFamily="49" charset="0"/>
            </a:endParaRPr>
          </a:p>
          <a:p>
            <a:pPr defTabSz="685800"/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c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a+b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defTabSz="685800"/>
            <a:r>
              <a:rPr lang="en-US" sz="2400" dirty="0"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2400" dirty="0">
                <a:latin typeface="Courier New" panose="02070309020205020404" pitchFamily="49" charset="0"/>
              </a:rPr>
              <a:t> (c == 2):</a:t>
            </a:r>
          </a:p>
          <a:p>
            <a:pPr defTabSz="685800"/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      return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c</a:t>
            </a:r>
          </a:p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   while </a:t>
            </a:r>
            <a:r>
              <a:rPr lang="en-US" sz="2400" dirty="0">
                <a:latin typeface="Courier New" panose="02070309020205020404" pitchFamily="49" charset="0"/>
              </a:rPr>
              <a:t>(True):</a:t>
            </a:r>
          </a:p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      </a:t>
            </a:r>
            <a:r>
              <a:rPr lang="en-US" sz="2400" dirty="0">
                <a:latin typeface="Courier New" panose="02070309020205020404" pitchFamily="49" charset="0"/>
              </a:rPr>
              <a:t>continue</a:t>
            </a:r>
          </a:p>
          <a:p>
            <a:pPr defTabSz="685800"/>
            <a:r>
              <a:rPr lang="en-US" sz="2400" dirty="0">
                <a:latin typeface="Courier New" panose="02070309020205020404" pitchFamily="49" charset="0"/>
              </a:rPr>
              <a:t>      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8" name="Graphic 7" descr="Customer review outline">
            <a:extLst>
              <a:ext uri="{FF2B5EF4-FFF2-40B4-BE49-F238E27FC236}">
                <a16:creationId xmlns:a16="http://schemas.microsoft.com/office/drawing/2014/main" id="{DF445238-E59D-6FCF-ED33-A5CB74A15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387" y="4128655"/>
            <a:ext cx="2729345" cy="2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CCB33-1C52-E7C3-8AF5-D17AA611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9816-FF4A-9182-EE2C-748AF715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096E77-B792-64B8-426A-00788C34AE8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Web design outline">
            <a:extLst>
              <a:ext uri="{FF2B5EF4-FFF2-40B4-BE49-F238E27FC236}">
                <a16:creationId xmlns:a16="http://schemas.microsoft.com/office/drawing/2014/main" id="{A39A7A4B-10E6-1193-641A-1BE50D7E0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721" y="3849172"/>
            <a:ext cx="1566110" cy="15661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7EB16DF-9D7C-B5E7-C362-25BA15E92A3C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4" name="Graphic 13" descr="Processor outline">
              <a:extLst>
                <a:ext uri="{FF2B5EF4-FFF2-40B4-BE49-F238E27FC236}">
                  <a16:creationId xmlns:a16="http://schemas.microsoft.com/office/drawing/2014/main" id="{2BE520C8-B92A-9009-69EF-C4EC545A2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F238ED-995F-BFDB-28A1-E67C0ACE6982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E368A-2409-EB00-59E4-560B26A3F4CB}"/>
                  </a:ext>
                </a:extLst>
              </p:cNvPr>
              <p:cNvSpPr txBox="1"/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Input: </a:t>
                </a:r>
                <a:r>
                  <a:rPr lang="en-US" sz="2800" dirty="0"/>
                  <a:t>A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b="1" dirty="0"/>
                  <a:t>Output: </a:t>
                </a:r>
                <a:r>
                  <a:rPr lang="en-US" sz="2800" dirty="0"/>
                  <a:t>True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terminates on all inputs. Otherwise, false.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7E368A-2409-EB00-59E4-560B26A3F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blipFill>
                <a:blip r:embed="rId7"/>
                <a:stretch>
                  <a:fillRect l="-1447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15DEEF-1627-C18B-D93F-73AE73F6B722}"/>
              </a:ext>
            </a:extLst>
          </p:cNvPr>
          <p:cNvCxnSpPr/>
          <p:nvPr/>
        </p:nvCxnSpPr>
        <p:spPr>
          <a:xfrm>
            <a:off x="2106806" y="4667501"/>
            <a:ext cx="22444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C56C92-F141-1A3C-C2BA-68C00932F914}"/>
              </a:ext>
            </a:extLst>
          </p:cNvPr>
          <p:cNvCxnSpPr>
            <a:cxnSpLocks/>
          </p:cNvCxnSpPr>
          <p:nvPr/>
        </p:nvCxnSpPr>
        <p:spPr>
          <a:xfrm>
            <a:off x="7757641" y="3914716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1B0CEE-6133-16F7-E3B0-6ED2C96E421B}"/>
                  </a:ext>
                </a:extLst>
              </p:cNvPr>
              <p:cNvSpPr txBox="1"/>
              <p:nvPr/>
            </p:nvSpPr>
            <p:spPr>
              <a:xfrm>
                <a:off x="0" y="5127808"/>
                <a:ext cx="26701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Input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1B0CEE-6133-16F7-E3B0-6ED2C96E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27808"/>
                <a:ext cx="2670155" cy="523220"/>
              </a:xfrm>
              <a:prstGeom prst="rect">
                <a:avLst/>
              </a:prstGeom>
              <a:blipFill>
                <a:blip r:embed="rId8"/>
                <a:stretch>
                  <a:fillRect l="-521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0454D9-3B67-68F8-D65C-1FAFD8B1F201}"/>
                  </a:ext>
                </a:extLst>
              </p:cNvPr>
              <p:cNvSpPr txBox="1"/>
              <p:nvPr/>
            </p:nvSpPr>
            <p:spPr>
              <a:xfrm>
                <a:off x="5101529" y="6136083"/>
                <a:ext cx="19889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Algorithm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0454D9-3B67-68F8-D65C-1FAFD8B1F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29" y="6136083"/>
                <a:ext cx="1988942" cy="523220"/>
              </a:xfrm>
              <a:prstGeom prst="rect">
                <a:avLst/>
              </a:prstGeom>
              <a:blipFill>
                <a:blip r:embed="rId9"/>
                <a:stretch>
                  <a:fillRect l="-6329" t="-11905" r="-6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78C071-3945-AFAA-A290-86951E796676}"/>
              </a:ext>
            </a:extLst>
          </p:cNvPr>
          <p:cNvCxnSpPr>
            <a:cxnSpLocks/>
          </p:cNvCxnSpPr>
          <p:nvPr/>
        </p:nvCxnSpPr>
        <p:spPr>
          <a:xfrm>
            <a:off x="7757641" y="5651028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825189-50A9-06B6-4905-8EB8429298A4}"/>
                  </a:ext>
                </a:extLst>
              </p:cNvPr>
              <p:cNvSpPr txBox="1"/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True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terminates on all inputs.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9825189-50A9-06B6-4905-8EB842929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blipFill>
                <a:blip r:embed="rId10"/>
                <a:stretch>
                  <a:fillRect l="-3802" t="-7895" r="-38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407C95-23D4-6B80-330F-7453B68C2ABF}"/>
                  </a:ext>
                </a:extLst>
              </p:cNvPr>
              <p:cNvSpPr txBox="1"/>
              <p:nvPr/>
            </p:nvSpPr>
            <p:spPr>
              <a:xfrm>
                <a:off x="8574146" y="5181976"/>
                <a:ext cx="349316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False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does not terminates on at least one input.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407C95-23D4-6B80-330F-7453B68C2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146" y="5181976"/>
                <a:ext cx="3493163" cy="1384995"/>
              </a:xfrm>
              <a:prstGeom prst="rect">
                <a:avLst/>
              </a:prstGeom>
              <a:blipFill>
                <a:blip r:embed="rId11"/>
                <a:stretch>
                  <a:fillRect l="-3623" t="-5505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 descr="Question Mark outline">
            <a:extLst>
              <a:ext uri="{FF2B5EF4-FFF2-40B4-BE49-F238E27FC236}">
                <a16:creationId xmlns:a16="http://schemas.microsoft.com/office/drawing/2014/main" id="{FF1CB732-B406-1F3B-FC78-49AB13705F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5475" y="3351523"/>
            <a:ext cx="2641049" cy="26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8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EEB2D-996C-2CC4-6D98-F1495228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F25B-5360-65C4-1100-C6424F23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C8942A-5679-2C05-F8E5-BA4DFA29E7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33E528-2A6A-51FD-D27B-CC30DABCCC0F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4" name="Graphic 13" descr="Processor outline">
              <a:extLst>
                <a:ext uri="{FF2B5EF4-FFF2-40B4-BE49-F238E27FC236}">
                  <a16:creationId xmlns:a16="http://schemas.microsoft.com/office/drawing/2014/main" id="{30675826-64A3-ED5E-0D63-5D011409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AFEF6B-5C39-AC54-0FE3-F44C8F381DA4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0F69F1-A0B3-B3BD-C751-8C4194CF4D95}"/>
                  </a:ext>
                </a:extLst>
              </p:cNvPr>
              <p:cNvSpPr txBox="1"/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Input: </a:t>
                </a:r>
                <a:r>
                  <a:rPr lang="en-US" sz="2800" dirty="0"/>
                  <a:t>A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b="1" dirty="0"/>
                  <a:t>Output: </a:t>
                </a:r>
                <a:r>
                  <a:rPr lang="en-US" sz="2800" dirty="0"/>
                  <a:t>True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terminates on all inputs. Otherwise, false.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0F69F1-A0B3-B3BD-C751-8C4194CF4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blipFill>
                <a:blip r:embed="rId5"/>
                <a:stretch>
                  <a:fillRect l="-1447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B7136F-3ABE-BA54-7F4E-982F7A185E78}"/>
              </a:ext>
            </a:extLst>
          </p:cNvPr>
          <p:cNvCxnSpPr>
            <a:cxnSpLocks/>
          </p:cNvCxnSpPr>
          <p:nvPr/>
        </p:nvCxnSpPr>
        <p:spPr>
          <a:xfrm>
            <a:off x="3699164" y="4667501"/>
            <a:ext cx="6520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2E79A8-F38F-4B94-386A-479AB6ED4E3D}"/>
              </a:ext>
            </a:extLst>
          </p:cNvPr>
          <p:cNvCxnSpPr>
            <a:cxnSpLocks/>
          </p:cNvCxnSpPr>
          <p:nvPr/>
        </p:nvCxnSpPr>
        <p:spPr>
          <a:xfrm>
            <a:off x="7757641" y="3914716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F4943A-3848-EE02-9B5E-B8C82A6AF6AF}"/>
                  </a:ext>
                </a:extLst>
              </p:cNvPr>
              <p:cNvSpPr txBox="1"/>
              <p:nvPr/>
            </p:nvSpPr>
            <p:spPr>
              <a:xfrm>
                <a:off x="272388" y="5267665"/>
                <a:ext cx="26701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Input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F4943A-3848-EE02-9B5E-B8C82A6AF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88" y="5267665"/>
                <a:ext cx="2670155" cy="523220"/>
              </a:xfrm>
              <a:prstGeom prst="rect">
                <a:avLst/>
              </a:prstGeom>
              <a:blipFill>
                <a:blip r:embed="rId6"/>
                <a:stretch>
                  <a:fillRect l="-4739" t="-11628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0A1C56-A386-B213-42B8-F156643A08F2}"/>
                  </a:ext>
                </a:extLst>
              </p:cNvPr>
              <p:cNvSpPr txBox="1"/>
              <p:nvPr/>
            </p:nvSpPr>
            <p:spPr>
              <a:xfrm>
                <a:off x="5101529" y="6136083"/>
                <a:ext cx="19889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Algorithm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0A1C56-A386-B213-42B8-F156643A0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29" y="6136083"/>
                <a:ext cx="1988942" cy="523220"/>
              </a:xfrm>
              <a:prstGeom prst="rect">
                <a:avLst/>
              </a:prstGeom>
              <a:blipFill>
                <a:blip r:embed="rId7"/>
                <a:stretch>
                  <a:fillRect l="-6329" t="-11905" r="-6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7FE68A-AC02-7BB0-9B06-A8E514F81A34}"/>
              </a:ext>
            </a:extLst>
          </p:cNvPr>
          <p:cNvCxnSpPr>
            <a:cxnSpLocks/>
          </p:cNvCxnSpPr>
          <p:nvPr/>
        </p:nvCxnSpPr>
        <p:spPr>
          <a:xfrm>
            <a:off x="7757641" y="5651028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8FA907-4CE3-6746-D572-B7123003788A}"/>
                  </a:ext>
                </a:extLst>
              </p:cNvPr>
              <p:cNvSpPr txBox="1"/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/>
                  <a:t>True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terminates on all inputs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8FA907-4CE3-6746-D572-B71230037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blipFill>
                <a:blip r:embed="rId8"/>
                <a:stretch>
                  <a:fillRect l="-3802" t="-7895" r="-152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0DE242-53D1-3F78-FA45-33A622F606F6}"/>
                  </a:ext>
                </a:extLst>
              </p:cNvPr>
              <p:cNvSpPr txBox="1"/>
              <p:nvPr/>
            </p:nvSpPr>
            <p:spPr>
              <a:xfrm>
                <a:off x="8574146" y="5181976"/>
                <a:ext cx="349316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/>
                  <a:t>False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does not terminates on at least one input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0DE242-53D1-3F78-FA45-33A622F60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146" y="5181976"/>
                <a:ext cx="3493163" cy="1384995"/>
              </a:xfrm>
              <a:prstGeom prst="rect">
                <a:avLst/>
              </a:prstGeom>
              <a:blipFill>
                <a:blip r:embed="rId9"/>
                <a:stretch>
                  <a:fillRect l="-3623" t="-5505" r="-4710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 descr="Question Mark outline">
            <a:extLst>
              <a:ext uri="{FF2B5EF4-FFF2-40B4-BE49-F238E27FC236}">
                <a16:creationId xmlns:a16="http://schemas.microsoft.com/office/drawing/2014/main" id="{10ED6B56-1610-AF62-730B-B39BF308C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5475" y="3351523"/>
            <a:ext cx="2641049" cy="2641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A1350-E625-5193-8797-A40175862F4C}"/>
              </a:ext>
            </a:extLst>
          </p:cNvPr>
          <p:cNvSpPr txBox="1"/>
          <p:nvPr/>
        </p:nvSpPr>
        <p:spPr>
          <a:xfrm>
            <a:off x="124691" y="4067336"/>
            <a:ext cx="3395214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</a:rPr>
              <a:t>add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): </a:t>
            </a:r>
            <a:endParaRPr lang="en-US" sz="2400" dirty="0">
              <a:solidFill>
                <a:srgbClr val="008000"/>
              </a:solidFill>
              <a:latin typeface="Courier New" panose="02070309020205020404" pitchFamily="49" charset="0"/>
            </a:endParaRPr>
          </a:p>
          <a:p>
            <a:pPr defTabSz="685800"/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c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a+b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51275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9953F-1D7A-3EF2-F0E9-B9570277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3BAB-1EC7-A92B-D58A-8E2B4DD5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8FA581-5C16-A46D-01DE-B369245A64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4F04A3-03E2-176F-69F6-52EDD4A98516}"/>
              </a:ext>
            </a:extLst>
          </p:cNvPr>
          <p:cNvSpPr txBox="1"/>
          <p:nvPr/>
        </p:nvSpPr>
        <p:spPr>
          <a:xfrm>
            <a:off x="838198" y="1747518"/>
            <a:ext cx="10120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Q4: </a:t>
            </a:r>
            <a:r>
              <a:rPr lang="en-US" sz="4000" dirty="0"/>
              <a:t>How would you try to solve this problem?</a:t>
            </a:r>
          </a:p>
          <a:p>
            <a:r>
              <a:rPr lang="en-US" sz="4000" b="1" dirty="0"/>
              <a:t>A4: </a:t>
            </a:r>
            <a:r>
              <a:rPr lang="en-US" sz="4000" dirty="0"/>
              <a:t>You would not…</a:t>
            </a:r>
          </a:p>
          <a:p>
            <a:r>
              <a:rPr lang="en-US" sz="4000" b="1" dirty="0"/>
              <a:t>Q5: </a:t>
            </a:r>
            <a:r>
              <a:rPr lang="en-US" sz="4000" dirty="0"/>
              <a:t>What could you do instead?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80801A95-D451-88B4-6291-EC6F4DE4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9A621-9648-C557-B24C-75AF4E23C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59BA-6F89-6BF4-715C-55D3FAFF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 2.0?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1223FB-1C17-E5F9-EDB1-CA135880C6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Web design outline">
            <a:extLst>
              <a:ext uri="{FF2B5EF4-FFF2-40B4-BE49-F238E27FC236}">
                <a16:creationId xmlns:a16="http://schemas.microsoft.com/office/drawing/2014/main" id="{A79BA3C4-1E68-B0AA-7A9B-BCDDE4ED9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094" y="3198919"/>
            <a:ext cx="1566110" cy="15661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6DD968-B6A1-A944-ED9D-D2D963F8EDC5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4" name="Graphic 13" descr="Processor outline">
              <a:extLst>
                <a:ext uri="{FF2B5EF4-FFF2-40B4-BE49-F238E27FC236}">
                  <a16:creationId xmlns:a16="http://schemas.microsoft.com/office/drawing/2014/main" id="{FB707292-DA0E-BA30-0CFB-963D37392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1E2EFD-948C-5BF6-C2E5-E6E997F17D35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519B51-3CA9-4C0E-88DF-9B144F0E6D36}"/>
                  </a:ext>
                </a:extLst>
              </p:cNvPr>
              <p:cNvSpPr txBox="1"/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Input: </a:t>
                </a:r>
                <a:r>
                  <a:rPr lang="en-US" sz="2800" dirty="0"/>
                  <a:t>A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and 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b="1" dirty="0"/>
                  <a:t>Output: </a:t>
                </a:r>
                <a:r>
                  <a:rPr lang="en-US" sz="2800" dirty="0"/>
                  <a:t>True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terminates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 Otherwise, false.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519B51-3CA9-4C0E-88DF-9B144F0E6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blipFill>
                <a:blip r:embed="rId7"/>
                <a:stretch>
                  <a:fillRect l="-1447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C1F757-6840-5B37-A635-90BAC498256B}"/>
              </a:ext>
            </a:extLst>
          </p:cNvPr>
          <p:cNvCxnSpPr/>
          <p:nvPr/>
        </p:nvCxnSpPr>
        <p:spPr>
          <a:xfrm>
            <a:off x="2106806" y="4667501"/>
            <a:ext cx="22444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994282-89E0-925A-B71D-520FBFE925CB}"/>
              </a:ext>
            </a:extLst>
          </p:cNvPr>
          <p:cNvCxnSpPr>
            <a:cxnSpLocks/>
          </p:cNvCxnSpPr>
          <p:nvPr/>
        </p:nvCxnSpPr>
        <p:spPr>
          <a:xfrm>
            <a:off x="7757641" y="3914716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FE42-8A0E-C687-7228-332743422370}"/>
                  </a:ext>
                </a:extLst>
              </p:cNvPr>
              <p:cNvSpPr txBox="1"/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AFE42-8A0E-C687-7228-332743422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blipFill>
                <a:blip r:embed="rId8"/>
                <a:stretch>
                  <a:fillRect l="-7092" t="-11905" r="-7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BE4F4B-9C75-2F88-AB35-B4712283748E}"/>
                  </a:ext>
                </a:extLst>
              </p:cNvPr>
              <p:cNvSpPr txBox="1"/>
              <p:nvPr/>
            </p:nvSpPr>
            <p:spPr>
              <a:xfrm>
                <a:off x="5101529" y="6136083"/>
                <a:ext cx="20783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Algorithm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BE4F4B-9C75-2F88-AB35-B47122837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29" y="6136083"/>
                <a:ext cx="2078389" cy="523220"/>
              </a:xfrm>
              <a:prstGeom prst="rect">
                <a:avLst/>
              </a:prstGeom>
              <a:blipFill>
                <a:blip r:embed="rId9"/>
                <a:stretch>
                  <a:fillRect l="-6061" t="-11905" r="-12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BBBFCE-62B1-7138-8466-DFC43CD38D7C}"/>
              </a:ext>
            </a:extLst>
          </p:cNvPr>
          <p:cNvCxnSpPr>
            <a:cxnSpLocks/>
          </p:cNvCxnSpPr>
          <p:nvPr/>
        </p:nvCxnSpPr>
        <p:spPr>
          <a:xfrm>
            <a:off x="7757641" y="5651028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1B9AD8-24B5-2086-A05A-418F96CA4BE9}"/>
                  </a:ext>
                </a:extLst>
              </p:cNvPr>
              <p:cNvSpPr txBox="1"/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True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terminates on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1B9AD8-24B5-2086-A05A-418F96CA4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blipFill>
                <a:blip r:embed="rId10"/>
                <a:stretch>
                  <a:fillRect l="-3802" t="-7895" r="-38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D78087-D5D9-57AD-4F6F-E61E8586AF43}"/>
                  </a:ext>
                </a:extLst>
              </p:cNvPr>
              <p:cNvSpPr txBox="1"/>
              <p:nvPr/>
            </p:nvSpPr>
            <p:spPr>
              <a:xfrm>
                <a:off x="8574146" y="5181976"/>
                <a:ext cx="349316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False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does not terminates on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D78087-D5D9-57AD-4F6F-E61E8586A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146" y="5181976"/>
                <a:ext cx="3493163" cy="954107"/>
              </a:xfrm>
              <a:prstGeom prst="rect">
                <a:avLst/>
              </a:prstGeom>
              <a:blipFill>
                <a:blip r:embed="rId11"/>
                <a:stretch>
                  <a:fillRect l="-3623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 descr="Question Mark outline">
            <a:extLst>
              <a:ext uri="{FF2B5EF4-FFF2-40B4-BE49-F238E27FC236}">
                <a16:creationId xmlns:a16="http://schemas.microsoft.com/office/drawing/2014/main" id="{F99F8F28-B5FB-6B4A-77B2-D017B27C81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5475" y="3351523"/>
            <a:ext cx="2641049" cy="2641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D8B20-40C1-80F5-584F-AEFD0CCF3744}"/>
                  </a:ext>
                </a:extLst>
              </p:cNvPr>
              <p:cNvSpPr txBox="1"/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D8B20-40C1-80F5-584F-AEFD0CCF3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 descr="Morse Code outline">
            <a:extLst>
              <a:ext uri="{FF2B5EF4-FFF2-40B4-BE49-F238E27FC236}">
                <a16:creationId xmlns:a16="http://schemas.microsoft.com/office/drawing/2014/main" id="{EBB7C968-7269-EE35-6C6C-CA2FDC2CBC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9442" y="4927062"/>
            <a:ext cx="1503308" cy="15033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E3037E-94A6-B05A-CF65-F3EB60B79053}"/>
                  </a:ext>
                </a:extLst>
              </p:cNvPr>
              <p:cNvSpPr txBox="1"/>
              <p:nvPr/>
            </p:nvSpPr>
            <p:spPr>
              <a:xfrm>
                <a:off x="319855" y="6083973"/>
                <a:ext cx="18285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E3037E-94A6-B05A-CF65-F3EB60B79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55" y="6083973"/>
                <a:ext cx="1828585" cy="523220"/>
              </a:xfrm>
              <a:prstGeom prst="rect">
                <a:avLst/>
              </a:prstGeom>
              <a:blipFill>
                <a:blip r:embed="rId17"/>
                <a:stretch>
                  <a:fillRect l="-6207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27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3CA4A-2430-EE30-E500-828D8BD61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2940-8461-8C13-94F4-E8E6962B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 2.0?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0398F1-6D05-D3D9-50B3-EB071288DE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C3D665-CE4E-647A-49F8-4C5B50051299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4" name="Graphic 13" descr="Processor outline">
              <a:extLst>
                <a:ext uri="{FF2B5EF4-FFF2-40B4-BE49-F238E27FC236}">
                  <a16:creationId xmlns:a16="http://schemas.microsoft.com/office/drawing/2014/main" id="{2608A9EC-EDE0-5171-C1A3-843122187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FB4AE5-4E41-3057-D48B-261D45F09D19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F9C024-6B47-22F2-B96A-7D99FAFA4649}"/>
              </a:ext>
            </a:extLst>
          </p:cNvPr>
          <p:cNvCxnSpPr>
            <a:cxnSpLocks/>
          </p:cNvCxnSpPr>
          <p:nvPr/>
        </p:nvCxnSpPr>
        <p:spPr>
          <a:xfrm>
            <a:off x="3699164" y="4667501"/>
            <a:ext cx="6520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4C545A-2522-67CF-848C-CE7CF6EF3D50}"/>
              </a:ext>
            </a:extLst>
          </p:cNvPr>
          <p:cNvCxnSpPr>
            <a:cxnSpLocks/>
          </p:cNvCxnSpPr>
          <p:nvPr/>
        </p:nvCxnSpPr>
        <p:spPr>
          <a:xfrm>
            <a:off x="7757641" y="3914716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091349-123D-4708-4ABF-DDA143D20B6C}"/>
                  </a:ext>
                </a:extLst>
              </p:cNvPr>
              <p:cNvSpPr txBox="1"/>
              <p:nvPr/>
            </p:nvSpPr>
            <p:spPr>
              <a:xfrm>
                <a:off x="272388" y="5267665"/>
                <a:ext cx="42422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and 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B091349-123D-4708-4ABF-DDA143D2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88" y="5267665"/>
                <a:ext cx="4242252" cy="523220"/>
              </a:xfrm>
              <a:prstGeom prst="rect">
                <a:avLst/>
              </a:prstGeom>
              <a:blipFill>
                <a:blip r:embed="rId5"/>
                <a:stretch>
                  <a:fillRect l="-2985" t="-11628" r="-896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AF1A78-AD16-C464-EE75-EF837F5C75E6}"/>
                  </a:ext>
                </a:extLst>
              </p:cNvPr>
              <p:cNvSpPr txBox="1"/>
              <p:nvPr/>
            </p:nvSpPr>
            <p:spPr>
              <a:xfrm>
                <a:off x="5101529" y="6136083"/>
                <a:ext cx="20783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Algorithm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AF1A78-AD16-C464-EE75-EF837F5C7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29" y="6136083"/>
                <a:ext cx="2078389" cy="523220"/>
              </a:xfrm>
              <a:prstGeom prst="rect">
                <a:avLst/>
              </a:prstGeom>
              <a:blipFill>
                <a:blip r:embed="rId6"/>
                <a:stretch>
                  <a:fillRect l="-6061" t="-11905" r="-12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39FB81-0FD8-8D65-CE0F-F84DD08EEA05}"/>
              </a:ext>
            </a:extLst>
          </p:cNvPr>
          <p:cNvCxnSpPr>
            <a:cxnSpLocks/>
          </p:cNvCxnSpPr>
          <p:nvPr/>
        </p:nvCxnSpPr>
        <p:spPr>
          <a:xfrm>
            <a:off x="7757641" y="5651028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EDD460-FE5A-9146-FF20-A68F6D14991A}"/>
                  </a:ext>
                </a:extLst>
              </p:cNvPr>
              <p:cNvSpPr txBox="1"/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/>
                  <a:t>True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terminates 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EDD460-FE5A-9146-FF20-A68F6D149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769" y="3633156"/>
                <a:ext cx="3328725" cy="954107"/>
              </a:xfrm>
              <a:prstGeom prst="rect">
                <a:avLst/>
              </a:prstGeom>
              <a:blipFill>
                <a:blip r:embed="rId7"/>
                <a:stretch>
                  <a:fillRect l="-3802" t="-7895" r="-152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701CA5-99BA-4761-A43F-2841E927ED83}"/>
                  </a:ext>
                </a:extLst>
              </p:cNvPr>
              <p:cNvSpPr txBox="1"/>
              <p:nvPr/>
            </p:nvSpPr>
            <p:spPr>
              <a:xfrm>
                <a:off x="8574146" y="5181976"/>
                <a:ext cx="349316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dirty="0"/>
                  <a:t>False</a:t>
                </a:r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does not terminates 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rgbClr val="00108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701CA5-99BA-4761-A43F-2841E927E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146" y="5181976"/>
                <a:ext cx="3493163" cy="954107"/>
              </a:xfrm>
              <a:prstGeom prst="rect">
                <a:avLst/>
              </a:prstGeom>
              <a:blipFill>
                <a:blip r:embed="rId8"/>
                <a:stretch>
                  <a:fillRect l="-3623" t="-7895" r="-72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phic 20" descr="Question Mark outline">
            <a:extLst>
              <a:ext uri="{FF2B5EF4-FFF2-40B4-BE49-F238E27FC236}">
                <a16:creationId xmlns:a16="http://schemas.microsoft.com/office/drawing/2014/main" id="{DC59C8CC-8EA6-78DD-20E4-79B248E393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5475" y="3351523"/>
            <a:ext cx="2641049" cy="2641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5C2ED-774F-49D2-916A-6F2CEC124D46}"/>
              </a:ext>
            </a:extLst>
          </p:cNvPr>
          <p:cNvSpPr txBox="1"/>
          <p:nvPr/>
        </p:nvSpPr>
        <p:spPr>
          <a:xfrm>
            <a:off x="124691" y="4067336"/>
            <a:ext cx="3395214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</a:rPr>
              <a:t>add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(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400" dirty="0" err="1">
                <a:solidFill>
                  <a:srgbClr val="001080"/>
                </a:solidFill>
                <a:latin typeface="Courier New" panose="02070309020205020404" pitchFamily="49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): </a:t>
            </a:r>
            <a:endParaRPr lang="en-US" sz="2400" dirty="0">
              <a:solidFill>
                <a:srgbClr val="008000"/>
              </a:solidFill>
              <a:latin typeface="Courier New" panose="02070309020205020404" pitchFamily="49" charset="0"/>
            </a:endParaRPr>
          </a:p>
          <a:p>
            <a:pPr defTabSz="685800"/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c = </a:t>
            </a:r>
            <a:r>
              <a:rPr lang="en-US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a+b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400" dirty="0">
                <a:solidFill>
                  <a:srgbClr val="AF00DB"/>
                </a:solidFill>
                <a:latin typeface="Courier New" panose="020703090202050204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B5D5F1-A56F-2ADA-DF61-2224A0E5A801}"/>
                  </a:ext>
                </a:extLst>
              </p:cNvPr>
              <p:cNvSpPr txBox="1"/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Input: </a:t>
                </a:r>
                <a:r>
                  <a:rPr lang="en-US" sz="2800" dirty="0"/>
                  <a:t>A 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dirty="0"/>
                  <a:t> and 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b="1" dirty="0"/>
                  <a:t>Output: </a:t>
                </a:r>
                <a:r>
                  <a:rPr lang="en-US" sz="2800" dirty="0"/>
                  <a:t>True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terminates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 Otherwise, false. 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B5D5F1-A56F-2ADA-DF61-2224A0E5A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4" y="1747518"/>
                <a:ext cx="9642905" cy="954107"/>
              </a:xfrm>
              <a:prstGeom prst="rect">
                <a:avLst/>
              </a:prstGeom>
              <a:blipFill>
                <a:blip r:embed="rId11"/>
                <a:stretch>
                  <a:fillRect l="-1447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00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FB6F7-7C53-3FBD-CE65-CEC29A4B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129F-70D3-6B97-DF92-D52DDF21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F2FDE4-48CA-6CF9-B763-24DDD32B52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54FEA0-1643-C8CD-866D-BA08745323EB}"/>
              </a:ext>
            </a:extLst>
          </p:cNvPr>
          <p:cNvSpPr txBox="1"/>
          <p:nvPr/>
        </p:nvSpPr>
        <p:spPr>
          <a:xfrm>
            <a:off x="838198" y="1747518"/>
            <a:ext cx="1012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Q5: </a:t>
            </a:r>
            <a:r>
              <a:rPr lang="en-US" sz="4000" dirty="0"/>
              <a:t>Which is harder to write? Why?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6EDA57F6-A929-26CF-8BDB-C45531F1F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1B23C3-F8DE-951D-5C58-FB18623685F9}"/>
              </a:ext>
            </a:extLst>
          </p:cNvPr>
          <p:cNvGrpSpPr/>
          <p:nvPr/>
        </p:nvGrpSpPr>
        <p:grpSpPr>
          <a:xfrm>
            <a:off x="1502656" y="2691362"/>
            <a:ext cx="2937164" cy="2937164"/>
            <a:chOff x="7820526" y="2406316"/>
            <a:chExt cx="3657600" cy="3657600"/>
          </a:xfrm>
        </p:grpSpPr>
        <p:pic>
          <p:nvPicPr>
            <p:cNvPr id="4" name="Graphic 3" descr="Processor outline">
              <a:extLst>
                <a:ext uri="{FF2B5EF4-FFF2-40B4-BE49-F238E27FC236}">
                  <a16:creationId xmlns:a16="http://schemas.microsoft.com/office/drawing/2014/main" id="{9C97BDB3-7608-889D-CCDA-D82498453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A67A06-AD43-A676-D720-DCC89D6B0EBD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1AA77-FA65-5907-2BAC-9D95D7F09C33}"/>
              </a:ext>
            </a:extLst>
          </p:cNvPr>
          <p:cNvGrpSpPr/>
          <p:nvPr/>
        </p:nvGrpSpPr>
        <p:grpSpPr>
          <a:xfrm>
            <a:off x="5475727" y="2691362"/>
            <a:ext cx="2937164" cy="2937164"/>
            <a:chOff x="7820526" y="2406316"/>
            <a:chExt cx="3657600" cy="3657600"/>
          </a:xfrm>
        </p:grpSpPr>
        <p:pic>
          <p:nvPicPr>
            <p:cNvPr id="9" name="Graphic 8" descr="Processor outline">
              <a:extLst>
                <a:ext uri="{FF2B5EF4-FFF2-40B4-BE49-F238E27FC236}">
                  <a16:creationId xmlns:a16="http://schemas.microsoft.com/office/drawing/2014/main" id="{5CCBBBF0-EBB9-B3C6-0126-AFAB04110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2BAA14-6453-6CBE-C768-6BC69A862F65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A0C746-D24F-A223-BF5F-A6FE1E2A6EAB}"/>
                  </a:ext>
                </a:extLst>
              </p:cNvPr>
              <p:cNvSpPr txBox="1"/>
              <p:nvPr/>
            </p:nvSpPr>
            <p:spPr>
              <a:xfrm>
                <a:off x="1767145" y="2735426"/>
                <a:ext cx="2343206" cy="315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A0C746-D24F-A223-BF5F-A6FE1E2A6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45" y="2735426"/>
                <a:ext cx="2343206" cy="3154710"/>
              </a:xfrm>
              <a:prstGeom prst="rect">
                <a:avLst/>
              </a:prstGeom>
              <a:blipFill>
                <a:blip r:embed="rId7"/>
                <a:stretch>
                  <a:fillRect l="-21081" r="-20000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EFF66-F997-C250-4683-F27633D3B9D5}"/>
                  </a:ext>
                </a:extLst>
              </p:cNvPr>
              <p:cNvSpPr txBox="1"/>
              <p:nvPr/>
            </p:nvSpPr>
            <p:spPr>
              <a:xfrm>
                <a:off x="5772706" y="2582589"/>
                <a:ext cx="2977097" cy="315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EFF66-F997-C250-4683-F27633D3B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06" y="2582589"/>
                <a:ext cx="2977097" cy="3154710"/>
              </a:xfrm>
              <a:prstGeom prst="rect">
                <a:avLst/>
              </a:prstGeom>
              <a:blipFill>
                <a:blip r:embed="rId8"/>
                <a:stretch>
                  <a:fillRect l="-20000" t="-803" r="-20426" b="-6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832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1AD9-9640-6870-F00F-C13641E9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7209-35BD-6FEF-BED5-9498C135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halt?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7F195-20FA-BDD4-A2BB-6557B8FAB1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4625E2-D4C8-0242-2C7D-017158C879E7}"/>
              </a:ext>
            </a:extLst>
          </p:cNvPr>
          <p:cNvSpPr txBox="1"/>
          <p:nvPr/>
        </p:nvSpPr>
        <p:spPr>
          <a:xfrm>
            <a:off x="838198" y="1747518"/>
            <a:ext cx="1012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Q5: </a:t>
            </a:r>
            <a:r>
              <a:rPr lang="en-US" sz="4000" dirty="0"/>
              <a:t>Which is harder to write? Why?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6C268788-2BE3-B1D3-6502-B929AA593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CF9B5F-9541-8AFD-6F85-E55732337EC1}"/>
              </a:ext>
            </a:extLst>
          </p:cNvPr>
          <p:cNvGrpSpPr/>
          <p:nvPr/>
        </p:nvGrpSpPr>
        <p:grpSpPr>
          <a:xfrm>
            <a:off x="1502656" y="2691362"/>
            <a:ext cx="2937164" cy="2937164"/>
            <a:chOff x="7820526" y="2406316"/>
            <a:chExt cx="3657600" cy="3657600"/>
          </a:xfrm>
        </p:grpSpPr>
        <p:pic>
          <p:nvPicPr>
            <p:cNvPr id="4" name="Graphic 3" descr="Processor outline">
              <a:extLst>
                <a:ext uri="{FF2B5EF4-FFF2-40B4-BE49-F238E27FC236}">
                  <a16:creationId xmlns:a16="http://schemas.microsoft.com/office/drawing/2014/main" id="{2085A83F-5966-6BC1-3E95-B781D425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CBBA44-2D2B-04E9-6F11-328268B2E81E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A2E63C-79A7-ED99-AFA3-E645D853A012}"/>
                  </a:ext>
                </a:extLst>
              </p:cNvPr>
              <p:cNvSpPr txBox="1"/>
              <p:nvPr/>
            </p:nvSpPr>
            <p:spPr>
              <a:xfrm>
                <a:off x="1767145" y="2735426"/>
                <a:ext cx="2343206" cy="315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A2E63C-79A7-ED99-AFA3-E645D853A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45" y="2735426"/>
                <a:ext cx="2343206" cy="3154710"/>
              </a:xfrm>
              <a:prstGeom prst="rect">
                <a:avLst/>
              </a:prstGeom>
              <a:blipFill>
                <a:blip r:embed="rId7"/>
                <a:stretch>
                  <a:fillRect l="-21081" r="-20000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481CB47-4185-5F30-4B71-FE11F22BDAD9}"/>
              </a:ext>
            </a:extLst>
          </p:cNvPr>
          <p:cNvGrpSpPr/>
          <p:nvPr/>
        </p:nvGrpSpPr>
        <p:grpSpPr>
          <a:xfrm>
            <a:off x="5475727" y="2691362"/>
            <a:ext cx="2937164" cy="2937164"/>
            <a:chOff x="7820526" y="2406316"/>
            <a:chExt cx="3657600" cy="3657600"/>
          </a:xfrm>
        </p:grpSpPr>
        <p:pic>
          <p:nvPicPr>
            <p:cNvPr id="9" name="Graphic 8" descr="Processor outline">
              <a:extLst>
                <a:ext uri="{FF2B5EF4-FFF2-40B4-BE49-F238E27FC236}">
                  <a16:creationId xmlns:a16="http://schemas.microsoft.com/office/drawing/2014/main" id="{0B3734FB-CF81-3860-446B-80E58F24F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BFDCFA-40BA-A27C-4AB8-1D7EA73F08D5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E9008E7-7D98-1822-7A02-5FCB3DB6CBFA}"/>
              </a:ext>
            </a:extLst>
          </p:cNvPr>
          <p:cNvSpPr/>
          <p:nvPr/>
        </p:nvSpPr>
        <p:spPr>
          <a:xfrm>
            <a:off x="1210963" y="2512234"/>
            <a:ext cx="3459892" cy="3639512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F52EA7-80C6-CB2E-C1C9-699794835CC0}"/>
                  </a:ext>
                </a:extLst>
              </p:cNvPr>
              <p:cNvSpPr txBox="1"/>
              <p:nvPr/>
            </p:nvSpPr>
            <p:spPr>
              <a:xfrm>
                <a:off x="5772706" y="2582589"/>
                <a:ext cx="2977097" cy="315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99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F52EA7-80C6-CB2E-C1C9-699794835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06" y="2582589"/>
                <a:ext cx="2977097" cy="3154710"/>
              </a:xfrm>
              <a:prstGeom prst="rect">
                <a:avLst/>
              </a:prstGeom>
              <a:blipFill>
                <a:blip r:embed="rId8"/>
                <a:stretch>
                  <a:fillRect l="-20000" t="-803" r="-20426" b="-6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68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A5AA9-2FA8-835A-BB29-759DD4BC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364E-D001-E5D0-5783-755AC5B1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Turing Machine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76B919-E999-048B-A004-2F8D1CF0FC9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Web design outline">
            <a:extLst>
              <a:ext uri="{FF2B5EF4-FFF2-40B4-BE49-F238E27FC236}">
                <a16:creationId xmlns:a16="http://schemas.microsoft.com/office/drawing/2014/main" id="{7543A1BA-3B9A-4E0C-BE59-B2FD8630B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094" y="3198919"/>
            <a:ext cx="1566110" cy="15661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D27BE43-0D65-044F-423B-C417D49849AB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7" name="Graphic 16" descr="Processor outline">
              <a:extLst>
                <a:ext uri="{FF2B5EF4-FFF2-40B4-BE49-F238E27FC236}">
                  <a16:creationId xmlns:a16="http://schemas.microsoft.com/office/drawing/2014/main" id="{E5C4749C-825B-3211-A3C7-50506FCF0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D1302D8-8B66-6FDB-DFEB-38D46ACA58B4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6A46F6-BD67-F889-55F4-E07E599F862B}"/>
              </a:ext>
            </a:extLst>
          </p:cNvPr>
          <p:cNvCxnSpPr/>
          <p:nvPr/>
        </p:nvCxnSpPr>
        <p:spPr>
          <a:xfrm>
            <a:off x="2106806" y="4667501"/>
            <a:ext cx="22444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7E2E7A-1925-E604-365C-56269A549DBF}"/>
              </a:ext>
            </a:extLst>
          </p:cNvPr>
          <p:cNvCxnSpPr>
            <a:cxnSpLocks/>
          </p:cNvCxnSpPr>
          <p:nvPr/>
        </p:nvCxnSpPr>
        <p:spPr>
          <a:xfrm>
            <a:off x="7720571" y="4581534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CFB1E9-8F8A-D0AF-B309-C98BAEB591E8}"/>
                  </a:ext>
                </a:extLst>
              </p:cNvPr>
              <p:cNvSpPr txBox="1"/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CFB1E9-8F8A-D0AF-B309-C98BAEB59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blipFill>
                <a:blip r:embed="rId7"/>
                <a:stretch>
                  <a:fillRect l="-7092" t="-11905" r="-7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C141CEE-86E7-554A-C289-DEE73BDB5E43}"/>
              </a:ext>
            </a:extLst>
          </p:cNvPr>
          <p:cNvSpPr txBox="1"/>
          <p:nvPr/>
        </p:nvSpPr>
        <p:spPr>
          <a:xfrm>
            <a:off x="5667264" y="616876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UTM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BAD266-CA6B-E642-F535-0CBCDDF06D1F}"/>
                  </a:ext>
                </a:extLst>
              </p:cNvPr>
              <p:cNvSpPr txBox="1"/>
              <p:nvPr/>
            </p:nvSpPr>
            <p:spPr>
              <a:xfrm>
                <a:off x="8528629" y="4174754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Result of running P 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BAD266-CA6B-E642-F535-0CBCDDF06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629" y="4174754"/>
                <a:ext cx="3328725" cy="954107"/>
              </a:xfrm>
              <a:prstGeom prst="rect">
                <a:avLst/>
              </a:prstGeom>
              <a:blipFill>
                <a:blip r:embed="rId8"/>
                <a:stretch>
                  <a:fillRect l="-3802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716F45-AF6E-ECDE-30A7-92EACA22F5DE}"/>
                  </a:ext>
                </a:extLst>
              </p:cNvPr>
              <p:cNvSpPr txBox="1"/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716F45-AF6E-ECDE-30A7-92EACA22F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 descr="Morse Code outline">
            <a:extLst>
              <a:ext uri="{FF2B5EF4-FFF2-40B4-BE49-F238E27FC236}">
                <a16:creationId xmlns:a16="http://schemas.microsoft.com/office/drawing/2014/main" id="{B96E0538-D840-A2B2-FDEA-31135D877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442" y="4927062"/>
            <a:ext cx="1503308" cy="150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0A1583-E70F-71B5-F010-72450A89B6B0}"/>
                  </a:ext>
                </a:extLst>
              </p:cNvPr>
              <p:cNvSpPr txBox="1"/>
              <p:nvPr/>
            </p:nvSpPr>
            <p:spPr>
              <a:xfrm>
                <a:off x="197781" y="6103461"/>
                <a:ext cx="18285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0A1583-E70F-71B5-F010-72450A89B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81" y="6103461"/>
                <a:ext cx="1828585" cy="523220"/>
              </a:xfrm>
              <a:prstGeom prst="rect">
                <a:avLst/>
              </a:prstGeom>
              <a:blipFill>
                <a:blip r:embed="rId12"/>
                <a:stretch>
                  <a:fillRect l="-6897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964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Advice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Halting Problem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0A0C2-DCFD-6AB1-6A6A-BC83866C4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0B14-4298-1F8F-B31C-71C5E421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Turing Machine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FE2E9B-B216-EC5C-C7B2-46DF34E4EE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Web design outline">
            <a:extLst>
              <a:ext uri="{FF2B5EF4-FFF2-40B4-BE49-F238E27FC236}">
                <a16:creationId xmlns:a16="http://schemas.microsoft.com/office/drawing/2014/main" id="{518D8001-F0E5-B5F2-8F3A-65A2D45D0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094" y="3198919"/>
            <a:ext cx="1566110" cy="15661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96E69CF-A138-3A0A-F790-5875F0393D23}"/>
              </a:ext>
            </a:extLst>
          </p:cNvPr>
          <p:cNvGrpSpPr/>
          <p:nvPr/>
        </p:nvGrpSpPr>
        <p:grpSpPr>
          <a:xfrm>
            <a:off x="4641272" y="3198919"/>
            <a:ext cx="2937164" cy="2937164"/>
            <a:chOff x="7820526" y="2406316"/>
            <a:chExt cx="3657600" cy="3657600"/>
          </a:xfrm>
        </p:grpSpPr>
        <p:pic>
          <p:nvPicPr>
            <p:cNvPr id="17" name="Graphic 16" descr="Processor outline">
              <a:extLst>
                <a:ext uri="{FF2B5EF4-FFF2-40B4-BE49-F238E27FC236}">
                  <a16:creationId xmlns:a16="http://schemas.microsoft.com/office/drawing/2014/main" id="{DB6A05BE-A209-E099-C84B-5ACDD8E7D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20526" y="2406316"/>
              <a:ext cx="1215190" cy="121519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4DCD00-AD74-82B1-28D3-A0B97CB01D0E}"/>
                </a:ext>
              </a:extLst>
            </p:cNvPr>
            <p:cNvSpPr/>
            <p:nvPr/>
          </p:nvSpPr>
          <p:spPr>
            <a:xfrm>
              <a:off x="7820526" y="2406316"/>
              <a:ext cx="3657600" cy="3657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292828-2BB8-E694-EBBF-9CBD264CBF7A}"/>
              </a:ext>
            </a:extLst>
          </p:cNvPr>
          <p:cNvCxnSpPr/>
          <p:nvPr/>
        </p:nvCxnSpPr>
        <p:spPr>
          <a:xfrm>
            <a:off x="2106806" y="4667501"/>
            <a:ext cx="224443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532704-565F-A2AC-C3A1-27EFFC8DB3F1}"/>
              </a:ext>
            </a:extLst>
          </p:cNvPr>
          <p:cNvCxnSpPr>
            <a:cxnSpLocks/>
          </p:cNvCxnSpPr>
          <p:nvPr/>
        </p:nvCxnSpPr>
        <p:spPr>
          <a:xfrm>
            <a:off x="7720571" y="4581534"/>
            <a:ext cx="6659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7C5727-6FF2-A564-7769-160D2CE0F454}"/>
                  </a:ext>
                </a:extLst>
              </p:cNvPr>
              <p:cNvSpPr txBox="1"/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Program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7C5727-6FF2-A564-7769-160D2CE0F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42" y="2903779"/>
                <a:ext cx="1788503" cy="523220"/>
              </a:xfrm>
              <a:prstGeom prst="rect">
                <a:avLst/>
              </a:prstGeom>
              <a:blipFill>
                <a:blip r:embed="rId7"/>
                <a:stretch>
                  <a:fillRect l="-7092" t="-11905" r="-7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C74AA32-73E4-C2AC-02B7-C7DF6A2FC771}"/>
              </a:ext>
            </a:extLst>
          </p:cNvPr>
          <p:cNvSpPr txBox="1"/>
          <p:nvPr/>
        </p:nvSpPr>
        <p:spPr>
          <a:xfrm>
            <a:off x="4827127" y="6168760"/>
            <a:ext cx="2537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trike="sngStrike" dirty="0"/>
              <a:t>UTM</a:t>
            </a:r>
            <a:r>
              <a:rPr lang="en-US" sz="2800" dirty="0"/>
              <a:t> Computer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8B84FE-041A-BC44-5F57-01655C8C4555}"/>
                  </a:ext>
                </a:extLst>
              </p:cNvPr>
              <p:cNvSpPr txBox="1"/>
              <p:nvPr/>
            </p:nvSpPr>
            <p:spPr>
              <a:xfrm>
                <a:off x="8528629" y="4174754"/>
                <a:ext cx="332872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Result of running P on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8B84FE-041A-BC44-5F57-01655C8C4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629" y="4174754"/>
                <a:ext cx="3328725" cy="954107"/>
              </a:xfrm>
              <a:prstGeom prst="rect">
                <a:avLst/>
              </a:prstGeom>
              <a:blipFill>
                <a:blip r:embed="rId8"/>
                <a:stretch>
                  <a:fillRect l="-3802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CAB6B7-E712-FAAA-A271-5EEDF2563FB1}"/>
                  </a:ext>
                </a:extLst>
              </p:cNvPr>
              <p:cNvSpPr txBox="1"/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CAB6B7-E712-FAAA-A271-5EEDF2563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096" y="4583910"/>
                <a:ext cx="52610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 descr="Morse Code outline">
            <a:extLst>
              <a:ext uri="{FF2B5EF4-FFF2-40B4-BE49-F238E27FC236}">
                <a16:creationId xmlns:a16="http://schemas.microsoft.com/office/drawing/2014/main" id="{50BC8486-A362-EAD8-7666-D512B0ADA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442" y="4927062"/>
            <a:ext cx="1503308" cy="150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0CB6F2-6307-97D8-B386-2B0E83779683}"/>
                  </a:ext>
                </a:extLst>
              </p:cNvPr>
              <p:cNvSpPr txBox="1"/>
              <p:nvPr/>
            </p:nvSpPr>
            <p:spPr>
              <a:xfrm>
                <a:off x="197781" y="6103461"/>
                <a:ext cx="18285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Input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0CB6F2-6307-97D8-B386-2B0E83779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81" y="6103461"/>
                <a:ext cx="1828585" cy="523220"/>
              </a:xfrm>
              <a:prstGeom prst="rect">
                <a:avLst/>
              </a:prstGeom>
              <a:blipFill>
                <a:blip r:embed="rId12"/>
                <a:stretch>
                  <a:fillRect l="-6897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Computer outline">
            <a:extLst>
              <a:ext uri="{FF2B5EF4-FFF2-40B4-BE49-F238E27FC236}">
                <a16:creationId xmlns:a16="http://schemas.microsoft.com/office/drawing/2014/main" id="{93CAC972-E06A-8FD8-3F7C-84503A051D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22537" y="3941545"/>
            <a:ext cx="2374631" cy="23746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F87C9B-2625-C925-0903-1F6EDB964E1B}"/>
              </a:ext>
            </a:extLst>
          </p:cNvPr>
          <p:cNvSpPr/>
          <p:nvPr/>
        </p:nvSpPr>
        <p:spPr>
          <a:xfrm>
            <a:off x="145477" y="2687018"/>
            <a:ext cx="2347783" cy="4004941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E2288-7029-443E-513E-EC145CCD225A}"/>
              </a:ext>
            </a:extLst>
          </p:cNvPr>
          <p:cNvSpPr txBox="1"/>
          <p:nvPr/>
        </p:nvSpPr>
        <p:spPr>
          <a:xfrm>
            <a:off x="219442" y="2078591"/>
            <a:ext cx="182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63183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D2B43-FFF7-7E66-52B7-51D01473F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AF1F-536A-2E75-B6BE-EC8167D8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Wild Theorem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996622-6F33-C644-10B7-24A698B87E8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54EE4B-F98A-980B-4772-08A1C4FD971F}"/>
              </a:ext>
            </a:extLst>
          </p:cNvPr>
          <p:cNvSpPr txBox="1"/>
          <p:nvPr/>
        </p:nvSpPr>
        <p:spPr>
          <a:xfrm>
            <a:off x="838198" y="2761118"/>
            <a:ext cx="1051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Theorem: </a:t>
            </a:r>
            <a:r>
              <a:rPr lang="en-US" sz="5400" dirty="0"/>
              <a:t>There exist no algorithm/program that will always halt and will always correctly decide Halting Problem 2.0. </a:t>
            </a:r>
          </a:p>
        </p:txBody>
      </p:sp>
    </p:spTree>
    <p:extLst>
      <p:ext uri="{BB962C8B-B14F-4D97-AF65-F5344CB8AC3E}">
        <p14:creationId xmlns:p14="http://schemas.microsoft.com/office/powerpoint/2010/main" val="1228121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2B9CC-4740-A07E-6272-DD6B8A9E0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6768-AEDA-CDCB-A22F-022A1E09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Wild Theorem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3405EB-8084-3089-E4A4-CD242657C2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7BEF56-147D-BBAD-FF85-B3A908B92408}"/>
              </a:ext>
            </a:extLst>
          </p:cNvPr>
          <p:cNvSpPr txBox="1"/>
          <p:nvPr/>
        </p:nvSpPr>
        <p:spPr>
          <a:xfrm>
            <a:off x="838198" y="1747518"/>
            <a:ext cx="1012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Q6: </a:t>
            </a:r>
            <a:r>
              <a:rPr lang="en-US" sz="4000" dirty="0"/>
              <a:t>How would you prove this?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E1BFF25B-6771-73B9-A237-61FA3805F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A0389-A61E-4A52-8C63-B2EF1C452C94}"/>
              </a:ext>
            </a:extLst>
          </p:cNvPr>
          <p:cNvSpPr txBox="1"/>
          <p:nvPr/>
        </p:nvSpPr>
        <p:spPr>
          <a:xfrm>
            <a:off x="838198" y="2761118"/>
            <a:ext cx="10515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Theorem: </a:t>
            </a:r>
            <a:r>
              <a:rPr lang="en-US" sz="5400" dirty="0"/>
              <a:t>There exist no algorithm/program that will always halt and will always correctly decide Halting Problem 2.0. </a:t>
            </a:r>
          </a:p>
        </p:txBody>
      </p:sp>
    </p:spTree>
    <p:extLst>
      <p:ext uri="{BB962C8B-B14F-4D97-AF65-F5344CB8AC3E}">
        <p14:creationId xmlns:p14="http://schemas.microsoft.com/office/powerpoint/2010/main" val="2998894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71DBF-E91F-6727-1F77-DBDCAA19C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96548-BA61-698C-5D9E-1AC70EA9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Contradiction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3AAC39-C6C5-4B9D-736B-8F308BA9AD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FA2901-17EC-5BAF-4742-3458503B798A}"/>
              </a:ext>
            </a:extLst>
          </p:cNvPr>
          <p:cNvSpPr txBox="1"/>
          <p:nvPr/>
        </p:nvSpPr>
        <p:spPr>
          <a:xfrm>
            <a:off x="838198" y="1747518"/>
            <a:ext cx="101207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Assume negation of proposition.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Derive a contradiction from such an assumption.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Conclude that the original assumption is wrong and thus… proposition is true. </a:t>
            </a:r>
          </a:p>
        </p:txBody>
      </p:sp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164E6452-1073-7257-CD83-8BAE32AA0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67596" y="5346441"/>
            <a:ext cx="914400" cy="914400"/>
          </a:xfrm>
          <a:prstGeom prst="rect">
            <a:avLst/>
          </a:prstGeom>
        </p:spPr>
      </p:pic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0094F131-E26C-6632-3033-331CE6FEB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81996" y="53464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68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93E0-E92C-6EA3-F086-1DE795D4F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9140-A5F2-4796-8D4A-6F6B10F2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Proof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674130-9AB7-486D-AF08-E72DA38ECF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804C25-B511-C463-F9CA-5C241C14FAFF}"/>
              </a:ext>
            </a:extLst>
          </p:cNvPr>
          <p:cNvSpPr txBox="1"/>
          <p:nvPr/>
        </p:nvSpPr>
        <p:spPr>
          <a:xfrm>
            <a:off x="838198" y="1747518"/>
            <a:ext cx="10120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Suppose there exists an algo/program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MAGIC(P,I)</a:t>
            </a:r>
            <a:r>
              <a:rPr lang="en-US" sz="4000" dirty="0"/>
              <a:t> that decides if program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4000" dirty="0"/>
              <a:t> terminates on input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40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FB548-10F9-F877-92B7-55CCCB7A40C1}"/>
              </a:ext>
            </a:extLst>
          </p:cNvPr>
          <p:cNvSpPr txBox="1"/>
          <p:nvPr/>
        </p:nvSpPr>
        <p:spPr>
          <a:xfrm>
            <a:off x="1111827" y="3922468"/>
            <a:ext cx="9847118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magic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( </a:t>
            </a:r>
            <a:r>
              <a:rPr lang="en-US" sz="24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, </a:t>
            </a:r>
            <a:r>
              <a:rPr lang="en-US" sz="24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):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is a magic box so there is no real code here!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''' Return True if P halts on I and False </a:t>
            </a:r>
            <a:r>
              <a:rPr lang="en-US" sz="20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otherwise</a:t>
            </a: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'''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8656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B0B2A-D20B-6AAF-2C44-06A8FC94D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ED24E-FF17-93D3-9555-AE323A5F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Proof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649D8B-34B3-AAE3-14CD-580689D806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5BC2807-3431-BD98-72B0-6D23AC16CAC5}"/>
              </a:ext>
            </a:extLst>
          </p:cNvPr>
          <p:cNvSpPr txBox="1"/>
          <p:nvPr/>
        </p:nvSpPr>
        <p:spPr>
          <a:xfrm>
            <a:off x="838198" y="1747518"/>
            <a:ext cx="1012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Courier New" panose="02070309020205020404" pitchFamily="49" charset="0"/>
              </a:rPr>
              <a:t>That means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MAGIC(P,I)</a:t>
            </a:r>
            <a:r>
              <a:rPr lang="en-US" sz="4000" dirty="0">
                <a:cs typeface="Courier New" panose="02070309020205020404" pitchFamily="49" charset="0"/>
              </a:rPr>
              <a:t>always terminates and returns the correct answer.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93534-1E89-D7BD-859D-A0ADA917DCCF}"/>
              </a:ext>
            </a:extLst>
          </p:cNvPr>
          <p:cNvSpPr txBox="1"/>
          <p:nvPr/>
        </p:nvSpPr>
        <p:spPr>
          <a:xfrm>
            <a:off x="1111827" y="3922468"/>
            <a:ext cx="9847118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4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magic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( </a:t>
            </a:r>
            <a:r>
              <a:rPr lang="en-US" sz="24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, </a:t>
            </a:r>
            <a:r>
              <a:rPr lang="en-US" sz="24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):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is a magic box so there is no real code here!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''' Return True if P halts on I and False </a:t>
            </a:r>
            <a:r>
              <a:rPr lang="en-US" sz="20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otherwise</a:t>
            </a:r>
            <a:r>
              <a:rPr lang="en-US" sz="2400" dirty="0">
                <a:solidFill>
                  <a:srgbClr val="A31515"/>
                </a:solidFill>
                <a:latin typeface="Courier New" panose="02070309020205020404" pitchFamily="49" charset="0"/>
                <a:ea typeface="+mn-ea"/>
              </a:rPr>
              <a:t>'''</a:t>
            </a:r>
            <a:endParaRPr lang="en-US" sz="24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8906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34C9B-F743-FF08-CFAF-805F3BBE8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FA32-45F9-49FB-031A-B6EDF945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Proof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7BC440-FAA6-BF75-E6A0-630133B05A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FA61CBE-E754-39DC-656C-C661CE39134E}"/>
              </a:ext>
            </a:extLst>
          </p:cNvPr>
          <p:cNvSpPr txBox="1"/>
          <p:nvPr/>
        </p:nvSpPr>
        <p:spPr>
          <a:xfrm>
            <a:off x="838198" y="1747518"/>
            <a:ext cx="10120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Courier New" panose="02070309020205020404" pitchFamily="49" charset="0"/>
              </a:rPr>
              <a:t>Define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Contradiction(P): 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A86D15-CB91-B118-2346-9D26A0616321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magic(P,P):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continue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30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82957-40C4-4133-F6A2-9BDB8ADBD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7024-3FD7-C140-C0B7-5711449A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not right…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3E96E4-3406-D0E8-4901-AC4CBC1A65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1947A8-EDBE-BB24-F0AE-22BD9556910D}"/>
              </a:ext>
            </a:extLst>
          </p:cNvPr>
          <p:cNvSpPr txBox="1"/>
          <p:nvPr/>
        </p:nvSpPr>
        <p:spPr>
          <a:xfrm>
            <a:off x="838198" y="1747518"/>
            <a:ext cx="10120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Q7: </a:t>
            </a:r>
            <a:r>
              <a:rPr lang="en-US" sz="3200" dirty="0"/>
              <a:t>What if we run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Contradiction(Contradiction)</a:t>
            </a:r>
            <a:r>
              <a:rPr lang="en-US" sz="3200" dirty="0">
                <a:cs typeface="Courier New" panose="02070309020205020404" pitchFamily="49" charset="0"/>
              </a:rPr>
              <a:t>on the UTM?</a:t>
            </a:r>
            <a:r>
              <a:rPr lang="en-US" sz="3200" dirty="0"/>
              <a:t> </a:t>
            </a:r>
          </a:p>
        </p:txBody>
      </p:sp>
      <p:pic>
        <p:nvPicPr>
          <p:cNvPr id="26" name="Graphic 25" descr="Questions outline">
            <a:extLst>
              <a:ext uri="{FF2B5EF4-FFF2-40B4-BE49-F238E27FC236}">
                <a16:creationId xmlns:a16="http://schemas.microsoft.com/office/drawing/2014/main" id="{9530A753-5859-3DDA-3645-1B3C424DE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8798" y="4114798"/>
            <a:ext cx="2743202" cy="2743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1C680-5228-8E2B-CE46-2E6E8B30B8B2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magic(P,P):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continue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032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2A31C-02F3-6AAA-C8E1-277F1ED0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A024-88FB-396C-05DD-63713627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I: P terminates on 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2D10F3-DC9F-9EBA-7857-B606C3B098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04BBC32-04D1-A5D3-943A-762C73B99786}"/>
              </a:ext>
            </a:extLst>
          </p:cNvPr>
          <p:cNvSpPr txBox="1"/>
          <p:nvPr/>
        </p:nvSpPr>
        <p:spPr>
          <a:xfrm>
            <a:off x="838198" y="1747518"/>
            <a:ext cx="1012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Q8: </a:t>
            </a:r>
            <a:r>
              <a:rPr lang="en-US" sz="4000" dirty="0"/>
              <a:t>What happens if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 terminates on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AFD8D-7665-2A58-DEA5-F22F8F0B365C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/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magic(P,P):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continue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7615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CD59F-9896-20FB-36A0-3D1EB533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BBE4-51B4-7A6F-BFCC-03227A1E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I: P terminates on 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B7D634-0ABC-DFDD-F276-A855E9B04E8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F8EB00-62F9-6BBC-F297-94D94D57630B}"/>
              </a:ext>
            </a:extLst>
          </p:cNvPr>
          <p:cNvSpPr txBox="1"/>
          <p:nvPr/>
        </p:nvSpPr>
        <p:spPr>
          <a:xfrm>
            <a:off x="838198" y="1747518"/>
            <a:ext cx="1012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Q8: </a:t>
            </a:r>
            <a:r>
              <a:rPr lang="en-US" sz="4000" dirty="0"/>
              <a:t>What happens if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 terminates on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93FFC-B968-25DD-C5EF-B7AD68C0DD40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/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strike="sngStrike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magic(P,P)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</a:t>
            </a:r>
            <a:r>
              <a:rPr lang="en-US" sz="2000" b="1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continue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b="1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B145E5-C6CD-C4AC-086C-2F8588A3D6BA}"/>
              </a:ext>
            </a:extLst>
          </p:cNvPr>
          <p:cNvSpPr/>
          <p:nvPr/>
        </p:nvSpPr>
        <p:spPr>
          <a:xfrm>
            <a:off x="1198605" y="4547291"/>
            <a:ext cx="4090086" cy="799150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838C5-91FF-51CC-984D-3E5E49CDEC57}"/>
              </a:ext>
            </a:extLst>
          </p:cNvPr>
          <p:cNvSpPr txBox="1"/>
          <p:nvPr/>
        </p:nvSpPr>
        <p:spPr>
          <a:xfrm>
            <a:off x="5498338" y="4631444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Does not terminate!</a:t>
            </a:r>
          </a:p>
        </p:txBody>
      </p:sp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CE6E4D65-E381-E329-B602-3C4D5F8F9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9665" y="5976636"/>
            <a:ext cx="914400" cy="914400"/>
          </a:xfrm>
          <a:prstGeom prst="rect">
            <a:avLst/>
          </a:prstGeom>
        </p:spPr>
      </p:pic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2B483035-0433-D889-96FD-66881B955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594065" y="59766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6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13100-54DF-D6C8-6B53-B130EE1A6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758D-7F2E-BAAE-550D-F3020E4B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Course Updates: Syllabus </a:t>
            </a:r>
            <a:r>
              <a:rPr lang="en-US" dirty="0"/>
              <a:t>Quiz Fixed!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1E57E8-F493-6B90-0E02-49BF0CE83D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/ProgrammerHumor - Python 2.7">
            <a:extLst>
              <a:ext uri="{FF2B5EF4-FFF2-40B4-BE49-F238E27FC236}">
                <a16:creationId xmlns:a16="http://schemas.microsoft.com/office/drawing/2014/main" id="{43B143EB-49EF-103D-AB1D-AF99DD19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03" y="1690689"/>
            <a:ext cx="4365532" cy="44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B6962-DA46-E1DA-1498-7206732E470D}"/>
              </a:ext>
            </a:extLst>
          </p:cNvPr>
          <p:cNvSpPr txBox="1"/>
          <p:nvPr/>
        </p:nvSpPr>
        <p:spPr>
          <a:xfrm>
            <a:off x="0" y="610423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MrSavagePotato</a:t>
            </a:r>
            <a:r>
              <a:rPr lang="en-US" dirty="0"/>
              <a:t>. “</a:t>
            </a:r>
            <a:r>
              <a:rPr lang="en-US" b="1" dirty="0"/>
              <a:t>Python 2.7.” Reddit, July 25, 2018. </a:t>
            </a:r>
            <a:r>
              <a:rPr lang="en-US" b="1" dirty="0">
                <a:hlinkClick r:id="rId4"/>
              </a:rPr>
              <a:t>https://www.reddit.com/r/ProgrammerHumor/comments/91vtas/python_27/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3449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CE866-6199-027F-49B5-163B6893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5088B-B098-23CA-19D0-63E440321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II: P does not terminates on 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3AA8AC-0E3C-C0AF-15A2-09961E29A75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B7755A-FF9D-5F0C-428A-5D395669C771}"/>
              </a:ext>
            </a:extLst>
          </p:cNvPr>
          <p:cNvSpPr txBox="1"/>
          <p:nvPr/>
        </p:nvSpPr>
        <p:spPr>
          <a:xfrm>
            <a:off x="838198" y="1747518"/>
            <a:ext cx="1012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Q9: </a:t>
            </a:r>
            <a:r>
              <a:rPr lang="en-US" sz="4000" dirty="0"/>
              <a:t>What happens if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 does not terminate on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813A4-0D29-ECB6-FDD9-5C08C385DFCE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/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magic(P,P):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continue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750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98957-0A4F-9D3F-D57D-033BD7D5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7FFE-A17D-DA80-E0BD-B431AD29B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II: P does not terminates on 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2DD52B-D172-78CB-775A-CBCCEC487A6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E71CB64-3BD2-9C0A-4900-3A149131CDEC}"/>
              </a:ext>
            </a:extLst>
          </p:cNvPr>
          <p:cNvSpPr txBox="1"/>
          <p:nvPr/>
        </p:nvSpPr>
        <p:spPr>
          <a:xfrm>
            <a:off x="838198" y="1747518"/>
            <a:ext cx="10120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Q9: </a:t>
            </a:r>
            <a:r>
              <a:rPr lang="en-US" sz="4000" dirty="0"/>
              <a:t>What happens if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 does not terminate on 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40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9F752-F6E1-489C-5821-3EF3F9B35029}"/>
              </a:ext>
            </a:extLst>
          </p:cNvPr>
          <p:cNvSpPr txBox="1"/>
          <p:nvPr/>
        </p:nvSpPr>
        <p:spPr>
          <a:xfrm>
            <a:off x="771465" y="3276326"/>
            <a:ext cx="10649069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def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795E26"/>
                </a:solidFill>
                <a:latin typeface="Courier New" panose="02070309020205020404" pitchFamily="49" charset="0"/>
                <a:ea typeface="+mn-ea"/>
              </a:rPr>
              <a:t>contradiction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( </a:t>
            </a:r>
            <a:r>
              <a:rPr lang="en-US" sz="2000" dirty="0">
                <a:solidFill>
                  <a:srgbClr val="001080"/>
                </a:solidFill>
                <a:latin typeface="Courier New" panose="02070309020205020404" pitchFamily="49" charset="0"/>
                <a:ea typeface="+mn-e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):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This function takes a program as an input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#Run magic on (P,P)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/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if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strike="sngStrike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magic(P,P)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False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Use an UTM to make this call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while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</a:rPr>
              <a:t>True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      continue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Do nothing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</a:br>
            <a:r>
              <a:rPr lang="en-US" sz="2000" dirty="0">
                <a:solidFill>
                  <a:srgbClr val="AF00DB"/>
                </a:solidFill>
                <a:latin typeface="Courier New" panose="02070309020205020404" pitchFamily="49" charset="0"/>
                <a:ea typeface="+mn-ea"/>
              </a:rPr>
              <a:t>return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ea typeface="+mn-ea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ea typeface="+mn-ea"/>
              </a:rPr>
              <a:t># Just terminate if magic(P,P) returns False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Garamond" panose="02020404030301010803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DA336C-7CF5-0F29-78BA-168E8AD9363C}"/>
              </a:ext>
            </a:extLst>
          </p:cNvPr>
          <p:cNvSpPr/>
          <p:nvPr/>
        </p:nvSpPr>
        <p:spPr>
          <a:xfrm>
            <a:off x="838198" y="5339498"/>
            <a:ext cx="7910386" cy="542318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FF585-878E-AC39-0A73-5E54BCC633E6}"/>
              </a:ext>
            </a:extLst>
          </p:cNvPr>
          <p:cNvSpPr txBox="1"/>
          <p:nvPr/>
        </p:nvSpPr>
        <p:spPr>
          <a:xfrm>
            <a:off x="7055289" y="4656595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Does terminate!</a:t>
            </a:r>
          </a:p>
        </p:txBody>
      </p:sp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F1F9E465-C4DF-A0DD-D522-F526F450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9665" y="5976636"/>
            <a:ext cx="914400" cy="914400"/>
          </a:xfrm>
          <a:prstGeom prst="rect">
            <a:avLst/>
          </a:prstGeom>
        </p:spPr>
      </p:pic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C15F4700-B69D-74EB-29CC-94AA97FA3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594065" y="59766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02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05F4-63B9-71E8-63D3-B9219F2D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5D25-E45A-414F-11E2-812EFE55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Conclusion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5E7C79-94A3-33C3-2574-91245C5D7A4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DFA715-F37B-32DE-1172-2E8BDCD96C47}"/>
              </a:ext>
            </a:extLst>
          </p:cNvPr>
          <p:cNvSpPr txBox="1"/>
          <p:nvPr/>
        </p:nvSpPr>
        <p:spPr>
          <a:xfrm>
            <a:off x="838198" y="1747518"/>
            <a:ext cx="101207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/>
              <a:t>Assume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MAGIC </a:t>
            </a:r>
            <a:r>
              <a:rPr lang="en-US" sz="3200" dirty="0"/>
              <a:t>exists.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Use MAGIC to construct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</a:t>
            </a:r>
            <a:r>
              <a:rPr lang="en-US" sz="3200" dirty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“Law of excluded middle”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/>
              <a:t>If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Contradiction(Contradiction) </a:t>
            </a:r>
            <a:r>
              <a:rPr lang="en-US" sz="3200" dirty="0">
                <a:latin typeface="Aptos" panose="020B0004020202020204" pitchFamily="34" charset="0"/>
                <a:cs typeface="Courier New" panose="02070309020205020404" pitchFamily="49" charset="0"/>
              </a:rPr>
              <a:t>terminates then does not… 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200" dirty="0">
                <a:latin typeface="Aptos" panose="020B0004020202020204" pitchFamily="34" charset="0"/>
                <a:cs typeface="Courier New" panose="02070309020205020404" pitchFamily="49" charset="0"/>
              </a:rPr>
              <a:t>If </a:t>
            </a:r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Contradiction(Contradiction) </a:t>
            </a:r>
            <a:r>
              <a:rPr lang="en-US" sz="3200" dirty="0">
                <a:cs typeface="Courier New" panose="02070309020205020404" pitchFamily="49" charset="0"/>
              </a:rPr>
              <a:t>does not </a:t>
            </a:r>
            <a:r>
              <a:rPr lang="en-US" sz="3200" dirty="0">
                <a:latin typeface="Aptos" panose="020B0004020202020204" pitchFamily="34" charset="0"/>
                <a:cs typeface="Courier New" panose="02070309020205020404" pitchFamily="49" charset="0"/>
              </a:rPr>
              <a:t>terminate then does…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latin typeface="Aptos" panose="020B0004020202020204" pitchFamily="34" charset="0"/>
                <a:cs typeface="Courier New" panose="02070309020205020404" pitchFamily="49" charset="0"/>
              </a:rPr>
              <a:t>Thus, something we said must be wrong.</a:t>
            </a:r>
          </a:p>
          <a:p>
            <a:pPr algn="ctr"/>
            <a:endParaRPr lang="en-US" sz="3200" b="1" dirty="0">
              <a:latin typeface="Aptos" panose="020B0004020202020204" pitchFamily="34" charset="0"/>
              <a:cs typeface="Courier New" panose="02070309020205020404" pitchFamily="49" charset="0"/>
            </a:endParaRPr>
          </a:p>
          <a:p>
            <a:pPr algn="ctr"/>
            <a:r>
              <a:rPr lang="en-US" sz="3200" b="1" dirty="0">
                <a:latin typeface="Aptos" panose="020B0004020202020204" pitchFamily="34" charset="0"/>
                <a:cs typeface="Courier New" panose="02070309020205020404" pitchFamily="49" charset="0"/>
              </a:rPr>
              <a:t>Q10: </a:t>
            </a:r>
            <a:r>
              <a:rPr lang="en-US" sz="3200" dirty="0">
                <a:latin typeface="Aptos" panose="020B0004020202020204" pitchFamily="34" charset="0"/>
                <a:cs typeface="Courier New" panose="02070309020205020404" pitchFamily="49" charset="0"/>
              </a:rPr>
              <a:t>What could be wrong?</a:t>
            </a:r>
            <a:endParaRPr lang="en-US" sz="3200" dirty="0"/>
          </a:p>
          <a:p>
            <a:pPr marL="1200150" lvl="1" indent="-742950">
              <a:buFont typeface="+mj-lt"/>
              <a:buAutoNum type="arabicPeriod"/>
            </a:pPr>
            <a:endParaRPr lang="en-US" sz="3200" dirty="0"/>
          </a:p>
          <a:p>
            <a:pPr marL="742950" indent="-7429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525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AB643-B7E6-F3F9-78F0-64CC1765F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C772-61C4-8545-99EF-582CCB34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EE2DDF-E60F-5B3C-A5C8-18CE8DDBBA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at lying on a blanket&#10;&#10;AI-generated content may be incorrect.">
            <a:extLst>
              <a:ext uri="{FF2B5EF4-FFF2-40B4-BE49-F238E27FC236}">
                <a16:creationId xmlns:a16="http://schemas.microsoft.com/office/drawing/2014/main" id="{253C5511-BAB0-4AB9-EBE9-F96117EC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82054" y="1495255"/>
            <a:ext cx="5711566" cy="42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8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98E3-CEB2-5FDD-B400-816C0048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balloon pattern">
            <a:extLst>
              <a:ext uri="{FF2B5EF4-FFF2-40B4-BE49-F238E27FC236}">
                <a16:creationId xmlns:a16="http://schemas.microsoft.com/office/drawing/2014/main" id="{E178410E-9C7B-A005-8A96-AC3C4071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05490" cy="12511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CE4BA9-643D-6A67-A583-CF5B004EE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EF13E5-0DA2-0ABB-2300-9FCFD589ED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007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18936-BD5D-09AB-FFFA-ED3A039F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FA89-2F60-8796-FA3E-41A0F6E8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B9EEEB-5370-154D-17A3-AC5F23F53F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Win by Induction">
            <a:extLst>
              <a:ext uri="{FF2B5EF4-FFF2-40B4-BE49-F238E27FC236}">
                <a16:creationId xmlns:a16="http://schemas.microsoft.com/office/drawing/2014/main" id="{0387C198-AE38-9EE4-0F44-16360207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54" y="1824308"/>
            <a:ext cx="6624145" cy="41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79BB0-5ECA-5AEE-67C8-C43218ED76EC}"/>
              </a:ext>
            </a:extLst>
          </p:cNvPr>
          <p:cNvSpPr txBox="1"/>
          <p:nvPr/>
        </p:nvSpPr>
        <p:spPr>
          <a:xfrm>
            <a:off x="4991868" y="5975145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https://xkcd.com/1516/</a:t>
            </a:r>
            <a:r>
              <a:rPr lang="en-US" dirty="0"/>
              <a:t> </a:t>
            </a:r>
          </a:p>
        </p:txBody>
      </p:sp>
      <p:pic>
        <p:nvPicPr>
          <p:cNvPr id="13316" name="Picture 4" descr="r/mathmemes - a black electronic device with a white note">
            <a:extLst>
              <a:ext uri="{FF2B5EF4-FFF2-40B4-BE49-F238E27FC236}">
                <a16:creationId xmlns:a16="http://schemas.microsoft.com/office/drawing/2014/main" id="{27B7C1C2-A0F8-7EA8-D125-36EF6B13A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9" b="23218"/>
          <a:stretch>
            <a:fillRect/>
          </a:stretch>
        </p:blipFill>
        <p:spPr bwMode="auto">
          <a:xfrm>
            <a:off x="715797" y="1824308"/>
            <a:ext cx="3788732" cy="415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A2C76-8B05-E5AF-05C1-6A97FD5BC23D}"/>
              </a:ext>
            </a:extLst>
          </p:cNvPr>
          <p:cNvSpPr txBox="1"/>
          <p:nvPr/>
        </p:nvSpPr>
        <p:spPr>
          <a:xfrm>
            <a:off x="0" y="6103584"/>
            <a:ext cx="55389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Bongcloudforthewin</a:t>
            </a:r>
            <a:r>
              <a:rPr lang="en-US" sz="1400" dirty="0"/>
              <a:t>. “</a:t>
            </a:r>
            <a:r>
              <a:rPr lang="en-US" sz="1400" b="1" dirty="0"/>
              <a:t>Proof by induction.” Reddit, August 16, 2020. </a:t>
            </a:r>
            <a:r>
              <a:rPr lang="en-US" sz="1400" b="1" dirty="0">
                <a:hlinkClick r:id="rId6"/>
              </a:rPr>
              <a:t>https://www.reddit.com/r/mathmemes/comments/iasdsb/proof_by_induction/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8085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A47F2-15BC-6C39-5B1F-1E40FA42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A3FA-AF59-8045-39A0-03681A4A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Course Updates: </a:t>
            </a:r>
            <a:r>
              <a:rPr lang="en-US" dirty="0"/>
              <a:t>Piazza Polls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24AE1E-0418-86F7-FFCF-EB6F618FAA7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C1A86EA4-293E-3B10-8230-25385763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53" y="1933956"/>
            <a:ext cx="11646694" cy="38242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0F82F0-D11E-0DC4-0551-56D8D8715304}"/>
              </a:ext>
            </a:extLst>
          </p:cNvPr>
          <p:cNvSpPr/>
          <p:nvPr/>
        </p:nvSpPr>
        <p:spPr>
          <a:xfrm>
            <a:off x="4312508" y="1655884"/>
            <a:ext cx="760683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49E4F-3D6B-4A1F-084C-EE82383C19BF}"/>
              </a:ext>
            </a:extLst>
          </p:cNvPr>
          <p:cNvSpPr/>
          <p:nvPr/>
        </p:nvSpPr>
        <p:spPr>
          <a:xfrm>
            <a:off x="272653" y="1933956"/>
            <a:ext cx="3928644" cy="2316768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4BDBC-6825-4130-3487-24010499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F1AF-E5C8-2554-A6D8-AFA3F8DA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Course Updates: HW0 is out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CD2112-CEDE-76B8-3BCD-61C25AF348B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60540F-B31A-792F-FB4B-B0FD60BF6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90687"/>
            <a:ext cx="10307595" cy="6124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C2623A-440B-1D38-9F9B-0553451BBA70}"/>
              </a:ext>
            </a:extLst>
          </p:cNvPr>
          <p:cNvSpPr/>
          <p:nvPr/>
        </p:nvSpPr>
        <p:spPr>
          <a:xfrm>
            <a:off x="4522572" y="1690686"/>
            <a:ext cx="1161535" cy="521173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DE31-B2A8-DA2D-CC4B-4C03B006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33463-E443-2959-AD81-5A9386E7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Advice: Support Materials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9E028E-1F01-2C07-6CF2-0D786899B9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798040-4010-F8EF-C966-298EE32BE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2" y="2086103"/>
            <a:ext cx="11184455" cy="41169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7167C1-A47A-6D62-9A3C-0A5CA4D32E36}"/>
              </a:ext>
            </a:extLst>
          </p:cNvPr>
          <p:cNvSpPr/>
          <p:nvPr/>
        </p:nvSpPr>
        <p:spPr>
          <a:xfrm>
            <a:off x="7587048" y="1906975"/>
            <a:ext cx="2347783" cy="2652668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1A454-7BCD-69AE-00BA-0429656A4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ced bread at three stages of toasting">
            <a:extLst>
              <a:ext uri="{FF2B5EF4-FFF2-40B4-BE49-F238E27FC236}">
                <a16:creationId xmlns:a16="http://schemas.microsoft.com/office/drawing/2014/main" id="{26241064-6572-7D38-5059-1EC0C702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04259">
            <a:off x="5205801" y="2900208"/>
            <a:ext cx="6839019" cy="2688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7691BA-9942-EEFE-1519-AF47A9C3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Advice: Solving Problems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4ED554-2972-AD2C-8939-CA08C73D647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CC3A53E-CFBD-28B9-1355-26ACBE10F645}"/>
              </a:ext>
            </a:extLst>
          </p:cNvPr>
          <p:cNvSpPr txBox="1"/>
          <p:nvPr/>
        </p:nvSpPr>
        <p:spPr>
          <a:xfrm>
            <a:off x="838200" y="1690688"/>
            <a:ext cx="5257800" cy="4873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Read problem carefully!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Think about problem for a few minutes.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Keep notes about ideas.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Step away when stuck.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Schedule time in advance to work on problems.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Go to office hours if stuck.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333333"/>
                </a:solidFill>
              </a:rPr>
              <a:t>Turn in what you have before the deadline. 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856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D60A6-AF4F-6FB3-C4DE-38D970EA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466E-34DB-B4D7-9C81-1279AED0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Advice: Big Three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FEEFFC-7554-A6B0-6731-DA251162DF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DE4124-2FD3-3CCD-6F46-39C980021607}"/>
              </a:ext>
            </a:extLst>
          </p:cNvPr>
          <p:cNvSpPr txBox="1"/>
          <p:nvPr/>
        </p:nvSpPr>
        <p:spPr>
          <a:xfrm>
            <a:off x="838200" y="1690688"/>
            <a:ext cx="10515600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333333"/>
                </a:solidFill>
              </a:rPr>
              <a:t>Read Carefully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333333"/>
                </a:solidFill>
              </a:rPr>
              <a:t>Don’t Cheat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9600" dirty="0">
                <a:solidFill>
                  <a:srgbClr val="333333"/>
                </a:solidFill>
              </a:rPr>
              <a:t>Work Hard</a:t>
            </a:r>
          </a:p>
        </p:txBody>
      </p:sp>
    </p:spTree>
    <p:extLst>
      <p:ext uri="{BB962C8B-B14F-4D97-AF65-F5344CB8AC3E}">
        <p14:creationId xmlns:p14="http://schemas.microsoft.com/office/powerpoint/2010/main" val="223381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C154E-8724-D066-E490-6F50AE39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3347-25AB-9AEA-E5B0-813E5034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DD9C16-06AC-9A1B-6783-29BE250C99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at lying on a cat tree&#10;&#10;AI-generated content may be incorrect.">
            <a:extLst>
              <a:ext uri="{FF2B5EF4-FFF2-40B4-BE49-F238E27FC236}">
                <a16:creationId xmlns:a16="http://schemas.microsoft.com/office/drawing/2014/main" id="{B3431744-7B16-1A8E-2781-3CF0BEBB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77" r="11930"/>
          <a:stretch>
            <a:fillRect/>
          </a:stretch>
        </p:blipFill>
        <p:spPr>
          <a:xfrm rot="5400000">
            <a:off x="2657863" y="926545"/>
            <a:ext cx="6414063" cy="84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80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3714</TotalTime>
  <Words>1441</Words>
  <Application>Microsoft Macintosh PowerPoint</Application>
  <PresentationFormat>Widescreen</PresentationFormat>
  <Paragraphs>225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Garamond</vt:lpstr>
      <vt:lpstr>Office Theme</vt:lpstr>
      <vt:lpstr>CSE 331:  Algorithms &amp; Complexity</vt:lpstr>
      <vt:lpstr>Schedule</vt:lpstr>
      <vt:lpstr>Course Updates: Syllabus Quiz Fixed!</vt:lpstr>
      <vt:lpstr>Course Updates: Piazza Polls</vt:lpstr>
      <vt:lpstr>Course Updates: HW0 is out</vt:lpstr>
      <vt:lpstr>Advice: Support Materials</vt:lpstr>
      <vt:lpstr>Advice: Solving Problems</vt:lpstr>
      <vt:lpstr>Advice: Big Three</vt:lpstr>
      <vt:lpstr>Questions?</vt:lpstr>
      <vt:lpstr>Does it halt?</vt:lpstr>
      <vt:lpstr>Does it halt?</vt:lpstr>
      <vt:lpstr>Does it halt?</vt:lpstr>
      <vt:lpstr>Does it halt?</vt:lpstr>
      <vt:lpstr>Does it halt?</vt:lpstr>
      <vt:lpstr>Does it halt 2.0?</vt:lpstr>
      <vt:lpstr>Does it halt 2.0?</vt:lpstr>
      <vt:lpstr>Does it halt?</vt:lpstr>
      <vt:lpstr>Does it halt?</vt:lpstr>
      <vt:lpstr>Universal Turing Machine</vt:lpstr>
      <vt:lpstr>Universal Turing Machine</vt:lpstr>
      <vt:lpstr>A Wild Theorem</vt:lpstr>
      <vt:lpstr>A Wild Theorem</vt:lpstr>
      <vt:lpstr>Proof by Contradiction</vt:lpstr>
      <vt:lpstr>Theorem Proof</vt:lpstr>
      <vt:lpstr>Theorem Proof</vt:lpstr>
      <vt:lpstr>Theorem Proof</vt:lpstr>
      <vt:lpstr>That’s not right…</vt:lpstr>
      <vt:lpstr>Case I: P terminates on P</vt:lpstr>
      <vt:lpstr>Case I: P terminates on P</vt:lpstr>
      <vt:lpstr>Case II: P does not terminates on P</vt:lpstr>
      <vt:lpstr>Case II: P does not terminates on P</vt:lpstr>
      <vt:lpstr>Proof Conclusion</vt:lpstr>
      <vt:lpstr>Questions?</vt:lpstr>
      <vt:lpstr>Celebrate!</vt:lpstr>
      <vt:lpstr>Proof by Induction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2025-08-25T22:57:40Z</dcterms:created>
  <dcterms:modified xsi:type="dcterms:W3CDTF">2025-08-29T14:50:41Z</dcterms:modified>
</cp:coreProperties>
</file>