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571" r:id="rId2"/>
    <p:sldId id="323" r:id="rId3"/>
    <p:sldId id="329" r:id="rId4"/>
    <p:sldId id="572" r:id="rId5"/>
    <p:sldId id="563" r:id="rId6"/>
    <p:sldId id="564" r:id="rId7"/>
    <p:sldId id="565" r:id="rId8"/>
    <p:sldId id="561" r:id="rId9"/>
    <p:sldId id="562" r:id="rId10"/>
    <p:sldId id="539" r:id="rId11"/>
    <p:sldId id="573" r:id="rId12"/>
    <p:sldId id="574" r:id="rId13"/>
    <p:sldId id="575" r:id="rId14"/>
    <p:sldId id="576" r:id="rId15"/>
    <p:sldId id="577" r:id="rId16"/>
    <p:sldId id="578" r:id="rId17"/>
    <p:sldId id="579" r:id="rId18"/>
    <p:sldId id="581" r:id="rId19"/>
    <p:sldId id="582" r:id="rId20"/>
    <p:sldId id="584" r:id="rId21"/>
    <p:sldId id="583" r:id="rId22"/>
    <p:sldId id="586" r:id="rId23"/>
    <p:sldId id="585" r:id="rId24"/>
    <p:sldId id="587" r:id="rId25"/>
    <p:sldId id="588" r:id="rId26"/>
    <p:sldId id="589" r:id="rId27"/>
    <p:sldId id="590" r:id="rId28"/>
    <p:sldId id="592" r:id="rId29"/>
    <p:sldId id="591" r:id="rId30"/>
    <p:sldId id="593" r:id="rId31"/>
    <p:sldId id="595" r:id="rId32"/>
    <p:sldId id="596" r:id="rId33"/>
    <p:sldId id="597" r:id="rId34"/>
    <p:sldId id="59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23266D-3813-EA49-BF7C-CD53894EEC87}" v="2268" dt="2025-09-19T19:23:36.0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0"/>
    <p:restoredTop sz="94668"/>
  </p:normalViewPr>
  <p:slideViewPr>
    <p:cSldViewPr snapToGrid="0">
      <p:cViewPr varScale="1">
        <p:scale>
          <a:sx n="92" d="100"/>
          <a:sy n="92" d="100"/>
        </p:scale>
        <p:origin x="4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ie Carlson" userId="a45f0fe5-4880-4e9f-8dc9-a7e9880fcf38" providerId="ADAL" clId="{CF5F65C6-D1F7-5BF4-B801-409E4ECF63BD}"/>
    <pc:docChg chg="undo custSel addSld delSld modSld">
      <pc:chgData name="Charlie Carlson" userId="a45f0fe5-4880-4e9f-8dc9-a7e9880fcf38" providerId="ADAL" clId="{CF5F65C6-D1F7-5BF4-B801-409E4ECF63BD}" dt="2025-09-19T19:23:41.592" v="5222" actId="14100"/>
      <pc:docMkLst>
        <pc:docMk/>
      </pc:docMkLst>
      <pc:sldChg chg="modSp mod">
        <pc:chgData name="Charlie Carlson" userId="a45f0fe5-4880-4e9f-8dc9-a7e9880fcf38" providerId="ADAL" clId="{CF5F65C6-D1F7-5BF4-B801-409E4ECF63BD}" dt="2025-09-19T14:24:53.003" v="32" actId="20577"/>
        <pc:sldMkLst>
          <pc:docMk/>
          <pc:sldMk cId="3833006369" sldId="323"/>
        </pc:sldMkLst>
        <pc:spChg chg="mod">
          <ac:chgData name="Charlie Carlson" userId="a45f0fe5-4880-4e9f-8dc9-a7e9880fcf38" providerId="ADAL" clId="{CF5F65C6-D1F7-5BF4-B801-409E4ECF63BD}" dt="2025-09-19T14:24:53.003" v="32" actId="20577"/>
          <ac:spMkLst>
            <pc:docMk/>
            <pc:sldMk cId="3833006369" sldId="323"/>
            <ac:spMk id="3" creationId="{F9E86588-EBCE-83CF-8B9B-848CBAF9131A}"/>
          </ac:spMkLst>
        </pc:spChg>
      </pc:sldChg>
      <pc:sldChg chg="addSp delSp modSp add mod">
        <pc:chgData name="Charlie Carlson" userId="a45f0fe5-4880-4e9f-8dc9-a7e9880fcf38" providerId="ADAL" clId="{CF5F65C6-D1F7-5BF4-B801-409E4ECF63BD}" dt="2025-09-19T18:09:27.491" v="401" actId="20577"/>
        <pc:sldMkLst>
          <pc:docMk/>
          <pc:sldMk cId="4042665610" sldId="573"/>
        </pc:sldMkLst>
        <pc:spChg chg="mod">
          <ac:chgData name="Charlie Carlson" userId="a45f0fe5-4880-4e9f-8dc9-a7e9880fcf38" providerId="ADAL" clId="{CF5F65C6-D1F7-5BF4-B801-409E4ECF63BD}" dt="2025-09-19T18:04:28.424" v="52" actId="20577"/>
          <ac:spMkLst>
            <pc:docMk/>
            <pc:sldMk cId="4042665610" sldId="573"/>
            <ac:spMk id="2" creationId="{FC736ECD-687E-03B1-6C91-3A20D48AEE9B}"/>
          </ac:spMkLst>
        </pc:spChg>
        <pc:spChg chg="del">
          <ac:chgData name="Charlie Carlson" userId="a45f0fe5-4880-4e9f-8dc9-a7e9880fcf38" providerId="ADAL" clId="{CF5F65C6-D1F7-5BF4-B801-409E4ECF63BD}" dt="2025-09-19T18:04:23.600" v="35" actId="478"/>
          <ac:spMkLst>
            <pc:docMk/>
            <pc:sldMk cId="4042665610" sldId="573"/>
            <ac:spMk id="3" creationId="{FB1197E1-AA71-8F3F-BFFD-468811CD9CEF}"/>
          </ac:spMkLst>
        </pc:spChg>
        <pc:spChg chg="add mod">
          <ac:chgData name="Charlie Carlson" userId="a45f0fe5-4880-4e9f-8dc9-a7e9880fcf38" providerId="ADAL" clId="{CF5F65C6-D1F7-5BF4-B801-409E4ECF63BD}" dt="2025-09-19T18:09:27.491" v="401" actId="20577"/>
          <ac:spMkLst>
            <pc:docMk/>
            <pc:sldMk cId="4042665610" sldId="573"/>
            <ac:spMk id="4" creationId="{7C161CB0-8610-A798-A80F-65FD6C4952C2}"/>
          </ac:spMkLst>
        </pc:spChg>
        <pc:spChg chg="add del mod">
          <ac:chgData name="Charlie Carlson" userId="a45f0fe5-4880-4e9f-8dc9-a7e9880fcf38" providerId="ADAL" clId="{CF5F65C6-D1F7-5BF4-B801-409E4ECF63BD}" dt="2025-09-19T18:08:16.932" v="341" actId="478"/>
          <ac:spMkLst>
            <pc:docMk/>
            <pc:sldMk cId="4042665610" sldId="573"/>
            <ac:spMk id="6" creationId="{F80DEB7E-0847-CFC6-C75A-794CE7A9E668}"/>
          </ac:spMkLst>
        </pc:spChg>
        <pc:picChg chg="add mod modCrop">
          <ac:chgData name="Charlie Carlson" userId="a45f0fe5-4880-4e9f-8dc9-a7e9880fcf38" providerId="ADAL" clId="{CF5F65C6-D1F7-5BF4-B801-409E4ECF63BD}" dt="2025-09-19T18:08:45.105" v="352" actId="1076"/>
          <ac:picMkLst>
            <pc:docMk/>
            <pc:sldMk cId="4042665610" sldId="573"/>
            <ac:picMk id="8" creationId="{CEBD983E-87AF-9D6E-A520-4E80AEAC2BD7}"/>
          </ac:picMkLst>
        </pc:picChg>
        <pc:picChg chg="del">
          <ac:chgData name="Charlie Carlson" userId="a45f0fe5-4880-4e9f-8dc9-a7e9880fcf38" providerId="ADAL" clId="{CF5F65C6-D1F7-5BF4-B801-409E4ECF63BD}" dt="2025-09-19T18:04:21.449" v="34" actId="478"/>
          <ac:picMkLst>
            <pc:docMk/>
            <pc:sldMk cId="4042665610" sldId="573"/>
            <ac:picMk id="11" creationId="{7808BC4A-4FD8-CA6C-A73D-45998BABDFC3}"/>
          </ac:picMkLst>
        </pc:picChg>
      </pc:sldChg>
      <pc:sldChg chg="modSp add mod">
        <pc:chgData name="Charlie Carlson" userId="a45f0fe5-4880-4e9f-8dc9-a7e9880fcf38" providerId="ADAL" clId="{CF5F65C6-D1F7-5BF4-B801-409E4ECF63BD}" dt="2025-09-19T18:11:54.350" v="564" actId="20577"/>
        <pc:sldMkLst>
          <pc:docMk/>
          <pc:sldMk cId="4211628327" sldId="574"/>
        </pc:sldMkLst>
        <pc:spChg chg="mod">
          <ac:chgData name="Charlie Carlson" userId="a45f0fe5-4880-4e9f-8dc9-a7e9880fcf38" providerId="ADAL" clId="{CF5F65C6-D1F7-5BF4-B801-409E4ECF63BD}" dt="2025-09-19T18:11:54.350" v="564" actId="20577"/>
          <ac:spMkLst>
            <pc:docMk/>
            <pc:sldMk cId="4211628327" sldId="574"/>
            <ac:spMk id="4" creationId="{0A00ED21-F4B5-4F19-49F6-FEE6E193E463}"/>
          </ac:spMkLst>
        </pc:spChg>
      </pc:sldChg>
      <pc:sldChg chg="addSp delSp modSp add mod">
        <pc:chgData name="Charlie Carlson" userId="a45f0fe5-4880-4e9f-8dc9-a7e9880fcf38" providerId="ADAL" clId="{CF5F65C6-D1F7-5BF4-B801-409E4ECF63BD}" dt="2025-09-19T18:14:08.164" v="743" actId="732"/>
        <pc:sldMkLst>
          <pc:docMk/>
          <pc:sldMk cId="1575256320" sldId="575"/>
        </pc:sldMkLst>
        <pc:spChg chg="mod">
          <ac:chgData name="Charlie Carlson" userId="a45f0fe5-4880-4e9f-8dc9-a7e9880fcf38" providerId="ADAL" clId="{CF5F65C6-D1F7-5BF4-B801-409E4ECF63BD}" dt="2025-09-19T18:12:07.422" v="585" actId="20577"/>
          <ac:spMkLst>
            <pc:docMk/>
            <pc:sldMk cId="1575256320" sldId="575"/>
            <ac:spMk id="2" creationId="{AFD2AE1F-85B3-EEA5-DEFE-12AEE4A7B84A}"/>
          </ac:spMkLst>
        </pc:spChg>
        <pc:spChg chg="mod">
          <ac:chgData name="Charlie Carlson" userId="a45f0fe5-4880-4e9f-8dc9-a7e9880fcf38" providerId="ADAL" clId="{CF5F65C6-D1F7-5BF4-B801-409E4ECF63BD}" dt="2025-09-19T18:13:25.464" v="735" actId="20577"/>
          <ac:spMkLst>
            <pc:docMk/>
            <pc:sldMk cId="1575256320" sldId="575"/>
            <ac:spMk id="4" creationId="{A9E3DF67-837B-CB05-2813-83252D784133}"/>
          </ac:spMkLst>
        </pc:spChg>
        <pc:picChg chg="add del mod">
          <ac:chgData name="Charlie Carlson" userId="a45f0fe5-4880-4e9f-8dc9-a7e9880fcf38" providerId="ADAL" clId="{CF5F65C6-D1F7-5BF4-B801-409E4ECF63BD}" dt="2025-09-19T18:13:56.810" v="738" actId="478"/>
          <ac:picMkLst>
            <pc:docMk/>
            <pc:sldMk cId="1575256320" sldId="575"/>
            <ac:picMk id="6" creationId="{03FD08BF-F16A-EAA9-6FE9-58C7DA75E809}"/>
          </ac:picMkLst>
        </pc:picChg>
        <pc:picChg chg="del">
          <ac:chgData name="Charlie Carlson" userId="a45f0fe5-4880-4e9f-8dc9-a7e9880fcf38" providerId="ADAL" clId="{CF5F65C6-D1F7-5BF4-B801-409E4ECF63BD}" dt="2025-09-19T18:12:08.998" v="586" actId="478"/>
          <ac:picMkLst>
            <pc:docMk/>
            <pc:sldMk cId="1575256320" sldId="575"/>
            <ac:picMk id="8" creationId="{6437B52F-DFBD-F238-0235-74245285FBCC}"/>
          </ac:picMkLst>
        </pc:picChg>
        <pc:picChg chg="add mod modCrop">
          <ac:chgData name="Charlie Carlson" userId="a45f0fe5-4880-4e9f-8dc9-a7e9880fcf38" providerId="ADAL" clId="{CF5F65C6-D1F7-5BF4-B801-409E4ECF63BD}" dt="2025-09-19T18:14:08.164" v="743" actId="732"/>
          <ac:picMkLst>
            <pc:docMk/>
            <pc:sldMk cId="1575256320" sldId="575"/>
            <ac:picMk id="9" creationId="{74B14E00-D27A-D02A-670C-7322AF2ECE7C}"/>
          </ac:picMkLst>
        </pc:picChg>
      </pc:sldChg>
      <pc:sldChg chg="addSp delSp modSp add mod">
        <pc:chgData name="Charlie Carlson" userId="a45f0fe5-4880-4e9f-8dc9-a7e9880fcf38" providerId="ADAL" clId="{CF5F65C6-D1F7-5BF4-B801-409E4ECF63BD}" dt="2025-09-19T18:19:27.711" v="1061" actId="732"/>
        <pc:sldMkLst>
          <pc:docMk/>
          <pc:sldMk cId="3865691688" sldId="576"/>
        </pc:sldMkLst>
        <pc:spChg chg="mod">
          <ac:chgData name="Charlie Carlson" userId="a45f0fe5-4880-4e9f-8dc9-a7e9880fcf38" providerId="ADAL" clId="{CF5F65C6-D1F7-5BF4-B801-409E4ECF63BD}" dt="2025-09-19T18:14:25.018" v="788" actId="20577"/>
          <ac:spMkLst>
            <pc:docMk/>
            <pc:sldMk cId="3865691688" sldId="576"/>
            <ac:spMk id="2" creationId="{C3753441-AF0E-76FC-848A-62A9104610F0}"/>
          </ac:spMkLst>
        </pc:spChg>
        <pc:spChg chg="mod">
          <ac:chgData name="Charlie Carlson" userId="a45f0fe5-4880-4e9f-8dc9-a7e9880fcf38" providerId="ADAL" clId="{CF5F65C6-D1F7-5BF4-B801-409E4ECF63BD}" dt="2025-09-19T18:17:37.421" v="1051" actId="20577"/>
          <ac:spMkLst>
            <pc:docMk/>
            <pc:sldMk cId="3865691688" sldId="576"/>
            <ac:spMk id="4" creationId="{0F633E3C-98BA-DDB4-A243-38CFA88EBD3C}"/>
          </ac:spMkLst>
        </pc:spChg>
        <pc:picChg chg="add del mod">
          <ac:chgData name="Charlie Carlson" userId="a45f0fe5-4880-4e9f-8dc9-a7e9880fcf38" providerId="ADAL" clId="{CF5F65C6-D1F7-5BF4-B801-409E4ECF63BD}" dt="2025-09-19T18:19:18.908" v="1059" actId="478"/>
          <ac:picMkLst>
            <pc:docMk/>
            <pc:sldMk cId="3865691688" sldId="576"/>
            <ac:picMk id="3" creationId="{D5678F7B-CB0D-F317-C71F-18215512E167}"/>
          </ac:picMkLst>
        </pc:picChg>
        <pc:picChg chg="add mod">
          <ac:chgData name="Charlie Carlson" userId="a45f0fe5-4880-4e9f-8dc9-a7e9880fcf38" providerId="ADAL" clId="{CF5F65C6-D1F7-5BF4-B801-409E4ECF63BD}" dt="2025-09-19T18:17:44.746" v="1055" actId="1076"/>
          <ac:picMkLst>
            <pc:docMk/>
            <pc:sldMk cId="3865691688" sldId="576"/>
            <ac:picMk id="7" creationId="{6AD98ED2-962B-E920-5AAA-A8F3E08C71FA}"/>
          </ac:picMkLst>
        </pc:picChg>
        <pc:picChg chg="del">
          <ac:chgData name="Charlie Carlson" userId="a45f0fe5-4880-4e9f-8dc9-a7e9880fcf38" providerId="ADAL" clId="{CF5F65C6-D1F7-5BF4-B801-409E4ECF63BD}" dt="2025-09-19T18:14:26.441" v="789" actId="478"/>
          <ac:picMkLst>
            <pc:docMk/>
            <pc:sldMk cId="3865691688" sldId="576"/>
            <ac:picMk id="9" creationId="{4EEA2CFC-86B4-179E-9EFB-2F1E7CA999CE}"/>
          </ac:picMkLst>
        </pc:picChg>
        <pc:picChg chg="add mod modCrop">
          <ac:chgData name="Charlie Carlson" userId="a45f0fe5-4880-4e9f-8dc9-a7e9880fcf38" providerId="ADAL" clId="{CF5F65C6-D1F7-5BF4-B801-409E4ECF63BD}" dt="2025-09-19T18:19:27.711" v="1061" actId="732"/>
          <ac:picMkLst>
            <pc:docMk/>
            <pc:sldMk cId="3865691688" sldId="576"/>
            <ac:picMk id="10" creationId="{212BDCC5-723C-561E-8EF7-59290BFBC0F5}"/>
          </ac:picMkLst>
        </pc:picChg>
      </pc:sldChg>
      <pc:sldChg chg="addSp delSp modSp add mod">
        <pc:chgData name="Charlie Carlson" userId="a45f0fe5-4880-4e9f-8dc9-a7e9880fcf38" providerId="ADAL" clId="{CF5F65C6-D1F7-5BF4-B801-409E4ECF63BD}" dt="2025-09-19T18:30:23.579" v="1836"/>
        <pc:sldMkLst>
          <pc:docMk/>
          <pc:sldMk cId="1139739770" sldId="577"/>
        </pc:sldMkLst>
        <pc:spChg chg="mod">
          <ac:chgData name="Charlie Carlson" userId="a45f0fe5-4880-4e9f-8dc9-a7e9880fcf38" providerId="ADAL" clId="{CF5F65C6-D1F7-5BF4-B801-409E4ECF63BD}" dt="2025-09-19T18:23:17.561" v="1253" actId="20577"/>
          <ac:spMkLst>
            <pc:docMk/>
            <pc:sldMk cId="1139739770" sldId="577"/>
            <ac:spMk id="2" creationId="{937101DB-46B1-9E8D-5F1B-0AA70EBF31B1}"/>
          </ac:spMkLst>
        </pc:spChg>
        <pc:spChg chg="add mod">
          <ac:chgData name="Charlie Carlson" userId="a45f0fe5-4880-4e9f-8dc9-a7e9880fcf38" providerId="ADAL" clId="{CF5F65C6-D1F7-5BF4-B801-409E4ECF63BD}" dt="2025-09-19T18:27:54.255" v="1655" actId="693"/>
          <ac:spMkLst>
            <pc:docMk/>
            <pc:sldMk cId="1139739770" sldId="577"/>
            <ac:spMk id="3" creationId="{97F77EFE-0AFC-B288-BC0F-8B2AADA17266}"/>
          </ac:spMkLst>
        </pc:spChg>
        <pc:spChg chg="mod">
          <ac:chgData name="Charlie Carlson" userId="a45f0fe5-4880-4e9f-8dc9-a7e9880fcf38" providerId="ADAL" clId="{CF5F65C6-D1F7-5BF4-B801-409E4ECF63BD}" dt="2025-09-19T18:26:49.705" v="1634" actId="1076"/>
          <ac:spMkLst>
            <pc:docMk/>
            <pc:sldMk cId="1139739770" sldId="577"/>
            <ac:spMk id="4" creationId="{FB6F007C-F2C6-8C26-77F4-844CE7B83BD1}"/>
          </ac:spMkLst>
        </pc:spChg>
        <pc:spChg chg="mod">
          <ac:chgData name="Charlie Carlson" userId="a45f0fe5-4880-4e9f-8dc9-a7e9880fcf38" providerId="ADAL" clId="{CF5F65C6-D1F7-5BF4-B801-409E4ECF63BD}" dt="2025-09-19T18:26:47.660" v="1632" actId="1076"/>
          <ac:spMkLst>
            <pc:docMk/>
            <pc:sldMk cId="1139739770" sldId="577"/>
            <ac:spMk id="6" creationId="{CD50E104-52D7-95D4-47B8-9AD9441AE419}"/>
          </ac:spMkLst>
        </pc:spChg>
        <pc:spChg chg="add mod">
          <ac:chgData name="Charlie Carlson" userId="a45f0fe5-4880-4e9f-8dc9-a7e9880fcf38" providerId="ADAL" clId="{CF5F65C6-D1F7-5BF4-B801-409E4ECF63BD}" dt="2025-09-19T18:26:52.023" v="1635" actId="1076"/>
          <ac:spMkLst>
            <pc:docMk/>
            <pc:sldMk cId="1139739770" sldId="577"/>
            <ac:spMk id="8" creationId="{5158F75B-F81B-1131-7A2F-BBF913D99469}"/>
          </ac:spMkLst>
        </pc:spChg>
        <pc:spChg chg="add mod">
          <ac:chgData name="Charlie Carlson" userId="a45f0fe5-4880-4e9f-8dc9-a7e9880fcf38" providerId="ADAL" clId="{CF5F65C6-D1F7-5BF4-B801-409E4ECF63BD}" dt="2025-09-19T18:27:54.255" v="1655" actId="693"/>
          <ac:spMkLst>
            <pc:docMk/>
            <pc:sldMk cId="1139739770" sldId="577"/>
            <ac:spMk id="9" creationId="{76BBA247-ADA8-50D3-DB30-E273F91BB71A}"/>
          </ac:spMkLst>
        </pc:spChg>
        <pc:spChg chg="add mod">
          <ac:chgData name="Charlie Carlson" userId="a45f0fe5-4880-4e9f-8dc9-a7e9880fcf38" providerId="ADAL" clId="{CF5F65C6-D1F7-5BF4-B801-409E4ECF63BD}" dt="2025-09-19T18:26:57.053" v="1637" actId="1076"/>
          <ac:spMkLst>
            <pc:docMk/>
            <pc:sldMk cId="1139739770" sldId="577"/>
            <ac:spMk id="11" creationId="{401C0C07-5CA1-0E75-4112-5F62644B9CF6}"/>
          </ac:spMkLst>
        </pc:spChg>
        <pc:spChg chg="add mod">
          <ac:chgData name="Charlie Carlson" userId="a45f0fe5-4880-4e9f-8dc9-a7e9880fcf38" providerId="ADAL" clId="{CF5F65C6-D1F7-5BF4-B801-409E4ECF63BD}" dt="2025-09-19T18:26:27.816" v="1622" actId="1076"/>
          <ac:spMkLst>
            <pc:docMk/>
            <pc:sldMk cId="1139739770" sldId="577"/>
            <ac:spMk id="12" creationId="{24F425D1-BFAD-9035-FDA6-13A3861BD4FC}"/>
          </ac:spMkLst>
        </pc:spChg>
        <pc:spChg chg="add mod">
          <ac:chgData name="Charlie Carlson" userId="a45f0fe5-4880-4e9f-8dc9-a7e9880fcf38" providerId="ADAL" clId="{CF5F65C6-D1F7-5BF4-B801-409E4ECF63BD}" dt="2025-09-19T18:27:54.255" v="1655" actId="693"/>
          <ac:spMkLst>
            <pc:docMk/>
            <pc:sldMk cId="1139739770" sldId="577"/>
            <ac:spMk id="13" creationId="{F6AD9848-138A-B624-CF33-491C671C153C}"/>
          </ac:spMkLst>
        </pc:spChg>
        <pc:spChg chg="add mod">
          <ac:chgData name="Charlie Carlson" userId="a45f0fe5-4880-4e9f-8dc9-a7e9880fcf38" providerId="ADAL" clId="{CF5F65C6-D1F7-5BF4-B801-409E4ECF63BD}" dt="2025-09-19T18:26:27.816" v="1622" actId="1076"/>
          <ac:spMkLst>
            <pc:docMk/>
            <pc:sldMk cId="1139739770" sldId="577"/>
            <ac:spMk id="14" creationId="{67714FCC-D14C-6D0F-81A4-C68E7F0FF2B5}"/>
          </ac:spMkLst>
        </pc:spChg>
        <pc:spChg chg="add mod">
          <ac:chgData name="Charlie Carlson" userId="a45f0fe5-4880-4e9f-8dc9-a7e9880fcf38" providerId="ADAL" clId="{CF5F65C6-D1F7-5BF4-B801-409E4ECF63BD}" dt="2025-09-19T18:26:27.816" v="1622" actId="1076"/>
          <ac:spMkLst>
            <pc:docMk/>
            <pc:sldMk cId="1139739770" sldId="577"/>
            <ac:spMk id="15" creationId="{AB476357-EBD9-7401-E15F-596289C3DD88}"/>
          </ac:spMkLst>
        </pc:spChg>
        <pc:spChg chg="add mod">
          <ac:chgData name="Charlie Carlson" userId="a45f0fe5-4880-4e9f-8dc9-a7e9880fcf38" providerId="ADAL" clId="{CF5F65C6-D1F7-5BF4-B801-409E4ECF63BD}" dt="2025-09-19T18:27:54.255" v="1655" actId="693"/>
          <ac:spMkLst>
            <pc:docMk/>
            <pc:sldMk cId="1139739770" sldId="577"/>
            <ac:spMk id="16" creationId="{23EE5526-3C3D-88C7-DE51-C0644486B2FF}"/>
          </ac:spMkLst>
        </pc:spChg>
        <pc:spChg chg="add del mod">
          <ac:chgData name="Charlie Carlson" userId="a45f0fe5-4880-4e9f-8dc9-a7e9880fcf38" providerId="ADAL" clId="{CF5F65C6-D1F7-5BF4-B801-409E4ECF63BD}" dt="2025-09-19T18:26:30.026" v="1623" actId="478"/>
          <ac:spMkLst>
            <pc:docMk/>
            <pc:sldMk cId="1139739770" sldId="577"/>
            <ac:spMk id="27" creationId="{58905ADC-A055-79AE-93C5-34373F8E3A60}"/>
          </ac:spMkLst>
        </pc:spChg>
        <pc:spChg chg="del">
          <ac:chgData name="Charlie Carlson" userId="a45f0fe5-4880-4e9f-8dc9-a7e9880fcf38" providerId="ADAL" clId="{CF5F65C6-D1F7-5BF4-B801-409E4ECF63BD}" dt="2025-09-19T18:26:32.459" v="1624" actId="478"/>
          <ac:spMkLst>
            <pc:docMk/>
            <pc:sldMk cId="1139739770" sldId="577"/>
            <ac:spMk id="28" creationId="{6C0F95C5-C7A2-2EDF-836E-86F28DCE2F14}"/>
          </ac:spMkLst>
        </pc:spChg>
        <pc:spChg chg="add mod">
          <ac:chgData name="Charlie Carlson" userId="a45f0fe5-4880-4e9f-8dc9-a7e9880fcf38" providerId="ADAL" clId="{CF5F65C6-D1F7-5BF4-B801-409E4ECF63BD}" dt="2025-09-19T18:28:02.633" v="1656" actId="1076"/>
          <ac:spMkLst>
            <pc:docMk/>
            <pc:sldMk cId="1139739770" sldId="577"/>
            <ac:spMk id="38" creationId="{3FD9612C-439A-FBC0-8E30-2141277096BC}"/>
          </ac:spMkLst>
        </pc:spChg>
        <pc:spChg chg="add mod">
          <ac:chgData name="Charlie Carlson" userId="a45f0fe5-4880-4e9f-8dc9-a7e9880fcf38" providerId="ADAL" clId="{CF5F65C6-D1F7-5BF4-B801-409E4ECF63BD}" dt="2025-09-19T18:27:30.608" v="1650" actId="20577"/>
          <ac:spMkLst>
            <pc:docMk/>
            <pc:sldMk cId="1139739770" sldId="577"/>
            <ac:spMk id="39" creationId="{5769188D-FF49-1444-8550-DD43DE566A3E}"/>
          </ac:spMkLst>
        </pc:spChg>
        <pc:picChg chg="del">
          <ac:chgData name="Charlie Carlson" userId="a45f0fe5-4880-4e9f-8dc9-a7e9880fcf38" providerId="ADAL" clId="{CF5F65C6-D1F7-5BF4-B801-409E4ECF63BD}" dt="2025-09-19T18:23:19.113" v="1254" actId="478"/>
          <ac:picMkLst>
            <pc:docMk/>
            <pc:sldMk cId="1139739770" sldId="577"/>
            <ac:picMk id="7" creationId="{8709BC65-F5A6-4B08-54A5-B0E8FAF9ECAD}"/>
          </ac:picMkLst>
        </pc:picChg>
        <pc:picChg chg="del">
          <ac:chgData name="Charlie Carlson" userId="a45f0fe5-4880-4e9f-8dc9-a7e9880fcf38" providerId="ADAL" clId="{CF5F65C6-D1F7-5BF4-B801-409E4ECF63BD}" dt="2025-09-19T18:23:20.035" v="1255" actId="478"/>
          <ac:picMkLst>
            <pc:docMk/>
            <pc:sldMk cId="1139739770" sldId="577"/>
            <ac:picMk id="10" creationId="{047EF372-212E-3E9E-949C-074E86824E61}"/>
          </ac:picMkLst>
        </pc:picChg>
        <pc:cxnChg chg="mod">
          <ac:chgData name="Charlie Carlson" userId="a45f0fe5-4880-4e9f-8dc9-a7e9880fcf38" providerId="ADAL" clId="{CF5F65C6-D1F7-5BF4-B801-409E4ECF63BD}" dt="2025-09-19T18:26:36.090" v="1625" actId="1076"/>
          <ac:cxnSpMkLst>
            <pc:docMk/>
            <pc:sldMk cId="1139739770" sldId="577"/>
            <ac:cxnSpMk id="17" creationId="{99CD02BA-734E-EB53-A9D5-93BF6A9F38EA}"/>
          </ac:cxnSpMkLst>
        </pc:cxnChg>
        <pc:cxnChg chg="mod">
          <ac:chgData name="Charlie Carlson" userId="a45f0fe5-4880-4e9f-8dc9-a7e9880fcf38" providerId="ADAL" clId="{CF5F65C6-D1F7-5BF4-B801-409E4ECF63BD}" dt="2025-09-19T18:27:54.255" v="1655" actId="693"/>
          <ac:cxnSpMkLst>
            <pc:docMk/>
            <pc:sldMk cId="1139739770" sldId="577"/>
            <ac:cxnSpMk id="18" creationId="{12841318-EAF5-D2FF-FF7A-3D05F90E37B5}"/>
          </ac:cxnSpMkLst>
        </pc:cxnChg>
        <pc:cxnChg chg="mod">
          <ac:chgData name="Charlie Carlson" userId="a45f0fe5-4880-4e9f-8dc9-a7e9880fcf38" providerId="ADAL" clId="{CF5F65C6-D1F7-5BF4-B801-409E4ECF63BD}" dt="2025-09-19T18:26:47.660" v="1632" actId="1076"/>
          <ac:cxnSpMkLst>
            <pc:docMk/>
            <pc:sldMk cId="1139739770" sldId="577"/>
            <ac:cxnSpMk id="19" creationId="{B0C0D0C8-18A2-690F-F642-71720252296A}"/>
          </ac:cxnSpMkLst>
        </pc:cxnChg>
        <pc:cxnChg chg="del mod">
          <ac:chgData name="Charlie Carlson" userId="a45f0fe5-4880-4e9f-8dc9-a7e9880fcf38" providerId="ADAL" clId="{CF5F65C6-D1F7-5BF4-B801-409E4ECF63BD}" dt="2025-09-19T18:26:39.056" v="1627" actId="478"/>
          <ac:cxnSpMkLst>
            <pc:docMk/>
            <pc:sldMk cId="1139739770" sldId="577"/>
            <ac:cxnSpMk id="20" creationId="{A20ED5B7-09A6-292F-29BB-5CC20610F37D}"/>
          </ac:cxnSpMkLst>
        </pc:cxnChg>
        <pc:cxnChg chg="mod">
          <ac:chgData name="Charlie Carlson" userId="a45f0fe5-4880-4e9f-8dc9-a7e9880fcf38" providerId="ADAL" clId="{CF5F65C6-D1F7-5BF4-B801-409E4ECF63BD}" dt="2025-09-19T18:27:54.255" v="1655" actId="693"/>
          <ac:cxnSpMkLst>
            <pc:docMk/>
            <pc:sldMk cId="1139739770" sldId="577"/>
            <ac:cxnSpMk id="21" creationId="{8AA95D71-4C03-AC39-7234-32F299DB8CF3}"/>
          </ac:cxnSpMkLst>
        </pc:cxnChg>
        <pc:cxnChg chg="mod">
          <ac:chgData name="Charlie Carlson" userId="a45f0fe5-4880-4e9f-8dc9-a7e9880fcf38" providerId="ADAL" clId="{CF5F65C6-D1F7-5BF4-B801-409E4ECF63BD}" dt="2025-09-19T18:26:52.023" v="1635" actId="1076"/>
          <ac:cxnSpMkLst>
            <pc:docMk/>
            <pc:sldMk cId="1139739770" sldId="577"/>
            <ac:cxnSpMk id="22" creationId="{10892DC4-B434-0998-9C72-C61511E5C3EA}"/>
          </ac:cxnSpMkLst>
        </pc:cxnChg>
        <pc:cxnChg chg="mod">
          <ac:chgData name="Charlie Carlson" userId="a45f0fe5-4880-4e9f-8dc9-a7e9880fcf38" providerId="ADAL" clId="{CF5F65C6-D1F7-5BF4-B801-409E4ECF63BD}" dt="2025-09-19T18:26:57.053" v="1637" actId="1076"/>
          <ac:cxnSpMkLst>
            <pc:docMk/>
            <pc:sldMk cId="1139739770" sldId="577"/>
            <ac:cxnSpMk id="23" creationId="{DA88584B-3309-4B41-27ED-511BCA892A24}"/>
          </ac:cxnSpMkLst>
        </pc:cxnChg>
        <pc:cxnChg chg="mod">
          <ac:chgData name="Charlie Carlson" userId="a45f0fe5-4880-4e9f-8dc9-a7e9880fcf38" providerId="ADAL" clId="{CF5F65C6-D1F7-5BF4-B801-409E4ECF63BD}" dt="2025-09-19T18:27:54.255" v="1655" actId="693"/>
          <ac:cxnSpMkLst>
            <pc:docMk/>
            <pc:sldMk cId="1139739770" sldId="577"/>
            <ac:cxnSpMk id="24" creationId="{DFE49679-BA03-E494-AACA-5C0109F214FD}"/>
          </ac:cxnSpMkLst>
        </pc:cxnChg>
        <pc:cxnChg chg="mod">
          <ac:chgData name="Charlie Carlson" userId="a45f0fe5-4880-4e9f-8dc9-a7e9880fcf38" providerId="ADAL" clId="{CF5F65C6-D1F7-5BF4-B801-409E4ECF63BD}" dt="2025-09-19T18:26:57.053" v="1637" actId="1076"/>
          <ac:cxnSpMkLst>
            <pc:docMk/>
            <pc:sldMk cId="1139739770" sldId="577"/>
            <ac:cxnSpMk id="25" creationId="{E7DB3A78-AD7F-F2BA-4A1C-68FE11D86317}"/>
          </ac:cxnSpMkLst>
        </pc:cxnChg>
        <pc:cxnChg chg="mod">
          <ac:chgData name="Charlie Carlson" userId="a45f0fe5-4880-4e9f-8dc9-a7e9880fcf38" providerId="ADAL" clId="{CF5F65C6-D1F7-5BF4-B801-409E4ECF63BD}" dt="2025-09-19T18:26:52.023" v="1635" actId="1076"/>
          <ac:cxnSpMkLst>
            <pc:docMk/>
            <pc:sldMk cId="1139739770" sldId="577"/>
            <ac:cxnSpMk id="26" creationId="{6846BCC2-E755-0DB7-0E5A-3D05BBB92008}"/>
          </ac:cxnSpMkLst>
        </pc:cxnChg>
        <pc:cxnChg chg="add mod">
          <ac:chgData name="Charlie Carlson" userId="a45f0fe5-4880-4e9f-8dc9-a7e9880fcf38" providerId="ADAL" clId="{CF5F65C6-D1F7-5BF4-B801-409E4ECF63BD}" dt="2025-09-19T18:30:23.579" v="1836"/>
          <ac:cxnSpMkLst>
            <pc:docMk/>
            <pc:sldMk cId="1139739770" sldId="577"/>
            <ac:cxnSpMk id="40" creationId="{15EBBAA2-7B10-96A0-5429-2E531A4300BE}"/>
          </ac:cxnSpMkLst>
        </pc:cxnChg>
      </pc:sldChg>
      <pc:sldChg chg="addSp modSp add mod">
        <pc:chgData name="Charlie Carlson" userId="a45f0fe5-4880-4e9f-8dc9-a7e9880fcf38" providerId="ADAL" clId="{CF5F65C6-D1F7-5BF4-B801-409E4ECF63BD}" dt="2025-09-19T18:30:22.630" v="1835"/>
        <pc:sldMkLst>
          <pc:docMk/>
          <pc:sldMk cId="3584627411" sldId="578"/>
        </pc:sldMkLst>
        <pc:spChg chg="mod">
          <ac:chgData name="Charlie Carlson" userId="a45f0fe5-4880-4e9f-8dc9-a7e9880fcf38" providerId="ADAL" clId="{CF5F65C6-D1F7-5BF4-B801-409E4ECF63BD}" dt="2025-09-19T18:28:25.325" v="1659" actId="693"/>
          <ac:spMkLst>
            <pc:docMk/>
            <pc:sldMk cId="3584627411" sldId="578"/>
            <ac:spMk id="3" creationId="{984C4DCB-A9F7-991D-C15F-CB068CE4932A}"/>
          </ac:spMkLst>
        </pc:spChg>
        <pc:spChg chg="mod">
          <ac:chgData name="Charlie Carlson" userId="a45f0fe5-4880-4e9f-8dc9-a7e9880fcf38" providerId="ADAL" clId="{CF5F65C6-D1F7-5BF4-B801-409E4ECF63BD}" dt="2025-09-19T18:28:25.325" v="1659" actId="693"/>
          <ac:spMkLst>
            <pc:docMk/>
            <pc:sldMk cId="3584627411" sldId="578"/>
            <ac:spMk id="9" creationId="{C3A714DD-5F9F-EC9C-320B-FD4AAF4F35A9}"/>
          </ac:spMkLst>
        </pc:spChg>
        <pc:spChg chg="mod">
          <ac:chgData name="Charlie Carlson" userId="a45f0fe5-4880-4e9f-8dc9-a7e9880fcf38" providerId="ADAL" clId="{CF5F65C6-D1F7-5BF4-B801-409E4ECF63BD}" dt="2025-09-19T18:28:25.325" v="1659" actId="693"/>
          <ac:spMkLst>
            <pc:docMk/>
            <pc:sldMk cId="3584627411" sldId="578"/>
            <ac:spMk id="13" creationId="{1D1EF0EF-19A2-C0C2-0916-8C897E0AF464}"/>
          </ac:spMkLst>
        </pc:spChg>
        <pc:spChg chg="mod">
          <ac:chgData name="Charlie Carlson" userId="a45f0fe5-4880-4e9f-8dc9-a7e9880fcf38" providerId="ADAL" clId="{CF5F65C6-D1F7-5BF4-B801-409E4ECF63BD}" dt="2025-09-19T18:28:25.325" v="1659" actId="693"/>
          <ac:spMkLst>
            <pc:docMk/>
            <pc:sldMk cId="3584627411" sldId="578"/>
            <ac:spMk id="16" creationId="{00D4D65D-F125-3BF0-2CDD-713733AF5C38}"/>
          </ac:spMkLst>
        </pc:spChg>
        <pc:cxnChg chg="add mod">
          <ac:chgData name="Charlie Carlson" userId="a45f0fe5-4880-4e9f-8dc9-a7e9880fcf38" providerId="ADAL" clId="{CF5F65C6-D1F7-5BF4-B801-409E4ECF63BD}" dt="2025-09-19T18:30:22.630" v="1835"/>
          <ac:cxnSpMkLst>
            <pc:docMk/>
            <pc:sldMk cId="3584627411" sldId="578"/>
            <ac:cxnSpMk id="7" creationId="{38F4F3E9-D298-7B03-D09D-2BB31AC4F148}"/>
          </ac:cxnSpMkLst>
        </pc:cxnChg>
        <pc:cxnChg chg="mod">
          <ac:chgData name="Charlie Carlson" userId="a45f0fe5-4880-4e9f-8dc9-a7e9880fcf38" providerId="ADAL" clId="{CF5F65C6-D1F7-5BF4-B801-409E4ECF63BD}" dt="2025-09-19T18:28:25.325" v="1659" actId="693"/>
          <ac:cxnSpMkLst>
            <pc:docMk/>
            <pc:sldMk cId="3584627411" sldId="578"/>
            <ac:cxnSpMk id="18" creationId="{3171FE81-B241-B707-515C-F0CEF54FA6CD}"/>
          </ac:cxnSpMkLst>
        </pc:cxnChg>
        <pc:cxnChg chg="mod">
          <ac:chgData name="Charlie Carlson" userId="a45f0fe5-4880-4e9f-8dc9-a7e9880fcf38" providerId="ADAL" clId="{CF5F65C6-D1F7-5BF4-B801-409E4ECF63BD}" dt="2025-09-19T18:28:25.325" v="1659" actId="693"/>
          <ac:cxnSpMkLst>
            <pc:docMk/>
            <pc:sldMk cId="3584627411" sldId="578"/>
            <ac:cxnSpMk id="21" creationId="{9A90395C-4B01-D88A-79EE-6FA3939D8297}"/>
          </ac:cxnSpMkLst>
        </pc:cxnChg>
        <pc:cxnChg chg="mod">
          <ac:chgData name="Charlie Carlson" userId="a45f0fe5-4880-4e9f-8dc9-a7e9880fcf38" providerId="ADAL" clId="{CF5F65C6-D1F7-5BF4-B801-409E4ECF63BD}" dt="2025-09-19T18:28:25.325" v="1659" actId="693"/>
          <ac:cxnSpMkLst>
            <pc:docMk/>
            <pc:sldMk cId="3584627411" sldId="578"/>
            <ac:cxnSpMk id="24" creationId="{5032B682-2754-AC1F-B43D-7AAF409A4144}"/>
          </ac:cxnSpMkLst>
        </pc:cxnChg>
      </pc:sldChg>
      <pc:sldChg chg="addSp delSp modSp add mod">
        <pc:chgData name="Charlie Carlson" userId="a45f0fe5-4880-4e9f-8dc9-a7e9880fcf38" providerId="ADAL" clId="{CF5F65C6-D1F7-5BF4-B801-409E4ECF63BD}" dt="2025-09-19T18:30:21.651" v="1834"/>
        <pc:sldMkLst>
          <pc:docMk/>
          <pc:sldMk cId="1911915460" sldId="579"/>
        </pc:sldMkLst>
        <pc:spChg chg="mod">
          <ac:chgData name="Charlie Carlson" userId="a45f0fe5-4880-4e9f-8dc9-a7e9880fcf38" providerId="ADAL" clId="{CF5F65C6-D1F7-5BF4-B801-409E4ECF63BD}" dt="2025-09-19T18:29:24.392" v="1790" actId="113"/>
          <ac:spMkLst>
            <pc:docMk/>
            <pc:sldMk cId="1911915460" sldId="579"/>
            <ac:spMk id="4" creationId="{C4872230-A1B3-F015-99D0-FF860DB2F859}"/>
          </ac:spMkLst>
        </pc:spChg>
        <pc:spChg chg="del">
          <ac:chgData name="Charlie Carlson" userId="a45f0fe5-4880-4e9f-8dc9-a7e9880fcf38" providerId="ADAL" clId="{CF5F65C6-D1F7-5BF4-B801-409E4ECF63BD}" dt="2025-09-19T18:29:31.101" v="1791" actId="478"/>
          <ac:spMkLst>
            <pc:docMk/>
            <pc:sldMk cId="1911915460" sldId="579"/>
            <ac:spMk id="38" creationId="{3C419C1D-8A8A-C832-3CF7-2B0F3E66646B}"/>
          </ac:spMkLst>
        </pc:spChg>
        <pc:spChg chg="del">
          <ac:chgData name="Charlie Carlson" userId="a45f0fe5-4880-4e9f-8dc9-a7e9880fcf38" providerId="ADAL" clId="{CF5F65C6-D1F7-5BF4-B801-409E4ECF63BD}" dt="2025-09-19T18:29:34.288" v="1792" actId="478"/>
          <ac:spMkLst>
            <pc:docMk/>
            <pc:sldMk cId="1911915460" sldId="579"/>
            <ac:spMk id="39" creationId="{C15CBC05-FE31-068B-2447-8904499C1E8E}"/>
          </ac:spMkLst>
        </pc:spChg>
        <pc:cxnChg chg="add mod">
          <ac:chgData name="Charlie Carlson" userId="a45f0fe5-4880-4e9f-8dc9-a7e9880fcf38" providerId="ADAL" clId="{CF5F65C6-D1F7-5BF4-B801-409E4ECF63BD}" dt="2025-09-19T18:30:21.651" v="1834"/>
          <ac:cxnSpMkLst>
            <pc:docMk/>
            <pc:sldMk cId="1911915460" sldId="579"/>
            <ac:cxnSpMk id="7" creationId="{B9DB5850-F35E-01BD-9AC8-CFB00AA5805D}"/>
          </ac:cxnSpMkLst>
        </pc:cxnChg>
      </pc:sldChg>
      <pc:sldChg chg="addSp modSp add del mod">
        <pc:chgData name="Charlie Carlson" userId="a45f0fe5-4880-4e9f-8dc9-a7e9880fcf38" providerId="ADAL" clId="{CF5F65C6-D1F7-5BF4-B801-409E4ECF63BD}" dt="2025-09-19T18:31:51.556" v="1995" actId="2696"/>
        <pc:sldMkLst>
          <pc:docMk/>
          <pc:sldMk cId="3012146756" sldId="580"/>
        </pc:sldMkLst>
        <pc:spChg chg="mod">
          <ac:chgData name="Charlie Carlson" userId="a45f0fe5-4880-4e9f-8dc9-a7e9880fcf38" providerId="ADAL" clId="{CF5F65C6-D1F7-5BF4-B801-409E4ECF63BD}" dt="2025-09-19T18:29:38.772" v="1800" actId="20577"/>
          <ac:spMkLst>
            <pc:docMk/>
            <pc:sldMk cId="3012146756" sldId="580"/>
            <ac:spMk id="2" creationId="{4FB33EDE-7BA5-C8FA-CC4D-2D4F4BD742FE}"/>
          </ac:spMkLst>
        </pc:spChg>
        <pc:spChg chg="mod">
          <ac:chgData name="Charlie Carlson" userId="a45f0fe5-4880-4e9f-8dc9-a7e9880fcf38" providerId="ADAL" clId="{CF5F65C6-D1F7-5BF4-B801-409E4ECF63BD}" dt="2025-09-19T18:31:24.434" v="1939" actId="693"/>
          <ac:spMkLst>
            <pc:docMk/>
            <pc:sldMk cId="3012146756" sldId="580"/>
            <ac:spMk id="3" creationId="{2DCA9041-1F9E-FA92-4804-7D102200E8DF}"/>
          </ac:spMkLst>
        </pc:spChg>
        <pc:spChg chg="mod">
          <ac:chgData name="Charlie Carlson" userId="a45f0fe5-4880-4e9f-8dc9-a7e9880fcf38" providerId="ADAL" clId="{CF5F65C6-D1F7-5BF4-B801-409E4ECF63BD}" dt="2025-09-19T18:31:09.251" v="1937" actId="20577"/>
          <ac:spMkLst>
            <pc:docMk/>
            <pc:sldMk cId="3012146756" sldId="580"/>
            <ac:spMk id="4" creationId="{6D3E419B-E937-5105-A181-CF69154B435B}"/>
          </ac:spMkLst>
        </pc:spChg>
        <pc:spChg chg="mod">
          <ac:chgData name="Charlie Carlson" userId="a45f0fe5-4880-4e9f-8dc9-a7e9880fcf38" providerId="ADAL" clId="{CF5F65C6-D1F7-5BF4-B801-409E4ECF63BD}" dt="2025-09-19T18:31:24.434" v="1939" actId="693"/>
          <ac:spMkLst>
            <pc:docMk/>
            <pc:sldMk cId="3012146756" sldId="580"/>
            <ac:spMk id="6" creationId="{9142019E-DD6B-03A8-8846-6807F5909593}"/>
          </ac:spMkLst>
        </pc:spChg>
        <pc:spChg chg="mod">
          <ac:chgData name="Charlie Carlson" userId="a45f0fe5-4880-4e9f-8dc9-a7e9880fcf38" providerId="ADAL" clId="{CF5F65C6-D1F7-5BF4-B801-409E4ECF63BD}" dt="2025-09-19T18:31:24.434" v="1939" actId="693"/>
          <ac:spMkLst>
            <pc:docMk/>
            <pc:sldMk cId="3012146756" sldId="580"/>
            <ac:spMk id="12" creationId="{F931BD60-CE6C-02B3-7213-F786807C6B36}"/>
          </ac:spMkLst>
        </pc:spChg>
        <pc:cxnChg chg="add mod">
          <ac:chgData name="Charlie Carlson" userId="a45f0fe5-4880-4e9f-8dc9-a7e9880fcf38" providerId="ADAL" clId="{CF5F65C6-D1F7-5BF4-B801-409E4ECF63BD}" dt="2025-09-19T18:31:24.434" v="1939" actId="693"/>
          <ac:cxnSpMkLst>
            <pc:docMk/>
            <pc:sldMk cId="3012146756" sldId="580"/>
            <ac:cxnSpMk id="7" creationId="{25BBC8DF-45B2-6C94-79F8-6D2C9AB748FA}"/>
          </ac:cxnSpMkLst>
        </pc:cxnChg>
        <pc:cxnChg chg="mod">
          <ac:chgData name="Charlie Carlson" userId="a45f0fe5-4880-4e9f-8dc9-a7e9880fcf38" providerId="ADAL" clId="{CF5F65C6-D1F7-5BF4-B801-409E4ECF63BD}" dt="2025-09-19T18:31:24.434" v="1939" actId="693"/>
          <ac:cxnSpMkLst>
            <pc:docMk/>
            <pc:sldMk cId="3012146756" sldId="580"/>
            <ac:cxnSpMk id="17" creationId="{3E86D566-62A3-489A-1297-F85F338690F5}"/>
          </ac:cxnSpMkLst>
        </pc:cxnChg>
        <pc:cxnChg chg="mod">
          <ac:chgData name="Charlie Carlson" userId="a45f0fe5-4880-4e9f-8dc9-a7e9880fcf38" providerId="ADAL" clId="{CF5F65C6-D1F7-5BF4-B801-409E4ECF63BD}" dt="2025-09-19T18:31:24.434" v="1939" actId="693"/>
          <ac:cxnSpMkLst>
            <pc:docMk/>
            <pc:sldMk cId="3012146756" sldId="580"/>
            <ac:cxnSpMk id="19" creationId="{540F5F6E-F53A-B080-2617-CBD21862858A}"/>
          </ac:cxnSpMkLst>
        </pc:cxnChg>
      </pc:sldChg>
      <pc:sldChg chg="modSp add mod">
        <pc:chgData name="Charlie Carlson" userId="a45f0fe5-4880-4e9f-8dc9-a7e9880fcf38" providerId="ADAL" clId="{CF5F65C6-D1F7-5BF4-B801-409E4ECF63BD}" dt="2025-09-19T18:31:43.095" v="1994" actId="113"/>
        <pc:sldMkLst>
          <pc:docMk/>
          <pc:sldMk cId="1844558040" sldId="581"/>
        </pc:sldMkLst>
        <pc:spChg chg="mod">
          <ac:chgData name="Charlie Carlson" userId="a45f0fe5-4880-4e9f-8dc9-a7e9880fcf38" providerId="ADAL" clId="{CF5F65C6-D1F7-5BF4-B801-409E4ECF63BD}" dt="2025-09-19T18:31:43.095" v="1994" actId="113"/>
          <ac:spMkLst>
            <pc:docMk/>
            <pc:sldMk cId="1844558040" sldId="581"/>
            <ac:spMk id="4" creationId="{6FCE9158-C028-7FE5-E173-5434E63EC847}"/>
          </ac:spMkLst>
        </pc:spChg>
      </pc:sldChg>
      <pc:sldChg chg="delSp modSp add mod">
        <pc:chgData name="Charlie Carlson" userId="a45f0fe5-4880-4e9f-8dc9-a7e9880fcf38" providerId="ADAL" clId="{CF5F65C6-D1F7-5BF4-B801-409E4ECF63BD}" dt="2025-09-19T18:38:03.950" v="2563" actId="20577"/>
        <pc:sldMkLst>
          <pc:docMk/>
          <pc:sldMk cId="4251932885" sldId="582"/>
        </pc:sldMkLst>
        <pc:spChg chg="mod">
          <ac:chgData name="Charlie Carlson" userId="a45f0fe5-4880-4e9f-8dc9-a7e9880fcf38" providerId="ADAL" clId="{CF5F65C6-D1F7-5BF4-B801-409E4ECF63BD}" dt="2025-09-19T18:32:00.878" v="2001" actId="20577"/>
          <ac:spMkLst>
            <pc:docMk/>
            <pc:sldMk cId="4251932885" sldId="582"/>
            <ac:spMk id="2" creationId="{787D93DC-7758-5F9E-5F6D-58642B4FA974}"/>
          </ac:spMkLst>
        </pc:spChg>
        <pc:spChg chg="mod">
          <ac:chgData name="Charlie Carlson" userId="a45f0fe5-4880-4e9f-8dc9-a7e9880fcf38" providerId="ADAL" clId="{CF5F65C6-D1F7-5BF4-B801-409E4ECF63BD}" dt="2025-09-19T18:33:16.615" v="2153" actId="693"/>
          <ac:spMkLst>
            <pc:docMk/>
            <pc:sldMk cId="4251932885" sldId="582"/>
            <ac:spMk id="3" creationId="{07727CE2-1701-660D-03E7-061D3184954F}"/>
          </ac:spMkLst>
        </pc:spChg>
        <pc:spChg chg="mod">
          <ac:chgData name="Charlie Carlson" userId="a45f0fe5-4880-4e9f-8dc9-a7e9880fcf38" providerId="ADAL" clId="{CF5F65C6-D1F7-5BF4-B801-409E4ECF63BD}" dt="2025-09-19T18:38:03.950" v="2563" actId="20577"/>
          <ac:spMkLst>
            <pc:docMk/>
            <pc:sldMk cId="4251932885" sldId="582"/>
            <ac:spMk id="4" creationId="{40F0C0E2-3304-946B-FEF8-04489DDADDD5}"/>
          </ac:spMkLst>
        </pc:spChg>
        <pc:spChg chg="del">
          <ac:chgData name="Charlie Carlson" userId="a45f0fe5-4880-4e9f-8dc9-a7e9880fcf38" providerId="ADAL" clId="{CF5F65C6-D1F7-5BF4-B801-409E4ECF63BD}" dt="2025-09-19T18:32:58.074" v="2147" actId="478"/>
          <ac:spMkLst>
            <pc:docMk/>
            <pc:sldMk cId="4251932885" sldId="582"/>
            <ac:spMk id="6" creationId="{0493D795-5268-B2ED-68E5-D970E33A0776}"/>
          </ac:spMkLst>
        </pc:spChg>
        <pc:spChg chg="mod">
          <ac:chgData name="Charlie Carlson" userId="a45f0fe5-4880-4e9f-8dc9-a7e9880fcf38" providerId="ADAL" clId="{CF5F65C6-D1F7-5BF4-B801-409E4ECF63BD}" dt="2025-09-19T18:33:18.940" v="2154" actId="1076"/>
          <ac:spMkLst>
            <pc:docMk/>
            <pc:sldMk cId="4251932885" sldId="582"/>
            <ac:spMk id="8" creationId="{C2592148-1BD2-9BBF-1A0B-D74D33BAE8B5}"/>
          </ac:spMkLst>
        </pc:spChg>
        <pc:spChg chg="mod">
          <ac:chgData name="Charlie Carlson" userId="a45f0fe5-4880-4e9f-8dc9-a7e9880fcf38" providerId="ADAL" clId="{CF5F65C6-D1F7-5BF4-B801-409E4ECF63BD}" dt="2025-09-19T18:33:42.641" v="2163" actId="1076"/>
          <ac:spMkLst>
            <pc:docMk/>
            <pc:sldMk cId="4251932885" sldId="582"/>
            <ac:spMk id="11" creationId="{A2615A1F-9CD5-8F41-F68F-61DCA92DE8AD}"/>
          </ac:spMkLst>
        </pc:spChg>
        <pc:spChg chg="del">
          <ac:chgData name="Charlie Carlson" userId="a45f0fe5-4880-4e9f-8dc9-a7e9880fcf38" providerId="ADAL" clId="{CF5F65C6-D1F7-5BF4-B801-409E4ECF63BD}" dt="2025-09-19T18:33:04.565" v="2150" actId="478"/>
          <ac:spMkLst>
            <pc:docMk/>
            <pc:sldMk cId="4251932885" sldId="582"/>
            <ac:spMk id="12" creationId="{5C684B55-37D7-7835-43C6-F75BEA1049F0}"/>
          </ac:spMkLst>
        </pc:spChg>
        <pc:spChg chg="mod">
          <ac:chgData name="Charlie Carlson" userId="a45f0fe5-4880-4e9f-8dc9-a7e9880fcf38" providerId="ADAL" clId="{CF5F65C6-D1F7-5BF4-B801-409E4ECF63BD}" dt="2025-09-19T18:33:26.216" v="2157" actId="1076"/>
          <ac:spMkLst>
            <pc:docMk/>
            <pc:sldMk cId="4251932885" sldId="582"/>
            <ac:spMk id="15" creationId="{B517AD7B-D05B-D5BE-2C1E-EF56AC696E81}"/>
          </ac:spMkLst>
        </pc:spChg>
        <pc:spChg chg="mod">
          <ac:chgData name="Charlie Carlson" userId="a45f0fe5-4880-4e9f-8dc9-a7e9880fcf38" providerId="ADAL" clId="{CF5F65C6-D1F7-5BF4-B801-409E4ECF63BD}" dt="2025-09-19T18:33:52.443" v="2167" actId="688"/>
          <ac:spMkLst>
            <pc:docMk/>
            <pc:sldMk cId="4251932885" sldId="582"/>
            <ac:spMk id="16" creationId="{18D21286-CD87-893B-BEFA-2D9BDD046233}"/>
          </ac:spMkLst>
        </pc:spChg>
        <pc:cxnChg chg="del mod">
          <ac:chgData name="Charlie Carlson" userId="a45f0fe5-4880-4e9f-8dc9-a7e9880fcf38" providerId="ADAL" clId="{CF5F65C6-D1F7-5BF4-B801-409E4ECF63BD}" dt="2025-09-19T18:32:59.855" v="2148" actId="478"/>
          <ac:cxnSpMkLst>
            <pc:docMk/>
            <pc:sldMk cId="4251932885" sldId="582"/>
            <ac:cxnSpMk id="7" creationId="{DB5FAB0F-ED64-85CC-8ADE-4F7618943DE2}"/>
          </ac:cxnSpMkLst>
        </pc:cxnChg>
        <pc:cxnChg chg="del mod">
          <ac:chgData name="Charlie Carlson" userId="a45f0fe5-4880-4e9f-8dc9-a7e9880fcf38" providerId="ADAL" clId="{CF5F65C6-D1F7-5BF4-B801-409E4ECF63BD}" dt="2025-09-19T18:33:05.900" v="2151" actId="478"/>
          <ac:cxnSpMkLst>
            <pc:docMk/>
            <pc:sldMk cId="4251932885" sldId="582"/>
            <ac:cxnSpMk id="17" creationId="{DC259C6A-1B2C-624E-9BB9-1BE57CA4CA98}"/>
          </ac:cxnSpMkLst>
        </pc:cxnChg>
        <pc:cxnChg chg="del mod">
          <ac:chgData name="Charlie Carlson" userId="a45f0fe5-4880-4e9f-8dc9-a7e9880fcf38" providerId="ADAL" clId="{CF5F65C6-D1F7-5BF4-B801-409E4ECF63BD}" dt="2025-09-19T18:33:02.387" v="2149" actId="478"/>
          <ac:cxnSpMkLst>
            <pc:docMk/>
            <pc:sldMk cId="4251932885" sldId="582"/>
            <ac:cxnSpMk id="19" creationId="{487F2369-DCE0-EE6A-D464-97B74B8F059F}"/>
          </ac:cxnSpMkLst>
        </pc:cxnChg>
        <pc:cxnChg chg="mod">
          <ac:chgData name="Charlie Carlson" userId="a45f0fe5-4880-4e9f-8dc9-a7e9880fcf38" providerId="ADAL" clId="{CF5F65C6-D1F7-5BF4-B801-409E4ECF63BD}" dt="2025-09-19T18:33:36.699" v="2161" actId="14100"/>
          <ac:cxnSpMkLst>
            <pc:docMk/>
            <pc:sldMk cId="4251932885" sldId="582"/>
            <ac:cxnSpMk id="21" creationId="{20500C05-EEE9-1800-0B2A-768EA3456F0A}"/>
          </ac:cxnSpMkLst>
        </pc:cxnChg>
        <pc:cxnChg chg="mod">
          <ac:chgData name="Charlie Carlson" userId="a45f0fe5-4880-4e9f-8dc9-a7e9880fcf38" providerId="ADAL" clId="{CF5F65C6-D1F7-5BF4-B801-409E4ECF63BD}" dt="2025-09-19T18:33:29.574" v="2159" actId="14100"/>
          <ac:cxnSpMkLst>
            <pc:docMk/>
            <pc:sldMk cId="4251932885" sldId="582"/>
            <ac:cxnSpMk id="22" creationId="{48E44228-19AC-EB62-C5B3-E15DE2B472B0}"/>
          </ac:cxnSpMkLst>
        </pc:cxnChg>
        <pc:cxnChg chg="mod">
          <ac:chgData name="Charlie Carlson" userId="a45f0fe5-4880-4e9f-8dc9-a7e9880fcf38" providerId="ADAL" clId="{CF5F65C6-D1F7-5BF4-B801-409E4ECF63BD}" dt="2025-09-19T18:33:47.570" v="2165" actId="14100"/>
          <ac:cxnSpMkLst>
            <pc:docMk/>
            <pc:sldMk cId="4251932885" sldId="582"/>
            <ac:cxnSpMk id="23" creationId="{ECB6D972-0F10-D5AB-2BC1-7780697FB8B4}"/>
          </ac:cxnSpMkLst>
        </pc:cxnChg>
        <pc:cxnChg chg="mod">
          <ac:chgData name="Charlie Carlson" userId="a45f0fe5-4880-4e9f-8dc9-a7e9880fcf38" providerId="ADAL" clId="{CF5F65C6-D1F7-5BF4-B801-409E4ECF63BD}" dt="2025-09-19T18:33:54.457" v="2168" actId="14100"/>
          <ac:cxnSpMkLst>
            <pc:docMk/>
            <pc:sldMk cId="4251932885" sldId="582"/>
            <ac:cxnSpMk id="24" creationId="{B166C541-FED1-9216-4359-21E9C7E7625B}"/>
          </ac:cxnSpMkLst>
        </pc:cxnChg>
        <pc:cxnChg chg="mod">
          <ac:chgData name="Charlie Carlson" userId="a45f0fe5-4880-4e9f-8dc9-a7e9880fcf38" providerId="ADAL" clId="{CF5F65C6-D1F7-5BF4-B801-409E4ECF63BD}" dt="2025-09-19T18:33:39.150" v="2162" actId="14100"/>
          <ac:cxnSpMkLst>
            <pc:docMk/>
            <pc:sldMk cId="4251932885" sldId="582"/>
            <ac:cxnSpMk id="25" creationId="{923FF986-7EEB-F436-F4AE-E0D8B3FEAAD7}"/>
          </ac:cxnSpMkLst>
        </pc:cxnChg>
        <pc:cxnChg chg="mod">
          <ac:chgData name="Charlie Carlson" userId="a45f0fe5-4880-4e9f-8dc9-a7e9880fcf38" providerId="ADAL" clId="{CF5F65C6-D1F7-5BF4-B801-409E4ECF63BD}" dt="2025-09-19T18:33:24.210" v="2156" actId="14100"/>
          <ac:cxnSpMkLst>
            <pc:docMk/>
            <pc:sldMk cId="4251932885" sldId="582"/>
            <ac:cxnSpMk id="26" creationId="{B7C634BC-05C4-C9DF-6A65-CFBC78108320}"/>
          </ac:cxnSpMkLst>
        </pc:cxnChg>
      </pc:sldChg>
      <pc:sldChg chg="addSp delSp modSp add mod">
        <pc:chgData name="Charlie Carlson" userId="a45f0fe5-4880-4e9f-8dc9-a7e9880fcf38" providerId="ADAL" clId="{CF5F65C6-D1F7-5BF4-B801-409E4ECF63BD}" dt="2025-09-19T18:41:39.818" v="2681" actId="113"/>
        <pc:sldMkLst>
          <pc:docMk/>
          <pc:sldMk cId="2814718681" sldId="583"/>
        </pc:sldMkLst>
        <pc:spChg chg="del">
          <ac:chgData name="Charlie Carlson" userId="a45f0fe5-4880-4e9f-8dc9-a7e9880fcf38" providerId="ADAL" clId="{CF5F65C6-D1F7-5BF4-B801-409E4ECF63BD}" dt="2025-09-19T18:36:00.055" v="2368" actId="478"/>
          <ac:spMkLst>
            <pc:docMk/>
            <pc:sldMk cId="2814718681" sldId="583"/>
            <ac:spMk id="3" creationId="{6F6F05C4-5510-6FAD-7D05-4A8420648A6E}"/>
          </ac:spMkLst>
        </pc:spChg>
        <pc:spChg chg="mod">
          <ac:chgData name="Charlie Carlson" userId="a45f0fe5-4880-4e9f-8dc9-a7e9880fcf38" providerId="ADAL" clId="{CF5F65C6-D1F7-5BF4-B801-409E4ECF63BD}" dt="2025-09-19T18:41:39.818" v="2681" actId="113"/>
          <ac:spMkLst>
            <pc:docMk/>
            <pc:sldMk cId="2814718681" sldId="583"/>
            <ac:spMk id="4" creationId="{EAD6A67B-B10D-2AF0-EF3F-CE6DB16DAB7E}"/>
          </ac:spMkLst>
        </pc:spChg>
        <pc:spChg chg="del">
          <ac:chgData name="Charlie Carlson" userId="a45f0fe5-4880-4e9f-8dc9-a7e9880fcf38" providerId="ADAL" clId="{CF5F65C6-D1F7-5BF4-B801-409E4ECF63BD}" dt="2025-09-19T18:35:56.918" v="2366" actId="478"/>
          <ac:spMkLst>
            <pc:docMk/>
            <pc:sldMk cId="2814718681" sldId="583"/>
            <ac:spMk id="8" creationId="{308A6544-B4E9-1C62-2D17-CF5D6958A337}"/>
          </ac:spMkLst>
        </pc:spChg>
        <pc:spChg chg="del">
          <ac:chgData name="Charlie Carlson" userId="a45f0fe5-4880-4e9f-8dc9-a7e9880fcf38" providerId="ADAL" clId="{CF5F65C6-D1F7-5BF4-B801-409E4ECF63BD}" dt="2025-09-19T18:35:48.917" v="2360" actId="478"/>
          <ac:spMkLst>
            <pc:docMk/>
            <pc:sldMk cId="2814718681" sldId="583"/>
            <ac:spMk id="9" creationId="{C0C8515B-13AA-7F26-D7C8-EE0DD38CB85E}"/>
          </ac:spMkLst>
        </pc:spChg>
        <pc:spChg chg="del">
          <ac:chgData name="Charlie Carlson" userId="a45f0fe5-4880-4e9f-8dc9-a7e9880fcf38" providerId="ADAL" clId="{CF5F65C6-D1F7-5BF4-B801-409E4ECF63BD}" dt="2025-09-19T18:35:51.768" v="2361" actId="478"/>
          <ac:spMkLst>
            <pc:docMk/>
            <pc:sldMk cId="2814718681" sldId="583"/>
            <ac:spMk id="11" creationId="{BB87373B-DF79-F4DD-98E8-3454655AB7D1}"/>
          </ac:spMkLst>
        </pc:spChg>
        <pc:spChg chg="del">
          <ac:chgData name="Charlie Carlson" userId="a45f0fe5-4880-4e9f-8dc9-a7e9880fcf38" providerId="ADAL" clId="{CF5F65C6-D1F7-5BF4-B801-409E4ECF63BD}" dt="2025-09-19T18:36:04.294" v="2371" actId="478"/>
          <ac:spMkLst>
            <pc:docMk/>
            <pc:sldMk cId="2814718681" sldId="583"/>
            <ac:spMk id="13" creationId="{2BDF7F8E-CC09-6CC5-350B-8844FA061C8A}"/>
          </ac:spMkLst>
        </pc:spChg>
        <pc:spChg chg="del">
          <ac:chgData name="Charlie Carlson" userId="a45f0fe5-4880-4e9f-8dc9-a7e9880fcf38" providerId="ADAL" clId="{CF5F65C6-D1F7-5BF4-B801-409E4ECF63BD}" dt="2025-09-19T18:35:51.768" v="2361" actId="478"/>
          <ac:spMkLst>
            <pc:docMk/>
            <pc:sldMk cId="2814718681" sldId="583"/>
            <ac:spMk id="14" creationId="{4BD4F4F6-BD8E-AF0F-5D5D-05CFEA80B56D}"/>
          </ac:spMkLst>
        </pc:spChg>
        <pc:spChg chg="del">
          <ac:chgData name="Charlie Carlson" userId="a45f0fe5-4880-4e9f-8dc9-a7e9880fcf38" providerId="ADAL" clId="{CF5F65C6-D1F7-5BF4-B801-409E4ECF63BD}" dt="2025-09-19T18:35:55.836" v="2365" actId="478"/>
          <ac:spMkLst>
            <pc:docMk/>
            <pc:sldMk cId="2814718681" sldId="583"/>
            <ac:spMk id="15" creationId="{F9019133-5BB7-2DDF-E76B-D605DFB02E67}"/>
          </ac:spMkLst>
        </pc:spChg>
        <pc:spChg chg="del">
          <ac:chgData name="Charlie Carlson" userId="a45f0fe5-4880-4e9f-8dc9-a7e9880fcf38" providerId="ADAL" clId="{CF5F65C6-D1F7-5BF4-B801-409E4ECF63BD}" dt="2025-09-19T18:35:53.864" v="2363" actId="478"/>
          <ac:spMkLst>
            <pc:docMk/>
            <pc:sldMk cId="2814718681" sldId="583"/>
            <ac:spMk id="16" creationId="{942A3339-D2CE-8BAD-463D-F0D5EA92CCEF}"/>
          </ac:spMkLst>
        </pc:spChg>
        <pc:picChg chg="add mod">
          <ac:chgData name="Charlie Carlson" userId="a45f0fe5-4880-4e9f-8dc9-a7e9880fcf38" providerId="ADAL" clId="{CF5F65C6-D1F7-5BF4-B801-409E4ECF63BD}" dt="2025-09-19T18:40:36.968" v="2566" actId="1076"/>
          <ac:picMkLst>
            <pc:docMk/>
            <pc:sldMk cId="2814718681" sldId="583"/>
            <ac:picMk id="7" creationId="{2BCE48B4-B558-DF4A-E8E9-BC8457D62A52}"/>
          </ac:picMkLst>
        </pc:picChg>
        <pc:cxnChg chg="del mod">
          <ac:chgData name="Charlie Carlson" userId="a45f0fe5-4880-4e9f-8dc9-a7e9880fcf38" providerId="ADAL" clId="{CF5F65C6-D1F7-5BF4-B801-409E4ECF63BD}" dt="2025-09-19T18:36:01.979" v="2370" actId="478"/>
          <ac:cxnSpMkLst>
            <pc:docMk/>
            <pc:sldMk cId="2814718681" sldId="583"/>
            <ac:cxnSpMk id="18" creationId="{EF2BB8A0-E6BD-53DB-FCA7-5A7918B1BB95}"/>
          </ac:cxnSpMkLst>
        </pc:cxnChg>
        <pc:cxnChg chg="del mod">
          <ac:chgData name="Charlie Carlson" userId="a45f0fe5-4880-4e9f-8dc9-a7e9880fcf38" providerId="ADAL" clId="{CF5F65C6-D1F7-5BF4-B801-409E4ECF63BD}" dt="2025-09-19T18:35:54.945" v="2364" actId="478"/>
          <ac:cxnSpMkLst>
            <pc:docMk/>
            <pc:sldMk cId="2814718681" sldId="583"/>
            <ac:cxnSpMk id="21" creationId="{E4DC7296-8C60-65F6-32DB-BB1E16B5D5EA}"/>
          </ac:cxnSpMkLst>
        </pc:cxnChg>
        <pc:cxnChg chg="del mod">
          <ac:chgData name="Charlie Carlson" userId="a45f0fe5-4880-4e9f-8dc9-a7e9880fcf38" providerId="ADAL" clId="{CF5F65C6-D1F7-5BF4-B801-409E4ECF63BD}" dt="2025-09-19T18:35:57.858" v="2367" actId="478"/>
          <ac:cxnSpMkLst>
            <pc:docMk/>
            <pc:sldMk cId="2814718681" sldId="583"/>
            <ac:cxnSpMk id="22" creationId="{22B4FCA8-E1A6-8B7A-7FE8-3E413E343C65}"/>
          </ac:cxnSpMkLst>
        </pc:cxnChg>
        <pc:cxnChg chg="del mod">
          <ac:chgData name="Charlie Carlson" userId="a45f0fe5-4880-4e9f-8dc9-a7e9880fcf38" providerId="ADAL" clId="{CF5F65C6-D1F7-5BF4-B801-409E4ECF63BD}" dt="2025-09-19T18:35:51.768" v="2361" actId="478"/>
          <ac:cxnSpMkLst>
            <pc:docMk/>
            <pc:sldMk cId="2814718681" sldId="583"/>
            <ac:cxnSpMk id="23" creationId="{DDAD4BFD-7A16-991B-A3DD-531FAE8DF5C2}"/>
          </ac:cxnSpMkLst>
        </pc:cxnChg>
        <pc:cxnChg chg="del mod">
          <ac:chgData name="Charlie Carlson" userId="a45f0fe5-4880-4e9f-8dc9-a7e9880fcf38" providerId="ADAL" clId="{CF5F65C6-D1F7-5BF4-B801-409E4ECF63BD}" dt="2025-09-19T18:35:53.131" v="2362" actId="478"/>
          <ac:cxnSpMkLst>
            <pc:docMk/>
            <pc:sldMk cId="2814718681" sldId="583"/>
            <ac:cxnSpMk id="24" creationId="{8751932B-1597-A5D9-2837-F025F1783FCF}"/>
          </ac:cxnSpMkLst>
        </pc:cxnChg>
        <pc:cxnChg chg="del mod">
          <ac:chgData name="Charlie Carlson" userId="a45f0fe5-4880-4e9f-8dc9-a7e9880fcf38" providerId="ADAL" clId="{CF5F65C6-D1F7-5BF4-B801-409E4ECF63BD}" dt="2025-09-19T18:35:51.768" v="2361" actId="478"/>
          <ac:cxnSpMkLst>
            <pc:docMk/>
            <pc:sldMk cId="2814718681" sldId="583"/>
            <ac:cxnSpMk id="25" creationId="{19148A3A-46F0-6087-46F0-0E39F2B77FEF}"/>
          </ac:cxnSpMkLst>
        </pc:cxnChg>
        <pc:cxnChg chg="del mod">
          <ac:chgData name="Charlie Carlson" userId="a45f0fe5-4880-4e9f-8dc9-a7e9880fcf38" providerId="ADAL" clId="{CF5F65C6-D1F7-5BF4-B801-409E4ECF63BD}" dt="2025-09-19T18:36:01.066" v="2369" actId="478"/>
          <ac:cxnSpMkLst>
            <pc:docMk/>
            <pc:sldMk cId="2814718681" sldId="583"/>
            <ac:cxnSpMk id="26" creationId="{16409A9B-A6BD-BA8C-7524-C0622D2B7AB6}"/>
          </ac:cxnSpMkLst>
        </pc:cxnChg>
      </pc:sldChg>
      <pc:sldChg chg="addSp delSp modSp add mod">
        <pc:chgData name="Charlie Carlson" userId="a45f0fe5-4880-4e9f-8dc9-a7e9880fcf38" providerId="ADAL" clId="{CF5F65C6-D1F7-5BF4-B801-409E4ECF63BD}" dt="2025-09-19T18:37:28.252" v="2516" actId="1076"/>
        <pc:sldMkLst>
          <pc:docMk/>
          <pc:sldMk cId="814744179" sldId="584"/>
        </pc:sldMkLst>
        <pc:spChg chg="mod">
          <ac:chgData name="Charlie Carlson" userId="a45f0fe5-4880-4e9f-8dc9-a7e9880fcf38" providerId="ADAL" clId="{CF5F65C6-D1F7-5BF4-B801-409E4ECF63BD}" dt="2025-09-19T18:36:08.460" v="2379" actId="20577"/>
          <ac:spMkLst>
            <pc:docMk/>
            <pc:sldMk cId="814744179" sldId="584"/>
            <ac:spMk id="2" creationId="{83B60E1E-0F15-E8EF-0509-6A8757DE97EA}"/>
          </ac:spMkLst>
        </pc:spChg>
        <pc:spChg chg="del">
          <ac:chgData name="Charlie Carlson" userId="a45f0fe5-4880-4e9f-8dc9-a7e9880fcf38" providerId="ADAL" clId="{CF5F65C6-D1F7-5BF4-B801-409E4ECF63BD}" dt="2025-09-19T18:37:23.468" v="2512" actId="478"/>
          <ac:spMkLst>
            <pc:docMk/>
            <pc:sldMk cId="814744179" sldId="584"/>
            <ac:spMk id="3" creationId="{BFF17BD9-9EC5-9CC6-1D38-6C80FB1EC03A}"/>
          </ac:spMkLst>
        </pc:spChg>
        <pc:spChg chg="mod">
          <ac:chgData name="Charlie Carlson" userId="a45f0fe5-4880-4e9f-8dc9-a7e9880fcf38" providerId="ADAL" clId="{CF5F65C6-D1F7-5BF4-B801-409E4ECF63BD}" dt="2025-09-19T18:37:03.682" v="2500" actId="20577"/>
          <ac:spMkLst>
            <pc:docMk/>
            <pc:sldMk cId="814744179" sldId="584"/>
            <ac:spMk id="4" creationId="{F79AB8CB-9421-484B-803D-F838E1C46D58}"/>
          </ac:spMkLst>
        </pc:spChg>
        <pc:spChg chg="del">
          <ac:chgData name="Charlie Carlson" userId="a45f0fe5-4880-4e9f-8dc9-a7e9880fcf38" providerId="ADAL" clId="{CF5F65C6-D1F7-5BF4-B801-409E4ECF63BD}" dt="2025-09-19T18:37:22.457" v="2510" actId="478"/>
          <ac:spMkLst>
            <pc:docMk/>
            <pc:sldMk cId="814744179" sldId="584"/>
            <ac:spMk id="8" creationId="{F126452F-D069-E1DD-9BF3-4CDF03EBD8EE}"/>
          </ac:spMkLst>
        </pc:spChg>
        <pc:spChg chg="del">
          <ac:chgData name="Charlie Carlson" userId="a45f0fe5-4880-4e9f-8dc9-a7e9880fcf38" providerId="ADAL" clId="{CF5F65C6-D1F7-5BF4-B801-409E4ECF63BD}" dt="2025-09-19T18:37:20.810" v="2507" actId="478"/>
          <ac:spMkLst>
            <pc:docMk/>
            <pc:sldMk cId="814744179" sldId="584"/>
            <ac:spMk id="9" creationId="{1F61B9F9-458F-BCD2-14B6-88974D11D29A}"/>
          </ac:spMkLst>
        </pc:spChg>
        <pc:spChg chg="del">
          <ac:chgData name="Charlie Carlson" userId="a45f0fe5-4880-4e9f-8dc9-a7e9880fcf38" providerId="ADAL" clId="{CF5F65C6-D1F7-5BF4-B801-409E4ECF63BD}" dt="2025-09-19T18:37:18.283" v="2504" actId="478"/>
          <ac:spMkLst>
            <pc:docMk/>
            <pc:sldMk cId="814744179" sldId="584"/>
            <ac:spMk id="11" creationId="{00330F40-35E7-6793-ECCE-21F1634379D8}"/>
          </ac:spMkLst>
        </pc:spChg>
        <pc:spChg chg="del">
          <ac:chgData name="Charlie Carlson" userId="a45f0fe5-4880-4e9f-8dc9-a7e9880fcf38" providerId="ADAL" clId="{CF5F65C6-D1F7-5BF4-B801-409E4ECF63BD}" dt="2025-09-19T18:37:18.283" v="2504" actId="478"/>
          <ac:spMkLst>
            <pc:docMk/>
            <pc:sldMk cId="814744179" sldId="584"/>
            <ac:spMk id="13" creationId="{C2D2394F-05C7-BE99-18CE-4CCD6FB6BBB1}"/>
          </ac:spMkLst>
        </pc:spChg>
        <pc:spChg chg="del">
          <ac:chgData name="Charlie Carlson" userId="a45f0fe5-4880-4e9f-8dc9-a7e9880fcf38" providerId="ADAL" clId="{CF5F65C6-D1F7-5BF4-B801-409E4ECF63BD}" dt="2025-09-19T18:37:18.283" v="2504" actId="478"/>
          <ac:spMkLst>
            <pc:docMk/>
            <pc:sldMk cId="814744179" sldId="584"/>
            <ac:spMk id="14" creationId="{25768F00-C77D-7FA6-6C5A-8D966025A3AD}"/>
          </ac:spMkLst>
        </pc:spChg>
        <pc:spChg chg="del">
          <ac:chgData name="Charlie Carlson" userId="a45f0fe5-4880-4e9f-8dc9-a7e9880fcf38" providerId="ADAL" clId="{CF5F65C6-D1F7-5BF4-B801-409E4ECF63BD}" dt="2025-09-19T18:37:21.301" v="2508" actId="478"/>
          <ac:spMkLst>
            <pc:docMk/>
            <pc:sldMk cId="814744179" sldId="584"/>
            <ac:spMk id="15" creationId="{600E0DDD-E39F-95C7-3DB8-8CE3234E3050}"/>
          </ac:spMkLst>
        </pc:spChg>
        <pc:spChg chg="del">
          <ac:chgData name="Charlie Carlson" userId="a45f0fe5-4880-4e9f-8dc9-a7e9880fcf38" providerId="ADAL" clId="{CF5F65C6-D1F7-5BF4-B801-409E4ECF63BD}" dt="2025-09-19T18:37:20.332" v="2506" actId="478"/>
          <ac:spMkLst>
            <pc:docMk/>
            <pc:sldMk cId="814744179" sldId="584"/>
            <ac:spMk id="16" creationId="{ED58C50C-68EF-4903-F379-8F985EAEBC07}"/>
          </ac:spMkLst>
        </pc:spChg>
        <pc:picChg chg="add mod">
          <ac:chgData name="Charlie Carlson" userId="a45f0fe5-4880-4e9f-8dc9-a7e9880fcf38" providerId="ADAL" clId="{CF5F65C6-D1F7-5BF4-B801-409E4ECF63BD}" dt="2025-09-19T18:37:28.252" v="2516" actId="1076"/>
          <ac:picMkLst>
            <pc:docMk/>
            <pc:sldMk cId="814744179" sldId="584"/>
            <ac:picMk id="7" creationId="{1675C5B2-A988-6576-9020-91FDBF47F088}"/>
          </ac:picMkLst>
        </pc:picChg>
        <pc:cxnChg chg="del mod">
          <ac:chgData name="Charlie Carlson" userId="a45f0fe5-4880-4e9f-8dc9-a7e9880fcf38" providerId="ADAL" clId="{CF5F65C6-D1F7-5BF4-B801-409E4ECF63BD}" dt="2025-09-19T18:37:23.812" v="2513" actId="478"/>
          <ac:cxnSpMkLst>
            <pc:docMk/>
            <pc:sldMk cId="814744179" sldId="584"/>
            <ac:cxnSpMk id="18" creationId="{3E9CCF1D-9EE4-58A0-1484-2F71ED0A5000}"/>
          </ac:cxnSpMkLst>
        </pc:cxnChg>
        <pc:cxnChg chg="del mod">
          <ac:chgData name="Charlie Carlson" userId="a45f0fe5-4880-4e9f-8dc9-a7e9880fcf38" providerId="ADAL" clId="{CF5F65C6-D1F7-5BF4-B801-409E4ECF63BD}" dt="2025-09-19T18:37:18.283" v="2504" actId="478"/>
          <ac:cxnSpMkLst>
            <pc:docMk/>
            <pc:sldMk cId="814744179" sldId="584"/>
            <ac:cxnSpMk id="21" creationId="{D102948D-A294-7044-B25C-E4A55BFED73A}"/>
          </ac:cxnSpMkLst>
        </pc:cxnChg>
        <pc:cxnChg chg="del mod">
          <ac:chgData name="Charlie Carlson" userId="a45f0fe5-4880-4e9f-8dc9-a7e9880fcf38" providerId="ADAL" clId="{CF5F65C6-D1F7-5BF4-B801-409E4ECF63BD}" dt="2025-09-19T18:37:21.952" v="2509" actId="478"/>
          <ac:cxnSpMkLst>
            <pc:docMk/>
            <pc:sldMk cId="814744179" sldId="584"/>
            <ac:cxnSpMk id="22" creationId="{9B0ADACC-FF1D-0F2F-DC20-DA1AE9692868}"/>
          </ac:cxnSpMkLst>
        </pc:cxnChg>
        <pc:cxnChg chg="del mod">
          <ac:chgData name="Charlie Carlson" userId="a45f0fe5-4880-4e9f-8dc9-a7e9880fcf38" providerId="ADAL" clId="{CF5F65C6-D1F7-5BF4-B801-409E4ECF63BD}" dt="2025-09-19T18:37:18.283" v="2504" actId="478"/>
          <ac:cxnSpMkLst>
            <pc:docMk/>
            <pc:sldMk cId="814744179" sldId="584"/>
            <ac:cxnSpMk id="23" creationId="{58491430-0A58-91F6-174C-0FE261DF4DD8}"/>
          </ac:cxnSpMkLst>
        </pc:cxnChg>
        <pc:cxnChg chg="del mod">
          <ac:chgData name="Charlie Carlson" userId="a45f0fe5-4880-4e9f-8dc9-a7e9880fcf38" providerId="ADAL" clId="{CF5F65C6-D1F7-5BF4-B801-409E4ECF63BD}" dt="2025-09-19T18:37:19.791" v="2505" actId="478"/>
          <ac:cxnSpMkLst>
            <pc:docMk/>
            <pc:sldMk cId="814744179" sldId="584"/>
            <ac:cxnSpMk id="24" creationId="{528333F8-EBA2-1F4A-CC03-0D0EE5A2B0D4}"/>
          </ac:cxnSpMkLst>
        </pc:cxnChg>
        <pc:cxnChg chg="del mod">
          <ac:chgData name="Charlie Carlson" userId="a45f0fe5-4880-4e9f-8dc9-a7e9880fcf38" providerId="ADAL" clId="{CF5F65C6-D1F7-5BF4-B801-409E4ECF63BD}" dt="2025-09-19T18:37:18.283" v="2504" actId="478"/>
          <ac:cxnSpMkLst>
            <pc:docMk/>
            <pc:sldMk cId="814744179" sldId="584"/>
            <ac:cxnSpMk id="25" creationId="{3934C6C7-A19E-02F1-8892-8712368F3D62}"/>
          </ac:cxnSpMkLst>
        </pc:cxnChg>
        <pc:cxnChg chg="del mod">
          <ac:chgData name="Charlie Carlson" userId="a45f0fe5-4880-4e9f-8dc9-a7e9880fcf38" providerId="ADAL" clId="{CF5F65C6-D1F7-5BF4-B801-409E4ECF63BD}" dt="2025-09-19T18:37:22.944" v="2511" actId="478"/>
          <ac:cxnSpMkLst>
            <pc:docMk/>
            <pc:sldMk cId="814744179" sldId="584"/>
            <ac:cxnSpMk id="26" creationId="{E78D09F1-8072-7121-9439-F50EFD6545C1}"/>
          </ac:cxnSpMkLst>
        </pc:cxnChg>
      </pc:sldChg>
      <pc:sldChg chg="addSp delSp modSp add mod">
        <pc:chgData name="Charlie Carlson" userId="a45f0fe5-4880-4e9f-8dc9-a7e9880fcf38" providerId="ADAL" clId="{CF5F65C6-D1F7-5BF4-B801-409E4ECF63BD}" dt="2025-09-19T18:41:37.428" v="2680" actId="113"/>
        <pc:sldMkLst>
          <pc:docMk/>
          <pc:sldMk cId="887703249" sldId="585"/>
        </pc:sldMkLst>
        <pc:spChg chg="mod">
          <ac:chgData name="Charlie Carlson" userId="a45f0fe5-4880-4e9f-8dc9-a7e9880fcf38" providerId="ADAL" clId="{CF5F65C6-D1F7-5BF4-B801-409E4ECF63BD}" dt="2025-09-19T18:41:37.428" v="2680" actId="113"/>
          <ac:spMkLst>
            <pc:docMk/>
            <pc:sldMk cId="887703249" sldId="585"/>
            <ac:spMk id="4" creationId="{8209B6F3-2A16-0B02-0D1B-557F5E4DDAB0}"/>
          </ac:spMkLst>
        </pc:spChg>
        <pc:picChg chg="add mod">
          <ac:chgData name="Charlie Carlson" userId="a45f0fe5-4880-4e9f-8dc9-a7e9880fcf38" providerId="ADAL" clId="{CF5F65C6-D1F7-5BF4-B801-409E4ECF63BD}" dt="2025-09-19T18:41:32.594" v="2679"/>
          <ac:picMkLst>
            <pc:docMk/>
            <pc:sldMk cId="887703249" sldId="585"/>
            <ac:picMk id="3" creationId="{8CCA801D-9E3E-A4D0-200F-D59C2CCE1EF2}"/>
          </ac:picMkLst>
        </pc:picChg>
        <pc:picChg chg="del">
          <ac:chgData name="Charlie Carlson" userId="a45f0fe5-4880-4e9f-8dc9-a7e9880fcf38" providerId="ADAL" clId="{CF5F65C6-D1F7-5BF4-B801-409E4ECF63BD}" dt="2025-09-19T18:41:29.686" v="2678" actId="478"/>
          <ac:picMkLst>
            <pc:docMk/>
            <pc:sldMk cId="887703249" sldId="585"/>
            <ac:picMk id="7" creationId="{ABE22D2E-8B87-E1A9-8659-F24F9B688AAB}"/>
          </ac:picMkLst>
        </pc:picChg>
      </pc:sldChg>
      <pc:sldChg chg="modSp add mod">
        <pc:chgData name="Charlie Carlson" userId="a45f0fe5-4880-4e9f-8dc9-a7e9880fcf38" providerId="ADAL" clId="{CF5F65C6-D1F7-5BF4-B801-409E4ECF63BD}" dt="2025-09-19T18:43:08.216" v="2711" actId="20577"/>
        <pc:sldMkLst>
          <pc:docMk/>
          <pc:sldMk cId="3425284693" sldId="586"/>
        </pc:sldMkLst>
        <pc:spChg chg="mod">
          <ac:chgData name="Charlie Carlson" userId="a45f0fe5-4880-4e9f-8dc9-a7e9880fcf38" providerId="ADAL" clId="{CF5F65C6-D1F7-5BF4-B801-409E4ECF63BD}" dt="2025-09-19T18:43:08.216" v="2711" actId="20577"/>
          <ac:spMkLst>
            <pc:docMk/>
            <pc:sldMk cId="3425284693" sldId="586"/>
            <ac:spMk id="2" creationId="{8F8643D0-28E2-3DEC-1AAF-BD22DD8B0F64}"/>
          </ac:spMkLst>
        </pc:spChg>
      </pc:sldChg>
      <pc:sldChg chg="add del">
        <pc:chgData name="Charlie Carlson" userId="a45f0fe5-4880-4e9f-8dc9-a7e9880fcf38" providerId="ADAL" clId="{CF5F65C6-D1F7-5BF4-B801-409E4ECF63BD}" dt="2025-09-19T18:43:40.180" v="2746" actId="2696"/>
        <pc:sldMkLst>
          <pc:docMk/>
          <pc:sldMk cId="2014675352" sldId="587"/>
        </pc:sldMkLst>
      </pc:sldChg>
      <pc:sldChg chg="delSp modSp add mod">
        <pc:chgData name="Charlie Carlson" userId="a45f0fe5-4880-4e9f-8dc9-a7e9880fcf38" providerId="ADAL" clId="{CF5F65C6-D1F7-5BF4-B801-409E4ECF63BD}" dt="2025-09-19T18:49:54.202" v="3090" actId="20577"/>
        <pc:sldMkLst>
          <pc:docMk/>
          <pc:sldMk cId="2050943783" sldId="587"/>
        </pc:sldMkLst>
        <pc:spChg chg="mod">
          <ac:chgData name="Charlie Carlson" userId="a45f0fe5-4880-4e9f-8dc9-a7e9880fcf38" providerId="ADAL" clId="{CF5F65C6-D1F7-5BF4-B801-409E4ECF63BD}" dt="2025-09-19T18:44:04.847" v="2772" actId="20577"/>
          <ac:spMkLst>
            <pc:docMk/>
            <pc:sldMk cId="2050943783" sldId="587"/>
            <ac:spMk id="2" creationId="{01246170-7AFE-236F-8847-30A8A73C0CDD}"/>
          </ac:spMkLst>
        </pc:spChg>
        <pc:spChg chg="mod">
          <ac:chgData name="Charlie Carlson" userId="a45f0fe5-4880-4e9f-8dc9-a7e9880fcf38" providerId="ADAL" clId="{CF5F65C6-D1F7-5BF4-B801-409E4ECF63BD}" dt="2025-09-19T18:49:54.202" v="3090" actId="20577"/>
          <ac:spMkLst>
            <pc:docMk/>
            <pc:sldMk cId="2050943783" sldId="587"/>
            <ac:spMk id="4" creationId="{A7FC35EA-E445-9A87-82E6-DD9A56B2C69E}"/>
          </ac:spMkLst>
        </pc:spChg>
        <pc:picChg chg="del">
          <ac:chgData name="Charlie Carlson" userId="a45f0fe5-4880-4e9f-8dc9-a7e9880fcf38" providerId="ADAL" clId="{CF5F65C6-D1F7-5BF4-B801-409E4ECF63BD}" dt="2025-09-19T18:44:08.271" v="2773" actId="478"/>
          <ac:picMkLst>
            <pc:docMk/>
            <pc:sldMk cId="2050943783" sldId="587"/>
            <ac:picMk id="3" creationId="{1C1DC490-948A-7233-B91E-5A02F34E90DF}"/>
          </ac:picMkLst>
        </pc:picChg>
      </pc:sldChg>
      <pc:sldChg chg="modSp add del mod">
        <pc:chgData name="Charlie Carlson" userId="a45f0fe5-4880-4e9f-8dc9-a7e9880fcf38" providerId="ADAL" clId="{CF5F65C6-D1F7-5BF4-B801-409E4ECF63BD}" dt="2025-09-19T18:43:24.197" v="2744" actId="2696"/>
        <pc:sldMkLst>
          <pc:docMk/>
          <pc:sldMk cId="2721194583" sldId="587"/>
        </pc:sldMkLst>
        <pc:spChg chg="mod">
          <ac:chgData name="Charlie Carlson" userId="a45f0fe5-4880-4e9f-8dc9-a7e9880fcf38" providerId="ADAL" clId="{CF5F65C6-D1F7-5BF4-B801-409E4ECF63BD}" dt="2025-09-19T18:43:22.809" v="2743" actId="20577"/>
          <ac:spMkLst>
            <pc:docMk/>
            <pc:sldMk cId="2721194583" sldId="587"/>
            <ac:spMk id="2" creationId="{A50376A7-7A76-FD03-B1DF-C3CE1BF72E56}"/>
          </ac:spMkLst>
        </pc:spChg>
      </pc:sldChg>
      <pc:sldChg chg="addSp modSp add mod">
        <pc:chgData name="Charlie Carlson" userId="a45f0fe5-4880-4e9f-8dc9-a7e9880fcf38" providerId="ADAL" clId="{CF5F65C6-D1F7-5BF4-B801-409E4ECF63BD}" dt="2025-09-19T18:52:10.575" v="3143" actId="1076"/>
        <pc:sldMkLst>
          <pc:docMk/>
          <pc:sldMk cId="231671030" sldId="588"/>
        </pc:sldMkLst>
        <pc:spChg chg="mod">
          <ac:chgData name="Charlie Carlson" userId="a45f0fe5-4880-4e9f-8dc9-a7e9880fcf38" providerId="ADAL" clId="{CF5F65C6-D1F7-5BF4-B801-409E4ECF63BD}" dt="2025-09-19T18:51:25.167" v="3125" actId="20577"/>
          <ac:spMkLst>
            <pc:docMk/>
            <pc:sldMk cId="231671030" sldId="588"/>
            <ac:spMk id="2" creationId="{53B99EE0-F553-C083-AEFF-C9D570AA6B9A}"/>
          </ac:spMkLst>
        </pc:spChg>
        <pc:spChg chg="add mod">
          <ac:chgData name="Charlie Carlson" userId="a45f0fe5-4880-4e9f-8dc9-a7e9880fcf38" providerId="ADAL" clId="{CF5F65C6-D1F7-5BF4-B801-409E4ECF63BD}" dt="2025-09-19T18:51:55.127" v="3129"/>
          <ac:spMkLst>
            <pc:docMk/>
            <pc:sldMk cId="231671030" sldId="588"/>
            <ac:spMk id="3" creationId="{6F6DF79B-7CBE-2CD4-0E70-78E9CA51301A}"/>
          </ac:spMkLst>
        </pc:spChg>
        <pc:spChg chg="mod">
          <ac:chgData name="Charlie Carlson" userId="a45f0fe5-4880-4e9f-8dc9-a7e9880fcf38" providerId="ADAL" clId="{CF5F65C6-D1F7-5BF4-B801-409E4ECF63BD}" dt="2025-09-19T18:51:33.722" v="3126" actId="20577"/>
          <ac:spMkLst>
            <pc:docMk/>
            <pc:sldMk cId="231671030" sldId="588"/>
            <ac:spMk id="4" creationId="{8F0B82FF-7796-BBE2-1566-7B5D5FC9868B}"/>
          </ac:spMkLst>
        </pc:spChg>
        <pc:spChg chg="add mod">
          <ac:chgData name="Charlie Carlson" userId="a45f0fe5-4880-4e9f-8dc9-a7e9880fcf38" providerId="ADAL" clId="{CF5F65C6-D1F7-5BF4-B801-409E4ECF63BD}" dt="2025-09-19T18:51:55.127" v="3129"/>
          <ac:spMkLst>
            <pc:docMk/>
            <pc:sldMk cId="231671030" sldId="588"/>
            <ac:spMk id="6" creationId="{64B9D63D-819F-C356-2065-5DF36BA29B46}"/>
          </ac:spMkLst>
        </pc:spChg>
        <pc:spChg chg="add mod">
          <ac:chgData name="Charlie Carlson" userId="a45f0fe5-4880-4e9f-8dc9-a7e9880fcf38" providerId="ADAL" clId="{CF5F65C6-D1F7-5BF4-B801-409E4ECF63BD}" dt="2025-09-19T18:51:55.127" v="3129"/>
          <ac:spMkLst>
            <pc:docMk/>
            <pc:sldMk cId="231671030" sldId="588"/>
            <ac:spMk id="7" creationId="{598FA316-1486-C105-94AE-E7F95302E2F1}"/>
          </ac:spMkLst>
        </pc:spChg>
        <pc:spChg chg="add mod">
          <ac:chgData name="Charlie Carlson" userId="a45f0fe5-4880-4e9f-8dc9-a7e9880fcf38" providerId="ADAL" clId="{CF5F65C6-D1F7-5BF4-B801-409E4ECF63BD}" dt="2025-09-19T18:51:55.127" v="3129"/>
          <ac:spMkLst>
            <pc:docMk/>
            <pc:sldMk cId="231671030" sldId="588"/>
            <ac:spMk id="8" creationId="{369720C7-CF9C-D4E4-0193-6D1B0605C1D1}"/>
          </ac:spMkLst>
        </pc:spChg>
        <pc:spChg chg="add mod">
          <ac:chgData name="Charlie Carlson" userId="a45f0fe5-4880-4e9f-8dc9-a7e9880fcf38" providerId="ADAL" clId="{CF5F65C6-D1F7-5BF4-B801-409E4ECF63BD}" dt="2025-09-19T18:51:55.127" v="3129"/>
          <ac:spMkLst>
            <pc:docMk/>
            <pc:sldMk cId="231671030" sldId="588"/>
            <ac:spMk id="9" creationId="{41A7F5A5-F706-3884-482E-CB57C1CB3E1C}"/>
          </ac:spMkLst>
        </pc:spChg>
        <pc:spChg chg="add mod">
          <ac:chgData name="Charlie Carlson" userId="a45f0fe5-4880-4e9f-8dc9-a7e9880fcf38" providerId="ADAL" clId="{CF5F65C6-D1F7-5BF4-B801-409E4ECF63BD}" dt="2025-09-19T18:51:55.127" v="3129"/>
          <ac:spMkLst>
            <pc:docMk/>
            <pc:sldMk cId="231671030" sldId="588"/>
            <ac:spMk id="10" creationId="{97EFF1D1-765F-93B9-4D7F-CE6CBF4F677A}"/>
          </ac:spMkLst>
        </pc:spChg>
        <pc:spChg chg="add mod">
          <ac:chgData name="Charlie Carlson" userId="a45f0fe5-4880-4e9f-8dc9-a7e9880fcf38" providerId="ADAL" clId="{CF5F65C6-D1F7-5BF4-B801-409E4ECF63BD}" dt="2025-09-19T18:51:55.127" v="3129"/>
          <ac:spMkLst>
            <pc:docMk/>
            <pc:sldMk cId="231671030" sldId="588"/>
            <ac:spMk id="11" creationId="{5768D830-B5EC-B1EA-69D4-0D9882E4B905}"/>
          </ac:spMkLst>
        </pc:spChg>
        <pc:spChg chg="add mod">
          <ac:chgData name="Charlie Carlson" userId="a45f0fe5-4880-4e9f-8dc9-a7e9880fcf38" providerId="ADAL" clId="{CF5F65C6-D1F7-5BF4-B801-409E4ECF63BD}" dt="2025-09-19T18:51:55.127" v="3129"/>
          <ac:spMkLst>
            <pc:docMk/>
            <pc:sldMk cId="231671030" sldId="588"/>
            <ac:spMk id="12" creationId="{4B8957F4-E6F1-4FE5-2076-185379C9489A}"/>
          </ac:spMkLst>
        </pc:spChg>
        <pc:spChg chg="add mod">
          <ac:chgData name="Charlie Carlson" userId="a45f0fe5-4880-4e9f-8dc9-a7e9880fcf38" providerId="ADAL" clId="{CF5F65C6-D1F7-5BF4-B801-409E4ECF63BD}" dt="2025-09-19T18:51:55.127" v="3129"/>
          <ac:spMkLst>
            <pc:docMk/>
            <pc:sldMk cId="231671030" sldId="588"/>
            <ac:spMk id="13" creationId="{F2A1E257-2607-A07D-014D-F8BF01ABEF89}"/>
          </ac:spMkLst>
        </pc:spChg>
        <pc:spChg chg="add mod">
          <ac:chgData name="Charlie Carlson" userId="a45f0fe5-4880-4e9f-8dc9-a7e9880fcf38" providerId="ADAL" clId="{CF5F65C6-D1F7-5BF4-B801-409E4ECF63BD}" dt="2025-09-19T18:51:55.127" v="3129"/>
          <ac:spMkLst>
            <pc:docMk/>
            <pc:sldMk cId="231671030" sldId="588"/>
            <ac:spMk id="14" creationId="{EF009983-D8E5-8B5A-45C3-5F0ED61B4B1C}"/>
          </ac:spMkLst>
        </pc:spChg>
        <pc:spChg chg="add mod">
          <ac:chgData name="Charlie Carlson" userId="a45f0fe5-4880-4e9f-8dc9-a7e9880fcf38" providerId="ADAL" clId="{CF5F65C6-D1F7-5BF4-B801-409E4ECF63BD}" dt="2025-09-19T18:52:10.575" v="3143" actId="1076"/>
          <ac:spMkLst>
            <pc:docMk/>
            <pc:sldMk cId="231671030" sldId="588"/>
            <ac:spMk id="25" creationId="{0BB0625F-3D4C-B404-8E95-810487E8152D}"/>
          </ac:spMkLst>
        </pc:spChg>
        <pc:spChg chg="add mod">
          <ac:chgData name="Charlie Carlson" userId="a45f0fe5-4880-4e9f-8dc9-a7e9880fcf38" providerId="ADAL" clId="{CF5F65C6-D1F7-5BF4-B801-409E4ECF63BD}" dt="2025-09-19T18:52:10.575" v="3143" actId="1076"/>
          <ac:spMkLst>
            <pc:docMk/>
            <pc:sldMk cId="231671030" sldId="588"/>
            <ac:spMk id="26" creationId="{5822CC39-D71A-1D8C-4481-4EC7A9D074FC}"/>
          </ac:spMkLst>
        </pc:spChg>
      </pc:sldChg>
      <pc:sldChg chg="add del">
        <pc:chgData name="Charlie Carlson" userId="a45f0fe5-4880-4e9f-8dc9-a7e9880fcf38" providerId="ADAL" clId="{CF5F65C6-D1F7-5BF4-B801-409E4ECF63BD}" dt="2025-09-19T18:51:47.298" v="3128"/>
        <pc:sldMkLst>
          <pc:docMk/>
          <pc:sldMk cId="1301971921" sldId="589"/>
        </pc:sldMkLst>
      </pc:sldChg>
      <pc:sldChg chg="modSp add mod">
        <pc:chgData name="Charlie Carlson" userId="a45f0fe5-4880-4e9f-8dc9-a7e9880fcf38" providerId="ADAL" clId="{CF5F65C6-D1F7-5BF4-B801-409E4ECF63BD}" dt="2025-09-19T18:54:25.744" v="3368" actId="5793"/>
        <pc:sldMkLst>
          <pc:docMk/>
          <pc:sldMk cId="4281643250" sldId="589"/>
        </pc:sldMkLst>
        <pc:spChg chg="mod">
          <ac:chgData name="Charlie Carlson" userId="a45f0fe5-4880-4e9f-8dc9-a7e9880fcf38" providerId="ADAL" clId="{CF5F65C6-D1F7-5BF4-B801-409E4ECF63BD}" dt="2025-09-19T18:54:25.744" v="3368" actId="5793"/>
          <ac:spMkLst>
            <pc:docMk/>
            <pc:sldMk cId="4281643250" sldId="589"/>
            <ac:spMk id="4" creationId="{314FAC57-1C80-D0DE-961B-A1CA4818940A}"/>
          </ac:spMkLst>
        </pc:spChg>
      </pc:sldChg>
      <pc:sldChg chg="addSp delSp modSp add mod">
        <pc:chgData name="Charlie Carlson" userId="a45f0fe5-4880-4e9f-8dc9-a7e9880fcf38" providerId="ADAL" clId="{CF5F65C6-D1F7-5BF4-B801-409E4ECF63BD}" dt="2025-09-19T19:01:02.815" v="3696"/>
        <pc:sldMkLst>
          <pc:docMk/>
          <pc:sldMk cId="2476498560" sldId="590"/>
        </pc:sldMkLst>
        <pc:spChg chg="mod">
          <ac:chgData name="Charlie Carlson" userId="a45f0fe5-4880-4e9f-8dc9-a7e9880fcf38" providerId="ADAL" clId="{CF5F65C6-D1F7-5BF4-B801-409E4ECF63BD}" dt="2025-09-19T18:58:41.472" v="3499" actId="20577"/>
          <ac:spMkLst>
            <pc:docMk/>
            <pc:sldMk cId="2476498560" sldId="590"/>
            <ac:spMk id="2" creationId="{96F21AD2-A10D-867B-5EB6-A18315E805D8}"/>
          </ac:spMkLst>
        </pc:spChg>
        <pc:spChg chg="del">
          <ac:chgData name="Charlie Carlson" userId="a45f0fe5-4880-4e9f-8dc9-a7e9880fcf38" providerId="ADAL" clId="{CF5F65C6-D1F7-5BF4-B801-409E4ECF63BD}" dt="2025-09-19T18:57:26.783" v="3420" actId="478"/>
          <ac:spMkLst>
            <pc:docMk/>
            <pc:sldMk cId="2476498560" sldId="590"/>
            <ac:spMk id="3" creationId="{187047BC-C619-4D2C-F360-FCEDB0A6D572}"/>
          </ac:spMkLst>
        </pc:spChg>
        <pc:spChg chg="del">
          <ac:chgData name="Charlie Carlson" userId="a45f0fe5-4880-4e9f-8dc9-a7e9880fcf38" providerId="ADAL" clId="{CF5F65C6-D1F7-5BF4-B801-409E4ECF63BD}" dt="2025-09-19T18:54:51.538" v="3400" actId="478"/>
          <ac:spMkLst>
            <pc:docMk/>
            <pc:sldMk cId="2476498560" sldId="590"/>
            <ac:spMk id="4" creationId="{6A41B3B6-EE16-C9CA-EDCD-B268CA557B26}"/>
          </ac:spMkLst>
        </pc:spChg>
        <pc:spChg chg="del">
          <ac:chgData name="Charlie Carlson" userId="a45f0fe5-4880-4e9f-8dc9-a7e9880fcf38" providerId="ADAL" clId="{CF5F65C6-D1F7-5BF4-B801-409E4ECF63BD}" dt="2025-09-19T18:57:26.783" v="3420" actId="478"/>
          <ac:spMkLst>
            <pc:docMk/>
            <pc:sldMk cId="2476498560" sldId="590"/>
            <ac:spMk id="6" creationId="{92EA5795-0751-C3DC-920F-AC608EC5FCA0}"/>
          </ac:spMkLst>
        </pc:spChg>
        <pc:spChg chg="del">
          <ac:chgData name="Charlie Carlson" userId="a45f0fe5-4880-4e9f-8dc9-a7e9880fcf38" providerId="ADAL" clId="{CF5F65C6-D1F7-5BF4-B801-409E4ECF63BD}" dt="2025-09-19T18:57:26.783" v="3420" actId="478"/>
          <ac:spMkLst>
            <pc:docMk/>
            <pc:sldMk cId="2476498560" sldId="590"/>
            <ac:spMk id="7" creationId="{DAA68773-0245-B67E-F169-E9BB343750E7}"/>
          </ac:spMkLst>
        </pc:spChg>
        <pc:spChg chg="del">
          <ac:chgData name="Charlie Carlson" userId="a45f0fe5-4880-4e9f-8dc9-a7e9880fcf38" providerId="ADAL" clId="{CF5F65C6-D1F7-5BF4-B801-409E4ECF63BD}" dt="2025-09-19T18:57:26.783" v="3420" actId="478"/>
          <ac:spMkLst>
            <pc:docMk/>
            <pc:sldMk cId="2476498560" sldId="590"/>
            <ac:spMk id="9" creationId="{56E1E07B-65BA-74F7-4AA5-004525B1DEBC}"/>
          </ac:spMkLst>
        </pc:spChg>
        <pc:spChg chg="del">
          <ac:chgData name="Charlie Carlson" userId="a45f0fe5-4880-4e9f-8dc9-a7e9880fcf38" providerId="ADAL" clId="{CF5F65C6-D1F7-5BF4-B801-409E4ECF63BD}" dt="2025-09-19T18:57:26.783" v="3420" actId="478"/>
          <ac:spMkLst>
            <pc:docMk/>
            <pc:sldMk cId="2476498560" sldId="590"/>
            <ac:spMk id="10" creationId="{020E9459-8CCC-F9F6-9868-AB2438CBF2E5}"/>
          </ac:spMkLst>
        </pc:spChg>
        <pc:spChg chg="del">
          <ac:chgData name="Charlie Carlson" userId="a45f0fe5-4880-4e9f-8dc9-a7e9880fcf38" providerId="ADAL" clId="{CF5F65C6-D1F7-5BF4-B801-409E4ECF63BD}" dt="2025-09-19T18:57:26.783" v="3420" actId="478"/>
          <ac:spMkLst>
            <pc:docMk/>
            <pc:sldMk cId="2476498560" sldId="590"/>
            <ac:spMk id="11" creationId="{58712038-16CE-0EB0-318C-F705572F37E7}"/>
          </ac:spMkLst>
        </pc:spChg>
        <pc:spChg chg="del">
          <ac:chgData name="Charlie Carlson" userId="a45f0fe5-4880-4e9f-8dc9-a7e9880fcf38" providerId="ADAL" clId="{CF5F65C6-D1F7-5BF4-B801-409E4ECF63BD}" dt="2025-09-19T18:57:26.783" v="3420" actId="478"/>
          <ac:spMkLst>
            <pc:docMk/>
            <pc:sldMk cId="2476498560" sldId="590"/>
            <ac:spMk id="12" creationId="{B321B4B4-8EBD-B6EB-81C9-CE523D167EFE}"/>
          </ac:spMkLst>
        </pc:spChg>
        <pc:spChg chg="del">
          <ac:chgData name="Charlie Carlson" userId="a45f0fe5-4880-4e9f-8dc9-a7e9880fcf38" providerId="ADAL" clId="{CF5F65C6-D1F7-5BF4-B801-409E4ECF63BD}" dt="2025-09-19T18:57:26.783" v="3420" actId="478"/>
          <ac:spMkLst>
            <pc:docMk/>
            <pc:sldMk cId="2476498560" sldId="590"/>
            <ac:spMk id="13" creationId="{2CC568F9-FF60-0B19-8C18-D5B0A5088E56}"/>
          </ac:spMkLst>
        </pc:spChg>
        <pc:spChg chg="del">
          <ac:chgData name="Charlie Carlson" userId="a45f0fe5-4880-4e9f-8dc9-a7e9880fcf38" providerId="ADAL" clId="{CF5F65C6-D1F7-5BF4-B801-409E4ECF63BD}" dt="2025-09-19T18:57:26.783" v="3420" actId="478"/>
          <ac:spMkLst>
            <pc:docMk/>
            <pc:sldMk cId="2476498560" sldId="590"/>
            <ac:spMk id="14" creationId="{F485089C-CE88-AABB-F5AC-F363B154CF81}"/>
          </ac:spMkLst>
        </pc:spChg>
        <pc:spChg chg="del">
          <ac:chgData name="Charlie Carlson" userId="a45f0fe5-4880-4e9f-8dc9-a7e9880fcf38" providerId="ADAL" clId="{CF5F65C6-D1F7-5BF4-B801-409E4ECF63BD}" dt="2025-09-19T18:57:26.783" v="3420" actId="478"/>
          <ac:spMkLst>
            <pc:docMk/>
            <pc:sldMk cId="2476498560" sldId="590"/>
            <ac:spMk id="25" creationId="{877E745F-1AC8-D40E-B51A-4EF20A83465C}"/>
          </ac:spMkLst>
        </pc:spChg>
        <pc:spChg chg="add del mod">
          <ac:chgData name="Charlie Carlson" userId="a45f0fe5-4880-4e9f-8dc9-a7e9880fcf38" providerId="ADAL" clId="{CF5F65C6-D1F7-5BF4-B801-409E4ECF63BD}" dt="2025-09-19T18:57:45.655" v="3427"/>
          <ac:spMkLst>
            <pc:docMk/>
            <pc:sldMk cId="2476498560" sldId="590"/>
            <ac:spMk id="29" creationId="{464F6A63-E270-5B98-9A6E-E42B4C1E5BD1}"/>
          </ac:spMkLst>
        </pc:spChg>
        <pc:spChg chg="add mod">
          <ac:chgData name="Charlie Carlson" userId="a45f0fe5-4880-4e9f-8dc9-a7e9880fcf38" providerId="ADAL" clId="{CF5F65C6-D1F7-5BF4-B801-409E4ECF63BD}" dt="2025-09-19T19:00:51.022" v="3693" actId="14100"/>
          <ac:spMkLst>
            <pc:docMk/>
            <pc:sldMk cId="2476498560" sldId="590"/>
            <ac:spMk id="30" creationId="{0B4E1B99-A9EF-2899-7CD3-3C962FA9ECDF}"/>
          </ac:spMkLst>
        </pc:spChg>
        <pc:spChg chg="add mod">
          <ac:chgData name="Charlie Carlson" userId="a45f0fe5-4880-4e9f-8dc9-a7e9880fcf38" providerId="ADAL" clId="{CF5F65C6-D1F7-5BF4-B801-409E4ECF63BD}" dt="2025-09-19T19:01:02.815" v="3696"/>
          <ac:spMkLst>
            <pc:docMk/>
            <pc:sldMk cId="2476498560" sldId="590"/>
            <ac:spMk id="31" creationId="{4F80D8EA-38DE-EDBD-A8CD-F05E6BBC875F}"/>
          </ac:spMkLst>
        </pc:spChg>
        <pc:spChg chg="add mod">
          <ac:chgData name="Charlie Carlson" userId="a45f0fe5-4880-4e9f-8dc9-a7e9880fcf38" providerId="ADAL" clId="{CF5F65C6-D1F7-5BF4-B801-409E4ECF63BD}" dt="2025-09-19T19:01:02.815" v="3696"/>
          <ac:spMkLst>
            <pc:docMk/>
            <pc:sldMk cId="2476498560" sldId="590"/>
            <ac:spMk id="32" creationId="{89AE7399-C0AC-2C36-A68E-03326FAC0D56}"/>
          </ac:spMkLst>
        </pc:spChg>
        <pc:spChg chg="add mod">
          <ac:chgData name="Charlie Carlson" userId="a45f0fe5-4880-4e9f-8dc9-a7e9880fcf38" providerId="ADAL" clId="{CF5F65C6-D1F7-5BF4-B801-409E4ECF63BD}" dt="2025-09-19T19:01:02.815" v="3696"/>
          <ac:spMkLst>
            <pc:docMk/>
            <pc:sldMk cId="2476498560" sldId="590"/>
            <ac:spMk id="33" creationId="{03E4CFD6-F8E8-F8B3-EBB5-379816EEF7E7}"/>
          </ac:spMkLst>
        </pc:spChg>
        <pc:spChg chg="add mod">
          <ac:chgData name="Charlie Carlson" userId="a45f0fe5-4880-4e9f-8dc9-a7e9880fcf38" providerId="ADAL" clId="{CF5F65C6-D1F7-5BF4-B801-409E4ECF63BD}" dt="2025-09-19T19:01:02.815" v="3696"/>
          <ac:spMkLst>
            <pc:docMk/>
            <pc:sldMk cId="2476498560" sldId="590"/>
            <ac:spMk id="34" creationId="{C94285B8-00FD-6925-AD53-0CF45F9EFFCB}"/>
          </ac:spMkLst>
        </pc:spChg>
        <pc:spChg chg="add mod">
          <ac:chgData name="Charlie Carlson" userId="a45f0fe5-4880-4e9f-8dc9-a7e9880fcf38" providerId="ADAL" clId="{CF5F65C6-D1F7-5BF4-B801-409E4ECF63BD}" dt="2025-09-19T19:01:02.815" v="3696"/>
          <ac:spMkLst>
            <pc:docMk/>
            <pc:sldMk cId="2476498560" sldId="590"/>
            <ac:spMk id="35" creationId="{B3C9459D-E8F2-D928-228C-237AAF0D1D70}"/>
          </ac:spMkLst>
        </pc:spChg>
        <pc:spChg chg="add mod">
          <ac:chgData name="Charlie Carlson" userId="a45f0fe5-4880-4e9f-8dc9-a7e9880fcf38" providerId="ADAL" clId="{CF5F65C6-D1F7-5BF4-B801-409E4ECF63BD}" dt="2025-09-19T19:01:02.815" v="3696"/>
          <ac:spMkLst>
            <pc:docMk/>
            <pc:sldMk cId="2476498560" sldId="590"/>
            <ac:spMk id="36" creationId="{1D4C6EA9-2F79-7755-8B81-68621F80833A}"/>
          </ac:spMkLst>
        </pc:spChg>
        <pc:spChg chg="add mod">
          <ac:chgData name="Charlie Carlson" userId="a45f0fe5-4880-4e9f-8dc9-a7e9880fcf38" providerId="ADAL" clId="{CF5F65C6-D1F7-5BF4-B801-409E4ECF63BD}" dt="2025-09-19T19:01:02.815" v="3696"/>
          <ac:spMkLst>
            <pc:docMk/>
            <pc:sldMk cId="2476498560" sldId="590"/>
            <ac:spMk id="37" creationId="{EDDE4888-6401-B92A-DD85-1215817D4A8C}"/>
          </ac:spMkLst>
        </pc:spChg>
        <pc:spChg chg="add mod">
          <ac:chgData name="Charlie Carlson" userId="a45f0fe5-4880-4e9f-8dc9-a7e9880fcf38" providerId="ADAL" clId="{CF5F65C6-D1F7-5BF4-B801-409E4ECF63BD}" dt="2025-09-19T19:01:02.815" v="3696"/>
          <ac:spMkLst>
            <pc:docMk/>
            <pc:sldMk cId="2476498560" sldId="590"/>
            <ac:spMk id="38" creationId="{EEF9EF24-0018-ADAF-C5B3-96F78E33D238}"/>
          </ac:spMkLst>
        </pc:spChg>
        <pc:spChg chg="add mod">
          <ac:chgData name="Charlie Carlson" userId="a45f0fe5-4880-4e9f-8dc9-a7e9880fcf38" providerId="ADAL" clId="{CF5F65C6-D1F7-5BF4-B801-409E4ECF63BD}" dt="2025-09-19T19:01:02.815" v="3696"/>
          <ac:spMkLst>
            <pc:docMk/>
            <pc:sldMk cId="2476498560" sldId="590"/>
            <ac:spMk id="51" creationId="{6532B884-336F-59B1-66A4-45F0B22E8237}"/>
          </ac:spMkLst>
        </pc:spChg>
        <pc:spChg chg="add mod">
          <ac:chgData name="Charlie Carlson" userId="a45f0fe5-4880-4e9f-8dc9-a7e9880fcf38" providerId="ADAL" clId="{CF5F65C6-D1F7-5BF4-B801-409E4ECF63BD}" dt="2025-09-19T19:01:02.815" v="3696"/>
          <ac:spMkLst>
            <pc:docMk/>
            <pc:sldMk cId="2476498560" sldId="590"/>
            <ac:spMk id="52" creationId="{35CC511A-5BE5-C67C-CAA0-5D13981D9034}"/>
          </ac:spMkLst>
        </pc:spChg>
        <pc:picChg chg="add del mod">
          <ac:chgData name="Charlie Carlson" userId="a45f0fe5-4880-4e9f-8dc9-a7e9880fcf38" providerId="ADAL" clId="{CF5F65C6-D1F7-5BF4-B801-409E4ECF63BD}" dt="2025-09-19T19:01:02.483" v="3695" actId="478"/>
          <ac:picMkLst>
            <pc:docMk/>
            <pc:sldMk cId="2476498560" sldId="590"/>
            <ac:picMk id="28" creationId="{910EAD28-B7E1-08D1-DEB0-F390874D0D0E}"/>
          </ac:picMkLst>
        </pc:picChg>
        <pc:cxnChg chg="mod">
          <ac:chgData name="Charlie Carlson" userId="a45f0fe5-4880-4e9f-8dc9-a7e9880fcf38" providerId="ADAL" clId="{CF5F65C6-D1F7-5BF4-B801-409E4ECF63BD}" dt="2025-09-19T18:57:23.856" v="3419" actId="962"/>
          <ac:cxnSpMkLst>
            <pc:docMk/>
            <pc:sldMk cId="2476498560" sldId="590"/>
            <ac:cxnSpMk id="22" creationId="{01EFF19B-50CD-8AD2-3C20-3E89C67294F7}"/>
          </ac:cxnSpMkLst>
        </pc:cxnChg>
      </pc:sldChg>
      <pc:sldChg chg="addSp delSp modSp add mod">
        <pc:chgData name="Charlie Carlson" userId="a45f0fe5-4880-4e9f-8dc9-a7e9880fcf38" providerId="ADAL" clId="{CF5F65C6-D1F7-5BF4-B801-409E4ECF63BD}" dt="2025-09-19T19:02:45.886" v="3932" actId="20577"/>
        <pc:sldMkLst>
          <pc:docMk/>
          <pc:sldMk cId="2500803644" sldId="591"/>
        </pc:sldMkLst>
        <pc:spChg chg="mod">
          <ac:chgData name="Charlie Carlson" userId="a45f0fe5-4880-4e9f-8dc9-a7e9880fcf38" providerId="ADAL" clId="{CF5F65C6-D1F7-5BF4-B801-409E4ECF63BD}" dt="2025-09-19T19:02:06.328" v="3861" actId="20577"/>
          <ac:spMkLst>
            <pc:docMk/>
            <pc:sldMk cId="2500803644" sldId="591"/>
            <ac:spMk id="2" creationId="{CEC05DC0-D216-1A64-EDCB-4BFCC8B805A5}"/>
          </ac:spMkLst>
        </pc:spChg>
        <pc:spChg chg="add mod">
          <ac:chgData name="Charlie Carlson" userId="a45f0fe5-4880-4e9f-8dc9-a7e9880fcf38" providerId="ADAL" clId="{CF5F65C6-D1F7-5BF4-B801-409E4ECF63BD}" dt="2025-09-19T19:02:45.886" v="3932" actId="20577"/>
          <ac:spMkLst>
            <pc:docMk/>
            <pc:sldMk cId="2500803644" sldId="591"/>
            <ac:spMk id="3" creationId="{1E3F5142-B903-7C4E-6D42-A520A0CDEAF8}"/>
          </ac:spMkLst>
        </pc:spChg>
        <pc:spChg chg="del">
          <ac:chgData name="Charlie Carlson" userId="a45f0fe5-4880-4e9f-8dc9-a7e9880fcf38" providerId="ADAL" clId="{CF5F65C6-D1F7-5BF4-B801-409E4ECF63BD}" dt="2025-09-19T19:01:55.837" v="3836" actId="478"/>
          <ac:spMkLst>
            <pc:docMk/>
            <pc:sldMk cId="2500803644" sldId="591"/>
            <ac:spMk id="30" creationId="{36CCA908-2243-BDA1-CE54-1AF2D8956D67}"/>
          </ac:spMkLst>
        </pc:spChg>
        <pc:picChg chg="mod">
          <ac:chgData name="Charlie Carlson" userId="a45f0fe5-4880-4e9f-8dc9-a7e9880fcf38" providerId="ADAL" clId="{CF5F65C6-D1F7-5BF4-B801-409E4ECF63BD}" dt="2025-09-19T19:02:14.437" v="3862" actId="1076"/>
          <ac:picMkLst>
            <pc:docMk/>
            <pc:sldMk cId="2500803644" sldId="591"/>
            <ac:picMk id="28" creationId="{5AB9815B-7866-B81B-7046-4789CC68B6A2}"/>
          </ac:picMkLst>
        </pc:picChg>
      </pc:sldChg>
      <pc:sldChg chg="modSp add mod">
        <pc:chgData name="Charlie Carlson" userId="a45f0fe5-4880-4e9f-8dc9-a7e9880fcf38" providerId="ADAL" clId="{CF5F65C6-D1F7-5BF4-B801-409E4ECF63BD}" dt="2025-09-19T19:01:50.179" v="3835" actId="33524"/>
        <pc:sldMkLst>
          <pc:docMk/>
          <pc:sldMk cId="4215859451" sldId="592"/>
        </pc:sldMkLst>
        <pc:spChg chg="mod">
          <ac:chgData name="Charlie Carlson" userId="a45f0fe5-4880-4e9f-8dc9-a7e9880fcf38" providerId="ADAL" clId="{CF5F65C6-D1F7-5BF4-B801-409E4ECF63BD}" dt="2025-09-19T19:01:50.179" v="3835" actId="33524"/>
          <ac:spMkLst>
            <pc:docMk/>
            <pc:sldMk cId="4215859451" sldId="592"/>
            <ac:spMk id="30" creationId="{902125E4-8B4C-5FB8-C7EC-7B7E944AE203}"/>
          </ac:spMkLst>
        </pc:spChg>
      </pc:sldChg>
      <pc:sldChg chg="modSp add mod">
        <pc:chgData name="Charlie Carlson" userId="a45f0fe5-4880-4e9f-8dc9-a7e9880fcf38" providerId="ADAL" clId="{CF5F65C6-D1F7-5BF4-B801-409E4ECF63BD}" dt="2025-09-19T19:03:45.572" v="4096" actId="20577"/>
        <pc:sldMkLst>
          <pc:docMk/>
          <pc:sldMk cId="3891318785" sldId="593"/>
        </pc:sldMkLst>
        <pc:spChg chg="mod">
          <ac:chgData name="Charlie Carlson" userId="a45f0fe5-4880-4e9f-8dc9-a7e9880fcf38" providerId="ADAL" clId="{CF5F65C6-D1F7-5BF4-B801-409E4ECF63BD}" dt="2025-09-19T19:03:45.572" v="4096" actId="20577"/>
          <ac:spMkLst>
            <pc:docMk/>
            <pc:sldMk cId="3891318785" sldId="593"/>
            <ac:spMk id="3" creationId="{D7C7C7D3-11BA-6E78-E873-E89F44EACD63}"/>
          </ac:spMkLst>
        </pc:spChg>
      </pc:sldChg>
      <pc:sldChg chg="addSp delSp modSp add del mod">
        <pc:chgData name="Charlie Carlson" userId="a45f0fe5-4880-4e9f-8dc9-a7e9880fcf38" providerId="ADAL" clId="{CF5F65C6-D1F7-5BF4-B801-409E4ECF63BD}" dt="2025-09-19T19:09:22.704" v="4367" actId="2696"/>
        <pc:sldMkLst>
          <pc:docMk/>
          <pc:sldMk cId="1639586905" sldId="594"/>
        </pc:sldMkLst>
        <pc:spChg chg="mod">
          <ac:chgData name="Charlie Carlson" userId="a45f0fe5-4880-4e9f-8dc9-a7e9880fcf38" providerId="ADAL" clId="{CF5F65C6-D1F7-5BF4-B801-409E4ECF63BD}" dt="2025-09-19T19:05:40.162" v="4192" actId="20577"/>
          <ac:spMkLst>
            <pc:docMk/>
            <pc:sldMk cId="1639586905" sldId="594"/>
            <ac:spMk id="2" creationId="{18C92B4E-63CD-3293-0191-B2D66DCB6127}"/>
          </ac:spMkLst>
        </pc:spChg>
        <pc:spChg chg="del mod">
          <ac:chgData name="Charlie Carlson" userId="a45f0fe5-4880-4e9f-8dc9-a7e9880fcf38" providerId="ADAL" clId="{CF5F65C6-D1F7-5BF4-B801-409E4ECF63BD}" dt="2025-09-19T19:05:42.924" v="4194"/>
          <ac:spMkLst>
            <pc:docMk/>
            <pc:sldMk cId="1639586905" sldId="594"/>
            <ac:spMk id="3" creationId="{4A0DE653-204B-2CEB-5C04-718BE0BF3D15}"/>
          </ac:spMkLst>
        </pc:spChg>
        <pc:spChg chg="add mod">
          <ac:chgData name="Charlie Carlson" userId="a45f0fe5-4880-4e9f-8dc9-a7e9880fcf38" providerId="ADAL" clId="{CF5F65C6-D1F7-5BF4-B801-409E4ECF63BD}" dt="2025-09-19T19:07:55.368" v="4338" actId="20577"/>
          <ac:spMkLst>
            <pc:docMk/>
            <pc:sldMk cId="1639586905" sldId="594"/>
            <ac:spMk id="4" creationId="{89B40956-95A5-8AB7-CD4B-9D0AE3BAD4A1}"/>
          </ac:spMkLst>
        </pc:spChg>
        <pc:picChg chg="add mod modCrop">
          <ac:chgData name="Charlie Carlson" userId="a45f0fe5-4880-4e9f-8dc9-a7e9880fcf38" providerId="ADAL" clId="{CF5F65C6-D1F7-5BF4-B801-409E4ECF63BD}" dt="2025-09-19T19:09:21.015" v="4366" actId="14100"/>
          <ac:picMkLst>
            <pc:docMk/>
            <pc:sldMk cId="1639586905" sldId="594"/>
            <ac:picMk id="6" creationId="{F1393199-5B89-BC6F-73A4-73E2A8179938}"/>
          </ac:picMkLst>
        </pc:picChg>
        <pc:picChg chg="del">
          <ac:chgData name="Charlie Carlson" userId="a45f0fe5-4880-4e9f-8dc9-a7e9880fcf38" providerId="ADAL" clId="{CF5F65C6-D1F7-5BF4-B801-409E4ECF63BD}" dt="2025-09-19T19:08:27.100" v="4339" actId="478"/>
          <ac:picMkLst>
            <pc:docMk/>
            <pc:sldMk cId="1639586905" sldId="594"/>
            <ac:picMk id="28" creationId="{9A8D2147-7380-5E63-883D-48A37F71773E}"/>
          </ac:picMkLst>
        </pc:picChg>
      </pc:sldChg>
      <pc:sldChg chg="addSp delSp modSp add mod">
        <pc:chgData name="Charlie Carlson" userId="a45f0fe5-4880-4e9f-8dc9-a7e9880fcf38" providerId="ADAL" clId="{CF5F65C6-D1F7-5BF4-B801-409E4ECF63BD}" dt="2025-09-19T19:22:34.259" v="5173" actId="14100"/>
        <pc:sldMkLst>
          <pc:docMk/>
          <pc:sldMk cId="3938444841" sldId="595"/>
        </pc:sldMkLst>
        <pc:spChg chg="mod">
          <ac:chgData name="Charlie Carlson" userId="a45f0fe5-4880-4e9f-8dc9-a7e9880fcf38" providerId="ADAL" clId="{CF5F65C6-D1F7-5BF4-B801-409E4ECF63BD}" dt="2025-09-19T19:22:34.259" v="5173" actId="14100"/>
          <ac:spMkLst>
            <pc:docMk/>
            <pc:sldMk cId="3938444841" sldId="595"/>
            <ac:spMk id="4" creationId="{23D204D6-E09C-7E19-0EB4-3A101D5738AA}"/>
          </ac:spMkLst>
        </pc:spChg>
        <pc:spChg chg="del">
          <ac:chgData name="Charlie Carlson" userId="a45f0fe5-4880-4e9f-8dc9-a7e9880fcf38" providerId="ADAL" clId="{CF5F65C6-D1F7-5BF4-B801-409E4ECF63BD}" dt="2025-09-19T19:09:41.363" v="4374" actId="478"/>
          <ac:spMkLst>
            <pc:docMk/>
            <pc:sldMk cId="3938444841" sldId="595"/>
            <ac:spMk id="26" creationId="{1D3BB344-3A00-F060-6E8B-585CAD9DA93A}"/>
          </ac:spMkLst>
        </pc:spChg>
        <pc:picChg chg="add del mod">
          <ac:chgData name="Charlie Carlson" userId="a45f0fe5-4880-4e9f-8dc9-a7e9880fcf38" providerId="ADAL" clId="{CF5F65C6-D1F7-5BF4-B801-409E4ECF63BD}" dt="2025-09-19T19:08:44.545" v="4347" actId="21"/>
          <ac:picMkLst>
            <pc:docMk/>
            <pc:sldMk cId="3938444841" sldId="595"/>
            <ac:picMk id="6" creationId="{F6B933C2-706F-D10B-D6E5-045E7590E80D}"/>
          </ac:picMkLst>
        </pc:picChg>
        <pc:picChg chg="add mod">
          <ac:chgData name="Charlie Carlson" userId="a45f0fe5-4880-4e9f-8dc9-a7e9880fcf38" providerId="ADAL" clId="{CF5F65C6-D1F7-5BF4-B801-409E4ECF63BD}" dt="2025-09-19T19:09:48.112" v="4376" actId="167"/>
          <ac:picMkLst>
            <pc:docMk/>
            <pc:sldMk cId="3938444841" sldId="595"/>
            <ac:picMk id="7" creationId="{2E03905D-1736-BEC9-4E93-6A4961D0FED8}"/>
          </ac:picMkLst>
        </pc:picChg>
        <pc:picChg chg="del mod">
          <ac:chgData name="Charlie Carlson" userId="a45f0fe5-4880-4e9f-8dc9-a7e9880fcf38" providerId="ADAL" clId="{CF5F65C6-D1F7-5BF4-B801-409E4ECF63BD}" dt="2025-09-19T19:08:41.521" v="4345" actId="478"/>
          <ac:picMkLst>
            <pc:docMk/>
            <pc:sldMk cId="3938444841" sldId="595"/>
            <ac:picMk id="28" creationId="{371BE4C7-A0BF-2A87-7495-7422E1791EA8}"/>
          </ac:picMkLst>
        </pc:picChg>
      </pc:sldChg>
      <pc:sldChg chg="addSp delSp modSp add mod">
        <pc:chgData name="Charlie Carlson" userId="a45f0fe5-4880-4e9f-8dc9-a7e9880fcf38" providerId="ADAL" clId="{CF5F65C6-D1F7-5BF4-B801-409E4ECF63BD}" dt="2025-09-19T19:16:03.829" v="4721" actId="20577"/>
        <pc:sldMkLst>
          <pc:docMk/>
          <pc:sldMk cId="572151919" sldId="596"/>
        </pc:sldMkLst>
        <pc:spChg chg="mod">
          <ac:chgData name="Charlie Carlson" userId="a45f0fe5-4880-4e9f-8dc9-a7e9880fcf38" providerId="ADAL" clId="{CF5F65C6-D1F7-5BF4-B801-409E4ECF63BD}" dt="2025-09-19T19:12:35.178" v="4416" actId="313"/>
          <ac:spMkLst>
            <pc:docMk/>
            <pc:sldMk cId="572151919" sldId="596"/>
            <ac:spMk id="2" creationId="{B4367456-125C-A75D-0476-EB9D86100577}"/>
          </ac:spMkLst>
        </pc:spChg>
        <pc:spChg chg="add del mod">
          <ac:chgData name="Charlie Carlson" userId="a45f0fe5-4880-4e9f-8dc9-a7e9880fcf38" providerId="ADAL" clId="{CF5F65C6-D1F7-5BF4-B801-409E4ECF63BD}" dt="2025-09-19T19:16:03.829" v="4721" actId="20577"/>
          <ac:spMkLst>
            <pc:docMk/>
            <pc:sldMk cId="572151919" sldId="596"/>
            <ac:spMk id="3" creationId="{886E18D6-F3E4-166C-E361-0424BB320544}"/>
          </ac:spMkLst>
        </pc:spChg>
        <pc:spChg chg="del mod">
          <ac:chgData name="Charlie Carlson" userId="a45f0fe5-4880-4e9f-8dc9-a7e9880fcf38" providerId="ADAL" clId="{CF5F65C6-D1F7-5BF4-B801-409E4ECF63BD}" dt="2025-09-19T19:15:49.418" v="4707" actId="478"/>
          <ac:spMkLst>
            <pc:docMk/>
            <pc:sldMk cId="572151919" sldId="596"/>
            <ac:spMk id="4" creationId="{8D7D9764-0E8E-7B7C-44E6-44D3537C2B06}"/>
          </ac:spMkLst>
        </pc:spChg>
        <pc:picChg chg="del">
          <ac:chgData name="Charlie Carlson" userId="a45f0fe5-4880-4e9f-8dc9-a7e9880fcf38" providerId="ADAL" clId="{CF5F65C6-D1F7-5BF4-B801-409E4ECF63BD}" dt="2025-09-19T19:15:50.484" v="4708" actId="478"/>
          <ac:picMkLst>
            <pc:docMk/>
            <pc:sldMk cId="572151919" sldId="596"/>
            <ac:picMk id="7" creationId="{233583F5-8F03-3CF1-E442-43E94E55085D}"/>
          </ac:picMkLst>
        </pc:picChg>
      </pc:sldChg>
      <pc:sldChg chg="add del">
        <pc:chgData name="Charlie Carlson" userId="a45f0fe5-4880-4e9f-8dc9-a7e9880fcf38" providerId="ADAL" clId="{CF5F65C6-D1F7-5BF4-B801-409E4ECF63BD}" dt="2025-09-19T19:08:29.129" v="4341"/>
        <pc:sldMkLst>
          <pc:docMk/>
          <pc:sldMk cId="1224290586" sldId="596"/>
        </pc:sldMkLst>
      </pc:sldChg>
      <pc:sldChg chg="modSp add mod">
        <pc:chgData name="Charlie Carlson" userId="a45f0fe5-4880-4e9f-8dc9-a7e9880fcf38" providerId="ADAL" clId="{CF5F65C6-D1F7-5BF4-B801-409E4ECF63BD}" dt="2025-09-19T19:19:34.230" v="5134" actId="20577"/>
        <pc:sldMkLst>
          <pc:docMk/>
          <pc:sldMk cId="4235311070" sldId="597"/>
        </pc:sldMkLst>
        <pc:spChg chg="mod">
          <ac:chgData name="Charlie Carlson" userId="a45f0fe5-4880-4e9f-8dc9-a7e9880fcf38" providerId="ADAL" clId="{CF5F65C6-D1F7-5BF4-B801-409E4ECF63BD}" dt="2025-09-19T19:16:30.604" v="4737" actId="20577"/>
          <ac:spMkLst>
            <pc:docMk/>
            <pc:sldMk cId="4235311070" sldId="597"/>
            <ac:spMk id="2" creationId="{4601D98C-DC3C-4026-925E-D0BEFA968EFE}"/>
          </ac:spMkLst>
        </pc:spChg>
        <pc:spChg chg="mod">
          <ac:chgData name="Charlie Carlson" userId="a45f0fe5-4880-4e9f-8dc9-a7e9880fcf38" providerId="ADAL" clId="{CF5F65C6-D1F7-5BF4-B801-409E4ECF63BD}" dt="2025-09-19T19:19:34.230" v="5134" actId="20577"/>
          <ac:spMkLst>
            <pc:docMk/>
            <pc:sldMk cId="4235311070" sldId="597"/>
            <ac:spMk id="3" creationId="{BA7BAC5D-A827-332C-C060-B1A0475848F8}"/>
          </ac:spMkLst>
        </pc:spChg>
      </pc:sldChg>
      <pc:sldChg chg="addSp delSp modSp add mod modAnim">
        <pc:chgData name="Charlie Carlson" userId="a45f0fe5-4880-4e9f-8dc9-a7e9880fcf38" providerId="ADAL" clId="{CF5F65C6-D1F7-5BF4-B801-409E4ECF63BD}" dt="2025-09-19T19:23:41.592" v="5222" actId="14100"/>
        <pc:sldMkLst>
          <pc:docMk/>
          <pc:sldMk cId="3612500776" sldId="598"/>
        </pc:sldMkLst>
        <pc:spChg chg="mod">
          <ac:chgData name="Charlie Carlson" userId="a45f0fe5-4880-4e9f-8dc9-a7e9880fcf38" providerId="ADAL" clId="{CF5F65C6-D1F7-5BF4-B801-409E4ECF63BD}" dt="2025-09-19T19:20:17.218" v="5141" actId="20577"/>
          <ac:spMkLst>
            <pc:docMk/>
            <pc:sldMk cId="3612500776" sldId="598"/>
            <ac:spMk id="2" creationId="{6A969E1E-3146-FFEF-F5D0-5856C4D4EA92}"/>
          </ac:spMkLst>
        </pc:spChg>
        <pc:spChg chg="add mod">
          <ac:chgData name="Charlie Carlson" userId="a45f0fe5-4880-4e9f-8dc9-a7e9880fcf38" providerId="ADAL" clId="{CF5F65C6-D1F7-5BF4-B801-409E4ECF63BD}" dt="2025-09-19T19:21:55.310" v="5166" actId="1076"/>
          <ac:spMkLst>
            <pc:docMk/>
            <pc:sldMk cId="3612500776" sldId="598"/>
            <ac:spMk id="3" creationId="{F243276A-28AD-FC62-9AF3-29E8B629F837}"/>
          </ac:spMkLst>
        </pc:spChg>
        <pc:spChg chg="del mod">
          <ac:chgData name="Charlie Carlson" userId="a45f0fe5-4880-4e9f-8dc9-a7e9880fcf38" providerId="ADAL" clId="{CF5F65C6-D1F7-5BF4-B801-409E4ECF63BD}" dt="2025-09-19T19:21:19.113" v="5158" actId="478"/>
          <ac:spMkLst>
            <pc:docMk/>
            <pc:sldMk cId="3612500776" sldId="598"/>
            <ac:spMk id="4" creationId="{326B732C-42D7-A26B-FB70-88D7EC83BA30}"/>
          </ac:spMkLst>
        </pc:spChg>
        <pc:spChg chg="add mod">
          <ac:chgData name="Charlie Carlson" userId="a45f0fe5-4880-4e9f-8dc9-a7e9880fcf38" providerId="ADAL" clId="{CF5F65C6-D1F7-5BF4-B801-409E4ECF63BD}" dt="2025-09-19T19:21:55.310" v="5166" actId="1076"/>
          <ac:spMkLst>
            <pc:docMk/>
            <pc:sldMk cId="3612500776" sldId="598"/>
            <ac:spMk id="6" creationId="{AD31BFCE-85C3-456E-E961-686BF0D96BB5}"/>
          </ac:spMkLst>
        </pc:spChg>
        <pc:spChg chg="add mod">
          <ac:chgData name="Charlie Carlson" userId="a45f0fe5-4880-4e9f-8dc9-a7e9880fcf38" providerId="ADAL" clId="{CF5F65C6-D1F7-5BF4-B801-409E4ECF63BD}" dt="2025-09-19T19:21:55.310" v="5166" actId="1076"/>
          <ac:spMkLst>
            <pc:docMk/>
            <pc:sldMk cId="3612500776" sldId="598"/>
            <ac:spMk id="10" creationId="{ADECEB9A-F708-BBC6-748F-4FC31BE6CE67}"/>
          </ac:spMkLst>
        </pc:spChg>
        <pc:spChg chg="add mod">
          <ac:chgData name="Charlie Carlson" userId="a45f0fe5-4880-4e9f-8dc9-a7e9880fcf38" providerId="ADAL" clId="{CF5F65C6-D1F7-5BF4-B801-409E4ECF63BD}" dt="2025-09-19T19:21:55.310" v="5166" actId="1076"/>
          <ac:spMkLst>
            <pc:docMk/>
            <pc:sldMk cId="3612500776" sldId="598"/>
            <ac:spMk id="11" creationId="{966026BA-0218-9370-8514-29C8517C3487}"/>
          </ac:spMkLst>
        </pc:spChg>
        <pc:spChg chg="add mod">
          <ac:chgData name="Charlie Carlson" userId="a45f0fe5-4880-4e9f-8dc9-a7e9880fcf38" providerId="ADAL" clId="{CF5F65C6-D1F7-5BF4-B801-409E4ECF63BD}" dt="2025-09-19T19:21:55.310" v="5166" actId="1076"/>
          <ac:spMkLst>
            <pc:docMk/>
            <pc:sldMk cId="3612500776" sldId="598"/>
            <ac:spMk id="24" creationId="{26A63161-14A8-6F85-2EE6-01A0AA752873}"/>
          </ac:spMkLst>
        </pc:spChg>
        <pc:spChg chg="add mod">
          <ac:chgData name="Charlie Carlson" userId="a45f0fe5-4880-4e9f-8dc9-a7e9880fcf38" providerId="ADAL" clId="{CF5F65C6-D1F7-5BF4-B801-409E4ECF63BD}" dt="2025-09-19T19:21:55.310" v="5166" actId="1076"/>
          <ac:spMkLst>
            <pc:docMk/>
            <pc:sldMk cId="3612500776" sldId="598"/>
            <ac:spMk id="25" creationId="{E25C4D45-01D6-EB38-C937-6054921BFD39}"/>
          </ac:spMkLst>
        </pc:spChg>
        <pc:spChg chg="add mod">
          <ac:chgData name="Charlie Carlson" userId="a45f0fe5-4880-4e9f-8dc9-a7e9880fcf38" providerId="ADAL" clId="{CF5F65C6-D1F7-5BF4-B801-409E4ECF63BD}" dt="2025-09-19T19:21:55.310" v="5166" actId="1076"/>
          <ac:spMkLst>
            <pc:docMk/>
            <pc:sldMk cId="3612500776" sldId="598"/>
            <ac:spMk id="26" creationId="{3AEC5C24-F5F5-3EA0-C619-05E1E9B4DE3F}"/>
          </ac:spMkLst>
        </pc:spChg>
        <pc:spChg chg="add mod">
          <ac:chgData name="Charlie Carlson" userId="a45f0fe5-4880-4e9f-8dc9-a7e9880fcf38" providerId="ADAL" clId="{CF5F65C6-D1F7-5BF4-B801-409E4ECF63BD}" dt="2025-09-19T19:21:55.310" v="5166" actId="1076"/>
          <ac:spMkLst>
            <pc:docMk/>
            <pc:sldMk cId="3612500776" sldId="598"/>
            <ac:spMk id="30" creationId="{386744C9-CC8A-1A86-8561-BAB001B485A6}"/>
          </ac:spMkLst>
        </pc:spChg>
        <pc:spChg chg="add mod">
          <ac:chgData name="Charlie Carlson" userId="a45f0fe5-4880-4e9f-8dc9-a7e9880fcf38" providerId="ADAL" clId="{CF5F65C6-D1F7-5BF4-B801-409E4ECF63BD}" dt="2025-09-19T19:21:55.310" v="5166" actId="1076"/>
          <ac:spMkLst>
            <pc:docMk/>
            <pc:sldMk cId="3612500776" sldId="598"/>
            <ac:spMk id="31" creationId="{43E7FDAE-6407-5E5D-B175-E4D0313E2C81}"/>
          </ac:spMkLst>
        </pc:spChg>
        <pc:spChg chg="add mod">
          <ac:chgData name="Charlie Carlson" userId="a45f0fe5-4880-4e9f-8dc9-a7e9880fcf38" providerId="ADAL" clId="{CF5F65C6-D1F7-5BF4-B801-409E4ECF63BD}" dt="2025-09-19T19:21:55.310" v="5166" actId="1076"/>
          <ac:spMkLst>
            <pc:docMk/>
            <pc:sldMk cId="3612500776" sldId="598"/>
            <ac:spMk id="34" creationId="{8C764CFF-70AF-BF2C-5A51-02EBCC37E3ED}"/>
          </ac:spMkLst>
        </pc:spChg>
        <pc:spChg chg="add mod">
          <ac:chgData name="Charlie Carlson" userId="a45f0fe5-4880-4e9f-8dc9-a7e9880fcf38" providerId="ADAL" clId="{CF5F65C6-D1F7-5BF4-B801-409E4ECF63BD}" dt="2025-09-19T19:23:06.106" v="5201" actId="1076"/>
          <ac:spMkLst>
            <pc:docMk/>
            <pc:sldMk cId="3612500776" sldId="598"/>
            <ac:spMk id="54" creationId="{38E17E2B-FB30-534B-1277-876C3C1D6AAF}"/>
          </ac:spMkLst>
        </pc:spChg>
        <pc:spChg chg="add mod">
          <ac:chgData name="Charlie Carlson" userId="a45f0fe5-4880-4e9f-8dc9-a7e9880fcf38" providerId="ADAL" clId="{CF5F65C6-D1F7-5BF4-B801-409E4ECF63BD}" dt="2025-09-19T19:23:16.078" v="5216" actId="1076"/>
          <ac:spMkLst>
            <pc:docMk/>
            <pc:sldMk cId="3612500776" sldId="598"/>
            <ac:spMk id="55" creationId="{7F35A0F7-0DE1-CFC0-59C2-F0F2D2BDDFD5}"/>
          </ac:spMkLst>
        </pc:spChg>
        <pc:picChg chg="del">
          <ac:chgData name="Charlie Carlson" userId="a45f0fe5-4880-4e9f-8dc9-a7e9880fcf38" providerId="ADAL" clId="{CF5F65C6-D1F7-5BF4-B801-409E4ECF63BD}" dt="2025-09-19T19:21:20.312" v="5159" actId="478"/>
          <ac:picMkLst>
            <pc:docMk/>
            <pc:sldMk cId="3612500776" sldId="598"/>
            <ac:picMk id="7" creationId="{DE9967D4-A277-5697-0ACC-6CAE4A2A17DB}"/>
          </ac:picMkLst>
        </pc:picChg>
        <pc:picChg chg="add mod">
          <ac:chgData name="Charlie Carlson" userId="a45f0fe5-4880-4e9f-8dc9-a7e9880fcf38" providerId="ADAL" clId="{CF5F65C6-D1F7-5BF4-B801-409E4ECF63BD}" dt="2025-09-19T19:23:22.863" v="5219" actId="1076"/>
          <ac:picMkLst>
            <pc:docMk/>
            <pc:sldMk cId="3612500776" sldId="598"/>
            <ac:picMk id="52" creationId="{188CF65D-8EE9-AB10-8CD6-E2ADACF651DC}"/>
          </ac:picMkLst>
        </pc:picChg>
        <pc:picChg chg="add mod modCrop">
          <ac:chgData name="Charlie Carlson" userId="a45f0fe5-4880-4e9f-8dc9-a7e9880fcf38" providerId="ADAL" clId="{CF5F65C6-D1F7-5BF4-B801-409E4ECF63BD}" dt="2025-09-19T19:23:18.520" v="5217" actId="14100"/>
          <ac:picMkLst>
            <pc:docMk/>
            <pc:sldMk cId="3612500776" sldId="598"/>
            <ac:picMk id="53" creationId="{D4271F0D-D8A7-18BE-4718-501522321C86}"/>
          </ac:picMkLst>
        </pc:picChg>
        <pc:cxnChg chg="add mod">
          <ac:chgData name="Charlie Carlson" userId="a45f0fe5-4880-4e9f-8dc9-a7e9880fcf38" providerId="ADAL" clId="{CF5F65C6-D1F7-5BF4-B801-409E4ECF63BD}" dt="2025-09-19T19:23:41.592" v="5222" actId="14100"/>
          <ac:cxnSpMkLst>
            <pc:docMk/>
            <pc:sldMk cId="3612500776" sldId="598"/>
            <ac:cxnSpMk id="56" creationId="{C753A365-4009-163E-119C-531F8AA4C6E5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C90B3-6555-BB4C-BD82-FF5A2350DE43}" type="datetimeFigureOut">
              <a:rPr lang="en-US" smtClean="0"/>
              <a:t>9/19/25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8CF62-AD60-1149-B367-CB9562301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4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6EFCA-A7FA-50FD-ED8C-39E8D343A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4E1C71-F95D-B3F8-C3F1-9B44266409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6B8E2B-0280-9D7E-6A53-086144AB3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8ADF2-86B4-A8D1-BAE5-936B2BBDB5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C54D2-35ED-669F-A60C-C3CE43597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0EC908-2189-3F68-B127-156A6B473D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60110D-668C-99E4-C870-015BE2CB40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ACB62-3211-1E28-06CB-73122C7A80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76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0FA75-6061-1DB3-F68C-B7CA92D03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2CF87C-1403-1411-032F-1AB7D98C18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9E050F-6E67-D099-E172-2BB84DACF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A83CA-2057-EDB3-0F38-45DFFB5C77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76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C18F5-F349-0F09-1374-0016D195C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45E75A-9D49-E373-0105-C9A49A0F7F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F1429D-1C12-27E6-9E61-733A820E0F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05857-99BF-2ACA-0F2D-3863892E46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40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2CE97-5433-80AD-12E8-241EDD694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4DDE21-E5A8-671E-149F-A5E2A02732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2C5050-AAA8-17E4-0A27-E9E08B0834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B9DB7-DFD1-5DD5-59DA-EF55C06C12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20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AA648-3A45-7463-4DAF-867B5EA1E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9A7161-0FC7-96E6-0BE1-511762592B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D6F45F-4ED8-7DC6-FCEB-EE4DDE79E0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F54E4-E4C6-E711-299B-140B626547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22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7322B-309B-8D13-764D-96634DD72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236E6F-E65A-0B9B-09DC-3CB340FAA3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36A27C-0102-DE0E-500D-602BD9EE9F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C2C3C-A1CE-9F4C-3787-9622F29456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9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21A01-1B94-39E1-FF0D-2C52E7C36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E11270-DAFD-3181-3105-1F10FD9621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A56E3C-526A-E006-DD99-43CC77EE68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EBFCD-531F-B0E3-9249-86CEB98D5F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65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5538D-ECF9-7988-BD6F-A08FCE1FB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912028-F598-7990-A571-D94245F1EF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CE5C86-A11B-C6B0-7A28-2EC610D9F3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5116B-24ED-772E-6893-454271DC7B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20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3E886-BB10-90BD-B6F1-B08B9AE86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44E979-AB05-2742-6947-72994617D8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C7D098-DD31-F2A2-8F07-376C879765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52863-6519-B636-B3C9-581938FF3A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390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2DC48-F178-BF60-C413-6522FB1BD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25CE48-AE3B-1869-4AAC-DFDBCBED58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29D7D7-4E8E-EC5B-01B2-40127E135C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2CDA7-BDC7-FFC1-B5B2-564DD45517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08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27139-8BFE-926F-A718-56AFECD43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D5A78A-DEE3-000B-F112-14D474DBDC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989723-3C53-AEDC-4E32-8EC23B99B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5396C-5842-7FC1-435F-3573466CF0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593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818AF-56E2-5FB4-93C9-073F8A4F5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136B95-47F8-2FBC-068E-ACB00A1431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AED201-3014-5E6E-C02F-FBDC39AC3D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D0E64-1EF3-C1D7-B379-1D59F5D6AA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18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A7093-CB05-5F3B-5093-88F956591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9DF794-007D-6F9F-EB71-322A784BCF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D7C168-982A-2BF0-9E94-D06E199DD3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24478-924F-AC12-FF5D-85082AFCF4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81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EF9DC-E6FE-4DF7-E76A-A09F6D543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73C838-C12F-393A-60A7-76FAFCB846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70B202-1D60-5AC5-3ECF-7A3C9B86D1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D8169-267E-A146-10A8-F77406F992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537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CD3A3-F0AA-7D1F-D931-BC5EB5AA3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13D76A-07B2-A92D-51E3-12D840BF61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4DBE97-0776-B88C-7AAA-21BEBAC8F9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F2C24-47F7-E13C-928D-54E2B174DD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459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60744-C349-525F-5EBB-C8CD6D309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89DF45-66E1-C005-54B5-0E5860F84E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BC674E-79BA-89D1-E636-1198D7359C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E2618-9CF3-E503-D7FF-8A4280349E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979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49414-D6FD-FC21-CA13-BDBF47A42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249A1C-5585-89FC-939A-071CA5C0E6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9DE99D-13FA-5303-57BD-B3A8C7D4E3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03D8E-6C00-F90C-236F-0BAC3E11CA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680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2D7C8-2F28-3C2A-0A4B-AC06EB8DD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41497D-18C3-E4AE-A1DF-7451A74398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DD2531-4EAC-A2B1-D901-5472F18D25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22F10-9D11-CCE3-4136-60F87C0951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231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79A89-490C-2004-337A-864A085F2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D01902-501E-EEAE-96D9-B3F2B8F65E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A1ED92-4B28-7E69-D0B7-95645A2786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93F00-CB18-BE53-3E0A-222CE8F09D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726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9E0D9-C8B6-63E6-8A05-D8B1CB71F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2C4908-2E67-4E25-E1BC-1DA909C65C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EB4BF6-A009-6F4E-5F86-D2B40058B4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12180-77DC-4189-3194-05B08AC9EA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53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0214F-04E7-0313-BDC5-0033B3756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63A01A-0704-A980-18BF-7A0FC40201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750D06-867E-27D1-E952-C8F9AD3EC4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0C8A9-B1C6-DD88-93BC-1928E4EF0E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37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2FCE3-20DE-5878-A5E6-91285E88F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7F0E5F-168D-8FDC-B0DF-4DC38EA3EA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9F320E-BDA1-2532-CEA6-FBF487618B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498B0-21D8-49D8-9A16-C997A11E94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228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1ED55-E53E-28B3-5CB9-0F260B1B1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A63E6D-194E-5EAC-362B-DF99DBE504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0A5065-8F27-5A5B-C30A-6F2012AF00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8C0AC-8E8A-0FE9-8CB2-CFDA495AC3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471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A89A3-D641-424F-E548-331BD3F3B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02A779-3335-6CA3-E9AF-6EECC5E686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751BC0-6655-09FD-3CF2-98A266EDF9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E21C6-EFCD-4DAD-0309-93B5D80598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655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417C6-D30C-8997-178A-5708C26A3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21F572-EE58-1286-E37E-987DE70085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93990E-DEB4-B2DB-FC4A-FDD74823D6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134C3-37EB-849A-26AD-A9367D332A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536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94F76-D5A4-35B4-3ED1-7EC4B7988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230AE9-D694-8000-DA3D-78B815A91C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86FDCA-A271-4D2A-8BE1-08BB8EA07A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30029-7FAB-63B1-6BE2-45B9D2596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6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7F847-0299-D521-9541-64F094747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E176F6-BBA2-CEE6-4A5B-43EBBB2462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FE35B3-FCEB-9A18-184E-0D9A46E335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12FBF-CEFA-A14B-75D6-C8B650F9D3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53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37D56-2612-9C34-A79C-FCD686313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B75645-6322-481F-E5E7-3924BF8595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439B7A-73B5-6D22-7094-A384D4F6B5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BF1FE-4B39-2AC3-A75B-9C828141CB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7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49095-945F-4561-C349-84739971D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51AAC1-DABD-FCF6-1C64-3052AA77BD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3F4CE6-89B6-243F-43F0-35BB0F6BEA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322A2-B6EA-3A15-0799-5084236CAD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3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C53BF-2063-4BD2-8483-10FB9C7DC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A2E194-71C0-999B-6622-75C9DD5AA5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43CE8F-75E3-62A8-520B-9054DB701B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003FA-1F47-ED81-4A5B-899000CE7B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70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A67E0-86F5-85B8-096E-366F1ED90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73FA51-F27F-9ADE-9ED4-49B8FFAC56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DF0E4C-5BAB-7AD8-704B-1103CE0643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0BDF4-A7F9-7CC1-289E-36D7C99A6F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69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7F6A9-CA03-EC17-70FA-4E8ABDD89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CC67AD-898B-159C-23A9-665B35E1B4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D6FC31-F2C4-6BCC-0B80-7A4B972A8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51C5F-38FD-EBDB-C739-F183DD4E15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1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6C295-ADB7-7144-A899-549D8C1D5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AF4C4B-B1F9-E7D3-06CB-226090E17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3E65A-E3DA-773B-D769-B3BCBCFBD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C6DD-21D4-9D4D-BE96-4555DFC39DE7}" type="datetimeFigureOut">
              <a:rPr lang="en-US" smtClean="0"/>
              <a:t>9/19/25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97900-5F84-3B38-28B6-8EFECACC5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4BE58-2CEF-15AF-D7C6-889CD27A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8CBC-EAE3-C740-8F0F-2D9BF6E1F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7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7A324-D7F9-B080-CB7A-527AE79BE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837A95-8428-5B14-8E7B-7E26B0993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4F28F-2A6B-0A58-B2F7-8B6658CD8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C6DD-21D4-9D4D-BE96-4555DFC39DE7}" type="datetimeFigureOut">
              <a:rPr lang="en-US" smtClean="0"/>
              <a:t>9/19/25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3AC10-F4D4-75FB-31DB-51EB371B5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F21A0-D395-B6F0-EEC2-4F3EB19DD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8CBC-EAE3-C740-8F0F-2D9BF6E1F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13EE83-AD80-B1BF-603A-6D5C50A61D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04D2B-8D85-7A05-380F-577728908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02CB2-504C-A28C-6F34-FAC4D7029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C6DD-21D4-9D4D-BE96-4555DFC39DE7}" type="datetimeFigureOut">
              <a:rPr lang="en-US" smtClean="0"/>
              <a:t>9/19/25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66EB9-ED92-A176-D5C3-D781CEEE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8A7BC-3F32-B45E-31A4-E4A29E49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8CBC-EAE3-C740-8F0F-2D9BF6E1F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5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34DD8-89EA-B77F-50DE-AF9C3BBBB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4734-765E-694F-A5F0-70FE95CD5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35B49-69CC-4520-5F7D-9B606C493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C6DD-21D4-9D4D-BE96-4555DFC39DE7}" type="datetimeFigureOut">
              <a:rPr lang="en-US" smtClean="0"/>
              <a:t>9/19/25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42B55-C385-A724-25DC-E75C9F5AC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87366-175B-EDE1-B7C6-0489D8CE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8CBC-EAE3-C740-8F0F-2D9BF6E1F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94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BA39F-939E-4E59-42EA-C8E979176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34E20-2A0A-EC81-C213-9B405AC81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026BA-1912-D6CA-1F6A-2EEB3711E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C6DD-21D4-9D4D-BE96-4555DFC39DE7}" type="datetimeFigureOut">
              <a:rPr lang="en-US" smtClean="0"/>
              <a:t>9/19/25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C3C43-37DF-784E-A046-2B244D64B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69F7A-A321-6F1F-7F7B-4279C2019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8CBC-EAE3-C740-8F0F-2D9BF6E1F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4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68E2C-3815-5021-B4FE-F1A26BF0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72AEE-85D7-7AFC-DFFB-DE25E717B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81F17-00E6-EBAB-9145-DB9D8B7AF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56E13-21D2-126D-0E79-0B5FB2FBF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C6DD-21D4-9D4D-BE96-4555DFC39DE7}" type="datetimeFigureOut">
              <a:rPr lang="en-US" smtClean="0"/>
              <a:t>9/19/25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AD493-2DE3-C977-675B-272F509C6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62F4DE-3A2B-6D43-B677-D8017FC0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8CBC-EAE3-C740-8F0F-2D9BF6E1F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91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0531A-914A-98D6-29BA-F3FC41D27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44926-A82D-B77F-A218-7BCE6F011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F6B8B-397E-B87F-479C-35FF0E5D5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CE2292-AFF2-6718-94E3-850F63C66C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BBEA7D-B85B-932E-47E2-37FF58212E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44A1FB-DFB7-FDAD-0B88-5EEDE582B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C6DD-21D4-9D4D-BE96-4555DFC39DE7}" type="datetimeFigureOut">
              <a:rPr lang="en-US" smtClean="0"/>
              <a:t>9/19/25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896A09-87C8-8F85-1EA0-6B0F56D5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F58ECD-9B1B-207D-9DB0-0C6CBBC1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8CBC-EAE3-C740-8F0F-2D9BF6E1F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3CE91-E026-C951-179D-F0573294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828867-0D56-1FB0-F86D-969B34522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C6DD-21D4-9D4D-BE96-4555DFC39DE7}" type="datetimeFigureOut">
              <a:rPr lang="en-US" smtClean="0"/>
              <a:t>9/19/25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3E02C2-49A1-01D2-E3B6-0238C4A26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20D5F-0C32-64CF-29B1-F29F1ECA1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8CBC-EAE3-C740-8F0F-2D9BF6E1F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1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AA986F-638E-D49D-E82A-1CD73CED4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C6DD-21D4-9D4D-BE96-4555DFC39DE7}" type="datetimeFigureOut">
              <a:rPr lang="en-US" smtClean="0"/>
              <a:t>9/19/25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B228CC-6A47-6ADA-D641-75D5C9312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B4CFC-C7BB-75DA-434E-0BB0A0085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8CBC-EAE3-C740-8F0F-2D9BF6E1F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56130-74A8-ED97-B577-9803576BD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AB9F6-6C01-5C19-0232-7FC0BCC0F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95F7B8-E578-8D80-B247-32CF585AE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3A52F-B286-B022-AB17-49710081D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C6DD-21D4-9D4D-BE96-4555DFC39DE7}" type="datetimeFigureOut">
              <a:rPr lang="en-US" smtClean="0"/>
              <a:t>9/19/25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42F7A-07DC-7271-269C-616E84F11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D79D2-E9D2-05C2-DBFA-09AC0719A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8CBC-EAE3-C740-8F0F-2D9BF6E1F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3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3FAA2-7341-8B3B-8B2B-A69632F13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60CBE-A6AB-23FC-844F-989655B6C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F2B4B-FDE4-343C-00B2-A80ECEF8B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9DD6D-EDB1-3E5C-1DF8-891FFE38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BC6DD-21D4-9D4D-BE96-4555DFC39DE7}" type="datetimeFigureOut">
              <a:rPr lang="en-US" smtClean="0"/>
              <a:t>9/19/25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8D455-E52D-5699-243B-2CCBAFB2C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D3CC1-3036-0D0E-D8B4-4D1C04270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8CBC-EAE3-C740-8F0F-2D9BF6E1F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23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67968B-F9D6-6B16-2B7D-960887A3D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FE00B-5171-F185-B4D5-154763964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8EF10-C037-6212-E5FD-A61D11021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8BC6DD-21D4-9D4D-BE96-4555DFC39DE7}" type="datetimeFigureOut">
              <a:rPr lang="en-US" smtClean="0"/>
              <a:t>9/19/25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6ABD0-8383-CA01-829E-6A964C7ED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10A5E-8203-ED25-F39B-550AA0FBC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EF8CBC-EAE3-C740-8F0F-2D9BF6E1F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4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51A5D-E899-A07B-B4A2-6B162A8ED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1169D-C299-9BB7-AF9C-D033BBDE8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16664"/>
            <a:ext cx="12192000" cy="2122802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Courier New" panose="02070309020205020404" pitchFamily="49" charset="0"/>
                <a:cs typeface="Courier New" panose="02070309020205020404" pitchFamily="49" charset="0"/>
              </a:rPr>
              <a:t>CSE 331</a:t>
            </a:r>
            <a:r>
              <a:rPr lang="en-US" sz="6600" dirty="0"/>
              <a:t>: </a:t>
            </a:r>
            <a:br>
              <a:rPr lang="en-US" sz="6600" dirty="0"/>
            </a:br>
            <a:r>
              <a:rPr lang="en-US" sz="8800" dirty="0">
                <a:latin typeface="ACADEMY ENGRAVED LET PLAIN:1.0" panose="02000000000000000000" pitchFamily="2" charset="0"/>
              </a:rPr>
              <a:t>Algorithms &amp; Complexity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7245D-D8CD-3070-6518-375D6D7A2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4283"/>
            <a:ext cx="9144000" cy="1536769"/>
          </a:xfrm>
        </p:spPr>
        <p:txBody>
          <a:bodyPr/>
          <a:lstStyle/>
          <a:p>
            <a:r>
              <a:rPr lang="en-US" dirty="0"/>
              <a:t>Prof. Charlie Anne Carlson (She/Her)</a:t>
            </a:r>
          </a:p>
          <a:p>
            <a:r>
              <a:rPr lang="en-US" b="1" dirty="0"/>
              <a:t>Lecture 10 </a:t>
            </a:r>
          </a:p>
          <a:p>
            <a:r>
              <a:rPr lang="en-US" dirty="0"/>
              <a:t>Friday September 19th, 2025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2608FE2-70E6-1F91-A167-AD50248D9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" y="5844435"/>
            <a:ext cx="2985571" cy="93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211BFA-4993-D122-82F4-97CE7B3EEE6A}"/>
              </a:ext>
            </a:extLst>
          </p:cNvPr>
          <p:cNvSpPr txBox="1"/>
          <p:nvPr/>
        </p:nvSpPr>
        <p:spPr>
          <a:xfrm>
            <a:off x="2330450" y="3039466"/>
            <a:ext cx="75311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“Graph Theory”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A50E4851-A18B-7AAA-2C47-273630AA23FC}"/>
              </a:ext>
            </a:extLst>
          </p:cNvPr>
          <p:cNvSpPr/>
          <p:nvPr/>
        </p:nvSpPr>
        <p:spPr>
          <a:xfrm rot="5400000">
            <a:off x="88135" y="77266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E83608D9-3BFB-9B5D-4AE7-FEC8482A08B0}"/>
              </a:ext>
            </a:extLst>
          </p:cNvPr>
          <p:cNvSpPr/>
          <p:nvPr/>
        </p:nvSpPr>
        <p:spPr>
          <a:xfrm rot="16200000">
            <a:off x="10164896" y="4841567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9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03AD2-E634-DE6E-7D1E-48F2B1850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B84E93-B4BB-B751-9147-822F1710778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1353800" cy="1325563"/>
              </a:xfrm>
            </p:spPr>
            <p:txBody>
              <a:bodyPr/>
              <a:lstStyle/>
              <a:p>
                <a:r>
                  <a:rPr lang="en-US" dirty="0"/>
                  <a:t>A: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… 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B84E93-B4BB-B751-9147-822F171077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1353800" cy="1325563"/>
              </a:xfrm>
              <a:blipFill>
                <a:blip r:embed="rId3"/>
                <a:stretch>
                  <a:fillRect l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41E64F-2172-F627-B2E6-7736984AE01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hat&#10;&#10;AI-generated content may be incorrect.">
            <a:extLst>
              <a:ext uri="{FF2B5EF4-FFF2-40B4-BE49-F238E27FC236}">
                <a16:creationId xmlns:a16="http://schemas.microsoft.com/office/drawing/2014/main" id="{21D16C28-D010-51AB-5074-AF28B5B162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434"/>
          <a:stretch>
            <a:fillRect/>
          </a:stretch>
        </p:blipFill>
        <p:spPr>
          <a:xfrm>
            <a:off x="838200" y="1690688"/>
            <a:ext cx="6576344" cy="50360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C98CE9-F86B-727F-47DB-871B8BDE4EF7}"/>
                  </a:ext>
                </a:extLst>
              </p:cNvPr>
              <p:cNvSpPr txBox="1"/>
              <p:nvPr/>
            </p:nvSpPr>
            <p:spPr>
              <a:xfrm>
                <a:off x="7987445" y="2174789"/>
                <a:ext cx="2755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Computations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C98CE9-F86B-727F-47DB-871B8BDE4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445" y="2174789"/>
                <a:ext cx="2755241" cy="369332"/>
              </a:xfrm>
              <a:prstGeom prst="rect">
                <a:avLst/>
              </a:prstGeom>
              <a:blipFill>
                <a:blip r:embed="rId5"/>
                <a:stretch>
                  <a:fillRect t="-10000" r="-91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42F4E9-1327-5646-884D-53031D0A3DCE}"/>
                  </a:ext>
                </a:extLst>
              </p:cNvPr>
              <p:cNvSpPr txBox="1"/>
              <p:nvPr/>
            </p:nvSpPr>
            <p:spPr>
              <a:xfrm>
                <a:off x="7991933" y="2631426"/>
                <a:ext cx="24672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Number Loops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42F4E9-1327-5646-884D-53031D0A3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933" y="2631426"/>
                <a:ext cx="2467278" cy="369332"/>
              </a:xfrm>
              <a:prstGeom prst="rect">
                <a:avLst/>
              </a:prstGeom>
              <a:blipFill>
                <a:blip r:embed="rId6"/>
                <a:stretch>
                  <a:fillRect t="-10000" r="-1026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1FC86A-3F8F-528B-BD2C-B02E2099334C}"/>
                  </a:ext>
                </a:extLst>
              </p:cNvPr>
              <p:cNvSpPr txBox="1"/>
              <p:nvPr/>
            </p:nvSpPr>
            <p:spPr>
              <a:xfrm>
                <a:off x="8007178" y="4144819"/>
                <a:ext cx="26391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Computations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1FC86A-3F8F-528B-BD2C-B02E20993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178" y="4144819"/>
                <a:ext cx="2639120" cy="369332"/>
              </a:xfrm>
              <a:prstGeom prst="rect">
                <a:avLst/>
              </a:prstGeom>
              <a:blipFill>
                <a:blip r:embed="rId7"/>
                <a:stretch>
                  <a:fillRect t="-6667" r="-95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2831E3-39E4-B16C-F154-42D5C6448EE5}"/>
                  </a:ext>
                </a:extLst>
              </p:cNvPr>
              <p:cNvSpPr txBox="1"/>
              <p:nvPr/>
            </p:nvSpPr>
            <p:spPr>
              <a:xfrm>
                <a:off x="8064886" y="6114849"/>
                <a:ext cx="2755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Computations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2831E3-39E4-B16C-F154-42D5C6448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886" y="6114849"/>
                <a:ext cx="2755241" cy="369332"/>
              </a:xfrm>
              <a:prstGeom prst="rect">
                <a:avLst/>
              </a:prstGeom>
              <a:blipFill>
                <a:blip r:embed="rId8"/>
                <a:stretch>
                  <a:fillRect t="-6667" r="-45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>
            <a:extLst>
              <a:ext uri="{FF2B5EF4-FFF2-40B4-BE49-F238E27FC236}">
                <a16:creationId xmlns:a16="http://schemas.microsoft.com/office/drawing/2014/main" id="{851222EC-0F66-A41B-D828-7B3D7468FFD2}"/>
              </a:ext>
            </a:extLst>
          </p:cNvPr>
          <p:cNvSpPr/>
          <p:nvPr/>
        </p:nvSpPr>
        <p:spPr>
          <a:xfrm>
            <a:off x="6796216" y="2913453"/>
            <a:ext cx="1210962" cy="2832064"/>
          </a:xfrm>
          <a:prstGeom prst="rightBrace">
            <a:avLst>
              <a:gd name="adj1" fmla="val 31140"/>
              <a:gd name="adj2" fmla="val 5154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12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B0872-3E6A-F510-BEC2-59E8665CD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36ECD-687E-03B1-6C91-3A20D48AE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G = (V,E)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2510D5-2570-0EDD-B283-F67BE40A80C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161CB0-8610-A798-A80F-65FD6C4952C2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5730766" cy="54271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A graph is a way of encoding pairwise relationships on a set of objects. </a:t>
                </a:r>
              </a:p>
              <a:p>
                <a:pPr marL="571500" indent="-5715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You have a collection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of </a:t>
                </a:r>
                <a:r>
                  <a:rPr lang="en-US" sz="3200" b="1" dirty="0">
                    <a:solidFill>
                      <a:srgbClr val="333333"/>
                    </a:solidFill>
                  </a:rPr>
                  <a:t>vertices or nodes</a:t>
                </a:r>
                <a:r>
                  <a:rPr lang="en-US" sz="3200" dirty="0">
                    <a:solidFill>
                      <a:srgbClr val="333333"/>
                    </a:solidFill>
                  </a:rPr>
                  <a:t> and</a:t>
                </a:r>
              </a:p>
              <a:p>
                <a:pPr marL="571500" indent="-5715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a collection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</a:t>
                </a:r>
                <a:r>
                  <a:rPr lang="en-US" sz="3200" b="1" dirty="0">
                    <a:solidFill>
                      <a:srgbClr val="333333"/>
                    </a:solidFill>
                  </a:rPr>
                  <a:t>edges</a:t>
                </a:r>
                <a:r>
                  <a:rPr lang="en-US" sz="3200" dirty="0">
                    <a:solidFill>
                      <a:srgbClr val="333333"/>
                    </a:solidFill>
                  </a:rPr>
                  <a:t> that “connect” two nodes. </a:t>
                </a:r>
              </a:p>
              <a:p>
                <a:pPr marL="571500" indent="-5715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We often define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 |</m:t>
                    </m:r>
                    <m:r>
                      <a:rPr lang="en-US" sz="32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. </a:t>
                </a:r>
              </a:p>
              <a:p>
                <a:pPr marL="571500" indent="-5715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161CB0-8610-A798-A80F-65FD6C495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5730766" cy="5427127"/>
              </a:xfrm>
              <a:prstGeom prst="rect">
                <a:avLst/>
              </a:prstGeom>
              <a:blipFill>
                <a:blip r:embed="rId3"/>
                <a:stretch>
                  <a:fillRect l="-2434" t="-1166" r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diagram of a triangle with numbers and circles&#10;&#10;AI-generated content may be incorrect.">
            <a:extLst>
              <a:ext uri="{FF2B5EF4-FFF2-40B4-BE49-F238E27FC236}">
                <a16:creationId xmlns:a16="http://schemas.microsoft.com/office/drawing/2014/main" id="{CEBD983E-87AF-9D6E-A520-4E80AEAC2B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13" b="3674"/>
          <a:stretch>
            <a:fillRect/>
          </a:stretch>
        </p:blipFill>
        <p:spPr>
          <a:xfrm>
            <a:off x="6878592" y="1630262"/>
            <a:ext cx="4165582" cy="433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65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85D96-B260-8AD4-E78C-F28731337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55316-307D-0BDF-718C-2E1054019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G = (V,E)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1BE5EF-12AA-C634-CA19-9C8219B6DAE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diagram of a triangle with numbers and circles&#10;&#10;AI-generated content may be incorrect.">
            <a:extLst>
              <a:ext uri="{FF2B5EF4-FFF2-40B4-BE49-F238E27FC236}">
                <a16:creationId xmlns:a16="http://schemas.microsoft.com/office/drawing/2014/main" id="{A4DA2E5D-78FF-399A-4B84-BB52D2BE2D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13" b="3674"/>
          <a:stretch>
            <a:fillRect/>
          </a:stretch>
        </p:blipFill>
        <p:spPr>
          <a:xfrm>
            <a:off x="6878592" y="1630262"/>
            <a:ext cx="4165582" cy="433964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00ED21-F4B5-4F19-49F6-FEE6E193E463}"/>
                  </a:ext>
                </a:extLst>
              </p:cNvPr>
              <p:cNvSpPr txBox="1"/>
              <p:nvPr/>
            </p:nvSpPr>
            <p:spPr>
              <a:xfrm>
                <a:off x="838199" y="1690688"/>
                <a:ext cx="7017328" cy="3559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lit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1,2,3,4,5,6,7,8}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571500" indent="-5715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={ 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2,5</m:t>
                        </m:r>
                      </m:e>
                    </m:d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3200" b="0" i="1" dirty="0">
                  <a:solidFill>
                    <a:srgbClr val="333333"/>
                  </a:solidFill>
                  <a:latin typeface="Cambria Math" panose="02040503050406030204" pitchFamily="18" charset="0"/>
                </a:endParaRPr>
              </a:p>
              <a:p>
                <a:pPr algn="l">
                  <a:spcAft>
                    <a:spcPts val="75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3,5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3,7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3,8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5,6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,{7,8}}</m:t>
                      </m:r>
                    </m:oMath>
                  </m:oMathPara>
                </a14:m>
                <a:endParaRPr lang="en-US" sz="320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endParaRPr lang="en-US" sz="3200" dirty="0">
                  <a:solidFill>
                    <a:srgbClr val="333333"/>
                  </a:solidFill>
                </a:endParaRPr>
              </a:p>
              <a:p>
                <a:pPr marL="571500" indent="-5715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00ED21-F4B5-4F19-49F6-FEE6E193E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8"/>
                <a:ext cx="7017328" cy="3559949"/>
              </a:xfrm>
              <a:prstGeom prst="rect">
                <a:avLst/>
              </a:prstGeom>
              <a:blipFill>
                <a:blip r:embed="rId4"/>
                <a:stretch>
                  <a:fillRect l="-1805" t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1628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856A1-6170-8EF9-1C6B-AC6A6773E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2AE1F-85B3-EEA5-DEFE-12AEE4A7B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Graphs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7A8881-42C1-8816-CF4D-F238F537DB9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9E3DF67-837B-CB05-2813-83252D784133}"/>
              </a:ext>
            </a:extLst>
          </p:cNvPr>
          <p:cNvSpPr txBox="1"/>
          <p:nvPr/>
        </p:nvSpPr>
        <p:spPr>
          <a:xfrm>
            <a:off x="838200" y="1690688"/>
            <a:ext cx="573076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Social Networks 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Maps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Computer Networks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Neural Networks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Circuits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Molecules Representations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”Everything” </a:t>
            </a:r>
          </a:p>
        </p:txBody>
      </p:sp>
      <p:pic>
        <p:nvPicPr>
          <p:cNvPr id="9" name="Picture 8" descr="Wire links with nails">
            <a:extLst>
              <a:ext uri="{FF2B5EF4-FFF2-40B4-BE49-F238E27FC236}">
                <a16:creationId xmlns:a16="http://schemas.microsoft.com/office/drawing/2014/main" id="{74B14E00-D27A-D02A-670C-7322AF2ECE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397"/>
          <a:stretch>
            <a:fillRect/>
          </a:stretch>
        </p:blipFill>
        <p:spPr>
          <a:xfrm>
            <a:off x="6568966" y="1742181"/>
            <a:ext cx="4784834" cy="475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56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E1DF7-64F6-E395-924A-CF5F96748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53441-AF0E-76FC-848A-62A910461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Representation: Adjacency Matrix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C57CD8-9475-625B-0052-727FBA33FDD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633E3C-98BA-DDB4-A243-38CFA88EBD3C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5730766" cy="2062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The </a:t>
                </a:r>
                <a:r>
                  <a:rPr lang="en-US" sz="3200" b="1" dirty="0">
                    <a:solidFill>
                      <a:srgbClr val="333333"/>
                    </a:solidFill>
                  </a:rPr>
                  <a:t>adjacency matrix </a:t>
                </a:r>
                <a:r>
                  <a:rPr lang="en-US" sz="3200" dirty="0">
                    <a:solidFill>
                      <a:srgbClr val="333333"/>
                    </a:solidFill>
                  </a:rPr>
                  <a:t>is an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-by-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matrix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320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if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otherwise.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633E3C-98BA-DDB4-A243-38CFA88EB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5730766" cy="2062103"/>
              </a:xfrm>
              <a:prstGeom prst="rect">
                <a:avLst/>
              </a:prstGeom>
              <a:blipFill>
                <a:blip r:embed="rId3"/>
                <a:stretch>
                  <a:fillRect l="-2434" t="-3049" r="-664" b="-9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number grid with numbers&#10;&#10;AI-generated content may be incorrect.">
            <a:extLst>
              <a:ext uri="{FF2B5EF4-FFF2-40B4-BE49-F238E27FC236}">
                <a16:creationId xmlns:a16="http://schemas.microsoft.com/office/drawing/2014/main" id="{6AD98ED2-962B-E920-5AAA-A8F3E08C7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656" y="3303371"/>
            <a:ext cx="3404936" cy="3328050"/>
          </a:xfrm>
          <a:prstGeom prst="rect">
            <a:avLst/>
          </a:prstGeom>
        </p:spPr>
      </p:pic>
      <p:pic>
        <p:nvPicPr>
          <p:cNvPr id="10" name="Picture 9" descr="A diagram of a triangle with numbers and a red line&#10;&#10;AI-generated content may be incorrect.">
            <a:extLst>
              <a:ext uri="{FF2B5EF4-FFF2-40B4-BE49-F238E27FC236}">
                <a16:creationId xmlns:a16="http://schemas.microsoft.com/office/drawing/2014/main" id="{212BDCC5-723C-561E-8EF7-59290BFBC0F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032"/>
          <a:stretch>
            <a:fillRect/>
          </a:stretch>
        </p:blipFill>
        <p:spPr>
          <a:xfrm>
            <a:off x="7507448" y="1824182"/>
            <a:ext cx="4013200" cy="423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91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423C1-9671-FFFF-154B-F5AAE1D13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101DB-46B1-9E8D-5F1B-0AA70EBF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Paths and Connectivity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D2A6C3B-C2CE-3289-7528-2DD5D9C325F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6F007C-F2C6-8C26-77F4-844CE7B83BD1}"/>
                  </a:ext>
                </a:extLst>
              </p:cNvPr>
              <p:cNvSpPr txBox="1"/>
              <p:nvPr/>
            </p:nvSpPr>
            <p:spPr>
              <a:xfrm>
                <a:off x="838199" y="1690688"/>
                <a:ext cx="10515599" cy="26571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A </a:t>
                </a:r>
                <a:r>
                  <a:rPr lang="en-US" sz="3200" b="1" dirty="0">
                    <a:solidFill>
                      <a:srgbClr val="333333"/>
                    </a:solidFill>
                  </a:rPr>
                  <a:t>path</a:t>
                </a:r>
                <a:r>
                  <a:rPr lang="en-US" sz="3200" dirty="0">
                    <a:solidFill>
                      <a:srgbClr val="333333"/>
                    </a:solidFill>
                  </a:rPr>
                  <a:t> in an undirected graph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is a sequence of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such that for every consecutive pair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b="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+1 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.</a:t>
                </a:r>
              </a:p>
              <a:p>
                <a:pPr marL="1028700" lvl="1" indent="-5715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A path is </a:t>
                </a:r>
                <a:r>
                  <a:rPr lang="en-US" sz="3200" b="1" dirty="0">
                    <a:solidFill>
                      <a:srgbClr val="333333"/>
                    </a:solidFill>
                  </a:rPr>
                  <a:t>simple</a:t>
                </a:r>
                <a:r>
                  <a:rPr lang="en-US" sz="3200" dirty="0">
                    <a:solidFill>
                      <a:srgbClr val="333333"/>
                    </a:solidFill>
                  </a:rPr>
                  <a:t> if no vertex appears more than once in the pattern.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6F007C-F2C6-8C26-77F4-844CE7B83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8"/>
                <a:ext cx="10515599" cy="2657138"/>
              </a:xfrm>
              <a:prstGeom prst="rect">
                <a:avLst/>
              </a:prstGeom>
              <a:blipFill>
                <a:blip r:embed="rId3"/>
                <a:stretch>
                  <a:fillRect l="-1206" t="-2370" r="-844" b="-6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97F77EFE-0AFC-B288-BC0F-8B2AADA17266}"/>
              </a:ext>
            </a:extLst>
          </p:cNvPr>
          <p:cNvSpPr/>
          <p:nvPr/>
        </p:nvSpPr>
        <p:spPr>
          <a:xfrm>
            <a:off x="524272" y="3935076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3542" y="174893"/>
                  <a:pt x="181029" y="-45695"/>
                  <a:pt x="412750" y="0"/>
                </a:cubicBezTo>
                <a:cubicBezTo>
                  <a:pt x="610484" y="-7320"/>
                  <a:pt x="792680" y="190976"/>
                  <a:pt x="825500" y="412750"/>
                </a:cubicBezTo>
                <a:cubicBezTo>
                  <a:pt x="844691" y="681305"/>
                  <a:pt x="666997" y="814579"/>
                  <a:pt x="412750" y="825500"/>
                </a:cubicBezTo>
                <a:cubicBezTo>
                  <a:pt x="195143" y="825990"/>
                  <a:pt x="2767" y="672320"/>
                  <a:pt x="0" y="412750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D50E104-52D7-95D4-47B8-9AD9441AE419}"/>
              </a:ext>
            </a:extLst>
          </p:cNvPr>
          <p:cNvSpPr/>
          <p:nvPr/>
        </p:nvSpPr>
        <p:spPr>
          <a:xfrm>
            <a:off x="3261847" y="4436000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28422" y="151371"/>
                  <a:pt x="201600" y="-6102"/>
                  <a:pt x="412750" y="0"/>
                </a:cubicBezTo>
                <a:cubicBezTo>
                  <a:pt x="613423" y="15329"/>
                  <a:pt x="872350" y="170814"/>
                  <a:pt x="825500" y="412750"/>
                </a:cubicBezTo>
                <a:cubicBezTo>
                  <a:pt x="804824" y="599484"/>
                  <a:pt x="635006" y="843237"/>
                  <a:pt x="412750" y="825500"/>
                </a:cubicBezTo>
                <a:cubicBezTo>
                  <a:pt x="212767" y="786911"/>
                  <a:pt x="56600" y="636048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158F75B-F81B-1131-7A2F-BBF913D99469}"/>
              </a:ext>
            </a:extLst>
          </p:cNvPr>
          <p:cNvSpPr/>
          <p:nvPr/>
        </p:nvSpPr>
        <p:spPr>
          <a:xfrm>
            <a:off x="5266930" y="3994386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3547" y="158114"/>
                  <a:pt x="192592" y="6282"/>
                  <a:pt x="412750" y="0"/>
                </a:cubicBezTo>
                <a:cubicBezTo>
                  <a:pt x="635738" y="-1878"/>
                  <a:pt x="840319" y="132835"/>
                  <a:pt x="825500" y="412750"/>
                </a:cubicBezTo>
                <a:cubicBezTo>
                  <a:pt x="858785" y="618706"/>
                  <a:pt x="629736" y="853452"/>
                  <a:pt x="412750" y="825500"/>
                </a:cubicBezTo>
                <a:cubicBezTo>
                  <a:pt x="176203" y="853714"/>
                  <a:pt x="21849" y="621489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BBA247-ADA8-50D3-DB30-E273F91BB71A}"/>
              </a:ext>
            </a:extLst>
          </p:cNvPr>
          <p:cNvSpPr/>
          <p:nvPr/>
        </p:nvSpPr>
        <p:spPr>
          <a:xfrm>
            <a:off x="7499471" y="3969489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16857" y="185515"/>
                  <a:pt x="199678" y="14633"/>
                  <a:pt x="412750" y="0"/>
                </a:cubicBezTo>
                <a:cubicBezTo>
                  <a:pt x="656312" y="32029"/>
                  <a:pt x="826758" y="223193"/>
                  <a:pt x="825500" y="412750"/>
                </a:cubicBezTo>
                <a:cubicBezTo>
                  <a:pt x="815080" y="624985"/>
                  <a:pt x="645346" y="831110"/>
                  <a:pt x="412750" y="825500"/>
                </a:cubicBezTo>
                <a:cubicBezTo>
                  <a:pt x="191087" y="802093"/>
                  <a:pt x="18963" y="676062"/>
                  <a:pt x="0" y="412750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01C0C07-5CA1-0E75-4112-5F62644B9CF6}"/>
              </a:ext>
            </a:extLst>
          </p:cNvPr>
          <p:cNvSpPr/>
          <p:nvPr/>
        </p:nvSpPr>
        <p:spPr>
          <a:xfrm>
            <a:off x="10009588" y="4052114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40609" y="159745"/>
                  <a:pt x="176469" y="3124"/>
                  <a:pt x="412750" y="0"/>
                </a:cubicBezTo>
                <a:cubicBezTo>
                  <a:pt x="675518" y="7329"/>
                  <a:pt x="811583" y="185237"/>
                  <a:pt x="825500" y="412750"/>
                </a:cubicBezTo>
                <a:cubicBezTo>
                  <a:pt x="797622" y="667931"/>
                  <a:pt x="632283" y="872058"/>
                  <a:pt x="412750" y="825500"/>
                </a:cubicBezTo>
                <a:cubicBezTo>
                  <a:pt x="164761" y="814539"/>
                  <a:pt x="10427" y="645688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4F425D1-BFAD-9035-FDA6-13A3861BD4FC}"/>
              </a:ext>
            </a:extLst>
          </p:cNvPr>
          <p:cNvSpPr/>
          <p:nvPr/>
        </p:nvSpPr>
        <p:spPr>
          <a:xfrm>
            <a:off x="1057913" y="57046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3542" y="174893"/>
                  <a:pt x="181029" y="-45695"/>
                  <a:pt x="412750" y="0"/>
                </a:cubicBezTo>
                <a:cubicBezTo>
                  <a:pt x="610484" y="-7320"/>
                  <a:pt x="792680" y="190976"/>
                  <a:pt x="825500" y="412750"/>
                </a:cubicBezTo>
                <a:cubicBezTo>
                  <a:pt x="844691" y="681305"/>
                  <a:pt x="666997" y="814579"/>
                  <a:pt x="412750" y="825500"/>
                </a:cubicBezTo>
                <a:cubicBezTo>
                  <a:pt x="195143" y="825990"/>
                  <a:pt x="2767" y="672320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6AD9848-138A-B624-CF33-491C671C153C}"/>
              </a:ext>
            </a:extLst>
          </p:cNvPr>
          <p:cNvSpPr/>
          <p:nvPr/>
        </p:nvSpPr>
        <p:spPr>
          <a:xfrm>
            <a:off x="3432813" y="57046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28422" y="151371"/>
                  <a:pt x="201600" y="-6102"/>
                  <a:pt x="412750" y="0"/>
                </a:cubicBezTo>
                <a:cubicBezTo>
                  <a:pt x="613423" y="15329"/>
                  <a:pt x="872350" y="170814"/>
                  <a:pt x="825500" y="412750"/>
                </a:cubicBezTo>
                <a:cubicBezTo>
                  <a:pt x="804824" y="599484"/>
                  <a:pt x="635006" y="843237"/>
                  <a:pt x="412750" y="825500"/>
                </a:cubicBezTo>
                <a:cubicBezTo>
                  <a:pt x="212767" y="786911"/>
                  <a:pt x="56600" y="636048"/>
                  <a:pt x="0" y="412750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7714FCC-D14C-6D0F-81A4-C68E7F0FF2B5}"/>
              </a:ext>
            </a:extLst>
          </p:cNvPr>
          <p:cNvSpPr/>
          <p:nvPr/>
        </p:nvSpPr>
        <p:spPr>
          <a:xfrm>
            <a:off x="5807713" y="57046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3547" y="158114"/>
                  <a:pt x="192592" y="6282"/>
                  <a:pt x="412750" y="0"/>
                </a:cubicBezTo>
                <a:cubicBezTo>
                  <a:pt x="635738" y="-1878"/>
                  <a:pt x="840319" y="132835"/>
                  <a:pt x="825500" y="412750"/>
                </a:cubicBezTo>
                <a:cubicBezTo>
                  <a:pt x="858785" y="618706"/>
                  <a:pt x="629736" y="853452"/>
                  <a:pt x="412750" y="825500"/>
                </a:cubicBezTo>
                <a:cubicBezTo>
                  <a:pt x="176203" y="853714"/>
                  <a:pt x="21849" y="621489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B476357-EBD9-7401-E15F-596289C3DD88}"/>
              </a:ext>
            </a:extLst>
          </p:cNvPr>
          <p:cNvSpPr/>
          <p:nvPr/>
        </p:nvSpPr>
        <p:spPr>
          <a:xfrm>
            <a:off x="8182613" y="57046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16857" y="185515"/>
                  <a:pt x="199678" y="14633"/>
                  <a:pt x="412750" y="0"/>
                </a:cubicBezTo>
                <a:cubicBezTo>
                  <a:pt x="656312" y="32029"/>
                  <a:pt x="826758" y="223193"/>
                  <a:pt x="825500" y="412750"/>
                </a:cubicBezTo>
                <a:cubicBezTo>
                  <a:pt x="815080" y="624985"/>
                  <a:pt x="645346" y="831110"/>
                  <a:pt x="412750" y="825500"/>
                </a:cubicBezTo>
                <a:cubicBezTo>
                  <a:pt x="191087" y="802093"/>
                  <a:pt x="18963" y="676062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3EE5526-3C3D-88C7-DE51-C0644486B2FF}"/>
              </a:ext>
            </a:extLst>
          </p:cNvPr>
          <p:cNvSpPr/>
          <p:nvPr/>
        </p:nvSpPr>
        <p:spPr>
          <a:xfrm>
            <a:off x="10557513" y="57046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40609" y="159745"/>
                  <a:pt x="176469" y="3124"/>
                  <a:pt x="412750" y="0"/>
                </a:cubicBezTo>
                <a:cubicBezTo>
                  <a:pt x="675518" y="7329"/>
                  <a:pt x="811583" y="185237"/>
                  <a:pt x="825500" y="412750"/>
                </a:cubicBezTo>
                <a:cubicBezTo>
                  <a:pt x="797622" y="667931"/>
                  <a:pt x="632283" y="872058"/>
                  <a:pt x="412750" y="825500"/>
                </a:cubicBezTo>
                <a:cubicBezTo>
                  <a:pt x="164761" y="814539"/>
                  <a:pt x="10427" y="645688"/>
                  <a:pt x="0" y="412750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9CD02BA-734E-EB53-A9D5-93BF6A9F38EA}"/>
              </a:ext>
            </a:extLst>
          </p:cNvPr>
          <p:cNvCxnSpPr>
            <a:stCxn id="3" idx="4"/>
            <a:endCxn id="12" idx="0"/>
          </p:cNvCxnSpPr>
          <p:nvPr/>
        </p:nvCxnSpPr>
        <p:spPr>
          <a:xfrm>
            <a:off x="937022" y="4760576"/>
            <a:ext cx="533641" cy="9441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2841318-EAF5-D2FF-FF7A-3D05F90E37B5}"/>
              </a:ext>
            </a:extLst>
          </p:cNvPr>
          <p:cNvCxnSpPr>
            <a:cxnSpLocks/>
            <a:stCxn id="3" idx="5"/>
            <a:endCxn id="13" idx="1"/>
          </p:cNvCxnSpPr>
          <p:nvPr/>
        </p:nvCxnSpPr>
        <p:spPr>
          <a:xfrm>
            <a:off x="1228880" y="4639684"/>
            <a:ext cx="2324825" cy="1185905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0C0D0C8-18A2-690F-F642-71720252296A}"/>
              </a:ext>
            </a:extLst>
          </p:cNvPr>
          <p:cNvCxnSpPr>
            <a:cxnSpLocks/>
            <a:stCxn id="12" idx="7"/>
            <a:endCxn id="6" idx="3"/>
          </p:cNvCxnSpPr>
          <p:nvPr/>
        </p:nvCxnSpPr>
        <p:spPr>
          <a:xfrm flipV="1">
            <a:off x="1762521" y="5140608"/>
            <a:ext cx="1620218" cy="6849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A95D71-4C03-AC39-7234-32F299DB8CF3}"/>
              </a:ext>
            </a:extLst>
          </p:cNvPr>
          <p:cNvCxnSpPr>
            <a:cxnSpLocks/>
            <a:stCxn id="13" idx="6"/>
            <a:endCxn id="9" idx="3"/>
          </p:cNvCxnSpPr>
          <p:nvPr/>
        </p:nvCxnSpPr>
        <p:spPr>
          <a:xfrm flipV="1">
            <a:off x="4258313" y="4674097"/>
            <a:ext cx="3362050" cy="1443350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892DC4-B434-0998-9C72-C61511E5C3EA}"/>
              </a:ext>
            </a:extLst>
          </p:cNvPr>
          <p:cNvCxnSpPr>
            <a:cxnSpLocks/>
            <a:stCxn id="8" idx="5"/>
            <a:endCxn id="15" idx="1"/>
          </p:cNvCxnSpPr>
          <p:nvPr/>
        </p:nvCxnSpPr>
        <p:spPr>
          <a:xfrm>
            <a:off x="5971538" y="4698994"/>
            <a:ext cx="2331967" cy="11265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88584B-3309-4B41-27ED-511BCA892A24}"/>
              </a:ext>
            </a:extLst>
          </p:cNvPr>
          <p:cNvCxnSpPr>
            <a:cxnSpLocks/>
            <a:stCxn id="11" idx="4"/>
            <a:endCxn id="16" idx="0"/>
          </p:cNvCxnSpPr>
          <p:nvPr/>
        </p:nvCxnSpPr>
        <p:spPr>
          <a:xfrm>
            <a:off x="10422338" y="4877614"/>
            <a:ext cx="547925" cy="8270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FE49679-BA03-E494-AACA-5C0109F214FD}"/>
              </a:ext>
            </a:extLst>
          </p:cNvPr>
          <p:cNvCxnSpPr>
            <a:cxnSpLocks/>
            <a:stCxn id="9" idx="5"/>
            <a:endCxn id="16" idx="1"/>
          </p:cNvCxnSpPr>
          <p:nvPr/>
        </p:nvCxnSpPr>
        <p:spPr>
          <a:xfrm>
            <a:off x="8204079" y="4674097"/>
            <a:ext cx="2474326" cy="1151492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DB3A78-AD7F-F2BA-4A1C-68FE11D86317}"/>
              </a:ext>
            </a:extLst>
          </p:cNvPr>
          <p:cNvCxnSpPr>
            <a:cxnSpLocks/>
            <a:stCxn id="14" idx="7"/>
            <a:endCxn id="11" idx="3"/>
          </p:cNvCxnSpPr>
          <p:nvPr/>
        </p:nvCxnSpPr>
        <p:spPr>
          <a:xfrm flipV="1">
            <a:off x="6512321" y="4756722"/>
            <a:ext cx="3618159" cy="10688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846BCC2-E755-0DB7-0E5A-3D05BBB92008}"/>
              </a:ext>
            </a:extLst>
          </p:cNvPr>
          <p:cNvCxnSpPr>
            <a:cxnSpLocks/>
            <a:stCxn id="8" idx="3"/>
            <a:endCxn id="13" idx="7"/>
          </p:cNvCxnSpPr>
          <p:nvPr/>
        </p:nvCxnSpPr>
        <p:spPr>
          <a:xfrm flipH="1">
            <a:off x="4137421" y="4698994"/>
            <a:ext cx="1250401" cy="11265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FD9612C-439A-FBC0-8E30-2141277096BC}"/>
              </a:ext>
            </a:extLst>
          </p:cNvPr>
          <p:cNvSpPr txBox="1"/>
          <p:nvPr/>
        </p:nvSpPr>
        <p:spPr>
          <a:xfrm>
            <a:off x="201742" y="3436089"/>
            <a:ext cx="4331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769188D-FF49-1444-8550-DD43DE566A3E}"/>
              </a:ext>
            </a:extLst>
          </p:cNvPr>
          <p:cNvSpPr txBox="1"/>
          <p:nvPr/>
        </p:nvSpPr>
        <p:spPr>
          <a:xfrm>
            <a:off x="11307204" y="5198814"/>
            <a:ext cx="349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5EBBAA2-7B10-96A0-5429-2E531A4300BE}"/>
              </a:ext>
            </a:extLst>
          </p:cNvPr>
          <p:cNvCxnSpPr>
            <a:cxnSpLocks/>
          </p:cNvCxnSpPr>
          <p:nvPr/>
        </p:nvCxnSpPr>
        <p:spPr>
          <a:xfrm>
            <a:off x="1349772" y="4347826"/>
            <a:ext cx="1912075" cy="500924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739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86457-404E-9AB8-0595-B81835220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083FB-65BF-728B-6FEC-DE7909B65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Paths and Connectivity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BFCB97-C6AE-7978-A7C5-91B7DC59C29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8F6F71-6718-FB7D-B1DB-E687F31C369B}"/>
                  </a:ext>
                </a:extLst>
              </p:cNvPr>
              <p:cNvSpPr txBox="1"/>
              <p:nvPr/>
            </p:nvSpPr>
            <p:spPr>
              <a:xfrm>
                <a:off x="838199" y="1690688"/>
                <a:ext cx="10515599" cy="26571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A </a:t>
                </a:r>
                <a:r>
                  <a:rPr lang="en-US" sz="3200" b="1" dirty="0">
                    <a:solidFill>
                      <a:srgbClr val="333333"/>
                    </a:solidFill>
                  </a:rPr>
                  <a:t>path</a:t>
                </a:r>
                <a:r>
                  <a:rPr lang="en-US" sz="3200" dirty="0">
                    <a:solidFill>
                      <a:srgbClr val="333333"/>
                    </a:solidFill>
                  </a:rPr>
                  <a:t> in an undirected graph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is a sequence of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such that for every consecutive pair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b="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+1 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.</a:t>
                </a:r>
              </a:p>
              <a:p>
                <a:pPr marL="1028700" lvl="1" indent="-5715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A path is </a:t>
                </a:r>
                <a:r>
                  <a:rPr lang="en-US" sz="3200" b="1" dirty="0">
                    <a:solidFill>
                      <a:srgbClr val="333333"/>
                    </a:solidFill>
                  </a:rPr>
                  <a:t>simple</a:t>
                </a:r>
                <a:r>
                  <a:rPr lang="en-US" sz="3200" dirty="0">
                    <a:solidFill>
                      <a:srgbClr val="333333"/>
                    </a:solidFill>
                  </a:rPr>
                  <a:t> if no vertex appears more than once in the pattern.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8F6F71-6718-FB7D-B1DB-E687F31C3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8"/>
                <a:ext cx="10515599" cy="2657138"/>
              </a:xfrm>
              <a:prstGeom prst="rect">
                <a:avLst/>
              </a:prstGeom>
              <a:blipFill>
                <a:blip r:embed="rId3"/>
                <a:stretch>
                  <a:fillRect l="-1206" t="-2370" r="-844" b="-6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984C4DCB-A9F7-991D-C15F-CB068CE4932A}"/>
              </a:ext>
            </a:extLst>
          </p:cNvPr>
          <p:cNvSpPr/>
          <p:nvPr/>
        </p:nvSpPr>
        <p:spPr>
          <a:xfrm>
            <a:off x="524272" y="3935076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3542" y="174893"/>
                  <a:pt x="181029" y="-45695"/>
                  <a:pt x="412750" y="0"/>
                </a:cubicBezTo>
                <a:cubicBezTo>
                  <a:pt x="610484" y="-7320"/>
                  <a:pt x="792680" y="190976"/>
                  <a:pt x="825500" y="412750"/>
                </a:cubicBezTo>
                <a:cubicBezTo>
                  <a:pt x="844691" y="681305"/>
                  <a:pt x="666997" y="814579"/>
                  <a:pt x="412750" y="825500"/>
                </a:cubicBezTo>
                <a:cubicBezTo>
                  <a:pt x="195143" y="825990"/>
                  <a:pt x="2767" y="672320"/>
                  <a:pt x="0" y="41275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3169544-38CA-9FE0-0800-C25DC7CBCC2B}"/>
              </a:ext>
            </a:extLst>
          </p:cNvPr>
          <p:cNvSpPr/>
          <p:nvPr/>
        </p:nvSpPr>
        <p:spPr>
          <a:xfrm>
            <a:off x="3261847" y="4436000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28422" y="151371"/>
                  <a:pt x="201600" y="-6102"/>
                  <a:pt x="412750" y="0"/>
                </a:cubicBezTo>
                <a:cubicBezTo>
                  <a:pt x="613423" y="15329"/>
                  <a:pt x="872350" y="170814"/>
                  <a:pt x="825500" y="412750"/>
                </a:cubicBezTo>
                <a:cubicBezTo>
                  <a:pt x="804824" y="599484"/>
                  <a:pt x="635006" y="843237"/>
                  <a:pt x="412750" y="825500"/>
                </a:cubicBezTo>
                <a:cubicBezTo>
                  <a:pt x="212767" y="786911"/>
                  <a:pt x="56600" y="636048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38036BB-8C10-6BFE-BD65-B76F8C8CD428}"/>
              </a:ext>
            </a:extLst>
          </p:cNvPr>
          <p:cNvSpPr/>
          <p:nvPr/>
        </p:nvSpPr>
        <p:spPr>
          <a:xfrm>
            <a:off x="5266930" y="3994386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3547" y="158114"/>
                  <a:pt x="192592" y="6282"/>
                  <a:pt x="412750" y="0"/>
                </a:cubicBezTo>
                <a:cubicBezTo>
                  <a:pt x="635738" y="-1878"/>
                  <a:pt x="840319" y="132835"/>
                  <a:pt x="825500" y="412750"/>
                </a:cubicBezTo>
                <a:cubicBezTo>
                  <a:pt x="858785" y="618706"/>
                  <a:pt x="629736" y="853452"/>
                  <a:pt x="412750" y="825500"/>
                </a:cubicBezTo>
                <a:cubicBezTo>
                  <a:pt x="176203" y="853714"/>
                  <a:pt x="21849" y="621489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3A714DD-5F9F-EC9C-320B-FD4AAF4F35A9}"/>
              </a:ext>
            </a:extLst>
          </p:cNvPr>
          <p:cNvSpPr/>
          <p:nvPr/>
        </p:nvSpPr>
        <p:spPr>
          <a:xfrm>
            <a:off x="7499471" y="3969489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16857" y="185515"/>
                  <a:pt x="199678" y="14633"/>
                  <a:pt x="412750" y="0"/>
                </a:cubicBezTo>
                <a:cubicBezTo>
                  <a:pt x="656312" y="32029"/>
                  <a:pt x="826758" y="223193"/>
                  <a:pt x="825500" y="412750"/>
                </a:cubicBezTo>
                <a:cubicBezTo>
                  <a:pt x="815080" y="624985"/>
                  <a:pt x="645346" y="831110"/>
                  <a:pt x="412750" y="825500"/>
                </a:cubicBezTo>
                <a:cubicBezTo>
                  <a:pt x="191087" y="802093"/>
                  <a:pt x="18963" y="676062"/>
                  <a:pt x="0" y="41275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5D1158-2528-3872-2396-3E39FFA61340}"/>
              </a:ext>
            </a:extLst>
          </p:cNvPr>
          <p:cNvSpPr/>
          <p:nvPr/>
        </p:nvSpPr>
        <p:spPr>
          <a:xfrm>
            <a:off x="10009588" y="4052114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40609" y="159745"/>
                  <a:pt x="176469" y="3124"/>
                  <a:pt x="412750" y="0"/>
                </a:cubicBezTo>
                <a:cubicBezTo>
                  <a:pt x="675518" y="7329"/>
                  <a:pt x="811583" y="185237"/>
                  <a:pt x="825500" y="412750"/>
                </a:cubicBezTo>
                <a:cubicBezTo>
                  <a:pt x="797622" y="667931"/>
                  <a:pt x="632283" y="872058"/>
                  <a:pt x="412750" y="825500"/>
                </a:cubicBezTo>
                <a:cubicBezTo>
                  <a:pt x="164761" y="814539"/>
                  <a:pt x="10427" y="645688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3FF8CC5-E90C-6A45-312C-4376893A0D28}"/>
              </a:ext>
            </a:extLst>
          </p:cNvPr>
          <p:cNvSpPr/>
          <p:nvPr/>
        </p:nvSpPr>
        <p:spPr>
          <a:xfrm>
            <a:off x="1057913" y="57046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3542" y="174893"/>
                  <a:pt x="181029" y="-45695"/>
                  <a:pt x="412750" y="0"/>
                </a:cubicBezTo>
                <a:cubicBezTo>
                  <a:pt x="610484" y="-7320"/>
                  <a:pt x="792680" y="190976"/>
                  <a:pt x="825500" y="412750"/>
                </a:cubicBezTo>
                <a:cubicBezTo>
                  <a:pt x="844691" y="681305"/>
                  <a:pt x="666997" y="814579"/>
                  <a:pt x="412750" y="825500"/>
                </a:cubicBezTo>
                <a:cubicBezTo>
                  <a:pt x="195143" y="825990"/>
                  <a:pt x="2767" y="672320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1EF0EF-19A2-C0C2-0916-8C897E0AF464}"/>
              </a:ext>
            </a:extLst>
          </p:cNvPr>
          <p:cNvSpPr/>
          <p:nvPr/>
        </p:nvSpPr>
        <p:spPr>
          <a:xfrm>
            <a:off x="3432813" y="57046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28422" y="151371"/>
                  <a:pt x="201600" y="-6102"/>
                  <a:pt x="412750" y="0"/>
                </a:cubicBezTo>
                <a:cubicBezTo>
                  <a:pt x="613423" y="15329"/>
                  <a:pt x="872350" y="170814"/>
                  <a:pt x="825500" y="412750"/>
                </a:cubicBezTo>
                <a:cubicBezTo>
                  <a:pt x="804824" y="599484"/>
                  <a:pt x="635006" y="843237"/>
                  <a:pt x="412750" y="825500"/>
                </a:cubicBezTo>
                <a:cubicBezTo>
                  <a:pt x="212767" y="786911"/>
                  <a:pt x="56600" y="636048"/>
                  <a:pt x="0" y="41275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3FF722B-AC79-C61A-DFD0-4B68EA801365}"/>
              </a:ext>
            </a:extLst>
          </p:cNvPr>
          <p:cNvSpPr/>
          <p:nvPr/>
        </p:nvSpPr>
        <p:spPr>
          <a:xfrm>
            <a:off x="5807713" y="57046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3547" y="158114"/>
                  <a:pt x="192592" y="6282"/>
                  <a:pt x="412750" y="0"/>
                </a:cubicBezTo>
                <a:cubicBezTo>
                  <a:pt x="635738" y="-1878"/>
                  <a:pt x="840319" y="132835"/>
                  <a:pt x="825500" y="412750"/>
                </a:cubicBezTo>
                <a:cubicBezTo>
                  <a:pt x="858785" y="618706"/>
                  <a:pt x="629736" y="853452"/>
                  <a:pt x="412750" y="825500"/>
                </a:cubicBezTo>
                <a:cubicBezTo>
                  <a:pt x="176203" y="853714"/>
                  <a:pt x="21849" y="621489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9D8F233-2D90-3D26-CD4B-45B5496E0932}"/>
              </a:ext>
            </a:extLst>
          </p:cNvPr>
          <p:cNvSpPr/>
          <p:nvPr/>
        </p:nvSpPr>
        <p:spPr>
          <a:xfrm>
            <a:off x="8182613" y="57046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16857" y="185515"/>
                  <a:pt x="199678" y="14633"/>
                  <a:pt x="412750" y="0"/>
                </a:cubicBezTo>
                <a:cubicBezTo>
                  <a:pt x="656312" y="32029"/>
                  <a:pt x="826758" y="223193"/>
                  <a:pt x="825500" y="412750"/>
                </a:cubicBezTo>
                <a:cubicBezTo>
                  <a:pt x="815080" y="624985"/>
                  <a:pt x="645346" y="831110"/>
                  <a:pt x="412750" y="825500"/>
                </a:cubicBezTo>
                <a:cubicBezTo>
                  <a:pt x="191087" y="802093"/>
                  <a:pt x="18963" y="676062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0D4D65D-F125-3BF0-2CDD-713733AF5C38}"/>
              </a:ext>
            </a:extLst>
          </p:cNvPr>
          <p:cNvSpPr/>
          <p:nvPr/>
        </p:nvSpPr>
        <p:spPr>
          <a:xfrm>
            <a:off x="10557513" y="57046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40609" y="159745"/>
                  <a:pt x="176469" y="3124"/>
                  <a:pt x="412750" y="0"/>
                </a:cubicBezTo>
                <a:cubicBezTo>
                  <a:pt x="675518" y="7329"/>
                  <a:pt x="811583" y="185237"/>
                  <a:pt x="825500" y="412750"/>
                </a:cubicBezTo>
                <a:cubicBezTo>
                  <a:pt x="797622" y="667931"/>
                  <a:pt x="632283" y="872058"/>
                  <a:pt x="412750" y="825500"/>
                </a:cubicBezTo>
                <a:cubicBezTo>
                  <a:pt x="164761" y="814539"/>
                  <a:pt x="10427" y="645688"/>
                  <a:pt x="0" y="41275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D9C74EE-0627-5CFC-FE38-2B0ED843EA0C}"/>
              </a:ext>
            </a:extLst>
          </p:cNvPr>
          <p:cNvCxnSpPr>
            <a:stCxn id="3" idx="4"/>
            <a:endCxn id="12" idx="0"/>
          </p:cNvCxnSpPr>
          <p:nvPr/>
        </p:nvCxnSpPr>
        <p:spPr>
          <a:xfrm>
            <a:off x="937022" y="4760576"/>
            <a:ext cx="533641" cy="9441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171FE81-B241-B707-515C-F0CEF54FA6CD}"/>
              </a:ext>
            </a:extLst>
          </p:cNvPr>
          <p:cNvCxnSpPr>
            <a:cxnSpLocks/>
            <a:stCxn id="3" idx="5"/>
            <a:endCxn id="13" idx="1"/>
          </p:cNvCxnSpPr>
          <p:nvPr/>
        </p:nvCxnSpPr>
        <p:spPr>
          <a:xfrm>
            <a:off x="1228880" y="4639684"/>
            <a:ext cx="2324825" cy="1185905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7F4E9FE-2AB3-2F15-DCD0-977CB4B26AA0}"/>
              </a:ext>
            </a:extLst>
          </p:cNvPr>
          <p:cNvCxnSpPr>
            <a:cxnSpLocks/>
            <a:stCxn id="12" idx="7"/>
            <a:endCxn id="6" idx="3"/>
          </p:cNvCxnSpPr>
          <p:nvPr/>
        </p:nvCxnSpPr>
        <p:spPr>
          <a:xfrm flipV="1">
            <a:off x="1762521" y="5140608"/>
            <a:ext cx="1620218" cy="6849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A90395C-4B01-D88A-79EE-6FA3939D8297}"/>
              </a:ext>
            </a:extLst>
          </p:cNvPr>
          <p:cNvCxnSpPr>
            <a:cxnSpLocks/>
            <a:stCxn id="13" idx="6"/>
            <a:endCxn id="9" idx="3"/>
          </p:cNvCxnSpPr>
          <p:nvPr/>
        </p:nvCxnSpPr>
        <p:spPr>
          <a:xfrm flipV="1">
            <a:off x="4258313" y="4674097"/>
            <a:ext cx="3362050" cy="1443350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7AE3FF-72E7-0D33-715C-EFB1F6E7C143}"/>
              </a:ext>
            </a:extLst>
          </p:cNvPr>
          <p:cNvCxnSpPr>
            <a:cxnSpLocks/>
            <a:stCxn id="8" idx="5"/>
            <a:endCxn id="15" idx="1"/>
          </p:cNvCxnSpPr>
          <p:nvPr/>
        </p:nvCxnSpPr>
        <p:spPr>
          <a:xfrm>
            <a:off x="5971538" y="4698994"/>
            <a:ext cx="2331967" cy="11265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CE9B0D7-2169-84CB-4763-450540E36533}"/>
              </a:ext>
            </a:extLst>
          </p:cNvPr>
          <p:cNvCxnSpPr>
            <a:cxnSpLocks/>
            <a:stCxn id="11" idx="4"/>
            <a:endCxn id="16" idx="0"/>
          </p:cNvCxnSpPr>
          <p:nvPr/>
        </p:nvCxnSpPr>
        <p:spPr>
          <a:xfrm>
            <a:off x="10422338" y="4877614"/>
            <a:ext cx="547925" cy="8270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032B682-2754-AC1F-B43D-7AAF409A4144}"/>
              </a:ext>
            </a:extLst>
          </p:cNvPr>
          <p:cNvCxnSpPr>
            <a:cxnSpLocks/>
            <a:stCxn id="9" idx="5"/>
            <a:endCxn id="16" idx="1"/>
          </p:cNvCxnSpPr>
          <p:nvPr/>
        </p:nvCxnSpPr>
        <p:spPr>
          <a:xfrm>
            <a:off x="8204079" y="4674097"/>
            <a:ext cx="2474326" cy="1151492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197643C-D2CA-6D7D-37E4-F7C428CD0518}"/>
              </a:ext>
            </a:extLst>
          </p:cNvPr>
          <p:cNvCxnSpPr>
            <a:cxnSpLocks/>
            <a:stCxn id="14" idx="7"/>
            <a:endCxn id="11" idx="3"/>
          </p:cNvCxnSpPr>
          <p:nvPr/>
        </p:nvCxnSpPr>
        <p:spPr>
          <a:xfrm flipV="1">
            <a:off x="6512321" y="4756722"/>
            <a:ext cx="3618159" cy="10688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891D0A-931C-D1FD-BCA0-8781EC5832F6}"/>
              </a:ext>
            </a:extLst>
          </p:cNvPr>
          <p:cNvCxnSpPr>
            <a:cxnSpLocks/>
            <a:stCxn id="8" idx="3"/>
            <a:endCxn id="13" idx="7"/>
          </p:cNvCxnSpPr>
          <p:nvPr/>
        </p:nvCxnSpPr>
        <p:spPr>
          <a:xfrm flipH="1">
            <a:off x="4137421" y="4698994"/>
            <a:ext cx="1250401" cy="11265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C8D601B-AFC3-8932-E6CC-AEAB0E7897D5}"/>
              </a:ext>
            </a:extLst>
          </p:cNvPr>
          <p:cNvSpPr txBox="1"/>
          <p:nvPr/>
        </p:nvSpPr>
        <p:spPr>
          <a:xfrm>
            <a:off x="201742" y="3436089"/>
            <a:ext cx="4331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53AA84-2FD5-F18A-D9F3-40AB5B9E898A}"/>
              </a:ext>
            </a:extLst>
          </p:cNvPr>
          <p:cNvSpPr txBox="1"/>
          <p:nvPr/>
        </p:nvSpPr>
        <p:spPr>
          <a:xfrm>
            <a:off x="11307204" y="5198814"/>
            <a:ext cx="349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F4F3E9-D298-7B03-D09D-2BB31AC4F148}"/>
              </a:ext>
            </a:extLst>
          </p:cNvPr>
          <p:cNvCxnSpPr>
            <a:cxnSpLocks/>
          </p:cNvCxnSpPr>
          <p:nvPr/>
        </p:nvCxnSpPr>
        <p:spPr>
          <a:xfrm>
            <a:off x="1349772" y="4347826"/>
            <a:ext cx="1912075" cy="500924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627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A61B6-7CF0-89F0-E0B3-B3F70CEBC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C5609-DC3A-2B05-6DF5-1C2B83A9E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Paths and Connectivity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B2F596-4EA7-05F3-F652-D626B37E74F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872230-A1B3-F015-99D0-FF860DB2F859}"/>
                  </a:ext>
                </a:extLst>
              </p:cNvPr>
              <p:cNvSpPr txBox="1"/>
              <p:nvPr/>
            </p:nvSpPr>
            <p:spPr>
              <a:xfrm>
                <a:off x="838199" y="1690688"/>
                <a:ext cx="10515599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A graph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is </a:t>
                </a:r>
                <a:r>
                  <a:rPr lang="en-US" sz="3200" b="1" dirty="0">
                    <a:solidFill>
                      <a:srgbClr val="333333"/>
                    </a:solidFill>
                  </a:rPr>
                  <a:t>connected</a:t>
                </a:r>
                <a:r>
                  <a:rPr lang="en-US" sz="3200" dirty="0">
                    <a:solidFill>
                      <a:srgbClr val="333333"/>
                    </a:solidFill>
                  </a:rPr>
                  <a:t> if for any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, there exists a simple path between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872230-A1B3-F015-99D0-FF860DB2F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8"/>
                <a:ext cx="10515599" cy="1077218"/>
              </a:xfrm>
              <a:prstGeom prst="rect">
                <a:avLst/>
              </a:prstGeom>
              <a:blipFill>
                <a:blip r:embed="rId3"/>
                <a:stretch>
                  <a:fillRect l="-1206" t="-5814" r="-121" b="-1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C02F5FB0-CADF-FD46-8126-6686ED058862}"/>
              </a:ext>
            </a:extLst>
          </p:cNvPr>
          <p:cNvSpPr/>
          <p:nvPr/>
        </p:nvSpPr>
        <p:spPr>
          <a:xfrm>
            <a:off x="524272" y="3935076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3542" y="174893"/>
                  <a:pt x="181029" y="-45695"/>
                  <a:pt x="412750" y="0"/>
                </a:cubicBezTo>
                <a:cubicBezTo>
                  <a:pt x="610484" y="-7320"/>
                  <a:pt x="792680" y="190976"/>
                  <a:pt x="825500" y="412750"/>
                </a:cubicBezTo>
                <a:cubicBezTo>
                  <a:pt x="844691" y="681305"/>
                  <a:pt x="666997" y="814579"/>
                  <a:pt x="412750" y="825500"/>
                </a:cubicBezTo>
                <a:cubicBezTo>
                  <a:pt x="195143" y="825990"/>
                  <a:pt x="2767" y="672320"/>
                  <a:pt x="0" y="41275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7DAD040-F3AD-AF4A-30E2-BE8964C433B3}"/>
              </a:ext>
            </a:extLst>
          </p:cNvPr>
          <p:cNvSpPr/>
          <p:nvPr/>
        </p:nvSpPr>
        <p:spPr>
          <a:xfrm>
            <a:off x="3261847" y="4436000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28422" y="151371"/>
                  <a:pt x="201600" y="-6102"/>
                  <a:pt x="412750" y="0"/>
                </a:cubicBezTo>
                <a:cubicBezTo>
                  <a:pt x="613423" y="15329"/>
                  <a:pt x="872350" y="170814"/>
                  <a:pt x="825500" y="412750"/>
                </a:cubicBezTo>
                <a:cubicBezTo>
                  <a:pt x="804824" y="599484"/>
                  <a:pt x="635006" y="843237"/>
                  <a:pt x="412750" y="825500"/>
                </a:cubicBezTo>
                <a:cubicBezTo>
                  <a:pt x="212767" y="786911"/>
                  <a:pt x="56600" y="636048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9C512EF-8924-7BC7-6D40-E7AFD237741C}"/>
              </a:ext>
            </a:extLst>
          </p:cNvPr>
          <p:cNvSpPr/>
          <p:nvPr/>
        </p:nvSpPr>
        <p:spPr>
          <a:xfrm>
            <a:off x="5266930" y="3994386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3547" y="158114"/>
                  <a:pt x="192592" y="6282"/>
                  <a:pt x="412750" y="0"/>
                </a:cubicBezTo>
                <a:cubicBezTo>
                  <a:pt x="635738" y="-1878"/>
                  <a:pt x="840319" y="132835"/>
                  <a:pt x="825500" y="412750"/>
                </a:cubicBezTo>
                <a:cubicBezTo>
                  <a:pt x="858785" y="618706"/>
                  <a:pt x="629736" y="853452"/>
                  <a:pt x="412750" y="825500"/>
                </a:cubicBezTo>
                <a:cubicBezTo>
                  <a:pt x="176203" y="853714"/>
                  <a:pt x="21849" y="621489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B560B6-AA5F-F9E6-959C-1948F7B8B957}"/>
              </a:ext>
            </a:extLst>
          </p:cNvPr>
          <p:cNvSpPr/>
          <p:nvPr/>
        </p:nvSpPr>
        <p:spPr>
          <a:xfrm>
            <a:off x="7499471" y="3969489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16857" y="185515"/>
                  <a:pt x="199678" y="14633"/>
                  <a:pt x="412750" y="0"/>
                </a:cubicBezTo>
                <a:cubicBezTo>
                  <a:pt x="656312" y="32029"/>
                  <a:pt x="826758" y="223193"/>
                  <a:pt x="825500" y="412750"/>
                </a:cubicBezTo>
                <a:cubicBezTo>
                  <a:pt x="815080" y="624985"/>
                  <a:pt x="645346" y="831110"/>
                  <a:pt x="412750" y="825500"/>
                </a:cubicBezTo>
                <a:cubicBezTo>
                  <a:pt x="191087" y="802093"/>
                  <a:pt x="18963" y="676062"/>
                  <a:pt x="0" y="41275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6F802E2-F9F0-EA84-A2A6-AEF85AB978CB}"/>
              </a:ext>
            </a:extLst>
          </p:cNvPr>
          <p:cNvSpPr/>
          <p:nvPr/>
        </p:nvSpPr>
        <p:spPr>
          <a:xfrm>
            <a:off x="10009588" y="4052114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40609" y="159745"/>
                  <a:pt x="176469" y="3124"/>
                  <a:pt x="412750" y="0"/>
                </a:cubicBezTo>
                <a:cubicBezTo>
                  <a:pt x="675518" y="7329"/>
                  <a:pt x="811583" y="185237"/>
                  <a:pt x="825500" y="412750"/>
                </a:cubicBezTo>
                <a:cubicBezTo>
                  <a:pt x="797622" y="667931"/>
                  <a:pt x="632283" y="872058"/>
                  <a:pt x="412750" y="825500"/>
                </a:cubicBezTo>
                <a:cubicBezTo>
                  <a:pt x="164761" y="814539"/>
                  <a:pt x="10427" y="645688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862ACA6-F249-56D5-B74F-70098365E7C8}"/>
              </a:ext>
            </a:extLst>
          </p:cNvPr>
          <p:cNvSpPr/>
          <p:nvPr/>
        </p:nvSpPr>
        <p:spPr>
          <a:xfrm>
            <a:off x="1057913" y="57046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3542" y="174893"/>
                  <a:pt x="181029" y="-45695"/>
                  <a:pt x="412750" y="0"/>
                </a:cubicBezTo>
                <a:cubicBezTo>
                  <a:pt x="610484" y="-7320"/>
                  <a:pt x="792680" y="190976"/>
                  <a:pt x="825500" y="412750"/>
                </a:cubicBezTo>
                <a:cubicBezTo>
                  <a:pt x="844691" y="681305"/>
                  <a:pt x="666997" y="814579"/>
                  <a:pt x="412750" y="825500"/>
                </a:cubicBezTo>
                <a:cubicBezTo>
                  <a:pt x="195143" y="825990"/>
                  <a:pt x="2767" y="672320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F4574F3-5E02-E9E7-BA3E-70B7721C3CCA}"/>
              </a:ext>
            </a:extLst>
          </p:cNvPr>
          <p:cNvSpPr/>
          <p:nvPr/>
        </p:nvSpPr>
        <p:spPr>
          <a:xfrm>
            <a:off x="3432813" y="57046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28422" y="151371"/>
                  <a:pt x="201600" y="-6102"/>
                  <a:pt x="412750" y="0"/>
                </a:cubicBezTo>
                <a:cubicBezTo>
                  <a:pt x="613423" y="15329"/>
                  <a:pt x="872350" y="170814"/>
                  <a:pt x="825500" y="412750"/>
                </a:cubicBezTo>
                <a:cubicBezTo>
                  <a:pt x="804824" y="599484"/>
                  <a:pt x="635006" y="843237"/>
                  <a:pt x="412750" y="825500"/>
                </a:cubicBezTo>
                <a:cubicBezTo>
                  <a:pt x="212767" y="786911"/>
                  <a:pt x="56600" y="636048"/>
                  <a:pt x="0" y="41275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B8B035-CCDB-D65E-76D3-8CE7518641B4}"/>
              </a:ext>
            </a:extLst>
          </p:cNvPr>
          <p:cNvSpPr/>
          <p:nvPr/>
        </p:nvSpPr>
        <p:spPr>
          <a:xfrm>
            <a:off x="5807713" y="57046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3547" y="158114"/>
                  <a:pt x="192592" y="6282"/>
                  <a:pt x="412750" y="0"/>
                </a:cubicBezTo>
                <a:cubicBezTo>
                  <a:pt x="635738" y="-1878"/>
                  <a:pt x="840319" y="132835"/>
                  <a:pt x="825500" y="412750"/>
                </a:cubicBezTo>
                <a:cubicBezTo>
                  <a:pt x="858785" y="618706"/>
                  <a:pt x="629736" y="853452"/>
                  <a:pt x="412750" y="825500"/>
                </a:cubicBezTo>
                <a:cubicBezTo>
                  <a:pt x="176203" y="853714"/>
                  <a:pt x="21849" y="621489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FDC6EE6-041B-E3F2-3F96-79F7D2979DDB}"/>
              </a:ext>
            </a:extLst>
          </p:cNvPr>
          <p:cNvSpPr/>
          <p:nvPr/>
        </p:nvSpPr>
        <p:spPr>
          <a:xfrm>
            <a:off x="8182613" y="57046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16857" y="185515"/>
                  <a:pt x="199678" y="14633"/>
                  <a:pt x="412750" y="0"/>
                </a:cubicBezTo>
                <a:cubicBezTo>
                  <a:pt x="656312" y="32029"/>
                  <a:pt x="826758" y="223193"/>
                  <a:pt x="825500" y="412750"/>
                </a:cubicBezTo>
                <a:cubicBezTo>
                  <a:pt x="815080" y="624985"/>
                  <a:pt x="645346" y="831110"/>
                  <a:pt x="412750" y="825500"/>
                </a:cubicBezTo>
                <a:cubicBezTo>
                  <a:pt x="191087" y="802093"/>
                  <a:pt x="18963" y="676062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D221704-D345-D937-12B1-5B461178A97D}"/>
              </a:ext>
            </a:extLst>
          </p:cNvPr>
          <p:cNvSpPr/>
          <p:nvPr/>
        </p:nvSpPr>
        <p:spPr>
          <a:xfrm>
            <a:off x="10557513" y="57046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40609" y="159745"/>
                  <a:pt x="176469" y="3124"/>
                  <a:pt x="412750" y="0"/>
                </a:cubicBezTo>
                <a:cubicBezTo>
                  <a:pt x="675518" y="7329"/>
                  <a:pt x="811583" y="185237"/>
                  <a:pt x="825500" y="412750"/>
                </a:cubicBezTo>
                <a:cubicBezTo>
                  <a:pt x="797622" y="667931"/>
                  <a:pt x="632283" y="872058"/>
                  <a:pt x="412750" y="825500"/>
                </a:cubicBezTo>
                <a:cubicBezTo>
                  <a:pt x="164761" y="814539"/>
                  <a:pt x="10427" y="645688"/>
                  <a:pt x="0" y="41275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B8752A-F727-1CA2-7E27-B5B0416F68A6}"/>
              </a:ext>
            </a:extLst>
          </p:cNvPr>
          <p:cNvCxnSpPr>
            <a:stCxn id="3" idx="4"/>
            <a:endCxn id="12" idx="0"/>
          </p:cNvCxnSpPr>
          <p:nvPr/>
        </p:nvCxnSpPr>
        <p:spPr>
          <a:xfrm>
            <a:off x="937022" y="4760576"/>
            <a:ext cx="533641" cy="9441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4E850E-5DA2-5814-80F3-D46C90C3F653}"/>
              </a:ext>
            </a:extLst>
          </p:cNvPr>
          <p:cNvCxnSpPr>
            <a:cxnSpLocks/>
            <a:stCxn id="3" idx="5"/>
            <a:endCxn id="13" idx="1"/>
          </p:cNvCxnSpPr>
          <p:nvPr/>
        </p:nvCxnSpPr>
        <p:spPr>
          <a:xfrm>
            <a:off x="1228880" y="4639684"/>
            <a:ext cx="2324825" cy="1185905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89DDFA-45B7-B34E-9DF6-657F29B71157}"/>
              </a:ext>
            </a:extLst>
          </p:cNvPr>
          <p:cNvCxnSpPr>
            <a:cxnSpLocks/>
            <a:stCxn id="12" idx="7"/>
            <a:endCxn id="6" idx="3"/>
          </p:cNvCxnSpPr>
          <p:nvPr/>
        </p:nvCxnSpPr>
        <p:spPr>
          <a:xfrm flipV="1">
            <a:off x="1762521" y="5140608"/>
            <a:ext cx="1620218" cy="6849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F2972AF-1CCF-12A2-801E-3C9C39F181CC}"/>
              </a:ext>
            </a:extLst>
          </p:cNvPr>
          <p:cNvCxnSpPr>
            <a:cxnSpLocks/>
            <a:stCxn id="13" idx="6"/>
            <a:endCxn id="9" idx="3"/>
          </p:cNvCxnSpPr>
          <p:nvPr/>
        </p:nvCxnSpPr>
        <p:spPr>
          <a:xfrm flipV="1">
            <a:off x="4258313" y="4674097"/>
            <a:ext cx="3362050" cy="1443350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792C704-E4BA-D290-432F-B6409C8055EE}"/>
              </a:ext>
            </a:extLst>
          </p:cNvPr>
          <p:cNvCxnSpPr>
            <a:cxnSpLocks/>
            <a:stCxn id="8" idx="5"/>
            <a:endCxn id="15" idx="1"/>
          </p:cNvCxnSpPr>
          <p:nvPr/>
        </p:nvCxnSpPr>
        <p:spPr>
          <a:xfrm>
            <a:off x="5971538" y="4698994"/>
            <a:ext cx="2331967" cy="11265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DA0A2A-802E-D52D-14A7-9A6AD64F321C}"/>
              </a:ext>
            </a:extLst>
          </p:cNvPr>
          <p:cNvCxnSpPr>
            <a:cxnSpLocks/>
            <a:stCxn id="11" idx="4"/>
            <a:endCxn id="16" idx="0"/>
          </p:cNvCxnSpPr>
          <p:nvPr/>
        </p:nvCxnSpPr>
        <p:spPr>
          <a:xfrm>
            <a:off x="10422338" y="4877614"/>
            <a:ext cx="547925" cy="8270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D21F02B-2C58-FD52-C347-23DB0FA794F3}"/>
              </a:ext>
            </a:extLst>
          </p:cNvPr>
          <p:cNvCxnSpPr>
            <a:cxnSpLocks/>
            <a:stCxn id="9" idx="5"/>
            <a:endCxn id="16" idx="1"/>
          </p:cNvCxnSpPr>
          <p:nvPr/>
        </p:nvCxnSpPr>
        <p:spPr>
          <a:xfrm>
            <a:off x="8204079" y="4674097"/>
            <a:ext cx="2474326" cy="1151492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6FDB4F6-AEC8-152A-6024-855223A55C55}"/>
              </a:ext>
            </a:extLst>
          </p:cNvPr>
          <p:cNvCxnSpPr>
            <a:cxnSpLocks/>
            <a:stCxn id="14" idx="7"/>
            <a:endCxn id="11" idx="3"/>
          </p:cNvCxnSpPr>
          <p:nvPr/>
        </p:nvCxnSpPr>
        <p:spPr>
          <a:xfrm flipV="1">
            <a:off x="6512321" y="4756722"/>
            <a:ext cx="3618159" cy="10688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D8697B5-7210-FB19-CDCA-BCD3B670AE02}"/>
              </a:ext>
            </a:extLst>
          </p:cNvPr>
          <p:cNvCxnSpPr>
            <a:cxnSpLocks/>
            <a:stCxn id="8" idx="3"/>
            <a:endCxn id="13" idx="7"/>
          </p:cNvCxnSpPr>
          <p:nvPr/>
        </p:nvCxnSpPr>
        <p:spPr>
          <a:xfrm flipH="1">
            <a:off x="4137421" y="4698994"/>
            <a:ext cx="1250401" cy="11265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DB5850-F35E-01BD-9AC8-CFB00AA5805D}"/>
              </a:ext>
            </a:extLst>
          </p:cNvPr>
          <p:cNvCxnSpPr>
            <a:cxnSpLocks/>
          </p:cNvCxnSpPr>
          <p:nvPr/>
        </p:nvCxnSpPr>
        <p:spPr>
          <a:xfrm>
            <a:off x="1349772" y="4347826"/>
            <a:ext cx="1912075" cy="500924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915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D534A-84FF-64C7-2408-951E1247D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23DEE-C120-4E41-5312-EF458F085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Cycles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C48955-2B27-CE16-993B-9DE3C3296B7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CE9158-C028-7FE5-E173-5434E63EC847}"/>
                  </a:ext>
                </a:extLst>
              </p:cNvPr>
              <p:cNvSpPr txBox="1"/>
              <p:nvPr/>
            </p:nvSpPr>
            <p:spPr>
              <a:xfrm>
                <a:off x="838199" y="1690688"/>
                <a:ext cx="10515599" cy="21646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A </a:t>
                </a:r>
                <a:r>
                  <a:rPr lang="en-US" sz="3200" b="1" dirty="0">
                    <a:solidFill>
                      <a:srgbClr val="333333"/>
                    </a:solidFill>
                  </a:rPr>
                  <a:t>cycle</a:t>
                </a:r>
                <a:r>
                  <a:rPr lang="en-US" sz="3200" dirty="0">
                    <a:solidFill>
                      <a:srgbClr val="333333"/>
                    </a:solidFill>
                  </a:rPr>
                  <a:t> in a graph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is a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(it starts and ends at the same vertex). </a:t>
                </a:r>
              </a:p>
              <a:p>
                <a:pPr marL="1028700" lvl="1" indent="-5715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We say it is </a:t>
                </a:r>
                <a:r>
                  <a:rPr lang="en-US" sz="3200" b="1" dirty="0">
                    <a:solidFill>
                      <a:srgbClr val="333333"/>
                    </a:solidFill>
                  </a:rPr>
                  <a:t>simple</a:t>
                </a:r>
                <a:r>
                  <a:rPr lang="en-US" sz="3200" dirty="0">
                    <a:solidFill>
                      <a:srgbClr val="333333"/>
                    </a:solidFill>
                  </a:rPr>
                  <a:t> if there are no other repeats.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CE9158-C028-7FE5-E173-5434E63EC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8"/>
                <a:ext cx="10515599" cy="2164695"/>
              </a:xfrm>
              <a:prstGeom prst="rect">
                <a:avLst/>
              </a:prstGeom>
              <a:blipFill>
                <a:blip r:embed="rId3"/>
                <a:stretch>
                  <a:fillRect l="-1206" t="-2907" r="-965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2750FE81-7E8B-852F-671F-1D80AA2D0BCF}"/>
              </a:ext>
            </a:extLst>
          </p:cNvPr>
          <p:cNvSpPr/>
          <p:nvPr/>
        </p:nvSpPr>
        <p:spPr>
          <a:xfrm>
            <a:off x="524272" y="3935076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3542" y="174893"/>
                  <a:pt x="181029" y="-45695"/>
                  <a:pt x="412750" y="0"/>
                </a:cubicBezTo>
                <a:cubicBezTo>
                  <a:pt x="610484" y="-7320"/>
                  <a:pt x="792680" y="190976"/>
                  <a:pt x="825500" y="412750"/>
                </a:cubicBezTo>
                <a:cubicBezTo>
                  <a:pt x="844691" y="681305"/>
                  <a:pt x="666997" y="814579"/>
                  <a:pt x="412750" y="825500"/>
                </a:cubicBezTo>
                <a:cubicBezTo>
                  <a:pt x="195143" y="825990"/>
                  <a:pt x="2767" y="672320"/>
                  <a:pt x="0" y="412750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621BC0C-57EB-8843-EEAA-D6ACBC296B63}"/>
              </a:ext>
            </a:extLst>
          </p:cNvPr>
          <p:cNvSpPr/>
          <p:nvPr/>
        </p:nvSpPr>
        <p:spPr>
          <a:xfrm>
            <a:off x="3261847" y="4436000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28422" y="151371"/>
                  <a:pt x="201600" y="-6102"/>
                  <a:pt x="412750" y="0"/>
                </a:cubicBezTo>
                <a:cubicBezTo>
                  <a:pt x="613423" y="15329"/>
                  <a:pt x="872350" y="170814"/>
                  <a:pt x="825500" y="412750"/>
                </a:cubicBezTo>
                <a:cubicBezTo>
                  <a:pt x="804824" y="599484"/>
                  <a:pt x="635006" y="843237"/>
                  <a:pt x="412750" y="825500"/>
                </a:cubicBezTo>
                <a:cubicBezTo>
                  <a:pt x="212767" y="786911"/>
                  <a:pt x="56600" y="636048"/>
                  <a:pt x="0" y="412750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9C4AD48-1930-B589-4A58-740014EDB535}"/>
              </a:ext>
            </a:extLst>
          </p:cNvPr>
          <p:cNvSpPr/>
          <p:nvPr/>
        </p:nvSpPr>
        <p:spPr>
          <a:xfrm>
            <a:off x="5266930" y="3994386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3547" y="158114"/>
                  <a:pt x="192592" y="6282"/>
                  <a:pt x="412750" y="0"/>
                </a:cubicBezTo>
                <a:cubicBezTo>
                  <a:pt x="635738" y="-1878"/>
                  <a:pt x="840319" y="132835"/>
                  <a:pt x="825500" y="412750"/>
                </a:cubicBezTo>
                <a:cubicBezTo>
                  <a:pt x="858785" y="618706"/>
                  <a:pt x="629736" y="853452"/>
                  <a:pt x="412750" y="825500"/>
                </a:cubicBezTo>
                <a:cubicBezTo>
                  <a:pt x="176203" y="853714"/>
                  <a:pt x="21849" y="621489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A9CD2F3-E7FC-49AA-B537-78E5E7026310}"/>
              </a:ext>
            </a:extLst>
          </p:cNvPr>
          <p:cNvSpPr/>
          <p:nvPr/>
        </p:nvSpPr>
        <p:spPr>
          <a:xfrm>
            <a:off x="7499471" y="3969489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16857" y="185515"/>
                  <a:pt x="199678" y="14633"/>
                  <a:pt x="412750" y="0"/>
                </a:cubicBezTo>
                <a:cubicBezTo>
                  <a:pt x="656312" y="32029"/>
                  <a:pt x="826758" y="223193"/>
                  <a:pt x="825500" y="412750"/>
                </a:cubicBezTo>
                <a:cubicBezTo>
                  <a:pt x="815080" y="624985"/>
                  <a:pt x="645346" y="831110"/>
                  <a:pt x="412750" y="825500"/>
                </a:cubicBezTo>
                <a:cubicBezTo>
                  <a:pt x="191087" y="802093"/>
                  <a:pt x="18963" y="676062"/>
                  <a:pt x="0" y="41275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7E07F18-9F36-BFDF-7B3E-DB873A75FD8C}"/>
              </a:ext>
            </a:extLst>
          </p:cNvPr>
          <p:cNvSpPr/>
          <p:nvPr/>
        </p:nvSpPr>
        <p:spPr>
          <a:xfrm>
            <a:off x="10009588" y="4052114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40609" y="159745"/>
                  <a:pt x="176469" y="3124"/>
                  <a:pt x="412750" y="0"/>
                </a:cubicBezTo>
                <a:cubicBezTo>
                  <a:pt x="675518" y="7329"/>
                  <a:pt x="811583" y="185237"/>
                  <a:pt x="825500" y="412750"/>
                </a:cubicBezTo>
                <a:cubicBezTo>
                  <a:pt x="797622" y="667931"/>
                  <a:pt x="632283" y="872058"/>
                  <a:pt x="412750" y="825500"/>
                </a:cubicBezTo>
                <a:cubicBezTo>
                  <a:pt x="164761" y="814539"/>
                  <a:pt x="10427" y="645688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83EA29-C2E1-CA17-8022-56F76C365762}"/>
              </a:ext>
            </a:extLst>
          </p:cNvPr>
          <p:cNvSpPr/>
          <p:nvPr/>
        </p:nvSpPr>
        <p:spPr>
          <a:xfrm>
            <a:off x="1057913" y="57046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3542" y="174893"/>
                  <a:pt x="181029" y="-45695"/>
                  <a:pt x="412750" y="0"/>
                </a:cubicBezTo>
                <a:cubicBezTo>
                  <a:pt x="610484" y="-7320"/>
                  <a:pt x="792680" y="190976"/>
                  <a:pt x="825500" y="412750"/>
                </a:cubicBezTo>
                <a:cubicBezTo>
                  <a:pt x="844691" y="681305"/>
                  <a:pt x="666997" y="814579"/>
                  <a:pt x="412750" y="825500"/>
                </a:cubicBezTo>
                <a:cubicBezTo>
                  <a:pt x="195143" y="825990"/>
                  <a:pt x="2767" y="672320"/>
                  <a:pt x="0" y="412750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508AE1-E4D8-8B90-B985-F3BE0231202C}"/>
              </a:ext>
            </a:extLst>
          </p:cNvPr>
          <p:cNvSpPr/>
          <p:nvPr/>
        </p:nvSpPr>
        <p:spPr>
          <a:xfrm>
            <a:off x="3432813" y="57046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28422" y="151371"/>
                  <a:pt x="201600" y="-6102"/>
                  <a:pt x="412750" y="0"/>
                </a:cubicBezTo>
                <a:cubicBezTo>
                  <a:pt x="613423" y="15329"/>
                  <a:pt x="872350" y="170814"/>
                  <a:pt x="825500" y="412750"/>
                </a:cubicBezTo>
                <a:cubicBezTo>
                  <a:pt x="804824" y="599484"/>
                  <a:pt x="635006" y="843237"/>
                  <a:pt x="412750" y="825500"/>
                </a:cubicBezTo>
                <a:cubicBezTo>
                  <a:pt x="212767" y="786911"/>
                  <a:pt x="56600" y="636048"/>
                  <a:pt x="0" y="41275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82F4DB-FECC-5679-88D3-CF78FFA74697}"/>
              </a:ext>
            </a:extLst>
          </p:cNvPr>
          <p:cNvSpPr/>
          <p:nvPr/>
        </p:nvSpPr>
        <p:spPr>
          <a:xfrm>
            <a:off x="5807713" y="57046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3547" y="158114"/>
                  <a:pt x="192592" y="6282"/>
                  <a:pt x="412750" y="0"/>
                </a:cubicBezTo>
                <a:cubicBezTo>
                  <a:pt x="635738" y="-1878"/>
                  <a:pt x="840319" y="132835"/>
                  <a:pt x="825500" y="412750"/>
                </a:cubicBezTo>
                <a:cubicBezTo>
                  <a:pt x="858785" y="618706"/>
                  <a:pt x="629736" y="853452"/>
                  <a:pt x="412750" y="825500"/>
                </a:cubicBezTo>
                <a:cubicBezTo>
                  <a:pt x="176203" y="853714"/>
                  <a:pt x="21849" y="621489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E6FA4DC-B94D-4985-FA73-FE607891F582}"/>
              </a:ext>
            </a:extLst>
          </p:cNvPr>
          <p:cNvSpPr/>
          <p:nvPr/>
        </p:nvSpPr>
        <p:spPr>
          <a:xfrm>
            <a:off x="8182613" y="57046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16857" y="185515"/>
                  <a:pt x="199678" y="14633"/>
                  <a:pt x="412750" y="0"/>
                </a:cubicBezTo>
                <a:cubicBezTo>
                  <a:pt x="656312" y="32029"/>
                  <a:pt x="826758" y="223193"/>
                  <a:pt x="825500" y="412750"/>
                </a:cubicBezTo>
                <a:cubicBezTo>
                  <a:pt x="815080" y="624985"/>
                  <a:pt x="645346" y="831110"/>
                  <a:pt x="412750" y="825500"/>
                </a:cubicBezTo>
                <a:cubicBezTo>
                  <a:pt x="191087" y="802093"/>
                  <a:pt x="18963" y="676062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9F12A78-0DD5-CFE3-7EBF-C7B98F4A6ED6}"/>
              </a:ext>
            </a:extLst>
          </p:cNvPr>
          <p:cNvSpPr/>
          <p:nvPr/>
        </p:nvSpPr>
        <p:spPr>
          <a:xfrm>
            <a:off x="10557513" y="57046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40609" y="159745"/>
                  <a:pt x="176469" y="3124"/>
                  <a:pt x="412750" y="0"/>
                </a:cubicBezTo>
                <a:cubicBezTo>
                  <a:pt x="675518" y="7329"/>
                  <a:pt x="811583" y="185237"/>
                  <a:pt x="825500" y="412750"/>
                </a:cubicBezTo>
                <a:cubicBezTo>
                  <a:pt x="797622" y="667931"/>
                  <a:pt x="632283" y="872058"/>
                  <a:pt x="412750" y="825500"/>
                </a:cubicBezTo>
                <a:cubicBezTo>
                  <a:pt x="164761" y="814539"/>
                  <a:pt x="10427" y="645688"/>
                  <a:pt x="0" y="41275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8DF040-A1FA-1511-A897-90E831D94192}"/>
              </a:ext>
            </a:extLst>
          </p:cNvPr>
          <p:cNvCxnSpPr>
            <a:stCxn id="3" idx="4"/>
            <a:endCxn id="12" idx="0"/>
          </p:cNvCxnSpPr>
          <p:nvPr/>
        </p:nvCxnSpPr>
        <p:spPr>
          <a:xfrm>
            <a:off x="937022" y="4760576"/>
            <a:ext cx="533641" cy="944121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CB6486-8276-FB9D-2ED0-272F97C4F036}"/>
              </a:ext>
            </a:extLst>
          </p:cNvPr>
          <p:cNvCxnSpPr>
            <a:cxnSpLocks/>
            <a:stCxn id="3" idx="5"/>
            <a:endCxn id="13" idx="1"/>
          </p:cNvCxnSpPr>
          <p:nvPr/>
        </p:nvCxnSpPr>
        <p:spPr>
          <a:xfrm>
            <a:off x="1228880" y="4639684"/>
            <a:ext cx="2324825" cy="1185905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3BB1F53-37C9-2152-8DA5-B2DFFEBC4752}"/>
              </a:ext>
            </a:extLst>
          </p:cNvPr>
          <p:cNvCxnSpPr>
            <a:cxnSpLocks/>
            <a:stCxn id="12" idx="7"/>
            <a:endCxn id="6" idx="3"/>
          </p:cNvCxnSpPr>
          <p:nvPr/>
        </p:nvCxnSpPr>
        <p:spPr>
          <a:xfrm flipV="1">
            <a:off x="1762521" y="5140608"/>
            <a:ext cx="1620218" cy="684981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3F74EE9-2738-6D0F-A882-C36FDA94497E}"/>
              </a:ext>
            </a:extLst>
          </p:cNvPr>
          <p:cNvCxnSpPr>
            <a:cxnSpLocks/>
            <a:stCxn id="13" idx="6"/>
            <a:endCxn id="9" idx="3"/>
          </p:cNvCxnSpPr>
          <p:nvPr/>
        </p:nvCxnSpPr>
        <p:spPr>
          <a:xfrm flipV="1">
            <a:off x="4258313" y="4674097"/>
            <a:ext cx="3362050" cy="1443350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C9DA27-6EEF-FFB9-465C-3AF3428F6C00}"/>
              </a:ext>
            </a:extLst>
          </p:cNvPr>
          <p:cNvCxnSpPr>
            <a:cxnSpLocks/>
            <a:stCxn id="8" idx="5"/>
            <a:endCxn id="15" idx="1"/>
          </p:cNvCxnSpPr>
          <p:nvPr/>
        </p:nvCxnSpPr>
        <p:spPr>
          <a:xfrm>
            <a:off x="5971538" y="4698994"/>
            <a:ext cx="2331967" cy="11265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BEA500-5DA8-5925-6263-39220E8B48F7}"/>
              </a:ext>
            </a:extLst>
          </p:cNvPr>
          <p:cNvCxnSpPr>
            <a:cxnSpLocks/>
            <a:stCxn id="11" idx="4"/>
            <a:endCxn id="16" idx="0"/>
          </p:cNvCxnSpPr>
          <p:nvPr/>
        </p:nvCxnSpPr>
        <p:spPr>
          <a:xfrm>
            <a:off x="10422338" y="4877614"/>
            <a:ext cx="547925" cy="8270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3B816ED-B117-465E-0432-09E5CD2FB58E}"/>
              </a:ext>
            </a:extLst>
          </p:cNvPr>
          <p:cNvCxnSpPr>
            <a:cxnSpLocks/>
            <a:stCxn id="9" idx="5"/>
            <a:endCxn id="16" idx="1"/>
          </p:cNvCxnSpPr>
          <p:nvPr/>
        </p:nvCxnSpPr>
        <p:spPr>
          <a:xfrm>
            <a:off x="8204079" y="4674097"/>
            <a:ext cx="2474326" cy="1151492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6106E5B-1D7E-BDF6-9328-AAF00B38D2A8}"/>
              </a:ext>
            </a:extLst>
          </p:cNvPr>
          <p:cNvCxnSpPr>
            <a:cxnSpLocks/>
            <a:stCxn id="14" idx="7"/>
            <a:endCxn id="11" idx="3"/>
          </p:cNvCxnSpPr>
          <p:nvPr/>
        </p:nvCxnSpPr>
        <p:spPr>
          <a:xfrm flipV="1">
            <a:off x="6512321" y="4756722"/>
            <a:ext cx="3618159" cy="10688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44616A4-8ABA-2E2F-0845-FE6EE1B8E194}"/>
              </a:ext>
            </a:extLst>
          </p:cNvPr>
          <p:cNvCxnSpPr>
            <a:cxnSpLocks/>
            <a:stCxn id="8" idx="3"/>
            <a:endCxn id="13" idx="7"/>
          </p:cNvCxnSpPr>
          <p:nvPr/>
        </p:nvCxnSpPr>
        <p:spPr>
          <a:xfrm flipH="1">
            <a:off x="4137421" y="4698994"/>
            <a:ext cx="1250401" cy="11265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6227CA-8D4B-D1E7-2C58-DDB9E6582657}"/>
              </a:ext>
            </a:extLst>
          </p:cNvPr>
          <p:cNvCxnSpPr>
            <a:cxnSpLocks/>
            <a:stCxn id="3" idx="6"/>
            <a:endCxn id="6" idx="2"/>
          </p:cNvCxnSpPr>
          <p:nvPr/>
        </p:nvCxnSpPr>
        <p:spPr>
          <a:xfrm>
            <a:off x="1349772" y="4347826"/>
            <a:ext cx="1912075" cy="500924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558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0C53F-C3AD-2C74-7023-2937F7E52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D93DC-7758-5F9E-5F6D-58642B4FA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0167D77-5F9C-B9B0-00D4-606496D9134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0F0C0E2-3304-946B-FEF8-04489DDADDD5}"/>
              </a:ext>
            </a:extLst>
          </p:cNvPr>
          <p:cNvSpPr txBox="1"/>
          <p:nvPr/>
        </p:nvSpPr>
        <p:spPr>
          <a:xfrm>
            <a:off x="838199" y="1690688"/>
            <a:ext cx="10515599" cy="2267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An undirected graph is a </a:t>
            </a:r>
            <a:r>
              <a:rPr lang="en-US" sz="3200" b="1" dirty="0">
                <a:solidFill>
                  <a:srgbClr val="333333"/>
                </a:solidFill>
              </a:rPr>
              <a:t>tree</a:t>
            </a:r>
            <a:r>
              <a:rPr lang="en-US" sz="3200" dirty="0">
                <a:solidFill>
                  <a:srgbClr val="333333"/>
                </a:solidFill>
              </a:rPr>
              <a:t> if it is connected and does not contain a cycle.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A graph that doesn’t contain a cycle is called </a:t>
            </a:r>
            <a:r>
              <a:rPr lang="en-US" sz="3200" b="1" dirty="0">
                <a:solidFill>
                  <a:srgbClr val="333333"/>
                </a:solidFill>
              </a:rPr>
              <a:t>acyclic</a:t>
            </a:r>
            <a:r>
              <a:rPr lang="en-US" sz="3200" dirty="0">
                <a:solidFill>
                  <a:srgbClr val="333333"/>
                </a:solidFill>
              </a:rPr>
              <a:t>.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A vertex with degree 1 is called a </a:t>
            </a:r>
            <a:r>
              <a:rPr lang="en-US" sz="3200" b="1" dirty="0">
                <a:solidFill>
                  <a:srgbClr val="333333"/>
                </a:solidFill>
              </a:rPr>
              <a:t>leaf</a:t>
            </a:r>
            <a:r>
              <a:rPr lang="en-US" sz="3200" dirty="0">
                <a:solidFill>
                  <a:srgbClr val="333333"/>
                </a:solidFill>
              </a:rPr>
              <a:t>.  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7727CE2-1701-660D-03E7-061D3184954F}"/>
              </a:ext>
            </a:extLst>
          </p:cNvPr>
          <p:cNvSpPr/>
          <p:nvPr/>
        </p:nvSpPr>
        <p:spPr>
          <a:xfrm>
            <a:off x="524272" y="3935076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3542" y="174893"/>
                  <a:pt x="181029" y="-45695"/>
                  <a:pt x="412750" y="0"/>
                </a:cubicBezTo>
                <a:cubicBezTo>
                  <a:pt x="610484" y="-7320"/>
                  <a:pt x="792680" y="190976"/>
                  <a:pt x="825500" y="412750"/>
                </a:cubicBezTo>
                <a:cubicBezTo>
                  <a:pt x="844691" y="681305"/>
                  <a:pt x="666997" y="814579"/>
                  <a:pt x="412750" y="825500"/>
                </a:cubicBezTo>
                <a:cubicBezTo>
                  <a:pt x="195143" y="825990"/>
                  <a:pt x="2767" y="672320"/>
                  <a:pt x="0" y="41275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2592148-1BD2-9BBF-1A0B-D74D33BAE8B5}"/>
              </a:ext>
            </a:extLst>
          </p:cNvPr>
          <p:cNvSpPr/>
          <p:nvPr/>
        </p:nvSpPr>
        <p:spPr>
          <a:xfrm>
            <a:off x="3368865" y="3931222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3547" y="158114"/>
                  <a:pt x="192592" y="6282"/>
                  <a:pt x="412750" y="0"/>
                </a:cubicBezTo>
                <a:cubicBezTo>
                  <a:pt x="635738" y="-1878"/>
                  <a:pt x="840319" y="132835"/>
                  <a:pt x="825500" y="412750"/>
                </a:cubicBezTo>
                <a:cubicBezTo>
                  <a:pt x="858785" y="618706"/>
                  <a:pt x="629736" y="853452"/>
                  <a:pt x="412750" y="825500"/>
                </a:cubicBezTo>
                <a:cubicBezTo>
                  <a:pt x="176203" y="853714"/>
                  <a:pt x="21849" y="621489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DD4029-2E80-7318-40DD-4BCF6B4309CE}"/>
              </a:ext>
            </a:extLst>
          </p:cNvPr>
          <p:cNvSpPr/>
          <p:nvPr/>
        </p:nvSpPr>
        <p:spPr>
          <a:xfrm>
            <a:off x="7499471" y="3969489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16857" y="185515"/>
                  <a:pt x="199678" y="14633"/>
                  <a:pt x="412750" y="0"/>
                </a:cubicBezTo>
                <a:cubicBezTo>
                  <a:pt x="656312" y="32029"/>
                  <a:pt x="826758" y="223193"/>
                  <a:pt x="825500" y="412750"/>
                </a:cubicBezTo>
                <a:cubicBezTo>
                  <a:pt x="815080" y="624985"/>
                  <a:pt x="645346" y="831110"/>
                  <a:pt x="412750" y="825500"/>
                </a:cubicBezTo>
                <a:cubicBezTo>
                  <a:pt x="191087" y="802093"/>
                  <a:pt x="18963" y="676062"/>
                  <a:pt x="0" y="41275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2615A1F-9CD5-8F41-F68F-61DCA92DE8AD}"/>
              </a:ext>
            </a:extLst>
          </p:cNvPr>
          <p:cNvSpPr/>
          <p:nvPr/>
        </p:nvSpPr>
        <p:spPr>
          <a:xfrm>
            <a:off x="7748397" y="5588920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40609" y="159745"/>
                  <a:pt x="176469" y="3124"/>
                  <a:pt x="412750" y="0"/>
                </a:cubicBezTo>
                <a:cubicBezTo>
                  <a:pt x="675518" y="7329"/>
                  <a:pt x="811583" y="185237"/>
                  <a:pt x="825500" y="412750"/>
                </a:cubicBezTo>
                <a:cubicBezTo>
                  <a:pt x="797622" y="667931"/>
                  <a:pt x="632283" y="872058"/>
                  <a:pt x="412750" y="825500"/>
                </a:cubicBezTo>
                <a:cubicBezTo>
                  <a:pt x="164761" y="814539"/>
                  <a:pt x="10427" y="645688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A2EFF2-59F0-3142-C9FD-DCF3D26E8FCF}"/>
              </a:ext>
            </a:extLst>
          </p:cNvPr>
          <p:cNvSpPr/>
          <p:nvPr/>
        </p:nvSpPr>
        <p:spPr>
          <a:xfrm>
            <a:off x="3432813" y="57046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28422" y="151371"/>
                  <a:pt x="201600" y="-6102"/>
                  <a:pt x="412750" y="0"/>
                </a:cubicBezTo>
                <a:cubicBezTo>
                  <a:pt x="613423" y="15329"/>
                  <a:pt x="872350" y="170814"/>
                  <a:pt x="825500" y="412750"/>
                </a:cubicBezTo>
                <a:cubicBezTo>
                  <a:pt x="804824" y="599484"/>
                  <a:pt x="635006" y="843237"/>
                  <a:pt x="412750" y="825500"/>
                </a:cubicBezTo>
                <a:cubicBezTo>
                  <a:pt x="212767" y="786911"/>
                  <a:pt x="56600" y="636048"/>
                  <a:pt x="0" y="41275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31EF71-A3CD-EB37-61D3-C2DD19473DBE}"/>
              </a:ext>
            </a:extLst>
          </p:cNvPr>
          <p:cNvSpPr/>
          <p:nvPr/>
        </p:nvSpPr>
        <p:spPr>
          <a:xfrm>
            <a:off x="5807713" y="57046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3547" y="158114"/>
                  <a:pt x="192592" y="6282"/>
                  <a:pt x="412750" y="0"/>
                </a:cubicBezTo>
                <a:cubicBezTo>
                  <a:pt x="635738" y="-1878"/>
                  <a:pt x="840319" y="132835"/>
                  <a:pt x="825500" y="412750"/>
                </a:cubicBezTo>
                <a:cubicBezTo>
                  <a:pt x="858785" y="618706"/>
                  <a:pt x="629736" y="853452"/>
                  <a:pt x="412750" y="825500"/>
                </a:cubicBezTo>
                <a:cubicBezTo>
                  <a:pt x="176203" y="853714"/>
                  <a:pt x="21849" y="621489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17AD7B-D05B-D5BE-2C1E-EF56AC696E81}"/>
              </a:ext>
            </a:extLst>
          </p:cNvPr>
          <p:cNvSpPr/>
          <p:nvPr/>
        </p:nvSpPr>
        <p:spPr>
          <a:xfrm>
            <a:off x="5605996" y="4052114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16857" y="185515"/>
                  <a:pt x="199678" y="14633"/>
                  <a:pt x="412750" y="0"/>
                </a:cubicBezTo>
                <a:cubicBezTo>
                  <a:pt x="656312" y="32029"/>
                  <a:pt x="826758" y="223193"/>
                  <a:pt x="825500" y="412750"/>
                </a:cubicBezTo>
                <a:cubicBezTo>
                  <a:pt x="815080" y="624985"/>
                  <a:pt x="645346" y="831110"/>
                  <a:pt x="412750" y="825500"/>
                </a:cubicBezTo>
                <a:cubicBezTo>
                  <a:pt x="191087" y="802093"/>
                  <a:pt x="18963" y="676062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8D21286-CD87-893B-BEFA-2D9BDD046233}"/>
              </a:ext>
            </a:extLst>
          </p:cNvPr>
          <p:cNvSpPr/>
          <p:nvPr/>
        </p:nvSpPr>
        <p:spPr>
          <a:xfrm rot="19475258">
            <a:off x="10265655" y="4063180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40609" y="159745"/>
                  <a:pt x="176469" y="3124"/>
                  <a:pt x="412750" y="0"/>
                </a:cubicBezTo>
                <a:cubicBezTo>
                  <a:pt x="675518" y="7329"/>
                  <a:pt x="811583" y="185237"/>
                  <a:pt x="825500" y="412750"/>
                </a:cubicBezTo>
                <a:cubicBezTo>
                  <a:pt x="797622" y="667931"/>
                  <a:pt x="632283" y="872058"/>
                  <a:pt x="412750" y="825500"/>
                </a:cubicBezTo>
                <a:cubicBezTo>
                  <a:pt x="164761" y="814539"/>
                  <a:pt x="10427" y="645688"/>
                  <a:pt x="0" y="41275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74324D-9B4A-09D0-3E99-40941CE8A33E}"/>
              </a:ext>
            </a:extLst>
          </p:cNvPr>
          <p:cNvCxnSpPr>
            <a:cxnSpLocks/>
            <a:stCxn id="3" idx="5"/>
            <a:endCxn id="13" idx="1"/>
          </p:cNvCxnSpPr>
          <p:nvPr/>
        </p:nvCxnSpPr>
        <p:spPr>
          <a:xfrm>
            <a:off x="1228880" y="4639684"/>
            <a:ext cx="2324825" cy="1185905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500C05-EEE9-1800-0B2A-768EA3456F0A}"/>
              </a:ext>
            </a:extLst>
          </p:cNvPr>
          <p:cNvCxnSpPr>
            <a:cxnSpLocks/>
            <a:stCxn id="13" idx="7"/>
            <a:endCxn id="9" idx="3"/>
          </p:cNvCxnSpPr>
          <p:nvPr/>
        </p:nvCxnSpPr>
        <p:spPr>
          <a:xfrm flipV="1">
            <a:off x="4137421" y="4674097"/>
            <a:ext cx="3482942" cy="1151492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8E44228-19AC-EB62-C5B3-E15DE2B472B0}"/>
              </a:ext>
            </a:extLst>
          </p:cNvPr>
          <p:cNvCxnSpPr>
            <a:cxnSpLocks/>
            <a:stCxn id="8" idx="6"/>
            <a:endCxn id="15" idx="2"/>
          </p:cNvCxnSpPr>
          <p:nvPr/>
        </p:nvCxnSpPr>
        <p:spPr>
          <a:xfrm>
            <a:off x="4194365" y="4343972"/>
            <a:ext cx="1411631" cy="1208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CB6D972-0F10-D5AB-2BC1-7780697FB8B4}"/>
              </a:ext>
            </a:extLst>
          </p:cNvPr>
          <p:cNvCxnSpPr>
            <a:cxnSpLocks/>
            <a:stCxn id="11" idx="2"/>
            <a:endCxn id="14" idx="6"/>
          </p:cNvCxnSpPr>
          <p:nvPr/>
        </p:nvCxnSpPr>
        <p:spPr>
          <a:xfrm flipH="1">
            <a:off x="6633213" y="6001670"/>
            <a:ext cx="1115184" cy="11577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166C541-FED1-9216-4359-21E9C7E7625B}"/>
              </a:ext>
            </a:extLst>
          </p:cNvPr>
          <p:cNvCxnSpPr>
            <a:cxnSpLocks/>
            <a:stCxn id="9" idx="6"/>
            <a:endCxn id="16" idx="1"/>
          </p:cNvCxnSpPr>
          <p:nvPr/>
        </p:nvCxnSpPr>
        <p:spPr>
          <a:xfrm>
            <a:off x="8324971" y="4382239"/>
            <a:ext cx="1946450" cy="24945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23FF986-7EEB-F436-F4AE-E0D8B3FEAAD7}"/>
              </a:ext>
            </a:extLst>
          </p:cNvPr>
          <p:cNvCxnSpPr>
            <a:cxnSpLocks/>
            <a:stCxn id="14" idx="2"/>
            <a:endCxn id="13" idx="5"/>
          </p:cNvCxnSpPr>
          <p:nvPr/>
        </p:nvCxnSpPr>
        <p:spPr>
          <a:xfrm flipH="1">
            <a:off x="4137421" y="6117447"/>
            <a:ext cx="1670292" cy="2918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7C634BC-05C4-C9DF-6A65-CFBC78108320}"/>
              </a:ext>
            </a:extLst>
          </p:cNvPr>
          <p:cNvCxnSpPr>
            <a:cxnSpLocks/>
            <a:stCxn id="8" idx="2"/>
            <a:endCxn id="3" idx="6"/>
          </p:cNvCxnSpPr>
          <p:nvPr/>
        </p:nvCxnSpPr>
        <p:spPr>
          <a:xfrm flipH="1">
            <a:off x="1349772" y="4343972"/>
            <a:ext cx="2019093" cy="385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932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37377-A9F1-3B52-F9F9-4A4F3E3BE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319E-E9F9-EB96-C1E4-9464B711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E1CE64-4716-1BAE-7E7B-4E94F8CD0CD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9E86588-EBCE-83CF-8B9B-848CBAF9131A}"/>
              </a:ext>
            </a:extLst>
          </p:cNvPr>
          <p:cNvSpPr txBox="1"/>
          <p:nvPr/>
        </p:nvSpPr>
        <p:spPr>
          <a:xfrm>
            <a:off x="838200" y="1690688"/>
            <a:ext cx="5257800" cy="5734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Course Updates</a:t>
            </a:r>
          </a:p>
          <a:p>
            <a:pPr marL="457200" indent="-457200" algn="l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Finish GS Analysis</a:t>
            </a:r>
          </a:p>
          <a:p>
            <a:pPr marL="457200" indent="-457200" algn="l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Graphs</a:t>
            </a:r>
          </a:p>
          <a:p>
            <a:pPr marL="914400" lvl="1" indent="-457200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Connectivity</a:t>
            </a:r>
          </a:p>
          <a:p>
            <a:pPr marL="914400" lvl="1" indent="-457200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Trees</a:t>
            </a:r>
          </a:p>
          <a:p>
            <a:pPr marL="914400" lvl="1" indent="-457200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Traversal    </a:t>
            </a:r>
          </a:p>
          <a:p>
            <a:pPr marL="457200" indent="-457200" algn="l">
              <a:spcAft>
                <a:spcPts val="750"/>
              </a:spcAft>
              <a:buFont typeface="+mj-lt"/>
              <a:buAutoNum type="arabicPeriod"/>
            </a:pPr>
            <a:endParaRPr lang="en-US" sz="4000" dirty="0">
              <a:solidFill>
                <a:srgbClr val="333333"/>
              </a:solidFill>
            </a:endParaRPr>
          </a:p>
          <a:p>
            <a:pPr marL="342900" indent="-342900" algn="l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4000" b="0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9" name="Picture 8" descr="Pastel checklist and pencil">
            <a:extLst>
              <a:ext uri="{FF2B5EF4-FFF2-40B4-BE49-F238E27FC236}">
                <a16:creationId xmlns:a16="http://schemas.microsoft.com/office/drawing/2014/main" id="{6500B1E5-0381-AED3-5A07-0410BECE3D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8A5F9"/>
              </a:clrFrom>
              <a:clrTo>
                <a:srgbClr val="C8A5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250" y="82834"/>
            <a:ext cx="9055443" cy="740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06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C8E3C-911E-7CF4-A281-5C166F5D0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60E1E-0F15-E8EF-0509-6A8757DE9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Rooted Trees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511F40A-0488-4B41-5391-B1961301D87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9AB8CB-9421-484B-803D-F838E1C46D58}"/>
                  </a:ext>
                </a:extLst>
              </p:cNvPr>
              <p:cNvSpPr txBox="1"/>
              <p:nvPr/>
            </p:nvSpPr>
            <p:spPr>
              <a:xfrm>
                <a:off x="838199" y="1690688"/>
                <a:ext cx="10515599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A </a:t>
                </a:r>
                <a:r>
                  <a:rPr lang="en-US" sz="3200" b="1" dirty="0">
                    <a:solidFill>
                      <a:srgbClr val="333333"/>
                    </a:solidFill>
                  </a:rPr>
                  <a:t>rooted tree</a:t>
                </a:r>
                <a:r>
                  <a:rPr lang="en-US" sz="3200" dirty="0">
                    <a:solidFill>
                      <a:srgbClr val="333333"/>
                    </a:solidFill>
                  </a:rPr>
                  <a:t> is a tree with some node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fixed as the </a:t>
                </a:r>
                <a:r>
                  <a:rPr lang="en-US" sz="3200" b="1" dirty="0">
                    <a:solidFill>
                      <a:srgbClr val="333333"/>
                    </a:solidFill>
                  </a:rPr>
                  <a:t>root</a:t>
                </a:r>
                <a:r>
                  <a:rPr lang="en-US" sz="3200" dirty="0">
                    <a:solidFill>
                      <a:srgbClr val="333333"/>
                    </a:solidFill>
                  </a:rPr>
                  <a:t>. We think of it as a hierarchical structure.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9AB8CB-9421-484B-803D-F838E1C46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8"/>
                <a:ext cx="10515599" cy="1077218"/>
              </a:xfrm>
              <a:prstGeom prst="rect">
                <a:avLst/>
              </a:prstGeom>
              <a:blipFill>
                <a:blip r:embed="rId3"/>
                <a:stretch>
                  <a:fillRect l="-1206" t="-5814" b="-1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diagram of a tree&#10;&#10;AI-generated content may be incorrect.">
            <a:extLst>
              <a:ext uri="{FF2B5EF4-FFF2-40B4-BE49-F238E27FC236}">
                <a16:creationId xmlns:a16="http://schemas.microsoft.com/office/drawing/2014/main" id="{1675C5B2-A988-6576-9020-91FDBF47F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620" y="2889538"/>
            <a:ext cx="9656759" cy="381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44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C6827-8136-5FCE-7255-A4DA6D9C2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92028-1DAA-7656-1476-0554AC200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25EC99-7ED8-F294-773A-FE235DC37B0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D6A67B-B10D-2AF0-EF3F-CE6DB16DAB7E}"/>
                  </a:ext>
                </a:extLst>
              </p:cNvPr>
              <p:cNvSpPr txBox="1"/>
              <p:nvPr/>
            </p:nvSpPr>
            <p:spPr>
              <a:xfrm>
                <a:off x="838199" y="1690688"/>
                <a:ext cx="10515599" cy="286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Lemma: </a:t>
                </a:r>
                <a:r>
                  <a:rPr lang="en-US" sz="3200" dirty="0">
                    <a:solidFill>
                      <a:srgbClr val="333333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be an undirected graph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nodes. Any two of the following statements imply the third:</a:t>
                </a: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G is connected.</a:t>
                </a: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G does not contain a cycle.</a:t>
                </a: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G has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edges. 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D6A67B-B10D-2AF0-EF3F-CE6DB16DA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8"/>
                <a:ext cx="10515599" cy="2862322"/>
              </a:xfrm>
              <a:prstGeom prst="rect">
                <a:avLst/>
              </a:prstGeom>
              <a:blipFill>
                <a:blip r:embed="rId3"/>
                <a:stretch>
                  <a:fillRect l="-1448" t="-2203" r="-1930" b="-5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 descr="User network outline">
            <a:extLst>
              <a:ext uri="{FF2B5EF4-FFF2-40B4-BE49-F238E27FC236}">
                <a16:creationId xmlns:a16="http://schemas.microsoft.com/office/drawing/2014/main" id="{2BCE48B4-B558-DF4A-E8E9-BC8457D62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32417" y="2459182"/>
            <a:ext cx="4821382" cy="482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18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10AC1-1856-271E-52CA-9B52EAD82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643D0-28E2-3DEC-1AAF-BD22DD8B0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 (Proof on Website)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CD72A7-A8A9-57AA-59C8-DA55765CC9C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7AD242-2762-F4E0-1F37-096751A42167}"/>
                  </a:ext>
                </a:extLst>
              </p:cNvPr>
              <p:cNvSpPr txBox="1"/>
              <p:nvPr/>
            </p:nvSpPr>
            <p:spPr>
              <a:xfrm>
                <a:off x="838199" y="1690688"/>
                <a:ext cx="10515599" cy="286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Lemma: </a:t>
                </a:r>
                <a:r>
                  <a:rPr lang="en-US" sz="3200" dirty="0">
                    <a:solidFill>
                      <a:srgbClr val="333333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be an undirected graph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nodes. Any two of the following statements imply the third:</a:t>
                </a: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G is connected.</a:t>
                </a: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G does not contain a cycle.</a:t>
                </a: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G has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edges. 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7AD242-2762-F4E0-1F37-096751A42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8"/>
                <a:ext cx="10515599" cy="2862322"/>
              </a:xfrm>
              <a:prstGeom prst="rect">
                <a:avLst/>
              </a:prstGeom>
              <a:blipFill>
                <a:blip r:embed="rId3"/>
                <a:stretch>
                  <a:fillRect l="-1448" t="-2203" r="-1930" b="-5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 descr="User network outline">
            <a:extLst>
              <a:ext uri="{FF2B5EF4-FFF2-40B4-BE49-F238E27FC236}">
                <a16:creationId xmlns:a16="http://schemas.microsoft.com/office/drawing/2014/main" id="{3447BF2B-009B-C51A-B5BE-6BDAB8E7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32417" y="2459182"/>
            <a:ext cx="4821382" cy="482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84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00180-F094-E16A-6194-6829387E6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0A9C3-6D25-8856-D594-A0DAABDA2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CB53EB-79FD-CD48-4422-F315269F06B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09B6F3-2A16-0B02-0D1B-557F5E4DDAB0}"/>
                  </a:ext>
                </a:extLst>
              </p:cNvPr>
              <p:cNvSpPr txBox="1"/>
              <p:nvPr/>
            </p:nvSpPr>
            <p:spPr>
              <a:xfrm>
                <a:off x="838199" y="1690688"/>
                <a:ext cx="10515599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Lemma: </a:t>
                </a:r>
                <a:r>
                  <a:rPr lang="en-US" sz="3200" dirty="0">
                    <a:solidFill>
                      <a:srgbClr val="333333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be a tree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nodes. Then 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, there must exist at least two leaf nodes.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09B6F3-2A16-0B02-0D1B-557F5E4DD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8"/>
                <a:ext cx="10515599" cy="1077218"/>
              </a:xfrm>
              <a:prstGeom prst="rect">
                <a:avLst/>
              </a:prstGeom>
              <a:blipFill>
                <a:blip r:embed="rId3"/>
                <a:stretch>
                  <a:fillRect l="-1448" t="-5814" r="-844" b="-1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diagram of a tree&#10;&#10;AI-generated content may be incorrect.">
            <a:extLst>
              <a:ext uri="{FF2B5EF4-FFF2-40B4-BE49-F238E27FC236}">
                <a16:creationId xmlns:a16="http://schemas.microsoft.com/office/drawing/2014/main" id="{8CCA801D-9E3E-A4D0-200F-D59C2CCE1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620" y="2889538"/>
            <a:ext cx="9656759" cy="381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3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6E78E-25C9-9F6D-33C1-41A14C62D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46170-7AFE-236F-8847-30A8A73C0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Connectivity Problem(s)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DD93BE-AF0F-E614-6EF5-FE07B9E384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FC35EA-E445-9A87-82E6-DD9A56B2C69E}"/>
                  </a:ext>
                </a:extLst>
              </p:cNvPr>
              <p:cNvSpPr txBox="1"/>
              <p:nvPr/>
            </p:nvSpPr>
            <p:spPr>
              <a:xfrm>
                <a:off x="838199" y="1690688"/>
                <a:ext cx="10515599" cy="52424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s-t Connectivity Problem:</a:t>
                </a:r>
              </a:p>
              <a:p>
                <a:pPr algn="l"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Input: </a:t>
                </a:r>
                <a:r>
                  <a:rPr lang="en-US" sz="3200" dirty="0">
                    <a:solidFill>
                      <a:srgbClr val="333333"/>
                    </a:solidFill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, source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, and destination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.</a:t>
                </a:r>
              </a:p>
              <a:p>
                <a:pPr algn="l"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Output: </a:t>
                </a:r>
                <a:r>
                  <a:rPr lang="en-US" sz="3200" dirty="0">
                    <a:solidFill>
                      <a:srgbClr val="333333"/>
                    </a:solidFill>
                  </a:rPr>
                  <a:t>True if there exists a path and False otherwise.</a:t>
                </a:r>
              </a:p>
              <a:p>
                <a:pPr algn="l">
                  <a:spcAft>
                    <a:spcPts val="750"/>
                  </a:spcAft>
                </a:pPr>
                <a:endParaRPr lang="en-US" sz="3200" b="1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s-t Shortest Path Problem:</a:t>
                </a:r>
              </a:p>
              <a:p>
                <a:pPr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Input: </a:t>
                </a:r>
                <a:r>
                  <a:rPr lang="en-US" sz="3200" dirty="0">
                    <a:solidFill>
                      <a:srgbClr val="333333"/>
                    </a:solidFill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, source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, and destination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.</a:t>
                </a:r>
              </a:p>
              <a:p>
                <a:pPr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Output: </a:t>
                </a:r>
                <a:r>
                  <a:rPr lang="en-US" sz="3200" dirty="0">
                    <a:solidFill>
                      <a:srgbClr val="333333"/>
                    </a:solidFill>
                  </a:rPr>
                  <a:t>The length of the shortest path from s to t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if there is no path).</a:t>
                </a:r>
              </a:p>
              <a:p>
                <a:pPr algn="l">
                  <a:spcAft>
                    <a:spcPts val="750"/>
                  </a:spcAft>
                </a:pPr>
                <a:endParaRPr lang="en-US" sz="3200" b="1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FC35EA-E445-9A87-82E6-DD9A56B2C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8"/>
                <a:ext cx="10515599" cy="5242461"/>
              </a:xfrm>
              <a:prstGeom prst="rect">
                <a:avLst/>
              </a:prstGeom>
              <a:blipFill>
                <a:blip r:embed="rId3"/>
                <a:stretch>
                  <a:fillRect l="-1448" t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943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84B9F-84F9-0875-76F0-B775C8D94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99EE0-F553-C083-AEFF-C9D570AA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Q: What is a brute force solution?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EBB112-CC9A-9432-2984-0EF63628339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0B82FF-7796-BBE2-1566-7B5D5FC9868B}"/>
                  </a:ext>
                </a:extLst>
              </p:cNvPr>
              <p:cNvSpPr txBox="1"/>
              <p:nvPr/>
            </p:nvSpPr>
            <p:spPr>
              <a:xfrm>
                <a:off x="838199" y="1690688"/>
                <a:ext cx="10515599" cy="2964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s-t Connectivity Problem:</a:t>
                </a:r>
              </a:p>
              <a:p>
                <a:pPr algn="l"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Input: </a:t>
                </a:r>
                <a:r>
                  <a:rPr lang="en-US" sz="3200" dirty="0">
                    <a:solidFill>
                      <a:srgbClr val="333333"/>
                    </a:solidFill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, source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, and destination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.</a:t>
                </a:r>
              </a:p>
              <a:p>
                <a:pPr algn="l"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Output: </a:t>
                </a:r>
                <a:r>
                  <a:rPr lang="en-US" sz="3200" dirty="0">
                    <a:solidFill>
                      <a:srgbClr val="333333"/>
                    </a:solidFill>
                  </a:rPr>
                  <a:t>True if there exists a path and False otherwise.</a:t>
                </a:r>
              </a:p>
              <a:p>
                <a:pPr algn="l">
                  <a:spcAft>
                    <a:spcPts val="750"/>
                  </a:spcAft>
                </a:pPr>
                <a:endParaRPr lang="en-US" sz="3200" b="1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b="1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0B82FF-7796-BBE2-1566-7B5D5FC98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8"/>
                <a:ext cx="10515599" cy="2964914"/>
              </a:xfrm>
              <a:prstGeom prst="rect">
                <a:avLst/>
              </a:prstGeom>
              <a:blipFill>
                <a:blip r:embed="rId3"/>
                <a:stretch>
                  <a:fillRect l="-1448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6F6DF79B-7CBE-2CD4-0E70-78E9CA51301A}"/>
              </a:ext>
            </a:extLst>
          </p:cNvPr>
          <p:cNvSpPr/>
          <p:nvPr/>
        </p:nvSpPr>
        <p:spPr>
          <a:xfrm>
            <a:off x="524272" y="3935076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3542" y="174893"/>
                  <a:pt x="181029" y="-45695"/>
                  <a:pt x="412750" y="0"/>
                </a:cubicBezTo>
                <a:cubicBezTo>
                  <a:pt x="610484" y="-7320"/>
                  <a:pt x="792680" y="190976"/>
                  <a:pt x="825500" y="412750"/>
                </a:cubicBezTo>
                <a:cubicBezTo>
                  <a:pt x="844691" y="681305"/>
                  <a:pt x="666997" y="814579"/>
                  <a:pt x="412750" y="825500"/>
                </a:cubicBezTo>
                <a:cubicBezTo>
                  <a:pt x="195143" y="825990"/>
                  <a:pt x="2767" y="672320"/>
                  <a:pt x="0" y="41275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4B9D63D-819F-C356-2065-5DF36BA29B46}"/>
              </a:ext>
            </a:extLst>
          </p:cNvPr>
          <p:cNvSpPr/>
          <p:nvPr/>
        </p:nvSpPr>
        <p:spPr>
          <a:xfrm>
            <a:off x="3261847" y="4436000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28422" y="151371"/>
                  <a:pt x="201600" y="-6102"/>
                  <a:pt x="412750" y="0"/>
                </a:cubicBezTo>
                <a:cubicBezTo>
                  <a:pt x="613423" y="15329"/>
                  <a:pt x="872350" y="170814"/>
                  <a:pt x="825500" y="412750"/>
                </a:cubicBezTo>
                <a:cubicBezTo>
                  <a:pt x="804824" y="599484"/>
                  <a:pt x="635006" y="843237"/>
                  <a:pt x="412750" y="825500"/>
                </a:cubicBezTo>
                <a:cubicBezTo>
                  <a:pt x="212767" y="786911"/>
                  <a:pt x="56600" y="636048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98FA316-1486-C105-94AE-E7F95302E2F1}"/>
              </a:ext>
            </a:extLst>
          </p:cNvPr>
          <p:cNvSpPr/>
          <p:nvPr/>
        </p:nvSpPr>
        <p:spPr>
          <a:xfrm>
            <a:off x="5266930" y="3994386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3547" y="158114"/>
                  <a:pt x="192592" y="6282"/>
                  <a:pt x="412750" y="0"/>
                </a:cubicBezTo>
                <a:cubicBezTo>
                  <a:pt x="635738" y="-1878"/>
                  <a:pt x="840319" y="132835"/>
                  <a:pt x="825500" y="412750"/>
                </a:cubicBezTo>
                <a:cubicBezTo>
                  <a:pt x="858785" y="618706"/>
                  <a:pt x="629736" y="853452"/>
                  <a:pt x="412750" y="825500"/>
                </a:cubicBezTo>
                <a:cubicBezTo>
                  <a:pt x="176203" y="853714"/>
                  <a:pt x="21849" y="621489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9720C7-CF9C-D4E4-0193-6D1B0605C1D1}"/>
              </a:ext>
            </a:extLst>
          </p:cNvPr>
          <p:cNvSpPr/>
          <p:nvPr/>
        </p:nvSpPr>
        <p:spPr>
          <a:xfrm>
            <a:off x="7499471" y="3969489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16857" y="185515"/>
                  <a:pt x="199678" y="14633"/>
                  <a:pt x="412750" y="0"/>
                </a:cubicBezTo>
                <a:cubicBezTo>
                  <a:pt x="656312" y="32029"/>
                  <a:pt x="826758" y="223193"/>
                  <a:pt x="825500" y="412750"/>
                </a:cubicBezTo>
                <a:cubicBezTo>
                  <a:pt x="815080" y="624985"/>
                  <a:pt x="645346" y="831110"/>
                  <a:pt x="412750" y="825500"/>
                </a:cubicBezTo>
                <a:cubicBezTo>
                  <a:pt x="191087" y="802093"/>
                  <a:pt x="18963" y="676062"/>
                  <a:pt x="0" y="41275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1A7F5A5-F706-3884-482E-CB57C1CB3E1C}"/>
              </a:ext>
            </a:extLst>
          </p:cNvPr>
          <p:cNvSpPr/>
          <p:nvPr/>
        </p:nvSpPr>
        <p:spPr>
          <a:xfrm>
            <a:off x="10009588" y="4052114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40609" y="159745"/>
                  <a:pt x="176469" y="3124"/>
                  <a:pt x="412750" y="0"/>
                </a:cubicBezTo>
                <a:cubicBezTo>
                  <a:pt x="675518" y="7329"/>
                  <a:pt x="811583" y="185237"/>
                  <a:pt x="825500" y="412750"/>
                </a:cubicBezTo>
                <a:cubicBezTo>
                  <a:pt x="797622" y="667931"/>
                  <a:pt x="632283" y="872058"/>
                  <a:pt x="412750" y="825500"/>
                </a:cubicBezTo>
                <a:cubicBezTo>
                  <a:pt x="164761" y="814539"/>
                  <a:pt x="10427" y="645688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7EFF1D1-765F-93B9-4D7F-CE6CBF4F677A}"/>
              </a:ext>
            </a:extLst>
          </p:cNvPr>
          <p:cNvSpPr/>
          <p:nvPr/>
        </p:nvSpPr>
        <p:spPr>
          <a:xfrm>
            <a:off x="1057913" y="57046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3542" y="174893"/>
                  <a:pt x="181029" y="-45695"/>
                  <a:pt x="412750" y="0"/>
                </a:cubicBezTo>
                <a:cubicBezTo>
                  <a:pt x="610484" y="-7320"/>
                  <a:pt x="792680" y="190976"/>
                  <a:pt x="825500" y="412750"/>
                </a:cubicBezTo>
                <a:cubicBezTo>
                  <a:pt x="844691" y="681305"/>
                  <a:pt x="666997" y="814579"/>
                  <a:pt x="412750" y="825500"/>
                </a:cubicBezTo>
                <a:cubicBezTo>
                  <a:pt x="195143" y="825990"/>
                  <a:pt x="2767" y="672320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768D830-B5EC-B1EA-69D4-0D9882E4B905}"/>
              </a:ext>
            </a:extLst>
          </p:cNvPr>
          <p:cNvSpPr/>
          <p:nvPr/>
        </p:nvSpPr>
        <p:spPr>
          <a:xfrm>
            <a:off x="3432813" y="57046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28422" y="151371"/>
                  <a:pt x="201600" y="-6102"/>
                  <a:pt x="412750" y="0"/>
                </a:cubicBezTo>
                <a:cubicBezTo>
                  <a:pt x="613423" y="15329"/>
                  <a:pt x="872350" y="170814"/>
                  <a:pt x="825500" y="412750"/>
                </a:cubicBezTo>
                <a:cubicBezTo>
                  <a:pt x="804824" y="599484"/>
                  <a:pt x="635006" y="843237"/>
                  <a:pt x="412750" y="825500"/>
                </a:cubicBezTo>
                <a:cubicBezTo>
                  <a:pt x="212767" y="786911"/>
                  <a:pt x="56600" y="636048"/>
                  <a:pt x="0" y="41275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B8957F4-E6F1-4FE5-2076-185379C9489A}"/>
              </a:ext>
            </a:extLst>
          </p:cNvPr>
          <p:cNvSpPr/>
          <p:nvPr/>
        </p:nvSpPr>
        <p:spPr>
          <a:xfrm>
            <a:off x="5807713" y="57046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3547" y="158114"/>
                  <a:pt x="192592" y="6282"/>
                  <a:pt x="412750" y="0"/>
                </a:cubicBezTo>
                <a:cubicBezTo>
                  <a:pt x="635738" y="-1878"/>
                  <a:pt x="840319" y="132835"/>
                  <a:pt x="825500" y="412750"/>
                </a:cubicBezTo>
                <a:cubicBezTo>
                  <a:pt x="858785" y="618706"/>
                  <a:pt x="629736" y="853452"/>
                  <a:pt x="412750" y="825500"/>
                </a:cubicBezTo>
                <a:cubicBezTo>
                  <a:pt x="176203" y="853714"/>
                  <a:pt x="21849" y="621489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A1E257-2607-A07D-014D-F8BF01ABEF89}"/>
              </a:ext>
            </a:extLst>
          </p:cNvPr>
          <p:cNvSpPr/>
          <p:nvPr/>
        </p:nvSpPr>
        <p:spPr>
          <a:xfrm>
            <a:off x="8182613" y="57046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16857" y="185515"/>
                  <a:pt x="199678" y="14633"/>
                  <a:pt x="412750" y="0"/>
                </a:cubicBezTo>
                <a:cubicBezTo>
                  <a:pt x="656312" y="32029"/>
                  <a:pt x="826758" y="223193"/>
                  <a:pt x="825500" y="412750"/>
                </a:cubicBezTo>
                <a:cubicBezTo>
                  <a:pt x="815080" y="624985"/>
                  <a:pt x="645346" y="831110"/>
                  <a:pt x="412750" y="825500"/>
                </a:cubicBezTo>
                <a:cubicBezTo>
                  <a:pt x="191087" y="802093"/>
                  <a:pt x="18963" y="676062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009983-D8E5-8B5A-45C3-5F0ED61B4B1C}"/>
              </a:ext>
            </a:extLst>
          </p:cNvPr>
          <p:cNvSpPr/>
          <p:nvPr/>
        </p:nvSpPr>
        <p:spPr>
          <a:xfrm>
            <a:off x="10557513" y="57046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40609" y="159745"/>
                  <a:pt x="176469" y="3124"/>
                  <a:pt x="412750" y="0"/>
                </a:cubicBezTo>
                <a:cubicBezTo>
                  <a:pt x="675518" y="7329"/>
                  <a:pt x="811583" y="185237"/>
                  <a:pt x="825500" y="412750"/>
                </a:cubicBezTo>
                <a:cubicBezTo>
                  <a:pt x="797622" y="667931"/>
                  <a:pt x="632283" y="872058"/>
                  <a:pt x="412750" y="825500"/>
                </a:cubicBezTo>
                <a:cubicBezTo>
                  <a:pt x="164761" y="814539"/>
                  <a:pt x="10427" y="645688"/>
                  <a:pt x="0" y="41275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FF0728-6F5C-7DB1-A1EF-BCCB6CCCC59E}"/>
              </a:ext>
            </a:extLst>
          </p:cNvPr>
          <p:cNvCxnSpPr>
            <a:stCxn id="3" idx="4"/>
            <a:endCxn id="10" idx="0"/>
          </p:cNvCxnSpPr>
          <p:nvPr/>
        </p:nvCxnSpPr>
        <p:spPr>
          <a:xfrm>
            <a:off x="937022" y="4760576"/>
            <a:ext cx="533641" cy="9441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1480E3-CBDC-27C7-2520-52707BE9F1B6}"/>
              </a:ext>
            </a:extLst>
          </p:cNvPr>
          <p:cNvCxnSpPr>
            <a:cxnSpLocks/>
            <a:stCxn id="3" idx="5"/>
            <a:endCxn id="11" idx="1"/>
          </p:cNvCxnSpPr>
          <p:nvPr/>
        </p:nvCxnSpPr>
        <p:spPr>
          <a:xfrm>
            <a:off x="1228880" y="4639684"/>
            <a:ext cx="2324825" cy="1185905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F2BC21-8611-2174-9D83-A6232B8BC872}"/>
              </a:ext>
            </a:extLst>
          </p:cNvPr>
          <p:cNvCxnSpPr>
            <a:cxnSpLocks/>
            <a:stCxn id="10" idx="7"/>
            <a:endCxn id="6" idx="3"/>
          </p:cNvCxnSpPr>
          <p:nvPr/>
        </p:nvCxnSpPr>
        <p:spPr>
          <a:xfrm flipV="1">
            <a:off x="1762521" y="5140608"/>
            <a:ext cx="1620218" cy="6849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DF5F94-DF96-99E5-2BE4-F5EBC3F0B72F}"/>
              </a:ext>
            </a:extLst>
          </p:cNvPr>
          <p:cNvCxnSpPr>
            <a:cxnSpLocks/>
            <a:stCxn id="11" idx="6"/>
            <a:endCxn id="8" idx="3"/>
          </p:cNvCxnSpPr>
          <p:nvPr/>
        </p:nvCxnSpPr>
        <p:spPr>
          <a:xfrm flipV="1">
            <a:off x="4258313" y="4674097"/>
            <a:ext cx="3362050" cy="1443350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017BDE-CA6B-9E25-E723-9DACD7B9EDC0}"/>
              </a:ext>
            </a:extLst>
          </p:cNvPr>
          <p:cNvCxnSpPr>
            <a:cxnSpLocks/>
            <a:stCxn id="7" idx="5"/>
            <a:endCxn id="13" idx="1"/>
          </p:cNvCxnSpPr>
          <p:nvPr/>
        </p:nvCxnSpPr>
        <p:spPr>
          <a:xfrm>
            <a:off x="5971538" y="4698994"/>
            <a:ext cx="2331967" cy="11265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F37E70D-2903-015E-40B6-E62F495FBA81}"/>
              </a:ext>
            </a:extLst>
          </p:cNvPr>
          <p:cNvCxnSpPr>
            <a:cxnSpLocks/>
            <a:stCxn id="9" idx="4"/>
            <a:endCxn id="14" idx="0"/>
          </p:cNvCxnSpPr>
          <p:nvPr/>
        </p:nvCxnSpPr>
        <p:spPr>
          <a:xfrm>
            <a:off x="10422338" y="4877614"/>
            <a:ext cx="547925" cy="8270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54BFC83-0802-BF65-50B1-7AAC863C9CB4}"/>
              </a:ext>
            </a:extLst>
          </p:cNvPr>
          <p:cNvCxnSpPr>
            <a:cxnSpLocks/>
            <a:stCxn id="8" idx="5"/>
            <a:endCxn id="14" idx="1"/>
          </p:cNvCxnSpPr>
          <p:nvPr/>
        </p:nvCxnSpPr>
        <p:spPr>
          <a:xfrm>
            <a:off x="8204079" y="4674097"/>
            <a:ext cx="2474326" cy="1151492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B546AB6-5993-1C60-80DB-16057D14F99B}"/>
              </a:ext>
            </a:extLst>
          </p:cNvPr>
          <p:cNvCxnSpPr>
            <a:cxnSpLocks/>
            <a:stCxn id="12" idx="7"/>
            <a:endCxn id="9" idx="3"/>
          </p:cNvCxnSpPr>
          <p:nvPr/>
        </p:nvCxnSpPr>
        <p:spPr>
          <a:xfrm flipV="1">
            <a:off x="6512321" y="4756722"/>
            <a:ext cx="3618159" cy="10688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58F489-3041-E962-BE93-431A98693625}"/>
              </a:ext>
            </a:extLst>
          </p:cNvPr>
          <p:cNvCxnSpPr>
            <a:cxnSpLocks/>
            <a:stCxn id="7" idx="3"/>
            <a:endCxn id="11" idx="7"/>
          </p:cNvCxnSpPr>
          <p:nvPr/>
        </p:nvCxnSpPr>
        <p:spPr>
          <a:xfrm flipH="1">
            <a:off x="4137421" y="4698994"/>
            <a:ext cx="1250401" cy="11265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7931FE5-7C48-23A2-895C-3241BAC99019}"/>
              </a:ext>
            </a:extLst>
          </p:cNvPr>
          <p:cNvCxnSpPr>
            <a:cxnSpLocks/>
          </p:cNvCxnSpPr>
          <p:nvPr/>
        </p:nvCxnSpPr>
        <p:spPr>
          <a:xfrm>
            <a:off x="1349772" y="4347826"/>
            <a:ext cx="1912075" cy="500924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BB0625F-3D4C-B404-8E95-810487E8152D}"/>
              </a:ext>
            </a:extLst>
          </p:cNvPr>
          <p:cNvSpPr txBox="1"/>
          <p:nvPr/>
        </p:nvSpPr>
        <p:spPr>
          <a:xfrm>
            <a:off x="188936" y="3482241"/>
            <a:ext cx="474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22CC39-D71A-1D8C-4481-4EC7A9D074FC}"/>
              </a:ext>
            </a:extLst>
          </p:cNvPr>
          <p:cNvSpPr txBox="1"/>
          <p:nvPr/>
        </p:nvSpPr>
        <p:spPr>
          <a:xfrm>
            <a:off x="11267401" y="6170172"/>
            <a:ext cx="349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31671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578C2-13F8-B570-041C-3FD1B84E0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B7535-A9FF-E2AB-BEEA-7EF56C89B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Q: What is a brute force solution?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2195C8-EA96-CB11-FB5D-05E1B838FC2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4FAC57-1C80-D0DE-961B-A1CA4818940A}"/>
                  </a:ext>
                </a:extLst>
              </p:cNvPr>
              <p:cNvSpPr txBox="1"/>
              <p:nvPr/>
            </p:nvSpPr>
            <p:spPr>
              <a:xfrm>
                <a:off x="838199" y="1690688"/>
                <a:ext cx="10515599" cy="27597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spcAft>
                    <a:spcPts val="750"/>
                  </a:spcAft>
                </a:pPr>
                <a:r>
                  <a:rPr lang="en-US" sz="3200" dirty="0">
                    <a:solidFill>
                      <a:srgbClr val="333333"/>
                    </a:solidFill>
                  </a:rPr>
                  <a:t>You could generate all sequences of length n-1 and check if any are paths. However, there are a lot of sequences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). That is slow…</a:t>
                </a:r>
              </a:p>
              <a:p>
                <a:pPr algn="l">
                  <a:spcAft>
                    <a:spcPts val="750"/>
                  </a:spcAft>
                </a:pPr>
                <a:endParaRPr lang="en-US" sz="3200" b="1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b="1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4FAC57-1C80-D0DE-961B-A1CA48189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90688"/>
                <a:ext cx="10515599" cy="2759730"/>
              </a:xfrm>
              <a:prstGeom prst="rect">
                <a:avLst/>
              </a:prstGeom>
              <a:blipFill>
                <a:blip r:embed="rId3"/>
                <a:stretch>
                  <a:fillRect l="-1448" t="-2283" r="-1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E8FB2CF4-291B-1EF0-5A09-F8B5CC25D564}"/>
              </a:ext>
            </a:extLst>
          </p:cNvPr>
          <p:cNvSpPr/>
          <p:nvPr/>
        </p:nvSpPr>
        <p:spPr>
          <a:xfrm>
            <a:off x="524272" y="3935076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3542" y="174893"/>
                  <a:pt x="181029" y="-45695"/>
                  <a:pt x="412750" y="0"/>
                </a:cubicBezTo>
                <a:cubicBezTo>
                  <a:pt x="610484" y="-7320"/>
                  <a:pt x="792680" y="190976"/>
                  <a:pt x="825500" y="412750"/>
                </a:cubicBezTo>
                <a:cubicBezTo>
                  <a:pt x="844691" y="681305"/>
                  <a:pt x="666997" y="814579"/>
                  <a:pt x="412750" y="825500"/>
                </a:cubicBezTo>
                <a:cubicBezTo>
                  <a:pt x="195143" y="825990"/>
                  <a:pt x="2767" y="672320"/>
                  <a:pt x="0" y="41275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13CE3AE-5A45-0656-6857-89E91673CF07}"/>
              </a:ext>
            </a:extLst>
          </p:cNvPr>
          <p:cNvSpPr/>
          <p:nvPr/>
        </p:nvSpPr>
        <p:spPr>
          <a:xfrm>
            <a:off x="3261847" y="4436000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28422" y="151371"/>
                  <a:pt x="201600" y="-6102"/>
                  <a:pt x="412750" y="0"/>
                </a:cubicBezTo>
                <a:cubicBezTo>
                  <a:pt x="613423" y="15329"/>
                  <a:pt x="872350" y="170814"/>
                  <a:pt x="825500" y="412750"/>
                </a:cubicBezTo>
                <a:cubicBezTo>
                  <a:pt x="804824" y="599484"/>
                  <a:pt x="635006" y="843237"/>
                  <a:pt x="412750" y="825500"/>
                </a:cubicBezTo>
                <a:cubicBezTo>
                  <a:pt x="212767" y="786911"/>
                  <a:pt x="56600" y="636048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7172E7-EBDB-7803-8991-4771AE52599E}"/>
              </a:ext>
            </a:extLst>
          </p:cNvPr>
          <p:cNvSpPr/>
          <p:nvPr/>
        </p:nvSpPr>
        <p:spPr>
          <a:xfrm>
            <a:off x="5266930" y="3994386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3547" y="158114"/>
                  <a:pt x="192592" y="6282"/>
                  <a:pt x="412750" y="0"/>
                </a:cubicBezTo>
                <a:cubicBezTo>
                  <a:pt x="635738" y="-1878"/>
                  <a:pt x="840319" y="132835"/>
                  <a:pt x="825500" y="412750"/>
                </a:cubicBezTo>
                <a:cubicBezTo>
                  <a:pt x="858785" y="618706"/>
                  <a:pt x="629736" y="853452"/>
                  <a:pt x="412750" y="825500"/>
                </a:cubicBezTo>
                <a:cubicBezTo>
                  <a:pt x="176203" y="853714"/>
                  <a:pt x="21849" y="621489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B782B48-C6B4-2617-D75C-E7A0153449BC}"/>
              </a:ext>
            </a:extLst>
          </p:cNvPr>
          <p:cNvSpPr/>
          <p:nvPr/>
        </p:nvSpPr>
        <p:spPr>
          <a:xfrm>
            <a:off x="7499471" y="3969489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16857" y="185515"/>
                  <a:pt x="199678" y="14633"/>
                  <a:pt x="412750" y="0"/>
                </a:cubicBezTo>
                <a:cubicBezTo>
                  <a:pt x="656312" y="32029"/>
                  <a:pt x="826758" y="223193"/>
                  <a:pt x="825500" y="412750"/>
                </a:cubicBezTo>
                <a:cubicBezTo>
                  <a:pt x="815080" y="624985"/>
                  <a:pt x="645346" y="831110"/>
                  <a:pt x="412750" y="825500"/>
                </a:cubicBezTo>
                <a:cubicBezTo>
                  <a:pt x="191087" y="802093"/>
                  <a:pt x="18963" y="676062"/>
                  <a:pt x="0" y="41275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595E34-1C33-3775-51C8-1C4AF4943E9E}"/>
              </a:ext>
            </a:extLst>
          </p:cNvPr>
          <p:cNvSpPr/>
          <p:nvPr/>
        </p:nvSpPr>
        <p:spPr>
          <a:xfrm>
            <a:off x="10009588" y="4052114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40609" y="159745"/>
                  <a:pt x="176469" y="3124"/>
                  <a:pt x="412750" y="0"/>
                </a:cubicBezTo>
                <a:cubicBezTo>
                  <a:pt x="675518" y="7329"/>
                  <a:pt x="811583" y="185237"/>
                  <a:pt x="825500" y="412750"/>
                </a:cubicBezTo>
                <a:cubicBezTo>
                  <a:pt x="797622" y="667931"/>
                  <a:pt x="632283" y="872058"/>
                  <a:pt x="412750" y="825500"/>
                </a:cubicBezTo>
                <a:cubicBezTo>
                  <a:pt x="164761" y="814539"/>
                  <a:pt x="10427" y="645688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76E2A62-6AE5-D3FB-613D-3EE88F7D211E}"/>
              </a:ext>
            </a:extLst>
          </p:cNvPr>
          <p:cNvSpPr/>
          <p:nvPr/>
        </p:nvSpPr>
        <p:spPr>
          <a:xfrm>
            <a:off x="1057913" y="57046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3542" y="174893"/>
                  <a:pt x="181029" y="-45695"/>
                  <a:pt x="412750" y="0"/>
                </a:cubicBezTo>
                <a:cubicBezTo>
                  <a:pt x="610484" y="-7320"/>
                  <a:pt x="792680" y="190976"/>
                  <a:pt x="825500" y="412750"/>
                </a:cubicBezTo>
                <a:cubicBezTo>
                  <a:pt x="844691" y="681305"/>
                  <a:pt x="666997" y="814579"/>
                  <a:pt x="412750" y="825500"/>
                </a:cubicBezTo>
                <a:cubicBezTo>
                  <a:pt x="195143" y="825990"/>
                  <a:pt x="2767" y="672320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E23DFF-A61D-7D63-9253-AC3B2C7707A9}"/>
              </a:ext>
            </a:extLst>
          </p:cNvPr>
          <p:cNvSpPr/>
          <p:nvPr/>
        </p:nvSpPr>
        <p:spPr>
          <a:xfrm>
            <a:off x="3432813" y="57046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28422" y="151371"/>
                  <a:pt x="201600" y="-6102"/>
                  <a:pt x="412750" y="0"/>
                </a:cubicBezTo>
                <a:cubicBezTo>
                  <a:pt x="613423" y="15329"/>
                  <a:pt x="872350" y="170814"/>
                  <a:pt x="825500" y="412750"/>
                </a:cubicBezTo>
                <a:cubicBezTo>
                  <a:pt x="804824" y="599484"/>
                  <a:pt x="635006" y="843237"/>
                  <a:pt x="412750" y="825500"/>
                </a:cubicBezTo>
                <a:cubicBezTo>
                  <a:pt x="212767" y="786911"/>
                  <a:pt x="56600" y="636048"/>
                  <a:pt x="0" y="41275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ED5F8CC-181F-99D7-0C84-D7E29588B08B}"/>
              </a:ext>
            </a:extLst>
          </p:cNvPr>
          <p:cNvSpPr/>
          <p:nvPr/>
        </p:nvSpPr>
        <p:spPr>
          <a:xfrm>
            <a:off x="5807713" y="57046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3547" y="158114"/>
                  <a:pt x="192592" y="6282"/>
                  <a:pt x="412750" y="0"/>
                </a:cubicBezTo>
                <a:cubicBezTo>
                  <a:pt x="635738" y="-1878"/>
                  <a:pt x="840319" y="132835"/>
                  <a:pt x="825500" y="412750"/>
                </a:cubicBezTo>
                <a:cubicBezTo>
                  <a:pt x="858785" y="618706"/>
                  <a:pt x="629736" y="853452"/>
                  <a:pt x="412750" y="825500"/>
                </a:cubicBezTo>
                <a:cubicBezTo>
                  <a:pt x="176203" y="853714"/>
                  <a:pt x="21849" y="621489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697718E-CABB-B0B2-1434-F6CD9F6F1F61}"/>
              </a:ext>
            </a:extLst>
          </p:cNvPr>
          <p:cNvSpPr/>
          <p:nvPr/>
        </p:nvSpPr>
        <p:spPr>
          <a:xfrm>
            <a:off x="8182613" y="57046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16857" y="185515"/>
                  <a:pt x="199678" y="14633"/>
                  <a:pt x="412750" y="0"/>
                </a:cubicBezTo>
                <a:cubicBezTo>
                  <a:pt x="656312" y="32029"/>
                  <a:pt x="826758" y="223193"/>
                  <a:pt x="825500" y="412750"/>
                </a:cubicBezTo>
                <a:cubicBezTo>
                  <a:pt x="815080" y="624985"/>
                  <a:pt x="645346" y="831110"/>
                  <a:pt x="412750" y="825500"/>
                </a:cubicBezTo>
                <a:cubicBezTo>
                  <a:pt x="191087" y="802093"/>
                  <a:pt x="18963" y="676062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355AB58-5E75-3169-3A09-2A7035378CA7}"/>
              </a:ext>
            </a:extLst>
          </p:cNvPr>
          <p:cNvSpPr/>
          <p:nvPr/>
        </p:nvSpPr>
        <p:spPr>
          <a:xfrm>
            <a:off x="10557513" y="57046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40609" y="159745"/>
                  <a:pt x="176469" y="3124"/>
                  <a:pt x="412750" y="0"/>
                </a:cubicBezTo>
                <a:cubicBezTo>
                  <a:pt x="675518" y="7329"/>
                  <a:pt x="811583" y="185237"/>
                  <a:pt x="825500" y="412750"/>
                </a:cubicBezTo>
                <a:cubicBezTo>
                  <a:pt x="797622" y="667931"/>
                  <a:pt x="632283" y="872058"/>
                  <a:pt x="412750" y="825500"/>
                </a:cubicBezTo>
                <a:cubicBezTo>
                  <a:pt x="164761" y="814539"/>
                  <a:pt x="10427" y="645688"/>
                  <a:pt x="0" y="41275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F4D6E3-7CB0-821F-91D8-B1E1D717A5A1}"/>
              </a:ext>
            </a:extLst>
          </p:cNvPr>
          <p:cNvCxnSpPr>
            <a:stCxn id="3" idx="4"/>
            <a:endCxn id="10" idx="0"/>
          </p:cNvCxnSpPr>
          <p:nvPr/>
        </p:nvCxnSpPr>
        <p:spPr>
          <a:xfrm>
            <a:off x="937022" y="4760576"/>
            <a:ext cx="533641" cy="9441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4B15CC-9A82-6FE4-CC5F-F9BDC3B5DFC0}"/>
              </a:ext>
            </a:extLst>
          </p:cNvPr>
          <p:cNvCxnSpPr>
            <a:cxnSpLocks/>
            <a:stCxn id="3" idx="5"/>
            <a:endCxn id="11" idx="1"/>
          </p:cNvCxnSpPr>
          <p:nvPr/>
        </p:nvCxnSpPr>
        <p:spPr>
          <a:xfrm>
            <a:off x="1228880" y="4639684"/>
            <a:ext cx="2324825" cy="1185905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5D7DD2C-0372-3EDA-4C17-8A28A7DBF6EA}"/>
              </a:ext>
            </a:extLst>
          </p:cNvPr>
          <p:cNvCxnSpPr>
            <a:cxnSpLocks/>
            <a:stCxn id="10" idx="7"/>
            <a:endCxn id="6" idx="3"/>
          </p:cNvCxnSpPr>
          <p:nvPr/>
        </p:nvCxnSpPr>
        <p:spPr>
          <a:xfrm flipV="1">
            <a:off x="1762521" y="5140608"/>
            <a:ext cx="1620218" cy="6849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469EB52-B163-209D-F80A-23EA601905AA}"/>
              </a:ext>
            </a:extLst>
          </p:cNvPr>
          <p:cNvCxnSpPr>
            <a:cxnSpLocks/>
            <a:stCxn id="11" idx="6"/>
            <a:endCxn id="8" idx="3"/>
          </p:cNvCxnSpPr>
          <p:nvPr/>
        </p:nvCxnSpPr>
        <p:spPr>
          <a:xfrm flipV="1">
            <a:off x="4258313" y="4674097"/>
            <a:ext cx="3362050" cy="1443350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FF38FB5-B748-4DFC-9149-4A310E36EA98}"/>
              </a:ext>
            </a:extLst>
          </p:cNvPr>
          <p:cNvCxnSpPr>
            <a:cxnSpLocks/>
            <a:stCxn id="7" idx="5"/>
            <a:endCxn id="13" idx="1"/>
          </p:cNvCxnSpPr>
          <p:nvPr/>
        </p:nvCxnSpPr>
        <p:spPr>
          <a:xfrm>
            <a:off x="5971538" y="4698994"/>
            <a:ext cx="2331967" cy="11265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64AA12E-331F-30BF-147D-81323A89896E}"/>
              </a:ext>
            </a:extLst>
          </p:cNvPr>
          <p:cNvCxnSpPr>
            <a:cxnSpLocks/>
            <a:stCxn id="9" idx="4"/>
            <a:endCxn id="14" idx="0"/>
          </p:cNvCxnSpPr>
          <p:nvPr/>
        </p:nvCxnSpPr>
        <p:spPr>
          <a:xfrm>
            <a:off x="10422338" y="4877614"/>
            <a:ext cx="547925" cy="8270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3F61A3-F860-B4A3-1B20-2CC3D770380A}"/>
              </a:ext>
            </a:extLst>
          </p:cNvPr>
          <p:cNvCxnSpPr>
            <a:cxnSpLocks/>
            <a:stCxn id="8" idx="5"/>
            <a:endCxn id="14" idx="1"/>
          </p:cNvCxnSpPr>
          <p:nvPr/>
        </p:nvCxnSpPr>
        <p:spPr>
          <a:xfrm>
            <a:off x="8204079" y="4674097"/>
            <a:ext cx="2474326" cy="1151492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7279F19-510E-0E68-645B-35FBC1F35321}"/>
              </a:ext>
            </a:extLst>
          </p:cNvPr>
          <p:cNvCxnSpPr>
            <a:cxnSpLocks/>
            <a:stCxn id="12" idx="7"/>
            <a:endCxn id="9" idx="3"/>
          </p:cNvCxnSpPr>
          <p:nvPr/>
        </p:nvCxnSpPr>
        <p:spPr>
          <a:xfrm flipV="1">
            <a:off x="6512321" y="4756722"/>
            <a:ext cx="3618159" cy="10688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29D9FE9-7E23-7F80-C1EE-38529180C42E}"/>
              </a:ext>
            </a:extLst>
          </p:cNvPr>
          <p:cNvCxnSpPr>
            <a:cxnSpLocks/>
            <a:stCxn id="7" idx="3"/>
            <a:endCxn id="11" idx="7"/>
          </p:cNvCxnSpPr>
          <p:nvPr/>
        </p:nvCxnSpPr>
        <p:spPr>
          <a:xfrm flipH="1">
            <a:off x="4137421" y="4698994"/>
            <a:ext cx="1250401" cy="11265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59745C8-7F1A-5833-84FB-2F4F78E57926}"/>
              </a:ext>
            </a:extLst>
          </p:cNvPr>
          <p:cNvCxnSpPr>
            <a:cxnSpLocks/>
          </p:cNvCxnSpPr>
          <p:nvPr/>
        </p:nvCxnSpPr>
        <p:spPr>
          <a:xfrm>
            <a:off x="1349772" y="4347826"/>
            <a:ext cx="1912075" cy="500924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65EFD8F-9005-4094-83B9-631995052E41}"/>
              </a:ext>
            </a:extLst>
          </p:cNvPr>
          <p:cNvSpPr txBox="1"/>
          <p:nvPr/>
        </p:nvSpPr>
        <p:spPr>
          <a:xfrm>
            <a:off x="188936" y="3482241"/>
            <a:ext cx="474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1D5C9E-A640-68CD-6CC3-33F8DC5B1087}"/>
              </a:ext>
            </a:extLst>
          </p:cNvPr>
          <p:cNvSpPr txBox="1"/>
          <p:nvPr/>
        </p:nvSpPr>
        <p:spPr>
          <a:xfrm>
            <a:off x="11267401" y="6170172"/>
            <a:ext cx="349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281643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E7A01-5B99-E881-1C90-F914C0A82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21AD2-A10D-867B-5EB6-A18315E80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Connectivity Problem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053A7E-4755-6EFA-AEA7-FD2B9E9F0A9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0251B64-4406-E4E9-DB1E-5C0F85E7E039}"/>
              </a:ext>
            </a:extLst>
          </p:cNvPr>
          <p:cNvSpPr txBox="1"/>
          <p:nvPr/>
        </p:nvSpPr>
        <p:spPr>
          <a:xfrm>
            <a:off x="11267401" y="6170172"/>
            <a:ext cx="349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B4E1B99-A9EF-2899-7CD3-3C962FA9ECDF}"/>
                  </a:ext>
                </a:extLst>
              </p:cNvPr>
              <p:cNvSpPr txBox="1"/>
              <p:nvPr/>
            </p:nvSpPr>
            <p:spPr>
              <a:xfrm>
                <a:off x="380998" y="1690688"/>
                <a:ext cx="10515600" cy="1774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Graph Connectivity:</a:t>
                </a:r>
              </a:p>
              <a:p>
                <a:pPr algn="l"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</a:p>
              <a:p>
                <a:pPr algn="l">
                  <a:spcAft>
                    <a:spcPts val="750"/>
                  </a:spcAft>
                </a:pPr>
                <a:r>
                  <a:rPr lang="en-US" sz="3200" b="1" dirty="0">
                    <a:solidFill>
                      <a:srgbClr val="333333"/>
                    </a:solidFill>
                  </a:rPr>
                  <a:t>Output: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= {</m:t>
                    </m:r>
                    <m:r>
                      <m:rPr>
                        <m:sty m:val="p"/>
                      </m:rP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r>
                      <m:rPr>
                        <m:sty m:val="p"/>
                      </m:rP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there</m:t>
                    </m:r>
                    <m: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exists</m:t>
                    </m:r>
                    <m: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path</m:t>
                    </m:r>
                    <m: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from</m:t>
                    </m:r>
                    <m: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3200" b="1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b="1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B4E1B99-A9EF-2899-7CD3-3C962FA9E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8" y="1690688"/>
                <a:ext cx="10515600" cy="1774845"/>
              </a:xfrm>
              <a:prstGeom prst="rect">
                <a:avLst/>
              </a:prstGeom>
              <a:blipFill>
                <a:blip r:embed="rId3"/>
                <a:stretch>
                  <a:fillRect l="-1448" t="-3546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4F80D8EA-38DE-EDBD-A8CD-F05E6BBC875F}"/>
              </a:ext>
            </a:extLst>
          </p:cNvPr>
          <p:cNvSpPr/>
          <p:nvPr/>
        </p:nvSpPr>
        <p:spPr>
          <a:xfrm>
            <a:off x="676672" y="4087476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3542" y="174893"/>
                  <a:pt x="181029" y="-45695"/>
                  <a:pt x="412750" y="0"/>
                </a:cubicBezTo>
                <a:cubicBezTo>
                  <a:pt x="610484" y="-7320"/>
                  <a:pt x="792680" y="190976"/>
                  <a:pt x="825500" y="412750"/>
                </a:cubicBezTo>
                <a:cubicBezTo>
                  <a:pt x="844691" y="681305"/>
                  <a:pt x="666997" y="814579"/>
                  <a:pt x="412750" y="825500"/>
                </a:cubicBezTo>
                <a:cubicBezTo>
                  <a:pt x="195143" y="825990"/>
                  <a:pt x="2767" y="672320"/>
                  <a:pt x="0" y="41275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9AE7399-C0AC-2C36-A68E-03326FAC0D56}"/>
              </a:ext>
            </a:extLst>
          </p:cNvPr>
          <p:cNvSpPr/>
          <p:nvPr/>
        </p:nvSpPr>
        <p:spPr>
          <a:xfrm>
            <a:off x="3414247" y="4588400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28422" y="151371"/>
                  <a:pt x="201600" y="-6102"/>
                  <a:pt x="412750" y="0"/>
                </a:cubicBezTo>
                <a:cubicBezTo>
                  <a:pt x="613423" y="15329"/>
                  <a:pt x="872350" y="170814"/>
                  <a:pt x="825500" y="412750"/>
                </a:cubicBezTo>
                <a:cubicBezTo>
                  <a:pt x="804824" y="599484"/>
                  <a:pt x="635006" y="843237"/>
                  <a:pt x="412750" y="825500"/>
                </a:cubicBezTo>
                <a:cubicBezTo>
                  <a:pt x="212767" y="786911"/>
                  <a:pt x="56600" y="636048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3E4CFD6-F8E8-F8B3-EBB5-379816EEF7E7}"/>
              </a:ext>
            </a:extLst>
          </p:cNvPr>
          <p:cNvSpPr/>
          <p:nvPr/>
        </p:nvSpPr>
        <p:spPr>
          <a:xfrm>
            <a:off x="5419330" y="4146786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3547" y="158114"/>
                  <a:pt x="192592" y="6282"/>
                  <a:pt x="412750" y="0"/>
                </a:cubicBezTo>
                <a:cubicBezTo>
                  <a:pt x="635738" y="-1878"/>
                  <a:pt x="840319" y="132835"/>
                  <a:pt x="825500" y="412750"/>
                </a:cubicBezTo>
                <a:cubicBezTo>
                  <a:pt x="858785" y="618706"/>
                  <a:pt x="629736" y="853452"/>
                  <a:pt x="412750" y="825500"/>
                </a:cubicBezTo>
                <a:cubicBezTo>
                  <a:pt x="176203" y="853714"/>
                  <a:pt x="21849" y="621489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94285B8-00FD-6925-AD53-0CF45F9EFFCB}"/>
              </a:ext>
            </a:extLst>
          </p:cNvPr>
          <p:cNvSpPr/>
          <p:nvPr/>
        </p:nvSpPr>
        <p:spPr>
          <a:xfrm>
            <a:off x="7651871" y="4121889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16857" y="185515"/>
                  <a:pt x="199678" y="14633"/>
                  <a:pt x="412750" y="0"/>
                </a:cubicBezTo>
                <a:cubicBezTo>
                  <a:pt x="656312" y="32029"/>
                  <a:pt x="826758" y="223193"/>
                  <a:pt x="825500" y="412750"/>
                </a:cubicBezTo>
                <a:cubicBezTo>
                  <a:pt x="815080" y="624985"/>
                  <a:pt x="645346" y="831110"/>
                  <a:pt x="412750" y="825500"/>
                </a:cubicBezTo>
                <a:cubicBezTo>
                  <a:pt x="191087" y="802093"/>
                  <a:pt x="18963" y="676062"/>
                  <a:pt x="0" y="41275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3C9459D-E8F2-D928-228C-237AAF0D1D70}"/>
              </a:ext>
            </a:extLst>
          </p:cNvPr>
          <p:cNvSpPr/>
          <p:nvPr/>
        </p:nvSpPr>
        <p:spPr>
          <a:xfrm>
            <a:off x="10161988" y="4204514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40609" y="159745"/>
                  <a:pt x="176469" y="3124"/>
                  <a:pt x="412750" y="0"/>
                </a:cubicBezTo>
                <a:cubicBezTo>
                  <a:pt x="675518" y="7329"/>
                  <a:pt x="811583" y="185237"/>
                  <a:pt x="825500" y="412750"/>
                </a:cubicBezTo>
                <a:cubicBezTo>
                  <a:pt x="797622" y="667931"/>
                  <a:pt x="632283" y="872058"/>
                  <a:pt x="412750" y="825500"/>
                </a:cubicBezTo>
                <a:cubicBezTo>
                  <a:pt x="164761" y="814539"/>
                  <a:pt x="10427" y="645688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D4C6EA9-2F79-7755-8B81-68621F80833A}"/>
              </a:ext>
            </a:extLst>
          </p:cNvPr>
          <p:cNvSpPr/>
          <p:nvPr/>
        </p:nvSpPr>
        <p:spPr>
          <a:xfrm>
            <a:off x="1210313" y="58570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3542" y="174893"/>
                  <a:pt x="181029" y="-45695"/>
                  <a:pt x="412750" y="0"/>
                </a:cubicBezTo>
                <a:cubicBezTo>
                  <a:pt x="610484" y="-7320"/>
                  <a:pt x="792680" y="190976"/>
                  <a:pt x="825500" y="412750"/>
                </a:cubicBezTo>
                <a:cubicBezTo>
                  <a:pt x="844691" y="681305"/>
                  <a:pt x="666997" y="814579"/>
                  <a:pt x="412750" y="825500"/>
                </a:cubicBezTo>
                <a:cubicBezTo>
                  <a:pt x="195143" y="825990"/>
                  <a:pt x="2767" y="672320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DDE4888-6401-B92A-DD85-1215817D4A8C}"/>
              </a:ext>
            </a:extLst>
          </p:cNvPr>
          <p:cNvSpPr/>
          <p:nvPr/>
        </p:nvSpPr>
        <p:spPr>
          <a:xfrm>
            <a:off x="3585213" y="58570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28422" y="151371"/>
                  <a:pt x="201600" y="-6102"/>
                  <a:pt x="412750" y="0"/>
                </a:cubicBezTo>
                <a:cubicBezTo>
                  <a:pt x="613423" y="15329"/>
                  <a:pt x="872350" y="170814"/>
                  <a:pt x="825500" y="412750"/>
                </a:cubicBezTo>
                <a:cubicBezTo>
                  <a:pt x="804824" y="599484"/>
                  <a:pt x="635006" y="843237"/>
                  <a:pt x="412750" y="825500"/>
                </a:cubicBezTo>
                <a:cubicBezTo>
                  <a:pt x="212767" y="786911"/>
                  <a:pt x="56600" y="636048"/>
                  <a:pt x="0" y="41275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EF9EF24-0018-ADAF-C5B3-96F78E33D238}"/>
              </a:ext>
            </a:extLst>
          </p:cNvPr>
          <p:cNvSpPr/>
          <p:nvPr/>
        </p:nvSpPr>
        <p:spPr>
          <a:xfrm>
            <a:off x="5960113" y="58570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3547" y="158114"/>
                  <a:pt x="192592" y="6282"/>
                  <a:pt x="412750" y="0"/>
                </a:cubicBezTo>
                <a:cubicBezTo>
                  <a:pt x="635738" y="-1878"/>
                  <a:pt x="840319" y="132835"/>
                  <a:pt x="825500" y="412750"/>
                </a:cubicBezTo>
                <a:cubicBezTo>
                  <a:pt x="858785" y="618706"/>
                  <a:pt x="629736" y="853452"/>
                  <a:pt x="412750" y="825500"/>
                </a:cubicBezTo>
                <a:cubicBezTo>
                  <a:pt x="176203" y="853714"/>
                  <a:pt x="21849" y="621489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54F4D8E-0D87-3352-F598-460FB057B45C}"/>
              </a:ext>
            </a:extLst>
          </p:cNvPr>
          <p:cNvSpPr/>
          <p:nvPr/>
        </p:nvSpPr>
        <p:spPr>
          <a:xfrm>
            <a:off x="8335013" y="58570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16857" y="185515"/>
                  <a:pt x="199678" y="14633"/>
                  <a:pt x="412750" y="0"/>
                </a:cubicBezTo>
                <a:cubicBezTo>
                  <a:pt x="656312" y="32029"/>
                  <a:pt x="826758" y="223193"/>
                  <a:pt x="825500" y="412750"/>
                </a:cubicBezTo>
                <a:cubicBezTo>
                  <a:pt x="815080" y="624985"/>
                  <a:pt x="645346" y="831110"/>
                  <a:pt x="412750" y="825500"/>
                </a:cubicBezTo>
                <a:cubicBezTo>
                  <a:pt x="191087" y="802093"/>
                  <a:pt x="18963" y="676062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48AF0FC-2F96-2365-68B2-91668AAF5CD6}"/>
              </a:ext>
            </a:extLst>
          </p:cNvPr>
          <p:cNvSpPr/>
          <p:nvPr/>
        </p:nvSpPr>
        <p:spPr>
          <a:xfrm>
            <a:off x="10709913" y="58570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40609" y="159745"/>
                  <a:pt x="176469" y="3124"/>
                  <a:pt x="412750" y="0"/>
                </a:cubicBezTo>
                <a:cubicBezTo>
                  <a:pt x="675518" y="7329"/>
                  <a:pt x="811583" y="185237"/>
                  <a:pt x="825500" y="412750"/>
                </a:cubicBezTo>
                <a:cubicBezTo>
                  <a:pt x="797622" y="667931"/>
                  <a:pt x="632283" y="872058"/>
                  <a:pt x="412750" y="825500"/>
                </a:cubicBezTo>
                <a:cubicBezTo>
                  <a:pt x="164761" y="814539"/>
                  <a:pt x="10427" y="645688"/>
                  <a:pt x="0" y="41275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ABDD06F-70CA-76CE-2B0E-3EB00A8F8F25}"/>
              </a:ext>
            </a:extLst>
          </p:cNvPr>
          <p:cNvCxnSpPr>
            <a:stCxn id="31" idx="4"/>
            <a:endCxn id="36" idx="0"/>
          </p:cNvCxnSpPr>
          <p:nvPr/>
        </p:nvCxnSpPr>
        <p:spPr>
          <a:xfrm>
            <a:off x="1089422" y="4912976"/>
            <a:ext cx="533641" cy="9441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7AB6FA4-92DC-E4E2-0C2A-F1FEB9C54D89}"/>
              </a:ext>
            </a:extLst>
          </p:cNvPr>
          <p:cNvCxnSpPr>
            <a:cxnSpLocks/>
            <a:stCxn id="31" idx="5"/>
            <a:endCxn id="37" idx="1"/>
          </p:cNvCxnSpPr>
          <p:nvPr/>
        </p:nvCxnSpPr>
        <p:spPr>
          <a:xfrm>
            <a:off x="1381280" y="4792084"/>
            <a:ext cx="2324825" cy="1185905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A812222-FDD5-70AA-2B0D-A8E1A87A77DC}"/>
              </a:ext>
            </a:extLst>
          </p:cNvPr>
          <p:cNvCxnSpPr>
            <a:cxnSpLocks/>
            <a:stCxn id="36" idx="7"/>
            <a:endCxn id="32" idx="3"/>
          </p:cNvCxnSpPr>
          <p:nvPr/>
        </p:nvCxnSpPr>
        <p:spPr>
          <a:xfrm flipV="1">
            <a:off x="1914921" y="5293008"/>
            <a:ext cx="1620218" cy="6849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CDA74EF-570B-0588-1777-651D5AEB732A}"/>
              </a:ext>
            </a:extLst>
          </p:cNvPr>
          <p:cNvCxnSpPr>
            <a:cxnSpLocks/>
            <a:stCxn id="37" idx="6"/>
            <a:endCxn id="34" idx="3"/>
          </p:cNvCxnSpPr>
          <p:nvPr/>
        </p:nvCxnSpPr>
        <p:spPr>
          <a:xfrm flipV="1">
            <a:off x="4410713" y="4826497"/>
            <a:ext cx="3362050" cy="1443350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B8E3FC6-45E3-F2B3-CF6C-869175DA2450}"/>
              </a:ext>
            </a:extLst>
          </p:cNvPr>
          <p:cNvCxnSpPr>
            <a:cxnSpLocks/>
            <a:stCxn id="33" idx="5"/>
            <a:endCxn id="39" idx="1"/>
          </p:cNvCxnSpPr>
          <p:nvPr/>
        </p:nvCxnSpPr>
        <p:spPr>
          <a:xfrm>
            <a:off x="6123938" y="4851394"/>
            <a:ext cx="2331967" cy="11265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51A4148-48BB-2851-9C94-EB33FDEC63AD}"/>
              </a:ext>
            </a:extLst>
          </p:cNvPr>
          <p:cNvCxnSpPr>
            <a:cxnSpLocks/>
            <a:stCxn id="35" idx="4"/>
            <a:endCxn id="40" idx="0"/>
          </p:cNvCxnSpPr>
          <p:nvPr/>
        </p:nvCxnSpPr>
        <p:spPr>
          <a:xfrm>
            <a:off x="10574738" y="5030014"/>
            <a:ext cx="547925" cy="8270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B420DCB-AD63-F38E-9289-7E384E257EF8}"/>
              </a:ext>
            </a:extLst>
          </p:cNvPr>
          <p:cNvCxnSpPr>
            <a:cxnSpLocks/>
            <a:stCxn id="34" idx="5"/>
            <a:endCxn id="40" idx="1"/>
          </p:cNvCxnSpPr>
          <p:nvPr/>
        </p:nvCxnSpPr>
        <p:spPr>
          <a:xfrm>
            <a:off x="8356479" y="4826497"/>
            <a:ext cx="2474326" cy="1151492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9BE3D34-FDA0-FE38-5B91-1F03BB6C34EE}"/>
              </a:ext>
            </a:extLst>
          </p:cNvPr>
          <p:cNvCxnSpPr>
            <a:cxnSpLocks/>
            <a:stCxn id="38" idx="7"/>
            <a:endCxn id="35" idx="3"/>
          </p:cNvCxnSpPr>
          <p:nvPr/>
        </p:nvCxnSpPr>
        <p:spPr>
          <a:xfrm flipV="1">
            <a:off x="6664721" y="4909122"/>
            <a:ext cx="3618159" cy="10688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850A5CF-817D-6B1B-EC9D-50A4764FC909}"/>
              </a:ext>
            </a:extLst>
          </p:cNvPr>
          <p:cNvCxnSpPr>
            <a:cxnSpLocks/>
            <a:stCxn id="33" idx="3"/>
            <a:endCxn id="37" idx="7"/>
          </p:cNvCxnSpPr>
          <p:nvPr/>
        </p:nvCxnSpPr>
        <p:spPr>
          <a:xfrm flipH="1">
            <a:off x="4289821" y="4851394"/>
            <a:ext cx="1250401" cy="11265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E86B722-8F31-F561-EDEC-813CDDEB7AE2}"/>
              </a:ext>
            </a:extLst>
          </p:cNvPr>
          <p:cNvCxnSpPr>
            <a:cxnSpLocks/>
          </p:cNvCxnSpPr>
          <p:nvPr/>
        </p:nvCxnSpPr>
        <p:spPr>
          <a:xfrm>
            <a:off x="1502172" y="4500226"/>
            <a:ext cx="1912075" cy="500924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532B884-336F-59B1-66A4-45F0B22E8237}"/>
              </a:ext>
            </a:extLst>
          </p:cNvPr>
          <p:cNvSpPr txBox="1"/>
          <p:nvPr/>
        </p:nvSpPr>
        <p:spPr>
          <a:xfrm>
            <a:off x="341336" y="3634641"/>
            <a:ext cx="474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5CC511A-5BE5-C67C-CAA0-5D13981D9034}"/>
              </a:ext>
            </a:extLst>
          </p:cNvPr>
          <p:cNvSpPr txBox="1"/>
          <p:nvPr/>
        </p:nvSpPr>
        <p:spPr>
          <a:xfrm>
            <a:off x="11419801" y="6322572"/>
            <a:ext cx="349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476498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9E5F7-574B-3E74-2E19-3A2C7F6D6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895F3-04D4-B94D-3B05-4BAC06FB0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Connectivity Problem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389E77-C9BF-1664-39FA-0C7FD06A0CF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744D631-0EBE-0AD2-2739-B724BEED55A5}"/>
              </a:ext>
            </a:extLst>
          </p:cNvPr>
          <p:cNvSpPr txBox="1"/>
          <p:nvPr/>
        </p:nvSpPr>
        <p:spPr>
          <a:xfrm>
            <a:off x="11267401" y="6170172"/>
            <a:ext cx="349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2125E4-8B4C-5FB8-C7EC-7B7E944AE203}"/>
              </a:ext>
            </a:extLst>
          </p:cNvPr>
          <p:cNvSpPr txBox="1"/>
          <p:nvPr/>
        </p:nvSpPr>
        <p:spPr>
          <a:xfrm>
            <a:off x="754459" y="1716919"/>
            <a:ext cx="10515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750"/>
              </a:spcAft>
            </a:pPr>
            <a:r>
              <a:rPr lang="en-US" sz="3200" b="1" dirty="0">
                <a:solidFill>
                  <a:srgbClr val="333333"/>
                </a:solidFill>
              </a:rPr>
              <a:t>Observation: </a:t>
            </a:r>
            <a:r>
              <a:rPr lang="en-US" sz="3200" dirty="0">
                <a:solidFill>
                  <a:srgbClr val="333333"/>
                </a:solidFill>
              </a:rPr>
              <a:t>If we solve the graph connectivity problem, then we can solve the s-t connectivity problem by checking if t is in T.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5789184-926F-049A-4CC3-F02AA609E7C8}"/>
              </a:ext>
            </a:extLst>
          </p:cNvPr>
          <p:cNvSpPr/>
          <p:nvPr/>
        </p:nvSpPr>
        <p:spPr>
          <a:xfrm>
            <a:off x="676672" y="4087476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3542" y="174893"/>
                  <a:pt x="181029" y="-45695"/>
                  <a:pt x="412750" y="0"/>
                </a:cubicBezTo>
                <a:cubicBezTo>
                  <a:pt x="610484" y="-7320"/>
                  <a:pt x="792680" y="190976"/>
                  <a:pt x="825500" y="412750"/>
                </a:cubicBezTo>
                <a:cubicBezTo>
                  <a:pt x="844691" y="681305"/>
                  <a:pt x="666997" y="814579"/>
                  <a:pt x="412750" y="825500"/>
                </a:cubicBezTo>
                <a:cubicBezTo>
                  <a:pt x="195143" y="825990"/>
                  <a:pt x="2767" y="672320"/>
                  <a:pt x="0" y="41275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1B45F50-BFF7-4E2B-FEDD-9A28439AA9BC}"/>
              </a:ext>
            </a:extLst>
          </p:cNvPr>
          <p:cNvSpPr/>
          <p:nvPr/>
        </p:nvSpPr>
        <p:spPr>
          <a:xfrm>
            <a:off x="3414247" y="4588400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28422" y="151371"/>
                  <a:pt x="201600" y="-6102"/>
                  <a:pt x="412750" y="0"/>
                </a:cubicBezTo>
                <a:cubicBezTo>
                  <a:pt x="613423" y="15329"/>
                  <a:pt x="872350" y="170814"/>
                  <a:pt x="825500" y="412750"/>
                </a:cubicBezTo>
                <a:cubicBezTo>
                  <a:pt x="804824" y="599484"/>
                  <a:pt x="635006" y="843237"/>
                  <a:pt x="412750" y="825500"/>
                </a:cubicBezTo>
                <a:cubicBezTo>
                  <a:pt x="212767" y="786911"/>
                  <a:pt x="56600" y="636048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9936518-E11B-8554-71FC-5659782575EA}"/>
              </a:ext>
            </a:extLst>
          </p:cNvPr>
          <p:cNvSpPr/>
          <p:nvPr/>
        </p:nvSpPr>
        <p:spPr>
          <a:xfrm>
            <a:off x="5419330" y="4146786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3547" y="158114"/>
                  <a:pt x="192592" y="6282"/>
                  <a:pt x="412750" y="0"/>
                </a:cubicBezTo>
                <a:cubicBezTo>
                  <a:pt x="635738" y="-1878"/>
                  <a:pt x="840319" y="132835"/>
                  <a:pt x="825500" y="412750"/>
                </a:cubicBezTo>
                <a:cubicBezTo>
                  <a:pt x="858785" y="618706"/>
                  <a:pt x="629736" y="853452"/>
                  <a:pt x="412750" y="825500"/>
                </a:cubicBezTo>
                <a:cubicBezTo>
                  <a:pt x="176203" y="853714"/>
                  <a:pt x="21849" y="621489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ADEB6F1-00A7-6FC0-0BE3-8243AA1C5F59}"/>
              </a:ext>
            </a:extLst>
          </p:cNvPr>
          <p:cNvSpPr/>
          <p:nvPr/>
        </p:nvSpPr>
        <p:spPr>
          <a:xfrm>
            <a:off x="7651871" y="4121889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16857" y="185515"/>
                  <a:pt x="199678" y="14633"/>
                  <a:pt x="412750" y="0"/>
                </a:cubicBezTo>
                <a:cubicBezTo>
                  <a:pt x="656312" y="32029"/>
                  <a:pt x="826758" y="223193"/>
                  <a:pt x="825500" y="412750"/>
                </a:cubicBezTo>
                <a:cubicBezTo>
                  <a:pt x="815080" y="624985"/>
                  <a:pt x="645346" y="831110"/>
                  <a:pt x="412750" y="825500"/>
                </a:cubicBezTo>
                <a:cubicBezTo>
                  <a:pt x="191087" y="802093"/>
                  <a:pt x="18963" y="676062"/>
                  <a:pt x="0" y="41275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9E72334-E36A-0DBB-8E75-2ABEEBA772A1}"/>
              </a:ext>
            </a:extLst>
          </p:cNvPr>
          <p:cNvSpPr/>
          <p:nvPr/>
        </p:nvSpPr>
        <p:spPr>
          <a:xfrm>
            <a:off x="10161988" y="4204514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40609" y="159745"/>
                  <a:pt x="176469" y="3124"/>
                  <a:pt x="412750" y="0"/>
                </a:cubicBezTo>
                <a:cubicBezTo>
                  <a:pt x="675518" y="7329"/>
                  <a:pt x="811583" y="185237"/>
                  <a:pt x="825500" y="412750"/>
                </a:cubicBezTo>
                <a:cubicBezTo>
                  <a:pt x="797622" y="667931"/>
                  <a:pt x="632283" y="872058"/>
                  <a:pt x="412750" y="825500"/>
                </a:cubicBezTo>
                <a:cubicBezTo>
                  <a:pt x="164761" y="814539"/>
                  <a:pt x="10427" y="645688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CE6416B-F7A5-1777-3F6C-8888E756208B}"/>
              </a:ext>
            </a:extLst>
          </p:cNvPr>
          <p:cNvSpPr/>
          <p:nvPr/>
        </p:nvSpPr>
        <p:spPr>
          <a:xfrm>
            <a:off x="1210313" y="58570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3542" y="174893"/>
                  <a:pt x="181029" y="-45695"/>
                  <a:pt x="412750" y="0"/>
                </a:cubicBezTo>
                <a:cubicBezTo>
                  <a:pt x="610484" y="-7320"/>
                  <a:pt x="792680" y="190976"/>
                  <a:pt x="825500" y="412750"/>
                </a:cubicBezTo>
                <a:cubicBezTo>
                  <a:pt x="844691" y="681305"/>
                  <a:pt x="666997" y="814579"/>
                  <a:pt x="412750" y="825500"/>
                </a:cubicBezTo>
                <a:cubicBezTo>
                  <a:pt x="195143" y="825990"/>
                  <a:pt x="2767" y="672320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6DCF0CE-5268-C090-66C9-819DF51FB9D1}"/>
              </a:ext>
            </a:extLst>
          </p:cNvPr>
          <p:cNvSpPr/>
          <p:nvPr/>
        </p:nvSpPr>
        <p:spPr>
          <a:xfrm>
            <a:off x="3585213" y="58570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28422" y="151371"/>
                  <a:pt x="201600" y="-6102"/>
                  <a:pt x="412750" y="0"/>
                </a:cubicBezTo>
                <a:cubicBezTo>
                  <a:pt x="613423" y="15329"/>
                  <a:pt x="872350" y="170814"/>
                  <a:pt x="825500" y="412750"/>
                </a:cubicBezTo>
                <a:cubicBezTo>
                  <a:pt x="804824" y="599484"/>
                  <a:pt x="635006" y="843237"/>
                  <a:pt x="412750" y="825500"/>
                </a:cubicBezTo>
                <a:cubicBezTo>
                  <a:pt x="212767" y="786911"/>
                  <a:pt x="56600" y="636048"/>
                  <a:pt x="0" y="41275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BA56905-72FC-9833-7B7E-BB9D2DAE3C5E}"/>
              </a:ext>
            </a:extLst>
          </p:cNvPr>
          <p:cNvSpPr/>
          <p:nvPr/>
        </p:nvSpPr>
        <p:spPr>
          <a:xfrm>
            <a:off x="5960113" y="58570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3547" y="158114"/>
                  <a:pt x="192592" y="6282"/>
                  <a:pt x="412750" y="0"/>
                </a:cubicBezTo>
                <a:cubicBezTo>
                  <a:pt x="635738" y="-1878"/>
                  <a:pt x="840319" y="132835"/>
                  <a:pt x="825500" y="412750"/>
                </a:cubicBezTo>
                <a:cubicBezTo>
                  <a:pt x="858785" y="618706"/>
                  <a:pt x="629736" y="853452"/>
                  <a:pt x="412750" y="825500"/>
                </a:cubicBezTo>
                <a:cubicBezTo>
                  <a:pt x="176203" y="853714"/>
                  <a:pt x="21849" y="621489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6F274BD-A88A-FE9A-7895-77D06770AD16}"/>
              </a:ext>
            </a:extLst>
          </p:cNvPr>
          <p:cNvSpPr/>
          <p:nvPr/>
        </p:nvSpPr>
        <p:spPr>
          <a:xfrm>
            <a:off x="8335013" y="58570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16857" y="185515"/>
                  <a:pt x="199678" y="14633"/>
                  <a:pt x="412750" y="0"/>
                </a:cubicBezTo>
                <a:cubicBezTo>
                  <a:pt x="656312" y="32029"/>
                  <a:pt x="826758" y="223193"/>
                  <a:pt x="825500" y="412750"/>
                </a:cubicBezTo>
                <a:cubicBezTo>
                  <a:pt x="815080" y="624985"/>
                  <a:pt x="645346" y="831110"/>
                  <a:pt x="412750" y="825500"/>
                </a:cubicBezTo>
                <a:cubicBezTo>
                  <a:pt x="191087" y="802093"/>
                  <a:pt x="18963" y="676062"/>
                  <a:pt x="0" y="412750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8078B28-6C03-F329-7020-0E0C7FD3D0DD}"/>
              </a:ext>
            </a:extLst>
          </p:cNvPr>
          <p:cNvSpPr/>
          <p:nvPr/>
        </p:nvSpPr>
        <p:spPr>
          <a:xfrm>
            <a:off x="10709913" y="5857097"/>
            <a:ext cx="825500" cy="825500"/>
          </a:xfrm>
          <a:custGeom>
            <a:avLst/>
            <a:gdLst>
              <a:gd name="connsiteX0" fmla="*/ 0 w 825500"/>
              <a:gd name="connsiteY0" fmla="*/ 412750 h 825500"/>
              <a:gd name="connsiteX1" fmla="*/ 412750 w 825500"/>
              <a:gd name="connsiteY1" fmla="*/ 0 h 825500"/>
              <a:gd name="connsiteX2" fmla="*/ 825500 w 825500"/>
              <a:gd name="connsiteY2" fmla="*/ 412750 h 825500"/>
              <a:gd name="connsiteX3" fmla="*/ 412750 w 825500"/>
              <a:gd name="connsiteY3" fmla="*/ 825500 h 825500"/>
              <a:gd name="connsiteX4" fmla="*/ 0 w 825500"/>
              <a:gd name="connsiteY4" fmla="*/ 4127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0" h="825500" extrusionOk="0">
                <a:moveTo>
                  <a:pt x="0" y="412750"/>
                </a:moveTo>
                <a:cubicBezTo>
                  <a:pt x="-40609" y="159745"/>
                  <a:pt x="176469" y="3124"/>
                  <a:pt x="412750" y="0"/>
                </a:cubicBezTo>
                <a:cubicBezTo>
                  <a:pt x="675518" y="7329"/>
                  <a:pt x="811583" y="185237"/>
                  <a:pt x="825500" y="412750"/>
                </a:cubicBezTo>
                <a:cubicBezTo>
                  <a:pt x="797622" y="667931"/>
                  <a:pt x="632283" y="872058"/>
                  <a:pt x="412750" y="825500"/>
                </a:cubicBezTo>
                <a:cubicBezTo>
                  <a:pt x="164761" y="814539"/>
                  <a:pt x="10427" y="645688"/>
                  <a:pt x="0" y="41275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182B310-E585-E1DC-0F22-12E59206C704}"/>
              </a:ext>
            </a:extLst>
          </p:cNvPr>
          <p:cNvCxnSpPr>
            <a:stCxn id="31" idx="4"/>
            <a:endCxn id="36" idx="0"/>
          </p:cNvCxnSpPr>
          <p:nvPr/>
        </p:nvCxnSpPr>
        <p:spPr>
          <a:xfrm>
            <a:off x="1089422" y="4912976"/>
            <a:ext cx="533641" cy="9441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E742DE3-4B29-2761-6996-03178F42D74A}"/>
              </a:ext>
            </a:extLst>
          </p:cNvPr>
          <p:cNvCxnSpPr>
            <a:cxnSpLocks/>
            <a:stCxn id="31" idx="5"/>
            <a:endCxn id="37" idx="1"/>
          </p:cNvCxnSpPr>
          <p:nvPr/>
        </p:nvCxnSpPr>
        <p:spPr>
          <a:xfrm>
            <a:off x="1381280" y="4792084"/>
            <a:ext cx="2324825" cy="1185905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461BEF6-6280-0ED4-577D-B10D032BB339}"/>
              </a:ext>
            </a:extLst>
          </p:cNvPr>
          <p:cNvCxnSpPr>
            <a:cxnSpLocks/>
            <a:stCxn id="36" idx="7"/>
            <a:endCxn id="32" idx="3"/>
          </p:cNvCxnSpPr>
          <p:nvPr/>
        </p:nvCxnSpPr>
        <p:spPr>
          <a:xfrm flipV="1">
            <a:off x="1914921" y="5293008"/>
            <a:ext cx="1620218" cy="6849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19EDCBD-1DB8-97D3-6271-1B2A473D4CF1}"/>
              </a:ext>
            </a:extLst>
          </p:cNvPr>
          <p:cNvCxnSpPr>
            <a:cxnSpLocks/>
            <a:stCxn id="37" idx="6"/>
            <a:endCxn id="34" idx="3"/>
          </p:cNvCxnSpPr>
          <p:nvPr/>
        </p:nvCxnSpPr>
        <p:spPr>
          <a:xfrm flipV="1">
            <a:off x="4410713" y="4826497"/>
            <a:ext cx="3362050" cy="1443350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8FAA069-A469-2B48-4119-9B49CE6783B2}"/>
              </a:ext>
            </a:extLst>
          </p:cNvPr>
          <p:cNvCxnSpPr>
            <a:cxnSpLocks/>
            <a:stCxn id="33" idx="5"/>
            <a:endCxn id="39" idx="1"/>
          </p:cNvCxnSpPr>
          <p:nvPr/>
        </p:nvCxnSpPr>
        <p:spPr>
          <a:xfrm>
            <a:off x="6123938" y="4851394"/>
            <a:ext cx="2331967" cy="11265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7EFB170-7FA8-DC74-AA80-311DE033CE55}"/>
              </a:ext>
            </a:extLst>
          </p:cNvPr>
          <p:cNvCxnSpPr>
            <a:cxnSpLocks/>
            <a:stCxn id="35" idx="4"/>
            <a:endCxn id="40" idx="0"/>
          </p:cNvCxnSpPr>
          <p:nvPr/>
        </p:nvCxnSpPr>
        <p:spPr>
          <a:xfrm>
            <a:off x="10574738" y="5030014"/>
            <a:ext cx="547925" cy="8270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C88EFD3-1CE2-D374-C125-D1034B67490D}"/>
              </a:ext>
            </a:extLst>
          </p:cNvPr>
          <p:cNvCxnSpPr>
            <a:cxnSpLocks/>
            <a:stCxn id="34" idx="5"/>
            <a:endCxn id="40" idx="1"/>
          </p:cNvCxnSpPr>
          <p:nvPr/>
        </p:nvCxnSpPr>
        <p:spPr>
          <a:xfrm>
            <a:off x="8356479" y="4826497"/>
            <a:ext cx="2474326" cy="1151492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E2EE2B6-98CB-2CC1-8343-2FEB707BF4EF}"/>
              </a:ext>
            </a:extLst>
          </p:cNvPr>
          <p:cNvCxnSpPr>
            <a:cxnSpLocks/>
            <a:stCxn id="38" idx="7"/>
            <a:endCxn id="35" idx="3"/>
          </p:cNvCxnSpPr>
          <p:nvPr/>
        </p:nvCxnSpPr>
        <p:spPr>
          <a:xfrm flipV="1">
            <a:off x="6664721" y="4909122"/>
            <a:ext cx="3618159" cy="10688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3B65B0D-FF8E-1D71-9118-C88B247877DA}"/>
              </a:ext>
            </a:extLst>
          </p:cNvPr>
          <p:cNvCxnSpPr>
            <a:cxnSpLocks/>
            <a:stCxn id="33" idx="3"/>
            <a:endCxn id="37" idx="7"/>
          </p:cNvCxnSpPr>
          <p:nvPr/>
        </p:nvCxnSpPr>
        <p:spPr>
          <a:xfrm flipH="1">
            <a:off x="4289821" y="4851394"/>
            <a:ext cx="1250401" cy="11265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7F30537-BF23-0837-80FD-80F8A2A2F72D}"/>
              </a:ext>
            </a:extLst>
          </p:cNvPr>
          <p:cNvCxnSpPr>
            <a:cxnSpLocks/>
          </p:cNvCxnSpPr>
          <p:nvPr/>
        </p:nvCxnSpPr>
        <p:spPr>
          <a:xfrm>
            <a:off x="1502172" y="4500226"/>
            <a:ext cx="1912075" cy="500924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2768D0F-A48E-7679-244D-F3C1B8B12E77}"/>
              </a:ext>
            </a:extLst>
          </p:cNvPr>
          <p:cNvSpPr txBox="1"/>
          <p:nvPr/>
        </p:nvSpPr>
        <p:spPr>
          <a:xfrm>
            <a:off x="341336" y="3634641"/>
            <a:ext cx="474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2937CEC-7928-93A2-27BA-3FBFD5F6FB44}"/>
              </a:ext>
            </a:extLst>
          </p:cNvPr>
          <p:cNvSpPr txBox="1"/>
          <p:nvPr/>
        </p:nvSpPr>
        <p:spPr>
          <a:xfrm>
            <a:off x="11419801" y="6322572"/>
            <a:ext cx="349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215859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A7B0E-805E-B389-C031-ECC3A9247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05DC0-D216-1A64-EDCB-4BFCC8B8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22AB06-E9A5-AE3E-9C45-433A26EC9C2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B2BD13C-CCDF-7F92-8223-A7586E91CF0A}"/>
              </a:ext>
            </a:extLst>
          </p:cNvPr>
          <p:cNvSpPr txBox="1"/>
          <p:nvPr/>
        </p:nvSpPr>
        <p:spPr>
          <a:xfrm>
            <a:off x="11267401" y="6170172"/>
            <a:ext cx="349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</a:t>
            </a:r>
          </a:p>
        </p:txBody>
      </p:sp>
      <p:pic>
        <p:nvPicPr>
          <p:cNvPr id="28" name="Picture 27" descr="A diagram of a network&#10;&#10;AI-generated content may be incorrect.">
            <a:extLst>
              <a:ext uri="{FF2B5EF4-FFF2-40B4-BE49-F238E27FC236}">
                <a16:creationId xmlns:a16="http://schemas.microsoft.com/office/drawing/2014/main" id="{5AB9815B-7866-B81B-7046-4789CC68B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624" y="1633406"/>
            <a:ext cx="8371376" cy="45940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3F5142-B903-7C4E-6D42-A520A0CDEAF8}"/>
              </a:ext>
            </a:extLst>
          </p:cNvPr>
          <p:cNvSpPr txBox="1"/>
          <p:nvPr/>
        </p:nvSpPr>
        <p:spPr>
          <a:xfrm>
            <a:off x="754459" y="1716919"/>
            <a:ext cx="3637432" cy="2164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750"/>
              </a:spcAft>
            </a:pPr>
            <a:r>
              <a:rPr lang="en-US" sz="3200" dirty="0">
                <a:solidFill>
                  <a:srgbClr val="333333"/>
                </a:solidFill>
              </a:rPr>
              <a:t>Q: How do you find all nodes reachable from node 1? </a:t>
            </a:r>
          </a:p>
          <a:p>
            <a:pPr algn="l">
              <a:spcAft>
                <a:spcPts val="750"/>
              </a:spcAft>
            </a:pPr>
            <a:endParaRPr lang="en-US" sz="32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80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C9B89-6288-ABD9-21CB-8DBD60065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E3AD-7FA9-F0DD-807F-FF3E1054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Updates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CF7BC1-6D86-B895-C4BF-F43324E72F7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900659B-954A-BA55-2EE4-9312592480A7}"/>
              </a:ext>
            </a:extLst>
          </p:cNvPr>
          <p:cNvSpPr txBox="1"/>
          <p:nvPr/>
        </p:nvSpPr>
        <p:spPr>
          <a:xfrm>
            <a:off x="838200" y="1690688"/>
            <a:ext cx="5730766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HW 1 Solutions Out 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HW 2 Out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Project Signup end of day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First Quiz Monday Sept 29 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In class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Check Piazza for practice problems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333333"/>
              </a:solidFill>
            </a:endParaRPr>
          </a:p>
        </p:txBody>
      </p:sp>
      <p:pic>
        <p:nvPicPr>
          <p:cNvPr id="11" name="Graphic 10" descr="Newspaper outline">
            <a:extLst>
              <a:ext uri="{FF2B5EF4-FFF2-40B4-BE49-F238E27FC236}">
                <a16:creationId xmlns:a16="http://schemas.microsoft.com/office/drawing/2014/main" id="{091BE974-6143-BD39-402B-CCC13FED2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8550" y="1400175"/>
            <a:ext cx="50927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73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0BF2E-58CE-4032-8BA1-EB61C38C5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2E8EF-8629-4D8B-6895-744B43994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3CD4EF-5EED-F66E-49D6-9059678465C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040A452-A0DF-06A7-8A7F-FE786FF39352}"/>
              </a:ext>
            </a:extLst>
          </p:cNvPr>
          <p:cNvSpPr txBox="1"/>
          <p:nvPr/>
        </p:nvSpPr>
        <p:spPr>
          <a:xfrm>
            <a:off x="11267401" y="6170172"/>
            <a:ext cx="349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</a:t>
            </a:r>
          </a:p>
        </p:txBody>
      </p:sp>
      <p:pic>
        <p:nvPicPr>
          <p:cNvPr id="28" name="Picture 27" descr="A diagram of a network&#10;&#10;AI-generated content may be incorrect.">
            <a:extLst>
              <a:ext uri="{FF2B5EF4-FFF2-40B4-BE49-F238E27FC236}">
                <a16:creationId xmlns:a16="http://schemas.microsoft.com/office/drawing/2014/main" id="{EE827D65-F688-53EE-5019-4DB43866C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624" y="1633406"/>
            <a:ext cx="8371376" cy="45940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C7C7D3-11BA-6E78-E873-E89F44EACD63}"/>
              </a:ext>
            </a:extLst>
          </p:cNvPr>
          <p:cNvSpPr txBox="1"/>
          <p:nvPr/>
        </p:nvSpPr>
        <p:spPr>
          <a:xfrm>
            <a:off x="754459" y="1716919"/>
            <a:ext cx="3637432" cy="5037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750"/>
              </a:spcAft>
            </a:pPr>
            <a:r>
              <a:rPr lang="en-US" sz="3200" dirty="0">
                <a:solidFill>
                  <a:srgbClr val="333333"/>
                </a:solidFill>
              </a:rPr>
              <a:t>Idea:</a:t>
            </a:r>
          </a:p>
          <a:p>
            <a:pPr marL="457200" indent="-4572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What can 1 reach?</a:t>
            </a:r>
          </a:p>
          <a:p>
            <a:pPr marL="457200" indent="-4572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What can those nodes reach?</a:t>
            </a:r>
          </a:p>
          <a:p>
            <a:pPr marL="457200" indent="-4572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What can those nodes reach?</a:t>
            </a:r>
          </a:p>
          <a:p>
            <a:pPr marL="457200" indent="-4572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….</a:t>
            </a:r>
          </a:p>
          <a:p>
            <a:pPr algn="l">
              <a:spcAft>
                <a:spcPts val="750"/>
              </a:spcAft>
            </a:pPr>
            <a:endParaRPr lang="en-US" sz="32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187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15A6C-DC7F-74C2-4387-7F6CDB417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triangle with circles and lines&#10;&#10;AI-generated content may be incorrect.">
            <a:extLst>
              <a:ext uri="{FF2B5EF4-FFF2-40B4-BE49-F238E27FC236}">
                <a16:creationId xmlns:a16="http://schemas.microsoft.com/office/drawing/2014/main" id="{2E03905D-1736-BEC9-4E93-6A4961D0F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840" y="3829861"/>
            <a:ext cx="9664160" cy="30331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A9A5CE-B251-A2C8-23FF-81B37DD4B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 (Layers)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210AF82-9E59-B933-31C2-37EADFBFFDA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3D204D6-E09C-7E19-0EB4-3A101D5738AA}"/>
                  </a:ext>
                </a:extLst>
              </p:cNvPr>
              <p:cNvSpPr txBox="1"/>
              <p:nvPr/>
            </p:nvSpPr>
            <p:spPr>
              <a:xfrm>
                <a:off x="754459" y="1635703"/>
                <a:ext cx="10599341" cy="59400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neighbors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.</a:t>
                </a: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neighbors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that are not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.</a:t>
                </a: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neighbors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-1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that are not in previous layer.</a:t>
                </a: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3D204D6-E09C-7E19-0EB4-3A101D573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59" y="1635703"/>
                <a:ext cx="10599341" cy="5940088"/>
              </a:xfrm>
              <a:prstGeom prst="rect">
                <a:avLst/>
              </a:prstGeom>
              <a:blipFill>
                <a:blip r:embed="rId4"/>
                <a:stretch>
                  <a:fillRect l="-1316" t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444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30EE4-4ED1-4D43-648E-04ABDE9BF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67456-125C-A75D-0476-EB9D86100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 (“Algorithm”)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2A1F49C-28FB-46F7-3C25-B0E94FC4AB4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86E18D6-F3E4-166C-E361-0424BB320544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10599341" cy="10002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sz="3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have been constructed:</a:t>
                </a: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be nodes do not appear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and have an edge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.</a:t>
                </a:r>
              </a:p>
              <a:p>
                <a:pPr marL="914400" lvl="1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is empty, stop. </a:t>
                </a:r>
              </a:p>
              <a:p>
                <a:pPr marL="457200" indent="-457200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Return all layers. </a:t>
                </a: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86E18D6-F3E4-166C-E361-0424BB320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599341" cy="10002738"/>
              </a:xfrm>
              <a:prstGeom prst="rect">
                <a:avLst/>
              </a:prstGeom>
              <a:blipFill>
                <a:blip r:embed="rId3"/>
                <a:stretch>
                  <a:fillRect l="-1317" t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1519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A9497-348A-E392-1F7A-B6104E44B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1D98C-DC3C-4026-925E-D0BEFA968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 (Properties)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001490-C0E6-BA25-DBA7-B1BA1A4EB6D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7BAC5D-A827-332C-C060-B1A0475848F8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10599341" cy="97740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For each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≥0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, layer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produced by BFS consists of all nodes at distance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.</a:t>
                </a: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333333"/>
                    </a:solidFill>
                  </a:rPr>
                  <a:t>There is a path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if and only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appears in some layer.</a:t>
                </a: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} ∈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en-US" sz="3200" b="0" dirty="0">
                    <a:solidFill>
                      <a:srgbClr val="333333"/>
                    </a:solidFill>
                  </a:rPr>
                  <a:t> differ by at most 1.</a:t>
                </a:r>
                <a:endParaRPr lang="en-US" sz="320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solidFill>
                      <a:srgbClr val="333333"/>
                    </a:solidFill>
                  </a:rPr>
                  <a:t>You can think of the output as a tree! We call this the </a:t>
                </a:r>
                <a:r>
                  <a:rPr lang="en-US" sz="3200" b="1" dirty="0">
                    <a:solidFill>
                      <a:srgbClr val="333333"/>
                    </a:solidFill>
                  </a:rPr>
                  <a:t>BFS (discovery) Tree</a:t>
                </a:r>
                <a:r>
                  <a:rPr lang="en-US" sz="3200" b="0" dirty="0">
                    <a:solidFill>
                      <a:srgbClr val="333333"/>
                    </a:solidFill>
                  </a:rPr>
                  <a:t>. </a:t>
                </a: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b="0" dirty="0">
                  <a:solidFill>
                    <a:srgbClr val="333333"/>
                  </a:solidFill>
                </a:endParaRPr>
              </a:p>
              <a:p>
                <a:pPr marL="457200" indent="-457200" algn="l">
                  <a:spcAft>
                    <a:spcPts val="75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rgbClr val="333333"/>
                  </a:solidFill>
                </a:endParaRPr>
              </a:p>
              <a:p>
                <a:pPr algn="l">
                  <a:spcAft>
                    <a:spcPts val="750"/>
                  </a:spcAft>
                </a:pPr>
                <a:endParaRPr lang="en-US" sz="3200" dirty="0">
                  <a:solidFill>
                    <a:srgbClr val="333333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7BAC5D-A827-332C-C060-B1A047584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599341" cy="9774086"/>
              </a:xfrm>
              <a:prstGeom prst="rect">
                <a:avLst/>
              </a:prstGeom>
              <a:blipFill>
                <a:blip r:embed="rId3"/>
                <a:stretch>
                  <a:fillRect l="-1317" t="-649" r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53110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439D7-AE0D-E609-7238-07573BA3F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9E1E-3146-FFEF-F5D0-5856C4D4E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 (Tree)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AC29F19-0DCD-C188-0158-06C04FEA189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A diagram of a network&#10;&#10;AI-generated content may be incorrect.">
            <a:extLst>
              <a:ext uri="{FF2B5EF4-FFF2-40B4-BE49-F238E27FC236}">
                <a16:creationId xmlns:a16="http://schemas.microsoft.com/office/drawing/2014/main" id="{188CF65D-8EE9-AB10-8CD6-E2ADACF65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42" y="2295319"/>
            <a:ext cx="6710282" cy="3682472"/>
          </a:xfrm>
          <a:prstGeom prst="rect">
            <a:avLst/>
          </a:prstGeom>
        </p:spPr>
      </p:pic>
      <p:pic>
        <p:nvPicPr>
          <p:cNvPr id="53" name="Picture 52" descr="A diagram of a triangle with circles and lines&#10;&#10;AI-generated content may be incorrect.">
            <a:extLst>
              <a:ext uri="{FF2B5EF4-FFF2-40B4-BE49-F238E27FC236}">
                <a16:creationId xmlns:a16="http://schemas.microsoft.com/office/drawing/2014/main" id="{D4271F0D-D8A7-18BE-4718-501522321C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2754"/>
          <a:stretch>
            <a:fillRect/>
          </a:stretch>
        </p:blipFill>
        <p:spPr>
          <a:xfrm>
            <a:off x="6580909" y="1554014"/>
            <a:ext cx="5396049" cy="4547002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38E17E2B-FB30-534B-1277-876C3C1D6AAF}"/>
              </a:ext>
            </a:extLst>
          </p:cNvPr>
          <p:cNvSpPr txBox="1"/>
          <p:nvPr/>
        </p:nvSpPr>
        <p:spPr>
          <a:xfrm>
            <a:off x="1385455" y="5999018"/>
            <a:ext cx="3064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Original Graph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F35A0F7-0DE1-CFC0-59C2-F0F2D2BDDFD5}"/>
              </a:ext>
            </a:extLst>
          </p:cNvPr>
          <p:cNvSpPr txBox="1"/>
          <p:nvPr/>
        </p:nvSpPr>
        <p:spPr>
          <a:xfrm>
            <a:off x="8551323" y="6119885"/>
            <a:ext cx="2509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Search Tree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753A365-4009-163E-119C-531F8AA4C6E5}"/>
              </a:ext>
            </a:extLst>
          </p:cNvPr>
          <p:cNvCxnSpPr>
            <a:cxnSpLocks/>
          </p:cNvCxnSpPr>
          <p:nvPr/>
        </p:nvCxnSpPr>
        <p:spPr>
          <a:xfrm>
            <a:off x="6925324" y="1511559"/>
            <a:ext cx="0" cy="513379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500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5958E-020E-9C86-E473-D221FE7BB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35254-4EBB-8A67-C6D9-C5B256C6E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Student’s Current State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7CDB5C-0B85-2D79-3518-1BF1D163B90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hat&#10;&#10;AI-generated content may be incorrect.">
            <a:extLst>
              <a:ext uri="{FF2B5EF4-FFF2-40B4-BE49-F238E27FC236}">
                <a16:creationId xmlns:a16="http://schemas.microsoft.com/office/drawing/2014/main" id="{3BFD4674-28B0-25EC-CD4E-933A154844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34"/>
          <a:stretch>
            <a:fillRect/>
          </a:stretch>
        </p:blipFill>
        <p:spPr>
          <a:xfrm>
            <a:off x="838200" y="1690688"/>
            <a:ext cx="6576344" cy="50360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604F02-D847-EB31-D8FF-0A1B0A8E51F3}"/>
              </a:ext>
            </a:extLst>
          </p:cNvPr>
          <p:cNvSpPr txBox="1"/>
          <p:nvPr/>
        </p:nvSpPr>
        <p:spPr>
          <a:xfrm>
            <a:off x="7135606" y="2129397"/>
            <a:ext cx="505639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H[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2400" dirty="0">
                <a:latin typeface="Aptos" panose="020B0004020202020204" pitchFamily="34" charset="0"/>
                <a:cs typeface="Courier New" panose="02070309020205020404" pitchFamily="49" charset="0"/>
              </a:rPr>
              <a:t> is hospital i’s </a:t>
            </a:r>
            <a:r>
              <a:rPr lang="en-US" sz="2400" dirty="0" err="1">
                <a:latin typeface="Aptos" panose="020B0004020202020204" pitchFamily="34" charset="0"/>
                <a:cs typeface="Courier New" panose="02070309020205020404" pitchFamily="49" charset="0"/>
              </a:rPr>
              <a:t>jth</a:t>
            </a:r>
            <a:r>
              <a:rPr lang="en-US" sz="2400" dirty="0">
                <a:latin typeface="Aptos" panose="020B0004020202020204" pitchFamily="34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Aptos" panose="020B0004020202020204" pitchFamily="34" charset="0"/>
                <a:cs typeface="Courier New" panose="02070309020205020404" pitchFamily="49" charset="0"/>
              </a:rPr>
              <a:t>preferered</a:t>
            </a:r>
            <a:r>
              <a:rPr lang="en-US" sz="2400" dirty="0">
                <a:latin typeface="Aptos" panose="020B0004020202020204" pitchFamily="34" charset="0"/>
                <a:cs typeface="Courier New" panose="02070309020205020404" pitchFamily="49" charset="0"/>
              </a:rPr>
              <a:t> student.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2400" dirty="0">
                <a:latin typeface="Aptos" panose="020B0004020202020204" pitchFamily="34" charset="0"/>
                <a:cs typeface="Courier New" panose="02070309020205020404" pitchFamily="49" charset="0"/>
              </a:rPr>
              <a:t> is student i’s </a:t>
            </a:r>
            <a:r>
              <a:rPr lang="en-US" sz="2400" dirty="0" err="1">
                <a:latin typeface="Aptos" panose="020B0004020202020204" pitchFamily="34" charset="0"/>
                <a:cs typeface="Courier New" panose="02070309020205020404" pitchFamily="49" charset="0"/>
              </a:rPr>
              <a:t>jth</a:t>
            </a:r>
            <a:r>
              <a:rPr lang="en-US" sz="2400" dirty="0">
                <a:latin typeface="Aptos" panose="020B0004020202020204" pitchFamily="34" charset="0"/>
                <a:cs typeface="Courier New" panose="02070309020205020404" pitchFamily="49" charset="0"/>
              </a:rPr>
              <a:t> preferred hospital.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  <a:cs typeface="Courier New" panose="02070309020205020404" pitchFamily="49" charset="0"/>
              </a:rPr>
              <a:t>Unmatched Hospitals stored in a linked list called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H_unmatched</a:t>
            </a:r>
            <a:r>
              <a:rPr lang="en-US" sz="2400" dirty="0">
                <a:latin typeface="Aptos" panose="020B0004020202020204" pitchFamily="34" charset="0"/>
                <a:cs typeface="Courier New" panose="02070309020205020404" pitchFamily="49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Next[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en-US" sz="2400" dirty="0">
                <a:latin typeface="Aptos" panose="020B0004020202020204" pitchFamily="34" charset="0"/>
                <a:cs typeface="Courier New" panose="02070309020205020404" pitchFamily="49" charset="0"/>
              </a:rPr>
              <a:t>is hospital i’s “next preference” to ask.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Current[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en-US" sz="2400" dirty="0">
                <a:latin typeface="Aptos" panose="020B0004020202020204" pitchFamily="34" charset="0"/>
                <a:cs typeface="Courier New" panose="02070309020205020404" pitchFamily="49" charset="0"/>
              </a:rPr>
              <a:t>is student i’s current “matched preference.”</a:t>
            </a:r>
          </a:p>
          <a:p>
            <a:endParaRPr lang="en-US" sz="2400" dirty="0"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4FD287-CD75-07A5-5836-28F7FCD2CF90}"/>
              </a:ext>
            </a:extLst>
          </p:cNvPr>
          <p:cNvSpPr txBox="1"/>
          <p:nvPr/>
        </p:nvSpPr>
        <p:spPr>
          <a:xfrm>
            <a:off x="1254214" y="4382482"/>
            <a:ext cx="5465378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These are not the indices of hospitals or students but preferences.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20EEE4-0AA1-C357-2D77-65CD64BD1395}"/>
              </a:ext>
            </a:extLst>
          </p:cNvPr>
          <p:cNvCxnSpPr>
            <a:cxnSpLocks/>
          </p:cNvCxnSpPr>
          <p:nvPr/>
        </p:nvCxnSpPr>
        <p:spPr>
          <a:xfrm>
            <a:off x="6800193" y="4614041"/>
            <a:ext cx="441435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675370C-7FD5-2171-44AF-A496FC68188D}"/>
              </a:ext>
            </a:extLst>
          </p:cNvPr>
          <p:cNvCxnSpPr>
            <a:cxnSpLocks/>
          </p:cNvCxnSpPr>
          <p:nvPr/>
        </p:nvCxnSpPr>
        <p:spPr>
          <a:xfrm>
            <a:off x="6800193" y="5428593"/>
            <a:ext cx="441435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558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16D26-54BF-224E-239C-7F94B4A4C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1C894-A7F6-9EDE-0E5D-AB1F4B020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Student’s Current State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84F2BF-B5EB-AFD1-AE73-3D821A5464B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hat&#10;&#10;AI-generated content may be incorrect.">
            <a:extLst>
              <a:ext uri="{FF2B5EF4-FFF2-40B4-BE49-F238E27FC236}">
                <a16:creationId xmlns:a16="http://schemas.microsoft.com/office/drawing/2014/main" id="{C6B1BEF6-F484-968C-EF0E-6B86F75756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34"/>
          <a:stretch>
            <a:fillRect/>
          </a:stretch>
        </p:blipFill>
        <p:spPr>
          <a:xfrm>
            <a:off x="838200" y="1690688"/>
            <a:ext cx="6576344" cy="50360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7B400E-299D-D3D4-6068-B0E32287DEA0}"/>
              </a:ext>
            </a:extLst>
          </p:cNvPr>
          <p:cNvSpPr txBox="1"/>
          <p:nvPr/>
        </p:nvSpPr>
        <p:spPr>
          <a:xfrm>
            <a:off x="7135606" y="2129397"/>
            <a:ext cx="50563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  <a:cs typeface="Courier New" panose="02070309020205020404" pitchFamily="49" charset="0"/>
              </a:rPr>
              <a:t>How do we do this check?</a:t>
            </a:r>
            <a:endParaRPr lang="en-US" sz="2400" dirty="0">
              <a:cs typeface="Courier New" panose="02070309020205020404" pitchFamily="49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6A08486-2363-BA06-0153-CD83D198283D}"/>
              </a:ext>
            </a:extLst>
          </p:cNvPr>
          <p:cNvCxnSpPr>
            <a:cxnSpLocks/>
          </p:cNvCxnSpPr>
          <p:nvPr/>
        </p:nvCxnSpPr>
        <p:spPr>
          <a:xfrm flipH="1">
            <a:off x="5251622" y="2409568"/>
            <a:ext cx="1883984" cy="171758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818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0A7A7-46B9-1E8C-1577-8836D770D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E9126-A138-6940-2A48-A94C75C84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Student’s Current State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F4E31C-6E38-C035-885D-B1C868E8192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hat&#10;&#10;AI-generated content may be incorrect.">
            <a:extLst>
              <a:ext uri="{FF2B5EF4-FFF2-40B4-BE49-F238E27FC236}">
                <a16:creationId xmlns:a16="http://schemas.microsoft.com/office/drawing/2014/main" id="{2220717E-457C-5B45-87F4-A54713EAE4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34"/>
          <a:stretch>
            <a:fillRect/>
          </a:stretch>
        </p:blipFill>
        <p:spPr>
          <a:xfrm>
            <a:off x="838200" y="1690688"/>
            <a:ext cx="6576344" cy="50360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D020C5-1BB3-43DF-5AEF-CF61643E437C}"/>
                  </a:ext>
                </a:extLst>
              </p:cNvPr>
              <p:cNvSpPr txBox="1"/>
              <p:nvPr/>
            </p:nvSpPr>
            <p:spPr>
              <a:xfrm>
                <a:off x="7135606" y="1869816"/>
                <a:ext cx="5056394" cy="3416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Create an array of arrays,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Ranking </a:t>
                </a:r>
                <a:r>
                  <a:rPr lang="en-US" sz="2400" dirty="0">
                    <a:cs typeface="Courier New" panose="02070309020205020404" pitchFamily="49" charset="0"/>
                  </a:rPr>
                  <a:t>such that for student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cs typeface="Courier New" panose="02070309020205020404" pitchFamily="49" charset="0"/>
                      </a:rPr>
                      <m:t>𝑖</m:t>
                    </m:r>
                  </m:oMath>
                </a14:m>
                <a:r>
                  <a:rPr lang="en-US" sz="2400" dirty="0">
                    <a:cs typeface="Courier New" panose="02070309020205020404" pitchFamily="49" charset="0"/>
                  </a:rPr>
                  <a:t> and hospital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cs typeface="Courier New" panose="02070309020205020404" pitchFamily="49" charset="0"/>
                      </a:rPr>
                      <m:t>𝑗</m:t>
                    </m:r>
                  </m:oMath>
                </a14:m>
                <a:r>
                  <a:rPr lang="en-US" sz="2400" dirty="0">
                    <a:cs typeface="Courier New" panose="02070309020205020404" pitchFamily="49" charset="0"/>
                  </a:rPr>
                  <a:t>,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Ranking[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i,j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  <a:r>
                  <a:rPr lang="en-US" sz="2400" dirty="0">
                    <a:cs typeface="Courier New" panose="02070309020205020404" pitchFamily="49" charset="0"/>
                  </a:rPr>
                  <a:t>is the rank of j for </a:t>
                </a:r>
                <a:r>
                  <a:rPr lang="en-US" sz="2400" dirty="0" err="1"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cs typeface="Courier New" panose="02070309020205020404" pitchFamily="49" charset="0"/>
                  </a:rPr>
                  <a:t>.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cs typeface="Courier New" panose="02070309020205020404" pitchFamily="49" charset="0"/>
                  </a:rPr>
                  <a:t>Not the same as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 </a:t>
                </a: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but similar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cs typeface="Courier New" panose="02070309020205020404" pitchFamily="49" charset="0"/>
                  </a:rPr>
                  <a:t>We can can construct this for all students in O(n^2) time before the loop.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D020C5-1BB3-43DF-5AEF-CF61643E4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606" y="1869816"/>
                <a:ext cx="5056394" cy="3416320"/>
              </a:xfrm>
              <a:prstGeom prst="rect">
                <a:avLst/>
              </a:prstGeom>
              <a:blipFill>
                <a:blip r:embed="rId4"/>
                <a:stretch>
                  <a:fillRect l="-1754" t="-1481" r="-1754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F607A9A-2A8B-F4EC-33CE-611134482067}"/>
              </a:ext>
            </a:extLst>
          </p:cNvPr>
          <p:cNvCxnSpPr>
            <a:cxnSpLocks/>
          </p:cNvCxnSpPr>
          <p:nvPr/>
        </p:nvCxnSpPr>
        <p:spPr>
          <a:xfrm flipH="1" flipV="1">
            <a:off x="4485503" y="2275834"/>
            <a:ext cx="2724594" cy="193881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740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00290-F2DD-874C-A1AE-6062D1A72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9655-EEB4-CA02-E900-3265D13D2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Student’s Current State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84180C-49DD-FAAA-C52E-63000C077C7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hat&#10;&#10;AI-generated content may be incorrect.">
            <a:extLst>
              <a:ext uri="{FF2B5EF4-FFF2-40B4-BE49-F238E27FC236}">
                <a16:creationId xmlns:a16="http://schemas.microsoft.com/office/drawing/2014/main" id="{D2638D7A-03EC-16B0-EAC5-0268C19165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34"/>
          <a:stretch>
            <a:fillRect/>
          </a:stretch>
        </p:blipFill>
        <p:spPr>
          <a:xfrm>
            <a:off x="838200" y="1690688"/>
            <a:ext cx="6576344" cy="50360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0F0568-7AAB-5610-3DA9-13F344B3A101}"/>
                  </a:ext>
                </a:extLst>
              </p:cNvPr>
              <p:cNvSpPr txBox="1"/>
              <p:nvPr/>
            </p:nvSpPr>
            <p:spPr>
              <a:xfrm>
                <a:off x="7135606" y="1869816"/>
                <a:ext cx="5056394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ptos" panose="020B0004020202020204" pitchFamily="34" charset="0"/>
                    <a:cs typeface="Courier New" panose="02070309020205020404" pitchFamily="49" charset="0"/>
                  </a:rPr>
                  <a:t>Create an array of arrays,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Ranking </a:t>
                </a:r>
                <a:r>
                  <a:rPr lang="en-US" sz="2400" dirty="0">
                    <a:cs typeface="Courier New" panose="02070309020205020404" pitchFamily="49" charset="0"/>
                  </a:rPr>
                  <a:t>such that for student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cs typeface="Courier New" panose="02070309020205020404" pitchFamily="49" charset="0"/>
                      </a:rPr>
                      <m:t>𝑖</m:t>
                    </m:r>
                  </m:oMath>
                </a14:m>
                <a:r>
                  <a:rPr lang="en-US" sz="2400" dirty="0">
                    <a:cs typeface="Courier New" panose="02070309020205020404" pitchFamily="49" charset="0"/>
                  </a:rPr>
                  <a:t> and hospital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cs typeface="Courier New" panose="02070309020205020404" pitchFamily="49" charset="0"/>
                      </a:rPr>
                      <m:t>𝑗</m:t>
                    </m:r>
                  </m:oMath>
                </a14:m>
                <a:r>
                  <a:rPr lang="en-US" sz="2400" dirty="0">
                    <a:cs typeface="Courier New" panose="02070309020205020404" pitchFamily="49" charset="0"/>
                  </a:rPr>
                  <a:t>,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Ranking[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i,j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  <a:r>
                  <a:rPr lang="en-US" sz="2400" dirty="0">
                    <a:cs typeface="Courier New" panose="02070309020205020404" pitchFamily="49" charset="0"/>
                  </a:rPr>
                  <a:t>is the rank of j for </a:t>
                </a:r>
                <a:r>
                  <a:rPr lang="en-US" sz="2400" dirty="0" err="1"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cs typeface="Courier New" panose="02070309020205020404" pitchFamily="49" charset="0"/>
                  </a:rPr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cs typeface="Courier New" panose="02070309020205020404" pitchFamily="49" charset="0"/>
                  </a:rPr>
                  <a:t>We can then in O(1) time compare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Ranking[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s,h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</a:t>
                </a:r>
                <a:r>
                  <a:rPr lang="en-US" sz="2400" dirty="0">
                    <a:cs typeface="Courier New" panose="02070309020205020404" pitchFamily="49" charset="0"/>
                  </a:rPr>
                  <a:t>and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Ranking[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s,Current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[s]].</a:t>
                </a:r>
                <a:r>
                  <a:rPr lang="en-US" sz="2400" dirty="0">
                    <a:cs typeface="Courier New" panose="02070309020205020404" pitchFamily="49" charset="0"/>
                  </a:rPr>
                  <a:t>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0F0568-7AAB-5610-3DA9-13F344B3A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606" y="1869816"/>
                <a:ext cx="5056394" cy="2677656"/>
              </a:xfrm>
              <a:prstGeom prst="rect">
                <a:avLst/>
              </a:prstGeom>
              <a:blipFill>
                <a:blip r:embed="rId4"/>
                <a:stretch>
                  <a:fillRect l="-1754" t="-1887" r="-1504" b="-4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D15B33-1858-06ED-DDFF-A97DEDA84F0C}"/>
              </a:ext>
            </a:extLst>
          </p:cNvPr>
          <p:cNvCxnSpPr>
            <a:cxnSpLocks/>
          </p:cNvCxnSpPr>
          <p:nvPr/>
        </p:nvCxnSpPr>
        <p:spPr>
          <a:xfrm flipH="1">
            <a:off x="5404022" y="3632886"/>
            <a:ext cx="1849394" cy="64667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495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D7AAA-FF61-5509-9CDE-47AD24A03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1B737-001B-9069-BA9A-9FBE67E9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Returning Matching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5976F9-8297-FB74-B166-327B1903597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hat&#10;&#10;AI-generated content may be incorrect.">
            <a:extLst>
              <a:ext uri="{FF2B5EF4-FFF2-40B4-BE49-F238E27FC236}">
                <a16:creationId xmlns:a16="http://schemas.microsoft.com/office/drawing/2014/main" id="{275CFA70-19EE-83D0-6B18-A8F1DA89B0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34"/>
          <a:stretch>
            <a:fillRect/>
          </a:stretch>
        </p:blipFill>
        <p:spPr>
          <a:xfrm>
            <a:off x="838200" y="1690688"/>
            <a:ext cx="6576344" cy="50360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66C891-422D-3891-647A-FA1C5BFDA1D6}"/>
              </a:ext>
            </a:extLst>
          </p:cNvPr>
          <p:cNvSpPr txBox="1"/>
          <p:nvPr/>
        </p:nvSpPr>
        <p:spPr>
          <a:xfrm>
            <a:off x="7135606" y="2129397"/>
            <a:ext cx="50563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  <a:cs typeface="Courier New" panose="02070309020205020404" pitchFamily="49" charset="0"/>
              </a:rPr>
              <a:t>Where is our matching?</a:t>
            </a:r>
            <a:endParaRPr lang="en-US" sz="2400" dirty="0">
              <a:cs typeface="Courier New" panose="02070309020205020404" pitchFamily="49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FBF2CF2-2697-74E3-BD3A-9B0F655F97B8}"/>
              </a:ext>
            </a:extLst>
          </p:cNvPr>
          <p:cNvCxnSpPr>
            <a:cxnSpLocks/>
          </p:cNvCxnSpPr>
          <p:nvPr/>
        </p:nvCxnSpPr>
        <p:spPr>
          <a:xfrm flipH="1">
            <a:off x="1371600" y="2409568"/>
            <a:ext cx="5764006" cy="350548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224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B8FFE-2D11-D8C2-6F07-614C21D06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F067F-4991-3BA2-F869-4861537F8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Returning Matching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086C03-0389-A7C7-64BE-B28952D7C5C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hat&#10;&#10;AI-generated content may be incorrect.">
            <a:extLst>
              <a:ext uri="{FF2B5EF4-FFF2-40B4-BE49-F238E27FC236}">
                <a16:creationId xmlns:a16="http://schemas.microsoft.com/office/drawing/2014/main" id="{A1F54EC4-8EF9-B328-A8B0-7B7B41D770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34"/>
          <a:stretch>
            <a:fillRect/>
          </a:stretch>
        </p:blipFill>
        <p:spPr>
          <a:xfrm>
            <a:off x="838200" y="1690688"/>
            <a:ext cx="6576344" cy="50360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AD0A15-8BBB-9009-5E45-29D31BFE0E85}"/>
              </a:ext>
            </a:extLst>
          </p:cNvPr>
          <p:cNvSpPr txBox="1"/>
          <p:nvPr/>
        </p:nvSpPr>
        <p:spPr>
          <a:xfrm>
            <a:off x="7135606" y="2129397"/>
            <a:ext cx="505639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  <a:cs typeface="Courier New" panose="02070309020205020404" pitchFamily="49" charset="0"/>
              </a:rPr>
              <a:t>The matching is stored in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Current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  <a:cs typeface="Courier New" panose="02070309020205020404" pitchFamily="49" charset="0"/>
              </a:rPr>
              <a:t>You can convert this into a list of pairs by looping over all students, finding the current match and adding the pair to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  <a:cs typeface="Courier New" panose="02070309020205020404" pitchFamily="49" charset="0"/>
              </a:rPr>
              <a:t>This takes O(n) time.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2741140-0526-1072-1B8E-F45204E80E74}"/>
              </a:ext>
            </a:extLst>
          </p:cNvPr>
          <p:cNvCxnSpPr>
            <a:cxnSpLocks/>
          </p:cNvCxnSpPr>
          <p:nvPr/>
        </p:nvCxnSpPr>
        <p:spPr>
          <a:xfrm flipH="1">
            <a:off x="1371600" y="2409568"/>
            <a:ext cx="5764006" cy="350548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119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1404</Words>
  <Application>Microsoft Macintosh PowerPoint</Application>
  <PresentationFormat>Widescreen</PresentationFormat>
  <Paragraphs>212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ACADEMY ENGRAVED LET PLAIN:1.0</vt:lpstr>
      <vt:lpstr>Aptos</vt:lpstr>
      <vt:lpstr>Aptos Display</vt:lpstr>
      <vt:lpstr>Arial</vt:lpstr>
      <vt:lpstr>Cambria Math</vt:lpstr>
      <vt:lpstr>Courier New</vt:lpstr>
      <vt:lpstr>Office Theme</vt:lpstr>
      <vt:lpstr>CSE 331:  Algorithms &amp; Complexity</vt:lpstr>
      <vt:lpstr>Schedule</vt:lpstr>
      <vt:lpstr>Course Updates</vt:lpstr>
      <vt:lpstr>Student’s Current State</vt:lpstr>
      <vt:lpstr>Student’s Current State</vt:lpstr>
      <vt:lpstr>Student’s Current State</vt:lpstr>
      <vt:lpstr>Student’s Current State</vt:lpstr>
      <vt:lpstr>Returning Matching</vt:lpstr>
      <vt:lpstr>Returning Matching</vt:lpstr>
      <vt:lpstr>A: … ≤O(n^2 )+n^2⋅O(1)+O(n^2 )≤O(n^2 )</vt:lpstr>
      <vt:lpstr>Graph G = (V,E)</vt:lpstr>
      <vt:lpstr>Graph G = (V,E)</vt:lpstr>
      <vt:lpstr>Examples of Graphs</vt:lpstr>
      <vt:lpstr>Graph Representation: Adjacency Matrix</vt:lpstr>
      <vt:lpstr>Paths and Connectivity</vt:lpstr>
      <vt:lpstr>Paths and Connectivity</vt:lpstr>
      <vt:lpstr>Paths and Connectivity</vt:lpstr>
      <vt:lpstr>Cycles </vt:lpstr>
      <vt:lpstr>Trees </vt:lpstr>
      <vt:lpstr>Rooted Trees </vt:lpstr>
      <vt:lpstr>Trees </vt:lpstr>
      <vt:lpstr>Trees (Proof on Website) </vt:lpstr>
      <vt:lpstr>Trees </vt:lpstr>
      <vt:lpstr>Connectivity Problem(s) </vt:lpstr>
      <vt:lpstr>Q: What is a brute force solution?</vt:lpstr>
      <vt:lpstr>Q: What is a brute force solution?</vt:lpstr>
      <vt:lpstr>Another Connectivity Problem</vt:lpstr>
      <vt:lpstr>Another Connectivity Problem</vt:lpstr>
      <vt:lpstr>Breadth First Search</vt:lpstr>
      <vt:lpstr>Breadth First Search</vt:lpstr>
      <vt:lpstr>Breadth First Search (Layers)</vt:lpstr>
      <vt:lpstr>Breadth First Search (“Algorithm”)</vt:lpstr>
      <vt:lpstr>Breadth First Search (Properties)</vt:lpstr>
      <vt:lpstr>Breadth First Search (Tree)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Charlie Carlson</dc:creator>
  <cp:lastModifiedBy>Charlie Carlson</cp:lastModifiedBy>
  <cp:revision>1</cp:revision>
  <dcterms:created xsi:type="dcterms:W3CDTF">2025-09-19T14:02:27Z</dcterms:created>
  <dcterms:modified xsi:type="dcterms:W3CDTF">2025-09-19T19:23:51Z</dcterms:modified>
</cp:coreProperties>
</file>