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571" r:id="rId2"/>
    <p:sldId id="323" r:id="rId3"/>
    <p:sldId id="329" r:id="rId4"/>
    <p:sldId id="587" r:id="rId5"/>
    <p:sldId id="590" r:id="rId6"/>
    <p:sldId id="595" r:id="rId7"/>
    <p:sldId id="596" r:id="rId8"/>
    <p:sldId id="597" r:id="rId9"/>
    <p:sldId id="600" r:id="rId10"/>
    <p:sldId id="599" r:id="rId11"/>
    <p:sldId id="601" r:id="rId12"/>
    <p:sldId id="602" r:id="rId13"/>
    <p:sldId id="603" r:id="rId14"/>
    <p:sldId id="598" r:id="rId15"/>
    <p:sldId id="604" r:id="rId16"/>
    <p:sldId id="605" r:id="rId17"/>
    <p:sldId id="606" r:id="rId18"/>
    <p:sldId id="608" r:id="rId19"/>
    <p:sldId id="609" r:id="rId20"/>
    <p:sldId id="610" r:id="rId21"/>
    <p:sldId id="611" r:id="rId22"/>
    <p:sldId id="612" r:id="rId23"/>
    <p:sldId id="613" r:id="rId24"/>
    <p:sldId id="614" r:id="rId25"/>
    <p:sldId id="615" r:id="rId26"/>
    <p:sldId id="616" r:id="rId27"/>
    <p:sldId id="617" r:id="rId28"/>
    <p:sldId id="618" r:id="rId29"/>
    <p:sldId id="619" r:id="rId30"/>
    <p:sldId id="620" r:id="rId31"/>
    <p:sldId id="621" r:id="rId32"/>
    <p:sldId id="622" r:id="rId33"/>
    <p:sldId id="623" r:id="rId34"/>
    <p:sldId id="624" r:id="rId35"/>
    <p:sldId id="625" r:id="rId36"/>
    <p:sldId id="626" r:id="rId37"/>
    <p:sldId id="627" r:id="rId38"/>
    <p:sldId id="628" r:id="rId39"/>
    <p:sldId id="629" r:id="rId40"/>
    <p:sldId id="630" r:id="rId41"/>
    <p:sldId id="631" r:id="rId42"/>
    <p:sldId id="632" r:id="rId43"/>
    <p:sldId id="633" r:id="rId44"/>
    <p:sldId id="634" r:id="rId45"/>
    <p:sldId id="635" r:id="rId46"/>
    <p:sldId id="636" r:id="rId47"/>
    <p:sldId id="637" r:id="rId48"/>
    <p:sldId id="638" r:id="rId49"/>
    <p:sldId id="639" r:id="rId50"/>
    <p:sldId id="640" r:id="rId51"/>
    <p:sldId id="641" r:id="rId52"/>
    <p:sldId id="64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B0795-5F73-4149-839E-C4E5904E16D9}" v="1074" dt="2025-09-22T20:14:15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9"/>
    <p:restoredTop sz="94694"/>
  </p:normalViewPr>
  <p:slideViewPr>
    <p:cSldViewPr snapToGrid="0">
      <p:cViewPr varScale="1">
        <p:scale>
          <a:sx n="111" d="100"/>
          <a:sy n="111" d="100"/>
        </p:scale>
        <p:origin x="24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Carlson" userId="a45f0fe5-4880-4e9f-8dc9-a7e9880fcf38" providerId="ADAL" clId="{CF5F65C6-D1F7-5BF4-B801-409E4ECF63BD}"/>
    <pc:docChg chg="undo custSel addSld delSld modSld sldOrd">
      <pc:chgData name="Charlie Carlson" userId="a45f0fe5-4880-4e9f-8dc9-a7e9880fcf38" providerId="ADAL" clId="{CF5F65C6-D1F7-5BF4-B801-409E4ECF63BD}" dt="2025-09-22T20:14:23.861" v="3892" actId="1076"/>
      <pc:docMkLst>
        <pc:docMk/>
      </pc:docMkLst>
      <pc:sldChg chg="modSp mod">
        <pc:chgData name="Charlie Carlson" userId="a45f0fe5-4880-4e9f-8dc9-a7e9880fcf38" providerId="ADAL" clId="{CF5F65C6-D1F7-5BF4-B801-409E4ECF63BD}" dt="2025-09-22T17:39:29.365" v="151" actId="20577"/>
        <pc:sldMkLst>
          <pc:docMk/>
          <pc:sldMk cId="1045873490" sldId="329"/>
        </pc:sldMkLst>
        <pc:spChg chg="mod">
          <ac:chgData name="Charlie Carlson" userId="a45f0fe5-4880-4e9f-8dc9-a7e9880fcf38" providerId="ADAL" clId="{CF5F65C6-D1F7-5BF4-B801-409E4ECF63BD}" dt="2025-09-22T17:39:29.365" v="151" actId="20577"/>
          <ac:spMkLst>
            <pc:docMk/>
            <pc:sldMk cId="1045873490" sldId="329"/>
            <ac:spMk id="3" creationId="{6900659B-954A-BA55-2EE4-9312592480A7}"/>
          </ac:spMkLst>
        </pc:spChg>
      </pc:sldChg>
      <pc:sldChg chg="modSp add mod ord">
        <pc:chgData name="Charlie Carlson" userId="a45f0fe5-4880-4e9f-8dc9-a7e9880fcf38" providerId="ADAL" clId="{CF5F65C6-D1F7-5BF4-B801-409E4ECF63BD}" dt="2025-09-22T17:45:14.565" v="423"/>
        <pc:sldMkLst>
          <pc:docMk/>
          <pc:sldMk cId="4168802158" sldId="599"/>
        </pc:sldMkLst>
        <pc:spChg chg="mod">
          <ac:chgData name="Charlie Carlson" userId="a45f0fe5-4880-4e9f-8dc9-a7e9880fcf38" providerId="ADAL" clId="{CF5F65C6-D1F7-5BF4-B801-409E4ECF63BD}" dt="2025-09-22T17:45:14.565" v="423"/>
          <ac:spMkLst>
            <pc:docMk/>
            <pc:sldMk cId="4168802158" sldId="599"/>
            <ac:spMk id="3" creationId="{C84B06C4-310F-2004-4945-7D265B8D2EBE}"/>
          </ac:spMkLst>
        </pc:spChg>
      </pc:sldChg>
      <pc:sldChg chg="add del">
        <pc:chgData name="Charlie Carlson" userId="a45f0fe5-4880-4e9f-8dc9-a7e9880fcf38" providerId="ADAL" clId="{CF5F65C6-D1F7-5BF4-B801-409E4ECF63BD}" dt="2025-09-22T17:43:07.816" v="243" actId="2696"/>
        <pc:sldMkLst>
          <pc:docMk/>
          <pc:sldMk cId="1625690178" sldId="600"/>
        </pc:sldMkLst>
      </pc:sldChg>
      <pc:sldChg chg="modSp add mod">
        <pc:chgData name="Charlie Carlson" userId="a45f0fe5-4880-4e9f-8dc9-a7e9880fcf38" providerId="ADAL" clId="{CF5F65C6-D1F7-5BF4-B801-409E4ECF63BD}" dt="2025-09-22T17:43:39.813" v="276" actId="5793"/>
        <pc:sldMkLst>
          <pc:docMk/>
          <pc:sldMk cId="2216827128" sldId="600"/>
        </pc:sldMkLst>
        <pc:spChg chg="mod">
          <ac:chgData name="Charlie Carlson" userId="a45f0fe5-4880-4e9f-8dc9-a7e9880fcf38" providerId="ADAL" clId="{CF5F65C6-D1F7-5BF4-B801-409E4ECF63BD}" dt="2025-09-22T17:43:39.813" v="276" actId="5793"/>
          <ac:spMkLst>
            <pc:docMk/>
            <pc:sldMk cId="2216827128" sldId="600"/>
            <ac:spMk id="3" creationId="{735666E3-B839-BE38-00C8-41CA0F7B089B}"/>
          </ac:spMkLst>
        </pc:spChg>
      </pc:sldChg>
      <pc:sldChg chg="addSp modSp add mod">
        <pc:chgData name="Charlie Carlson" userId="a45f0fe5-4880-4e9f-8dc9-a7e9880fcf38" providerId="ADAL" clId="{CF5F65C6-D1F7-5BF4-B801-409E4ECF63BD}" dt="2025-09-22T17:49:55.863" v="534" actId="20577"/>
        <pc:sldMkLst>
          <pc:docMk/>
          <pc:sldMk cId="546718339" sldId="601"/>
        </pc:sldMkLst>
        <pc:spChg chg="mod">
          <ac:chgData name="Charlie Carlson" userId="a45f0fe5-4880-4e9f-8dc9-a7e9880fcf38" providerId="ADAL" clId="{CF5F65C6-D1F7-5BF4-B801-409E4ECF63BD}" dt="2025-09-22T17:46:29.539" v="447" actId="20577"/>
          <ac:spMkLst>
            <pc:docMk/>
            <pc:sldMk cId="546718339" sldId="601"/>
            <ac:spMk id="3" creationId="{B662C922-6CEC-5AA5-AD58-1F6DF295C7A0}"/>
          </ac:spMkLst>
        </pc:spChg>
        <pc:spChg chg="add mod">
          <ac:chgData name="Charlie Carlson" userId="a45f0fe5-4880-4e9f-8dc9-a7e9880fcf38" providerId="ADAL" clId="{CF5F65C6-D1F7-5BF4-B801-409E4ECF63BD}" dt="2025-09-22T17:48:20.869" v="501" actId="1076"/>
          <ac:spMkLst>
            <pc:docMk/>
            <pc:sldMk cId="546718339" sldId="601"/>
            <ac:spMk id="4" creationId="{7B877958-023C-E935-B4D7-079F0BF575AC}"/>
          </ac:spMkLst>
        </pc:spChg>
        <pc:spChg chg="add mod">
          <ac:chgData name="Charlie Carlson" userId="a45f0fe5-4880-4e9f-8dc9-a7e9880fcf38" providerId="ADAL" clId="{CF5F65C6-D1F7-5BF4-B801-409E4ECF63BD}" dt="2025-09-22T17:48:20.869" v="501" actId="1076"/>
          <ac:spMkLst>
            <pc:docMk/>
            <pc:sldMk cId="546718339" sldId="601"/>
            <ac:spMk id="6" creationId="{459EA84F-1B21-DED8-A49B-C2D81909C956}"/>
          </ac:spMkLst>
        </pc:spChg>
        <pc:spChg chg="add mod">
          <ac:chgData name="Charlie Carlson" userId="a45f0fe5-4880-4e9f-8dc9-a7e9880fcf38" providerId="ADAL" clId="{CF5F65C6-D1F7-5BF4-B801-409E4ECF63BD}" dt="2025-09-22T17:48:20.869" v="501" actId="1076"/>
          <ac:spMkLst>
            <pc:docMk/>
            <pc:sldMk cId="546718339" sldId="601"/>
            <ac:spMk id="7" creationId="{7E7D24ED-9716-F9DC-1DFC-343E1AB115D3}"/>
          </ac:spMkLst>
        </pc:spChg>
        <pc:spChg chg="add mod">
          <ac:chgData name="Charlie Carlson" userId="a45f0fe5-4880-4e9f-8dc9-a7e9880fcf38" providerId="ADAL" clId="{CF5F65C6-D1F7-5BF4-B801-409E4ECF63BD}" dt="2025-09-22T17:48:36.092" v="505" actId="1076"/>
          <ac:spMkLst>
            <pc:docMk/>
            <pc:sldMk cId="546718339" sldId="601"/>
            <ac:spMk id="8" creationId="{CBB1222A-F23C-F064-5A01-53FC621F10D4}"/>
          </ac:spMkLst>
        </pc:spChg>
        <pc:spChg chg="add mod">
          <ac:chgData name="Charlie Carlson" userId="a45f0fe5-4880-4e9f-8dc9-a7e9880fcf38" providerId="ADAL" clId="{CF5F65C6-D1F7-5BF4-B801-409E4ECF63BD}" dt="2025-09-22T17:48:39.424" v="506" actId="1076"/>
          <ac:spMkLst>
            <pc:docMk/>
            <pc:sldMk cId="546718339" sldId="601"/>
            <ac:spMk id="9" creationId="{6FE0CE9D-04B2-DCD5-5F7F-8B25DFE6F4C3}"/>
          </ac:spMkLst>
        </pc:spChg>
        <pc:spChg chg="add mod">
          <ac:chgData name="Charlie Carlson" userId="a45f0fe5-4880-4e9f-8dc9-a7e9880fcf38" providerId="ADAL" clId="{CF5F65C6-D1F7-5BF4-B801-409E4ECF63BD}" dt="2025-09-22T17:48:28.426" v="503" actId="1076"/>
          <ac:spMkLst>
            <pc:docMk/>
            <pc:sldMk cId="546718339" sldId="601"/>
            <ac:spMk id="10" creationId="{F7C39745-A2B1-0403-91AD-FCB482B84741}"/>
          </ac:spMkLst>
        </pc:spChg>
        <pc:spChg chg="add mod">
          <ac:chgData name="Charlie Carlson" userId="a45f0fe5-4880-4e9f-8dc9-a7e9880fcf38" providerId="ADAL" clId="{CF5F65C6-D1F7-5BF4-B801-409E4ECF63BD}" dt="2025-09-22T17:48:20.869" v="501" actId="1076"/>
          <ac:spMkLst>
            <pc:docMk/>
            <pc:sldMk cId="546718339" sldId="601"/>
            <ac:spMk id="11" creationId="{E9A4E2FD-647B-0CAD-B1B1-E15D0102BFDD}"/>
          </ac:spMkLst>
        </pc:spChg>
        <pc:spChg chg="add mod">
          <ac:chgData name="Charlie Carlson" userId="a45f0fe5-4880-4e9f-8dc9-a7e9880fcf38" providerId="ADAL" clId="{CF5F65C6-D1F7-5BF4-B801-409E4ECF63BD}" dt="2025-09-22T17:48:25.049" v="502" actId="1076"/>
          <ac:spMkLst>
            <pc:docMk/>
            <pc:sldMk cId="546718339" sldId="601"/>
            <ac:spMk id="12" creationId="{9AD6EBCB-7053-54FB-C3AA-6E66A05ED7F4}"/>
          </ac:spMkLst>
        </pc:spChg>
        <pc:spChg chg="add mod">
          <ac:chgData name="Charlie Carlson" userId="a45f0fe5-4880-4e9f-8dc9-a7e9880fcf38" providerId="ADAL" clId="{CF5F65C6-D1F7-5BF4-B801-409E4ECF63BD}" dt="2025-09-22T17:49:08.219" v="517" actId="14100"/>
          <ac:spMkLst>
            <pc:docMk/>
            <pc:sldMk cId="546718339" sldId="601"/>
            <ac:spMk id="13" creationId="{7CDB3776-1389-0AC2-37B9-9928FC096542}"/>
          </ac:spMkLst>
        </pc:spChg>
        <pc:spChg chg="add mod">
          <ac:chgData name="Charlie Carlson" userId="a45f0fe5-4880-4e9f-8dc9-a7e9880fcf38" providerId="ADAL" clId="{CF5F65C6-D1F7-5BF4-B801-409E4ECF63BD}" dt="2025-09-22T17:49:00.963" v="515" actId="20577"/>
          <ac:spMkLst>
            <pc:docMk/>
            <pc:sldMk cId="546718339" sldId="601"/>
            <ac:spMk id="14" creationId="{9E9C3EF2-F15F-99DF-45AA-82A5DDFE26CA}"/>
          </ac:spMkLst>
        </pc:spChg>
        <pc:spChg chg="add mod">
          <ac:chgData name="Charlie Carlson" userId="a45f0fe5-4880-4e9f-8dc9-a7e9880fcf38" providerId="ADAL" clId="{CF5F65C6-D1F7-5BF4-B801-409E4ECF63BD}" dt="2025-09-22T17:49:25.538" v="521" actId="207"/>
          <ac:spMkLst>
            <pc:docMk/>
            <pc:sldMk cId="546718339" sldId="601"/>
            <ac:spMk id="15" creationId="{CAF87DB8-AB2D-F66D-5D83-E8AA08785E72}"/>
          </ac:spMkLst>
        </pc:spChg>
        <pc:spChg chg="add mod">
          <ac:chgData name="Charlie Carlson" userId="a45f0fe5-4880-4e9f-8dc9-a7e9880fcf38" providerId="ADAL" clId="{CF5F65C6-D1F7-5BF4-B801-409E4ECF63BD}" dt="2025-09-22T17:49:39.946" v="526" actId="1076"/>
          <ac:spMkLst>
            <pc:docMk/>
            <pc:sldMk cId="546718339" sldId="601"/>
            <ac:spMk id="16" creationId="{2A2CB7C0-CE5E-1B49-B390-ADF0AC1F6924}"/>
          </ac:spMkLst>
        </pc:spChg>
        <pc:spChg chg="add mod">
          <ac:chgData name="Charlie Carlson" userId="a45f0fe5-4880-4e9f-8dc9-a7e9880fcf38" providerId="ADAL" clId="{CF5F65C6-D1F7-5BF4-B801-409E4ECF63BD}" dt="2025-09-22T17:49:36.764" v="525" actId="1076"/>
          <ac:spMkLst>
            <pc:docMk/>
            <pc:sldMk cId="546718339" sldId="601"/>
            <ac:spMk id="17" creationId="{55335435-80D1-2B3D-8A5E-EC81BA9EFCAC}"/>
          </ac:spMkLst>
        </pc:spChg>
        <pc:spChg chg="add mod">
          <ac:chgData name="Charlie Carlson" userId="a45f0fe5-4880-4e9f-8dc9-a7e9880fcf38" providerId="ADAL" clId="{CF5F65C6-D1F7-5BF4-B801-409E4ECF63BD}" dt="2025-09-22T17:49:51.588" v="530" actId="1076"/>
          <ac:spMkLst>
            <pc:docMk/>
            <pc:sldMk cId="546718339" sldId="601"/>
            <ac:spMk id="18" creationId="{481ADAC6-B7A0-5D9F-D54A-C12158CD2A09}"/>
          </ac:spMkLst>
        </pc:spChg>
        <pc:spChg chg="add mod">
          <ac:chgData name="Charlie Carlson" userId="a45f0fe5-4880-4e9f-8dc9-a7e9880fcf38" providerId="ADAL" clId="{CF5F65C6-D1F7-5BF4-B801-409E4ECF63BD}" dt="2025-09-22T17:49:55.863" v="534" actId="20577"/>
          <ac:spMkLst>
            <pc:docMk/>
            <pc:sldMk cId="546718339" sldId="601"/>
            <ac:spMk id="19" creationId="{31EBF592-DC3F-8FA5-101D-0747B5379378}"/>
          </ac:spMkLst>
        </pc:spChg>
      </pc:sldChg>
      <pc:sldChg chg="addSp modSp add mod">
        <pc:chgData name="Charlie Carlson" userId="a45f0fe5-4880-4e9f-8dc9-a7e9880fcf38" providerId="ADAL" clId="{CF5F65C6-D1F7-5BF4-B801-409E4ECF63BD}" dt="2025-09-22T17:51:00.453" v="541" actId="1582"/>
        <pc:sldMkLst>
          <pc:docMk/>
          <pc:sldMk cId="581435954" sldId="602"/>
        </pc:sldMkLst>
        <pc:cxnChg chg="add mod">
          <ac:chgData name="Charlie Carlson" userId="a45f0fe5-4880-4e9f-8dc9-a7e9880fcf38" providerId="ADAL" clId="{CF5F65C6-D1F7-5BF4-B801-409E4ECF63BD}" dt="2025-09-22T17:51:00.453" v="541" actId="1582"/>
          <ac:cxnSpMkLst>
            <pc:docMk/>
            <pc:sldMk cId="581435954" sldId="602"/>
            <ac:cxnSpMk id="21" creationId="{9D293311-963F-ABF3-2175-7FECC5E6A528}"/>
          </ac:cxnSpMkLst>
        </pc:cxnChg>
      </pc:sldChg>
      <pc:sldChg chg="delSp modSp add mod">
        <pc:chgData name="Charlie Carlson" userId="a45f0fe5-4880-4e9f-8dc9-a7e9880fcf38" providerId="ADAL" clId="{CF5F65C6-D1F7-5BF4-B801-409E4ECF63BD}" dt="2025-09-22T17:54:54.440" v="875" actId="20577"/>
        <pc:sldMkLst>
          <pc:docMk/>
          <pc:sldMk cId="1053887603" sldId="603"/>
        </pc:sldMkLst>
        <pc:spChg chg="mod">
          <ac:chgData name="Charlie Carlson" userId="a45f0fe5-4880-4e9f-8dc9-a7e9880fcf38" providerId="ADAL" clId="{CF5F65C6-D1F7-5BF4-B801-409E4ECF63BD}" dt="2025-09-22T17:54:54.440" v="875" actId="20577"/>
          <ac:spMkLst>
            <pc:docMk/>
            <pc:sldMk cId="1053887603" sldId="603"/>
            <ac:spMk id="3" creationId="{1EE80A8D-A8E5-36C1-719A-C7D456F7F70F}"/>
          </ac:spMkLst>
        </pc:spChg>
        <pc:spChg chg="del">
          <ac:chgData name="Charlie Carlson" userId="a45f0fe5-4880-4e9f-8dc9-a7e9880fcf38" providerId="ADAL" clId="{CF5F65C6-D1F7-5BF4-B801-409E4ECF63BD}" dt="2025-09-22T17:51:19.017" v="545" actId="478"/>
          <ac:spMkLst>
            <pc:docMk/>
            <pc:sldMk cId="1053887603" sldId="603"/>
            <ac:spMk id="4" creationId="{9E5B2D25-B372-F5E2-C6E0-6274192E87F5}"/>
          </ac:spMkLst>
        </pc:spChg>
        <pc:spChg chg="del">
          <ac:chgData name="Charlie Carlson" userId="a45f0fe5-4880-4e9f-8dc9-a7e9880fcf38" providerId="ADAL" clId="{CF5F65C6-D1F7-5BF4-B801-409E4ECF63BD}" dt="2025-09-22T17:51:19.017" v="545" actId="478"/>
          <ac:spMkLst>
            <pc:docMk/>
            <pc:sldMk cId="1053887603" sldId="603"/>
            <ac:spMk id="6" creationId="{1D39B8C7-FD12-EA00-8F3A-2CFE721D2B5D}"/>
          </ac:spMkLst>
        </pc:spChg>
        <pc:spChg chg="del">
          <ac:chgData name="Charlie Carlson" userId="a45f0fe5-4880-4e9f-8dc9-a7e9880fcf38" providerId="ADAL" clId="{CF5F65C6-D1F7-5BF4-B801-409E4ECF63BD}" dt="2025-09-22T17:51:13.506" v="543" actId="478"/>
          <ac:spMkLst>
            <pc:docMk/>
            <pc:sldMk cId="1053887603" sldId="603"/>
            <ac:spMk id="7" creationId="{EB2153D5-DFE7-93EC-AB8C-ACC80B1CBF61}"/>
          </ac:spMkLst>
        </pc:spChg>
        <pc:spChg chg="del">
          <ac:chgData name="Charlie Carlson" userId="a45f0fe5-4880-4e9f-8dc9-a7e9880fcf38" providerId="ADAL" clId="{CF5F65C6-D1F7-5BF4-B801-409E4ECF63BD}" dt="2025-09-22T17:51:19.017" v="545" actId="478"/>
          <ac:spMkLst>
            <pc:docMk/>
            <pc:sldMk cId="1053887603" sldId="603"/>
            <ac:spMk id="8" creationId="{E03E2C1A-1223-5B3C-3482-C85C161044E9}"/>
          </ac:spMkLst>
        </pc:spChg>
        <pc:spChg chg="del">
          <ac:chgData name="Charlie Carlson" userId="a45f0fe5-4880-4e9f-8dc9-a7e9880fcf38" providerId="ADAL" clId="{CF5F65C6-D1F7-5BF4-B801-409E4ECF63BD}" dt="2025-09-22T17:51:19.017" v="545" actId="478"/>
          <ac:spMkLst>
            <pc:docMk/>
            <pc:sldMk cId="1053887603" sldId="603"/>
            <ac:spMk id="9" creationId="{F0A58AF1-8722-B0C2-7E1F-10F2D32D35D1}"/>
          </ac:spMkLst>
        </pc:spChg>
        <pc:spChg chg="del">
          <ac:chgData name="Charlie Carlson" userId="a45f0fe5-4880-4e9f-8dc9-a7e9880fcf38" providerId="ADAL" clId="{CF5F65C6-D1F7-5BF4-B801-409E4ECF63BD}" dt="2025-09-22T17:51:21.367" v="546" actId="478"/>
          <ac:spMkLst>
            <pc:docMk/>
            <pc:sldMk cId="1053887603" sldId="603"/>
            <ac:spMk id="10" creationId="{BE160D74-9D3F-C272-0111-53E41F23D9A5}"/>
          </ac:spMkLst>
        </pc:spChg>
        <pc:spChg chg="del">
          <ac:chgData name="Charlie Carlson" userId="a45f0fe5-4880-4e9f-8dc9-a7e9880fcf38" providerId="ADAL" clId="{CF5F65C6-D1F7-5BF4-B801-409E4ECF63BD}" dt="2025-09-22T17:51:19.017" v="545" actId="478"/>
          <ac:spMkLst>
            <pc:docMk/>
            <pc:sldMk cId="1053887603" sldId="603"/>
            <ac:spMk id="11" creationId="{C65969E3-EF70-D488-A036-B3955F55372B}"/>
          </ac:spMkLst>
        </pc:spChg>
        <pc:spChg chg="del">
          <ac:chgData name="Charlie Carlson" userId="a45f0fe5-4880-4e9f-8dc9-a7e9880fcf38" providerId="ADAL" clId="{CF5F65C6-D1F7-5BF4-B801-409E4ECF63BD}" dt="2025-09-22T17:51:22.610" v="547" actId="478"/>
          <ac:spMkLst>
            <pc:docMk/>
            <pc:sldMk cId="1053887603" sldId="603"/>
            <ac:spMk id="12" creationId="{76FF455A-46FD-8652-0D96-A615596C6BBD}"/>
          </ac:spMkLst>
        </pc:spChg>
        <pc:spChg chg="del">
          <ac:chgData name="Charlie Carlson" userId="a45f0fe5-4880-4e9f-8dc9-a7e9880fcf38" providerId="ADAL" clId="{CF5F65C6-D1F7-5BF4-B801-409E4ECF63BD}" dt="2025-09-22T17:51:19.017" v="545" actId="478"/>
          <ac:spMkLst>
            <pc:docMk/>
            <pc:sldMk cId="1053887603" sldId="603"/>
            <ac:spMk id="13" creationId="{0279F849-9835-82B5-0420-D498149CD1E4}"/>
          </ac:spMkLst>
        </pc:spChg>
        <pc:spChg chg="del">
          <ac:chgData name="Charlie Carlson" userId="a45f0fe5-4880-4e9f-8dc9-a7e9880fcf38" providerId="ADAL" clId="{CF5F65C6-D1F7-5BF4-B801-409E4ECF63BD}" dt="2025-09-22T17:51:19.017" v="545" actId="478"/>
          <ac:spMkLst>
            <pc:docMk/>
            <pc:sldMk cId="1053887603" sldId="603"/>
            <ac:spMk id="14" creationId="{2D7C836B-CF1E-6C3E-5F29-E1CCE94B3386}"/>
          </ac:spMkLst>
        </pc:spChg>
        <pc:spChg chg="del">
          <ac:chgData name="Charlie Carlson" userId="a45f0fe5-4880-4e9f-8dc9-a7e9880fcf38" providerId="ADAL" clId="{CF5F65C6-D1F7-5BF4-B801-409E4ECF63BD}" dt="2025-09-22T17:51:19.017" v="545" actId="478"/>
          <ac:spMkLst>
            <pc:docMk/>
            <pc:sldMk cId="1053887603" sldId="603"/>
            <ac:spMk id="16" creationId="{0012FEC3-35EE-BD19-90EE-255E023D50E6}"/>
          </ac:spMkLst>
        </pc:spChg>
        <pc:spChg chg="del">
          <ac:chgData name="Charlie Carlson" userId="a45f0fe5-4880-4e9f-8dc9-a7e9880fcf38" providerId="ADAL" clId="{CF5F65C6-D1F7-5BF4-B801-409E4ECF63BD}" dt="2025-09-22T17:51:19.017" v="545" actId="478"/>
          <ac:spMkLst>
            <pc:docMk/>
            <pc:sldMk cId="1053887603" sldId="603"/>
            <ac:spMk id="17" creationId="{C84747B7-4406-6EC4-B915-3E60B48C34E3}"/>
          </ac:spMkLst>
        </pc:spChg>
        <pc:spChg chg="del">
          <ac:chgData name="Charlie Carlson" userId="a45f0fe5-4880-4e9f-8dc9-a7e9880fcf38" providerId="ADAL" clId="{CF5F65C6-D1F7-5BF4-B801-409E4ECF63BD}" dt="2025-09-22T17:51:19.017" v="545" actId="478"/>
          <ac:spMkLst>
            <pc:docMk/>
            <pc:sldMk cId="1053887603" sldId="603"/>
            <ac:spMk id="18" creationId="{90A13664-7C1E-883F-B889-0DF70E58E610}"/>
          </ac:spMkLst>
        </pc:spChg>
        <pc:spChg chg="del">
          <ac:chgData name="Charlie Carlson" userId="a45f0fe5-4880-4e9f-8dc9-a7e9880fcf38" providerId="ADAL" clId="{CF5F65C6-D1F7-5BF4-B801-409E4ECF63BD}" dt="2025-09-22T17:51:15.593" v="544" actId="478"/>
          <ac:spMkLst>
            <pc:docMk/>
            <pc:sldMk cId="1053887603" sldId="603"/>
            <ac:spMk id="19" creationId="{75537E28-9EE1-421F-FA49-A4AAE1EA5915}"/>
          </ac:spMkLst>
        </pc:spChg>
      </pc:sldChg>
      <pc:sldChg chg="addSp modSp add mod">
        <pc:chgData name="Charlie Carlson" userId="a45f0fe5-4880-4e9f-8dc9-a7e9880fcf38" providerId="ADAL" clId="{CF5F65C6-D1F7-5BF4-B801-409E4ECF63BD}" dt="2025-09-22T17:56:29.754" v="917" actId="14100"/>
        <pc:sldMkLst>
          <pc:docMk/>
          <pc:sldMk cId="2253808499" sldId="604"/>
        </pc:sldMkLst>
        <pc:spChg chg="add mod">
          <ac:chgData name="Charlie Carlson" userId="a45f0fe5-4880-4e9f-8dc9-a7e9880fcf38" providerId="ADAL" clId="{CF5F65C6-D1F7-5BF4-B801-409E4ECF63BD}" dt="2025-09-22T17:56:03.410" v="903" actId="1076"/>
          <ac:spMkLst>
            <pc:docMk/>
            <pc:sldMk cId="2253808499" sldId="604"/>
            <ac:spMk id="3" creationId="{92D0EEB2-F5B1-2984-2C46-FEBDA671D68C}"/>
          </ac:spMkLst>
        </pc:spChg>
        <pc:spChg chg="add mod">
          <ac:chgData name="Charlie Carlson" userId="a45f0fe5-4880-4e9f-8dc9-a7e9880fcf38" providerId="ADAL" clId="{CF5F65C6-D1F7-5BF4-B801-409E4ECF63BD}" dt="2025-09-22T17:56:22.440" v="914" actId="20577"/>
          <ac:spMkLst>
            <pc:docMk/>
            <pc:sldMk cId="2253808499" sldId="604"/>
            <ac:spMk id="13" creationId="{55D9DA2D-2909-9BCE-E83C-34DE29C47838}"/>
          </ac:spMkLst>
        </pc:spChg>
        <pc:cxnChg chg="add mod">
          <ac:chgData name="Charlie Carlson" userId="a45f0fe5-4880-4e9f-8dc9-a7e9880fcf38" providerId="ADAL" clId="{CF5F65C6-D1F7-5BF4-B801-409E4ECF63BD}" dt="2025-09-22T17:56:13.622" v="906" actId="1582"/>
          <ac:cxnSpMkLst>
            <pc:docMk/>
            <pc:sldMk cId="2253808499" sldId="604"/>
            <ac:cxnSpMk id="6" creationId="{A33D0152-E5AF-1CD1-0DB8-77643AFE5796}"/>
          </ac:cxnSpMkLst>
        </pc:cxnChg>
        <pc:cxnChg chg="add mod">
          <ac:chgData name="Charlie Carlson" userId="a45f0fe5-4880-4e9f-8dc9-a7e9880fcf38" providerId="ADAL" clId="{CF5F65C6-D1F7-5BF4-B801-409E4ECF63BD}" dt="2025-09-22T17:56:13.622" v="906" actId="1582"/>
          <ac:cxnSpMkLst>
            <pc:docMk/>
            <pc:sldMk cId="2253808499" sldId="604"/>
            <ac:cxnSpMk id="7" creationId="{748A94BD-7E5D-31C1-A7DD-6D51E4B85997}"/>
          </ac:cxnSpMkLst>
        </pc:cxnChg>
        <pc:cxnChg chg="add mod">
          <ac:chgData name="Charlie Carlson" userId="a45f0fe5-4880-4e9f-8dc9-a7e9880fcf38" providerId="ADAL" clId="{CF5F65C6-D1F7-5BF4-B801-409E4ECF63BD}" dt="2025-09-22T17:56:29.754" v="917" actId="14100"/>
          <ac:cxnSpMkLst>
            <pc:docMk/>
            <pc:sldMk cId="2253808499" sldId="604"/>
            <ac:cxnSpMk id="14" creationId="{A3A48DAE-3FDE-7064-9652-5A67A4BC801C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17:58:55.950" v="1124" actId="313"/>
        <pc:sldMkLst>
          <pc:docMk/>
          <pc:sldMk cId="2029280798" sldId="605"/>
        </pc:sldMkLst>
        <pc:spChg chg="mod">
          <ac:chgData name="Charlie Carlson" userId="a45f0fe5-4880-4e9f-8dc9-a7e9880fcf38" providerId="ADAL" clId="{CF5F65C6-D1F7-5BF4-B801-409E4ECF63BD}" dt="2025-09-22T17:58:02.922" v="960" actId="20577"/>
          <ac:spMkLst>
            <pc:docMk/>
            <pc:sldMk cId="2029280798" sldId="605"/>
            <ac:spMk id="2" creationId="{F4A64811-B502-3B78-4B6E-DA9EFFC9D5AF}"/>
          </ac:spMkLst>
        </pc:spChg>
        <pc:spChg chg="add mod">
          <ac:chgData name="Charlie Carlson" userId="a45f0fe5-4880-4e9f-8dc9-a7e9880fcf38" providerId="ADAL" clId="{CF5F65C6-D1F7-5BF4-B801-409E4ECF63BD}" dt="2025-09-22T17:58:55.950" v="1124" actId="313"/>
          <ac:spMkLst>
            <pc:docMk/>
            <pc:sldMk cId="2029280798" sldId="605"/>
            <ac:spMk id="3" creationId="{3E3D8F8A-068F-4241-03FB-D4C52D6E1342}"/>
          </ac:spMkLst>
        </pc:spChg>
        <pc:spChg chg="del">
          <ac:chgData name="Charlie Carlson" userId="a45f0fe5-4880-4e9f-8dc9-a7e9880fcf38" providerId="ADAL" clId="{CF5F65C6-D1F7-5BF4-B801-409E4ECF63BD}" dt="2025-09-22T17:58:13.960" v="963" actId="478"/>
          <ac:spMkLst>
            <pc:docMk/>
            <pc:sldMk cId="2029280798" sldId="605"/>
            <ac:spMk id="54" creationId="{0D21A3C5-E7F6-C5F8-ABB3-2D77009CEB11}"/>
          </ac:spMkLst>
        </pc:spChg>
        <pc:spChg chg="del">
          <ac:chgData name="Charlie Carlson" userId="a45f0fe5-4880-4e9f-8dc9-a7e9880fcf38" providerId="ADAL" clId="{CF5F65C6-D1F7-5BF4-B801-409E4ECF63BD}" dt="2025-09-22T17:58:12.084" v="962" actId="478"/>
          <ac:spMkLst>
            <pc:docMk/>
            <pc:sldMk cId="2029280798" sldId="605"/>
            <ac:spMk id="55" creationId="{96B8971E-A6A3-A647-4F75-252BDBE7B729}"/>
          </ac:spMkLst>
        </pc:spChg>
        <pc:picChg chg="del">
          <ac:chgData name="Charlie Carlson" userId="a45f0fe5-4880-4e9f-8dc9-a7e9880fcf38" providerId="ADAL" clId="{CF5F65C6-D1F7-5BF4-B801-409E4ECF63BD}" dt="2025-09-22T17:58:10.204" v="961" actId="478"/>
          <ac:picMkLst>
            <pc:docMk/>
            <pc:sldMk cId="2029280798" sldId="605"/>
            <ac:picMk id="53" creationId="{7AACF78F-0774-073C-92CB-83F54643D2F4}"/>
          </ac:picMkLst>
        </pc:picChg>
      </pc:sldChg>
      <pc:sldChg chg="addSp modSp add mod">
        <pc:chgData name="Charlie Carlson" userId="a45f0fe5-4880-4e9f-8dc9-a7e9880fcf38" providerId="ADAL" clId="{CF5F65C6-D1F7-5BF4-B801-409E4ECF63BD}" dt="2025-09-22T17:59:51.895" v="1151" actId="1076"/>
        <pc:sldMkLst>
          <pc:docMk/>
          <pc:sldMk cId="3161854240" sldId="606"/>
        </pc:sldMkLst>
        <pc:spChg chg="add mod">
          <ac:chgData name="Charlie Carlson" userId="a45f0fe5-4880-4e9f-8dc9-a7e9880fcf38" providerId="ADAL" clId="{CF5F65C6-D1F7-5BF4-B801-409E4ECF63BD}" dt="2025-09-22T17:59:40.325" v="1136" actId="14100"/>
          <ac:spMkLst>
            <pc:docMk/>
            <pc:sldMk cId="3161854240" sldId="606"/>
            <ac:spMk id="4" creationId="{F00271F2-D94E-7759-626D-1E85DE0A05C2}"/>
          </ac:spMkLst>
        </pc:spChg>
        <pc:spChg chg="add mod">
          <ac:chgData name="Charlie Carlson" userId="a45f0fe5-4880-4e9f-8dc9-a7e9880fcf38" providerId="ADAL" clId="{CF5F65C6-D1F7-5BF4-B801-409E4ECF63BD}" dt="2025-09-22T17:59:51.895" v="1151" actId="1076"/>
          <ac:spMkLst>
            <pc:docMk/>
            <pc:sldMk cId="3161854240" sldId="606"/>
            <ac:spMk id="6" creationId="{705D1F6B-6BCD-F83B-54BD-2DAF6991A551}"/>
          </ac:spMkLst>
        </pc:spChg>
      </pc:sldChg>
      <pc:sldChg chg="delSp modSp add del mod">
        <pc:chgData name="Charlie Carlson" userId="a45f0fe5-4880-4e9f-8dc9-a7e9880fcf38" providerId="ADAL" clId="{CF5F65C6-D1F7-5BF4-B801-409E4ECF63BD}" dt="2025-09-22T18:00:56.420" v="1178" actId="2696"/>
        <pc:sldMkLst>
          <pc:docMk/>
          <pc:sldMk cId="574357343" sldId="607"/>
        </pc:sldMkLst>
        <pc:spChg chg="mod">
          <ac:chgData name="Charlie Carlson" userId="a45f0fe5-4880-4e9f-8dc9-a7e9880fcf38" providerId="ADAL" clId="{CF5F65C6-D1F7-5BF4-B801-409E4ECF63BD}" dt="2025-09-22T18:00:41.389" v="1175" actId="20577"/>
          <ac:spMkLst>
            <pc:docMk/>
            <pc:sldMk cId="574357343" sldId="607"/>
            <ac:spMk id="2" creationId="{1865E5CE-E837-38F4-F325-7E6C3403032E}"/>
          </ac:spMkLst>
        </pc:spChg>
        <pc:cxnChg chg="del">
          <ac:chgData name="Charlie Carlson" userId="a45f0fe5-4880-4e9f-8dc9-a7e9880fcf38" providerId="ADAL" clId="{CF5F65C6-D1F7-5BF4-B801-409E4ECF63BD}" dt="2025-09-22T18:00:44.412" v="1176" actId="478"/>
          <ac:cxnSpMkLst>
            <pc:docMk/>
            <pc:sldMk cId="574357343" sldId="607"/>
            <ac:cxnSpMk id="56" creationId="{A5FB6034-0090-EA1C-7C36-8098A55B8F2D}"/>
          </ac:cxnSpMkLst>
        </pc:cxnChg>
      </pc:sldChg>
      <pc:sldChg chg="modSp add mod">
        <pc:chgData name="Charlie Carlson" userId="a45f0fe5-4880-4e9f-8dc9-a7e9880fcf38" providerId="ADAL" clId="{CF5F65C6-D1F7-5BF4-B801-409E4ECF63BD}" dt="2025-09-22T18:04:01.384" v="1349" actId="20577"/>
        <pc:sldMkLst>
          <pc:docMk/>
          <pc:sldMk cId="3666283139" sldId="608"/>
        </pc:sldMkLst>
        <pc:spChg chg="mod">
          <ac:chgData name="Charlie Carlson" userId="a45f0fe5-4880-4e9f-8dc9-a7e9880fcf38" providerId="ADAL" clId="{CF5F65C6-D1F7-5BF4-B801-409E4ECF63BD}" dt="2025-09-22T18:01:03.659" v="1197" actId="20577"/>
          <ac:spMkLst>
            <pc:docMk/>
            <pc:sldMk cId="3666283139" sldId="608"/>
            <ac:spMk id="2" creationId="{A968862F-89E1-6AA4-6F61-3EBE16412B29}"/>
          </ac:spMkLst>
        </pc:spChg>
        <pc:spChg chg="mod">
          <ac:chgData name="Charlie Carlson" userId="a45f0fe5-4880-4e9f-8dc9-a7e9880fcf38" providerId="ADAL" clId="{CF5F65C6-D1F7-5BF4-B801-409E4ECF63BD}" dt="2025-09-22T18:04:01.384" v="1349" actId="20577"/>
          <ac:spMkLst>
            <pc:docMk/>
            <pc:sldMk cId="3666283139" sldId="608"/>
            <ac:spMk id="3" creationId="{1F302FB9-215E-74E0-E243-85D03DAD5FF6}"/>
          </ac:spMkLst>
        </pc:spChg>
      </pc:sldChg>
      <pc:sldChg chg="addSp modSp add mod">
        <pc:chgData name="Charlie Carlson" userId="a45f0fe5-4880-4e9f-8dc9-a7e9880fcf38" providerId="ADAL" clId="{CF5F65C6-D1F7-5BF4-B801-409E4ECF63BD}" dt="2025-09-22T18:11:04.004" v="1451" actId="693"/>
        <pc:sldMkLst>
          <pc:docMk/>
          <pc:sldMk cId="3151726510" sldId="609"/>
        </pc:sldMkLst>
        <pc:spChg chg="mod">
          <ac:chgData name="Charlie Carlson" userId="a45f0fe5-4880-4e9f-8dc9-a7e9880fcf38" providerId="ADAL" clId="{CF5F65C6-D1F7-5BF4-B801-409E4ECF63BD}" dt="2025-09-22T18:04:14.195" v="1351" actId="14100"/>
          <ac:spMkLst>
            <pc:docMk/>
            <pc:sldMk cId="3151726510" sldId="609"/>
            <ac:spMk id="3" creationId="{42E2DD98-E621-C494-6E39-1276C592FD8A}"/>
          </ac:spMkLst>
        </pc:spChg>
        <pc:spChg chg="add mod">
          <ac:chgData name="Charlie Carlson" userId="a45f0fe5-4880-4e9f-8dc9-a7e9880fcf38" providerId="ADAL" clId="{CF5F65C6-D1F7-5BF4-B801-409E4ECF63BD}" dt="2025-09-22T18:05:11.076" v="1369" actId="1076"/>
          <ac:spMkLst>
            <pc:docMk/>
            <pc:sldMk cId="3151726510" sldId="609"/>
            <ac:spMk id="6" creationId="{6BE4B143-6801-BFBC-F28E-740B9EFA6E4D}"/>
          </ac:spMkLst>
        </pc:spChg>
        <pc:spChg chg="add mod">
          <ac:chgData name="Charlie Carlson" userId="a45f0fe5-4880-4e9f-8dc9-a7e9880fcf38" providerId="ADAL" clId="{CF5F65C6-D1F7-5BF4-B801-409E4ECF63BD}" dt="2025-09-22T18:05:25.890" v="1373" actId="1076"/>
          <ac:spMkLst>
            <pc:docMk/>
            <pc:sldMk cId="3151726510" sldId="609"/>
            <ac:spMk id="7" creationId="{1497AEA2-AF5F-CABD-5581-7D92207C05A6}"/>
          </ac:spMkLst>
        </pc:spChg>
        <pc:picChg chg="add mod modCrop">
          <ac:chgData name="Charlie Carlson" userId="a45f0fe5-4880-4e9f-8dc9-a7e9880fcf38" providerId="ADAL" clId="{CF5F65C6-D1F7-5BF4-B801-409E4ECF63BD}" dt="2025-09-22T18:05:03.614" v="1367" actId="1076"/>
          <ac:picMkLst>
            <pc:docMk/>
            <pc:sldMk cId="3151726510" sldId="609"/>
            <ac:picMk id="4" creationId="{4D59DB2E-524A-A11A-7B5C-875FBD9BBC30}"/>
          </ac:picMkLst>
        </pc:picChg>
        <pc:cxnChg chg="add mod">
          <ac:chgData name="Charlie Carlson" userId="a45f0fe5-4880-4e9f-8dc9-a7e9880fcf38" providerId="ADAL" clId="{CF5F65C6-D1F7-5BF4-B801-409E4ECF63BD}" dt="2025-09-22T18:11:04.004" v="1451" actId="693"/>
          <ac:cxnSpMkLst>
            <pc:docMk/>
            <pc:sldMk cId="3151726510" sldId="609"/>
            <ac:cxnSpMk id="9" creationId="{F4330BD8-AF20-ACCF-E7BD-84F710D2EB10}"/>
          </ac:cxnSpMkLst>
        </pc:cxnChg>
      </pc:sldChg>
      <pc:sldChg chg="addSp modSp add mod">
        <pc:chgData name="Charlie Carlson" userId="a45f0fe5-4880-4e9f-8dc9-a7e9880fcf38" providerId="ADAL" clId="{CF5F65C6-D1F7-5BF4-B801-409E4ECF63BD}" dt="2025-09-22T18:11:10.385" v="1453" actId="1076"/>
        <pc:sldMkLst>
          <pc:docMk/>
          <pc:sldMk cId="3451686467" sldId="610"/>
        </pc:sldMkLst>
        <pc:spChg chg="add mod">
          <ac:chgData name="Charlie Carlson" userId="a45f0fe5-4880-4e9f-8dc9-a7e9880fcf38" providerId="ADAL" clId="{CF5F65C6-D1F7-5BF4-B801-409E4ECF63BD}" dt="2025-09-22T18:05:44.422" v="1378" actId="1076"/>
          <ac:spMkLst>
            <pc:docMk/>
            <pc:sldMk cId="3451686467" sldId="610"/>
            <ac:spMk id="6" creationId="{B01C0071-B6F1-0531-6F6C-1A410DD2D88E}"/>
          </ac:spMkLst>
        </pc:spChg>
        <pc:spChg chg="add mod">
          <ac:chgData name="Charlie Carlson" userId="a45f0fe5-4880-4e9f-8dc9-a7e9880fcf38" providerId="ADAL" clId="{CF5F65C6-D1F7-5BF4-B801-409E4ECF63BD}" dt="2025-09-22T18:05:34.486" v="1374"/>
          <ac:spMkLst>
            <pc:docMk/>
            <pc:sldMk cId="3451686467" sldId="610"/>
            <ac:spMk id="7" creationId="{D7B33947-AFA9-7A15-C3EE-94FDA6050CF9}"/>
          </ac:spMkLst>
        </pc:spChg>
        <pc:cxnChg chg="add mod">
          <ac:chgData name="Charlie Carlson" userId="a45f0fe5-4880-4e9f-8dc9-a7e9880fcf38" providerId="ADAL" clId="{CF5F65C6-D1F7-5BF4-B801-409E4ECF63BD}" dt="2025-09-22T18:11:10.385" v="1453" actId="1076"/>
          <ac:cxnSpMkLst>
            <pc:docMk/>
            <pc:sldMk cId="3451686467" sldId="610"/>
            <ac:cxnSpMk id="8" creationId="{88D0DDDA-C572-5C43-BF8D-2CA123424CEE}"/>
          </ac:cxnSpMkLst>
        </pc:cxnChg>
      </pc:sldChg>
      <pc:sldChg chg="addSp modSp add mod">
        <pc:chgData name="Charlie Carlson" userId="a45f0fe5-4880-4e9f-8dc9-a7e9880fcf38" providerId="ADAL" clId="{CF5F65C6-D1F7-5BF4-B801-409E4ECF63BD}" dt="2025-09-22T18:11:16.943" v="1457" actId="14100"/>
        <pc:sldMkLst>
          <pc:docMk/>
          <pc:sldMk cId="3450205102" sldId="611"/>
        </pc:sldMkLst>
        <pc:spChg chg="mod">
          <ac:chgData name="Charlie Carlson" userId="a45f0fe5-4880-4e9f-8dc9-a7e9880fcf38" providerId="ADAL" clId="{CF5F65C6-D1F7-5BF4-B801-409E4ECF63BD}" dt="2025-09-22T18:05:52.670" v="1380" actId="14100"/>
          <ac:spMkLst>
            <pc:docMk/>
            <pc:sldMk cId="3450205102" sldId="611"/>
            <ac:spMk id="6" creationId="{B6D8BC78-B6D2-37BA-FE71-387E6E90BE47}"/>
          </ac:spMkLst>
        </pc:spChg>
        <pc:cxnChg chg="add mod">
          <ac:chgData name="Charlie Carlson" userId="a45f0fe5-4880-4e9f-8dc9-a7e9880fcf38" providerId="ADAL" clId="{CF5F65C6-D1F7-5BF4-B801-409E4ECF63BD}" dt="2025-09-22T18:11:16.943" v="1457" actId="14100"/>
          <ac:cxnSpMkLst>
            <pc:docMk/>
            <pc:sldMk cId="3450205102" sldId="611"/>
            <ac:cxnSpMk id="8" creationId="{64D6DE60-E0BC-97B7-957B-27B8D5B2D1E0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18:11:31.210" v="1460" actId="14100"/>
        <pc:sldMkLst>
          <pc:docMk/>
          <pc:sldMk cId="2649167238" sldId="612"/>
        </pc:sldMkLst>
        <pc:spChg chg="del mod">
          <ac:chgData name="Charlie Carlson" userId="a45f0fe5-4880-4e9f-8dc9-a7e9880fcf38" providerId="ADAL" clId="{CF5F65C6-D1F7-5BF4-B801-409E4ECF63BD}" dt="2025-09-22T18:06:34.328" v="1390" actId="478"/>
          <ac:spMkLst>
            <pc:docMk/>
            <pc:sldMk cId="2649167238" sldId="612"/>
            <ac:spMk id="6" creationId="{DA06E4D1-0D1E-C6B6-EF60-D2DB8E22105F}"/>
          </ac:spMkLst>
        </pc:spChg>
        <pc:spChg chg="add mod">
          <ac:chgData name="Charlie Carlson" userId="a45f0fe5-4880-4e9f-8dc9-a7e9880fcf38" providerId="ADAL" clId="{CF5F65C6-D1F7-5BF4-B801-409E4ECF63BD}" dt="2025-09-22T18:10:25.025" v="1445" actId="1582"/>
          <ac:spMkLst>
            <pc:docMk/>
            <pc:sldMk cId="2649167238" sldId="612"/>
            <ac:spMk id="8" creationId="{E5559243-AA05-5D48-596D-10DA6FBB37BC}"/>
          </ac:spMkLst>
        </pc:spChg>
        <pc:cxnChg chg="add mod">
          <ac:chgData name="Charlie Carlson" userId="a45f0fe5-4880-4e9f-8dc9-a7e9880fcf38" providerId="ADAL" clId="{CF5F65C6-D1F7-5BF4-B801-409E4ECF63BD}" dt="2025-09-22T18:11:31.210" v="1460" actId="14100"/>
          <ac:cxnSpMkLst>
            <pc:docMk/>
            <pc:sldMk cId="2649167238" sldId="612"/>
            <ac:cxnSpMk id="9" creationId="{7875C55D-7A85-C9F5-C779-2FCECA48B7D8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18:11:39.289" v="1463" actId="14100"/>
        <pc:sldMkLst>
          <pc:docMk/>
          <pc:sldMk cId="3945188063" sldId="613"/>
        </pc:sldMkLst>
        <pc:spChg chg="add mod">
          <ac:chgData name="Charlie Carlson" userId="a45f0fe5-4880-4e9f-8dc9-a7e9880fcf38" providerId="ADAL" clId="{CF5F65C6-D1F7-5BF4-B801-409E4ECF63BD}" dt="2025-09-22T18:10:12.494" v="1444" actId="1582"/>
          <ac:spMkLst>
            <pc:docMk/>
            <pc:sldMk cId="3945188063" sldId="613"/>
            <ac:spMk id="6" creationId="{CC30EFF0-B608-2001-950E-465ADC7DA089}"/>
          </ac:spMkLst>
        </pc:spChg>
        <pc:spChg chg="del">
          <ac:chgData name="Charlie Carlson" userId="a45f0fe5-4880-4e9f-8dc9-a7e9880fcf38" providerId="ADAL" clId="{CF5F65C6-D1F7-5BF4-B801-409E4ECF63BD}" dt="2025-09-22T18:07:06.799" v="1397" actId="478"/>
          <ac:spMkLst>
            <pc:docMk/>
            <pc:sldMk cId="3945188063" sldId="613"/>
            <ac:spMk id="8" creationId="{CF97881E-2222-2B4C-6295-B0619088BEE0}"/>
          </ac:spMkLst>
        </pc:spChg>
        <pc:cxnChg chg="add mod">
          <ac:chgData name="Charlie Carlson" userId="a45f0fe5-4880-4e9f-8dc9-a7e9880fcf38" providerId="ADAL" clId="{CF5F65C6-D1F7-5BF4-B801-409E4ECF63BD}" dt="2025-09-22T18:11:39.289" v="1463" actId="14100"/>
          <ac:cxnSpMkLst>
            <pc:docMk/>
            <pc:sldMk cId="3945188063" sldId="613"/>
            <ac:cxnSpMk id="9" creationId="{85BF2243-0D71-EE40-5DD8-802175483F6A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18:11:47.527" v="1466" actId="14100"/>
        <pc:sldMkLst>
          <pc:docMk/>
          <pc:sldMk cId="1815296181" sldId="614"/>
        </pc:sldMkLst>
        <pc:spChg chg="del">
          <ac:chgData name="Charlie Carlson" userId="a45f0fe5-4880-4e9f-8dc9-a7e9880fcf38" providerId="ADAL" clId="{CF5F65C6-D1F7-5BF4-B801-409E4ECF63BD}" dt="2025-09-22T18:08:03.630" v="1405" actId="478"/>
          <ac:spMkLst>
            <pc:docMk/>
            <pc:sldMk cId="1815296181" sldId="614"/>
            <ac:spMk id="6" creationId="{FE67B933-B592-9B45-C482-BDB50A4A0B53}"/>
          </ac:spMkLst>
        </pc:spChg>
        <pc:spChg chg="add mod">
          <ac:chgData name="Charlie Carlson" userId="a45f0fe5-4880-4e9f-8dc9-a7e9880fcf38" providerId="ADAL" clId="{CF5F65C6-D1F7-5BF4-B801-409E4ECF63BD}" dt="2025-09-22T18:08:22.554" v="1410" actId="207"/>
          <ac:spMkLst>
            <pc:docMk/>
            <pc:sldMk cId="1815296181" sldId="614"/>
            <ac:spMk id="8" creationId="{D1453BA1-A8CA-F570-46DA-1198268C5189}"/>
          </ac:spMkLst>
        </pc:spChg>
        <pc:cxnChg chg="add mod">
          <ac:chgData name="Charlie Carlson" userId="a45f0fe5-4880-4e9f-8dc9-a7e9880fcf38" providerId="ADAL" clId="{CF5F65C6-D1F7-5BF4-B801-409E4ECF63BD}" dt="2025-09-22T18:11:47.527" v="1466" actId="14100"/>
          <ac:cxnSpMkLst>
            <pc:docMk/>
            <pc:sldMk cId="1815296181" sldId="614"/>
            <ac:cxnSpMk id="9" creationId="{9B91B844-CDF1-B884-0811-8958D08B8403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18:12:03.553" v="1471" actId="14100"/>
        <pc:sldMkLst>
          <pc:docMk/>
          <pc:sldMk cId="1409184185" sldId="615"/>
        </pc:sldMkLst>
        <pc:spChg chg="add del">
          <ac:chgData name="Charlie Carlson" userId="a45f0fe5-4880-4e9f-8dc9-a7e9880fcf38" providerId="ADAL" clId="{CF5F65C6-D1F7-5BF4-B801-409E4ECF63BD}" dt="2025-09-22T18:08:52.181" v="1416" actId="478"/>
          <ac:spMkLst>
            <pc:docMk/>
            <pc:sldMk cId="1409184185" sldId="615"/>
            <ac:spMk id="6" creationId="{3D509431-AFD6-D611-557F-7F8F0FD7B7E0}"/>
          </ac:spMkLst>
        </pc:spChg>
        <pc:spChg chg="del mod">
          <ac:chgData name="Charlie Carlson" userId="a45f0fe5-4880-4e9f-8dc9-a7e9880fcf38" providerId="ADAL" clId="{CF5F65C6-D1F7-5BF4-B801-409E4ECF63BD}" dt="2025-09-22T18:08:35.961" v="1414" actId="478"/>
          <ac:spMkLst>
            <pc:docMk/>
            <pc:sldMk cId="1409184185" sldId="615"/>
            <ac:spMk id="8" creationId="{1118D669-FF5F-CC57-C4E9-8A62EC6257D3}"/>
          </ac:spMkLst>
        </pc:spChg>
        <pc:spChg chg="add mod">
          <ac:chgData name="Charlie Carlson" userId="a45f0fe5-4880-4e9f-8dc9-a7e9880fcf38" providerId="ADAL" clId="{CF5F65C6-D1F7-5BF4-B801-409E4ECF63BD}" dt="2025-09-22T18:10:00.714" v="1443" actId="1582"/>
          <ac:spMkLst>
            <pc:docMk/>
            <pc:sldMk cId="1409184185" sldId="615"/>
            <ac:spMk id="9" creationId="{C8B2A906-3F40-314C-F441-48957A30DBE1}"/>
          </ac:spMkLst>
        </pc:spChg>
        <pc:cxnChg chg="add mod">
          <ac:chgData name="Charlie Carlson" userId="a45f0fe5-4880-4e9f-8dc9-a7e9880fcf38" providerId="ADAL" clId="{CF5F65C6-D1F7-5BF4-B801-409E4ECF63BD}" dt="2025-09-22T18:12:03.553" v="1471" actId="14100"/>
          <ac:cxnSpMkLst>
            <pc:docMk/>
            <pc:sldMk cId="1409184185" sldId="615"/>
            <ac:cxnSpMk id="10" creationId="{64FEB81B-E1C0-76C8-C836-705590CC45FC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18:09:41.428" v="1434" actId="1076"/>
        <pc:sldMkLst>
          <pc:docMk/>
          <pc:sldMk cId="644210714" sldId="616"/>
        </pc:sldMkLst>
        <pc:spChg chg="add mod">
          <ac:chgData name="Charlie Carlson" userId="a45f0fe5-4880-4e9f-8dc9-a7e9880fcf38" providerId="ADAL" clId="{CF5F65C6-D1F7-5BF4-B801-409E4ECF63BD}" dt="2025-09-22T18:09:41.428" v="1434" actId="1076"/>
          <ac:spMkLst>
            <pc:docMk/>
            <pc:sldMk cId="644210714" sldId="616"/>
            <ac:spMk id="6" creationId="{C2A046DF-1DF7-3F40-1DC1-CC08564468FA}"/>
          </ac:spMkLst>
        </pc:spChg>
        <pc:spChg chg="del">
          <ac:chgData name="Charlie Carlson" userId="a45f0fe5-4880-4e9f-8dc9-a7e9880fcf38" providerId="ADAL" clId="{CF5F65C6-D1F7-5BF4-B801-409E4ECF63BD}" dt="2025-09-22T18:09:19.053" v="1423" actId="478"/>
          <ac:spMkLst>
            <pc:docMk/>
            <pc:sldMk cId="644210714" sldId="616"/>
            <ac:spMk id="9" creationId="{1B8D7272-D9DE-CD12-A016-4A33D8E8D5B0}"/>
          </ac:spMkLst>
        </pc:spChg>
        <pc:picChg chg="mod">
          <ac:chgData name="Charlie Carlson" userId="a45f0fe5-4880-4e9f-8dc9-a7e9880fcf38" providerId="ADAL" clId="{CF5F65C6-D1F7-5BF4-B801-409E4ECF63BD}" dt="2025-09-22T18:09:38.731" v="1433" actId="1076"/>
          <ac:picMkLst>
            <pc:docMk/>
            <pc:sldMk cId="644210714" sldId="616"/>
            <ac:picMk id="4" creationId="{5B6DBCA5-7119-EFA2-5BF1-C36FA0F95AB2}"/>
          </ac:picMkLst>
        </pc:picChg>
      </pc:sldChg>
      <pc:sldChg chg="modSp add mod">
        <pc:chgData name="Charlie Carlson" userId="a45f0fe5-4880-4e9f-8dc9-a7e9880fcf38" providerId="ADAL" clId="{CF5F65C6-D1F7-5BF4-B801-409E4ECF63BD}" dt="2025-09-22T18:09:52.529" v="1442" actId="1076"/>
        <pc:sldMkLst>
          <pc:docMk/>
          <pc:sldMk cId="2011132433" sldId="617"/>
        </pc:sldMkLst>
        <pc:spChg chg="mod">
          <ac:chgData name="Charlie Carlson" userId="a45f0fe5-4880-4e9f-8dc9-a7e9880fcf38" providerId="ADAL" clId="{CF5F65C6-D1F7-5BF4-B801-409E4ECF63BD}" dt="2025-09-22T18:09:52.529" v="1442" actId="1076"/>
          <ac:spMkLst>
            <pc:docMk/>
            <pc:sldMk cId="2011132433" sldId="617"/>
            <ac:spMk id="7" creationId="{42C9B8DC-0A79-BBC0-6EBB-62763B43243D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22T18:13:24.595" v="1550" actId="14100"/>
        <pc:sldMkLst>
          <pc:docMk/>
          <pc:sldMk cId="938094686" sldId="618"/>
        </pc:sldMkLst>
        <pc:spChg chg="mod">
          <ac:chgData name="Charlie Carlson" userId="a45f0fe5-4880-4e9f-8dc9-a7e9880fcf38" providerId="ADAL" clId="{CF5F65C6-D1F7-5BF4-B801-409E4ECF63BD}" dt="2025-09-22T18:12:43.175" v="1541" actId="20577"/>
          <ac:spMkLst>
            <pc:docMk/>
            <pc:sldMk cId="938094686" sldId="618"/>
            <ac:spMk id="2" creationId="{AEEB9EF8-2777-4DE2-AE9B-F68EE96A8A4F}"/>
          </ac:spMkLst>
        </pc:spChg>
        <pc:spChg chg="mod">
          <ac:chgData name="Charlie Carlson" userId="a45f0fe5-4880-4e9f-8dc9-a7e9880fcf38" providerId="ADAL" clId="{CF5F65C6-D1F7-5BF4-B801-409E4ECF63BD}" dt="2025-09-22T18:13:15.288" v="1549" actId="14100"/>
          <ac:spMkLst>
            <pc:docMk/>
            <pc:sldMk cId="938094686" sldId="618"/>
            <ac:spMk id="3" creationId="{2D5DCAF4-E4A5-AC0C-1BA5-A7C408C6F71B}"/>
          </ac:spMkLst>
        </pc:spChg>
        <pc:spChg chg="del">
          <ac:chgData name="Charlie Carlson" userId="a45f0fe5-4880-4e9f-8dc9-a7e9880fcf38" providerId="ADAL" clId="{CF5F65C6-D1F7-5BF4-B801-409E4ECF63BD}" dt="2025-09-22T18:12:46.546" v="1543" actId="478"/>
          <ac:spMkLst>
            <pc:docMk/>
            <pc:sldMk cId="938094686" sldId="618"/>
            <ac:spMk id="6" creationId="{274915E8-5745-AA4C-11FA-B93C64A666C8}"/>
          </ac:spMkLst>
        </pc:spChg>
        <pc:spChg chg="del">
          <ac:chgData name="Charlie Carlson" userId="a45f0fe5-4880-4e9f-8dc9-a7e9880fcf38" providerId="ADAL" clId="{CF5F65C6-D1F7-5BF4-B801-409E4ECF63BD}" dt="2025-09-22T18:12:48.554" v="1544" actId="478"/>
          <ac:spMkLst>
            <pc:docMk/>
            <pc:sldMk cId="938094686" sldId="618"/>
            <ac:spMk id="7" creationId="{DAD93A11-E0AB-703E-F4A7-79A48D7C5EE2}"/>
          </ac:spMkLst>
        </pc:spChg>
        <pc:spChg chg="add mod">
          <ac:chgData name="Charlie Carlson" userId="a45f0fe5-4880-4e9f-8dc9-a7e9880fcf38" providerId="ADAL" clId="{CF5F65C6-D1F7-5BF4-B801-409E4ECF63BD}" dt="2025-09-22T18:13:24.595" v="1550" actId="14100"/>
          <ac:spMkLst>
            <pc:docMk/>
            <pc:sldMk cId="938094686" sldId="618"/>
            <ac:spMk id="8" creationId="{C04C72A7-92A0-9F4F-E12F-C05646D8EF03}"/>
          </ac:spMkLst>
        </pc:spChg>
        <pc:picChg chg="del">
          <ac:chgData name="Charlie Carlson" userId="a45f0fe5-4880-4e9f-8dc9-a7e9880fcf38" providerId="ADAL" clId="{CF5F65C6-D1F7-5BF4-B801-409E4ECF63BD}" dt="2025-09-22T18:12:45.331" v="1542" actId="478"/>
          <ac:picMkLst>
            <pc:docMk/>
            <pc:sldMk cId="938094686" sldId="618"/>
            <ac:picMk id="4" creationId="{01E563FC-8406-48AD-8D38-3C6D063F5116}"/>
          </ac:picMkLst>
        </pc:picChg>
      </pc:sldChg>
      <pc:sldChg chg="add del">
        <pc:chgData name="Charlie Carlson" userId="a45f0fe5-4880-4e9f-8dc9-a7e9880fcf38" providerId="ADAL" clId="{CF5F65C6-D1F7-5BF4-B801-409E4ECF63BD}" dt="2025-09-22T18:11:51.983" v="1468"/>
        <pc:sldMkLst>
          <pc:docMk/>
          <pc:sldMk cId="1079078882" sldId="618"/>
        </pc:sldMkLst>
      </pc:sldChg>
      <pc:sldChg chg="addSp modSp add mod">
        <pc:chgData name="Charlie Carlson" userId="a45f0fe5-4880-4e9f-8dc9-a7e9880fcf38" providerId="ADAL" clId="{CF5F65C6-D1F7-5BF4-B801-409E4ECF63BD}" dt="2025-09-22T18:14:14.570" v="1617" actId="20577"/>
        <pc:sldMkLst>
          <pc:docMk/>
          <pc:sldMk cId="1036284558" sldId="619"/>
        </pc:sldMkLst>
        <pc:spChg chg="add mod">
          <ac:chgData name="Charlie Carlson" userId="a45f0fe5-4880-4e9f-8dc9-a7e9880fcf38" providerId="ADAL" clId="{CF5F65C6-D1F7-5BF4-B801-409E4ECF63BD}" dt="2025-09-22T18:14:14.570" v="1617" actId="20577"/>
          <ac:spMkLst>
            <pc:docMk/>
            <pc:sldMk cId="1036284558" sldId="619"/>
            <ac:spMk id="4" creationId="{B0FACA64-5BBE-9F8E-6918-5A9790F760F3}"/>
          </ac:spMkLst>
        </pc:spChg>
      </pc:sldChg>
      <pc:sldChg chg="delSp modSp add mod">
        <pc:chgData name="Charlie Carlson" userId="a45f0fe5-4880-4e9f-8dc9-a7e9880fcf38" providerId="ADAL" clId="{CF5F65C6-D1F7-5BF4-B801-409E4ECF63BD}" dt="2025-09-22T19:35:54.087" v="1675" actId="20577"/>
        <pc:sldMkLst>
          <pc:docMk/>
          <pc:sldMk cId="2341029248" sldId="620"/>
        </pc:sldMkLst>
        <pc:spChg chg="mod">
          <ac:chgData name="Charlie Carlson" userId="a45f0fe5-4880-4e9f-8dc9-a7e9880fcf38" providerId="ADAL" clId="{CF5F65C6-D1F7-5BF4-B801-409E4ECF63BD}" dt="2025-09-22T19:35:54.087" v="1675" actId="20577"/>
          <ac:spMkLst>
            <pc:docMk/>
            <pc:sldMk cId="2341029248" sldId="620"/>
            <ac:spMk id="2" creationId="{69394CE2-7BE5-81BB-D465-C70A83AFFB0F}"/>
          </ac:spMkLst>
        </pc:spChg>
        <pc:spChg chg="del">
          <ac:chgData name="Charlie Carlson" userId="a45f0fe5-4880-4e9f-8dc9-a7e9880fcf38" providerId="ADAL" clId="{CF5F65C6-D1F7-5BF4-B801-409E4ECF63BD}" dt="2025-09-22T18:14:41.181" v="1644" actId="478"/>
          <ac:spMkLst>
            <pc:docMk/>
            <pc:sldMk cId="2341029248" sldId="620"/>
            <ac:spMk id="8" creationId="{167FA2D8-E74D-A23B-3FC1-43DA5DB5241A}"/>
          </ac:spMkLst>
        </pc:spChg>
      </pc:sldChg>
      <pc:sldChg chg="addSp modSp add mod">
        <pc:chgData name="Charlie Carlson" userId="a45f0fe5-4880-4e9f-8dc9-a7e9880fcf38" providerId="ADAL" clId="{CF5F65C6-D1F7-5BF4-B801-409E4ECF63BD}" dt="2025-09-22T19:36:38.551" v="1786" actId="20577"/>
        <pc:sldMkLst>
          <pc:docMk/>
          <pc:sldMk cId="3357271937" sldId="621"/>
        </pc:sldMkLst>
        <pc:spChg chg="add mod">
          <ac:chgData name="Charlie Carlson" userId="a45f0fe5-4880-4e9f-8dc9-a7e9880fcf38" providerId="ADAL" clId="{CF5F65C6-D1F7-5BF4-B801-409E4ECF63BD}" dt="2025-09-22T19:36:38.551" v="1786" actId="20577"/>
          <ac:spMkLst>
            <pc:docMk/>
            <pc:sldMk cId="3357271937" sldId="621"/>
            <ac:spMk id="4" creationId="{EA438ABA-5B34-1A6E-8587-5D800BE4AE41}"/>
          </ac:spMkLst>
        </pc:spChg>
      </pc:sldChg>
      <pc:sldChg chg="modSp add mod">
        <pc:chgData name="Charlie Carlson" userId="a45f0fe5-4880-4e9f-8dc9-a7e9880fcf38" providerId="ADAL" clId="{CF5F65C6-D1F7-5BF4-B801-409E4ECF63BD}" dt="2025-09-22T19:37:09.599" v="1843" actId="20577"/>
        <pc:sldMkLst>
          <pc:docMk/>
          <pc:sldMk cId="1368122332" sldId="622"/>
        </pc:sldMkLst>
        <pc:spChg chg="mod">
          <ac:chgData name="Charlie Carlson" userId="a45f0fe5-4880-4e9f-8dc9-a7e9880fcf38" providerId="ADAL" clId="{CF5F65C6-D1F7-5BF4-B801-409E4ECF63BD}" dt="2025-09-22T19:37:09.599" v="1843" actId="20577"/>
          <ac:spMkLst>
            <pc:docMk/>
            <pc:sldMk cId="1368122332" sldId="622"/>
            <ac:spMk id="4" creationId="{86EF15DD-0D5D-62FA-C6DC-3DCB097F8D54}"/>
          </ac:spMkLst>
        </pc:spChg>
      </pc:sldChg>
      <pc:sldChg chg="add del">
        <pc:chgData name="Charlie Carlson" userId="a45f0fe5-4880-4e9f-8dc9-a7e9880fcf38" providerId="ADAL" clId="{CF5F65C6-D1F7-5BF4-B801-409E4ECF63BD}" dt="2025-09-22T19:36:02.571" v="1678" actId="2696"/>
        <pc:sldMkLst>
          <pc:docMk/>
          <pc:sldMk cId="4049180815" sldId="622"/>
        </pc:sldMkLst>
      </pc:sldChg>
      <pc:sldChg chg="modSp add mod">
        <pc:chgData name="Charlie Carlson" userId="a45f0fe5-4880-4e9f-8dc9-a7e9880fcf38" providerId="ADAL" clId="{CF5F65C6-D1F7-5BF4-B801-409E4ECF63BD}" dt="2025-09-22T19:43:33.586" v="2263" actId="20577"/>
        <pc:sldMkLst>
          <pc:docMk/>
          <pc:sldMk cId="757898430" sldId="623"/>
        </pc:sldMkLst>
        <pc:spChg chg="mod">
          <ac:chgData name="Charlie Carlson" userId="a45f0fe5-4880-4e9f-8dc9-a7e9880fcf38" providerId="ADAL" clId="{CF5F65C6-D1F7-5BF4-B801-409E4ECF63BD}" dt="2025-09-22T19:43:33.586" v="2263" actId="20577"/>
          <ac:spMkLst>
            <pc:docMk/>
            <pc:sldMk cId="757898430" sldId="623"/>
            <ac:spMk id="3" creationId="{D92E40ED-7611-E961-8862-51C92503C859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22T19:44:33.012" v="2420" actId="20577"/>
        <pc:sldMkLst>
          <pc:docMk/>
          <pc:sldMk cId="2590455792" sldId="624"/>
        </pc:sldMkLst>
        <pc:spChg chg="mod">
          <ac:chgData name="Charlie Carlson" userId="a45f0fe5-4880-4e9f-8dc9-a7e9880fcf38" providerId="ADAL" clId="{CF5F65C6-D1F7-5BF4-B801-409E4ECF63BD}" dt="2025-09-22T19:44:00.824" v="2304" actId="313"/>
          <ac:spMkLst>
            <pc:docMk/>
            <pc:sldMk cId="2590455792" sldId="624"/>
            <ac:spMk id="2" creationId="{C32DFB62-DDC2-F629-71FB-C3EBDC5F2ADC}"/>
          </ac:spMkLst>
        </pc:spChg>
        <pc:spChg chg="add del mod">
          <ac:chgData name="Charlie Carlson" userId="a45f0fe5-4880-4e9f-8dc9-a7e9880fcf38" providerId="ADAL" clId="{CF5F65C6-D1F7-5BF4-B801-409E4ECF63BD}" dt="2025-09-22T19:44:33.012" v="2420" actId="20577"/>
          <ac:spMkLst>
            <pc:docMk/>
            <pc:sldMk cId="2590455792" sldId="624"/>
            <ac:spMk id="4" creationId="{5A740DCD-2A7F-3EA4-9D2F-F7C1D6D0DAE8}"/>
          </ac:spMkLst>
        </pc:spChg>
      </pc:sldChg>
      <pc:sldChg chg="delSp add mod">
        <pc:chgData name="Charlie Carlson" userId="a45f0fe5-4880-4e9f-8dc9-a7e9880fcf38" providerId="ADAL" clId="{CF5F65C6-D1F7-5BF4-B801-409E4ECF63BD}" dt="2025-09-22T19:44:38.278" v="2422" actId="478"/>
        <pc:sldMkLst>
          <pc:docMk/>
          <pc:sldMk cId="3741120252" sldId="625"/>
        </pc:sldMkLst>
        <pc:spChg chg="del">
          <ac:chgData name="Charlie Carlson" userId="a45f0fe5-4880-4e9f-8dc9-a7e9880fcf38" providerId="ADAL" clId="{CF5F65C6-D1F7-5BF4-B801-409E4ECF63BD}" dt="2025-09-22T19:44:38.278" v="2422" actId="478"/>
          <ac:spMkLst>
            <pc:docMk/>
            <pc:sldMk cId="3741120252" sldId="625"/>
            <ac:spMk id="4" creationId="{9F4452BE-DB0B-0AB7-F730-C862E0E11E31}"/>
          </ac:spMkLst>
        </pc:spChg>
      </pc:sldChg>
      <pc:sldChg chg="modSp add mod">
        <pc:chgData name="Charlie Carlson" userId="a45f0fe5-4880-4e9f-8dc9-a7e9880fcf38" providerId="ADAL" clId="{CF5F65C6-D1F7-5BF4-B801-409E4ECF63BD}" dt="2025-09-22T19:56:29.561" v="3171" actId="20577"/>
        <pc:sldMkLst>
          <pc:docMk/>
          <pc:sldMk cId="3002632131" sldId="626"/>
        </pc:sldMkLst>
        <pc:spChg chg="mod">
          <ac:chgData name="Charlie Carlson" userId="a45f0fe5-4880-4e9f-8dc9-a7e9880fcf38" providerId="ADAL" clId="{CF5F65C6-D1F7-5BF4-B801-409E4ECF63BD}" dt="2025-09-22T19:56:29.561" v="3171" actId="20577"/>
          <ac:spMkLst>
            <pc:docMk/>
            <pc:sldMk cId="3002632131" sldId="626"/>
            <ac:spMk id="2" creationId="{CD73F4CC-E948-471E-CC8B-DCCB81577357}"/>
          </ac:spMkLst>
        </pc:spChg>
        <pc:spChg chg="mod">
          <ac:chgData name="Charlie Carlson" userId="a45f0fe5-4880-4e9f-8dc9-a7e9880fcf38" providerId="ADAL" clId="{CF5F65C6-D1F7-5BF4-B801-409E4ECF63BD}" dt="2025-09-22T19:54:23.442" v="3157" actId="20577"/>
          <ac:spMkLst>
            <pc:docMk/>
            <pc:sldMk cId="3002632131" sldId="626"/>
            <ac:spMk id="3" creationId="{53C6B466-A11C-68C1-FE0B-C92F1321C0FD}"/>
          </ac:spMkLst>
        </pc:spChg>
      </pc:sldChg>
      <pc:sldChg chg="addSp modSp add mod">
        <pc:chgData name="Charlie Carlson" userId="a45f0fe5-4880-4e9f-8dc9-a7e9880fcf38" providerId="ADAL" clId="{CF5F65C6-D1F7-5BF4-B801-409E4ECF63BD}" dt="2025-09-22T19:56:35.348" v="3172"/>
        <pc:sldMkLst>
          <pc:docMk/>
          <pc:sldMk cId="2988454814" sldId="627"/>
        </pc:sldMkLst>
        <pc:spChg chg="mod">
          <ac:chgData name="Charlie Carlson" userId="a45f0fe5-4880-4e9f-8dc9-a7e9880fcf38" providerId="ADAL" clId="{CF5F65C6-D1F7-5BF4-B801-409E4ECF63BD}" dt="2025-09-22T19:56:35.348" v="3172"/>
          <ac:spMkLst>
            <pc:docMk/>
            <pc:sldMk cId="2988454814" sldId="627"/>
            <ac:spMk id="2" creationId="{B1613C53-D908-5732-39F5-F73C88823280}"/>
          </ac:spMkLst>
        </pc:spChg>
        <pc:spChg chg="mod">
          <ac:chgData name="Charlie Carlson" userId="a45f0fe5-4880-4e9f-8dc9-a7e9880fcf38" providerId="ADAL" clId="{CF5F65C6-D1F7-5BF4-B801-409E4ECF63BD}" dt="2025-09-22T19:54:21.124" v="3155" actId="20577"/>
          <ac:spMkLst>
            <pc:docMk/>
            <pc:sldMk cId="2988454814" sldId="627"/>
            <ac:spMk id="3" creationId="{5AF27046-5FAD-C3F2-B77F-ABBB423095E1}"/>
          </ac:spMkLst>
        </pc:spChg>
        <pc:spChg chg="add mod">
          <ac:chgData name="Charlie Carlson" userId="a45f0fe5-4880-4e9f-8dc9-a7e9880fcf38" providerId="ADAL" clId="{CF5F65C6-D1F7-5BF4-B801-409E4ECF63BD}" dt="2025-09-22T19:49:26.145" v="2888" actId="207"/>
          <ac:spMkLst>
            <pc:docMk/>
            <pc:sldMk cId="2988454814" sldId="627"/>
            <ac:spMk id="4" creationId="{8158034F-12D1-36FD-DBB0-64F727E1E97D}"/>
          </ac:spMkLst>
        </pc:spChg>
        <pc:spChg chg="add mod">
          <ac:chgData name="Charlie Carlson" userId="a45f0fe5-4880-4e9f-8dc9-a7e9880fcf38" providerId="ADAL" clId="{CF5F65C6-D1F7-5BF4-B801-409E4ECF63BD}" dt="2025-09-22T19:49:44.327" v="2890" actId="1076"/>
          <ac:spMkLst>
            <pc:docMk/>
            <pc:sldMk cId="2988454814" sldId="627"/>
            <ac:spMk id="6" creationId="{9C5BC667-7943-418B-90AD-2DD257B4CB48}"/>
          </ac:spMkLst>
        </pc:spChg>
        <pc:spChg chg="add mod">
          <ac:chgData name="Charlie Carlson" userId="a45f0fe5-4880-4e9f-8dc9-a7e9880fcf38" providerId="ADAL" clId="{CF5F65C6-D1F7-5BF4-B801-409E4ECF63BD}" dt="2025-09-22T19:49:49.520" v="2894" actId="1076"/>
          <ac:spMkLst>
            <pc:docMk/>
            <pc:sldMk cId="2988454814" sldId="627"/>
            <ac:spMk id="7" creationId="{ED67A8F7-FC6F-7C21-54AA-AA74524BC726}"/>
          </ac:spMkLst>
        </pc:spChg>
        <pc:spChg chg="add mod">
          <ac:chgData name="Charlie Carlson" userId="a45f0fe5-4880-4e9f-8dc9-a7e9880fcf38" providerId="ADAL" clId="{CF5F65C6-D1F7-5BF4-B801-409E4ECF63BD}" dt="2025-09-22T19:50:03.638" v="2903" actId="1076"/>
          <ac:spMkLst>
            <pc:docMk/>
            <pc:sldMk cId="2988454814" sldId="627"/>
            <ac:spMk id="8" creationId="{F3E6717C-BF8F-D643-0BAD-4660AA3AAA1E}"/>
          </ac:spMkLst>
        </pc:spChg>
        <pc:spChg chg="add mod">
          <ac:chgData name="Charlie Carlson" userId="a45f0fe5-4880-4e9f-8dc9-a7e9880fcf38" providerId="ADAL" clId="{CF5F65C6-D1F7-5BF4-B801-409E4ECF63BD}" dt="2025-09-22T19:50:12.535" v="2909" actId="20577"/>
          <ac:spMkLst>
            <pc:docMk/>
            <pc:sldMk cId="2988454814" sldId="627"/>
            <ac:spMk id="9" creationId="{15B499B2-D073-1C37-910F-F067108E5F29}"/>
          </ac:spMkLst>
        </pc:spChg>
        <pc:spChg chg="add mod">
          <ac:chgData name="Charlie Carlson" userId="a45f0fe5-4880-4e9f-8dc9-a7e9880fcf38" providerId="ADAL" clId="{CF5F65C6-D1F7-5BF4-B801-409E4ECF63BD}" dt="2025-09-22T19:50:29.625" v="2912" actId="1582"/>
          <ac:spMkLst>
            <pc:docMk/>
            <pc:sldMk cId="2988454814" sldId="627"/>
            <ac:spMk id="10" creationId="{A6A19CAF-0A6A-57AF-9C92-9BCE937F6468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22T19:56:38.329" v="3173"/>
        <pc:sldMkLst>
          <pc:docMk/>
          <pc:sldMk cId="1740838469" sldId="628"/>
        </pc:sldMkLst>
        <pc:spChg chg="mod">
          <ac:chgData name="Charlie Carlson" userId="a45f0fe5-4880-4e9f-8dc9-a7e9880fcf38" providerId="ADAL" clId="{CF5F65C6-D1F7-5BF4-B801-409E4ECF63BD}" dt="2025-09-22T19:56:38.329" v="3173"/>
          <ac:spMkLst>
            <pc:docMk/>
            <pc:sldMk cId="1740838469" sldId="628"/>
            <ac:spMk id="2" creationId="{9B4DE85E-7AD3-5E95-DFBF-038C38BF2EF9}"/>
          </ac:spMkLst>
        </pc:spChg>
        <pc:spChg chg="mod">
          <ac:chgData name="Charlie Carlson" userId="a45f0fe5-4880-4e9f-8dc9-a7e9880fcf38" providerId="ADAL" clId="{CF5F65C6-D1F7-5BF4-B801-409E4ECF63BD}" dt="2025-09-22T19:54:18.875" v="3153" actId="20577"/>
          <ac:spMkLst>
            <pc:docMk/>
            <pc:sldMk cId="1740838469" sldId="628"/>
            <ac:spMk id="3" creationId="{D5947E80-8E5D-EAC3-BC37-2A7CCDC4DF0B}"/>
          </ac:spMkLst>
        </pc:spChg>
        <pc:spChg chg="del">
          <ac:chgData name="Charlie Carlson" userId="a45f0fe5-4880-4e9f-8dc9-a7e9880fcf38" providerId="ADAL" clId="{CF5F65C6-D1F7-5BF4-B801-409E4ECF63BD}" dt="2025-09-22T19:52:36.164" v="3125" actId="478"/>
          <ac:spMkLst>
            <pc:docMk/>
            <pc:sldMk cId="1740838469" sldId="628"/>
            <ac:spMk id="10" creationId="{650252EB-E8F0-75D2-5826-DD1CBED9C111}"/>
          </ac:spMkLst>
        </pc:spChg>
        <pc:spChg chg="add mod">
          <ac:chgData name="Charlie Carlson" userId="a45f0fe5-4880-4e9f-8dc9-a7e9880fcf38" providerId="ADAL" clId="{CF5F65C6-D1F7-5BF4-B801-409E4ECF63BD}" dt="2025-09-22T19:52:59.711" v="3135" actId="1076"/>
          <ac:spMkLst>
            <pc:docMk/>
            <pc:sldMk cId="1740838469" sldId="628"/>
            <ac:spMk id="11" creationId="{F5048584-2957-727C-7FEE-EAB6D21A677F}"/>
          </ac:spMkLst>
        </pc:spChg>
        <pc:spChg chg="add mod">
          <ac:chgData name="Charlie Carlson" userId="a45f0fe5-4880-4e9f-8dc9-a7e9880fcf38" providerId="ADAL" clId="{CF5F65C6-D1F7-5BF4-B801-409E4ECF63BD}" dt="2025-09-22T19:52:54.882" v="3132" actId="1076"/>
          <ac:spMkLst>
            <pc:docMk/>
            <pc:sldMk cId="1740838469" sldId="628"/>
            <ac:spMk id="12" creationId="{476CDE30-AF49-094D-80AD-BF205136C08B}"/>
          </ac:spMkLst>
        </pc:spChg>
        <pc:spChg chg="add mod">
          <ac:chgData name="Charlie Carlson" userId="a45f0fe5-4880-4e9f-8dc9-a7e9880fcf38" providerId="ADAL" clId="{CF5F65C6-D1F7-5BF4-B801-409E4ECF63BD}" dt="2025-09-22T19:52:53.583" v="3131" actId="1076"/>
          <ac:spMkLst>
            <pc:docMk/>
            <pc:sldMk cId="1740838469" sldId="628"/>
            <ac:spMk id="13" creationId="{E6F0082B-20E5-8A5E-9059-EE612A745455}"/>
          </ac:spMkLst>
        </pc:spChg>
        <pc:spChg chg="add mod">
          <ac:chgData name="Charlie Carlson" userId="a45f0fe5-4880-4e9f-8dc9-a7e9880fcf38" providerId="ADAL" clId="{CF5F65C6-D1F7-5BF4-B801-409E4ECF63BD}" dt="2025-09-22T19:53:04.192" v="3139" actId="20577"/>
          <ac:spMkLst>
            <pc:docMk/>
            <pc:sldMk cId="1740838469" sldId="628"/>
            <ac:spMk id="14" creationId="{B2883826-EA69-5C54-408F-BA578CF9684E}"/>
          </ac:spMkLst>
        </pc:spChg>
        <pc:spChg chg="add mod">
          <ac:chgData name="Charlie Carlson" userId="a45f0fe5-4880-4e9f-8dc9-a7e9880fcf38" providerId="ADAL" clId="{CF5F65C6-D1F7-5BF4-B801-409E4ECF63BD}" dt="2025-09-22T19:53:44.245" v="3146" actId="1582"/>
          <ac:spMkLst>
            <pc:docMk/>
            <pc:sldMk cId="1740838469" sldId="628"/>
            <ac:spMk id="15" creationId="{7271C571-DD8C-2BF1-3993-F2CA8C119ADE}"/>
          </ac:spMkLst>
        </pc:spChg>
        <pc:spChg chg="add mod">
          <ac:chgData name="Charlie Carlson" userId="a45f0fe5-4880-4e9f-8dc9-a7e9880fcf38" providerId="ADAL" clId="{CF5F65C6-D1F7-5BF4-B801-409E4ECF63BD}" dt="2025-09-22T19:53:44.245" v="3146" actId="1582"/>
          <ac:spMkLst>
            <pc:docMk/>
            <pc:sldMk cId="1740838469" sldId="628"/>
            <ac:spMk id="16" creationId="{A078581B-187F-ECEF-6977-34EA7DE37300}"/>
          </ac:spMkLst>
        </pc:spChg>
        <pc:cxnChg chg="add mod">
          <ac:chgData name="Charlie Carlson" userId="a45f0fe5-4880-4e9f-8dc9-a7e9880fcf38" providerId="ADAL" clId="{CF5F65C6-D1F7-5BF4-B801-409E4ECF63BD}" dt="2025-09-22T19:53:44.245" v="3146" actId="1582"/>
          <ac:cxnSpMkLst>
            <pc:docMk/>
            <pc:sldMk cId="1740838469" sldId="628"/>
            <ac:cxnSpMk id="18" creationId="{A2C0F079-6894-F5F9-780B-411B00975D2A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19:56:40.880" v="3174"/>
        <pc:sldMkLst>
          <pc:docMk/>
          <pc:sldMk cId="4018201317" sldId="629"/>
        </pc:sldMkLst>
        <pc:spChg chg="mod">
          <ac:chgData name="Charlie Carlson" userId="a45f0fe5-4880-4e9f-8dc9-a7e9880fcf38" providerId="ADAL" clId="{CF5F65C6-D1F7-5BF4-B801-409E4ECF63BD}" dt="2025-09-22T19:56:40.880" v="3174"/>
          <ac:spMkLst>
            <pc:docMk/>
            <pc:sldMk cId="4018201317" sldId="629"/>
            <ac:spMk id="2" creationId="{28B83C31-82F2-A37E-4E10-D711B17279F2}"/>
          </ac:spMkLst>
        </pc:spChg>
        <pc:spChg chg="mod">
          <ac:chgData name="Charlie Carlson" userId="a45f0fe5-4880-4e9f-8dc9-a7e9880fcf38" providerId="ADAL" clId="{CF5F65C6-D1F7-5BF4-B801-409E4ECF63BD}" dt="2025-09-22T19:54:14.848" v="3151" actId="20577"/>
          <ac:spMkLst>
            <pc:docMk/>
            <pc:sldMk cId="4018201317" sldId="629"/>
            <ac:spMk id="3" creationId="{E56A8DC2-17BD-FB5F-28C6-FD51E745CFA5}"/>
          </ac:spMkLst>
        </pc:spChg>
        <pc:spChg chg="del">
          <ac:chgData name="Charlie Carlson" userId="a45f0fe5-4880-4e9f-8dc9-a7e9880fcf38" providerId="ADAL" clId="{CF5F65C6-D1F7-5BF4-B801-409E4ECF63BD}" dt="2025-09-22T19:53:59.011" v="3147" actId="478"/>
          <ac:spMkLst>
            <pc:docMk/>
            <pc:sldMk cId="4018201317" sldId="629"/>
            <ac:spMk id="10" creationId="{2A2E25F2-BC8A-B247-10F2-BC26089A2A5F}"/>
          </ac:spMkLst>
        </pc:spChg>
        <pc:spChg chg="add mod">
          <ac:chgData name="Charlie Carlson" userId="a45f0fe5-4880-4e9f-8dc9-a7e9880fcf38" providerId="ADAL" clId="{CF5F65C6-D1F7-5BF4-B801-409E4ECF63BD}" dt="2025-09-22T19:53:59.417" v="3148"/>
          <ac:spMkLst>
            <pc:docMk/>
            <pc:sldMk cId="4018201317" sldId="629"/>
            <ac:spMk id="11" creationId="{41D78A74-F7F5-82B5-18D2-16DF0D698EF8}"/>
          </ac:spMkLst>
        </pc:spChg>
        <pc:spChg chg="add mod">
          <ac:chgData name="Charlie Carlson" userId="a45f0fe5-4880-4e9f-8dc9-a7e9880fcf38" providerId="ADAL" clId="{CF5F65C6-D1F7-5BF4-B801-409E4ECF63BD}" dt="2025-09-22T19:53:59.417" v="3148"/>
          <ac:spMkLst>
            <pc:docMk/>
            <pc:sldMk cId="4018201317" sldId="629"/>
            <ac:spMk id="12" creationId="{1F4FB5AA-4D2A-C1F2-F2CA-AEE4B22E9CF6}"/>
          </ac:spMkLst>
        </pc:spChg>
        <pc:spChg chg="add mod">
          <ac:chgData name="Charlie Carlson" userId="a45f0fe5-4880-4e9f-8dc9-a7e9880fcf38" providerId="ADAL" clId="{CF5F65C6-D1F7-5BF4-B801-409E4ECF63BD}" dt="2025-09-22T19:53:59.417" v="3148"/>
          <ac:spMkLst>
            <pc:docMk/>
            <pc:sldMk cId="4018201317" sldId="629"/>
            <ac:spMk id="13" creationId="{BC3448A7-C065-3C9B-4A92-830E73EAA1E1}"/>
          </ac:spMkLst>
        </pc:spChg>
        <pc:spChg chg="add mod">
          <ac:chgData name="Charlie Carlson" userId="a45f0fe5-4880-4e9f-8dc9-a7e9880fcf38" providerId="ADAL" clId="{CF5F65C6-D1F7-5BF4-B801-409E4ECF63BD}" dt="2025-09-22T19:53:59.417" v="3148"/>
          <ac:spMkLst>
            <pc:docMk/>
            <pc:sldMk cId="4018201317" sldId="629"/>
            <ac:spMk id="14" creationId="{4C68E7E6-C1B7-EDCE-6763-7422C689FBFF}"/>
          </ac:spMkLst>
        </pc:spChg>
        <pc:spChg chg="add mod">
          <ac:chgData name="Charlie Carlson" userId="a45f0fe5-4880-4e9f-8dc9-a7e9880fcf38" providerId="ADAL" clId="{CF5F65C6-D1F7-5BF4-B801-409E4ECF63BD}" dt="2025-09-22T19:53:59.417" v="3148"/>
          <ac:spMkLst>
            <pc:docMk/>
            <pc:sldMk cId="4018201317" sldId="629"/>
            <ac:spMk id="15" creationId="{82471253-68BA-801E-FB20-AAD27224CBCF}"/>
          </ac:spMkLst>
        </pc:spChg>
        <pc:spChg chg="add mod">
          <ac:chgData name="Charlie Carlson" userId="a45f0fe5-4880-4e9f-8dc9-a7e9880fcf38" providerId="ADAL" clId="{CF5F65C6-D1F7-5BF4-B801-409E4ECF63BD}" dt="2025-09-22T19:53:59.417" v="3148"/>
          <ac:spMkLst>
            <pc:docMk/>
            <pc:sldMk cId="4018201317" sldId="629"/>
            <ac:spMk id="16" creationId="{1CBB90F9-D12C-52B7-7F92-D246DB4E5D8F}"/>
          </ac:spMkLst>
        </pc:spChg>
        <pc:spChg chg="add mod">
          <ac:chgData name="Charlie Carlson" userId="a45f0fe5-4880-4e9f-8dc9-a7e9880fcf38" providerId="ADAL" clId="{CF5F65C6-D1F7-5BF4-B801-409E4ECF63BD}" dt="2025-09-22T19:54:06.608" v="3149"/>
          <ac:spMkLst>
            <pc:docMk/>
            <pc:sldMk cId="4018201317" sldId="629"/>
            <ac:spMk id="18" creationId="{B1C82B9C-5644-7014-4B02-6A2CBC6467B7}"/>
          </ac:spMkLst>
        </pc:spChg>
        <pc:spChg chg="add mod">
          <ac:chgData name="Charlie Carlson" userId="a45f0fe5-4880-4e9f-8dc9-a7e9880fcf38" providerId="ADAL" clId="{CF5F65C6-D1F7-5BF4-B801-409E4ECF63BD}" dt="2025-09-22T19:54:06.608" v="3149"/>
          <ac:spMkLst>
            <pc:docMk/>
            <pc:sldMk cId="4018201317" sldId="629"/>
            <ac:spMk id="19" creationId="{91E482DB-54DE-DB8D-A777-F71A32AD7BAB}"/>
          </ac:spMkLst>
        </pc:spChg>
        <pc:cxnChg chg="add mod">
          <ac:chgData name="Charlie Carlson" userId="a45f0fe5-4880-4e9f-8dc9-a7e9880fcf38" providerId="ADAL" clId="{CF5F65C6-D1F7-5BF4-B801-409E4ECF63BD}" dt="2025-09-22T19:53:59.417" v="3148"/>
          <ac:cxnSpMkLst>
            <pc:docMk/>
            <pc:sldMk cId="4018201317" sldId="629"/>
            <ac:cxnSpMk id="17" creationId="{8BC85790-6BD0-9F0E-B460-8033D8334F5E}"/>
          </ac:cxnSpMkLst>
        </pc:cxnChg>
      </pc:sldChg>
      <pc:sldChg chg="modSp add mod">
        <pc:chgData name="Charlie Carlson" userId="a45f0fe5-4880-4e9f-8dc9-a7e9880fcf38" providerId="ADAL" clId="{CF5F65C6-D1F7-5BF4-B801-409E4ECF63BD}" dt="2025-09-22T19:57:19.660" v="3207" actId="20577"/>
        <pc:sldMkLst>
          <pc:docMk/>
          <pc:sldMk cId="2551021610" sldId="630"/>
        </pc:sldMkLst>
        <pc:spChg chg="mod">
          <ac:chgData name="Charlie Carlson" userId="a45f0fe5-4880-4e9f-8dc9-a7e9880fcf38" providerId="ADAL" clId="{CF5F65C6-D1F7-5BF4-B801-409E4ECF63BD}" dt="2025-09-22T19:57:19.660" v="3207" actId="20577"/>
          <ac:spMkLst>
            <pc:docMk/>
            <pc:sldMk cId="2551021610" sldId="630"/>
            <ac:spMk id="2" creationId="{93162C91-2DD6-04A5-C22B-BDC1E484D9F5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22T20:01:41.558" v="3528" actId="20577"/>
        <pc:sldMkLst>
          <pc:docMk/>
          <pc:sldMk cId="3598790841" sldId="631"/>
        </pc:sldMkLst>
        <pc:spChg chg="mod">
          <ac:chgData name="Charlie Carlson" userId="a45f0fe5-4880-4e9f-8dc9-a7e9880fcf38" providerId="ADAL" clId="{CF5F65C6-D1F7-5BF4-B801-409E4ECF63BD}" dt="2025-09-22T19:57:31.175" v="3241" actId="20577"/>
          <ac:spMkLst>
            <pc:docMk/>
            <pc:sldMk cId="3598790841" sldId="631"/>
            <ac:spMk id="2" creationId="{264FD1C1-23C9-29AD-1F38-9779006FC600}"/>
          </ac:spMkLst>
        </pc:spChg>
        <pc:spChg chg="add mod">
          <ac:chgData name="Charlie Carlson" userId="a45f0fe5-4880-4e9f-8dc9-a7e9880fcf38" providerId="ADAL" clId="{CF5F65C6-D1F7-5BF4-B801-409E4ECF63BD}" dt="2025-09-22T20:01:41.558" v="3528" actId="20577"/>
          <ac:spMkLst>
            <pc:docMk/>
            <pc:sldMk cId="3598790841" sldId="631"/>
            <ac:spMk id="3" creationId="{714E60F4-D60D-B385-0A13-722617159B55}"/>
          </ac:spMkLst>
        </pc:spChg>
        <pc:spChg chg="del">
          <ac:chgData name="Charlie Carlson" userId="a45f0fe5-4880-4e9f-8dc9-a7e9880fcf38" providerId="ADAL" clId="{CF5F65C6-D1F7-5BF4-B801-409E4ECF63BD}" dt="2025-09-22T19:57:52.771" v="3242" actId="478"/>
          <ac:spMkLst>
            <pc:docMk/>
            <pc:sldMk cId="3598790841" sldId="631"/>
            <ac:spMk id="4" creationId="{23CB0D56-B628-D1A6-8F25-F23CFE2C6671}"/>
          </ac:spMkLst>
        </pc:spChg>
        <pc:picChg chg="del">
          <ac:chgData name="Charlie Carlson" userId="a45f0fe5-4880-4e9f-8dc9-a7e9880fcf38" providerId="ADAL" clId="{CF5F65C6-D1F7-5BF4-B801-409E4ECF63BD}" dt="2025-09-22T19:57:54.372" v="3243" actId="478"/>
          <ac:picMkLst>
            <pc:docMk/>
            <pc:sldMk cId="3598790841" sldId="631"/>
            <ac:picMk id="7" creationId="{9310449F-76E7-A096-B26D-96544860C770}"/>
          </ac:picMkLst>
        </pc:picChg>
      </pc:sldChg>
      <pc:sldChg chg="addSp modSp add mod">
        <pc:chgData name="Charlie Carlson" userId="a45f0fe5-4880-4e9f-8dc9-a7e9880fcf38" providerId="ADAL" clId="{CF5F65C6-D1F7-5BF4-B801-409E4ECF63BD}" dt="2025-09-22T20:03:16.347" v="3656"/>
        <pc:sldMkLst>
          <pc:docMk/>
          <pc:sldMk cId="1014520519" sldId="632"/>
        </pc:sldMkLst>
        <pc:spChg chg="mod">
          <ac:chgData name="Charlie Carlson" userId="a45f0fe5-4880-4e9f-8dc9-a7e9880fcf38" providerId="ADAL" clId="{CF5F65C6-D1F7-5BF4-B801-409E4ECF63BD}" dt="2025-09-22T20:02:35.947" v="3655" actId="20577"/>
          <ac:spMkLst>
            <pc:docMk/>
            <pc:sldMk cId="1014520519" sldId="632"/>
            <ac:spMk id="3" creationId="{76C470AF-B717-F18F-124E-74FD60F90585}"/>
          </ac:spMkLst>
        </pc:spChg>
        <pc:picChg chg="add mod">
          <ac:chgData name="Charlie Carlson" userId="a45f0fe5-4880-4e9f-8dc9-a7e9880fcf38" providerId="ADAL" clId="{CF5F65C6-D1F7-5BF4-B801-409E4ECF63BD}" dt="2025-09-22T20:03:16.347" v="3656"/>
          <ac:picMkLst>
            <pc:docMk/>
            <pc:sldMk cId="1014520519" sldId="632"/>
            <ac:picMk id="4" creationId="{727169CE-99BC-2B07-74FA-A0D28EEF101A}"/>
          </ac:picMkLst>
        </pc:picChg>
      </pc:sldChg>
      <pc:sldChg chg="addSp delSp modSp add mod">
        <pc:chgData name="Charlie Carlson" userId="a45f0fe5-4880-4e9f-8dc9-a7e9880fcf38" providerId="ADAL" clId="{CF5F65C6-D1F7-5BF4-B801-409E4ECF63BD}" dt="2025-09-22T20:06:03.281" v="3703" actId="1582"/>
        <pc:sldMkLst>
          <pc:docMk/>
          <pc:sldMk cId="3504008383" sldId="633"/>
        </pc:sldMkLst>
        <pc:spChg chg="mod">
          <ac:chgData name="Charlie Carlson" userId="a45f0fe5-4880-4e9f-8dc9-a7e9880fcf38" providerId="ADAL" clId="{CF5F65C6-D1F7-5BF4-B801-409E4ECF63BD}" dt="2025-09-22T20:03:51.811" v="3687" actId="20577"/>
          <ac:spMkLst>
            <pc:docMk/>
            <pc:sldMk cId="3504008383" sldId="633"/>
            <ac:spMk id="3" creationId="{CE6F5CE6-91A2-8C4F-2329-EBE11813FF69}"/>
          </ac:spMkLst>
        </pc:spChg>
        <pc:spChg chg="add mod">
          <ac:chgData name="Charlie Carlson" userId="a45f0fe5-4880-4e9f-8dc9-a7e9880fcf38" providerId="ADAL" clId="{CF5F65C6-D1F7-5BF4-B801-409E4ECF63BD}" dt="2025-09-22T20:06:03.281" v="3703" actId="1582"/>
          <ac:spMkLst>
            <pc:docMk/>
            <pc:sldMk cId="3504008383" sldId="633"/>
            <ac:spMk id="10" creationId="{C997DD2A-E869-4230-EDA5-439460BF0BBF}"/>
          </ac:spMkLst>
        </pc:spChg>
        <pc:picChg chg="add mod">
          <ac:chgData name="Charlie Carlson" userId="a45f0fe5-4880-4e9f-8dc9-a7e9880fcf38" providerId="ADAL" clId="{CF5F65C6-D1F7-5BF4-B801-409E4ECF63BD}" dt="2025-09-22T20:04:20.573" v="3691" actId="1076"/>
          <ac:picMkLst>
            <pc:docMk/>
            <pc:sldMk cId="3504008383" sldId="633"/>
            <ac:picMk id="4" creationId="{0EF12278-7A3E-A96B-E3C2-9946FB3C326D}"/>
          </ac:picMkLst>
        </pc:picChg>
        <pc:picChg chg="add del mod">
          <ac:chgData name="Charlie Carlson" userId="a45f0fe5-4880-4e9f-8dc9-a7e9880fcf38" providerId="ADAL" clId="{CF5F65C6-D1F7-5BF4-B801-409E4ECF63BD}" dt="2025-09-22T20:04:37.265" v="3693" actId="478"/>
          <ac:picMkLst>
            <pc:docMk/>
            <pc:sldMk cId="3504008383" sldId="633"/>
            <ac:picMk id="7" creationId="{6849B8DB-A0F0-D547-A0EE-120C612EEFEC}"/>
          </ac:picMkLst>
        </pc:picChg>
        <pc:picChg chg="add mod">
          <ac:chgData name="Charlie Carlson" userId="a45f0fe5-4880-4e9f-8dc9-a7e9880fcf38" providerId="ADAL" clId="{CF5F65C6-D1F7-5BF4-B801-409E4ECF63BD}" dt="2025-09-22T20:05:25.501" v="3700" actId="1076"/>
          <ac:picMkLst>
            <pc:docMk/>
            <pc:sldMk cId="3504008383" sldId="633"/>
            <ac:picMk id="9" creationId="{A96DD59F-C17C-682D-EA04-A26A2B635E16}"/>
          </ac:picMkLst>
        </pc:picChg>
      </pc:sldChg>
      <pc:sldChg chg="add del">
        <pc:chgData name="Charlie Carlson" userId="a45f0fe5-4880-4e9f-8dc9-a7e9880fcf38" providerId="ADAL" clId="{CF5F65C6-D1F7-5BF4-B801-409E4ECF63BD}" dt="2025-09-22T20:03:22.440" v="3659"/>
        <pc:sldMkLst>
          <pc:docMk/>
          <pc:sldMk cId="1503017289" sldId="634"/>
        </pc:sldMkLst>
      </pc:sldChg>
      <pc:sldChg chg="addSp delSp modSp add mod">
        <pc:chgData name="Charlie Carlson" userId="a45f0fe5-4880-4e9f-8dc9-a7e9880fcf38" providerId="ADAL" clId="{CF5F65C6-D1F7-5BF4-B801-409E4ECF63BD}" dt="2025-09-22T20:08:06.744" v="3736" actId="1582"/>
        <pc:sldMkLst>
          <pc:docMk/>
          <pc:sldMk cId="3427805100" sldId="634"/>
        </pc:sldMkLst>
        <pc:spChg chg="mod">
          <ac:chgData name="Charlie Carlson" userId="a45f0fe5-4880-4e9f-8dc9-a7e9880fcf38" providerId="ADAL" clId="{CF5F65C6-D1F7-5BF4-B801-409E4ECF63BD}" dt="2025-09-22T20:06:09.111" v="3706" actId="20577"/>
          <ac:spMkLst>
            <pc:docMk/>
            <pc:sldMk cId="3427805100" sldId="634"/>
            <ac:spMk id="3" creationId="{8BE9BD96-47FF-D890-BD03-46A0F9C9CAFB}"/>
          </ac:spMkLst>
        </pc:spChg>
        <pc:spChg chg="add mod">
          <ac:chgData name="Charlie Carlson" userId="a45f0fe5-4880-4e9f-8dc9-a7e9880fcf38" providerId="ADAL" clId="{CF5F65C6-D1F7-5BF4-B801-409E4ECF63BD}" dt="2025-09-22T20:06:26.117" v="3711" actId="207"/>
          <ac:spMkLst>
            <pc:docMk/>
            <pc:sldMk cId="3427805100" sldId="634"/>
            <ac:spMk id="6" creationId="{C09EE948-A257-D72E-AA57-20A3167947C7}"/>
          </ac:spMkLst>
        </pc:spChg>
        <pc:spChg chg="del">
          <ac:chgData name="Charlie Carlson" userId="a45f0fe5-4880-4e9f-8dc9-a7e9880fcf38" providerId="ADAL" clId="{CF5F65C6-D1F7-5BF4-B801-409E4ECF63BD}" dt="2025-09-22T20:06:11.779" v="3707" actId="478"/>
          <ac:spMkLst>
            <pc:docMk/>
            <pc:sldMk cId="3427805100" sldId="634"/>
            <ac:spMk id="10" creationId="{A6FD3113-24B5-254E-545E-5C5821604350}"/>
          </ac:spMkLst>
        </pc:spChg>
        <pc:cxnChg chg="add mod">
          <ac:chgData name="Charlie Carlson" userId="a45f0fe5-4880-4e9f-8dc9-a7e9880fcf38" providerId="ADAL" clId="{CF5F65C6-D1F7-5BF4-B801-409E4ECF63BD}" dt="2025-09-22T20:08:06.744" v="3736" actId="1582"/>
          <ac:cxnSpMkLst>
            <pc:docMk/>
            <pc:sldMk cId="3427805100" sldId="634"/>
            <ac:cxnSpMk id="8" creationId="{574FF459-F914-B1CA-5469-B8950B2FBD27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20:08:14.238" v="3739" actId="1076"/>
        <pc:sldMkLst>
          <pc:docMk/>
          <pc:sldMk cId="4054673290" sldId="635"/>
        </pc:sldMkLst>
        <pc:spChg chg="mod">
          <ac:chgData name="Charlie Carlson" userId="a45f0fe5-4880-4e9f-8dc9-a7e9880fcf38" providerId="ADAL" clId="{CF5F65C6-D1F7-5BF4-B801-409E4ECF63BD}" dt="2025-09-22T20:06:43.289" v="3718" actId="20577"/>
          <ac:spMkLst>
            <pc:docMk/>
            <pc:sldMk cId="4054673290" sldId="635"/>
            <ac:spMk id="3" creationId="{158C4ADA-48FF-0DAE-3DEF-6B9687EC6054}"/>
          </ac:spMkLst>
        </pc:spChg>
        <pc:spChg chg="del">
          <ac:chgData name="Charlie Carlson" userId="a45f0fe5-4880-4e9f-8dc9-a7e9880fcf38" providerId="ADAL" clId="{CF5F65C6-D1F7-5BF4-B801-409E4ECF63BD}" dt="2025-09-22T20:06:47.426" v="3719" actId="478"/>
          <ac:spMkLst>
            <pc:docMk/>
            <pc:sldMk cId="4054673290" sldId="635"/>
            <ac:spMk id="6" creationId="{56C2D82A-CAAE-8CD8-8BA7-E91E3EFF3AFE}"/>
          </ac:spMkLst>
        </pc:spChg>
        <pc:spChg chg="add mod">
          <ac:chgData name="Charlie Carlson" userId="a45f0fe5-4880-4e9f-8dc9-a7e9880fcf38" providerId="ADAL" clId="{CF5F65C6-D1F7-5BF4-B801-409E4ECF63BD}" dt="2025-09-22T20:07:04.211" v="3723" actId="207"/>
          <ac:spMkLst>
            <pc:docMk/>
            <pc:sldMk cId="4054673290" sldId="635"/>
            <ac:spMk id="7" creationId="{39892EFB-55AF-68F4-149F-1895D9906808}"/>
          </ac:spMkLst>
        </pc:spChg>
        <pc:cxnChg chg="add mod">
          <ac:chgData name="Charlie Carlson" userId="a45f0fe5-4880-4e9f-8dc9-a7e9880fcf38" providerId="ADAL" clId="{CF5F65C6-D1F7-5BF4-B801-409E4ECF63BD}" dt="2025-09-22T20:08:10.622" v="3737"/>
          <ac:cxnSpMkLst>
            <pc:docMk/>
            <pc:sldMk cId="4054673290" sldId="635"/>
            <ac:cxnSpMk id="8" creationId="{42A2F26E-8C2B-160E-5B6A-24B05E9E8086}"/>
          </ac:cxnSpMkLst>
        </pc:cxnChg>
        <pc:cxnChg chg="add mod">
          <ac:chgData name="Charlie Carlson" userId="a45f0fe5-4880-4e9f-8dc9-a7e9880fcf38" providerId="ADAL" clId="{CF5F65C6-D1F7-5BF4-B801-409E4ECF63BD}" dt="2025-09-22T20:08:14.238" v="3739" actId="1076"/>
          <ac:cxnSpMkLst>
            <pc:docMk/>
            <pc:sldMk cId="4054673290" sldId="635"/>
            <ac:cxnSpMk id="9" creationId="{8FE04148-0B81-78DF-CB40-8004A8D373CB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20:08:26.588" v="3745" actId="14100"/>
        <pc:sldMkLst>
          <pc:docMk/>
          <pc:sldMk cId="2808889999" sldId="636"/>
        </pc:sldMkLst>
        <pc:spChg chg="mod">
          <ac:chgData name="Charlie Carlson" userId="a45f0fe5-4880-4e9f-8dc9-a7e9880fcf38" providerId="ADAL" clId="{CF5F65C6-D1F7-5BF4-B801-409E4ECF63BD}" dt="2025-09-22T20:07:16.892" v="3726" actId="20577"/>
          <ac:spMkLst>
            <pc:docMk/>
            <pc:sldMk cId="2808889999" sldId="636"/>
            <ac:spMk id="3" creationId="{7D7174EB-AB9F-4CDC-6DC0-D0F13B5C3FA8}"/>
          </ac:spMkLst>
        </pc:spChg>
        <pc:spChg chg="add mod">
          <ac:chgData name="Charlie Carlson" userId="a45f0fe5-4880-4e9f-8dc9-a7e9880fcf38" providerId="ADAL" clId="{CF5F65C6-D1F7-5BF4-B801-409E4ECF63BD}" dt="2025-09-22T20:07:41.725" v="3733" actId="207"/>
          <ac:spMkLst>
            <pc:docMk/>
            <pc:sldMk cId="2808889999" sldId="636"/>
            <ac:spMk id="6" creationId="{BB8C0F4A-17D9-D957-7954-1787E95AC667}"/>
          </ac:spMkLst>
        </pc:spChg>
        <pc:spChg chg="del">
          <ac:chgData name="Charlie Carlson" userId="a45f0fe5-4880-4e9f-8dc9-a7e9880fcf38" providerId="ADAL" clId="{CF5F65C6-D1F7-5BF4-B801-409E4ECF63BD}" dt="2025-09-22T20:07:27.403" v="3729" actId="478"/>
          <ac:spMkLst>
            <pc:docMk/>
            <pc:sldMk cId="2808889999" sldId="636"/>
            <ac:spMk id="7" creationId="{6FD93875-DE0D-718B-A35E-3DFC31893081}"/>
          </ac:spMkLst>
        </pc:spChg>
        <pc:picChg chg="add del">
          <ac:chgData name="Charlie Carlson" userId="a45f0fe5-4880-4e9f-8dc9-a7e9880fcf38" providerId="ADAL" clId="{CF5F65C6-D1F7-5BF4-B801-409E4ECF63BD}" dt="2025-09-22T20:07:24.190" v="3728" actId="478"/>
          <ac:picMkLst>
            <pc:docMk/>
            <pc:sldMk cId="2808889999" sldId="636"/>
            <ac:picMk id="4" creationId="{1268BCD1-B76C-4C92-B6F2-61EDC1832D78}"/>
          </ac:picMkLst>
        </pc:picChg>
        <pc:cxnChg chg="add mod">
          <ac:chgData name="Charlie Carlson" userId="a45f0fe5-4880-4e9f-8dc9-a7e9880fcf38" providerId="ADAL" clId="{CF5F65C6-D1F7-5BF4-B801-409E4ECF63BD}" dt="2025-09-22T20:08:17.029" v="3740"/>
          <ac:cxnSpMkLst>
            <pc:docMk/>
            <pc:sldMk cId="2808889999" sldId="636"/>
            <ac:cxnSpMk id="8" creationId="{598202C0-2C8E-B81D-C66D-FAB2EC615A8C}"/>
          </ac:cxnSpMkLst>
        </pc:cxnChg>
        <pc:cxnChg chg="add mod">
          <ac:chgData name="Charlie Carlson" userId="a45f0fe5-4880-4e9f-8dc9-a7e9880fcf38" providerId="ADAL" clId="{CF5F65C6-D1F7-5BF4-B801-409E4ECF63BD}" dt="2025-09-22T20:08:21.656" v="3742" actId="1076"/>
          <ac:cxnSpMkLst>
            <pc:docMk/>
            <pc:sldMk cId="2808889999" sldId="636"/>
            <ac:cxnSpMk id="9" creationId="{0BBA7B54-4707-03C1-E23F-0BC9E0296E9E}"/>
          </ac:cxnSpMkLst>
        </pc:cxnChg>
        <pc:cxnChg chg="add mod">
          <ac:chgData name="Charlie Carlson" userId="a45f0fe5-4880-4e9f-8dc9-a7e9880fcf38" providerId="ADAL" clId="{CF5F65C6-D1F7-5BF4-B801-409E4ECF63BD}" dt="2025-09-22T20:08:26.588" v="3745" actId="14100"/>
          <ac:cxnSpMkLst>
            <pc:docMk/>
            <pc:sldMk cId="2808889999" sldId="636"/>
            <ac:cxnSpMk id="10" creationId="{0C0A5C38-580F-C9CA-0E71-1BEE2194A4A3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20:08:59.067" v="3756" actId="20577"/>
        <pc:sldMkLst>
          <pc:docMk/>
          <pc:sldMk cId="986200745" sldId="637"/>
        </pc:sldMkLst>
        <pc:spChg chg="mod">
          <ac:chgData name="Charlie Carlson" userId="a45f0fe5-4880-4e9f-8dc9-a7e9880fcf38" providerId="ADAL" clId="{CF5F65C6-D1F7-5BF4-B801-409E4ECF63BD}" dt="2025-09-22T20:08:59.067" v="3756" actId="20577"/>
          <ac:spMkLst>
            <pc:docMk/>
            <pc:sldMk cId="986200745" sldId="637"/>
            <ac:spMk id="3" creationId="{149ECEA5-5DA8-016D-ED1F-D0E2C0DDE92C}"/>
          </ac:spMkLst>
        </pc:spChg>
        <pc:spChg chg="del">
          <ac:chgData name="Charlie Carlson" userId="a45f0fe5-4880-4e9f-8dc9-a7e9880fcf38" providerId="ADAL" clId="{CF5F65C6-D1F7-5BF4-B801-409E4ECF63BD}" dt="2025-09-22T20:08:39.506" v="3750" actId="478"/>
          <ac:spMkLst>
            <pc:docMk/>
            <pc:sldMk cId="986200745" sldId="637"/>
            <ac:spMk id="6" creationId="{809B8F79-1238-806D-BB6B-646509CDFC5A}"/>
          </ac:spMkLst>
        </pc:spChg>
        <pc:spChg chg="add mod">
          <ac:chgData name="Charlie Carlson" userId="a45f0fe5-4880-4e9f-8dc9-a7e9880fcf38" providerId="ADAL" clId="{CF5F65C6-D1F7-5BF4-B801-409E4ECF63BD}" dt="2025-09-22T20:08:56.018" v="3754" actId="1582"/>
          <ac:spMkLst>
            <pc:docMk/>
            <pc:sldMk cId="986200745" sldId="637"/>
            <ac:spMk id="13" creationId="{94B4373B-6BA0-63FA-A3DA-C7AD0C452F10}"/>
          </ac:spMkLst>
        </pc:spChg>
        <pc:cxnChg chg="add mod">
          <ac:chgData name="Charlie Carlson" userId="a45f0fe5-4880-4e9f-8dc9-a7e9880fcf38" providerId="ADAL" clId="{CF5F65C6-D1F7-5BF4-B801-409E4ECF63BD}" dt="2025-09-22T20:08:37.923" v="3749" actId="14100"/>
          <ac:cxnSpMkLst>
            <pc:docMk/>
            <pc:sldMk cId="986200745" sldId="637"/>
            <ac:cxnSpMk id="7" creationId="{8C3BDFE6-3552-B178-90F8-91F8CFBE959B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20:09:36.105" v="3767" actId="1582"/>
        <pc:sldMkLst>
          <pc:docMk/>
          <pc:sldMk cId="18529572" sldId="638"/>
        </pc:sldMkLst>
        <pc:spChg chg="mod">
          <ac:chgData name="Charlie Carlson" userId="a45f0fe5-4880-4e9f-8dc9-a7e9880fcf38" providerId="ADAL" clId="{CF5F65C6-D1F7-5BF4-B801-409E4ECF63BD}" dt="2025-09-22T20:09:18.808" v="3763" actId="20577"/>
          <ac:spMkLst>
            <pc:docMk/>
            <pc:sldMk cId="18529572" sldId="638"/>
            <ac:spMk id="3" creationId="{F65C4837-0738-9EAA-9CD4-6117880B557A}"/>
          </ac:spMkLst>
        </pc:spChg>
        <pc:spChg chg="del">
          <ac:chgData name="Charlie Carlson" userId="a45f0fe5-4880-4e9f-8dc9-a7e9880fcf38" providerId="ADAL" clId="{CF5F65C6-D1F7-5BF4-B801-409E4ECF63BD}" dt="2025-09-22T20:09:11.039" v="3758" actId="478"/>
          <ac:spMkLst>
            <pc:docMk/>
            <pc:sldMk cId="18529572" sldId="638"/>
            <ac:spMk id="13" creationId="{E160023E-1938-CC75-75D9-F248CBB0A31A}"/>
          </ac:spMkLst>
        </pc:spChg>
        <pc:spChg chg="add mod">
          <ac:chgData name="Charlie Carlson" userId="a45f0fe5-4880-4e9f-8dc9-a7e9880fcf38" providerId="ADAL" clId="{CF5F65C6-D1F7-5BF4-B801-409E4ECF63BD}" dt="2025-09-22T20:09:36.105" v="3767" actId="1582"/>
          <ac:spMkLst>
            <pc:docMk/>
            <pc:sldMk cId="18529572" sldId="638"/>
            <ac:spMk id="14" creationId="{7B2FF61B-A476-861B-0D68-626657462B0A}"/>
          </ac:spMkLst>
        </pc:spChg>
        <pc:cxnChg chg="add mod">
          <ac:chgData name="Charlie Carlson" userId="a45f0fe5-4880-4e9f-8dc9-a7e9880fcf38" providerId="ADAL" clId="{CF5F65C6-D1F7-5BF4-B801-409E4ECF63BD}" dt="2025-09-22T20:09:16.762" v="3761" actId="14100"/>
          <ac:cxnSpMkLst>
            <pc:docMk/>
            <pc:sldMk cId="18529572" sldId="638"/>
            <ac:cxnSpMk id="6" creationId="{2303DB32-C492-E176-2F26-689F95713174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20:10:23.288" v="3786" actId="20577"/>
        <pc:sldMkLst>
          <pc:docMk/>
          <pc:sldMk cId="2155750750" sldId="639"/>
        </pc:sldMkLst>
        <pc:spChg chg="mod">
          <ac:chgData name="Charlie Carlson" userId="a45f0fe5-4880-4e9f-8dc9-a7e9880fcf38" providerId="ADAL" clId="{CF5F65C6-D1F7-5BF4-B801-409E4ECF63BD}" dt="2025-09-22T20:10:23.288" v="3786" actId="20577"/>
          <ac:spMkLst>
            <pc:docMk/>
            <pc:sldMk cId="2155750750" sldId="639"/>
            <ac:spMk id="3" creationId="{DEB06DDB-D5BE-5D86-B4C5-22B867B53959}"/>
          </ac:spMkLst>
        </pc:spChg>
        <pc:spChg chg="add mod">
          <ac:chgData name="Charlie Carlson" userId="a45f0fe5-4880-4e9f-8dc9-a7e9880fcf38" providerId="ADAL" clId="{CF5F65C6-D1F7-5BF4-B801-409E4ECF63BD}" dt="2025-09-22T20:10:04.784" v="3777" actId="1582"/>
          <ac:spMkLst>
            <pc:docMk/>
            <pc:sldMk cId="2155750750" sldId="639"/>
            <ac:spMk id="12" creationId="{29F97DCF-C576-E763-7462-C85F60C81BF2}"/>
          </ac:spMkLst>
        </pc:spChg>
        <pc:spChg chg="del">
          <ac:chgData name="Charlie Carlson" userId="a45f0fe5-4880-4e9f-8dc9-a7e9880fcf38" providerId="ADAL" clId="{CF5F65C6-D1F7-5BF4-B801-409E4ECF63BD}" dt="2025-09-22T20:09:47.886" v="3773" actId="478"/>
          <ac:spMkLst>
            <pc:docMk/>
            <pc:sldMk cId="2155750750" sldId="639"/>
            <ac:spMk id="14" creationId="{0D87C198-F5E0-C08C-3C3F-81515CD0CA82}"/>
          </ac:spMkLst>
        </pc:spChg>
        <pc:picChg chg="add del">
          <ac:chgData name="Charlie Carlson" userId="a45f0fe5-4880-4e9f-8dc9-a7e9880fcf38" providerId="ADAL" clId="{CF5F65C6-D1F7-5BF4-B801-409E4ECF63BD}" dt="2025-09-22T20:09:45.758" v="3772" actId="478"/>
          <ac:picMkLst>
            <pc:docMk/>
            <pc:sldMk cId="2155750750" sldId="639"/>
            <ac:picMk id="4" creationId="{B9EE5822-0764-0D5B-A176-F0E6351B3F39}"/>
          </ac:picMkLst>
        </pc:picChg>
        <pc:cxnChg chg="add mod">
          <ac:chgData name="Charlie Carlson" userId="a45f0fe5-4880-4e9f-8dc9-a7e9880fcf38" providerId="ADAL" clId="{CF5F65C6-D1F7-5BF4-B801-409E4ECF63BD}" dt="2025-09-22T20:09:43.945" v="3770" actId="1076"/>
          <ac:cxnSpMkLst>
            <pc:docMk/>
            <pc:sldMk cId="2155750750" sldId="639"/>
            <ac:cxnSpMk id="11" creationId="{28B51F99-7B75-1394-FA9A-84B4D6052246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20:10:28.497" v="3790" actId="20577"/>
        <pc:sldMkLst>
          <pc:docMk/>
          <pc:sldMk cId="1094959480" sldId="640"/>
        </pc:sldMkLst>
        <pc:spChg chg="mod">
          <ac:chgData name="Charlie Carlson" userId="a45f0fe5-4880-4e9f-8dc9-a7e9880fcf38" providerId="ADAL" clId="{CF5F65C6-D1F7-5BF4-B801-409E4ECF63BD}" dt="2025-09-22T20:10:28.497" v="3790" actId="20577"/>
          <ac:spMkLst>
            <pc:docMk/>
            <pc:sldMk cId="1094959480" sldId="640"/>
            <ac:spMk id="3" creationId="{A15A5A99-0B0D-5B91-4D35-4A275400BD90}"/>
          </ac:spMkLst>
        </pc:spChg>
        <pc:spChg chg="del">
          <ac:chgData name="Charlie Carlson" userId="a45f0fe5-4880-4e9f-8dc9-a7e9880fcf38" providerId="ADAL" clId="{CF5F65C6-D1F7-5BF4-B801-409E4ECF63BD}" dt="2025-09-22T20:10:17.350" v="3784" actId="478"/>
          <ac:spMkLst>
            <pc:docMk/>
            <pc:sldMk cId="1094959480" sldId="640"/>
            <ac:spMk id="12" creationId="{F96DC097-C8E7-2F8F-C26B-1A4830D75B51}"/>
          </ac:spMkLst>
        </pc:spChg>
        <pc:picChg chg="add del">
          <ac:chgData name="Charlie Carlson" userId="a45f0fe5-4880-4e9f-8dc9-a7e9880fcf38" providerId="ADAL" clId="{CF5F65C6-D1F7-5BF4-B801-409E4ECF63BD}" dt="2025-09-22T20:10:16.007" v="3783" actId="478"/>
          <ac:picMkLst>
            <pc:docMk/>
            <pc:sldMk cId="1094959480" sldId="640"/>
            <ac:picMk id="4" creationId="{D19238EA-6632-62C1-11E0-8C03DD1D4B93}"/>
          </ac:picMkLst>
        </pc:picChg>
        <pc:cxnChg chg="add mod">
          <ac:chgData name="Charlie Carlson" userId="a45f0fe5-4880-4e9f-8dc9-a7e9880fcf38" providerId="ADAL" clId="{CF5F65C6-D1F7-5BF4-B801-409E4ECF63BD}" dt="2025-09-22T20:10:13.645" v="3781" actId="14100"/>
          <ac:cxnSpMkLst>
            <pc:docMk/>
            <pc:sldMk cId="1094959480" sldId="640"/>
            <ac:cxnSpMk id="13" creationId="{FB616813-A6F0-F94B-748E-E966806DA11A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22T20:11:12.331" v="3820" actId="20577"/>
        <pc:sldMkLst>
          <pc:docMk/>
          <pc:sldMk cId="2518614907" sldId="641"/>
        </pc:sldMkLst>
        <pc:spChg chg="mod">
          <ac:chgData name="Charlie Carlson" userId="a45f0fe5-4880-4e9f-8dc9-a7e9880fcf38" providerId="ADAL" clId="{CF5F65C6-D1F7-5BF4-B801-409E4ECF63BD}" dt="2025-09-22T20:11:12.331" v="3820" actId="20577"/>
          <ac:spMkLst>
            <pc:docMk/>
            <pc:sldMk cId="2518614907" sldId="641"/>
            <ac:spMk id="2" creationId="{66D71C9E-5C6F-4A67-8D25-AA0B35F62943}"/>
          </ac:spMkLst>
        </pc:spChg>
        <pc:spChg chg="del">
          <ac:chgData name="Charlie Carlson" userId="a45f0fe5-4880-4e9f-8dc9-a7e9880fcf38" providerId="ADAL" clId="{CF5F65C6-D1F7-5BF4-B801-409E4ECF63BD}" dt="2025-09-22T20:10:43.244" v="3802" actId="478"/>
          <ac:spMkLst>
            <pc:docMk/>
            <pc:sldMk cId="2518614907" sldId="641"/>
            <ac:spMk id="3" creationId="{971BC274-5324-FB55-EA75-669E407E2E5E}"/>
          </ac:spMkLst>
        </pc:spChg>
        <pc:picChg chg="add mod">
          <ac:chgData name="Charlie Carlson" userId="a45f0fe5-4880-4e9f-8dc9-a7e9880fcf38" providerId="ADAL" clId="{CF5F65C6-D1F7-5BF4-B801-409E4ECF63BD}" dt="2025-09-22T20:11:02.233" v="3804" actId="1076"/>
          <ac:picMkLst>
            <pc:docMk/>
            <pc:sldMk cId="2518614907" sldId="641"/>
            <ac:picMk id="12" creationId="{EAB33581-AF7C-A7E6-013F-041250BD04E2}"/>
          </ac:picMkLst>
        </pc:picChg>
      </pc:sldChg>
      <pc:sldChg chg="addSp delSp modSp add mod">
        <pc:chgData name="Charlie Carlson" userId="a45f0fe5-4880-4e9f-8dc9-a7e9880fcf38" providerId="ADAL" clId="{CF5F65C6-D1F7-5BF4-B801-409E4ECF63BD}" dt="2025-09-22T20:14:23.861" v="3892" actId="1076"/>
        <pc:sldMkLst>
          <pc:docMk/>
          <pc:sldMk cId="2588178187" sldId="642"/>
        </pc:sldMkLst>
        <pc:spChg chg="mod">
          <ac:chgData name="Charlie Carlson" userId="a45f0fe5-4880-4e9f-8dc9-a7e9880fcf38" providerId="ADAL" clId="{CF5F65C6-D1F7-5BF4-B801-409E4ECF63BD}" dt="2025-09-22T20:13:58.897" v="3885" actId="1076"/>
          <ac:spMkLst>
            <pc:docMk/>
            <pc:sldMk cId="2588178187" sldId="642"/>
            <ac:spMk id="2" creationId="{4D73B425-F522-1200-5B8C-73782A0CE613}"/>
          </ac:spMkLst>
        </pc:spChg>
        <pc:picChg chg="add mod">
          <ac:chgData name="Charlie Carlson" userId="a45f0fe5-4880-4e9f-8dc9-a7e9880fcf38" providerId="ADAL" clId="{CF5F65C6-D1F7-5BF4-B801-409E4ECF63BD}" dt="2025-09-22T20:14:23.861" v="3892" actId="1076"/>
          <ac:picMkLst>
            <pc:docMk/>
            <pc:sldMk cId="2588178187" sldId="642"/>
            <ac:picMk id="3" creationId="{669F189A-2DB4-2A9E-D32D-7F9590DF31C1}"/>
          </ac:picMkLst>
        </pc:picChg>
        <pc:picChg chg="del">
          <ac:chgData name="Charlie Carlson" userId="a45f0fe5-4880-4e9f-8dc9-a7e9880fcf38" providerId="ADAL" clId="{CF5F65C6-D1F7-5BF4-B801-409E4ECF63BD}" dt="2025-09-22T20:14:01.371" v="3887" actId="478"/>
          <ac:picMkLst>
            <pc:docMk/>
            <pc:sldMk cId="2588178187" sldId="642"/>
            <ac:picMk id="4" creationId="{BEAF0550-B761-751E-8887-00D3A619014E}"/>
          </ac:picMkLst>
        </pc:picChg>
        <pc:picChg chg="del">
          <ac:chgData name="Charlie Carlson" userId="a45f0fe5-4880-4e9f-8dc9-a7e9880fcf38" providerId="ADAL" clId="{CF5F65C6-D1F7-5BF4-B801-409E4ECF63BD}" dt="2025-09-22T20:14:00.043" v="3886" actId="478"/>
          <ac:picMkLst>
            <pc:docMk/>
            <pc:sldMk cId="2588178187" sldId="642"/>
            <ac:picMk id="12" creationId="{9DE444DD-DF46-8A00-562B-7A5F2BC6F64C}"/>
          </ac:picMkLst>
        </pc:picChg>
        <pc:cxnChg chg="del">
          <ac:chgData name="Charlie Carlson" userId="a45f0fe5-4880-4e9f-8dc9-a7e9880fcf38" providerId="ADAL" clId="{CF5F65C6-D1F7-5BF4-B801-409E4ECF63BD}" dt="2025-09-22T20:14:03.105" v="3888" actId="478"/>
          <ac:cxnSpMkLst>
            <pc:docMk/>
            <pc:sldMk cId="2588178187" sldId="642"/>
            <ac:cxnSpMk id="6" creationId="{95D88A50-D15B-A9B8-88EB-560270B5A264}"/>
          </ac:cxnSpMkLst>
        </pc:cxnChg>
        <pc:cxnChg chg="del">
          <ac:chgData name="Charlie Carlson" userId="a45f0fe5-4880-4e9f-8dc9-a7e9880fcf38" providerId="ADAL" clId="{CF5F65C6-D1F7-5BF4-B801-409E4ECF63BD}" dt="2025-09-22T20:14:03.105" v="3888" actId="478"/>
          <ac:cxnSpMkLst>
            <pc:docMk/>
            <pc:sldMk cId="2588178187" sldId="642"/>
            <ac:cxnSpMk id="7" creationId="{A52CD49F-1A94-8D28-0484-A5C80EEC1ED4}"/>
          </ac:cxnSpMkLst>
        </pc:cxnChg>
        <pc:cxnChg chg="del">
          <ac:chgData name="Charlie Carlson" userId="a45f0fe5-4880-4e9f-8dc9-a7e9880fcf38" providerId="ADAL" clId="{CF5F65C6-D1F7-5BF4-B801-409E4ECF63BD}" dt="2025-09-22T20:14:03.105" v="3888" actId="478"/>
          <ac:cxnSpMkLst>
            <pc:docMk/>
            <pc:sldMk cId="2588178187" sldId="642"/>
            <ac:cxnSpMk id="8" creationId="{106FFC93-AA39-FE6A-67DE-FAAAF8D8D1A5}"/>
          </ac:cxnSpMkLst>
        </pc:cxnChg>
        <pc:cxnChg chg="del">
          <ac:chgData name="Charlie Carlson" userId="a45f0fe5-4880-4e9f-8dc9-a7e9880fcf38" providerId="ADAL" clId="{CF5F65C6-D1F7-5BF4-B801-409E4ECF63BD}" dt="2025-09-22T20:14:03.105" v="3888" actId="478"/>
          <ac:cxnSpMkLst>
            <pc:docMk/>
            <pc:sldMk cId="2588178187" sldId="642"/>
            <ac:cxnSpMk id="9" creationId="{C8907ECA-CB1D-3024-B29B-9FC01B575B5B}"/>
          </ac:cxnSpMkLst>
        </pc:cxnChg>
        <pc:cxnChg chg="del">
          <ac:chgData name="Charlie Carlson" userId="a45f0fe5-4880-4e9f-8dc9-a7e9880fcf38" providerId="ADAL" clId="{CF5F65C6-D1F7-5BF4-B801-409E4ECF63BD}" dt="2025-09-22T20:14:03.105" v="3888" actId="478"/>
          <ac:cxnSpMkLst>
            <pc:docMk/>
            <pc:sldMk cId="2588178187" sldId="642"/>
            <ac:cxnSpMk id="10" creationId="{49DEE0AC-F898-B63F-8AA2-51824EA66AD6}"/>
          </ac:cxnSpMkLst>
        </pc:cxnChg>
        <pc:cxnChg chg="del">
          <ac:chgData name="Charlie Carlson" userId="a45f0fe5-4880-4e9f-8dc9-a7e9880fcf38" providerId="ADAL" clId="{CF5F65C6-D1F7-5BF4-B801-409E4ECF63BD}" dt="2025-09-22T20:14:03.105" v="3888" actId="478"/>
          <ac:cxnSpMkLst>
            <pc:docMk/>
            <pc:sldMk cId="2588178187" sldId="642"/>
            <ac:cxnSpMk id="11" creationId="{06840003-EEAD-122D-8DB6-8339AC12EE8E}"/>
          </ac:cxnSpMkLst>
        </pc:cxnChg>
        <pc:cxnChg chg="del">
          <ac:chgData name="Charlie Carlson" userId="a45f0fe5-4880-4e9f-8dc9-a7e9880fcf38" providerId="ADAL" clId="{CF5F65C6-D1F7-5BF4-B801-409E4ECF63BD}" dt="2025-09-22T20:14:03.105" v="3888" actId="478"/>
          <ac:cxnSpMkLst>
            <pc:docMk/>
            <pc:sldMk cId="2588178187" sldId="642"/>
            <ac:cxnSpMk id="13" creationId="{899691B9-73AA-1F1E-51C5-E1766FC7A78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0BAAE-22E0-9A42-B9AB-1628BF456E2A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13227-FEA8-CF40-AC44-FF54BBC29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8EF4-1144-7A24-7D8B-61A51002C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26BEE-077F-5A08-06F2-B013F3890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F6E76-494B-65B7-BAAD-0810FD58E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D95F-A09B-0D99-AE13-DAF997765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D217-C8FA-D917-70F0-54C93B9FC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B72CC3-8B30-161F-0D5E-3B7A74E78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11322-D67B-0ED9-B238-69E67DDA3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2E176-7066-365F-92A2-6175438AD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7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353C8-82C0-CAB1-1F49-13EFA3B0D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27098E-E37A-0601-7892-7DEE80981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083418-EDA8-3586-916E-A1C1F7247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F89D2-294B-4D5D-AC27-A59669AE5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35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94F76-D5A4-35B4-3ED1-7EC4B7988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30AE9-D694-8000-DA3D-78B815A91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86FDCA-A271-4D2A-8BE1-08BB8EA07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30029-7FAB-63B1-6BE2-45B9D2596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B1469-8B50-A01F-2319-24F866DE4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149DC7-33BF-9E5E-E954-DA7118EE6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1B56C-E2AE-2630-3109-5EC000673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5FB80-B6C7-79C9-D348-08EFF9AD7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65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77F87-216C-F362-20E1-A88B1F4D4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ACCD17-63C0-D463-681A-1C08614CC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9C0F2D-29A4-A8E6-7776-DCF8FBA42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00489-5DA2-1CC7-2585-3F90BDE4A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07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73CED-E443-72E9-35C4-F011A5CCC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E1C80-80E8-E487-AB7D-59127D98B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E312D-AFE7-9964-CE1B-BB6C34995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B0FA0-2A90-7B20-3126-525D948A1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91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CA4D-28FB-B834-1B9E-CCF1331E9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9B97E6-A4FD-9FFB-DB33-F4BDBB54E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61242-29A4-8814-F03F-F6196006C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E69B-D70F-2775-A18C-0E6768ED2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7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039E2-04C6-1EAC-2C65-3CCDD13ED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3D55B-7186-A5FB-BB45-EE9B175DB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11C81-5866-5B5C-D387-620F3B9A3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B27D5-EDCF-EFF0-2FC5-DA2AEAE48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57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B520F-7DA0-8190-631B-F238A36F8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4A6EF-40E9-F968-FAE9-4EFE4457F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2BF3D6-AFCE-6A03-B98A-936A414A0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3D1D0-9652-F729-0BB6-907FAD493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31417-25C5-BBB7-9BB7-87ED1FA9D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3D6D24-8934-431F-2C50-AA82EF51F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0EF98-A4C4-3730-795C-B4057E4A4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E3693-5DCA-5B82-697D-23A43888B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9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064EF-BA8A-F8E8-DB53-85E5C332E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2F7AD-008D-54B1-85DC-91C027D9F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740BC-4E8B-5459-959F-9ECCFBB52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DE8C0-48DA-17DE-F35A-35A3C7D05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9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8C9A6-3B43-99C6-DEC7-D8FD757AC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66758A-D06F-387F-6BCE-F37781465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04B52-B963-1277-4AF6-8E5AF1845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A8C29-E9A5-C216-AEA8-D2D7FD9D7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5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E72D8-82B4-BEC3-5994-327D8BF17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AB47F8-600A-2918-DD91-83BF7739B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6372CA-C842-0687-A4B8-AD4C41F8C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E55DF-A042-D8BE-1429-C36A27D05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5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07EF6-3DF1-32D6-7399-ECD5438E0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67120-FC0A-AD52-B551-3C2B4CF10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48DD4-C791-1C4C-CE97-AD75FD813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79C81-1601-E53C-6721-3EE0C80EC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1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0E4CE-F00D-4B13-EF32-14DEE7385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AC36D-BDCF-2175-D582-9583274BD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67FBCE-D912-616D-872A-D93C16E4E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0DE7B-F473-8ABE-7CD1-AFA2AF507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15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97FC7-462B-EDBB-635A-1A3D406F3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73F4F-477E-74B4-2CBC-0916B4E5E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3A4C7-890F-B35A-C6CE-D682F0876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05AF3-243B-8799-119C-FD5608E28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B2344-CBDC-481F-8D78-17D978932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1CF3D-81CF-1B5C-4A9C-4B6C30A2C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4C3421-F5DC-FB73-C24D-C3D109804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6F067-05DD-DBAD-F343-52E445F81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2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6C7DD-682B-15A9-CCD7-503A0792E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2BECC-FF3A-DC3F-43B3-97D84B526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4D8C07-F95D-81F8-6BBA-4BF45E079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B890D-650A-E148-8FEA-311CDB632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9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7F4BA-427F-A40F-713A-022AADF95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448C5-2AAF-2FB8-BBC7-6E961C822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A7F1D4-B249-722B-9A8D-BBEB5EA00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5CE94-E5CD-769D-EEA9-0A0904A4A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9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CD3A3-F0AA-7D1F-D931-BC5EB5AA3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3D76A-07B2-A92D-51E3-12D840BF6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DBE97-0776-B88C-7AAA-21BEBAC8F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F2C24-47F7-E13C-928D-54E2B174D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5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4BBCC-36E8-A898-0C88-C42BCEEF9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B0DFD-0676-A80E-1AF4-9EB1BBAE5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01596-4273-3200-64F0-AFDF1EC98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18D9-B1AF-0FA0-86E6-9C5634A4C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7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9B811-A22E-D1CE-006C-94AB1B18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D08A0-3702-B1C2-AC97-88A5CC837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12B84-C613-7C3E-D21F-3B7AC8A4B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B60E9-4139-2485-BC72-57C87D0B2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2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12F02-0875-BA10-5BE3-866ECAB48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67E38-A313-2DB4-A810-960CAB9CA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92334-BD0D-1858-7AB6-32D71D985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49468-3666-AC70-DB11-625837B7D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48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D51A8-E033-C26A-FAF2-240318520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30457-3469-865F-BA0D-42DF437DE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9D3BCC-FDA8-7631-4732-7E95C7FD9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1FC0E-81BA-ECBA-EFEE-36720014A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29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16B0B-EE9E-16C3-249D-309CF1581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60E7C-6789-941B-205E-91DFFC5BC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1DB43-B3D9-4A71-1B12-6B7A08689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83191-894B-5B08-F79D-9B10F1D9B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23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F7696-694E-233D-FC8C-E606A7CB6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A26151-F916-1880-4453-369CEE524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DF4D2-878A-3DB7-701C-1414EBE43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8C15A-3CFB-A0E3-DC63-550F3F51D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92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8AE61-E04D-0CC4-AFC8-ADC7BB05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03EB3-A463-D85E-65F8-891B0AB34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69E8C-A87D-D368-B454-1E5B5AED2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95C5F-BDD9-910B-04CD-1D3FC1884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39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26B31-7A74-CDFC-8DA0-E0FD73D30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4B1DA2-25F0-BEBE-4827-B819C61C1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26011-EA27-1FD3-61F2-B4524B4B5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3933F-0D50-28A8-C7AB-EB518DBE0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D3443-040E-B7C6-B06E-313CEF67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2B8EFA-E371-45C6-8AC6-3A295A37D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D75255-6CA4-CE59-A8A1-AF8DDE092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1FCB8-E9BE-2C63-FD2D-781527C78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47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3E38-F755-54C9-F71B-ECCC8B3B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396F1-8DAD-6EF9-D835-4892AB8FB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12C1E-8522-BF80-0A7E-549E34DFB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F34F3-4C2E-CDDF-7455-0090C6458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2D7C8-2F28-3C2A-0A4B-AC06EB8DD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1497D-18C3-E4AE-A1DF-7451A7439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D2531-4EAC-A2B1-D901-5472F18D2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22F10-9D11-CCE3-4136-60F87C095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23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FF4D1-A24C-A239-62B0-F9F807798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ACFC4-D91A-1293-8A04-2A0802149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604BB-6BBD-47DC-12ED-56DE5463B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DA828-9EA9-3882-6BAE-199C0DCDC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79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73375-EFAA-0128-8AA4-DED465F6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72E47-1454-2535-C27B-BB8F0D83F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6D2BFF-D830-277D-E156-143D7D899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1C9C8-1C9A-C33E-98A0-3FF108252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55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F09EE-D27D-E40E-556A-883F7151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2FD4B-FC06-E0D0-C1E6-61FA37FC6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182ECB-6F69-13E9-FE98-C5EFE3E75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04A9-C848-932D-7A1C-0DBF4580A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645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21C67-22B9-134C-2416-5E7E5C698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CE7041-8066-4558-DB68-4A5F7AE0B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2FE0B-3FE1-5821-0E78-A5BD81401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29014-662A-9162-E84F-9C7B0AD7C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7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B7C5-A9A2-86D9-7693-E1C42CD2C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ADEC9-D515-D6FD-EA00-DDAC2C9E6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2A3C1-2E51-A330-FDD5-DB376649E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A24A5-9C4E-0B4A-2993-552537E9F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09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7E07A-01E8-3CFC-B70C-6829E0A0C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BE774-DD00-8786-669D-13F36111B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634FD-0FFC-144D-DD8B-8AD953582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F775A-7CCE-DBD3-6C1B-E76B3E7DC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95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530D5-5FF2-8FEC-1F54-F7D9D8916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DA15E-12E5-7947-7C2D-1883F33E3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CFB7DD-6132-611D-6A5B-C490B46F6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01BAF-31AC-4BAF-89EC-37CD409D1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115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3338B-E997-A2CA-116E-D73D37E01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52DEAC-7237-55AB-415C-DFABE07FB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7AE5E-ECD3-2DD4-3AC7-A6D658C25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4F8D2-7A89-5627-A89B-58114F113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46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1B1BD-5FFC-0C2A-65B5-4A3EA562D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6F951B-62BF-7856-7FCC-F8CB92C12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83D42D-7232-AD2C-2CD9-2EC0E6A5F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C7505-195A-589A-E652-EC676F447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50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27C3A-4335-2412-D342-F4E166D68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D3B62D-73A1-4369-974E-D57832183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13C49C-07B5-7186-3A47-30296DA6F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B02F3-2ACE-0780-29E1-FC32C2627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1ED55-E53E-28B3-5CB9-0F260B1B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63E6D-194E-5EAC-362B-DF99DBE50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0A5065-8F27-5A5B-C30A-6F2012AF0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8C0AC-8E8A-0FE9-8CB2-CFDA495AC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71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2A56A-49AA-F2E9-965A-738CB27C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CFD264-2B6E-428E-2079-09229BF39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0D0DE-8BF7-6DD8-DC0C-3C65896B0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EA6C1-B8E5-8794-A59E-F659F1FF9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06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5533D-6F2E-72ED-25AB-81C517E17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AA44E-4F47-9C72-A0F9-CE7E96FE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992E3-05E1-536A-FC4E-51C071E52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210DC-DB53-CC0D-4351-44A89EF60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0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A89A3-D641-424F-E548-331BD3F3B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02A779-3335-6CA3-E9AF-6EECC5E68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51BC0-6655-09FD-3CF2-98A266EDF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E21C6-EFCD-4DAD-0309-93B5D8059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6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417C6-D30C-8997-178A-5708C26A3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1F572-EE58-1286-E37E-987DE7008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93990E-DEB4-B2DB-FC4A-FDD74823D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134C3-37EB-849A-26AD-A9367D332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A6782-C145-1A2E-BC55-690187984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F13CF-1BAD-08CC-509B-E582AB7CE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400C49-101A-A7E1-FB19-A5F7EE493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5F9DF-25C6-374C-9BB3-025D8B75E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C633C-FA11-FAEF-089B-23910B3AA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36717-DA82-56CA-801D-0ED31BD83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9DC2BE-582E-766B-B260-4A9A3491E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4D57D-3028-E641-1C4C-1DF83B200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A602-E27F-9B84-F6A5-43DDC006B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3E84E-2030-56BC-32A3-35A83F215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0B22-FF10-F656-50DD-294C8C99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7C87-8B05-E424-E6FE-0F49528A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3CC01-A97B-A9D2-EE2C-F42935D4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BFB9-500A-42BE-DF60-94351C33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4DE54-629C-4EA4-AF2F-A33E730DC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C3687-FF43-4B2C-7E78-C6F2EE1B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E2C9F-04BC-D828-4984-64846B66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2A436-14D1-2AC5-1121-88A7678B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F98E8-8C9D-25F3-8CB9-7F3B49C4F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3CDA0-C140-E8FD-A0E2-05941F0A8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540AD-309D-4E33-499F-8127A672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68F1E-7511-65B6-1681-D59152B4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C2CC5-AC3A-3463-B9F7-35C6811D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4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38D7-0EA7-0AD4-F156-BE657AAC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B0A0A-979B-3B70-98AC-351EC566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9549-E37B-E9B3-9A86-9D26D8BB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BF41E-FEF7-9E37-71B3-D26CFC32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C16DE-E815-E50D-1BDC-7FAEF332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0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0889-569E-2518-6B18-A19E1531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D803D-0359-83F7-2F34-6CF5F210F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FCF7-C852-D4CB-AFF7-7B2F3B53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89796-3F9B-F6D3-553A-DD0E75A8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1121-223E-8AC9-2B67-C7AE701F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2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2C11-0735-11B5-9EF4-2F0F0BB9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9C8E-BA1F-AD38-D095-20F607660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0C0FC-8527-0C0F-FC46-3ADE4A778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D29B9-9409-D65D-40FE-B2555C02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7FCC3-124B-C896-6A69-3EC74111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CA830-B784-3342-49EA-C71B1976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8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8D5D-1271-1457-9EB1-8499BFF3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00270-E9C9-61D8-BAF1-0B6A950EB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80524-D983-DF3B-628F-92B575042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7A66F-10A4-5367-76A6-FFB3D4F45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0096F-235C-8CAC-0E3E-88319C05D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D4995-97ED-7048-8BCE-EDD7DA7B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7DC82-62AC-521A-C7CE-C810E73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0E6F3-7D99-DFAA-56E1-0C58EE47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9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0466-EBB4-B704-71EE-0FCC6D43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9207-B28C-C9E9-B032-62DD8319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83D74-7A1C-4A54-C819-3B9603B2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8FEED-5ED2-E590-7779-B7D170A6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1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D6564-389D-F404-6E57-5BB45E16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0AF7B9-CA8C-D194-BBA6-AF3319E2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A5377-28D5-782C-B846-48F9E98B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6B56-742D-F0AE-7D43-9A422538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960DF-BC66-CF27-2D71-91DB21D1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45518-61CC-991D-FF77-309E9AF97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42F30-9487-B911-5915-F2B11182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49D1A-2ED8-3D69-7FB9-9E609885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841F4-CBAF-8793-A70C-E3AD6A15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9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423C-7FCB-85D6-A8FF-F1836912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5DAF7-7C06-EA14-7039-C9CE7FFAC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6297D-4755-E40F-1462-74CF7E7F9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3A0-9645-093A-3259-1628258F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2FBB4-74D9-2083-CBA3-0CFD690F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78322-CD55-C241-D8F0-05FD6508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DC0A8-BEA1-0D00-0DFA-AE061A62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FC70B-22D6-B667-FE27-CAAAD0DB4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11F40-346D-BA1E-F4E2-47E42171F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DAE1ED-DCF5-6245-8FF7-7B70538D8DE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77A5-ED5F-7C55-524A-5963C7145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3946-0F0F-CD2F-5879-3741F9722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BF27E-8672-5447-BEC6-F65E1D99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/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11 </a:t>
            </a:r>
          </a:p>
          <a:p>
            <a:r>
              <a:rPr lang="en-US" dirty="0"/>
              <a:t>Monday September 22nd,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2330450" y="3039466"/>
            <a:ext cx="7531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“BFS”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0E8FD-EF96-DCED-AC1A-06078920A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9538-AE6F-DF6C-274B-988EF5E7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(Properties)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256154-15C3-2146-9307-5093482C2D8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B06C4-310F-2004-4945-7D265B8D2EBE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8852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Claim: </a:t>
                </a:r>
                <a:r>
                  <a:rPr lang="en-US" sz="3200" b="0" dirty="0">
                    <a:solidFill>
                      <a:srgbClr val="333333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differ by at most 1.</a:t>
                </a: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 Outline: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Without loss of generality, we assume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≤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Suppose for the sake of contradiction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&gt; 1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B06C4-310F-2004-4945-7D265B8D2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8852232"/>
              </a:xfrm>
              <a:prstGeom prst="rect">
                <a:avLst/>
              </a:prstGeom>
              <a:blipFill>
                <a:blip r:embed="rId3"/>
                <a:stretch>
                  <a:fillRect l="-1557" t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80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1E690-223E-E4E1-3F85-6FD003569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1392-D088-FE5D-6060-77812F57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(Properties)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28804E-88E1-8A65-BF35-CB1E40F353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62C922-6CEC-5AA5-AD58-1F6DF295C7A0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7130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 Outline: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Without loss of generality, we assume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Suppose for the sake of contradiction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&gt; 1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62C922-6CEC-5AA5-AD58-1F6DF295C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7130157"/>
              </a:xfrm>
              <a:prstGeom prst="rect">
                <a:avLst/>
              </a:prstGeom>
              <a:blipFill>
                <a:blip r:embed="rId3"/>
                <a:stretch>
                  <a:fillRect l="-1557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B877958-023C-E935-B4D7-079F0BF575AC}"/>
              </a:ext>
            </a:extLst>
          </p:cNvPr>
          <p:cNvSpPr/>
          <p:nvPr/>
        </p:nvSpPr>
        <p:spPr>
          <a:xfrm>
            <a:off x="3339620" y="3731172"/>
            <a:ext cx="1061545" cy="24278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9EA84F-1B21-DED8-A49B-C2D81909C956}"/>
              </a:ext>
            </a:extLst>
          </p:cNvPr>
          <p:cNvSpPr/>
          <p:nvPr/>
        </p:nvSpPr>
        <p:spPr>
          <a:xfrm>
            <a:off x="4897779" y="3731172"/>
            <a:ext cx="1061545" cy="24278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D24ED-9716-F9DC-1DFC-343E1AB115D3}"/>
              </a:ext>
            </a:extLst>
          </p:cNvPr>
          <p:cNvSpPr/>
          <p:nvPr/>
        </p:nvSpPr>
        <p:spPr>
          <a:xfrm>
            <a:off x="7278372" y="3731172"/>
            <a:ext cx="1061545" cy="24278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B1222A-F23C-F064-5A01-53FC621F10D4}"/>
                  </a:ext>
                </a:extLst>
              </p:cNvPr>
              <p:cNvSpPr txBox="1"/>
              <p:nvPr/>
            </p:nvSpPr>
            <p:spPr>
              <a:xfrm>
                <a:off x="3495116" y="6126188"/>
                <a:ext cx="71211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B1222A-F23C-F064-5A01-53FC621F1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116" y="6126188"/>
                <a:ext cx="71211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E0CE9D-04B2-DCD5-5F7F-8B25DFE6F4C3}"/>
                  </a:ext>
                </a:extLst>
              </p:cNvPr>
              <p:cNvSpPr txBox="1"/>
              <p:nvPr/>
            </p:nvSpPr>
            <p:spPr>
              <a:xfrm>
                <a:off x="4866758" y="6105167"/>
                <a:ext cx="120347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E0CE9D-04B2-DCD5-5F7F-8B25DFE6F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758" y="6105167"/>
                <a:ext cx="120347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C39745-A2B1-0403-91AD-FCB482B84741}"/>
                  </a:ext>
                </a:extLst>
              </p:cNvPr>
              <p:cNvSpPr txBox="1"/>
              <p:nvPr/>
            </p:nvSpPr>
            <p:spPr>
              <a:xfrm>
                <a:off x="7384604" y="6159062"/>
                <a:ext cx="849079" cy="1251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C39745-A2B1-0403-91AD-FCB482B84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604" y="6159062"/>
                <a:ext cx="849079" cy="1251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A4E2FD-647B-0CAD-B1B1-E15D0102BFDD}"/>
                  </a:ext>
                </a:extLst>
              </p:cNvPr>
              <p:cNvSpPr txBox="1"/>
              <p:nvPr/>
            </p:nvSpPr>
            <p:spPr>
              <a:xfrm>
                <a:off x="6031603" y="4655601"/>
                <a:ext cx="117448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A4E2FD-647B-0CAD-B1B1-E15D0102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03" y="4655601"/>
                <a:ext cx="1174489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9AD6EBCB-7053-54FB-C3AA-6E66A05ED7F4}"/>
              </a:ext>
            </a:extLst>
          </p:cNvPr>
          <p:cNvSpPr/>
          <p:nvPr/>
        </p:nvSpPr>
        <p:spPr>
          <a:xfrm rot="19086202">
            <a:off x="3012806" y="3984704"/>
            <a:ext cx="5420151" cy="5180353"/>
          </a:xfrm>
          <a:prstGeom prst="arc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DB3776-1389-0AC2-37B9-9928FC096542}"/>
              </a:ext>
            </a:extLst>
          </p:cNvPr>
          <p:cNvSpPr/>
          <p:nvPr/>
        </p:nvSpPr>
        <p:spPr>
          <a:xfrm>
            <a:off x="1197434" y="4655600"/>
            <a:ext cx="1061545" cy="8728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C3EF2-F15F-99DF-45AA-82A5DDFE26CA}"/>
                  </a:ext>
                </a:extLst>
              </p:cNvPr>
              <p:cNvSpPr txBox="1"/>
              <p:nvPr/>
            </p:nvSpPr>
            <p:spPr>
              <a:xfrm>
                <a:off x="1371899" y="6159062"/>
                <a:ext cx="83708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C3EF2-F15F-99DF-45AA-82A5DDFE2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99" y="6159062"/>
                <a:ext cx="837089" cy="1200329"/>
              </a:xfrm>
              <a:prstGeom prst="rect">
                <a:avLst/>
              </a:prstGeom>
              <a:blipFill>
                <a:blip r:embed="rId8"/>
                <a:stretch>
                  <a:fillRect l="-9091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CAF87DB8-AB2D-F66D-5D83-E8AA08785E72}"/>
              </a:ext>
            </a:extLst>
          </p:cNvPr>
          <p:cNvSpPr/>
          <p:nvPr/>
        </p:nvSpPr>
        <p:spPr>
          <a:xfrm>
            <a:off x="1409733" y="4773547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2CB7C0-CE5E-1B49-B390-ADF0AC1F6924}"/>
              </a:ext>
            </a:extLst>
          </p:cNvPr>
          <p:cNvSpPr/>
          <p:nvPr/>
        </p:nvSpPr>
        <p:spPr>
          <a:xfrm>
            <a:off x="3501200" y="4610208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335435-80D1-2B3D-8A5E-EC81BA9EFCAC}"/>
              </a:ext>
            </a:extLst>
          </p:cNvPr>
          <p:cNvSpPr/>
          <p:nvPr/>
        </p:nvSpPr>
        <p:spPr>
          <a:xfrm>
            <a:off x="7610344" y="4709496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1ADAC6-B7A0-5D9F-D54A-C12158CD2A09}"/>
                  </a:ext>
                </a:extLst>
              </p:cNvPr>
              <p:cNvSpPr txBox="1"/>
              <p:nvPr/>
            </p:nvSpPr>
            <p:spPr>
              <a:xfrm>
                <a:off x="3560005" y="4583475"/>
                <a:ext cx="5341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1ADAC6-B7A0-5D9F-D54A-C12158CD2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005" y="4583475"/>
                <a:ext cx="53412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EBF592-DC3F-8FA5-101D-0747B5379378}"/>
                  </a:ext>
                </a:extLst>
              </p:cNvPr>
              <p:cNvSpPr txBox="1"/>
              <p:nvPr/>
            </p:nvSpPr>
            <p:spPr>
              <a:xfrm>
                <a:off x="7655831" y="4667268"/>
                <a:ext cx="5116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EBF592-DC3F-8FA5-101D-0747B537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831" y="4667268"/>
                <a:ext cx="51167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71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2643A-D891-0EC9-785F-7C05F8DE6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C4E6-866C-0E15-1D9C-7B24B430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(Properties)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74F633-484E-FD0C-7EBF-CC7D73A1014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1E98F9-2177-8BB9-B680-84AAF88A8292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7130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 Outline: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Without loss of generality, we assume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Suppose for the sake of contradiction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&gt; 1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1E98F9-2177-8BB9-B680-84AAF88A8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7130157"/>
              </a:xfrm>
              <a:prstGeom prst="rect">
                <a:avLst/>
              </a:prstGeom>
              <a:blipFill>
                <a:blip r:embed="rId3"/>
                <a:stretch>
                  <a:fillRect l="-1557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8855771-A9B9-9C0B-E550-F0D7C4F87946}"/>
              </a:ext>
            </a:extLst>
          </p:cNvPr>
          <p:cNvSpPr/>
          <p:nvPr/>
        </p:nvSpPr>
        <p:spPr>
          <a:xfrm>
            <a:off x="3339620" y="3731172"/>
            <a:ext cx="1061545" cy="24278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9D93F-CDEB-766F-D8FB-2DDE1F7A513D}"/>
              </a:ext>
            </a:extLst>
          </p:cNvPr>
          <p:cNvSpPr/>
          <p:nvPr/>
        </p:nvSpPr>
        <p:spPr>
          <a:xfrm>
            <a:off x="4897779" y="3731172"/>
            <a:ext cx="1061545" cy="24278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DD151B-AD74-758E-C14F-026ACD6A8391}"/>
              </a:ext>
            </a:extLst>
          </p:cNvPr>
          <p:cNvSpPr/>
          <p:nvPr/>
        </p:nvSpPr>
        <p:spPr>
          <a:xfrm>
            <a:off x="7278372" y="3731172"/>
            <a:ext cx="1061545" cy="24278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B83E97-AA97-8DF6-AA97-9293B30807AA}"/>
                  </a:ext>
                </a:extLst>
              </p:cNvPr>
              <p:cNvSpPr txBox="1"/>
              <p:nvPr/>
            </p:nvSpPr>
            <p:spPr>
              <a:xfrm>
                <a:off x="3495116" y="6126188"/>
                <a:ext cx="71211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B83E97-AA97-8DF6-AA97-9293B308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116" y="6126188"/>
                <a:ext cx="71211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AA9930-D993-D40E-30C1-FB6FBA98E4BE}"/>
                  </a:ext>
                </a:extLst>
              </p:cNvPr>
              <p:cNvSpPr txBox="1"/>
              <p:nvPr/>
            </p:nvSpPr>
            <p:spPr>
              <a:xfrm>
                <a:off x="4866758" y="6105167"/>
                <a:ext cx="120347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AA9930-D993-D40E-30C1-FB6FBA98E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758" y="6105167"/>
                <a:ext cx="120347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B40067-A2FA-EA40-03EE-2DC1A97C749C}"/>
                  </a:ext>
                </a:extLst>
              </p:cNvPr>
              <p:cNvSpPr txBox="1"/>
              <p:nvPr/>
            </p:nvSpPr>
            <p:spPr>
              <a:xfrm>
                <a:off x="7384604" y="6159062"/>
                <a:ext cx="849079" cy="1251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B40067-A2FA-EA40-03EE-2DC1A97C7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604" y="6159062"/>
                <a:ext cx="849079" cy="1251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D45C71-A91A-DED9-6528-2A3216E63136}"/>
                  </a:ext>
                </a:extLst>
              </p:cNvPr>
              <p:cNvSpPr txBox="1"/>
              <p:nvPr/>
            </p:nvSpPr>
            <p:spPr>
              <a:xfrm>
                <a:off x="6031603" y="4655601"/>
                <a:ext cx="117448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D45C71-A91A-DED9-6528-2A3216E63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03" y="4655601"/>
                <a:ext cx="1174489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99D38E51-52F5-1559-1BF5-3DFFB44030FC}"/>
              </a:ext>
            </a:extLst>
          </p:cNvPr>
          <p:cNvSpPr/>
          <p:nvPr/>
        </p:nvSpPr>
        <p:spPr>
          <a:xfrm rot="19086202">
            <a:off x="3012806" y="3984704"/>
            <a:ext cx="5420151" cy="5180353"/>
          </a:xfrm>
          <a:prstGeom prst="arc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9A8BB7-0CF1-B322-63F4-385066F79C8B}"/>
              </a:ext>
            </a:extLst>
          </p:cNvPr>
          <p:cNvSpPr/>
          <p:nvPr/>
        </p:nvSpPr>
        <p:spPr>
          <a:xfrm>
            <a:off x="1197434" y="4655600"/>
            <a:ext cx="1061545" cy="8728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B3C6A9-F9B0-9CAD-37C6-8FD7501184F7}"/>
                  </a:ext>
                </a:extLst>
              </p:cNvPr>
              <p:cNvSpPr txBox="1"/>
              <p:nvPr/>
            </p:nvSpPr>
            <p:spPr>
              <a:xfrm>
                <a:off x="1371899" y="6159062"/>
                <a:ext cx="83708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B3C6A9-F9B0-9CAD-37C6-8FD750118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99" y="6159062"/>
                <a:ext cx="837089" cy="1200329"/>
              </a:xfrm>
              <a:prstGeom prst="rect">
                <a:avLst/>
              </a:prstGeom>
              <a:blipFill>
                <a:blip r:embed="rId8"/>
                <a:stretch>
                  <a:fillRect l="-9091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D2AD287C-8804-6C56-2821-128A0DD285D6}"/>
              </a:ext>
            </a:extLst>
          </p:cNvPr>
          <p:cNvSpPr/>
          <p:nvPr/>
        </p:nvSpPr>
        <p:spPr>
          <a:xfrm>
            <a:off x="1409733" y="4773547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618BDC-936A-2002-7F21-3A27BB575A17}"/>
              </a:ext>
            </a:extLst>
          </p:cNvPr>
          <p:cNvSpPr/>
          <p:nvPr/>
        </p:nvSpPr>
        <p:spPr>
          <a:xfrm>
            <a:off x="3501200" y="4610208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D1B02A-5FD0-06DB-27CC-37C85A32B389}"/>
              </a:ext>
            </a:extLst>
          </p:cNvPr>
          <p:cNvSpPr/>
          <p:nvPr/>
        </p:nvSpPr>
        <p:spPr>
          <a:xfrm>
            <a:off x="7610344" y="4709496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682EB-76FE-9D91-A3AC-14666A0C650B}"/>
                  </a:ext>
                </a:extLst>
              </p:cNvPr>
              <p:cNvSpPr txBox="1"/>
              <p:nvPr/>
            </p:nvSpPr>
            <p:spPr>
              <a:xfrm>
                <a:off x="3560005" y="4583475"/>
                <a:ext cx="5341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682EB-76FE-9D91-A3AC-14666A0C6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005" y="4583475"/>
                <a:ext cx="53412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88DDD0-CCAC-E2C6-46EE-5484E57E5D46}"/>
                  </a:ext>
                </a:extLst>
              </p:cNvPr>
              <p:cNvSpPr txBox="1"/>
              <p:nvPr/>
            </p:nvSpPr>
            <p:spPr>
              <a:xfrm>
                <a:off x="7655831" y="4667268"/>
                <a:ext cx="5116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88DDD0-CCAC-E2C6-46EE-5484E57E5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831" y="4667268"/>
                <a:ext cx="51167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293311-963F-ABF3-2175-7FECC5E6A528}"/>
              </a:ext>
            </a:extLst>
          </p:cNvPr>
          <p:cNvCxnSpPr/>
          <p:nvPr/>
        </p:nvCxnSpPr>
        <p:spPr>
          <a:xfrm flipH="1">
            <a:off x="5644055" y="5055476"/>
            <a:ext cx="1860331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3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DD70D-2982-0963-CCA8-C47393BD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2C75-37B4-CAAE-415B-7E023595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(Properties)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A2A236-A5D1-7B44-DB53-083C546307F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80A8D-A8E5-36C1-719A-C7D456F7F70F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1242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Proof: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Without loss of generality, we assume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Suppose for the sake of contradiction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&gt; 1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This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+1&lt;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Hence, BFS would have 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This contradicts initial assumption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&gt; 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80A8D-A8E5-36C1-719A-C7D456F7F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12428402"/>
              </a:xfrm>
              <a:prstGeom prst="rect">
                <a:avLst/>
              </a:prstGeom>
              <a:blipFill>
                <a:blip r:embed="rId3"/>
                <a:stretch>
                  <a:fillRect l="-1557" t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88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439D7-AE0D-E609-7238-07573BA3F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9E1E-3146-FFEF-F5D0-5856C4D4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(Tree)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C29F19-0DCD-C188-0158-06C04FEA189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diagram of a network&#10;&#10;AI-generated content may be incorrect.">
            <a:extLst>
              <a:ext uri="{FF2B5EF4-FFF2-40B4-BE49-F238E27FC236}">
                <a16:creationId xmlns:a16="http://schemas.microsoft.com/office/drawing/2014/main" id="{188CF65D-8EE9-AB10-8CD6-E2ADACF6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2" y="2295319"/>
            <a:ext cx="6710282" cy="3682472"/>
          </a:xfrm>
          <a:prstGeom prst="rect">
            <a:avLst/>
          </a:prstGeom>
        </p:spPr>
      </p:pic>
      <p:pic>
        <p:nvPicPr>
          <p:cNvPr id="53" name="Picture 52" descr="A diagram of a triangle with circles and lines&#10;&#10;AI-generated content may be incorrect.">
            <a:extLst>
              <a:ext uri="{FF2B5EF4-FFF2-40B4-BE49-F238E27FC236}">
                <a16:creationId xmlns:a16="http://schemas.microsoft.com/office/drawing/2014/main" id="{D4271F0D-D8A7-18BE-4718-501522321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754"/>
          <a:stretch>
            <a:fillRect/>
          </a:stretch>
        </p:blipFill>
        <p:spPr>
          <a:xfrm>
            <a:off x="6580909" y="1554014"/>
            <a:ext cx="5396049" cy="454700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8E17E2B-FB30-534B-1277-876C3C1D6AAF}"/>
              </a:ext>
            </a:extLst>
          </p:cNvPr>
          <p:cNvSpPr txBox="1"/>
          <p:nvPr/>
        </p:nvSpPr>
        <p:spPr>
          <a:xfrm>
            <a:off x="1385455" y="5999018"/>
            <a:ext cx="3064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35A0F7-0DE1-CFC0-59C2-F0F2D2BDDFD5}"/>
              </a:ext>
            </a:extLst>
          </p:cNvPr>
          <p:cNvSpPr txBox="1"/>
          <p:nvPr/>
        </p:nvSpPr>
        <p:spPr>
          <a:xfrm>
            <a:off x="8551323" y="6119885"/>
            <a:ext cx="2509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Search Tree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753A365-4009-163E-119C-531F8AA4C6E5}"/>
              </a:ext>
            </a:extLst>
          </p:cNvPr>
          <p:cNvCxnSpPr>
            <a:cxnSpLocks/>
          </p:cNvCxnSpPr>
          <p:nvPr/>
        </p:nvCxnSpPr>
        <p:spPr>
          <a:xfrm>
            <a:off x="6925324" y="1511559"/>
            <a:ext cx="0" cy="513379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0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89699-8B5B-B3A3-7942-7E687A919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2D0E-94AB-73FD-7FF4-E4B616E9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(Tree)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60DF6B-E22E-EA91-20CB-5209CDBE1D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diagram of a network&#10;&#10;AI-generated content may be incorrect.">
            <a:extLst>
              <a:ext uri="{FF2B5EF4-FFF2-40B4-BE49-F238E27FC236}">
                <a16:creationId xmlns:a16="http://schemas.microsoft.com/office/drawing/2014/main" id="{C2772474-2174-E940-9434-D3C5FDF6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2" y="2295319"/>
            <a:ext cx="6710282" cy="3682472"/>
          </a:xfrm>
          <a:prstGeom prst="rect">
            <a:avLst/>
          </a:prstGeom>
        </p:spPr>
      </p:pic>
      <p:pic>
        <p:nvPicPr>
          <p:cNvPr id="53" name="Picture 52" descr="A diagram of a triangle with circles and lines&#10;&#10;AI-generated content may be incorrect.">
            <a:extLst>
              <a:ext uri="{FF2B5EF4-FFF2-40B4-BE49-F238E27FC236}">
                <a16:creationId xmlns:a16="http://schemas.microsoft.com/office/drawing/2014/main" id="{D4B0D30A-928A-0169-D01D-608D278445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754"/>
          <a:stretch>
            <a:fillRect/>
          </a:stretch>
        </p:blipFill>
        <p:spPr>
          <a:xfrm>
            <a:off x="6580909" y="1554014"/>
            <a:ext cx="5396049" cy="454700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E29D3D9-0DA0-9654-B629-1DC240E9943D}"/>
              </a:ext>
            </a:extLst>
          </p:cNvPr>
          <p:cNvSpPr txBox="1"/>
          <p:nvPr/>
        </p:nvSpPr>
        <p:spPr>
          <a:xfrm>
            <a:off x="1385455" y="5999018"/>
            <a:ext cx="3064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44F6958-08E8-A41F-720D-556BFC8A1191}"/>
              </a:ext>
            </a:extLst>
          </p:cNvPr>
          <p:cNvSpPr txBox="1"/>
          <p:nvPr/>
        </p:nvSpPr>
        <p:spPr>
          <a:xfrm>
            <a:off x="8551323" y="6119885"/>
            <a:ext cx="2509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Search Tree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B47575-D078-7AF2-A3C3-742E92648562}"/>
              </a:ext>
            </a:extLst>
          </p:cNvPr>
          <p:cNvCxnSpPr>
            <a:cxnSpLocks/>
          </p:cNvCxnSpPr>
          <p:nvPr/>
        </p:nvCxnSpPr>
        <p:spPr>
          <a:xfrm>
            <a:off x="6925324" y="1511559"/>
            <a:ext cx="0" cy="513379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D0EEB2-F5B1-2984-2C46-FEBDA671D68C}"/>
              </a:ext>
            </a:extLst>
          </p:cNvPr>
          <p:cNvSpPr txBox="1"/>
          <p:nvPr/>
        </p:nvSpPr>
        <p:spPr>
          <a:xfrm>
            <a:off x="7052983" y="2222004"/>
            <a:ext cx="18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“Tree Edges”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3D0152-E5AF-1CD1-0DB8-77643AFE579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7993561" y="2683669"/>
            <a:ext cx="781201" cy="4359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8A94BD-7E5D-31C1-A7DD-6D51E4B85997}"/>
              </a:ext>
            </a:extLst>
          </p:cNvPr>
          <p:cNvCxnSpPr>
            <a:cxnSpLocks/>
          </p:cNvCxnSpPr>
          <p:nvPr/>
        </p:nvCxnSpPr>
        <p:spPr>
          <a:xfrm flipH="1">
            <a:off x="7834184" y="2657994"/>
            <a:ext cx="159377" cy="13761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D9DA2D-2909-9BCE-E83C-34DE29C47838}"/>
              </a:ext>
            </a:extLst>
          </p:cNvPr>
          <p:cNvSpPr txBox="1"/>
          <p:nvPr/>
        </p:nvSpPr>
        <p:spPr>
          <a:xfrm>
            <a:off x="9472644" y="5303986"/>
            <a:ext cx="24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“Not Tree Edges”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A48DAE-3FDE-7064-9652-5A67A4BC801C}"/>
              </a:ext>
            </a:extLst>
          </p:cNvPr>
          <p:cNvCxnSpPr>
            <a:cxnSpLocks/>
          </p:cNvCxnSpPr>
          <p:nvPr/>
        </p:nvCxnSpPr>
        <p:spPr>
          <a:xfrm flipH="1" flipV="1">
            <a:off x="10540880" y="4695568"/>
            <a:ext cx="146519" cy="6084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80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9CC6A-FCDA-6B75-9547-F67431B5C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4811-B502-3B78-4B6E-DA9EFFC9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 of (s) (CC(s))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BE74A-66BA-C0BD-5F1F-78B0E13F1B7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diagram of a network&#10;&#10;AI-generated content may be incorrect.">
            <a:extLst>
              <a:ext uri="{FF2B5EF4-FFF2-40B4-BE49-F238E27FC236}">
                <a16:creationId xmlns:a16="http://schemas.microsoft.com/office/drawing/2014/main" id="{64296ED8-E454-9F31-EA44-B9E4B8D22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2" y="2295319"/>
            <a:ext cx="6710282" cy="3682472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D8E2A4B-8483-121F-DBC3-6FE02736A4DE}"/>
              </a:ext>
            </a:extLst>
          </p:cNvPr>
          <p:cNvCxnSpPr>
            <a:cxnSpLocks/>
          </p:cNvCxnSpPr>
          <p:nvPr/>
        </p:nvCxnSpPr>
        <p:spPr>
          <a:xfrm>
            <a:off x="6925324" y="1511559"/>
            <a:ext cx="0" cy="513379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3D8F8A-068F-4241-03FB-D4C52D6E1342}"/>
              </a:ext>
            </a:extLst>
          </p:cNvPr>
          <p:cNvSpPr txBox="1"/>
          <p:nvPr/>
        </p:nvSpPr>
        <p:spPr>
          <a:xfrm>
            <a:off x="7167919" y="1690688"/>
            <a:ext cx="4269622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The CC(s) is the set of all vertices that are connected to s by a path. </a:t>
            </a:r>
          </a:p>
          <a:p>
            <a:pPr algn="l">
              <a:spcAft>
                <a:spcPts val="750"/>
              </a:spcAft>
            </a:pPr>
            <a:endParaRPr lang="en-US" sz="3200" dirty="0">
              <a:solidFill>
                <a:srgbClr val="333333"/>
              </a:solidFill>
            </a:endParaRPr>
          </a:p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“The set of vertices that you can reach from s using a simple path.”</a:t>
            </a:r>
          </a:p>
        </p:txBody>
      </p:sp>
    </p:spTree>
    <p:extLst>
      <p:ext uri="{BB962C8B-B14F-4D97-AF65-F5344CB8AC3E}">
        <p14:creationId xmlns:p14="http://schemas.microsoft.com/office/powerpoint/2010/main" val="202928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FEEE0-1A37-8431-27D3-0584A985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0631-E7B5-2400-2813-8A0D7D93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 of (s) (CC(s))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BCE949-9604-B4FC-9B2F-914340BA05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diagram of a network&#10;&#10;AI-generated content may be incorrect.">
            <a:extLst>
              <a:ext uri="{FF2B5EF4-FFF2-40B4-BE49-F238E27FC236}">
                <a16:creationId xmlns:a16="http://schemas.microsoft.com/office/drawing/2014/main" id="{CDDE4709-35D8-7A5E-960E-EE27D0000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2" y="2295319"/>
            <a:ext cx="6710282" cy="3682472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4DF8DC-875B-FB0C-F32B-1F5C65633B32}"/>
              </a:ext>
            </a:extLst>
          </p:cNvPr>
          <p:cNvCxnSpPr>
            <a:cxnSpLocks/>
          </p:cNvCxnSpPr>
          <p:nvPr/>
        </p:nvCxnSpPr>
        <p:spPr>
          <a:xfrm>
            <a:off x="6925324" y="1511559"/>
            <a:ext cx="0" cy="513379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6A158C-F9E2-4085-EBF8-95C91F8D4049}"/>
              </a:ext>
            </a:extLst>
          </p:cNvPr>
          <p:cNvSpPr txBox="1"/>
          <p:nvPr/>
        </p:nvSpPr>
        <p:spPr>
          <a:xfrm>
            <a:off x="7167919" y="1690688"/>
            <a:ext cx="4269622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The CC(s) is the set of all vertices that are connected to s by a path. </a:t>
            </a:r>
          </a:p>
          <a:p>
            <a:pPr algn="l">
              <a:spcAft>
                <a:spcPts val="750"/>
              </a:spcAft>
            </a:pPr>
            <a:endParaRPr lang="en-US" sz="3200" dirty="0">
              <a:solidFill>
                <a:srgbClr val="333333"/>
              </a:solidFill>
            </a:endParaRPr>
          </a:p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“The set of vertices that you can reach from s using a simple path.”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0271F2-D94E-7759-626D-1E85DE0A05C2}"/>
              </a:ext>
            </a:extLst>
          </p:cNvPr>
          <p:cNvSpPr/>
          <p:nvPr/>
        </p:nvSpPr>
        <p:spPr>
          <a:xfrm>
            <a:off x="215041" y="1952373"/>
            <a:ext cx="4048034" cy="4025418"/>
          </a:xfrm>
          <a:custGeom>
            <a:avLst/>
            <a:gdLst>
              <a:gd name="connsiteX0" fmla="*/ 0 w 4048034"/>
              <a:gd name="connsiteY0" fmla="*/ 2012709 h 4025418"/>
              <a:gd name="connsiteX1" fmla="*/ 2024017 w 4048034"/>
              <a:gd name="connsiteY1" fmla="*/ 0 h 4025418"/>
              <a:gd name="connsiteX2" fmla="*/ 4048034 w 4048034"/>
              <a:gd name="connsiteY2" fmla="*/ 2012709 h 4025418"/>
              <a:gd name="connsiteX3" fmla="*/ 2024017 w 4048034"/>
              <a:gd name="connsiteY3" fmla="*/ 4025418 h 4025418"/>
              <a:gd name="connsiteX4" fmla="*/ 0 w 4048034"/>
              <a:gd name="connsiteY4" fmla="*/ 2012709 h 402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034" h="4025418" extrusionOk="0">
                <a:moveTo>
                  <a:pt x="0" y="2012709"/>
                </a:moveTo>
                <a:cubicBezTo>
                  <a:pt x="-193837" y="781558"/>
                  <a:pt x="819605" y="32494"/>
                  <a:pt x="2024017" y="0"/>
                </a:cubicBezTo>
                <a:cubicBezTo>
                  <a:pt x="3340697" y="41862"/>
                  <a:pt x="3952566" y="904157"/>
                  <a:pt x="4048034" y="2012709"/>
                </a:cubicBezTo>
                <a:cubicBezTo>
                  <a:pt x="4011396" y="3160076"/>
                  <a:pt x="3101591" y="4247950"/>
                  <a:pt x="2024017" y="4025418"/>
                </a:cubicBezTo>
                <a:cubicBezTo>
                  <a:pt x="846975" y="3993024"/>
                  <a:pt x="232440" y="3235359"/>
                  <a:pt x="0" y="201270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D1F6B-6BCD-F83B-54BD-2DAF6991A551}"/>
              </a:ext>
            </a:extLst>
          </p:cNvPr>
          <p:cNvSpPr txBox="1"/>
          <p:nvPr/>
        </p:nvSpPr>
        <p:spPr>
          <a:xfrm>
            <a:off x="595605" y="2575512"/>
            <a:ext cx="108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CC(1)</a:t>
            </a:r>
          </a:p>
        </p:txBody>
      </p:sp>
    </p:spTree>
    <p:extLst>
      <p:ext uri="{BB962C8B-B14F-4D97-AF65-F5344CB8AC3E}">
        <p14:creationId xmlns:p14="http://schemas.microsoft.com/office/powerpoint/2010/main" val="316185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DD780-8986-5061-E00E-FBF3A9F9C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862F-89E1-6AA4-6F61-3EBE1641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891EC8-E3BA-9AFC-5330-173EFAAC4A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302FB9-215E-74E0-E243-85D03DAD5FF6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9510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302FB9-215E-74E0-E243-85D03DAD5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9510296"/>
              </a:xfrm>
              <a:prstGeom prst="rect">
                <a:avLst/>
              </a:prstGeom>
              <a:blipFill>
                <a:blip r:embed="rId3"/>
                <a:stretch>
                  <a:fillRect l="-1317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283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A5187-4970-587E-8B05-B1C1CF3E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4E22-F138-1A50-F2DD-6A98D064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7BEE50-1C98-56C3-199C-0C353C5B0A1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E2DD98-E621-C494-6E39-1276C592FD8A}"/>
                  </a:ext>
                </a:extLst>
              </p:cNvPr>
              <p:cNvSpPr txBox="1"/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E2DD98-E621-C494-6E39-1276C592F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blipFill>
                <a:blip r:embed="rId3"/>
                <a:stretch>
                  <a:fillRect l="-2439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4D59DB2E-524A-A11A-7B5C-875FBD9BBC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0042"/>
          <a:stretch>
            <a:fillRect/>
          </a:stretch>
        </p:blipFill>
        <p:spPr>
          <a:xfrm>
            <a:off x="6561439" y="1690687"/>
            <a:ext cx="5140410" cy="47049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BE4B143-6801-BFBC-F28E-740B9EFA6E4D}"/>
              </a:ext>
            </a:extLst>
          </p:cNvPr>
          <p:cNvSpPr/>
          <p:nvPr/>
        </p:nvSpPr>
        <p:spPr>
          <a:xfrm>
            <a:off x="8384060" y="1690686"/>
            <a:ext cx="1495168" cy="1496195"/>
          </a:xfrm>
          <a:custGeom>
            <a:avLst/>
            <a:gdLst>
              <a:gd name="connsiteX0" fmla="*/ 0 w 1495168"/>
              <a:gd name="connsiteY0" fmla="*/ 748098 h 1496195"/>
              <a:gd name="connsiteX1" fmla="*/ 747584 w 1495168"/>
              <a:gd name="connsiteY1" fmla="*/ 0 h 1496195"/>
              <a:gd name="connsiteX2" fmla="*/ 1495168 w 1495168"/>
              <a:gd name="connsiteY2" fmla="*/ 748098 h 1496195"/>
              <a:gd name="connsiteX3" fmla="*/ 747584 w 1495168"/>
              <a:gd name="connsiteY3" fmla="*/ 1496196 h 1496195"/>
              <a:gd name="connsiteX4" fmla="*/ 0 w 1495168"/>
              <a:gd name="connsiteY4" fmla="*/ 748098 h 149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168" h="1496195" extrusionOk="0">
                <a:moveTo>
                  <a:pt x="0" y="748098"/>
                </a:moveTo>
                <a:cubicBezTo>
                  <a:pt x="-18801" y="323338"/>
                  <a:pt x="305998" y="10774"/>
                  <a:pt x="747584" y="0"/>
                </a:cubicBezTo>
                <a:cubicBezTo>
                  <a:pt x="1202237" y="8794"/>
                  <a:pt x="1450857" y="336344"/>
                  <a:pt x="1495168" y="748098"/>
                </a:cubicBezTo>
                <a:cubicBezTo>
                  <a:pt x="1425438" y="1229356"/>
                  <a:pt x="1155865" y="1521608"/>
                  <a:pt x="747584" y="1496196"/>
                </a:cubicBezTo>
                <a:cubicBezTo>
                  <a:pt x="247731" y="1448611"/>
                  <a:pt x="21673" y="1171616"/>
                  <a:pt x="0" y="748098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7AEA2-AF5F-CABD-5581-7D92207C05A6}"/>
              </a:ext>
            </a:extLst>
          </p:cNvPr>
          <p:cNvSpPr txBox="1"/>
          <p:nvPr/>
        </p:nvSpPr>
        <p:spPr>
          <a:xfrm>
            <a:off x="7940127" y="16082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330BD8-AF20-ACCF-E7BD-84F710D2EB10}"/>
              </a:ext>
            </a:extLst>
          </p:cNvPr>
          <p:cNvCxnSpPr/>
          <p:nvPr/>
        </p:nvCxnSpPr>
        <p:spPr>
          <a:xfrm flipH="1">
            <a:off x="8384060" y="2730843"/>
            <a:ext cx="525162" cy="698157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72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57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Graph Connectivity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Graph Traversal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BFS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DFS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WFS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250" y="82834"/>
            <a:ext cx="9055443" cy="74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2E286-689A-CF76-56EF-49E8F2C53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C39D-0429-8988-199D-0714E8C4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E1ECB1-2ACC-5059-359D-FA0F56321A9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42D5B4-447F-9C89-DEEF-A663BC64F6FB}"/>
                  </a:ext>
                </a:extLst>
              </p:cNvPr>
              <p:cNvSpPr txBox="1"/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42D5B4-447F-9C89-DEEF-A663BC64F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blipFill>
                <a:blip r:embed="rId3"/>
                <a:stretch>
                  <a:fillRect l="-2439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C729B324-330C-5F69-87A9-8A54D186CA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0042"/>
          <a:stretch>
            <a:fillRect/>
          </a:stretch>
        </p:blipFill>
        <p:spPr>
          <a:xfrm>
            <a:off x="6561439" y="1690687"/>
            <a:ext cx="5140410" cy="47049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01C0071-B6F1-0531-6F6C-1A410DD2D88E}"/>
              </a:ext>
            </a:extLst>
          </p:cNvPr>
          <p:cNvSpPr/>
          <p:nvPr/>
        </p:nvSpPr>
        <p:spPr>
          <a:xfrm rot="2214316">
            <a:off x="8017883" y="1767256"/>
            <a:ext cx="1383957" cy="2560038"/>
          </a:xfrm>
          <a:custGeom>
            <a:avLst/>
            <a:gdLst>
              <a:gd name="connsiteX0" fmla="*/ 0 w 1383957"/>
              <a:gd name="connsiteY0" fmla="*/ 1280019 h 2560038"/>
              <a:gd name="connsiteX1" fmla="*/ 691979 w 1383957"/>
              <a:gd name="connsiteY1" fmla="*/ 0 h 2560038"/>
              <a:gd name="connsiteX2" fmla="*/ 1383958 w 1383957"/>
              <a:gd name="connsiteY2" fmla="*/ 1280019 h 2560038"/>
              <a:gd name="connsiteX3" fmla="*/ 691979 w 1383957"/>
              <a:gd name="connsiteY3" fmla="*/ 2560038 h 2560038"/>
              <a:gd name="connsiteX4" fmla="*/ 0 w 1383957"/>
              <a:gd name="connsiteY4" fmla="*/ 1280019 h 256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957" h="2560038" extrusionOk="0">
                <a:moveTo>
                  <a:pt x="0" y="1280019"/>
                </a:moveTo>
                <a:cubicBezTo>
                  <a:pt x="-43653" y="546158"/>
                  <a:pt x="271229" y="14480"/>
                  <a:pt x="691979" y="0"/>
                </a:cubicBezTo>
                <a:cubicBezTo>
                  <a:pt x="1228142" y="32419"/>
                  <a:pt x="1234908" y="577823"/>
                  <a:pt x="1383958" y="1280019"/>
                </a:cubicBezTo>
                <a:cubicBezTo>
                  <a:pt x="1335373" y="2034400"/>
                  <a:pt x="1064767" y="2611889"/>
                  <a:pt x="691979" y="2560038"/>
                </a:cubicBezTo>
                <a:cubicBezTo>
                  <a:pt x="185310" y="2491921"/>
                  <a:pt x="112689" y="2040798"/>
                  <a:pt x="0" y="128001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33947-AFA9-7A15-C3EE-94FDA6050CF9}"/>
              </a:ext>
            </a:extLst>
          </p:cNvPr>
          <p:cNvSpPr txBox="1"/>
          <p:nvPr/>
        </p:nvSpPr>
        <p:spPr>
          <a:xfrm>
            <a:off x="7940127" y="16082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D0DDDA-C572-5C43-BF8D-2CA123424CEE}"/>
              </a:ext>
            </a:extLst>
          </p:cNvPr>
          <p:cNvCxnSpPr/>
          <p:nvPr/>
        </p:nvCxnSpPr>
        <p:spPr>
          <a:xfrm flipH="1">
            <a:off x="7616302" y="3811392"/>
            <a:ext cx="525162" cy="698157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86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8D0CB-2B77-E6A6-620E-D72A6CF83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7CFC-8723-26A5-5EBA-8CEA7F79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6600D1-DBC6-B18C-2CB5-B804D9B78B9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1AD088-0F10-7368-F30B-FD69C9296346}"/>
                  </a:ext>
                </a:extLst>
              </p:cNvPr>
              <p:cNvSpPr txBox="1"/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1AD088-0F10-7368-F30B-FD69C929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blipFill>
                <a:blip r:embed="rId3"/>
                <a:stretch>
                  <a:fillRect l="-2439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D1E6EE6C-D15A-BAF1-1574-94685B50D9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0042"/>
          <a:stretch>
            <a:fillRect/>
          </a:stretch>
        </p:blipFill>
        <p:spPr>
          <a:xfrm>
            <a:off x="6561439" y="1690687"/>
            <a:ext cx="5140410" cy="47049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6D8BC78-B6D2-37BA-FE71-387E6E90BE47}"/>
              </a:ext>
            </a:extLst>
          </p:cNvPr>
          <p:cNvSpPr/>
          <p:nvPr/>
        </p:nvSpPr>
        <p:spPr>
          <a:xfrm rot="2214316">
            <a:off x="7566261" y="1616560"/>
            <a:ext cx="1383957" cy="4064208"/>
          </a:xfrm>
          <a:custGeom>
            <a:avLst/>
            <a:gdLst>
              <a:gd name="connsiteX0" fmla="*/ 0 w 1383957"/>
              <a:gd name="connsiteY0" fmla="*/ 2032104 h 4064208"/>
              <a:gd name="connsiteX1" fmla="*/ 691979 w 1383957"/>
              <a:gd name="connsiteY1" fmla="*/ 0 h 4064208"/>
              <a:gd name="connsiteX2" fmla="*/ 1383958 w 1383957"/>
              <a:gd name="connsiteY2" fmla="*/ 2032104 h 4064208"/>
              <a:gd name="connsiteX3" fmla="*/ 691979 w 1383957"/>
              <a:gd name="connsiteY3" fmla="*/ 4064208 h 4064208"/>
              <a:gd name="connsiteX4" fmla="*/ 0 w 1383957"/>
              <a:gd name="connsiteY4" fmla="*/ 2032104 h 406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957" h="4064208" extrusionOk="0">
                <a:moveTo>
                  <a:pt x="0" y="2032104"/>
                </a:moveTo>
                <a:cubicBezTo>
                  <a:pt x="-43653" y="882878"/>
                  <a:pt x="271229" y="14480"/>
                  <a:pt x="691979" y="0"/>
                </a:cubicBezTo>
                <a:cubicBezTo>
                  <a:pt x="1277458" y="42801"/>
                  <a:pt x="1354524" y="910740"/>
                  <a:pt x="1383958" y="2032104"/>
                </a:cubicBezTo>
                <a:cubicBezTo>
                  <a:pt x="1335373" y="3201850"/>
                  <a:pt x="1064767" y="4116059"/>
                  <a:pt x="691979" y="4064208"/>
                </a:cubicBezTo>
                <a:cubicBezTo>
                  <a:pt x="282161" y="4049081"/>
                  <a:pt x="134801" y="3218813"/>
                  <a:pt x="0" y="2032104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7A90F-458D-DA63-97E5-FF379B295E94}"/>
              </a:ext>
            </a:extLst>
          </p:cNvPr>
          <p:cNvSpPr txBox="1"/>
          <p:nvPr/>
        </p:nvSpPr>
        <p:spPr>
          <a:xfrm>
            <a:off x="7940127" y="16082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D6DE60-E0BC-97B7-957B-27B8D5B2D1E0}"/>
              </a:ext>
            </a:extLst>
          </p:cNvPr>
          <p:cNvCxnSpPr>
            <a:cxnSpLocks/>
          </p:cNvCxnSpPr>
          <p:nvPr/>
        </p:nvCxnSpPr>
        <p:spPr>
          <a:xfrm>
            <a:off x="8476735" y="3811392"/>
            <a:ext cx="545661" cy="723538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0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F2010-8011-DA65-ED94-BBCDEF734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34CA-2A90-8AE6-6510-B5C059BB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0801BF-86C0-7F75-75CD-BA54CC1D8C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163685-F227-73FF-0D81-B0C139063653}"/>
                  </a:ext>
                </a:extLst>
              </p:cNvPr>
              <p:cNvSpPr txBox="1"/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163685-F227-73FF-0D81-B0C1390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blipFill>
                <a:blip r:embed="rId3"/>
                <a:stretch>
                  <a:fillRect l="-2439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85F23787-62AE-8093-6422-3403D974C8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0042"/>
          <a:stretch>
            <a:fillRect/>
          </a:stretch>
        </p:blipFill>
        <p:spPr>
          <a:xfrm>
            <a:off x="6561439" y="1690687"/>
            <a:ext cx="5140410" cy="4704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9E952-1F69-6F8E-783E-2DF32D602134}"/>
              </a:ext>
            </a:extLst>
          </p:cNvPr>
          <p:cNvSpPr txBox="1"/>
          <p:nvPr/>
        </p:nvSpPr>
        <p:spPr>
          <a:xfrm>
            <a:off x="7940127" y="16082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5559243-AA05-5D48-596D-10DA6FBB37BC}"/>
              </a:ext>
            </a:extLst>
          </p:cNvPr>
          <p:cNvSpPr/>
          <p:nvPr/>
        </p:nvSpPr>
        <p:spPr>
          <a:xfrm>
            <a:off x="6326659" y="1828800"/>
            <a:ext cx="3410465" cy="3521676"/>
          </a:xfrm>
          <a:custGeom>
            <a:avLst/>
            <a:gdLst>
              <a:gd name="connsiteX0" fmla="*/ 2434282 w 3410465"/>
              <a:gd name="connsiteY0" fmla="*/ 3496962 h 3521676"/>
              <a:gd name="connsiteX1" fmla="*/ 2434282 w 3410465"/>
              <a:gd name="connsiteY1" fmla="*/ 3496962 h 3521676"/>
              <a:gd name="connsiteX2" fmla="*/ 2323071 w 3410465"/>
              <a:gd name="connsiteY2" fmla="*/ 3509319 h 3521676"/>
              <a:gd name="connsiteX3" fmla="*/ 1799144 w 3410465"/>
              <a:gd name="connsiteY3" fmla="*/ 3504953 h 3521676"/>
              <a:gd name="connsiteX4" fmla="*/ 1290046 w 3410465"/>
              <a:gd name="connsiteY4" fmla="*/ 3500710 h 3521676"/>
              <a:gd name="connsiteX5" fmla="*/ 840260 w 3410465"/>
              <a:gd name="connsiteY5" fmla="*/ 3496962 h 3521676"/>
              <a:gd name="connsiteX6" fmla="*/ 753763 w 3410465"/>
              <a:gd name="connsiteY6" fmla="*/ 3484605 h 3521676"/>
              <a:gd name="connsiteX7" fmla="*/ 630195 w 3410465"/>
              <a:gd name="connsiteY7" fmla="*/ 3459892 h 3521676"/>
              <a:gd name="connsiteX8" fmla="*/ 506627 w 3410465"/>
              <a:gd name="connsiteY8" fmla="*/ 3435178 h 3521676"/>
              <a:gd name="connsiteX9" fmla="*/ 457200 w 3410465"/>
              <a:gd name="connsiteY9" fmla="*/ 3410465 h 3521676"/>
              <a:gd name="connsiteX10" fmla="*/ 420130 w 3410465"/>
              <a:gd name="connsiteY10" fmla="*/ 3398108 h 3521676"/>
              <a:gd name="connsiteX11" fmla="*/ 383060 w 3410465"/>
              <a:gd name="connsiteY11" fmla="*/ 3373395 h 3521676"/>
              <a:gd name="connsiteX12" fmla="*/ 259492 w 3410465"/>
              <a:gd name="connsiteY12" fmla="*/ 3274541 h 3521676"/>
              <a:gd name="connsiteX13" fmla="*/ 185352 w 3410465"/>
              <a:gd name="connsiteY13" fmla="*/ 3200400 h 3521676"/>
              <a:gd name="connsiteX14" fmla="*/ 148282 w 3410465"/>
              <a:gd name="connsiteY14" fmla="*/ 3163330 h 3521676"/>
              <a:gd name="connsiteX15" fmla="*/ 86498 w 3410465"/>
              <a:gd name="connsiteY15" fmla="*/ 3076832 h 3521676"/>
              <a:gd name="connsiteX16" fmla="*/ 61784 w 3410465"/>
              <a:gd name="connsiteY16" fmla="*/ 3027405 h 3521676"/>
              <a:gd name="connsiteX17" fmla="*/ 37071 w 3410465"/>
              <a:gd name="connsiteY17" fmla="*/ 2990335 h 3521676"/>
              <a:gd name="connsiteX18" fmla="*/ 0 w 3410465"/>
              <a:gd name="connsiteY18" fmla="*/ 2854411 h 3521676"/>
              <a:gd name="connsiteX19" fmla="*/ 24714 w 3410465"/>
              <a:gd name="connsiteY19" fmla="*/ 2656703 h 3521676"/>
              <a:gd name="connsiteX20" fmla="*/ 185352 w 3410465"/>
              <a:gd name="connsiteY20" fmla="*/ 2409568 h 3521676"/>
              <a:gd name="connsiteX21" fmla="*/ 259492 w 3410465"/>
              <a:gd name="connsiteY21" fmla="*/ 2335427 h 3521676"/>
              <a:gd name="connsiteX22" fmla="*/ 308919 w 3410465"/>
              <a:gd name="connsiteY22" fmla="*/ 2298357 h 3521676"/>
              <a:gd name="connsiteX23" fmla="*/ 395417 w 3410465"/>
              <a:gd name="connsiteY23" fmla="*/ 2224216 h 3521676"/>
              <a:gd name="connsiteX24" fmla="*/ 580768 w 3410465"/>
              <a:gd name="connsiteY24" fmla="*/ 2063578 h 3521676"/>
              <a:gd name="connsiteX25" fmla="*/ 642552 w 3410465"/>
              <a:gd name="connsiteY25" fmla="*/ 2026508 h 3521676"/>
              <a:gd name="connsiteX26" fmla="*/ 679622 w 3410465"/>
              <a:gd name="connsiteY26" fmla="*/ 1989438 h 3521676"/>
              <a:gd name="connsiteX27" fmla="*/ 741406 w 3410465"/>
              <a:gd name="connsiteY27" fmla="*/ 1952368 h 3521676"/>
              <a:gd name="connsiteX28" fmla="*/ 815546 w 3410465"/>
              <a:gd name="connsiteY28" fmla="*/ 1902941 h 3521676"/>
              <a:gd name="connsiteX29" fmla="*/ 852617 w 3410465"/>
              <a:gd name="connsiteY29" fmla="*/ 1865870 h 3521676"/>
              <a:gd name="connsiteX30" fmla="*/ 976184 w 3410465"/>
              <a:gd name="connsiteY30" fmla="*/ 1804086 h 3521676"/>
              <a:gd name="connsiteX31" fmla="*/ 1037968 w 3410465"/>
              <a:gd name="connsiteY31" fmla="*/ 1754659 h 3521676"/>
              <a:gd name="connsiteX32" fmla="*/ 1124465 w 3410465"/>
              <a:gd name="connsiteY32" fmla="*/ 1705232 h 3521676"/>
              <a:gd name="connsiteX33" fmla="*/ 1161536 w 3410465"/>
              <a:gd name="connsiteY33" fmla="*/ 1680519 h 3521676"/>
              <a:gd name="connsiteX34" fmla="*/ 1186249 w 3410465"/>
              <a:gd name="connsiteY34" fmla="*/ 1643449 h 3521676"/>
              <a:gd name="connsiteX35" fmla="*/ 1223319 w 3410465"/>
              <a:gd name="connsiteY35" fmla="*/ 1556951 h 3521676"/>
              <a:gd name="connsiteX36" fmla="*/ 1309817 w 3410465"/>
              <a:gd name="connsiteY36" fmla="*/ 1458097 h 3521676"/>
              <a:gd name="connsiteX37" fmla="*/ 1359244 w 3410465"/>
              <a:gd name="connsiteY37" fmla="*/ 1396314 h 3521676"/>
              <a:gd name="connsiteX38" fmla="*/ 1408671 w 3410465"/>
              <a:gd name="connsiteY38" fmla="*/ 1359243 h 3521676"/>
              <a:gd name="connsiteX39" fmla="*/ 1445741 w 3410465"/>
              <a:gd name="connsiteY39" fmla="*/ 1309816 h 3521676"/>
              <a:gd name="connsiteX40" fmla="*/ 1519882 w 3410465"/>
              <a:gd name="connsiteY40" fmla="*/ 1235676 h 3521676"/>
              <a:gd name="connsiteX41" fmla="*/ 1556952 w 3410465"/>
              <a:gd name="connsiteY41" fmla="*/ 1198605 h 3521676"/>
              <a:gd name="connsiteX42" fmla="*/ 1606379 w 3410465"/>
              <a:gd name="connsiteY42" fmla="*/ 1124465 h 3521676"/>
              <a:gd name="connsiteX43" fmla="*/ 1631092 w 3410465"/>
              <a:gd name="connsiteY43" fmla="*/ 1087395 h 3521676"/>
              <a:gd name="connsiteX44" fmla="*/ 1668163 w 3410465"/>
              <a:gd name="connsiteY44" fmla="*/ 1037968 h 3521676"/>
              <a:gd name="connsiteX45" fmla="*/ 1742303 w 3410465"/>
              <a:gd name="connsiteY45" fmla="*/ 926757 h 3521676"/>
              <a:gd name="connsiteX46" fmla="*/ 1767017 w 3410465"/>
              <a:gd name="connsiteY46" fmla="*/ 877330 h 3521676"/>
              <a:gd name="connsiteX47" fmla="*/ 1804087 w 3410465"/>
              <a:gd name="connsiteY47" fmla="*/ 840259 h 3521676"/>
              <a:gd name="connsiteX48" fmla="*/ 1865871 w 3410465"/>
              <a:gd name="connsiteY48" fmla="*/ 766119 h 3521676"/>
              <a:gd name="connsiteX49" fmla="*/ 1927655 w 3410465"/>
              <a:gd name="connsiteY49" fmla="*/ 679622 h 3521676"/>
              <a:gd name="connsiteX50" fmla="*/ 1964725 w 3410465"/>
              <a:gd name="connsiteY50" fmla="*/ 605481 h 3521676"/>
              <a:gd name="connsiteX51" fmla="*/ 2001795 w 3410465"/>
              <a:gd name="connsiteY51" fmla="*/ 568411 h 3521676"/>
              <a:gd name="connsiteX52" fmla="*/ 2038865 w 3410465"/>
              <a:gd name="connsiteY52" fmla="*/ 518984 h 3521676"/>
              <a:gd name="connsiteX53" fmla="*/ 2150076 w 3410465"/>
              <a:gd name="connsiteY53" fmla="*/ 420130 h 3521676"/>
              <a:gd name="connsiteX54" fmla="*/ 2310714 w 3410465"/>
              <a:gd name="connsiteY54" fmla="*/ 284205 h 3521676"/>
              <a:gd name="connsiteX55" fmla="*/ 2421925 w 3410465"/>
              <a:gd name="connsiteY55" fmla="*/ 222422 h 3521676"/>
              <a:gd name="connsiteX56" fmla="*/ 2483709 w 3410465"/>
              <a:gd name="connsiteY56" fmla="*/ 197708 h 3521676"/>
              <a:gd name="connsiteX57" fmla="*/ 2545492 w 3410465"/>
              <a:gd name="connsiteY57" fmla="*/ 160638 h 3521676"/>
              <a:gd name="connsiteX58" fmla="*/ 2656703 w 3410465"/>
              <a:gd name="connsiteY58" fmla="*/ 111211 h 3521676"/>
              <a:gd name="connsiteX59" fmla="*/ 2706130 w 3410465"/>
              <a:gd name="connsiteY59" fmla="*/ 86497 h 3521676"/>
              <a:gd name="connsiteX60" fmla="*/ 2780271 w 3410465"/>
              <a:gd name="connsiteY60" fmla="*/ 37070 h 3521676"/>
              <a:gd name="connsiteX61" fmla="*/ 2879125 w 3410465"/>
              <a:gd name="connsiteY61" fmla="*/ 0 h 3521676"/>
              <a:gd name="connsiteX62" fmla="*/ 3101546 w 3410465"/>
              <a:gd name="connsiteY62" fmla="*/ 12357 h 3521676"/>
              <a:gd name="connsiteX63" fmla="*/ 3200400 w 3410465"/>
              <a:gd name="connsiteY63" fmla="*/ 74141 h 3521676"/>
              <a:gd name="connsiteX64" fmla="*/ 3249827 w 3410465"/>
              <a:gd name="connsiteY64" fmla="*/ 135924 h 3521676"/>
              <a:gd name="connsiteX65" fmla="*/ 3286898 w 3410465"/>
              <a:gd name="connsiteY65" fmla="*/ 172995 h 3521676"/>
              <a:gd name="connsiteX66" fmla="*/ 3348682 w 3410465"/>
              <a:gd name="connsiteY66" fmla="*/ 271849 h 3521676"/>
              <a:gd name="connsiteX67" fmla="*/ 3385752 w 3410465"/>
              <a:gd name="connsiteY67" fmla="*/ 370703 h 3521676"/>
              <a:gd name="connsiteX68" fmla="*/ 3410465 w 3410465"/>
              <a:gd name="connsiteY68" fmla="*/ 420130 h 3521676"/>
              <a:gd name="connsiteX69" fmla="*/ 3398109 w 3410465"/>
              <a:gd name="connsiteY69" fmla="*/ 556054 h 3521676"/>
              <a:gd name="connsiteX70" fmla="*/ 3373395 w 3410465"/>
              <a:gd name="connsiteY70" fmla="*/ 593124 h 3521676"/>
              <a:gd name="connsiteX71" fmla="*/ 3361038 w 3410465"/>
              <a:gd name="connsiteY71" fmla="*/ 630195 h 3521676"/>
              <a:gd name="connsiteX72" fmla="*/ 3274541 w 3410465"/>
              <a:gd name="connsiteY72" fmla="*/ 729049 h 3521676"/>
              <a:gd name="connsiteX73" fmla="*/ 3225114 w 3410465"/>
              <a:gd name="connsiteY73" fmla="*/ 803189 h 3521676"/>
              <a:gd name="connsiteX74" fmla="*/ 3188044 w 3410465"/>
              <a:gd name="connsiteY74" fmla="*/ 840259 h 3521676"/>
              <a:gd name="connsiteX75" fmla="*/ 3150973 w 3410465"/>
              <a:gd name="connsiteY75" fmla="*/ 889686 h 3521676"/>
              <a:gd name="connsiteX76" fmla="*/ 3052119 w 3410465"/>
              <a:gd name="connsiteY76" fmla="*/ 1000897 h 3521676"/>
              <a:gd name="connsiteX77" fmla="*/ 3015049 w 3410465"/>
              <a:gd name="connsiteY77" fmla="*/ 1087395 h 3521676"/>
              <a:gd name="connsiteX78" fmla="*/ 2990336 w 3410465"/>
              <a:gd name="connsiteY78" fmla="*/ 1149178 h 3521676"/>
              <a:gd name="connsiteX79" fmla="*/ 2965622 w 3410465"/>
              <a:gd name="connsiteY79" fmla="*/ 1260389 h 3521676"/>
              <a:gd name="connsiteX80" fmla="*/ 2953265 w 3410465"/>
              <a:gd name="connsiteY80" fmla="*/ 1309816 h 3521676"/>
              <a:gd name="connsiteX81" fmla="*/ 2928552 w 3410465"/>
              <a:gd name="connsiteY81" fmla="*/ 1359243 h 3521676"/>
              <a:gd name="connsiteX82" fmla="*/ 2916195 w 3410465"/>
              <a:gd name="connsiteY82" fmla="*/ 1433384 h 3521676"/>
              <a:gd name="connsiteX83" fmla="*/ 2891482 w 3410465"/>
              <a:gd name="connsiteY83" fmla="*/ 1507524 h 3521676"/>
              <a:gd name="connsiteX84" fmla="*/ 2879125 w 3410465"/>
              <a:gd name="connsiteY84" fmla="*/ 1544595 h 3521676"/>
              <a:gd name="connsiteX85" fmla="*/ 2866768 w 3410465"/>
              <a:gd name="connsiteY85" fmla="*/ 1618735 h 3521676"/>
              <a:gd name="connsiteX86" fmla="*/ 2854411 w 3410465"/>
              <a:gd name="connsiteY86" fmla="*/ 1655805 h 3521676"/>
              <a:gd name="connsiteX87" fmla="*/ 2842055 w 3410465"/>
              <a:gd name="connsiteY87" fmla="*/ 1705232 h 3521676"/>
              <a:gd name="connsiteX88" fmla="*/ 2829698 w 3410465"/>
              <a:gd name="connsiteY88" fmla="*/ 1742303 h 3521676"/>
              <a:gd name="connsiteX89" fmla="*/ 2804984 w 3410465"/>
              <a:gd name="connsiteY89" fmla="*/ 1841157 h 3521676"/>
              <a:gd name="connsiteX90" fmla="*/ 2780271 w 3410465"/>
              <a:gd name="connsiteY90" fmla="*/ 1952368 h 3521676"/>
              <a:gd name="connsiteX91" fmla="*/ 2804984 w 3410465"/>
              <a:gd name="connsiteY91" fmla="*/ 2088292 h 3521676"/>
              <a:gd name="connsiteX92" fmla="*/ 2854411 w 3410465"/>
              <a:gd name="connsiteY92" fmla="*/ 2162432 h 3521676"/>
              <a:gd name="connsiteX93" fmla="*/ 2928552 w 3410465"/>
              <a:gd name="connsiteY93" fmla="*/ 2248930 h 3521676"/>
              <a:gd name="connsiteX94" fmla="*/ 2977979 w 3410465"/>
              <a:gd name="connsiteY94" fmla="*/ 2323070 h 3521676"/>
              <a:gd name="connsiteX95" fmla="*/ 3039763 w 3410465"/>
              <a:gd name="connsiteY95" fmla="*/ 2397211 h 3521676"/>
              <a:gd name="connsiteX96" fmla="*/ 3076833 w 3410465"/>
              <a:gd name="connsiteY96" fmla="*/ 2434281 h 3521676"/>
              <a:gd name="connsiteX97" fmla="*/ 3150973 w 3410465"/>
              <a:gd name="connsiteY97" fmla="*/ 2533135 h 3521676"/>
              <a:gd name="connsiteX98" fmla="*/ 3225114 w 3410465"/>
              <a:gd name="connsiteY98" fmla="*/ 2607276 h 3521676"/>
              <a:gd name="connsiteX99" fmla="*/ 3262184 w 3410465"/>
              <a:gd name="connsiteY99" fmla="*/ 2644346 h 3521676"/>
              <a:gd name="connsiteX100" fmla="*/ 3299255 w 3410465"/>
              <a:gd name="connsiteY100" fmla="*/ 2669059 h 3521676"/>
              <a:gd name="connsiteX101" fmla="*/ 3323968 w 3410465"/>
              <a:gd name="connsiteY101" fmla="*/ 2706130 h 3521676"/>
              <a:gd name="connsiteX102" fmla="*/ 3336325 w 3410465"/>
              <a:gd name="connsiteY102" fmla="*/ 2755557 h 3521676"/>
              <a:gd name="connsiteX103" fmla="*/ 3348682 w 3410465"/>
              <a:gd name="connsiteY103" fmla="*/ 2977978 h 3521676"/>
              <a:gd name="connsiteX104" fmla="*/ 3336325 w 3410465"/>
              <a:gd name="connsiteY104" fmla="*/ 3249827 h 3521676"/>
              <a:gd name="connsiteX105" fmla="*/ 3299255 w 3410465"/>
              <a:gd name="connsiteY105" fmla="*/ 3274541 h 3521676"/>
              <a:gd name="connsiteX106" fmla="*/ 3249827 w 3410465"/>
              <a:gd name="connsiteY106" fmla="*/ 3348681 h 3521676"/>
              <a:gd name="connsiteX107" fmla="*/ 3163330 w 3410465"/>
              <a:gd name="connsiteY107" fmla="*/ 3410465 h 3521676"/>
              <a:gd name="connsiteX108" fmla="*/ 3076833 w 3410465"/>
              <a:gd name="connsiteY108" fmla="*/ 3435178 h 3521676"/>
              <a:gd name="connsiteX109" fmla="*/ 2916195 w 3410465"/>
              <a:gd name="connsiteY109" fmla="*/ 3472249 h 3521676"/>
              <a:gd name="connsiteX110" fmla="*/ 2644346 w 3410465"/>
              <a:gd name="connsiteY110" fmla="*/ 3459892 h 3521676"/>
              <a:gd name="connsiteX111" fmla="*/ 2409568 w 3410465"/>
              <a:gd name="connsiteY111" fmla="*/ 3496962 h 3521676"/>
              <a:gd name="connsiteX112" fmla="*/ 2384855 w 3410465"/>
              <a:gd name="connsiteY112" fmla="*/ 3521676 h 3521676"/>
              <a:gd name="connsiteX113" fmla="*/ 2434282 w 3410465"/>
              <a:gd name="connsiteY113" fmla="*/ 3496962 h 352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410465" h="3521676" fill="none" extrusionOk="0">
                <a:moveTo>
                  <a:pt x="2434282" y="3496962"/>
                </a:moveTo>
                <a:lnTo>
                  <a:pt x="2434282" y="3496962"/>
                </a:lnTo>
                <a:cubicBezTo>
                  <a:pt x="2394549" y="3500339"/>
                  <a:pt x="2358008" y="3513200"/>
                  <a:pt x="2323071" y="3509319"/>
                </a:cubicBezTo>
                <a:cubicBezTo>
                  <a:pt x="2067901" y="3507309"/>
                  <a:pt x="1991197" y="3485012"/>
                  <a:pt x="1799144" y="3504953"/>
                </a:cubicBezTo>
                <a:cubicBezTo>
                  <a:pt x="1607091" y="3524893"/>
                  <a:pt x="1459183" y="3478567"/>
                  <a:pt x="1290046" y="3500710"/>
                </a:cubicBezTo>
                <a:cubicBezTo>
                  <a:pt x="1120909" y="3522853"/>
                  <a:pt x="937464" y="3514426"/>
                  <a:pt x="840260" y="3496962"/>
                </a:cubicBezTo>
                <a:cubicBezTo>
                  <a:pt x="805563" y="3492407"/>
                  <a:pt x="779459" y="3489703"/>
                  <a:pt x="753763" y="3484605"/>
                </a:cubicBezTo>
                <a:cubicBezTo>
                  <a:pt x="568401" y="3478793"/>
                  <a:pt x="746486" y="3510991"/>
                  <a:pt x="630195" y="3459892"/>
                </a:cubicBezTo>
                <a:cubicBezTo>
                  <a:pt x="601389" y="3452072"/>
                  <a:pt x="536673" y="3451008"/>
                  <a:pt x="506627" y="3435178"/>
                </a:cubicBezTo>
                <a:cubicBezTo>
                  <a:pt x="491090" y="3428573"/>
                  <a:pt x="474501" y="3419693"/>
                  <a:pt x="457200" y="3410465"/>
                </a:cubicBezTo>
                <a:cubicBezTo>
                  <a:pt x="445008" y="3404368"/>
                  <a:pt x="429996" y="3404385"/>
                  <a:pt x="420130" y="3398108"/>
                </a:cubicBezTo>
                <a:cubicBezTo>
                  <a:pt x="407172" y="3390450"/>
                  <a:pt x="395348" y="3380188"/>
                  <a:pt x="383060" y="3373395"/>
                </a:cubicBezTo>
                <a:cubicBezTo>
                  <a:pt x="351165" y="3348354"/>
                  <a:pt x="288034" y="3302783"/>
                  <a:pt x="259492" y="3274541"/>
                </a:cubicBezTo>
                <a:cubicBezTo>
                  <a:pt x="233341" y="3247791"/>
                  <a:pt x="206988" y="3219830"/>
                  <a:pt x="185352" y="3200400"/>
                </a:cubicBezTo>
                <a:cubicBezTo>
                  <a:pt x="174913" y="3187405"/>
                  <a:pt x="157081" y="3176797"/>
                  <a:pt x="148282" y="3163330"/>
                </a:cubicBezTo>
                <a:cubicBezTo>
                  <a:pt x="133475" y="3147198"/>
                  <a:pt x="106472" y="3098805"/>
                  <a:pt x="86498" y="3076832"/>
                </a:cubicBezTo>
                <a:cubicBezTo>
                  <a:pt x="81297" y="3059561"/>
                  <a:pt x="71328" y="3042311"/>
                  <a:pt x="61784" y="3027405"/>
                </a:cubicBezTo>
                <a:cubicBezTo>
                  <a:pt x="53578" y="3015202"/>
                  <a:pt x="42158" y="3005594"/>
                  <a:pt x="37071" y="2990335"/>
                </a:cubicBezTo>
                <a:cubicBezTo>
                  <a:pt x="11362" y="2937374"/>
                  <a:pt x="11002" y="2905959"/>
                  <a:pt x="0" y="2854411"/>
                </a:cubicBezTo>
                <a:cubicBezTo>
                  <a:pt x="8824" y="2781245"/>
                  <a:pt x="4673" y="2715988"/>
                  <a:pt x="24714" y="2656703"/>
                </a:cubicBezTo>
                <a:cubicBezTo>
                  <a:pt x="66809" y="2573103"/>
                  <a:pt x="119433" y="2479781"/>
                  <a:pt x="185352" y="2409568"/>
                </a:cubicBezTo>
                <a:cubicBezTo>
                  <a:pt x="205410" y="2378731"/>
                  <a:pt x="241428" y="2359735"/>
                  <a:pt x="259492" y="2335427"/>
                </a:cubicBezTo>
                <a:cubicBezTo>
                  <a:pt x="273050" y="2323041"/>
                  <a:pt x="288820" y="2313847"/>
                  <a:pt x="308919" y="2298357"/>
                </a:cubicBezTo>
                <a:cubicBezTo>
                  <a:pt x="340709" y="2276349"/>
                  <a:pt x="364820" y="2247873"/>
                  <a:pt x="395417" y="2224216"/>
                </a:cubicBezTo>
                <a:cubicBezTo>
                  <a:pt x="462897" y="2157829"/>
                  <a:pt x="480322" y="2127584"/>
                  <a:pt x="580768" y="2063578"/>
                </a:cubicBezTo>
                <a:cubicBezTo>
                  <a:pt x="604629" y="2050605"/>
                  <a:pt x="624452" y="2042274"/>
                  <a:pt x="642552" y="2026508"/>
                </a:cubicBezTo>
                <a:cubicBezTo>
                  <a:pt x="656506" y="2015548"/>
                  <a:pt x="664008" y="2001093"/>
                  <a:pt x="679622" y="1989438"/>
                </a:cubicBezTo>
                <a:cubicBezTo>
                  <a:pt x="697250" y="1973386"/>
                  <a:pt x="716958" y="1963170"/>
                  <a:pt x="741406" y="1952368"/>
                </a:cubicBezTo>
                <a:cubicBezTo>
                  <a:pt x="767480" y="1940105"/>
                  <a:pt x="792977" y="1923173"/>
                  <a:pt x="815546" y="1902941"/>
                </a:cubicBezTo>
                <a:cubicBezTo>
                  <a:pt x="831370" y="1890825"/>
                  <a:pt x="838933" y="1873893"/>
                  <a:pt x="852617" y="1865870"/>
                </a:cubicBezTo>
                <a:cubicBezTo>
                  <a:pt x="991707" y="1749596"/>
                  <a:pt x="852561" y="1872103"/>
                  <a:pt x="976184" y="1804086"/>
                </a:cubicBezTo>
                <a:cubicBezTo>
                  <a:pt x="999714" y="1790008"/>
                  <a:pt x="1018282" y="1765500"/>
                  <a:pt x="1037968" y="1754659"/>
                </a:cubicBezTo>
                <a:cubicBezTo>
                  <a:pt x="1089786" y="1717574"/>
                  <a:pt x="1068593" y="1736138"/>
                  <a:pt x="1124465" y="1705232"/>
                </a:cubicBezTo>
                <a:cubicBezTo>
                  <a:pt x="1134713" y="1696923"/>
                  <a:pt x="1148463" y="1690642"/>
                  <a:pt x="1161536" y="1680519"/>
                </a:cubicBezTo>
                <a:cubicBezTo>
                  <a:pt x="1169294" y="1665422"/>
                  <a:pt x="1177539" y="1659800"/>
                  <a:pt x="1186249" y="1643449"/>
                </a:cubicBezTo>
                <a:cubicBezTo>
                  <a:pt x="1254381" y="1558001"/>
                  <a:pt x="1183049" y="1659076"/>
                  <a:pt x="1223319" y="1556951"/>
                </a:cubicBezTo>
                <a:cubicBezTo>
                  <a:pt x="1262361" y="1494730"/>
                  <a:pt x="1261769" y="1512332"/>
                  <a:pt x="1309817" y="1458097"/>
                </a:cubicBezTo>
                <a:cubicBezTo>
                  <a:pt x="1328225" y="1437214"/>
                  <a:pt x="1339127" y="1414132"/>
                  <a:pt x="1359244" y="1396314"/>
                </a:cubicBezTo>
                <a:cubicBezTo>
                  <a:pt x="1371978" y="1382274"/>
                  <a:pt x="1391384" y="1369548"/>
                  <a:pt x="1408671" y="1359243"/>
                </a:cubicBezTo>
                <a:cubicBezTo>
                  <a:pt x="1421028" y="1348181"/>
                  <a:pt x="1435497" y="1325537"/>
                  <a:pt x="1445741" y="1309816"/>
                </a:cubicBezTo>
                <a:cubicBezTo>
                  <a:pt x="1469951" y="1280172"/>
                  <a:pt x="1498892" y="1264321"/>
                  <a:pt x="1519882" y="1235676"/>
                </a:cubicBezTo>
                <a:cubicBezTo>
                  <a:pt x="1533494" y="1220887"/>
                  <a:pt x="1546998" y="1214242"/>
                  <a:pt x="1556952" y="1198605"/>
                </a:cubicBezTo>
                <a:cubicBezTo>
                  <a:pt x="1581676" y="1166102"/>
                  <a:pt x="1596160" y="1145279"/>
                  <a:pt x="1606379" y="1124465"/>
                </a:cubicBezTo>
                <a:cubicBezTo>
                  <a:pt x="1613604" y="1111358"/>
                  <a:pt x="1625638" y="1100584"/>
                  <a:pt x="1631092" y="1087395"/>
                </a:cubicBezTo>
                <a:cubicBezTo>
                  <a:pt x="1641036" y="1068544"/>
                  <a:pt x="1652364" y="1057020"/>
                  <a:pt x="1668163" y="1037968"/>
                </a:cubicBezTo>
                <a:cubicBezTo>
                  <a:pt x="1698202" y="1008967"/>
                  <a:pt x="1719568" y="963432"/>
                  <a:pt x="1742303" y="926757"/>
                </a:cubicBezTo>
                <a:cubicBezTo>
                  <a:pt x="1752364" y="907166"/>
                  <a:pt x="1755639" y="893698"/>
                  <a:pt x="1767017" y="877330"/>
                </a:cubicBezTo>
                <a:cubicBezTo>
                  <a:pt x="1778537" y="863163"/>
                  <a:pt x="1794958" y="855144"/>
                  <a:pt x="1804087" y="840259"/>
                </a:cubicBezTo>
                <a:cubicBezTo>
                  <a:pt x="1917217" y="720437"/>
                  <a:pt x="1764032" y="864273"/>
                  <a:pt x="1865871" y="766119"/>
                </a:cubicBezTo>
                <a:cubicBezTo>
                  <a:pt x="1910044" y="684732"/>
                  <a:pt x="1867061" y="760746"/>
                  <a:pt x="1927655" y="679622"/>
                </a:cubicBezTo>
                <a:cubicBezTo>
                  <a:pt x="1997341" y="564966"/>
                  <a:pt x="1867506" y="709432"/>
                  <a:pt x="1964725" y="605481"/>
                </a:cubicBezTo>
                <a:cubicBezTo>
                  <a:pt x="1975101" y="590054"/>
                  <a:pt x="1993014" y="582933"/>
                  <a:pt x="2001795" y="568411"/>
                </a:cubicBezTo>
                <a:cubicBezTo>
                  <a:pt x="2018672" y="552201"/>
                  <a:pt x="2022629" y="535869"/>
                  <a:pt x="2038865" y="518984"/>
                </a:cubicBezTo>
                <a:cubicBezTo>
                  <a:pt x="2179882" y="347822"/>
                  <a:pt x="2055644" y="535762"/>
                  <a:pt x="2150076" y="420130"/>
                </a:cubicBezTo>
                <a:cubicBezTo>
                  <a:pt x="2238293" y="361282"/>
                  <a:pt x="2177044" y="359575"/>
                  <a:pt x="2310714" y="284205"/>
                </a:cubicBezTo>
                <a:cubicBezTo>
                  <a:pt x="2356405" y="253539"/>
                  <a:pt x="2375454" y="247545"/>
                  <a:pt x="2421925" y="222422"/>
                </a:cubicBezTo>
                <a:cubicBezTo>
                  <a:pt x="2444319" y="210511"/>
                  <a:pt x="2468063" y="210723"/>
                  <a:pt x="2483709" y="197708"/>
                </a:cubicBezTo>
                <a:cubicBezTo>
                  <a:pt x="2508261" y="189355"/>
                  <a:pt x="2527231" y="176302"/>
                  <a:pt x="2545492" y="160638"/>
                </a:cubicBezTo>
                <a:cubicBezTo>
                  <a:pt x="2607860" y="124969"/>
                  <a:pt x="2586950" y="136111"/>
                  <a:pt x="2656703" y="111211"/>
                </a:cubicBezTo>
                <a:cubicBezTo>
                  <a:pt x="2671916" y="105743"/>
                  <a:pt x="2690425" y="95553"/>
                  <a:pt x="2706130" y="86497"/>
                </a:cubicBezTo>
                <a:cubicBezTo>
                  <a:pt x="2730807" y="73009"/>
                  <a:pt x="2750377" y="47179"/>
                  <a:pt x="2780271" y="37070"/>
                </a:cubicBezTo>
                <a:cubicBezTo>
                  <a:pt x="2852672" y="15125"/>
                  <a:pt x="2821850" y="15882"/>
                  <a:pt x="2879125" y="0"/>
                </a:cubicBezTo>
                <a:cubicBezTo>
                  <a:pt x="2942146" y="-1628"/>
                  <a:pt x="3042707" y="-13478"/>
                  <a:pt x="3101546" y="12357"/>
                </a:cubicBezTo>
                <a:cubicBezTo>
                  <a:pt x="3139409" y="21095"/>
                  <a:pt x="3200400" y="74142"/>
                  <a:pt x="3200400" y="74141"/>
                </a:cubicBezTo>
                <a:cubicBezTo>
                  <a:pt x="3220618" y="89841"/>
                  <a:pt x="3232826" y="116576"/>
                  <a:pt x="3249827" y="135924"/>
                </a:cubicBezTo>
                <a:cubicBezTo>
                  <a:pt x="3261366" y="148613"/>
                  <a:pt x="3274613" y="161977"/>
                  <a:pt x="3286898" y="172995"/>
                </a:cubicBezTo>
                <a:cubicBezTo>
                  <a:pt x="3306566" y="198644"/>
                  <a:pt x="3328721" y="228197"/>
                  <a:pt x="3348682" y="271849"/>
                </a:cubicBezTo>
                <a:cubicBezTo>
                  <a:pt x="3430172" y="415878"/>
                  <a:pt x="3339127" y="251822"/>
                  <a:pt x="3385752" y="370703"/>
                </a:cubicBezTo>
                <a:cubicBezTo>
                  <a:pt x="3391906" y="388933"/>
                  <a:pt x="3402103" y="405599"/>
                  <a:pt x="3410465" y="420130"/>
                </a:cubicBezTo>
                <a:cubicBezTo>
                  <a:pt x="3402290" y="468143"/>
                  <a:pt x="3412509" y="512190"/>
                  <a:pt x="3398109" y="556054"/>
                </a:cubicBezTo>
                <a:cubicBezTo>
                  <a:pt x="3393089" y="573523"/>
                  <a:pt x="3381612" y="579091"/>
                  <a:pt x="3373395" y="593124"/>
                </a:cubicBezTo>
                <a:cubicBezTo>
                  <a:pt x="3367056" y="607704"/>
                  <a:pt x="3367045" y="618686"/>
                  <a:pt x="3361038" y="630195"/>
                </a:cubicBezTo>
                <a:cubicBezTo>
                  <a:pt x="3281219" y="747228"/>
                  <a:pt x="3337266" y="644753"/>
                  <a:pt x="3274541" y="729049"/>
                </a:cubicBezTo>
                <a:cubicBezTo>
                  <a:pt x="3258386" y="752506"/>
                  <a:pt x="3243492" y="774492"/>
                  <a:pt x="3225114" y="803189"/>
                </a:cubicBezTo>
                <a:cubicBezTo>
                  <a:pt x="3212264" y="817011"/>
                  <a:pt x="3202528" y="824434"/>
                  <a:pt x="3188044" y="840259"/>
                </a:cubicBezTo>
                <a:cubicBezTo>
                  <a:pt x="3176233" y="856880"/>
                  <a:pt x="3165262" y="872217"/>
                  <a:pt x="3150973" y="889686"/>
                </a:cubicBezTo>
                <a:cubicBezTo>
                  <a:pt x="3038483" y="1009826"/>
                  <a:pt x="3099991" y="934722"/>
                  <a:pt x="3052119" y="1000897"/>
                </a:cubicBezTo>
                <a:cubicBezTo>
                  <a:pt x="3032302" y="1083416"/>
                  <a:pt x="3069325" y="1005526"/>
                  <a:pt x="3015049" y="1087395"/>
                </a:cubicBezTo>
                <a:cubicBezTo>
                  <a:pt x="3004839" y="1107591"/>
                  <a:pt x="2998946" y="1129144"/>
                  <a:pt x="2990336" y="1149178"/>
                </a:cubicBezTo>
                <a:cubicBezTo>
                  <a:pt x="2962488" y="1278030"/>
                  <a:pt x="2985035" y="1176574"/>
                  <a:pt x="2965622" y="1260389"/>
                </a:cubicBezTo>
                <a:cubicBezTo>
                  <a:pt x="2960059" y="1276586"/>
                  <a:pt x="2958886" y="1297541"/>
                  <a:pt x="2953265" y="1309816"/>
                </a:cubicBezTo>
                <a:cubicBezTo>
                  <a:pt x="2949585" y="1323868"/>
                  <a:pt x="2937766" y="1343946"/>
                  <a:pt x="2928552" y="1359243"/>
                </a:cubicBezTo>
                <a:cubicBezTo>
                  <a:pt x="2924370" y="1380239"/>
                  <a:pt x="2925998" y="1405797"/>
                  <a:pt x="2916195" y="1433384"/>
                </a:cubicBezTo>
                <a:cubicBezTo>
                  <a:pt x="2910505" y="1459877"/>
                  <a:pt x="2899491" y="1477213"/>
                  <a:pt x="2891482" y="1507524"/>
                </a:cubicBezTo>
                <a:cubicBezTo>
                  <a:pt x="2889149" y="1520770"/>
                  <a:pt x="2881530" y="1531387"/>
                  <a:pt x="2879125" y="1544595"/>
                </a:cubicBezTo>
                <a:cubicBezTo>
                  <a:pt x="2875670" y="1569242"/>
                  <a:pt x="2877305" y="1594380"/>
                  <a:pt x="2866768" y="1618735"/>
                </a:cubicBezTo>
                <a:cubicBezTo>
                  <a:pt x="2865814" y="1630237"/>
                  <a:pt x="2856340" y="1641261"/>
                  <a:pt x="2854411" y="1655805"/>
                </a:cubicBezTo>
                <a:cubicBezTo>
                  <a:pt x="2849107" y="1668225"/>
                  <a:pt x="2845508" y="1687899"/>
                  <a:pt x="2842055" y="1705232"/>
                </a:cubicBezTo>
                <a:cubicBezTo>
                  <a:pt x="2839249" y="1720732"/>
                  <a:pt x="2835003" y="1731277"/>
                  <a:pt x="2829698" y="1742303"/>
                </a:cubicBezTo>
                <a:cubicBezTo>
                  <a:pt x="2821205" y="1768245"/>
                  <a:pt x="2816744" y="1813771"/>
                  <a:pt x="2804984" y="1841157"/>
                </a:cubicBezTo>
                <a:cubicBezTo>
                  <a:pt x="2790505" y="1918858"/>
                  <a:pt x="2799569" y="1881144"/>
                  <a:pt x="2780271" y="1952368"/>
                </a:cubicBezTo>
                <a:cubicBezTo>
                  <a:pt x="2786197" y="1998325"/>
                  <a:pt x="2781858" y="2043763"/>
                  <a:pt x="2804984" y="2088292"/>
                </a:cubicBezTo>
                <a:cubicBezTo>
                  <a:pt x="2811696" y="2114081"/>
                  <a:pt x="2831303" y="2138661"/>
                  <a:pt x="2854411" y="2162432"/>
                </a:cubicBezTo>
                <a:cubicBezTo>
                  <a:pt x="2942875" y="2244482"/>
                  <a:pt x="2841099" y="2089183"/>
                  <a:pt x="2928552" y="2248930"/>
                </a:cubicBezTo>
                <a:cubicBezTo>
                  <a:pt x="2943245" y="2265780"/>
                  <a:pt x="2959211" y="2299408"/>
                  <a:pt x="2977979" y="2323070"/>
                </a:cubicBezTo>
                <a:cubicBezTo>
                  <a:pt x="3095363" y="2420711"/>
                  <a:pt x="2950072" y="2270408"/>
                  <a:pt x="3039763" y="2397211"/>
                </a:cubicBezTo>
                <a:cubicBezTo>
                  <a:pt x="3050556" y="2407430"/>
                  <a:pt x="3065670" y="2423729"/>
                  <a:pt x="3076833" y="2434281"/>
                </a:cubicBezTo>
                <a:cubicBezTo>
                  <a:pt x="3106309" y="2456744"/>
                  <a:pt x="3118578" y="2503959"/>
                  <a:pt x="3150973" y="2533135"/>
                </a:cubicBezTo>
                <a:cubicBezTo>
                  <a:pt x="3182657" y="2564233"/>
                  <a:pt x="3197625" y="2579919"/>
                  <a:pt x="3225114" y="2607276"/>
                </a:cubicBezTo>
                <a:cubicBezTo>
                  <a:pt x="3237799" y="2619081"/>
                  <a:pt x="3245524" y="2634079"/>
                  <a:pt x="3262184" y="2644346"/>
                </a:cubicBezTo>
                <a:cubicBezTo>
                  <a:pt x="3273135" y="2651928"/>
                  <a:pt x="3286338" y="2658570"/>
                  <a:pt x="3299255" y="2669059"/>
                </a:cubicBezTo>
                <a:cubicBezTo>
                  <a:pt x="3309172" y="2682796"/>
                  <a:pt x="3321374" y="2691509"/>
                  <a:pt x="3323968" y="2706130"/>
                </a:cubicBezTo>
                <a:cubicBezTo>
                  <a:pt x="3331217" y="2721892"/>
                  <a:pt x="3335187" y="2738317"/>
                  <a:pt x="3336325" y="2755557"/>
                </a:cubicBezTo>
                <a:cubicBezTo>
                  <a:pt x="3353903" y="2820397"/>
                  <a:pt x="3349146" y="2900399"/>
                  <a:pt x="3348682" y="2977978"/>
                </a:cubicBezTo>
                <a:cubicBezTo>
                  <a:pt x="3336134" y="3065816"/>
                  <a:pt x="3340721" y="3160279"/>
                  <a:pt x="3336325" y="3249827"/>
                </a:cubicBezTo>
                <a:cubicBezTo>
                  <a:pt x="3331352" y="3267103"/>
                  <a:pt x="3308608" y="3262824"/>
                  <a:pt x="3299255" y="3274541"/>
                </a:cubicBezTo>
                <a:cubicBezTo>
                  <a:pt x="3280115" y="3289562"/>
                  <a:pt x="3276465" y="3338078"/>
                  <a:pt x="3249827" y="3348681"/>
                </a:cubicBezTo>
                <a:cubicBezTo>
                  <a:pt x="3098449" y="3468328"/>
                  <a:pt x="3303567" y="3295047"/>
                  <a:pt x="3163330" y="3410465"/>
                </a:cubicBezTo>
                <a:cubicBezTo>
                  <a:pt x="3153520" y="3417543"/>
                  <a:pt x="3082560" y="3434755"/>
                  <a:pt x="3076833" y="3435178"/>
                </a:cubicBezTo>
                <a:cubicBezTo>
                  <a:pt x="2920604" y="3482948"/>
                  <a:pt x="3003768" y="3430224"/>
                  <a:pt x="2916195" y="3472249"/>
                </a:cubicBezTo>
                <a:cubicBezTo>
                  <a:pt x="2813134" y="3481316"/>
                  <a:pt x="2730754" y="3458770"/>
                  <a:pt x="2644346" y="3459892"/>
                </a:cubicBezTo>
                <a:cubicBezTo>
                  <a:pt x="2640728" y="3453732"/>
                  <a:pt x="2449204" y="3461588"/>
                  <a:pt x="2409568" y="3496962"/>
                </a:cubicBezTo>
                <a:cubicBezTo>
                  <a:pt x="2398039" y="3509295"/>
                  <a:pt x="2395252" y="3509368"/>
                  <a:pt x="2384855" y="3521676"/>
                </a:cubicBezTo>
                <a:cubicBezTo>
                  <a:pt x="2404912" y="3510324"/>
                  <a:pt x="2422226" y="3505082"/>
                  <a:pt x="2434282" y="3496962"/>
                </a:cubicBezTo>
                <a:close/>
              </a:path>
              <a:path w="3410465" h="3521676" stroke="0" extrusionOk="0">
                <a:moveTo>
                  <a:pt x="2434282" y="3496962"/>
                </a:moveTo>
                <a:lnTo>
                  <a:pt x="2434282" y="3496962"/>
                </a:lnTo>
                <a:cubicBezTo>
                  <a:pt x="2389003" y="3501432"/>
                  <a:pt x="2366269" y="3515120"/>
                  <a:pt x="2323071" y="3509319"/>
                </a:cubicBezTo>
                <a:cubicBezTo>
                  <a:pt x="2203493" y="3509688"/>
                  <a:pt x="1957803" y="3528763"/>
                  <a:pt x="1858457" y="3505447"/>
                </a:cubicBezTo>
                <a:cubicBezTo>
                  <a:pt x="1759111" y="3482131"/>
                  <a:pt x="1544875" y="3503250"/>
                  <a:pt x="1408671" y="3501699"/>
                </a:cubicBezTo>
                <a:cubicBezTo>
                  <a:pt x="1272467" y="3500148"/>
                  <a:pt x="1045391" y="3505193"/>
                  <a:pt x="840260" y="3496962"/>
                </a:cubicBezTo>
                <a:cubicBezTo>
                  <a:pt x="814088" y="3496506"/>
                  <a:pt x="785810" y="3483167"/>
                  <a:pt x="753763" y="3484605"/>
                </a:cubicBezTo>
                <a:cubicBezTo>
                  <a:pt x="583425" y="3431589"/>
                  <a:pt x="771755" y="3484591"/>
                  <a:pt x="630195" y="3459892"/>
                </a:cubicBezTo>
                <a:cubicBezTo>
                  <a:pt x="600498" y="3445543"/>
                  <a:pt x="540132" y="3439526"/>
                  <a:pt x="506627" y="3435178"/>
                </a:cubicBezTo>
                <a:cubicBezTo>
                  <a:pt x="492628" y="3426747"/>
                  <a:pt x="472407" y="3413674"/>
                  <a:pt x="457200" y="3410465"/>
                </a:cubicBezTo>
                <a:cubicBezTo>
                  <a:pt x="446724" y="3407929"/>
                  <a:pt x="429494" y="3402909"/>
                  <a:pt x="420130" y="3398108"/>
                </a:cubicBezTo>
                <a:cubicBezTo>
                  <a:pt x="404319" y="3389893"/>
                  <a:pt x="396132" y="3383290"/>
                  <a:pt x="383060" y="3373395"/>
                </a:cubicBezTo>
                <a:cubicBezTo>
                  <a:pt x="351375" y="3352982"/>
                  <a:pt x="290121" y="3306627"/>
                  <a:pt x="259492" y="3274541"/>
                </a:cubicBezTo>
                <a:cubicBezTo>
                  <a:pt x="229875" y="3253149"/>
                  <a:pt x="210033" y="3230074"/>
                  <a:pt x="185352" y="3200400"/>
                </a:cubicBezTo>
                <a:cubicBezTo>
                  <a:pt x="173342" y="3186520"/>
                  <a:pt x="156195" y="3178258"/>
                  <a:pt x="148282" y="3163330"/>
                </a:cubicBezTo>
                <a:cubicBezTo>
                  <a:pt x="134553" y="3146496"/>
                  <a:pt x="102651" y="3105440"/>
                  <a:pt x="86498" y="3076832"/>
                </a:cubicBezTo>
                <a:cubicBezTo>
                  <a:pt x="77899" y="3057415"/>
                  <a:pt x="68705" y="3043237"/>
                  <a:pt x="61784" y="3027405"/>
                </a:cubicBezTo>
                <a:cubicBezTo>
                  <a:pt x="56815" y="3014988"/>
                  <a:pt x="44528" y="3004531"/>
                  <a:pt x="37071" y="2990335"/>
                </a:cubicBezTo>
                <a:cubicBezTo>
                  <a:pt x="17902" y="2943858"/>
                  <a:pt x="6054" y="2907850"/>
                  <a:pt x="0" y="2854411"/>
                </a:cubicBezTo>
                <a:cubicBezTo>
                  <a:pt x="18673" y="2783217"/>
                  <a:pt x="6107" y="2721850"/>
                  <a:pt x="24714" y="2656703"/>
                </a:cubicBezTo>
                <a:cubicBezTo>
                  <a:pt x="64156" y="2574682"/>
                  <a:pt x="130900" y="2463769"/>
                  <a:pt x="185352" y="2409568"/>
                </a:cubicBezTo>
                <a:cubicBezTo>
                  <a:pt x="212032" y="2377122"/>
                  <a:pt x="233332" y="2360021"/>
                  <a:pt x="259492" y="2335427"/>
                </a:cubicBezTo>
                <a:cubicBezTo>
                  <a:pt x="271783" y="2320268"/>
                  <a:pt x="293006" y="2308666"/>
                  <a:pt x="308919" y="2298357"/>
                </a:cubicBezTo>
                <a:cubicBezTo>
                  <a:pt x="341872" y="2270812"/>
                  <a:pt x="364577" y="2244003"/>
                  <a:pt x="395417" y="2224216"/>
                </a:cubicBezTo>
                <a:cubicBezTo>
                  <a:pt x="465489" y="2152138"/>
                  <a:pt x="481060" y="2124225"/>
                  <a:pt x="580768" y="2063578"/>
                </a:cubicBezTo>
                <a:cubicBezTo>
                  <a:pt x="602356" y="2056857"/>
                  <a:pt x="621555" y="2041933"/>
                  <a:pt x="642552" y="2026508"/>
                </a:cubicBezTo>
                <a:cubicBezTo>
                  <a:pt x="656830" y="2015001"/>
                  <a:pt x="663960" y="2000043"/>
                  <a:pt x="679622" y="1989438"/>
                </a:cubicBezTo>
                <a:cubicBezTo>
                  <a:pt x="696287" y="1978137"/>
                  <a:pt x="719359" y="1962725"/>
                  <a:pt x="741406" y="1952368"/>
                </a:cubicBezTo>
                <a:cubicBezTo>
                  <a:pt x="765620" y="1936779"/>
                  <a:pt x="790150" y="1920304"/>
                  <a:pt x="815546" y="1902941"/>
                </a:cubicBezTo>
                <a:cubicBezTo>
                  <a:pt x="827506" y="1892492"/>
                  <a:pt x="839123" y="1876614"/>
                  <a:pt x="852617" y="1865870"/>
                </a:cubicBezTo>
                <a:cubicBezTo>
                  <a:pt x="974319" y="1768739"/>
                  <a:pt x="841406" y="1891691"/>
                  <a:pt x="976184" y="1804086"/>
                </a:cubicBezTo>
                <a:cubicBezTo>
                  <a:pt x="993469" y="1793552"/>
                  <a:pt x="1015296" y="1769876"/>
                  <a:pt x="1037968" y="1754659"/>
                </a:cubicBezTo>
                <a:cubicBezTo>
                  <a:pt x="1084655" y="1714632"/>
                  <a:pt x="1061279" y="1741152"/>
                  <a:pt x="1124465" y="1705232"/>
                </a:cubicBezTo>
                <a:cubicBezTo>
                  <a:pt x="1137226" y="1699602"/>
                  <a:pt x="1150512" y="1688514"/>
                  <a:pt x="1161536" y="1680519"/>
                </a:cubicBezTo>
                <a:cubicBezTo>
                  <a:pt x="1172847" y="1666907"/>
                  <a:pt x="1183166" y="1656580"/>
                  <a:pt x="1186249" y="1643449"/>
                </a:cubicBezTo>
                <a:cubicBezTo>
                  <a:pt x="1232799" y="1567748"/>
                  <a:pt x="1177848" y="1642148"/>
                  <a:pt x="1223319" y="1556951"/>
                </a:cubicBezTo>
                <a:cubicBezTo>
                  <a:pt x="1258890" y="1499465"/>
                  <a:pt x="1263022" y="1514117"/>
                  <a:pt x="1309817" y="1458097"/>
                </a:cubicBezTo>
                <a:cubicBezTo>
                  <a:pt x="1330217" y="1439010"/>
                  <a:pt x="1342974" y="1415562"/>
                  <a:pt x="1359244" y="1396314"/>
                </a:cubicBezTo>
                <a:cubicBezTo>
                  <a:pt x="1377849" y="1382716"/>
                  <a:pt x="1393857" y="1378441"/>
                  <a:pt x="1408671" y="1359243"/>
                </a:cubicBezTo>
                <a:cubicBezTo>
                  <a:pt x="1421355" y="1344663"/>
                  <a:pt x="1429548" y="1326508"/>
                  <a:pt x="1445741" y="1309816"/>
                </a:cubicBezTo>
                <a:cubicBezTo>
                  <a:pt x="1472509" y="1291765"/>
                  <a:pt x="1498122" y="1260776"/>
                  <a:pt x="1519882" y="1235676"/>
                </a:cubicBezTo>
                <a:cubicBezTo>
                  <a:pt x="1533106" y="1222664"/>
                  <a:pt x="1543788" y="1214499"/>
                  <a:pt x="1556952" y="1198605"/>
                </a:cubicBezTo>
                <a:cubicBezTo>
                  <a:pt x="1567375" y="1179629"/>
                  <a:pt x="1583145" y="1159730"/>
                  <a:pt x="1606379" y="1124465"/>
                </a:cubicBezTo>
                <a:cubicBezTo>
                  <a:pt x="1614351" y="1113304"/>
                  <a:pt x="1620017" y="1099232"/>
                  <a:pt x="1631092" y="1087395"/>
                </a:cubicBezTo>
                <a:cubicBezTo>
                  <a:pt x="1643690" y="1067079"/>
                  <a:pt x="1652941" y="1052041"/>
                  <a:pt x="1668163" y="1037968"/>
                </a:cubicBezTo>
                <a:cubicBezTo>
                  <a:pt x="1695092" y="1000630"/>
                  <a:pt x="1723461" y="963082"/>
                  <a:pt x="1742303" y="926757"/>
                </a:cubicBezTo>
                <a:cubicBezTo>
                  <a:pt x="1749040" y="912716"/>
                  <a:pt x="1754091" y="891679"/>
                  <a:pt x="1767017" y="877330"/>
                </a:cubicBezTo>
                <a:cubicBezTo>
                  <a:pt x="1775481" y="865124"/>
                  <a:pt x="1792734" y="851602"/>
                  <a:pt x="1804087" y="840259"/>
                </a:cubicBezTo>
                <a:cubicBezTo>
                  <a:pt x="1882762" y="721221"/>
                  <a:pt x="1778187" y="848889"/>
                  <a:pt x="1865871" y="766119"/>
                </a:cubicBezTo>
                <a:cubicBezTo>
                  <a:pt x="1898297" y="656075"/>
                  <a:pt x="1850488" y="748400"/>
                  <a:pt x="1927655" y="679622"/>
                </a:cubicBezTo>
                <a:cubicBezTo>
                  <a:pt x="2024615" y="582686"/>
                  <a:pt x="1880918" y="695797"/>
                  <a:pt x="1964725" y="605481"/>
                </a:cubicBezTo>
                <a:cubicBezTo>
                  <a:pt x="1973949" y="590883"/>
                  <a:pt x="1994624" y="582632"/>
                  <a:pt x="2001795" y="568411"/>
                </a:cubicBezTo>
                <a:cubicBezTo>
                  <a:pt x="2012135" y="555662"/>
                  <a:pt x="2023109" y="534978"/>
                  <a:pt x="2038865" y="518984"/>
                </a:cubicBezTo>
                <a:cubicBezTo>
                  <a:pt x="2186338" y="353151"/>
                  <a:pt x="2017801" y="501384"/>
                  <a:pt x="2150076" y="420130"/>
                </a:cubicBezTo>
                <a:cubicBezTo>
                  <a:pt x="2237471" y="358437"/>
                  <a:pt x="2164487" y="366402"/>
                  <a:pt x="2310714" y="284205"/>
                </a:cubicBezTo>
                <a:cubicBezTo>
                  <a:pt x="2353539" y="255788"/>
                  <a:pt x="2377603" y="242142"/>
                  <a:pt x="2421925" y="222422"/>
                </a:cubicBezTo>
                <a:cubicBezTo>
                  <a:pt x="2442154" y="218501"/>
                  <a:pt x="2463953" y="205404"/>
                  <a:pt x="2483709" y="197708"/>
                </a:cubicBezTo>
                <a:cubicBezTo>
                  <a:pt x="2506265" y="187570"/>
                  <a:pt x="2520483" y="171281"/>
                  <a:pt x="2545492" y="160638"/>
                </a:cubicBezTo>
                <a:cubicBezTo>
                  <a:pt x="2605853" y="128144"/>
                  <a:pt x="2587586" y="142535"/>
                  <a:pt x="2656703" y="111211"/>
                </a:cubicBezTo>
                <a:cubicBezTo>
                  <a:pt x="2674429" y="101787"/>
                  <a:pt x="2690671" y="96434"/>
                  <a:pt x="2706130" y="86497"/>
                </a:cubicBezTo>
                <a:cubicBezTo>
                  <a:pt x="2734103" y="72933"/>
                  <a:pt x="2754435" y="55191"/>
                  <a:pt x="2780271" y="37070"/>
                </a:cubicBezTo>
                <a:cubicBezTo>
                  <a:pt x="2855559" y="7332"/>
                  <a:pt x="2821597" y="18167"/>
                  <a:pt x="2879125" y="0"/>
                </a:cubicBezTo>
                <a:cubicBezTo>
                  <a:pt x="2938237" y="-1341"/>
                  <a:pt x="3033065" y="-4082"/>
                  <a:pt x="3101546" y="12357"/>
                </a:cubicBezTo>
                <a:cubicBezTo>
                  <a:pt x="3139409" y="21096"/>
                  <a:pt x="3200400" y="74141"/>
                  <a:pt x="3200400" y="74141"/>
                </a:cubicBezTo>
                <a:cubicBezTo>
                  <a:pt x="3210690" y="96995"/>
                  <a:pt x="3237663" y="119220"/>
                  <a:pt x="3249827" y="135924"/>
                </a:cubicBezTo>
                <a:cubicBezTo>
                  <a:pt x="3261670" y="149350"/>
                  <a:pt x="3276791" y="157764"/>
                  <a:pt x="3286898" y="172995"/>
                </a:cubicBezTo>
                <a:cubicBezTo>
                  <a:pt x="3308342" y="205817"/>
                  <a:pt x="3330743" y="242222"/>
                  <a:pt x="3348682" y="271849"/>
                </a:cubicBezTo>
                <a:cubicBezTo>
                  <a:pt x="3421327" y="413441"/>
                  <a:pt x="3321376" y="223526"/>
                  <a:pt x="3385752" y="370703"/>
                </a:cubicBezTo>
                <a:cubicBezTo>
                  <a:pt x="3391613" y="388217"/>
                  <a:pt x="3405614" y="403245"/>
                  <a:pt x="3410465" y="420130"/>
                </a:cubicBezTo>
                <a:cubicBezTo>
                  <a:pt x="3405280" y="457509"/>
                  <a:pt x="3402725" y="504053"/>
                  <a:pt x="3398109" y="556054"/>
                </a:cubicBezTo>
                <a:cubicBezTo>
                  <a:pt x="3394897" y="568988"/>
                  <a:pt x="3377841" y="581706"/>
                  <a:pt x="3373395" y="593124"/>
                </a:cubicBezTo>
                <a:cubicBezTo>
                  <a:pt x="3367774" y="603388"/>
                  <a:pt x="3366747" y="617137"/>
                  <a:pt x="3361038" y="630195"/>
                </a:cubicBezTo>
                <a:cubicBezTo>
                  <a:pt x="3289966" y="739206"/>
                  <a:pt x="3343116" y="664278"/>
                  <a:pt x="3274541" y="729049"/>
                </a:cubicBezTo>
                <a:cubicBezTo>
                  <a:pt x="3251828" y="756633"/>
                  <a:pt x="3246731" y="775591"/>
                  <a:pt x="3225114" y="803189"/>
                </a:cubicBezTo>
                <a:cubicBezTo>
                  <a:pt x="3212506" y="818697"/>
                  <a:pt x="3197565" y="830182"/>
                  <a:pt x="3188044" y="840259"/>
                </a:cubicBezTo>
                <a:cubicBezTo>
                  <a:pt x="3173855" y="854546"/>
                  <a:pt x="3164089" y="873658"/>
                  <a:pt x="3150973" y="889686"/>
                </a:cubicBezTo>
                <a:cubicBezTo>
                  <a:pt x="3029050" y="1015804"/>
                  <a:pt x="3099007" y="931323"/>
                  <a:pt x="3052119" y="1000897"/>
                </a:cubicBezTo>
                <a:cubicBezTo>
                  <a:pt x="3032338" y="1077853"/>
                  <a:pt x="3060898" y="1013639"/>
                  <a:pt x="3015049" y="1087395"/>
                </a:cubicBezTo>
                <a:cubicBezTo>
                  <a:pt x="3005218" y="1112570"/>
                  <a:pt x="3001428" y="1131283"/>
                  <a:pt x="2990336" y="1149178"/>
                </a:cubicBezTo>
                <a:cubicBezTo>
                  <a:pt x="2974139" y="1287910"/>
                  <a:pt x="2996059" y="1167235"/>
                  <a:pt x="2965622" y="1260389"/>
                </a:cubicBezTo>
                <a:cubicBezTo>
                  <a:pt x="2959451" y="1276783"/>
                  <a:pt x="2958276" y="1296546"/>
                  <a:pt x="2953265" y="1309816"/>
                </a:cubicBezTo>
                <a:cubicBezTo>
                  <a:pt x="2946894" y="1325304"/>
                  <a:pt x="2937992" y="1344567"/>
                  <a:pt x="2928552" y="1359243"/>
                </a:cubicBezTo>
                <a:cubicBezTo>
                  <a:pt x="2923403" y="1387395"/>
                  <a:pt x="2923204" y="1404052"/>
                  <a:pt x="2916195" y="1433384"/>
                </a:cubicBezTo>
                <a:cubicBezTo>
                  <a:pt x="2908562" y="1456494"/>
                  <a:pt x="2896879" y="1485336"/>
                  <a:pt x="2891482" y="1507524"/>
                </a:cubicBezTo>
                <a:cubicBezTo>
                  <a:pt x="2888909" y="1519800"/>
                  <a:pt x="2879517" y="1532819"/>
                  <a:pt x="2879125" y="1544595"/>
                </a:cubicBezTo>
                <a:cubicBezTo>
                  <a:pt x="2871132" y="1570447"/>
                  <a:pt x="2873487" y="1597203"/>
                  <a:pt x="2866768" y="1618735"/>
                </a:cubicBezTo>
                <a:cubicBezTo>
                  <a:pt x="2866445" y="1630088"/>
                  <a:pt x="2857523" y="1643479"/>
                  <a:pt x="2854411" y="1655805"/>
                </a:cubicBezTo>
                <a:cubicBezTo>
                  <a:pt x="2846313" y="1673847"/>
                  <a:pt x="2849930" y="1690906"/>
                  <a:pt x="2842055" y="1705232"/>
                </a:cubicBezTo>
                <a:cubicBezTo>
                  <a:pt x="2837204" y="1719062"/>
                  <a:pt x="2832555" y="1728458"/>
                  <a:pt x="2829698" y="1742303"/>
                </a:cubicBezTo>
                <a:cubicBezTo>
                  <a:pt x="2820819" y="1773027"/>
                  <a:pt x="2811767" y="1802552"/>
                  <a:pt x="2804984" y="1841157"/>
                </a:cubicBezTo>
                <a:cubicBezTo>
                  <a:pt x="2796521" y="1921438"/>
                  <a:pt x="2794872" y="1877102"/>
                  <a:pt x="2780271" y="1952368"/>
                </a:cubicBezTo>
                <a:cubicBezTo>
                  <a:pt x="2782996" y="2005584"/>
                  <a:pt x="2789305" y="2042135"/>
                  <a:pt x="2804984" y="2088292"/>
                </a:cubicBezTo>
                <a:cubicBezTo>
                  <a:pt x="2809423" y="2116928"/>
                  <a:pt x="2837247" y="2137339"/>
                  <a:pt x="2854411" y="2162432"/>
                </a:cubicBezTo>
                <a:cubicBezTo>
                  <a:pt x="2908984" y="2283653"/>
                  <a:pt x="2837847" y="2128693"/>
                  <a:pt x="2928552" y="2248930"/>
                </a:cubicBezTo>
                <a:cubicBezTo>
                  <a:pt x="2950830" y="2271108"/>
                  <a:pt x="2950651" y="2305576"/>
                  <a:pt x="2977979" y="2323070"/>
                </a:cubicBezTo>
                <a:cubicBezTo>
                  <a:pt x="3063878" y="2437202"/>
                  <a:pt x="2980876" y="2286051"/>
                  <a:pt x="3039763" y="2397211"/>
                </a:cubicBezTo>
                <a:cubicBezTo>
                  <a:pt x="3051687" y="2410959"/>
                  <a:pt x="3067800" y="2419644"/>
                  <a:pt x="3076833" y="2434281"/>
                </a:cubicBezTo>
                <a:cubicBezTo>
                  <a:pt x="3105643" y="2461752"/>
                  <a:pt x="3129321" y="2504562"/>
                  <a:pt x="3150973" y="2533135"/>
                </a:cubicBezTo>
                <a:cubicBezTo>
                  <a:pt x="3171545" y="2557425"/>
                  <a:pt x="3206008" y="2594618"/>
                  <a:pt x="3225114" y="2607276"/>
                </a:cubicBezTo>
                <a:cubicBezTo>
                  <a:pt x="3236322" y="2619067"/>
                  <a:pt x="3246883" y="2633668"/>
                  <a:pt x="3262184" y="2644346"/>
                </a:cubicBezTo>
                <a:cubicBezTo>
                  <a:pt x="3274550" y="2651021"/>
                  <a:pt x="3288564" y="2661721"/>
                  <a:pt x="3299255" y="2669059"/>
                </a:cubicBezTo>
                <a:cubicBezTo>
                  <a:pt x="3304176" y="2680320"/>
                  <a:pt x="3316337" y="2694070"/>
                  <a:pt x="3323968" y="2706130"/>
                </a:cubicBezTo>
                <a:cubicBezTo>
                  <a:pt x="3334548" y="2722775"/>
                  <a:pt x="3334299" y="2738855"/>
                  <a:pt x="3336325" y="2755557"/>
                </a:cubicBezTo>
                <a:cubicBezTo>
                  <a:pt x="3337135" y="2827758"/>
                  <a:pt x="3332229" y="2906699"/>
                  <a:pt x="3348682" y="2977978"/>
                </a:cubicBezTo>
                <a:cubicBezTo>
                  <a:pt x="3345810" y="3072982"/>
                  <a:pt x="3345475" y="3173088"/>
                  <a:pt x="3336325" y="3249827"/>
                </a:cubicBezTo>
                <a:cubicBezTo>
                  <a:pt x="3334444" y="3265288"/>
                  <a:pt x="3307344" y="3261223"/>
                  <a:pt x="3299255" y="3274541"/>
                </a:cubicBezTo>
                <a:cubicBezTo>
                  <a:pt x="3282305" y="3292430"/>
                  <a:pt x="3277134" y="3336084"/>
                  <a:pt x="3249827" y="3348681"/>
                </a:cubicBezTo>
                <a:cubicBezTo>
                  <a:pt x="3066580" y="3423226"/>
                  <a:pt x="3353299" y="3322068"/>
                  <a:pt x="3163330" y="3410465"/>
                </a:cubicBezTo>
                <a:cubicBezTo>
                  <a:pt x="3152864" y="3416736"/>
                  <a:pt x="3082723" y="3433293"/>
                  <a:pt x="3076833" y="3435178"/>
                </a:cubicBezTo>
                <a:cubicBezTo>
                  <a:pt x="2936105" y="3454330"/>
                  <a:pt x="2998020" y="3442767"/>
                  <a:pt x="2916195" y="3472249"/>
                </a:cubicBezTo>
                <a:cubicBezTo>
                  <a:pt x="2811223" y="3479918"/>
                  <a:pt x="2716064" y="3463008"/>
                  <a:pt x="2644346" y="3459892"/>
                </a:cubicBezTo>
                <a:cubicBezTo>
                  <a:pt x="2645933" y="3457349"/>
                  <a:pt x="2439034" y="3467643"/>
                  <a:pt x="2409568" y="3496962"/>
                </a:cubicBezTo>
                <a:cubicBezTo>
                  <a:pt x="2400393" y="3508325"/>
                  <a:pt x="2389036" y="3515126"/>
                  <a:pt x="2384855" y="3521676"/>
                </a:cubicBezTo>
                <a:cubicBezTo>
                  <a:pt x="2401793" y="3515139"/>
                  <a:pt x="2414706" y="3508564"/>
                  <a:pt x="2434282" y="3496962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2434282 w 3410465"/>
                      <a:gd name="connsiteY0" fmla="*/ 3496962 h 3521676"/>
                      <a:gd name="connsiteX1" fmla="*/ 2434282 w 3410465"/>
                      <a:gd name="connsiteY1" fmla="*/ 3496962 h 3521676"/>
                      <a:gd name="connsiteX2" fmla="*/ 2323071 w 3410465"/>
                      <a:gd name="connsiteY2" fmla="*/ 3509319 h 3521676"/>
                      <a:gd name="connsiteX3" fmla="*/ 840260 w 3410465"/>
                      <a:gd name="connsiteY3" fmla="*/ 3496962 h 3521676"/>
                      <a:gd name="connsiteX4" fmla="*/ 753763 w 3410465"/>
                      <a:gd name="connsiteY4" fmla="*/ 3484605 h 3521676"/>
                      <a:gd name="connsiteX5" fmla="*/ 630195 w 3410465"/>
                      <a:gd name="connsiteY5" fmla="*/ 3459892 h 3521676"/>
                      <a:gd name="connsiteX6" fmla="*/ 506627 w 3410465"/>
                      <a:gd name="connsiteY6" fmla="*/ 3435178 h 3521676"/>
                      <a:gd name="connsiteX7" fmla="*/ 457200 w 3410465"/>
                      <a:gd name="connsiteY7" fmla="*/ 3410465 h 3521676"/>
                      <a:gd name="connsiteX8" fmla="*/ 420130 w 3410465"/>
                      <a:gd name="connsiteY8" fmla="*/ 3398108 h 3521676"/>
                      <a:gd name="connsiteX9" fmla="*/ 383060 w 3410465"/>
                      <a:gd name="connsiteY9" fmla="*/ 3373395 h 3521676"/>
                      <a:gd name="connsiteX10" fmla="*/ 259492 w 3410465"/>
                      <a:gd name="connsiteY10" fmla="*/ 3274541 h 3521676"/>
                      <a:gd name="connsiteX11" fmla="*/ 185352 w 3410465"/>
                      <a:gd name="connsiteY11" fmla="*/ 3200400 h 3521676"/>
                      <a:gd name="connsiteX12" fmla="*/ 148282 w 3410465"/>
                      <a:gd name="connsiteY12" fmla="*/ 3163330 h 3521676"/>
                      <a:gd name="connsiteX13" fmla="*/ 86498 w 3410465"/>
                      <a:gd name="connsiteY13" fmla="*/ 3076832 h 3521676"/>
                      <a:gd name="connsiteX14" fmla="*/ 61784 w 3410465"/>
                      <a:gd name="connsiteY14" fmla="*/ 3027405 h 3521676"/>
                      <a:gd name="connsiteX15" fmla="*/ 37071 w 3410465"/>
                      <a:gd name="connsiteY15" fmla="*/ 2990335 h 3521676"/>
                      <a:gd name="connsiteX16" fmla="*/ 0 w 3410465"/>
                      <a:gd name="connsiteY16" fmla="*/ 2854411 h 3521676"/>
                      <a:gd name="connsiteX17" fmla="*/ 24714 w 3410465"/>
                      <a:gd name="connsiteY17" fmla="*/ 2656703 h 3521676"/>
                      <a:gd name="connsiteX18" fmla="*/ 185352 w 3410465"/>
                      <a:gd name="connsiteY18" fmla="*/ 2409568 h 3521676"/>
                      <a:gd name="connsiteX19" fmla="*/ 259492 w 3410465"/>
                      <a:gd name="connsiteY19" fmla="*/ 2335427 h 3521676"/>
                      <a:gd name="connsiteX20" fmla="*/ 308919 w 3410465"/>
                      <a:gd name="connsiteY20" fmla="*/ 2298357 h 3521676"/>
                      <a:gd name="connsiteX21" fmla="*/ 395417 w 3410465"/>
                      <a:gd name="connsiteY21" fmla="*/ 2224216 h 3521676"/>
                      <a:gd name="connsiteX22" fmla="*/ 580768 w 3410465"/>
                      <a:gd name="connsiteY22" fmla="*/ 2063578 h 3521676"/>
                      <a:gd name="connsiteX23" fmla="*/ 642552 w 3410465"/>
                      <a:gd name="connsiteY23" fmla="*/ 2026508 h 3521676"/>
                      <a:gd name="connsiteX24" fmla="*/ 679622 w 3410465"/>
                      <a:gd name="connsiteY24" fmla="*/ 1989438 h 3521676"/>
                      <a:gd name="connsiteX25" fmla="*/ 741406 w 3410465"/>
                      <a:gd name="connsiteY25" fmla="*/ 1952368 h 3521676"/>
                      <a:gd name="connsiteX26" fmla="*/ 815546 w 3410465"/>
                      <a:gd name="connsiteY26" fmla="*/ 1902941 h 3521676"/>
                      <a:gd name="connsiteX27" fmla="*/ 852617 w 3410465"/>
                      <a:gd name="connsiteY27" fmla="*/ 1865870 h 3521676"/>
                      <a:gd name="connsiteX28" fmla="*/ 976184 w 3410465"/>
                      <a:gd name="connsiteY28" fmla="*/ 1804086 h 3521676"/>
                      <a:gd name="connsiteX29" fmla="*/ 1037968 w 3410465"/>
                      <a:gd name="connsiteY29" fmla="*/ 1754659 h 3521676"/>
                      <a:gd name="connsiteX30" fmla="*/ 1124465 w 3410465"/>
                      <a:gd name="connsiteY30" fmla="*/ 1705232 h 3521676"/>
                      <a:gd name="connsiteX31" fmla="*/ 1161536 w 3410465"/>
                      <a:gd name="connsiteY31" fmla="*/ 1680519 h 3521676"/>
                      <a:gd name="connsiteX32" fmla="*/ 1186249 w 3410465"/>
                      <a:gd name="connsiteY32" fmla="*/ 1643449 h 3521676"/>
                      <a:gd name="connsiteX33" fmla="*/ 1223319 w 3410465"/>
                      <a:gd name="connsiteY33" fmla="*/ 1556951 h 3521676"/>
                      <a:gd name="connsiteX34" fmla="*/ 1309817 w 3410465"/>
                      <a:gd name="connsiteY34" fmla="*/ 1458097 h 3521676"/>
                      <a:gd name="connsiteX35" fmla="*/ 1359244 w 3410465"/>
                      <a:gd name="connsiteY35" fmla="*/ 1396314 h 3521676"/>
                      <a:gd name="connsiteX36" fmla="*/ 1408671 w 3410465"/>
                      <a:gd name="connsiteY36" fmla="*/ 1359243 h 3521676"/>
                      <a:gd name="connsiteX37" fmla="*/ 1445741 w 3410465"/>
                      <a:gd name="connsiteY37" fmla="*/ 1309816 h 3521676"/>
                      <a:gd name="connsiteX38" fmla="*/ 1519882 w 3410465"/>
                      <a:gd name="connsiteY38" fmla="*/ 1235676 h 3521676"/>
                      <a:gd name="connsiteX39" fmla="*/ 1556952 w 3410465"/>
                      <a:gd name="connsiteY39" fmla="*/ 1198605 h 3521676"/>
                      <a:gd name="connsiteX40" fmla="*/ 1606379 w 3410465"/>
                      <a:gd name="connsiteY40" fmla="*/ 1124465 h 3521676"/>
                      <a:gd name="connsiteX41" fmla="*/ 1631092 w 3410465"/>
                      <a:gd name="connsiteY41" fmla="*/ 1087395 h 3521676"/>
                      <a:gd name="connsiteX42" fmla="*/ 1668163 w 3410465"/>
                      <a:gd name="connsiteY42" fmla="*/ 1037968 h 3521676"/>
                      <a:gd name="connsiteX43" fmla="*/ 1742303 w 3410465"/>
                      <a:gd name="connsiteY43" fmla="*/ 926757 h 3521676"/>
                      <a:gd name="connsiteX44" fmla="*/ 1767017 w 3410465"/>
                      <a:gd name="connsiteY44" fmla="*/ 877330 h 3521676"/>
                      <a:gd name="connsiteX45" fmla="*/ 1804087 w 3410465"/>
                      <a:gd name="connsiteY45" fmla="*/ 840259 h 3521676"/>
                      <a:gd name="connsiteX46" fmla="*/ 1865871 w 3410465"/>
                      <a:gd name="connsiteY46" fmla="*/ 766119 h 3521676"/>
                      <a:gd name="connsiteX47" fmla="*/ 1927655 w 3410465"/>
                      <a:gd name="connsiteY47" fmla="*/ 679622 h 3521676"/>
                      <a:gd name="connsiteX48" fmla="*/ 1964725 w 3410465"/>
                      <a:gd name="connsiteY48" fmla="*/ 605481 h 3521676"/>
                      <a:gd name="connsiteX49" fmla="*/ 2001795 w 3410465"/>
                      <a:gd name="connsiteY49" fmla="*/ 568411 h 3521676"/>
                      <a:gd name="connsiteX50" fmla="*/ 2038865 w 3410465"/>
                      <a:gd name="connsiteY50" fmla="*/ 518984 h 3521676"/>
                      <a:gd name="connsiteX51" fmla="*/ 2150076 w 3410465"/>
                      <a:gd name="connsiteY51" fmla="*/ 420130 h 3521676"/>
                      <a:gd name="connsiteX52" fmla="*/ 2310714 w 3410465"/>
                      <a:gd name="connsiteY52" fmla="*/ 284205 h 3521676"/>
                      <a:gd name="connsiteX53" fmla="*/ 2421925 w 3410465"/>
                      <a:gd name="connsiteY53" fmla="*/ 222422 h 3521676"/>
                      <a:gd name="connsiteX54" fmla="*/ 2483709 w 3410465"/>
                      <a:gd name="connsiteY54" fmla="*/ 197708 h 3521676"/>
                      <a:gd name="connsiteX55" fmla="*/ 2545492 w 3410465"/>
                      <a:gd name="connsiteY55" fmla="*/ 160638 h 3521676"/>
                      <a:gd name="connsiteX56" fmla="*/ 2656703 w 3410465"/>
                      <a:gd name="connsiteY56" fmla="*/ 111211 h 3521676"/>
                      <a:gd name="connsiteX57" fmla="*/ 2706130 w 3410465"/>
                      <a:gd name="connsiteY57" fmla="*/ 86497 h 3521676"/>
                      <a:gd name="connsiteX58" fmla="*/ 2780271 w 3410465"/>
                      <a:gd name="connsiteY58" fmla="*/ 37070 h 3521676"/>
                      <a:gd name="connsiteX59" fmla="*/ 2879125 w 3410465"/>
                      <a:gd name="connsiteY59" fmla="*/ 0 h 3521676"/>
                      <a:gd name="connsiteX60" fmla="*/ 3101546 w 3410465"/>
                      <a:gd name="connsiteY60" fmla="*/ 12357 h 3521676"/>
                      <a:gd name="connsiteX61" fmla="*/ 3200400 w 3410465"/>
                      <a:gd name="connsiteY61" fmla="*/ 74141 h 3521676"/>
                      <a:gd name="connsiteX62" fmla="*/ 3249827 w 3410465"/>
                      <a:gd name="connsiteY62" fmla="*/ 135924 h 3521676"/>
                      <a:gd name="connsiteX63" fmla="*/ 3286898 w 3410465"/>
                      <a:gd name="connsiteY63" fmla="*/ 172995 h 3521676"/>
                      <a:gd name="connsiteX64" fmla="*/ 3348682 w 3410465"/>
                      <a:gd name="connsiteY64" fmla="*/ 271849 h 3521676"/>
                      <a:gd name="connsiteX65" fmla="*/ 3385752 w 3410465"/>
                      <a:gd name="connsiteY65" fmla="*/ 370703 h 3521676"/>
                      <a:gd name="connsiteX66" fmla="*/ 3410465 w 3410465"/>
                      <a:gd name="connsiteY66" fmla="*/ 420130 h 3521676"/>
                      <a:gd name="connsiteX67" fmla="*/ 3398109 w 3410465"/>
                      <a:gd name="connsiteY67" fmla="*/ 556054 h 3521676"/>
                      <a:gd name="connsiteX68" fmla="*/ 3373395 w 3410465"/>
                      <a:gd name="connsiteY68" fmla="*/ 593124 h 3521676"/>
                      <a:gd name="connsiteX69" fmla="*/ 3361038 w 3410465"/>
                      <a:gd name="connsiteY69" fmla="*/ 630195 h 3521676"/>
                      <a:gd name="connsiteX70" fmla="*/ 3274541 w 3410465"/>
                      <a:gd name="connsiteY70" fmla="*/ 729049 h 3521676"/>
                      <a:gd name="connsiteX71" fmla="*/ 3225114 w 3410465"/>
                      <a:gd name="connsiteY71" fmla="*/ 803189 h 3521676"/>
                      <a:gd name="connsiteX72" fmla="*/ 3188044 w 3410465"/>
                      <a:gd name="connsiteY72" fmla="*/ 840259 h 3521676"/>
                      <a:gd name="connsiteX73" fmla="*/ 3150973 w 3410465"/>
                      <a:gd name="connsiteY73" fmla="*/ 889686 h 3521676"/>
                      <a:gd name="connsiteX74" fmla="*/ 3052119 w 3410465"/>
                      <a:gd name="connsiteY74" fmla="*/ 1000897 h 3521676"/>
                      <a:gd name="connsiteX75" fmla="*/ 3015049 w 3410465"/>
                      <a:gd name="connsiteY75" fmla="*/ 1087395 h 3521676"/>
                      <a:gd name="connsiteX76" fmla="*/ 2990336 w 3410465"/>
                      <a:gd name="connsiteY76" fmla="*/ 1149178 h 3521676"/>
                      <a:gd name="connsiteX77" fmla="*/ 2965622 w 3410465"/>
                      <a:gd name="connsiteY77" fmla="*/ 1260389 h 3521676"/>
                      <a:gd name="connsiteX78" fmla="*/ 2953265 w 3410465"/>
                      <a:gd name="connsiteY78" fmla="*/ 1309816 h 3521676"/>
                      <a:gd name="connsiteX79" fmla="*/ 2928552 w 3410465"/>
                      <a:gd name="connsiteY79" fmla="*/ 1359243 h 3521676"/>
                      <a:gd name="connsiteX80" fmla="*/ 2916195 w 3410465"/>
                      <a:gd name="connsiteY80" fmla="*/ 1433384 h 3521676"/>
                      <a:gd name="connsiteX81" fmla="*/ 2891482 w 3410465"/>
                      <a:gd name="connsiteY81" fmla="*/ 1507524 h 3521676"/>
                      <a:gd name="connsiteX82" fmla="*/ 2879125 w 3410465"/>
                      <a:gd name="connsiteY82" fmla="*/ 1544595 h 3521676"/>
                      <a:gd name="connsiteX83" fmla="*/ 2866768 w 3410465"/>
                      <a:gd name="connsiteY83" fmla="*/ 1618735 h 3521676"/>
                      <a:gd name="connsiteX84" fmla="*/ 2854411 w 3410465"/>
                      <a:gd name="connsiteY84" fmla="*/ 1655805 h 3521676"/>
                      <a:gd name="connsiteX85" fmla="*/ 2842055 w 3410465"/>
                      <a:gd name="connsiteY85" fmla="*/ 1705232 h 3521676"/>
                      <a:gd name="connsiteX86" fmla="*/ 2829698 w 3410465"/>
                      <a:gd name="connsiteY86" fmla="*/ 1742303 h 3521676"/>
                      <a:gd name="connsiteX87" fmla="*/ 2804984 w 3410465"/>
                      <a:gd name="connsiteY87" fmla="*/ 1841157 h 3521676"/>
                      <a:gd name="connsiteX88" fmla="*/ 2780271 w 3410465"/>
                      <a:gd name="connsiteY88" fmla="*/ 1952368 h 3521676"/>
                      <a:gd name="connsiteX89" fmla="*/ 2804984 w 3410465"/>
                      <a:gd name="connsiteY89" fmla="*/ 2088292 h 3521676"/>
                      <a:gd name="connsiteX90" fmla="*/ 2854411 w 3410465"/>
                      <a:gd name="connsiteY90" fmla="*/ 2162432 h 3521676"/>
                      <a:gd name="connsiteX91" fmla="*/ 2928552 w 3410465"/>
                      <a:gd name="connsiteY91" fmla="*/ 2248930 h 3521676"/>
                      <a:gd name="connsiteX92" fmla="*/ 2977979 w 3410465"/>
                      <a:gd name="connsiteY92" fmla="*/ 2323070 h 3521676"/>
                      <a:gd name="connsiteX93" fmla="*/ 3039763 w 3410465"/>
                      <a:gd name="connsiteY93" fmla="*/ 2397211 h 3521676"/>
                      <a:gd name="connsiteX94" fmla="*/ 3076833 w 3410465"/>
                      <a:gd name="connsiteY94" fmla="*/ 2434281 h 3521676"/>
                      <a:gd name="connsiteX95" fmla="*/ 3150973 w 3410465"/>
                      <a:gd name="connsiteY95" fmla="*/ 2533135 h 3521676"/>
                      <a:gd name="connsiteX96" fmla="*/ 3225114 w 3410465"/>
                      <a:gd name="connsiteY96" fmla="*/ 2607276 h 3521676"/>
                      <a:gd name="connsiteX97" fmla="*/ 3262184 w 3410465"/>
                      <a:gd name="connsiteY97" fmla="*/ 2644346 h 3521676"/>
                      <a:gd name="connsiteX98" fmla="*/ 3299255 w 3410465"/>
                      <a:gd name="connsiteY98" fmla="*/ 2669059 h 3521676"/>
                      <a:gd name="connsiteX99" fmla="*/ 3323968 w 3410465"/>
                      <a:gd name="connsiteY99" fmla="*/ 2706130 h 3521676"/>
                      <a:gd name="connsiteX100" fmla="*/ 3336325 w 3410465"/>
                      <a:gd name="connsiteY100" fmla="*/ 2755557 h 3521676"/>
                      <a:gd name="connsiteX101" fmla="*/ 3348682 w 3410465"/>
                      <a:gd name="connsiteY101" fmla="*/ 2977978 h 3521676"/>
                      <a:gd name="connsiteX102" fmla="*/ 3336325 w 3410465"/>
                      <a:gd name="connsiteY102" fmla="*/ 3249827 h 3521676"/>
                      <a:gd name="connsiteX103" fmla="*/ 3299255 w 3410465"/>
                      <a:gd name="connsiteY103" fmla="*/ 3274541 h 3521676"/>
                      <a:gd name="connsiteX104" fmla="*/ 3249827 w 3410465"/>
                      <a:gd name="connsiteY104" fmla="*/ 3348681 h 3521676"/>
                      <a:gd name="connsiteX105" fmla="*/ 3163330 w 3410465"/>
                      <a:gd name="connsiteY105" fmla="*/ 3410465 h 3521676"/>
                      <a:gd name="connsiteX106" fmla="*/ 3076833 w 3410465"/>
                      <a:gd name="connsiteY106" fmla="*/ 3435178 h 3521676"/>
                      <a:gd name="connsiteX107" fmla="*/ 2916195 w 3410465"/>
                      <a:gd name="connsiteY107" fmla="*/ 3472249 h 3521676"/>
                      <a:gd name="connsiteX108" fmla="*/ 2644346 w 3410465"/>
                      <a:gd name="connsiteY108" fmla="*/ 3459892 h 3521676"/>
                      <a:gd name="connsiteX109" fmla="*/ 2409568 w 3410465"/>
                      <a:gd name="connsiteY109" fmla="*/ 3496962 h 3521676"/>
                      <a:gd name="connsiteX110" fmla="*/ 2384855 w 3410465"/>
                      <a:gd name="connsiteY110" fmla="*/ 3521676 h 3521676"/>
                      <a:gd name="connsiteX111" fmla="*/ 2434282 w 3410465"/>
                      <a:gd name="connsiteY111" fmla="*/ 3496962 h 3521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</a:cxnLst>
                    <a:rect l="l" t="t" r="r" b="b"/>
                    <a:pathLst>
                      <a:path w="3410465" h="3521676">
                        <a:moveTo>
                          <a:pt x="2434282" y="3496962"/>
                        </a:moveTo>
                        <a:lnTo>
                          <a:pt x="2434282" y="3496962"/>
                        </a:lnTo>
                        <a:cubicBezTo>
                          <a:pt x="2397212" y="3501081"/>
                          <a:pt x="2360369" y="3509319"/>
                          <a:pt x="2323071" y="3509319"/>
                        </a:cubicBezTo>
                        <a:lnTo>
                          <a:pt x="840260" y="3496962"/>
                        </a:lnTo>
                        <a:cubicBezTo>
                          <a:pt x="811139" y="3496503"/>
                          <a:pt x="782549" y="3489034"/>
                          <a:pt x="753763" y="3484605"/>
                        </a:cubicBezTo>
                        <a:cubicBezTo>
                          <a:pt x="570276" y="3456377"/>
                          <a:pt x="766692" y="3487192"/>
                          <a:pt x="630195" y="3459892"/>
                        </a:cubicBezTo>
                        <a:cubicBezTo>
                          <a:pt x="599687" y="3453790"/>
                          <a:pt x="539430" y="3447479"/>
                          <a:pt x="506627" y="3435178"/>
                        </a:cubicBezTo>
                        <a:cubicBezTo>
                          <a:pt x="489380" y="3428710"/>
                          <a:pt x="474131" y="3417721"/>
                          <a:pt x="457200" y="3410465"/>
                        </a:cubicBezTo>
                        <a:cubicBezTo>
                          <a:pt x="445228" y="3405334"/>
                          <a:pt x="431780" y="3403933"/>
                          <a:pt x="420130" y="3398108"/>
                        </a:cubicBezTo>
                        <a:cubicBezTo>
                          <a:pt x="406847" y="3391467"/>
                          <a:pt x="395145" y="3382027"/>
                          <a:pt x="383060" y="3373395"/>
                        </a:cubicBezTo>
                        <a:cubicBezTo>
                          <a:pt x="344885" y="3346127"/>
                          <a:pt x="291678" y="3304045"/>
                          <a:pt x="259492" y="3274541"/>
                        </a:cubicBezTo>
                        <a:cubicBezTo>
                          <a:pt x="233728" y="3250924"/>
                          <a:pt x="210065" y="3225114"/>
                          <a:pt x="185352" y="3200400"/>
                        </a:cubicBezTo>
                        <a:cubicBezTo>
                          <a:pt x="172995" y="3188043"/>
                          <a:pt x="158767" y="3177310"/>
                          <a:pt x="148282" y="3163330"/>
                        </a:cubicBezTo>
                        <a:cubicBezTo>
                          <a:pt x="132359" y="3142100"/>
                          <a:pt x="100959" y="3102139"/>
                          <a:pt x="86498" y="3076832"/>
                        </a:cubicBezTo>
                        <a:cubicBezTo>
                          <a:pt x="77359" y="3060839"/>
                          <a:pt x="70923" y="3043398"/>
                          <a:pt x="61784" y="3027405"/>
                        </a:cubicBezTo>
                        <a:cubicBezTo>
                          <a:pt x="54416" y="3014511"/>
                          <a:pt x="43103" y="3003906"/>
                          <a:pt x="37071" y="2990335"/>
                        </a:cubicBezTo>
                        <a:cubicBezTo>
                          <a:pt x="14266" y="2939025"/>
                          <a:pt x="10572" y="2907269"/>
                          <a:pt x="0" y="2854411"/>
                        </a:cubicBezTo>
                        <a:cubicBezTo>
                          <a:pt x="8238" y="2788508"/>
                          <a:pt x="3712" y="2719710"/>
                          <a:pt x="24714" y="2656703"/>
                        </a:cubicBezTo>
                        <a:cubicBezTo>
                          <a:pt x="52049" y="2574697"/>
                          <a:pt x="123422" y="2477129"/>
                          <a:pt x="185352" y="2409568"/>
                        </a:cubicBezTo>
                        <a:cubicBezTo>
                          <a:pt x="208969" y="2383804"/>
                          <a:pt x="233514" y="2358808"/>
                          <a:pt x="259492" y="2335427"/>
                        </a:cubicBezTo>
                        <a:cubicBezTo>
                          <a:pt x="274800" y="2321650"/>
                          <a:pt x="292980" y="2311398"/>
                          <a:pt x="308919" y="2298357"/>
                        </a:cubicBezTo>
                        <a:cubicBezTo>
                          <a:pt x="338310" y="2274310"/>
                          <a:pt x="367424" y="2249877"/>
                          <a:pt x="395417" y="2224216"/>
                        </a:cubicBezTo>
                        <a:cubicBezTo>
                          <a:pt x="469553" y="2156258"/>
                          <a:pt x="479635" y="2124257"/>
                          <a:pt x="580768" y="2063578"/>
                        </a:cubicBezTo>
                        <a:cubicBezTo>
                          <a:pt x="601363" y="2051221"/>
                          <a:pt x="623338" y="2040918"/>
                          <a:pt x="642552" y="2026508"/>
                        </a:cubicBezTo>
                        <a:cubicBezTo>
                          <a:pt x="656532" y="2016023"/>
                          <a:pt x="665642" y="1999923"/>
                          <a:pt x="679622" y="1989438"/>
                        </a:cubicBezTo>
                        <a:cubicBezTo>
                          <a:pt x="698836" y="1975028"/>
                          <a:pt x="721144" y="1965262"/>
                          <a:pt x="741406" y="1952368"/>
                        </a:cubicBezTo>
                        <a:cubicBezTo>
                          <a:pt x="766464" y="1936422"/>
                          <a:pt x="792101" y="1921176"/>
                          <a:pt x="815546" y="1902941"/>
                        </a:cubicBezTo>
                        <a:cubicBezTo>
                          <a:pt x="829340" y="1892212"/>
                          <a:pt x="838637" y="1876355"/>
                          <a:pt x="852617" y="1865870"/>
                        </a:cubicBezTo>
                        <a:cubicBezTo>
                          <a:pt x="974002" y="1774831"/>
                          <a:pt x="854621" y="1877024"/>
                          <a:pt x="976184" y="1804086"/>
                        </a:cubicBezTo>
                        <a:cubicBezTo>
                          <a:pt x="998800" y="1790517"/>
                          <a:pt x="1016869" y="1770483"/>
                          <a:pt x="1037968" y="1754659"/>
                        </a:cubicBezTo>
                        <a:cubicBezTo>
                          <a:pt x="1086131" y="1718537"/>
                          <a:pt x="1067007" y="1738065"/>
                          <a:pt x="1124465" y="1705232"/>
                        </a:cubicBezTo>
                        <a:cubicBezTo>
                          <a:pt x="1137359" y="1697864"/>
                          <a:pt x="1149179" y="1688757"/>
                          <a:pt x="1161536" y="1680519"/>
                        </a:cubicBezTo>
                        <a:cubicBezTo>
                          <a:pt x="1169774" y="1668162"/>
                          <a:pt x="1179608" y="1656732"/>
                          <a:pt x="1186249" y="1643449"/>
                        </a:cubicBezTo>
                        <a:cubicBezTo>
                          <a:pt x="1228286" y="1559374"/>
                          <a:pt x="1159046" y="1659788"/>
                          <a:pt x="1223319" y="1556951"/>
                        </a:cubicBezTo>
                        <a:cubicBezTo>
                          <a:pt x="1260591" y="1497316"/>
                          <a:pt x="1261417" y="1512547"/>
                          <a:pt x="1309817" y="1458097"/>
                        </a:cubicBezTo>
                        <a:cubicBezTo>
                          <a:pt x="1327339" y="1438385"/>
                          <a:pt x="1340595" y="1414963"/>
                          <a:pt x="1359244" y="1396314"/>
                        </a:cubicBezTo>
                        <a:cubicBezTo>
                          <a:pt x="1373807" y="1381751"/>
                          <a:pt x="1394108" y="1373806"/>
                          <a:pt x="1408671" y="1359243"/>
                        </a:cubicBezTo>
                        <a:cubicBezTo>
                          <a:pt x="1423233" y="1344680"/>
                          <a:pt x="1431964" y="1325124"/>
                          <a:pt x="1445741" y="1309816"/>
                        </a:cubicBezTo>
                        <a:cubicBezTo>
                          <a:pt x="1469122" y="1283838"/>
                          <a:pt x="1495168" y="1260390"/>
                          <a:pt x="1519882" y="1235676"/>
                        </a:cubicBezTo>
                        <a:cubicBezTo>
                          <a:pt x="1532239" y="1223319"/>
                          <a:pt x="1547258" y="1213145"/>
                          <a:pt x="1556952" y="1198605"/>
                        </a:cubicBezTo>
                        <a:lnTo>
                          <a:pt x="1606379" y="1124465"/>
                        </a:lnTo>
                        <a:cubicBezTo>
                          <a:pt x="1614617" y="1112108"/>
                          <a:pt x="1622181" y="1099276"/>
                          <a:pt x="1631092" y="1087395"/>
                        </a:cubicBezTo>
                        <a:cubicBezTo>
                          <a:pt x="1643449" y="1070919"/>
                          <a:pt x="1656440" y="1054901"/>
                          <a:pt x="1668163" y="1037968"/>
                        </a:cubicBezTo>
                        <a:cubicBezTo>
                          <a:pt x="1693523" y="1001337"/>
                          <a:pt x="1722378" y="966606"/>
                          <a:pt x="1742303" y="926757"/>
                        </a:cubicBezTo>
                        <a:cubicBezTo>
                          <a:pt x="1750541" y="910281"/>
                          <a:pt x="1756310" y="892319"/>
                          <a:pt x="1767017" y="877330"/>
                        </a:cubicBezTo>
                        <a:cubicBezTo>
                          <a:pt x="1777174" y="863110"/>
                          <a:pt x="1792900" y="853684"/>
                          <a:pt x="1804087" y="840259"/>
                        </a:cubicBezTo>
                        <a:cubicBezTo>
                          <a:pt x="1890090" y="737054"/>
                          <a:pt x="1757584" y="874403"/>
                          <a:pt x="1865871" y="766119"/>
                        </a:cubicBezTo>
                        <a:cubicBezTo>
                          <a:pt x="1911602" y="674656"/>
                          <a:pt x="1865033" y="754768"/>
                          <a:pt x="1927655" y="679622"/>
                        </a:cubicBezTo>
                        <a:cubicBezTo>
                          <a:pt x="2024868" y="562966"/>
                          <a:pt x="1890422" y="716934"/>
                          <a:pt x="1964725" y="605481"/>
                        </a:cubicBezTo>
                        <a:cubicBezTo>
                          <a:pt x="1974418" y="590941"/>
                          <a:pt x="1990422" y="581679"/>
                          <a:pt x="2001795" y="568411"/>
                        </a:cubicBezTo>
                        <a:cubicBezTo>
                          <a:pt x="2015198" y="552774"/>
                          <a:pt x="2025088" y="534292"/>
                          <a:pt x="2038865" y="518984"/>
                        </a:cubicBezTo>
                        <a:cubicBezTo>
                          <a:pt x="2203238" y="336347"/>
                          <a:pt x="2050047" y="505869"/>
                          <a:pt x="2150076" y="420130"/>
                        </a:cubicBezTo>
                        <a:cubicBezTo>
                          <a:pt x="2234163" y="348056"/>
                          <a:pt x="2178185" y="363721"/>
                          <a:pt x="2310714" y="284205"/>
                        </a:cubicBezTo>
                        <a:cubicBezTo>
                          <a:pt x="2355278" y="257467"/>
                          <a:pt x="2376338" y="242683"/>
                          <a:pt x="2421925" y="222422"/>
                        </a:cubicBezTo>
                        <a:cubicBezTo>
                          <a:pt x="2442194" y="213413"/>
                          <a:pt x="2463870" y="207628"/>
                          <a:pt x="2483709" y="197708"/>
                        </a:cubicBezTo>
                        <a:cubicBezTo>
                          <a:pt x="2505190" y="186967"/>
                          <a:pt x="2524497" y="172302"/>
                          <a:pt x="2545492" y="160638"/>
                        </a:cubicBezTo>
                        <a:cubicBezTo>
                          <a:pt x="2606338" y="126834"/>
                          <a:pt x="2587955" y="141766"/>
                          <a:pt x="2656703" y="111211"/>
                        </a:cubicBezTo>
                        <a:cubicBezTo>
                          <a:pt x="2673536" y="103730"/>
                          <a:pt x="2690335" y="95974"/>
                          <a:pt x="2706130" y="86497"/>
                        </a:cubicBezTo>
                        <a:cubicBezTo>
                          <a:pt x="2731599" y="71215"/>
                          <a:pt x="2752693" y="48101"/>
                          <a:pt x="2780271" y="37070"/>
                        </a:cubicBezTo>
                        <a:cubicBezTo>
                          <a:pt x="2854149" y="7520"/>
                          <a:pt x="2821012" y="19371"/>
                          <a:pt x="2879125" y="0"/>
                        </a:cubicBezTo>
                        <a:cubicBezTo>
                          <a:pt x="2953265" y="4119"/>
                          <a:pt x="3029193" y="-4340"/>
                          <a:pt x="3101546" y="12357"/>
                        </a:cubicBezTo>
                        <a:cubicBezTo>
                          <a:pt x="3139409" y="21095"/>
                          <a:pt x="3200400" y="74141"/>
                          <a:pt x="3200400" y="74141"/>
                        </a:cubicBezTo>
                        <a:cubicBezTo>
                          <a:pt x="3216876" y="94735"/>
                          <a:pt x="3232460" y="116076"/>
                          <a:pt x="3249827" y="135924"/>
                        </a:cubicBezTo>
                        <a:cubicBezTo>
                          <a:pt x="3261335" y="149076"/>
                          <a:pt x="3276619" y="158862"/>
                          <a:pt x="3286898" y="172995"/>
                        </a:cubicBezTo>
                        <a:cubicBezTo>
                          <a:pt x="3309753" y="204421"/>
                          <a:pt x="3331305" y="237093"/>
                          <a:pt x="3348682" y="271849"/>
                        </a:cubicBezTo>
                        <a:cubicBezTo>
                          <a:pt x="3417486" y="409460"/>
                          <a:pt x="3335279" y="236108"/>
                          <a:pt x="3385752" y="370703"/>
                        </a:cubicBezTo>
                        <a:cubicBezTo>
                          <a:pt x="3392220" y="387950"/>
                          <a:pt x="3402227" y="403654"/>
                          <a:pt x="3410465" y="420130"/>
                        </a:cubicBezTo>
                        <a:cubicBezTo>
                          <a:pt x="3406346" y="465438"/>
                          <a:pt x="3407641" y="511569"/>
                          <a:pt x="3398109" y="556054"/>
                        </a:cubicBezTo>
                        <a:cubicBezTo>
                          <a:pt x="3394997" y="570575"/>
                          <a:pt x="3380037" y="579841"/>
                          <a:pt x="3373395" y="593124"/>
                        </a:cubicBezTo>
                        <a:cubicBezTo>
                          <a:pt x="3367570" y="604774"/>
                          <a:pt x="3367941" y="619149"/>
                          <a:pt x="3361038" y="630195"/>
                        </a:cubicBezTo>
                        <a:cubicBezTo>
                          <a:pt x="3291455" y="741527"/>
                          <a:pt x="3336382" y="649539"/>
                          <a:pt x="3274541" y="729049"/>
                        </a:cubicBezTo>
                        <a:cubicBezTo>
                          <a:pt x="3256306" y="752494"/>
                          <a:pt x="3243349" y="779744"/>
                          <a:pt x="3225114" y="803189"/>
                        </a:cubicBezTo>
                        <a:cubicBezTo>
                          <a:pt x="3214385" y="816983"/>
                          <a:pt x="3199417" y="826991"/>
                          <a:pt x="3188044" y="840259"/>
                        </a:cubicBezTo>
                        <a:cubicBezTo>
                          <a:pt x="3174641" y="855896"/>
                          <a:pt x="3164750" y="874378"/>
                          <a:pt x="3150973" y="889686"/>
                        </a:cubicBezTo>
                        <a:cubicBezTo>
                          <a:pt x="3042149" y="1010602"/>
                          <a:pt x="3106496" y="919333"/>
                          <a:pt x="3052119" y="1000897"/>
                        </a:cubicBezTo>
                        <a:cubicBezTo>
                          <a:pt x="3026742" y="1077034"/>
                          <a:pt x="3055765" y="995784"/>
                          <a:pt x="3015049" y="1087395"/>
                        </a:cubicBezTo>
                        <a:cubicBezTo>
                          <a:pt x="3006040" y="1107664"/>
                          <a:pt x="2998574" y="1128584"/>
                          <a:pt x="2990336" y="1149178"/>
                        </a:cubicBezTo>
                        <a:cubicBezTo>
                          <a:pt x="2968036" y="1282978"/>
                          <a:pt x="2989958" y="1175214"/>
                          <a:pt x="2965622" y="1260389"/>
                        </a:cubicBezTo>
                        <a:cubicBezTo>
                          <a:pt x="2960956" y="1276718"/>
                          <a:pt x="2959228" y="1293915"/>
                          <a:pt x="2953265" y="1309816"/>
                        </a:cubicBezTo>
                        <a:cubicBezTo>
                          <a:pt x="2946797" y="1327063"/>
                          <a:pt x="2936790" y="1342767"/>
                          <a:pt x="2928552" y="1359243"/>
                        </a:cubicBezTo>
                        <a:cubicBezTo>
                          <a:pt x="2924433" y="1383957"/>
                          <a:pt x="2922272" y="1409077"/>
                          <a:pt x="2916195" y="1433384"/>
                        </a:cubicBezTo>
                        <a:cubicBezTo>
                          <a:pt x="2909877" y="1458656"/>
                          <a:pt x="2899720" y="1482811"/>
                          <a:pt x="2891482" y="1507524"/>
                        </a:cubicBezTo>
                        <a:cubicBezTo>
                          <a:pt x="2887363" y="1519881"/>
                          <a:pt x="2881266" y="1531747"/>
                          <a:pt x="2879125" y="1544595"/>
                        </a:cubicBezTo>
                        <a:cubicBezTo>
                          <a:pt x="2875006" y="1569308"/>
                          <a:pt x="2872203" y="1594277"/>
                          <a:pt x="2866768" y="1618735"/>
                        </a:cubicBezTo>
                        <a:cubicBezTo>
                          <a:pt x="2863942" y="1631450"/>
                          <a:pt x="2857989" y="1643281"/>
                          <a:pt x="2854411" y="1655805"/>
                        </a:cubicBezTo>
                        <a:cubicBezTo>
                          <a:pt x="2849746" y="1672134"/>
                          <a:pt x="2846720" y="1688903"/>
                          <a:pt x="2842055" y="1705232"/>
                        </a:cubicBezTo>
                        <a:cubicBezTo>
                          <a:pt x="2838477" y="1717756"/>
                          <a:pt x="2833125" y="1729737"/>
                          <a:pt x="2829698" y="1742303"/>
                        </a:cubicBezTo>
                        <a:cubicBezTo>
                          <a:pt x="2820761" y="1775072"/>
                          <a:pt x="2811645" y="1807851"/>
                          <a:pt x="2804984" y="1841157"/>
                        </a:cubicBezTo>
                        <a:cubicBezTo>
                          <a:pt x="2789296" y="1919594"/>
                          <a:pt x="2797721" y="1882565"/>
                          <a:pt x="2780271" y="1952368"/>
                        </a:cubicBezTo>
                        <a:cubicBezTo>
                          <a:pt x="2788509" y="1997676"/>
                          <a:pt x="2789657" y="2044867"/>
                          <a:pt x="2804984" y="2088292"/>
                        </a:cubicBezTo>
                        <a:cubicBezTo>
                          <a:pt x="2814869" y="2116301"/>
                          <a:pt x="2837935" y="2137719"/>
                          <a:pt x="2854411" y="2162432"/>
                        </a:cubicBezTo>
                        <a:cubicBezTo>
                          <a:pt x="2930248" y="2276187"/>
                          <a:pt x="2808694" y="2099109"/>
                          <a:pt x="2928552" y="2248930"/>
                        </a:cubicBezTo>
                        <a:cubicBezTo>
                          <a:pt x="2947107" y="2272123"/>
                          <a:pt x="2956977" y="2302067"/>
                          <a:pt x="2977979" y="2323070"/>
                        </a:cubicBezTo>
                        <a:cubicBezTo>
                          <a:pt x="3086288" y="2431382"/>
                          <a:pt x="2953738" y="2293982"/>
                          <a:pt x="3039763" y="2397211"/>
                        </a:cubicBezTo>
                        <a:cubicBezTo>
                          <a:pt x="3050950" y="2410636"/>
                          <a:pt x="3065767" y="2420756"/>
                          <a:pt x="3076833" y="2434281"/>
                        </a:cubicBezTo>
                        <a:cubicBezTo>
                          <a:pt x="3102915" y="2466160"/>
                          <a:pt x="3121848" y="2504010"/>
                          <a:pt x="3150973" y="2533135"/>
                        </a:cubicBezTo>
                        <a:lnTo>
                          <a:pt x="3225114" y="2607276"/>
                        </a:lnTo>
                        <a:cubicBezTo>
                          <a:pt x="3237471" y="2619633"/>
                          <a:pt x="3247644" y="2634653"/>
                          <a:pt x="3262184" y="2644346"/>
                        </a:cubicBezTo>
                        <a:lnTo>
                          <a:pt x="3299255" y="2669059"/>
                        </a:lnTo>
                        <a:cubicBezTo>
                          <a:pt x="3307493" y="2681416"/>
                          <a:pt x="3318118" y="2692480"/>
                          <a:pt x="3323968" y="2706130"/>
                        </a:cubicBezTo>
                        <a:cubicBezTo>
                          <a:pt x="3330658" y="2721740"/>
                          <a:pt x="3334787" y="2738644"/>
                          <a:pt x="3336325" y="2755557"/>
                        </a:cubicBezTo>
                        <a:cubicBezTo>
                          <a:pt x="3343048" y="2829507"/>
                          <a:pt x="3344563" y="2903838"/>
                          <a:pt x="3348682" y="2977978"/>
                        </a:cubicBezTo>
                        <a:cubicBezTo>
                          <a:pt x="3344563" y="3068594"/>
                          <a:pt x="3351238" y="3160351"/>
                          <a:pt x="3336325" y="3249827"/>
                        </a:cubicBezTo>
                        <a:cubicBezTo>
                          <a:pt x="3333884" y="3264476"/>
                          <a:pt x="3309034" y="3263365"/>
                          <a:pt x="3299255" y="3274541"/>
                        </a:cubicBezTo>
                        <a:cubicBezTo>
                          <a:pt x="3279696" y="3296894"/>
                          <a:pt x="3276393" y="3335398"/>
                          <a:pt x="3249827" y="3348681"/>
                        </a:cubicBezTo>
                        <a:cubicBezTo>
                          <a:pt x="3079157" y="3434018"/>
                          <a:pt x="3313618" y="3310273"/>
                          <a:pt x="3163330" y="3410465"/>
                        </a:cubicBezTo>
                        <a:cubicBezTo>
                          <a:pt x="3153090" y="3417291"/>
                          <a:pt x="3082907" y="3433876"/>
                          <a:pt x="3076833" y="3435178"/>
                        </a:cubicBezTo>
                        <a:cubicBezTo>
                          <a:pt x="2924140" y="3467898"/>
                          <a:pt x="2998185" y="3444918"/>
                          <a:pt x="2916195" y="3472249"/>
                        </a:cubicBezTo>
                        <a:cubicBezTo>
                          <a:pt x="2825579" y="3468130"/>
                          <a:pt x="2735056" y="3459892"/>
                          <a:pt x="2644346" y="3459892"/>
                        </a:cubicBezTo>
                        <a:cubicBezTo>
                          <a:pt x="2644013" y="3459892"/>
                          <a:pt x="2444299" y="3462230"/>
                          <a:pt x="2409568" y="3496962"/>
                        </a:cubicBezTo>
                        <a:lnTo>
                          <a:pt x="2384855" y="3521676"/>
                        </a:lnTo>
                        <a:lnTo>
                          <a:pt x="2434282" y="3496962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75C55D-7A85-C9F5-C779-2FCECA48B7D8}"/>
              </a:ext>
            </a:extLst>
          </p:cNvPr>
          <p:cNvCxnSpPr>
            <a:cxnSpLocks/>
          </p:cNvCxnSpPr>
          <p:nvPr/>
        </p:nvCxnSpPr>
        <p:spPr>
          <a:xfrm>
            <a:off x="9131644" y="4988708"/>
            <a:ext cx="0" cy="540895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167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28F55-5CB3-8885-21D0-212748CD6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17E5-9C03-9751-1B2E-3ECC6E17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BF3BDA-D7C3-9818-B7CB-86A17205E0B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B14DED-29A4-D6CE-54D0-1FCAF004DDA6}"/>
                  </a:ext>
                </a:extLst>
              </p:cNvPr>
              <p:cNvSpPr txBox="1"/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B14DED-29A4-D6CE-54D0-1FCAF004D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blipFill>
                <a:blip r:embed="rId3"/>
                <a:stretch>
                  <a:fillRect l="-2439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C22CA6B8-521E-06EB-2CFE-18C5670364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0042"/>
          <a:stretch>
            <a:fillRect/>
          </a:stretch>
        </p:blipFill>
        <p:spPr>
          <a:xfrm>
            <a:off x="6561439" y="1690687"/>
            <a:ext cx="5140410" cy="4704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12DEA-32B0-6670-4766-D38056A51B48}"/>
              </a:ext>
            </a:extLst>
          </p:cNvPr>
          <p:cNvSpPr txBox="1"/>
          <p:nvPr/>
        </p:nvSpPr>
        <p:spPr>
          <a:xfrm>
            <a:off x="7940127" y="16082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C30EFF0-B608-2001-950E-465ADC7DA089}"/>
              </a:ext>
            </a:extLst>
          </p:cNvPr>
          <p:cNvSpPr/>
          <p:nvPr/>
        </p:nvSpPr>
        <p:spPr>
          <a:xfrm>
            <a:off x="6722076" y="1927654"/>
            <a:ext cx="2965621" cy="4523186"/>
          </a:xfrm>
          <a:custGeom>
            <a:avLst/>
            <a:gdLst>
              <a:gd name="connsiteX0" fmla="*/ 2199502 w 2965621"/>
              <a:gd name="connsiteY0" fmla="*/ 4510216 h 4523186"/>
              <a:gd name="connsiteX1" fmla="*/ 2199502 w 2965621"/>
              <a:gd name="connsiteY1" fmla="*/ 4510216 h 4523186"/>
              <a:gd name="connsiteX2" fmla="*/ 1927654 w 2965621"/>
              <a:gd name="connsiteY2" fmla="*/ 4510216 h 4523186"/>
              <a:gd name="connsiteX3" fmla="*/ 1816443 w 2965621"/>
              <a:gd name="connsiteY3" fmla="*/ 4485503 h 4523186"/>
              <a:gd name="connsiteX4" fmla="*/ 1705232 w 2965621"/>
              <a:gd name="connsiteY4" fmla="*/ 4460789 h 4523186"/>
              <a:gd name="connsiteX5" fmla="*/ 1655805 w 2965621"/>
              <a:gd name="connsiteY5" fmla="*/ 4448432 h 4523186"/>
              <a:gd name="connsiteX6" fmla="*/ 1297459 w 2965621"/>
              <a:gd name="connsiteY6" fmla="*/ 4423719 h 4523186"/>
              <a:gd name="connsiteX7" fmla="*/ 1223319 w 2965621"/>
              <a:gd name="connsiteY7" fmla="*/ 4411362 h 4523186"/>
              <a:gd name="connsiteX8" fmla="*/ 1050324 w 2965621"/>
              <a:gd name="connsiteY8" fmla="*/ 4386649 h 4523186"/>
              <a:gd name="connsiteX9" fmla="*/ 914400 w 2965621"/>
              <a:gd name="connsiteY9" fmla="*/ 4337222 h 4523186"/>
              <a:gd name="connsiteX10" fmla="*/ 840259 w 2965621"/>
              <a:gd name="connsiteY10" fmla="*/ 4300151 h 4523186"/>
              <a:gd name="connsiteX11" fmla="*/ 654908 w 2965621"/>
              <a:gd name="connsiteY11" fmla="*/ 4213654 h 4523186"/>
              <a:gd name="connsiteX12" fmla="*/ 568410 w 2965621"/>
              <a:gd name="connsiteY12" fmla="*/ 4139514 h 4523186"/>
              <a:gd name="connsiteX13" fmla="*/ 494270 w 2965621"/>
              <a:gd name="connsiteY13" fmla="*/ 4077730 h 4523186"/>
              <a:gd name="connsiteX14" fmla="*/ 432486 w 2965621"/>
              <a:gd name="connsiteY14" fmla="*/ 4003589 h 4523186"/>
              <a:gd name="connsiteX15" fmla="*/ 383059 w 2965621"/>
              <a:gd name="connsiteY15" fmla="*/ 3978876 h 4523186"/>
              <a:gd name="connsiteX16" fmla="*/ 358346 w 2965621"/>
              <a:gd name="connsiteY16" fmla="*/ 3929449 h 4523186"/>
              <a:gd name="connsiteX17" fmla="*/ 321275 w 2965621"/>
              <a:gd name="connsiteY17" fmla="*/ 3892378 h 4523186"/>
              <a:gd name="connsiteX18" fmla="*/ 284205 w 2965621"/>
              <a:gd name="connsiteY18" fmla="*/ 3842951 h 4523186"/>
              <a:gd name="connsiteX19" fmla="*/ 234778 w 2965621"/>
              <a:gd name="connsiteY19" fmla="*/ 3793524 h 4523186"/>
              <a:gd name="connsiteX20" fmla="*/ 172994 w 2965621"/>
              <a:gd name="connsiteY20" fmla="*/ 3694670 h 4523186"/>
              <a:gd name="connsiteX21" fmla="*/ 98854 w 2965621"/>
              <a:gd name="connsiteY21" fmla="*/ 3595816 h 4523186"/>
              <a:gd name="connsiteX22" fmla="*/ 49427 w 2965621"/>
              <a:gd name="connsiteY22" fmla="*/ 3496962 h 4523186"/>
              <a:gd name="connsiteX23" fmla="*/ 24713 w 2965621"/>
              <a:gd name="connsiteY23" fmla="*/ 3447535 h 4523186"/>
              <a:gd name="connsiteX24" fmla="*/ 0 w 2965621"/>
              <a:gd name="connsiteY24" fmla="*/ 3373395 h 4523186"/>
              <a:gd name="connsiteX25" fmla="*/ 12356 w 2965621"/>
              <a:gd name="connsiteY25" fmla="*/ 2928551 h 4523186"/>
              <a:gd name="connsiteX26" fmla="*/ 61783 w 2965621"/>
              <a:gd name="connsiteY26" fmla="*/ 2767914 h 4523186"/>
              <a:gd name="connsiteX27" fmla="*/ 135924 w 2965621"/>
              <a:gd name="connsiteY27" fmla="*/ 2557849 h 4523186"/>
              <a:gd name="connsiteX28" fmla="*/ 148281 w 2965621"/>
              <a:gd name="connsiteY28" fmla="*/ 2520778 h 4523186"/>
              <a:gd name="connsiteX29" fmla="*/ 172994 w 2965621"/>
              <a:gd name="connsiteY29" fmla="*/ 2483708 h 4523186"/>
              <a:gd name="connsiteX30" fmla="*/ 197708 w 2965621"/>
              <a:gd name="connsiteY30" fmla="*/ 2434281 h 4523186"/>
              <a:gd name="connsiteX31" fmla="*/ 210065 w 2965621"/>
              <a:gd name="connsiteY31" fmla="*/ 2397211 h 4523186"/>
              <a:gd name="connsiteX32" fmla="*/ 247135 w 2965621"/>
              <a:gd name="connsiteY32" fmla="*/ 2347784 h 4523186"/>
              <a:gd name="connsiteX33" fmla="*/ 271848 w 2965621"/>
              <a:gd name="connsiteY33" fmla="*/ 2298357 h 4523186"/>
              <a:gd name="connsiteX34" fmla="*/ 358346 w 2965621"/>
              <a:gd name="connsiteY34" fmla="*/ 2199503 h 4523186"/>
              <a:gd name="connsiteX35" fmla="*/ 395416 w 2965621"/>
              <a:gd name="connsiteY35" fmla="*/ 2137719 h 4523186"/>
              <a:gd name="connsiteX36" fmla="*/ 494270 w 2965621"/>
              <a:gd name="connsiteY36" fmla="*/ 2038865 h 4523186"/>
              <a:gd name="connsiteX37" fmla="*/ 543697 w 2965621"/>
              <a:gd name="connsiteY37" fmla="*/ 1989438 h 4523186"/>
              <a:gd name="connsiteX38" fmla="*/ 617838 w 2965621"/>
              <a:gd name="connsiteY38" fmla="*/ 1902941 h 4523186"/>
              <a:gd name="connsiteX39" fmla="*/ 679621 w 2965621"/>
              <a:gd name="connsiteY39" fmla="*/ 1804087 h 4523186"/>
              <a:gd name="connsiteX40" fmla="*/ 704335 w 2965621"/>
              <a:gd name="connsiteY40" fmla="*/ 1767016 h 4523186"/>
              <a:gd name="connsiteX41" fmla="*/ 766119 w 2965621"/>
              <a:gd name="connsiteY41" fmla="*/ 1655805 h 4523186"/>
              <a:gd name="connsiteX42" fmla="*/ 840259 w 2965621"/>
              <a:gd name="connsiteY42" fmla="*/ 1556951 h 4523186"/>
              <a:gd name="connsiteX43" fmla="*/ 902043 w 2965621"/>
              <a:gd name="connsiteY43" fmla="*/ 1482811 h 4523186"/>
              <a:gd name="connsiteX44" fmla="*/ 914400 w 2965621"/>
              <a:gd name="connsiteY44" fmla="*/ 1445741 h 4523186"/>
              <a:gd name="connsiteX45" fmla="*/ 976183 w 2965621"/>
              <a:gd name="connsiteY45" fmla="*/ 1359243 h 4523186"/>
              <a:gd name="connsiteX46" fmla="*/ 1000897 w 2965621"/>
              <a:gd name="connsiteY46" fmla="*/ 1285103 h 4523186"/>
              <a:gd name="connsiteX47" fmla="*/ 1013254 w 2965621"/>
              <a:gd name="connsiteY47" fmla="*/ 1248032 h 4523186"/>
              <a:gd name="connsiteX48" fmla="*/ 1062681 w 2965621"/>
              <a:gd name="connsiteY48" fmla="*/ 1149178 h 4523186"/>
              <a:gd name="connsiteX49" fmla="*/ 1087394 w 2965621"/>
              <a:gd name="connsiteY49" fmla="*/ 1112108 h 4523186"/>
              <a:gd name="connsiteX50" fmla="*/ 1124465 w 2965621"/>
              <a:gd name="connsiteY50" fmla="*/ 1025611 h 4523186"/>
              <a:gd name="connsiteX51" fmla="*/ 1186248 w 2965621"/>
              <a:gd name="connsiteY51" fmla="*/ 926757 h 4523186"/>
              <a:gd name="connsiteX52" fmla="*/ 1248032 w 2965621"/>
              <a:gd name="connsiteY52" fmla="*/ 852616 h 4523186"/>
              <a:gd name="connsiteX53" fmla="*/ 1285102 w 2965621"/>
              <a:gd name="connsiteY53" fmla="*/ 790832 h 4523186"/>
              <a:gd name="connsiteX54" fmla="*/ 1359243 w 2965621"/>
              <a:gd name="connsiteY54" fmla="*/ 691978 h 4523186"/>
              <a:gd name="connsiteX55" fmla="*/ 1433383 w 2965621"/>
              <a:gd name="connsiteY55" fmla="*/ 593124 h 4523186"/>
              <a:gd name="connsiteX56" fmla="*/ 1482810 w 2965621"/>
              <a:gd name="connsiteY56" fmla="*/ 518984 h 4523186"/>
              <a:gd name="connsiteX57" fmla="*/ 1532238 w 2965621"/>
              <a:gd name="connsiteY57" fmla="*/ 444843 h 4523186"/>
              <a:gd name="connsiteX58" fmla="*/ 1594021 w 2965621"/>
              <a:gd name="connsiteY58" fmla="*/ 358346 h 4523186"/>
              <a:gd name="connsiteX59" fmla="*/ 1643448 w 2965621"/>
              <a:gd name="connsiteY59" fmla="*/ 308919 h 4523186"/>
              <a:gd name="connsiteX60" fmla="*/ 1692875 w 2965621"/>
              <a:gd name="connsiteY60" fmla="*/ 247135 h 4523186"/>
              <a:gd name="connsiteX61" fmla="*/ 1754659 w 2965621"/>
              <a:gd name="connsiteY61" fmla="*/ 210065 h 4523186"/>
              <a:gd name="connsiteX62" fmla="*/ 1791729 w 2965621"/>
              <a:gd name="connsiteY62" fmla="*/ 172995 h 4523186"/>
              <a:gd name="connsiteX63" fmla="*/ 1952367 w 2965621"/>
              <a:gd name="connsiteY63" fmla="*/ 86497 h 4523186"/>
              <a:gd name="connsiteX64" fmla="*/ 2001794 w 2965621"/>
              <a:gd name="connsiteY64" fmla="*/ 61784 h 4523186"/>
              <a:gd name="connsiteX65" fmla="*/ 2038865 w 2965621"/>
              <a:gd name="connsiteY65" fmla="*/ 37070 h 4523186"/>
              <a:gd name="connsiteX66" fmla="*/ 2100648 w 2965621"/>
              <a:gd name="connsiteY66" fmla="*/ 24714 h 4523186"/>
              <a:gd name="connsiteX67" fmla="*/ 2211859 w 2965621"/>
              <a:gd name="connsiteY67" fmla="*/ 0 h 4523186"/>
              <a:gd name="connsiteX68" fmla="*/ 2421924 w 2965621"/>
              <a:gd name="connsiteY68" fmla="*/ 12357 h 4523186"/>
              <a:gd name="connsiteX69" fmla="*/ 2496065 w 2965621"/>
              <a:gd name="connsiteY69" fmla="*/ 49427 h 4523186"/>
              <a:gd name="connsiteX70" fmla="*/ 2631989 w 2965621"/>
              <a:gd name="connsiteY70" fmla="*/ 172995 h 4523186"/>
              <a:gd name="connsiteX71" fmla="*/ 2730843 w 2965621"/>
              <a:gd name="connsiteY71" fmla="*/ 296562 h 4523186"/>
              <a:gd name="connsiteX72" fmla="*/ 2743200 w 2965621"/>
              <a:gd name="connsiteY72" fmla="*/ 333632 h 4523186"/>
              <a:gd name="connsiteX73" fmla="*/ 2804983 w 2965621"/>
              <a:gd name="connsiteY73" fmla="*/ 420130 h 4523186"/>
              <a:gd name="connsiteX74" fmla="*/ 2817340 w 2965621"/>
              <a:gd name="connsiteY74" fmla="*/ 457200 h 4523186"/>
              <a:gd name="connsiteX75" fmla="*/ 2842054 w 2965621"/>
              <a:gd name="connsiteY75" fmla="*/ 556054 h 4523186"/>
              <a:gd name="connsiteX76" fmla="*/ 2829697 w 2965621"/>
              <a:gd name="connsiteY76" fmla="*/ 864973 h 4523186"/>
              <a:gd name="connsiteX77" fmla="*/ 2804983 w 2965621"/>
              <a:gd name="connsiteY77" fmla="*/ 939114 h 4523186"/>
              <a:gd name="connsiteX78" fmla="*/ 2792627 w 2965621"/>
              <a:gd name="connsiteY78" fmla="*/ 976184 h 4523186"/>
              <a:gd name="connsiteX79" fmla="*/ 2767913 w 2965621"/>
              <a:gd name="connsiteY79" fmla="*/ 1025611 h 4523186"/>
              <a:gd name="connsiteX80" fmla="*/ 2755556 w 2965621"/>
              <a:gd name="connsiteY80" fmla="*/ 1075038 h 4523186"/>
              <a:gd name="connsiteX81" fmla="*/ 2743200 w 2965621"/>
              <a:gd name="connsiteY81" fmla="*/ 1112108 h 4523186"/>
              <a:gd name="connsiteX82" fmla="*/ 2706129 w 2965621"/>
              <a:gd name="connsiteY82" fmla="*/ 1272746 h 4523186"/>
              <a:gd name="connsiteX83" fmla="*/ 2693773 w 2965621"/>
              <a:gd name="connsiteY83" fmla="*/ 1322173 h 4523186"/>
              <a:gd name="connsiteX84" fmla="*/ 2681416 w 2965621"/>
              <a:gd name="connsiteY84" fmla="*/ 1408670 h 4523186"/>
              <a:gd name="connsiteX85" fmla="*/ 2669059 w 2965621"/>
              <a:gd name="connsiteY85" fmla="*/ 1507524 h 4523186"/>
              <a:gd name="connsiteX86" fmla="*/ 2656702 w 2965621"/>
              <a:gd name="connsiteY86" fmla="*/ 1618735 h 4523186"/>
              <a:gd name="connsiteX87" fmla="*/ 2644346 w 2965621"/>
              <a:gd name="connsiteY87" fmla="*/ 1692876 h 4523186"/>
              <a:gd name="connsiteX88" fmla="*/ 2656702 w 2965621"/>
              <a:gd name="connsiteY88" fmla="*/ 2113005 h 4523186"/>
              <a:gd name="connsiteX89" fmla="*/ 2669059 w 2965621"/>
              <a:gd name="connsiteY89" fmla="*/ 2150076 h 4523186"/>
              <a:gd name="connsiteX90" fmla="*/ 2693773 w 2965621"/>
              <a:gd name="connsiteY90" fmla="*/ 2211860 h 4523186"/>
              <a:gd name="connsiteX91" fmla="*/ 2706129 w 2965621"/>
              <a:gd name="connsiteY91" fmla="*/ 2261287 h 4523186"/>
              <a:gd name="connsiteX92" fmla="*/ 2730843 w 2965621"/>
              <a:gd name="connsiteY92" fmla="*/ 2323070 h 4523186"/>
              <a:gd name="connsiteX93" fmla="*/ 2767913 w 2965621"/>
              <a:gd name="connsiteY93" fmla="*/ 2483708 h 4523186"/>
              <a:gd name="connsiteX94" fmla="*/ 2792627 w 2965621"/>
              <a:gd name="connsiteY94" fmla="*/ 2557849 h 4523186"/>
              <a:gd name="connsiteX95" fmla="*/ 2804983 w 2965621"/>
              <a:gd name="connsiteY95" fmla="*/ 2594919 h 4523186"/>
              <a:gd name="connsiteX96" fmla="*/ 2817340 w 2965621"/>
              <a:gd name="connsiteY96" fmla="*/ 2669060 h 4523186"/>
              <a:gd name="connsiteX97" fmla="*/ 2829697 w 2965621"/>
              <a:gd name="connsiteY97" fmla="*/ 2718487 h 4523186"/>
              <a:gd name="connsiteX98" fmla="*/ 2854410 w 2965621"/>
              <a:gd name="connsiteY98" fmla="*/ 2866768 h 4523186"/>
              <a:gd name="connsiteX99" fmla="*/ 2879124 w 2965621"/>
              <a:gd name="connsiteY99" fmla="*/ 2953265 h 4523186"/>
              <a:gd name="connsiteX100" fmla="*/ 2891481 w 2965621"/>
              <a:gd name="connsiteY100" fmla="*/ 3015049 h 4523186"/>
              <a:gd name="connsiteX101" fmla="*/ 2916194 w 2965621"/>
              <a:gd name="connsiteY101" fmla="*/ 3113903 h 4523186"/>
              <a:gd name="connsiteX102" fmla="*/ 2940908 w 2965621"/>
              <a:gd name="connsiteY102" fmla="*/ 3249827 h 4523186"/>
              <a:gd name="connsiteX103" fmla="*/ 2965621 w 2965621"/>
              <a:gd name="connsiteY103" fmla="*/ 3435178 h 4523186"/>
              <a:gd name="connsiteX104" fmla="*/ 2953265 w 2965621"/>
              <a:gd name="connsiteY104" fmla="*/ 3830595 h 4523186"/>
              <a:gd name="connsiteX105" fmla="*/ 2940908 w 2965621"/>
              <a:gd name="connsiteY105" fmla="*/ 3880022 h 4523186"/>
              <a:gd name="connsiteX106" fmla="*/ 2891481 w 2965621"/>
              <a:gd name="connsiteY106" fmla="*/ 3954162 h 4523186"/>
              <a:gd name="connsiteX107" fmla="*/ 2817340 w 2965621"/>
              <a:gd name="connsiteY107" fmla="*/ 4015946 h 4523186"/>
              <a:gd name="connsiteX108" fmla="*/ 2780270 w 2965621"/>
              <a:gd name="connsiteY108" fmla="*/ 4053016 h 4523186"/>
              <a:gd name="connsiteX109" fmla="*/ 2706129 w 2965621"/>
              <a:gd name="connsiteY109" fmla="*/ 4090087 h 4523186"/>
              <a:gd name="connsiteX110" fmla="*/ 2619632 w 2965621"/>
              <a:gd name="connsiteY110" fmla="*/ 4151870 h 4523186"/>
              <a:gd name="connsiteX111" fmla="*/ 2508421 w 2965621"/>
              <a:gd name="connsiteY111" fmla="*/ 4213654 h 4523186"/>
              <a:gd name="connsiteX112" fmla="*/ 2471351 w 2965621"/>
              <a:gd name="connsiteY112" fmla="*/ 4238368 h 4523186"/>
              <a:gd name="connsiteX113" fmla="*/ 2384854 w 2965621"/>
              <a:gd name="connsiteY113" fmla="*/ 4349578 h 4523186"/>
              <a:gd name="connsiteX114" fmla="*/ 2360140 w 2965621"/>
              <a:gd name="connsiteY114" fmla="*/ 4386649 h 4523186"/>
              <a:gd name="connsiteX115" fmla="*/ 2335427 w 2965621"/>
              <a:gd name="connsiteY115" fmla="*/ 4423719 h 4523186"/>
              <a:gd name="connsiteX116" fmla="*/ 2261286 w 2965621"/>
              <a:gd name="connsiteY116" fmla="*/ 4473146 h 4523186"/>
              <a:gd name="connsiteX117" fmla="*/ 2199502 w 2965621"/>
              <a:gd name="connsiteY117" fmla="*/ 4510216 h 452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965621" h="4523186" fill="none" extrusionOk="0">
                <a:moveTo>
                  <a:pt x="2199502" y="4510216"/>
                </a:moveTo>
                <a:lnTo>
                  <a:pt x="2199502" y="4510216"/>
                </a:lnTo>
                <a:cubicBezTo>
                  <a:pt x="2057180" y="4524976"/>
                  <a:pt x="2091331" y="4533697"/>
                  <a:pt x="1927654" y="4510216"/>
                </a:cubicBezTo>
                <a:cubicBezTo>
                  <a:pt x="1893284" y="4500722"/>
                  <a:pt x="1852253" y="4497537"/>
                  <a:pt x="1816443" y="4485503"/>
                </a:cubicBezTo>
                <a:cubicBezTo>
                  <a:pt x="1792522" y="4481152"/>
                  <a:pt x="1755512" y="4473555"/>
                  <a:pt x="1705232" y="4460789"/>
                </a:cubicBezTo>
                <a:cubicBezTo>
                  <a:pt x="1689236" y="4456804"/>
                  <a:pt x="1671846" y="4448206"/>
                  <a:pt x="1655805" y="4448432"/>
                </a:cubicBezTo>
                <a:cubicBezTo>
                  <a:pt x="1568868" y="4433468"/>
                  <a:pt x="1360342" y="4423421"/>
                  <a:pt x="1297459" y="4423719"/>
                </a:cubicBezTo>
                <a:cubicBezTo>
                  <a:pt x="1262146" y="4418944"/>
                  <a:pt x="1240464" y="4416212"/>
                  <a:pt x="1223319" y="4411362"/>
                </a:cubicBezTo>
                <a:cubicBezTo>
                  <a:pt x="1186044" y="4411037"/>
                  <a:pt x="1096855" y="4387681"/>
                  <a:pt x="1050324" y="4386649"/>
                </a:cubicBezTo>
                <a:cubicBezTo>
                  <a:pt x="1004789" y="4366746"/>
                  <a:pt x="957454" y="4366722"/>
                  <a:pt x="914400" y="4337222"/>
                </a:cubicBezTo>
                <a:cubicBezTo>
                  <a:pt x="895536" y="4325343"/>
                  <a:pt x="870313" y="4307011"/>
                  <a:pt x="840259" y="4300151"/>
                </a:cubicBezTo>
                <a:cubicBezTo>
                  <a:pt x="711567" y="4238223"/>
                  <a:pt x="727328" y="4269851"/>
                  <a:pt x="654908" y="4213654"/>
                </a:cubicBezTo>
                <a:cubicBezTo>
                  <a:pt x="550568" y="4116090"/>
                  <a:pt x="658456" y="4228389"/>
                  <a:pt x="568410" y="4139514"/>
                </a:cubicBezTo>
                <a:cubicBezTo>
                  <a:pt x="523756" y="4088287"/>
                  <a:pt x="538995" y="4141757"/>
                  <a:pt x="494270" y="4077730"/>
                </a:cubicBezTo>
                <a:cubicBezTo>
                  <a:pt x="462961" y="4040344"/>
                  <a:pt x="475181" y="4034895"/>
                  <a:pt x="432486" y="4003589"/>
                </a:cubicBezTo>
                <a:cubicBezTo>
                  <a:pt x="416887" y="3988404"/>
                  <a:pt x="398835" y="3986835"/>
                  <a:pt x="383059" y="3978876"/>
                </a:cubicBezTo>
                <a:cubicBezTo>
                  <a:pt x="371855" y="3961526"/>
                  <a:pt x="370887" y="3942762"/>
                  <a:pt x="358346" y="3929449"/>
                </a:cubicBezTo>
                <a:cubicBezTo>
                  <a:pt x="347425" y="3914908"/>
                  <a:pt x="335833" y="3903002"/>
                  <a:pt x="321275" y="3892378"/>
                </a:cubicBezTo>
                <a:cubicBezTo>
                  <a:pt x="309088" y="3875282"/>
                  <a:pt x="302434" y="3860393"/>
                  <a:pt x="284205" y="3842951"/>
                </a:cubicBezTo>
                <a:cubicBezTo>
                  <a:pt x="271989" y="3823356"/>
                  <a:pt x="246637" y="3807210"/>
                  <a:pt x="234778" y="3793524"/>
                </a:cubicBezTo>
                <a:cubicBezTo>
                  <a:pt x="147226" y="3695324"/>
                  <a:pt x="235619" y="3770310"/>
                  <a:pt x="172994" y="3694670"/>
                </a:cubicBezTo>
                <a:cubicBezTo>
                  <a:pt x="153343" y="3664696"/>
                  <a:pt x="122365" y="3631256"/>
                  <a:pt x="98854" y="3595816"/>
                </a:cubicBezTo>
                <a:cubicBezTo>
                  <a:pt x="5772" y="3442762"/>
                  <a:pt x="68612" y="3579234"/>
                  <a:pt x="49427" y="3496962"/>
                </a:cubicBezTo>
                <a:cubicBezTo>
                  <a:pt x="42990" y="3480974"/>
                  <a:pt x="31080" y="3468198"/>
                  <a:pt x="24713" y="3447535"/>
                </a:cubicBezTo>
                <a:cubicBezTo>
                  <a:pt x="15038" y="3423348"/>
                  <a:pt x="1" y="3373395"/>
                  <a:pt x="0" y="3373395"/>
                </a:cubicBezTo>
                <a:cubicBezTo>
                  <a:pt x="9463" y="3201324"/>
                  <a:pt x="10318" y="3082347"/>
                  <a:pt x="12356" y="2928551"/>
                </a:cubicBezTo>
                <a:cubicBezTo>
                  <a:pt x="12154" y="2904910"/>
                  <a:pt x="52289" y="2789176"/>
                  <a:pt x="61783" y="2767914"/>
                </a:cubicBezTo>
                <a:cubicBezTo>
                  <a:pt x="133834" y="2524493"/>
                  <a:pt x="70940" y="2744944"/>
                  <a:pt x="135924" y="2557849"/>
                </a:cubicBezTo>
                <a:cubicBezTo>
                  <a:pt x="141577" y="2548193"/>
                  <a:pt x="143616" y="2532612"/>
                  <a:pt x="148281" y="2520778"/>
                </a:cubicBezTo>
                <a:cubicBezTo>
                  <a:pt x="153267" y="2508602"/>
                  <a:pt x="167198" y="2495623"/>
                  <a:pt x="172994" y="2483708"/>
                </a:cubicBezTo>
                <a:cubicBezTo>
                  <a:pt x="181149" y="2469699"/>
                  <a:pt x="190663" y="2449938"/>
                  <a:pt x="197708" y="2434281"/>
                </a:cubicBezTo>
                <a:cubicBezTo>
                  <a:pt x="202614" y="2421846"/>
                  <a:pt x="201657" y="2405984"/>
                  <a:pt x="210065" y="2397211"/>
                </a:cubicBezTo>
                <a:cubicBezTo>
                  <a:pt x="220593" y="2375391"/>
                  <a:pt x="237666" y="2368234"/>
                  <a:pt x="247135" y="2347784"/>
                </a:cubicBezTo>
                <a:cubicBezTo>
                  <a:pt x="252772" y="2332895"/>
                  <a:pt x="262598" y="2311668"/>
                  <a:pt x="271848" y="2298357"/>
                </a:cubicBezTo>
                <a:cubicBezTo>
                  <a:pt x="350509" y="2191974"/>
                  <a:pt x="283036" y="2297634"/>
                  <a:pt x="358346" y="2199503"/>
                </a:cubicBezTo>
                <a:cubicBezTo>
                  <a:pt x="372097" y="2181817"/>
                  <a:pt x="376486" y="2158258"/>
                  <a:pt x="395416" y="2137719"/>
                </a:cubicBezTo>
                <a:cubicBezTo>
                  <a:pt x="426887" y="2103828"/>
                  <a:pt x="460177" y="2070602"/>
                  <a:pt x="494270" y="2038865"/>
                </a:cubicBezTo>
                <a:cubicBezTo>
                  <a:pt x="520070" y="2016556"/>
                  <a:pt x="520860" y="2012286"/>
                  <a:pt x="543697" y="1989438"/>
                </a:cubicBezTo>
                <a:cubicBezTo>
                  <a:pt x="581651" y="1951480"/>
                  <a:pt x="585144" y="1950734"/>
                  <a:pt x="617838" y="1902941"/>
                </a:cubicBezTo>
                <a:cubicBezTo>
                  <a:pt x="635536" y="1867096"/>
                  <a:pt x="660893" y="1844762"/>
                  <a:pt x="679621" y="1804087"/>
                </a:cubicBezTo>
                <a:cubicBezTo>
                  <a:pt x="687380" y="1792188"/>
                  <a:pt x="699425" y="1781250"/>
                  <a:pt x="704335" y="1767016"/>
                </a:cubicBezTo>
                <a:cubicBezTo>
                  <a:pt x="726120" y="1725087"/>
                  <a:pt x="741923" y="1696376"/>
                  <a:pt x="766119" y="1655805"/>
                </a:cubicBezTo>
                <a:cubicBezTo>
                  <a:pt x="794589" y="1629174"/>
                  <a:pt x="815112" y="1596039"/>
                  <a:pt x="840259" y="1556951"/>
                </a:cubicBezTo>
                <a:cubicBezTo>
                  <a:pt x="874786" y="1499152"/>
                  <a:pt x="862230" y="1528612"/>
                  <a:pt x="902043" y="1482811"/>
                </a:cubicBezTo>
                <a:cubicBezTo>
                  <a:pt x="906550" y="1470620"/>
                  <a:pt x="908426" y="1458077"/>
                  <a:pt x="914400" y="1445741"/>
                </a:cubicBezTo>
                <a:cubicBezTo>
                  <a:pt x="924644" y="1428532"/>
                  <a:pt x="965266" y="1384747"/>
                  <a:pt x="976183" y="1359243"/>
                </a:cubicBezTo>
                <a:cubicBezTo>
                  <a:pt x="986064" y="1335449"/>
                  <a:pt x="993432" y="1310667"/>
                  <a:pt x="1000897" y="1285103"/>
                </a:cubicBezTo>
                <a:cubicBezTo>
                  <a:pt x="1006777" y="1271426"/>
                  <a:pt x="1008773" y="1259873"/>
                  <a:pt x="1013254" y="1248032"/>
                </a:cubicBezTo>
                <a:cubicBezTo>
                  <a:pt x="1023610" y="1218422"/>
                  <a:pt x="1046749" y="1182167"/>
                  <a:pt x="1062681" y="1149178"/>
                </a:cubicBezTo>
                <a:cubicBezTo>
                  <a:pt x="1074177" y="1137545"/>
                  <a:pt x="1079318" y="1122811"/>
                  <a:pt x="1087394" y="1112108"/>
                </a:cubicBezTo>
                <a:cubicBezTo>
                  <a:pt x="1148022" y="970397"/>
                  <a:pt x="1042210" y="1178912"/>
                  <a:pt x="1124465" y="1025611"/>
                </a:cubicBezTo>
                <a:cubicBezTo>
                  <a:pt x="1137097" y="995326"/>
                  <a:pt x="1160950" y="953404"/>
                  <a:pt x="1186248" y="926757"/>
                </a:cubicBezTo>
                <a:cubicBezTo>
                  <a:pt x="1226735" y="885972"/>
                  <a:pt x="1221334" y="898923"/>
                  <a:pt x="1248032" y="852616"/>
                </a:cubicBezTo>
                <a:cubicBezTo>
                  <a:pt x="1258351" y="831219"/>
                  <a:pt x="1272601" y="816203"/>
                  <a:pt x="1285102" y="790832"/>
                </a:cubicBezTo>
                <a:cubicBezTo>
                  <a:pt x="1307727" y="765731"/>
                  <a:pt x="1342385" y="724085"/>
                  <a:pt x="1359243" y="691978"/>
                </a:cubicBezTo>
                <a:cubicBezTo>
                  <a:pt x="1400296" y="598197"/>
                  <a:pt x="1373847" y="631494"/>
                  <a:pt x="1433383" y="593124"/>
                </a:cubicBezTo>
                <a:cubicBezTo>
                  <a:pt x="1453511" y="520150"/>
                  <a:pt x="1419620" y="580481"/>
                  <a:pt x="1482810" y="518984"/>
                </a:cubicBezTo>
                <a:cubicBezTo>
                  <a:pt x="1503706" y="497215"/>
                  <a:pt x="1514461" y="472597"/>
                  <a:pt x="1532238" y="444843"/>
                </a:cubicBezTo>
                <a:cubicBezTo>
                  <a:pt x="1556135" y="422697"/>
                  <a:pt x="1568049" y="381055"/>
                  <a:pt x="1594021" y="358346"/>
                </a:cubicBezTo>
                <a:cubicBezTo>
                  <a:pt x="1606924" y="345247"/>
                  <a:pt x="1625778" y="326908"/>
                  <a:pt x="1643448" y="308919"/>
                </a:cubicBezTo>
                <a:cubicBezTo>
                  <a:pt x="1665154" y="287598"/>
                  <a:pt x="1667600" y="265313"/>
                  <a:pt x="1692875" y="247135"/>
                </a:cubicBezTo>
                <a:cubicBezTo>
                  <a:pt x="1710002" y="232571"/>
                  <a:pt x="1732134" y="219537"/>
                  <a:pt x="1754659" y="210065"/>
                </a:cubicBezTo>
                <a:cubicBezTo>
                  <a:pt x="1768623" y="200691"/>
                  <a:pt x="1778714" y="184930"/>
                  <a:pt x="1791729" y="172995"/>
                </a:cubicBezTo>
                <a:cubicBezTo>
                  <a:pt x="1826996" y="146747"/>
                  <a:pt x="1911434" y="103321"/>
                  <a:pt x="1952367" y="86497"/>
                </a:cubicBezTo>
                <a:cubicBezTo>
                  <a:pt x="1969945" y="77228"/>
                  <a:pt x="1986425" y="70773"/>
                  <a:pt x="2001794" y="61784"/>
                </a:cubicBezTo>
                <a:cubicBezTo>
                  <a:pt x="2014240" y="56688"/>
                  <a:pt x="2023274" y="45521"/>
                  <a:pt x="2038865" y="37070"/>
                </a:cubicBezTo>
                <a:cubicBezTo>
                  <a:pt x="2058745" y="30594"/>
                  <a:pt x="2080337" y="31231"/>
                  <a:pt x="2100648" y="24714"/>
                </a:cubicBezTo>
                <a:cubicBezTo>
                  <a:pt x="2211964" y="18928"/>
                  <a:pt x="1971030" y="61665"/>
                  <a:pt x="2211859" y="0"/>
                </a:cubicBezTo>
                <a:cubicBezTo>
                  <a:pt x="2273841" y="15653"/>
                  <a:pt x="2354922" y="-5092"/>
                  <a:pt x="2421924" y="12357"/>
                </a:cubicBezTo>
                <a:cubicBezTo>
                  <a:pt x="2452653" y="19358"/>
                  <a:pt x="2476180" y="32817"/>
                  <a:pt x="2496065" y="49427"/>
                </a:cubicBezTo>
                <a:cubicBezTo>
                  <a:pt x="2534706" y="72962"/>
                  <a:pt x="2612327" y="137437"/>
                  <a:pt x="2631989" y="172995"/>
                </a:cubicBezTo>
                <a:cubicBezTo>
                  <a:pt x="2696338" y="266376"/>
                  <a:pt x="2658649" y="233347"/>
                  <a:pt x="2730843" y="296562"/>
                </a:cubicBezTo>
                <a:cubicBezTo>
                  <a:pt x="2734381" y="307800"/>
                  <a:pt x="2734838" y="323370"/>
                  <a:pt x="2743200" y="333632"/>
                </a:cubicBezTo>
                <a:cubicBezTo>
                  <a:pt x="2766038" y="371895"/>
                  <a:pt x="2786720" y="380467"/>
                  <a:pt x="2804983" y="420130"/>
                </a:cubicBezTo>
                <a:cubicBezTo>
                  <a:pt x="2811693" y="431496"/>
                  <a:pt x="2812491" y="443508"/>
                  <a:pt x="2817340" y="457200"/>
                </a:cubicBezTo>
                <a:cubicBezTo>
                  <a:pt x="2826277" y="489970"/>
                  <a:pt x="2842055" y="556054"/>
                  <a:pt x="2842054" y="556054"/>
                </a:cubicBezTo>
                <a:cubicBezTo>
                  <a:pt x="2850709" y="638013"/>
                  <a:pt x="2846389" y="769031"/>
                  <a:pt x="2829697" y="864973"/>
                </a:cubicBezTo>
                <a:cubicBezTo>
                  <a:pt x="2828094" y="892285"/>
                  <a:pt x="2811654" y="914504"/>
                  <a:pt x="2804983" y="939114"/>
                </a:cubicBezTo>
                <a:cubicBezTo>
                  <a:pt x="2802173" y="946985"/>
                  <a:pt x="2797832" y="958532"/>
                  <a:pt x="2792627" y="976184"/>
                </a:cubicBezTo>
                <a:cubicBezTo>
                  <a:pt x="2788260" y="990845"/>
                  <a:pt x="2774295" y="1006679"/>
                  <a:pt x="2767913" y="1025611"/>
                </a:cubicBezTo>
                <a:cubicBezTo>
                  <a:pt x="2761258" y="1043150"/>
                  <a:pt x="2757540" y="1059028"/>
                  <a:pt x="2755556" y="1075038"/>
                </a:cubicBezTo>
                <a:cubicBezTo>
                  <a:pt x="2753648" y="1086440"/>
                  <a:pt x="2746191" y="1097221"/>
                  <a:pt x="2743200" y="1112108"/>
                </a:cubicBezTo>
                <a:cubicBezTo>
                  <a:pt x="2706751" y="1253311"/>
                  <a:pt x="2722494" y="1161684"/>
                  <a:pt x="2706129" y="1272746"/>
                </a:cubicBezTo>
                <a:cubicBezTo>
                  <a:pt x="2702030" y="1292931"/>
                  <a:pt x="2700026" y="1304375"/>
                  <a:pt x="2693773" y="1322173"/>
                </a:cubicBezTo>
                <a:cubicBezTo>
                  <a:pt x="2689969" y="1351202"/>
                  <a:pt x="2685931" y="1382239"/>
                  <a:pt x="2681416" y="1408670"/>
                </a:cubicBezTo>
                <a:cubicBezTo>
                  <a:pt x="2679620" y="1434900"/>
                  <a:pt x="2674272" y="1479650"/>
                  <a:pt x="2669059" y="1507524"/>
                </a:cubicBezTo>
                <a:cubicBezTo>
                  <a:pt x="2663591" y="1544879"/>
                  <a:pt x="2658361" y="1587063"/>
                  <a:pt x="2656702" y="1618735"/>
                </a:cubicBezTo>
                <a:cubicBezTo>
                  <a:pt x="2652281" y="1641367"/>
                  <a:pt x="2648263" y="1666799"/>
                  <a:pt x="2644346" y="1692876"/>
                </a:cubicBezTo>
                <a:cubicBezTo>
                  <a:pt x="2647194" y="1838297"/>
                  <a:pt x="2619647" y="1986172"/>
                  <a:pt x="2656702" y="2113005"/>
                </a:cubicBezTo>
                <a:cubicBezTo>
                  <a:pt x="2658367" y="2126131"/>
                  <a:pt x="2665798" y="2139257"/>
                  <a:pt x="2669059" y="2150076"/>
                </a:cubicBezTo>
                <a:cubicBezTo>
                  <a:pt x="2680037" y="2174090"/>
                  <a:pt x="2682207" y="2193654"/>
                  <a:pt x="2693773" y="2211860"/>
                </a:cubicBezTo>
                <a:cubicBezTo>
                  <a:pt x="2700421" y="2229790"/>
                  <a:pt x="2699182" y="2244483"/>
                  <a:pt x="2706129" y="2261287"/>
                </a:cubicBezTo>
                <a:cubicBezTo>
                  <a:pt x="2714642" y="2282518"/>
                  <a:pt x="2722986" y="2302179"/>
                  <a:pt x="2730843" y="2323070"/>
                </a:cubicBezTo>
                <a:cubicBezTo>
                  <a:pt x="2813230" y="2559749"/>
                  <a:pt x="2716459" y="2326354"/>
                  <a:pt x="2767913" y="2483708"/>
                </a:cubicBezTo>
                <a:cubicBezTo>
                  <a:pt x="2774138" y="2508058"/>
                  <a:pt x="2787997" y="2537717"/>
                  <a:pt x="2792627" y="2557849"/>
                </a:cubicBezTo>
                <a:cubicBezTo>
                  <a:pt x="2796742" y="2569261"/>
                  <a:pt x="2801477" y="2582518"/>
                  <a:pt x="2804983" y="2594919"/>
                </a:cubicBezTo>
                <a:cubicBezTo>
                  <a:pt x="2808260" y="2614722"/>
                  <a:pt x="2807429" y="2643311"/>
                  <a:pt x="2817340" y="2669060"/>
                </a:cubicBezTo>
                <a:cubicBezTo>
                  <a:pt x="2819450" y="2687830"/>
                  <a:pt x="2827102" y="2701482"/>
                  <a:pt x="2829697" y="2718487"/>
                </a:cubicBezTo>
                <a:cubicBezTo>
                  <a:pt x="2843486" y="2760411"/>
                  <a:pt x="2836791" y="2809686"/>
                  <a:pt x="2854410" y="2866768"/>
                </a:cubicBezTo>
                <a:cubicBezTo>
                  <a:pt x="2868115" y="2908287"/>
                  <a:pt x="2868924" y="2907050"/>
                  <a:pt x="2879124" y="2953265"/>
                </a:cubicBezTo>
                <a:cubicBezTo>
                  <a:pt x="2883469" y="2975395"/>
                  <a:pt x="2886438" y="2995063"/>
                  <a:pt x="2891481" y="3015049"/>
                </a:cubicBezTo>
                <a:cubicBezTo>
                  <a:pt x="2896653" y="3051255"/>
                  <a:pt x="2908047" y="3081581"/>
                  <a:pt x="2916194" y="3113903"/>
                </a:cubicBezTo>
                <a:cubicBezTo>
                  <a:pt x="2929142" y="3178084"/>
                  <a:pt x="2930867" y="3181063"/>
                  <a:pt x="2940908" y="3249827"/>
                </a:cubicBezTo>
                <a:cubicBezTo>
                  <a:pt x="2953402" y="3328613"/>
                  <a:pt x="2951708" y="3362498"/>
                  <a:pt x="2965621" y="3435178"/>
                </a:cubicBezTo>
                <a:cubicBezTo>
                  <a:pt x="2968531" y="3583925"/>
                  <a:pt x="2972134" y="3716647"/>
                  <a:pt x="2953265" y="3830595"/>
                </a:cubicBezTo>
                <a:cubicBezTo>
                  <a:pt x="2951069" y="3847531"/>
                  <a:pt x="2947420" y="3863419"/>
                  <a:pt x="2940908" y="3880022"/>
                </a:cubicBezTo>
                <a:cubicBezTo>
                  <a:pt x="2930052" y="3910930"/>
                  <a:pt x="2914360" y="3929811"/>
                  <a:pt x="2891481" y="3954162"/>
                </a:cubicBezTo>
                <a:cubicBezTo>
                  <a:pt x="2798267" y="4066782"/>
                  <a:pt x="2902538" y="3920866"/>
                  <a:pt x="2817340" y="4015946"/>
                </a:cubicBezTo>
                <a:cubicBezTo>
                  <a:pt x="2803064" y="4027836"/>
                  <a:pt x="2794446" y="4042887"/>
                  <a:pt x="2780270" y="4053016"/>
                </a:cubicBezTo>
                <a:cubicBezTo>
                  <a:pt x="2748002" y="4079182"/>
                  <a:pt x="2743476" y="4078151"/>
                  <a:pt x="2706129" y="4090087"/>
                </a:cubicBezTo>
                <a:cubicBezTo>
                  <a:pt x="2649026" y="4149705"/>
                  <a:pt x="2697442" y="4097984"/>
                  <a:pt x="2619632" y="4151870"/>
                </a:cubicBezTo>
                <a:cubicBezTo>
                  <a:pt x="2514186" y="4204658"/>
                  <a:pt x="2582085" y="4185268"/>
                  <a:pt x="2508421" y="4213654"/>
                </a:cubicBezTo>
                <a:cubicBezTo>
                  <a:pt x="2496294" y="4219379"/>
                  <a:pt x="2482459" y="4228695"/>
                  <a:pt x="2471351" y="4238368"/>
                </a:cubicBezTo>
                <a:cubicBezTo>
                  <a:pt x="2424706" y="4273903"/>
                  <a:pt x="2420024" y="4298213"/>
                  <a:pt x="2384854" y="4349578"/>
                </a:cubicBezTo>
                <a:cubicBezTo>
                  <a:pt x="2379489" y="4358492"/>
                  <a:pt x="2370786" y="4369905"/>
                  <a:pt x="2360140" y="4386649"/>
                </a:cubicBezTo>
                <a:cubicBezTo>
                  <a:pt x="2352424" y="4400895"/>
                  <a:pt x="2346869" y="4416935"/>
                  <a:pt x="2335427" y="4423719"/>
                </a:cubicBezTo>
                <a:cubicBezTo>
                  <a:pt x="2317045" y="4430952"/>
                  <a:pt x="2296225" y="4445923"/>
                  <a:pt x="2261286" y="4473146"/>
                </a:cubicBezTo>
                <a:cubicBezTo>
                  <a:pt x="2218489" y="4500763"/>
                  <a:pt x="2207940" y="4506284"/>
                  <a:pt x="2199502" y="4510216"/>
                </a:cubicBezTo>
                <a:close/>
              </a:path>
              <a:path w="2965621" h="4523186" stroke="0" extrusionOk="0">
                <a:moveTo>
                  <a:pt x="2199502" y="4510216"/>
                </a:moveTo>
                <a:lnTo>
                  <a:pt x="2199502" y="4510216"/>
                </a:lnTo>
                <a:cubicBezTo>
                  <a:pt x="2061560" y="4534065"/>
                  <a:pt x="2098251" y="4524113"/>
                  <a:pt x="1927654" y="4510216"/>
                </a:cubicBezTo>
                <a:cubicBezTo>
                  <a:pt x="1896193" y="4510206"/>
                  <a:pt x="1845257" y="4497326"/>
                  <a:pt x="1816443" y="4485503"/>
                </a:cubicBezTo>
                <a:cubicBezTo>
                  <a:pt x="1773824" y="4476064"/>
                  <a:pt x="1759428" y="4476692"/>
                  <a:pt x="1705232" y="4460789"/>
                </a:cubicBezTo>
                <a:cubicBezTo>
                  <a:pt x="1692332" y="4457403"/>
                  <a:pt x="1673767" y="4449231"/>
                  <a:pt x="1655805" y="4448432"/>
                </a:cubicBezTo>
                <a:cubicBezTo>
                  <a:pt x="1567927" y="4439216"/>
                  <a:pt x="1351897" y="4424033"/>
                  <a:pt x="1297459" y="4423719"/>
                </a:cubicBezTo>
                <a:cubicBezTo>
                  <a:pt x="1262815" y="4417198"/>
                  <a:pt x="1241965" y="4416771"/>
                  <a:pt x="1223319" y="4411362"/>
                </a:cubicBezTo>
                <a:cubicBezTo>
                  <a:pt x="1137899" y="4403716"/>
                  <a:pt x="1124553" y="4391398"/>
                  <a:pt x="1050324" y="4386649"/>
                </a:cubicBezTo>
                <a:cubicBezTo>
                  <a:pt x="1003999" y="4375167"/>
                  <a:pt x="958270" y="4364921"/>
                  <a:pt x="914400" y="4337222"/>
                </a:cubicBezTo>
                <a:cubicBezTo>
                  <a:pt x="887135" y="4319870"/>
                  <a:pt x="864615" y="4311916"/>
                  <a:pt x="840259" y="4300151"/>
                </a:cubicBezTo>
                <a:cubicBezTo>
                  <a:pt x="711361" y="4245499"/>
                  <a:pt x="728101" y="4262396"/>
                  <a:pt x="654908" y="4213654"/>
                </a:cubicBezTo>
                <a:cubicBezTo>
                  <a:pt x="526943" y="4087069"/>
                  <a:pt x="655763" y="4232002"/>
                  <a:pt x="568410" y="4139514"/>
                </a:cubicBezTo>
                <a:cubicBezTo>
                  <a:pt x="513988" y="4089607"/>
                  <a:pt x="540401" y="4129015"/>
                  <a:pt x="494270" y="4077730"/>
                </a:cubicBezTo>
                <a:cubicBezTo>
                  <a:pt x="462515" y="4041088"/>
                  <a:pt x="476812" y="4035085"/>
                  <a:pt x="432486" y="4003589"/>
                </a:cubicBezTo>
                <a:cubicBezTo>
                  <a:pt x="416895" y="3993143"/>
                  <a:pt x="402673" y="3983911"/>
                  <a:pt x="383059" y="3978876"/>
                </a:cubicBezTo>
                <a:cubicBezTo>
                  <a:pt x="377952" y="3961516"/>
                  <a:pt x="369008" y="3946016"/>
                  <a:pt x="358346" y="3929449"/>
                </a:cubicBezTo>
                <a:cubicBezTo>
                  <a:pt x="348401" y="3911000"/>
                  <a:pt x="332948" y="3908072"/>
                  <a:pt x="321275" y="3892378"/>
                </a:cubicBezTo>
                <a:cubicBezTo>
                  <a:pt x="306458" y="3874484"/>
                  <a:pt x="295157" y="3862831"/>
                  <a:pt x="284205" y="3842951"/>
                </a:cubicBezTo>
                <a:cubicBezTo>
                  <a:pt x="272781" y="3826551"/>
                  <a:pt x="249173" y="3809951"/>
                  <a:pt x="234778" y="3793524"/>
                </a:cubicBezTo>
                <a:cubicBezTo>
                  <a:pt x="155122" y="3716361"/>
                  <a:pt x="218652" y="3775968"/>
                  <a:pt x="172994" y="3694670"/>
                </a:cubicBezTo>
                <a:cubicBezTo>
                  <a:pt x="152596" y="3662522"/>
                  <a:pt x="123882" y="3628364"/>
                  <a:pt x="98854" y="3595816"/>
                </a:cubicBezTo>
                <a:cubicBezTo>
                  <a:pt x="25265" y="3475742"/>
                  <a:pt x="75626" y="3582612"/>
                  <a:pt x="49427" y="3496962"/>
                </a:cubicBezTo>
                <a:cubicBezTo>
                  <a:pt x="43946" y="3480104"/>
                  <a:pt x="33326" y="3463616"/>
                  <a:pt x="24713" y="3447535"/>
                </a:cubicBezTo>
                <a:cubicBezTo>
                  <a:pt x="15037" y="3423347"/>
                  <a:pt x="1" y="3373395"/>
                  <a:pt x="0" y="3373395"/>
                </a:cubicBezTo>
                <a:cubicBezTo>
                  <a:pt x="-20316" y="3233276"/>
                  <a:pt x="-23601" y="3078819"/>
                  <a:pt x="12356" y="2928551"/>
                </a:cubicBezTo>
                <a:cubicBezTo>
                  <a:pt x="13308" y="2905391"/>
                  <a:pt x="52298" y="2787539"/>
                  <a:pt x="61783" y="2767914"/>
                </a:cubicBezTo>
                <a:cubicBezTo>
                  <a:pt x="128020" y="2523963"/>
                  <a:pt x="28662" y="2763468"/>
                  <a:pt x="135924" y="2557849"/>
                </a:cubicBezTo>
                <a:cubicBezTo>
                  <a:pt x="142257" y="2545549"/>
                  <a:pt x="143617" y="2530339"/>
                  <a:pt x="148281" y="2520778"/>
                </a:cubicBezTo>
                <a:cubicBezTo>
                  <a:pt x="154970" y="2505985"/>
                  <a:pt x="166082" y="2498482"/>
                  <a:pt x="172994" y="2483708"/>
                </a:cubicBezTo>
                <a:cubicBezTo>
                  <a:pt x="182410" y="2465597"/>
                  <a:pt x="189052" y="2455291"/>
                  <a:pt x="197708" y="2434281"/>
                </a:cubicBezTo>
                <a:cubicBezTo>
                  <a:pt x="204091" y="2422319"/>
                  <a:pt x="204230" y="2409592"/>
                  <a:pt x="210065" y="2397211"/>
                </a:cubicBezTo>
                <a:cubicBezTo>
                  <a:pt x="219551" y="2376476"/>
                  <a:pt x="234874" y="2368143"/>
                  <a:pt x="247135" y="2347784"/>
                </a:cubicBezTo>
                <a:cubicBezTo>
                  <a:pt x="258395" y="2333648"/>
                  <a:pt x="262059" y="2314431"/>
                  <a:pt x="271848" y="2298357"/>
                </a:cubicBezTo>
                <a:cubicBezTo>
                  <a:pt x="341893" y="2224857"/>
                  <a:pt x="289649" y="2308905"/>
                  <a:pt x="358346" y="2199503"/>
                </a:cubicBezTo>
                <a:cubicBezTo>
                  <a:pt x="372018" y="2180472"/>
                  <a:pt x="378493" y="2154161"/>
                  <a:pt x="395416" y="2137719"/>
                </a:cubicBezTo>
                <a:cubicBezTo>
                  <a:pt x="426867" y="2096330"/>
                  <a:pt x="469260" y="2072505"/>
                  <a:pt x="494270" y="2038865"/>
                </a:cubicBezTo>
                <a:cubicBezTo>
                  <a:pt x="510781" y="2022715"/>
                  <a:pt x="534992" y="2002042"/>
                  <a:pt x="543697" y="1989438"/>
                </a:cubicBezTo>
                <a:cubicBezTo>
                  <a:pt x="581809" y="1951142"/>
                  <a:pt x="587004" y="1950642"/>
                  <a:pt x="617838" y="1902941"/>
                </a:cubicBezTo>
                <a:cubicBezTo>
                  <a:pt x="641396" y="1864816"/>
                  <a:pt x="660823" y="1836577"/>
                  <a:pt x="679621" y="1804087"/>
                </a:cubicBezTo>
                <a:cubicBezTo>
                  <a:pt x="687701" y="1794287"/>
                  <a:pt x="697182" y="1780635"/>
                  <a:pt x="704335" y="1767016"/>
                </a:cubicBezTo>
                <a:cubicBezTo>
                  <a:pt x="730201" y="1719212"/>
                  <a:pt x="739548" y="1694452"/>
                  <a:pt x="766119" y="1655805"/>
                </a:cubicBezTo>
                <a:cubicBezTo>
                  <a:pt x="790493" y="1628674"/>
                  <a:pt x="819867" y="1593004"/>
                  <a:pt x="840259" y="1556951"/>
                </a:cubicBezTo>
                <a:cubicBezTo>
                  <a:pt x="874612" y="1499993"/>
                  <a:pt x="860896" y="1528356"/>
                  <a:pt x="902043" y="1482811"/>
                </a:cubicBezTo>
                <a:cubicBezTo>
                  <a:pt x="904402" y="1471193"/>
                  <a:pt x="907444" y="1457391"/>
                  <a:pt x="914400" y="1445741"/>
                </a:cubicBezTo>
                <a:cubicBezTo>
                  <a:pt x="927475" y="1429895"/>
                  <a:pt x="967863" y="1379505"/>
                  <a:pt x="976183" y="1359243"/>
                </a:cubicBezTo>
                <a:cubicBezTo>
                  <a:pt x="983044" y="1332971"/>
                  <a:pt x="993500" y="1307662"/>
                  <a:pt x="1000897" y="1285103"/>
                </a:cubicBezTo>
                <a:cubicBezTo>
                  <a:pt x="1003137" y="1273484"/>
                  <a:pt x="1005785" y="1258848"/>
                  <a:pt x="1013254" y="1248032"/>
                </a:cubicBezTo>
                <a:cubicBezTo>
                  <a:pt x="1033495" y="1210421"/>
                  <a:pt x="1038753" y="1175110"/>
                  <a:pt x="1062681" y="1149178"/>
                </a:cubicBezTo>
                <a:cubicBezTo>
                  <a:pt x="1070421" y="1134588"/>
                  <a:pt x="1080547" y="1124275"/>
                  <a:pt x="1087394" y="1112108"/>
                </a:cubicBezTo>
                <a:cubicBezTo>
                  <a:pt x="1133722" y="1013212"/>
                  <a:pt x="1032948" y="1152219"/>
                  <a:pt x="1124465" y="1025611"/>
                </a:cubicBezTo>
                <a:cubicBezTo>
                  <a:pt x="1150028" y="991472"/>
                  <a:pt x="1161672" y="960839"/>
                  <a:pt x="1186248" y="926757"/>
                </a:cubicBezTo>
                <a:cubicBezTo>
                  <a:pt x="1228511" y="885648"/>
                  <a:pt x="1218983" y="896923"/>
                  <a:pt x="1248032" y="852616"/>
                </a:cubicBezTo>
                <a:cubicBezTo>
                  <a:pt x="1265598" y="831801"/>
                  <a:pt x="1271789" y="806766"/>
                  <a:pt x="1285102" y="790832"/>
                </a:cubicBezTo>
                <a:cubicBezTo>
                  <a:pt x="1314018" y="754527"/>
                  <a:pt x="1341703" y="731206"/>
                  <a:pt x="1359243" y="691978"/>
                </a:cubicBezTo>
                <a:cubicBezTo>
                  <a:pt x="1396942" y="612493"/>
                  <a:pt x="1376925" y="627060"/>
                  <a:pt x="1433383" y="593124"/>
                </a:cubicBezTo>
                <a:cubicBezTo>
                  <a:pt x="1466012" y="523642"/>
                  <a:pt x="1444896" y="581234"/>
                  <a:pt x="1482810" y="518984"/>
                </a:cubicBezTo>
                <a:cubicBezTo>
                  <a:pt x="1503186" y="495656"/>
                  <a:pt x="1515201" y="468880"/>
                  <a:pt x="1532238" y="444843"/>
                </a:cubicBezTo>
                <a:cubicBezTo>
                  <a:pt x="1548856" y="418671"/>
                  <a:pt x="1571982" y="378604"/>
                  <a:pt x="1594021" y="358346"/>
                </a:cubicBezTo>
                <a:cubicBezTo>
                  <a:pt x="1609029" y="342148"/>
                  <a:pt x="1629944" y="322785"/>
                  <a:pt x="1643448" y="308919"/>
                </a:cubicBezTo>
                <a:cubicBezTo>
                  <a:pt x="1655877" y="287303"/>
                  <a:pt x="1673113" y="261493"/>
                  <a:pt x="1692875" y="247135"/>
                </a:cubicBezTo>
                <a:cubicBezTo>
                  <a:pt x="1712304" y="228234"/>
                  <a:pt x="1733442" y="225520"/>
                  <a:pt x="1754659" y="210065"/>
                </a:cubicBezTo>
                <a:cubicBezTo>
                  <a:pt x="1765104" y="198624"/>
                  <a:pt x="1776607" y="184818"/>
                  <a:pt x="1791729" y="172995"/>
                </a:cubicBezTo>
                <a:cubicBezTo>
                  <a:pt x="1829396" y="144002"/>
                  <a:pt x="1912585" y="106116"/>
                  <a:pt x="1952367" y="86497"/>
                </a:cubicBezTo>
                <a:cubicBezTo>
                  <a:pt x="1971650" y="74890"/>
                  <a:pt x="1987190" y="74200"/>
                  <a:pt x="2001794" y="61784"/>
                </a:cubicBezTo>
                <a:cubicBezTo>
                  <a:pt x="2012794" y="51441"/>
                  <a:pt x="2025596" y="39993"/>
                  <a:pt x="2038865" y="37070"/>
                </a:cubicBezTo>
                <a:cubicBezTo>
                  <a:pt x="2060723" y="34194"/>
                  <a:pt x="2075936" y="29368"/>
                  <a:pt x="2100648" y="24714"/>
                </a:cubicBezTo>
                <a:cubicBezTo>
                  <a:pt x="2212148" y="-9523"/>
                  <a:pt x="1997151" y="32971"/>
                  <a:pt x="2211859" y="0"/>
                </a:cubicBezTo>
                <a:cubicBezTo>
                  <a:pt x="2293767" y="11674"/>
                  <a:pt x="2341298" y="15778"/>
                  <a:pt x="2421924" y="12357"/>
                </a:cubicBezTo>
                <a:cubicBezTo>
                  <a:pt x="2445260" y="19640"/>
                  <a:pt x="2474486" y="30308"/>
                  <a:pt x="2496065" y="49427"/>
                </a:cubicBezTo>
                <a:cubicBezTo>
                  <a:pt x="2534466" y="79768"/>
                  <a:pt x="2608018" y="137592"/>
                  <a:pt x="2631989" y="172995"/>
                </a:cubicBezTo>
                <a:cubicBezTo>
                  <a:pt x="2692887" y="257901"/>
                  <a:pt x="2657492" y="218449"/>
                  <a:pt x="2730843" y="296562"/>
                </a:cubicBezTo>
                <a:cubicBezTo>
                  <a:pt x="2732638" y="306811"/>
                  <a:pt x="2736353" y="322212"/>
                  <a:pt x="2743200" y="333632"/>
                </a:cubicBezTo>
                <a:cubicBezTo>
                  <a:pt x="2765685" y="368556"/>
                  <a:pt x="2785193" y="385205"/>
                  <a:pt x="2804983" y="420130"/>
                </a:cubicBezTo>
                <a:cubicBezTo>
                  <a:pt x="2811341" y="432164"/>
                  <a:pt x="2813501" y="445079"/>
                  <a:pt x="2817340" y="457200"/>
                </a:cubicBezTo>
                <a:cubicBezTo>
                  <a:pt x="2826277" y="489969"/>
                  <a:pt x="2842054" y="556055"/>
                  <a:pt x="2842054" y="556054"/>
                </a:cubicBezTo>
                <a:cubicBezTo>
                  <a:pt x="2853500" y="654547"/>
                  <a:pt x="2836916" y="771974"/>
                  <a:pt x="2829697" y="864973"/>
                </a:cubicBezTo>
                <a:cubicBezTo>
                  <a:pt x="2828655" y="896325"/>
                  <a:pt x="2814617" y="916074"/>
                  <a:pt x="2804983" y="939114"/>
                </a:cubicBezTo>
                <a:cubicBezTo>
                  <a:pt x="2799184" y="951336"/>
                  <a:pt x="2797984" y="961675"/>
                  <a:pt x="2792627" y="976184"/>
                </a:cubicBezTo>
                <a:cubicBezTo>
                  <a:pt x="2787310" y="998017"/>
                  <a:pt x="2774289" y="1008980"/>
                  <a:pt x="2767913" y="1025611"/>
                </a:cubicBezTo>
                <a:cubicBezTo>
                  <a:pt x="2759556" y="1042647"/>
                  <a:pt x="2764132" y="1057795"/>
                  <a:pt x="2755556" y="1075038"/>
                </a:cubicBezTo>
                <a:cubicBezTo>
                  <a:pt x="2753084" y="1084601"/>
                  <a:pt x="2746572" y="1102206"/>
                  <a:pt x="2743200" y="1112108"/>
                </a:cubicBezTo>
                <a:cubicBezTo>
                  <a:pt x="2716094" y="1255807"/>
                  <a:pt x="2735091" y="1162714"/>
                  <a:pt x="2706129" y="1272746"/>
                </a:cubicBezTo>
                <a:cubicBezTo>
                  <a:pt x="2703789" y="1289606"/>
                  <a:pt x="2695242" y="1305681"/>
                  <a:pt x="2693773" y="1322173"/>
                </a:cubicBezTo>
                <a:cubicBezTo>
                  <a:pt x="2689465" y="1353283"/>
                  <a:pt x="2687002" y="1380583"/>
                  <a:pt x="2681416" y="1408670"/>
                </a:cubicBezTo>
                <a:cubicBezTo>
                  <a:pt x="2672240" y="1443913"/>
                  <a:pt x="2672392" y="1478074"/>
                  <a:pt x="2669059" y="1507524"/>
                </a:cubicBezTo>
                <a:cubicBezTo>
                  <a:pt x="2673342" y="1545322"/>
                  <a:pt x="2663523" y="1585913"/>
                  <a:pt x="2656702" y="1618735"/>
                </a:cubicBezTo>
                <a:cubicBezTo>
                  <a:pt x="2651295" y="1646623"/>
                  <a:pt x="2648805" y="1669137"/>
                  <a:pt x="2644346" y="1692876"/>
                </a:cubicBezTo>
                <a:cubicBezTo>
                  <a:pt x="2671920" y="1826748"/>
                  <a:pt x="2642135" y="1982250"/>
                  <a:pt x="2656702" y="2113005"/>
                </a:cubicBezTo>
                <a:cubicBezTo>
                  <a:pt x="2657283" y="2127439"/>
                  <a:pt x="2661821" y="2139514"/>
                  <a:pt x="2669059" y="2150076"/>
                </a:cubicBezTo>
                <a:cubicBezTo>
                  <a:pt x="2677775" y="2168525"/>
                  <a:pt x="2685196" y="2195333"/>
                  <a:pt x="2693773" y="2211860"/>
                </a:cubicBezTo>
                <a:cubicBezTo>
                  <a:pt x="2696281" y="2228745"/>
                  <a:pt x="2703007" y="2248657"/>
                  <a:pt x="2706129" y="2261287"/>
                </a:cubicBezTo>
                <a:cubicBezTo>
                  <a:pt x="2713388" y="2276953"/>
                  <a:pt x="2723123" y="2301120"/>
                  <a:pt x="2730843" y="2323070"/>
                </a:cubicBezTo>
                <a:cubicBezTo>
                  <a:pt x="2842246" y="2545400"/>
                  <a:pt x="2735821" y="2314148"/>
                  <a:pt x="2767913" y="2483708"/>
                </a:cubicBezTo>
                <a:cubicBezTo>
                  <a:pt x="2774512" y="2514627"/>
                  <a:pt x="2780536" y="2537724"/>
                  <a:pt x="2792627" y="2557849"/>
                </a:cubicBezTo>
                <a:cubicBezTo>
                  <a:pt x="2796698" y="2569854"/>
                  <a:pt x="2803910" y="2583913"/>
                  <a:pt x="2804983" y="2594919"/>
                </a:cubicBezTo>
                <a:cubicBezTo>
                  <a:pt x="2803840" y="2617554"/>
                  <a:pt x="2812328" y="2645127"/>
                  <a:pt x="2817340" y="2669060"/>
                </a:cubicBezTo>
                <a:cubicBezTo>
                  <a:pt x="2819095" y="2686473"/>
                  <a:pt x="2830453" y="2702973"/>
                  <a:pt x="2829697" y="2718487"/>
                </a:cubicBezTo>
                <a:cubicBezTo>
                  <a:pt x="2839472" y="2765775"/>
                  <a:pt x="2841719" y="2811475"/>
                  <a:pt x="2854410" y="2866768"/>
                </a:cubicBezTo>
                <a:cubicBezTo>
                  <a:pt x="2868317" y="2908106"/>
                  <a:pt x="2868428" y="2906713"/>
                  <a:pt x="2879124" y="2953265"/>
                </a:cubicBezTo>
                <a:cubicBezTo>
                  <a:pt x="2884517" y="2971335"/>
                  <a:pt x="2888835" y="2992571"/>
                  <a:pt x="2891481" y="3015049"/>
                </a:cubicBezTo>
                <a:cubicBezTo>
                  <a:pt x="2905654" y="3047011"/>
                  <a:pt x="2909791" y="3073548"/>
                  <a:pt x="2916194" y="3113903"/>
                </a:cubicBezTo>
                <a:cubicBezTo>
                  <a:pt x="2929185" y="3177555"/>
                  <a:pt x="2930752" y="3181685"/>
                  <a:pt x="2940908" y="3249827"/>
                </a:cubicBezTo>
                <a:cubicBezTo>
                  <a:pt x="2953144" y="3316142"/>
                  <a:pt x="2958687" y="3359822"/>
                  <a:pt x="2965621" y="3435178"/>
                </a:cubicBezTo>
                <a:cubicBezTo>
                  <a:pt x="2975539" y="3560861"/>
                  <a:pt x="2961197" y="3707187"/>
                  <a:pt x="2953265" y="3830595"/>
                </a:cubicBezTo>
                <a:cubicBezTo>
                  <a:pt x="2951018" y="3844958"/>
                  <a:pt x="2949240" y="3861195"/>
                  <a:pt x="2940908" y="3880022"/>
                </a:cubicBezTo>
                <a:cubicBezTo>
                  <a:pt x="2927632" y="3905252"/>
                  <a:pt x="2915906" y="3935521"/>
                  <a:pt x="2891481" y="3954162"/>
                </a:cubicBezTo>
                <a:cubicBezTo>
                  <a:pt x="2751938" y="4070818"/>
                  <a:pt x="2923862" y="3931064"/>
                  <a:pt x="2817340" y="4015946"/>
                </a:cubicBezTo>
                <a:cubicBezTo>
                  <a:pt x="2803051" y="4023726"/>
                  <a:pt x="2796551" y="4040429"/>
                  <a:pt x="2780270" y="4053016"/>
                </a:cubicBezTo>
                <a:cubicBezTo>
                  <a:pt x="2748112" y="4079301"/>
                  <a:pt x="2743508" y="4077367"/>
                  <a:pt x="2706129" y="4090087"/>
                </a:cubicBezTo>
                <a:cubicBezTo>
                  <a:pt x="2630110" y="4155465"/>
                  <a:pt x="2697683" y="4103669"/>
                  <a:pt x="2619632" y="4151870"/>
                </a:cubicBezTo>
                <a:cubicBezTo>
                  <a:pt x="2520257" y="4229641"/>
                  <a:pt x="2585499" y="4185334"/>
                  <a:pt x="2508421" y="4213654"/>
                </a:cubicBezTo>
                <a:cubicBezTo>
                  <a:pt x="2495611" y="4222284"/>
                  <a:pt x="2483642" y="4228783"/>
                  <a:pt x="2471351" y="4238368"/>
                </a:cubicBezTo>
                <a:cubicBezTo>
                  <a:pt x="2422057" y="4274120"/>
                  <a:pt x="2419646" y="4295645"/>
                  <a:pt x="2384854" y="4349578"/>
                </a:cubicBezTo>
                <a:cubicBezTo>
                  <a:pt x="2379929" y="4358457"/>
                  <a:pt x="2371083" y="4371860"/>
                  <a:pt x="2360140" y="4386649"/>
                </a:cubicBezTo>
                <a:cubicBezTo>
                  <a:pt x="2352961" y="4401589"/>
                  <a:pt x="2347936" y="4414827"/>
                  <a:pt x="2335427" y="4423719"/>
                </a:cubicBezTo>
                <a:cubicBezTo>
                  <a:pt x="2320358" y="4436719"/>
                  <a:pt x="2291597" y="4453386"/>
                  <a:pt x="2261286" y="4473146"/>
                </a:cubicBezTo>
                <a:cubicBezTo>
                  <a:pt x="2221408" y="4499027"/>
                  <a:pt x="2209463" y="4506684"/>
                  <a:pt x="2199502" y="4510216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05773910">
                  <a:custGeom>
                    <a:avLst/>
                    <a:gdLst>
                      <a:gd name="connsiteX0" fmla="*/ 2199502 w 2965621"/>
                      <a:gd name="connsiteY0" fmla="*/ 4510216 h 4523186"/>
                      <a:gd name="connsiteX1" fmla="*/ 2199502 w 2965621"/>
                      <a:gd name="connsiteY1" fmla="*/ 4510216 h 4523186"/>
                      <a:gd name="connsiteX2" fmla="*/ 1927654 w 2965621"/>
                      <a:gd name="connsiteY2" fmla="*/ 4510216 h 4523186"/>
                      <a:gd name="connsiteX3" fmla="*/ 1816443 w 2965621"/>
                      <a:gd name="connsiteY3" fmla="*/ 4485503 h 4523186"/>
                      <a:gd name="connsiteX4" fmla="*/ 1705232 w 2965621"/>
                      <a:gd name="connsiteY4" fmla="*/ 4460789 h 4523186"/>
                      <a:gd name="connsiteX5" fmla="*/ 1655805 w 2965621"/>
                      <a:gd name="connsiteY5" fmla="*/ 4448432 h 4523186"/>
                      <a:gd name="connsiteX6" fmla="*/ 1297459 w 2965621"/>
                      <a:gd name="connsiteY6" fmla="*/ 4423719 h 4523186"/>
                      <a:gd name="connsiteX7" fmla="*/ 1223319 w 2965621"/>
                      <a:gd name="connsiteY7" fmla="*/ 4411362 h 4523186"/>
                      <a:gd name="connsiteX8" fmla="*/ 1050324 w 2965621"/>
                      <a:gd name="connsiteY8" fmla="*/ 4386649 h 4523186"/>
                      <a:gd name="connsiteX9" fmla="*/ 914400 w 2965621"/>
                      <a:gd name="connsiteY9" fmla="*/ 4337222 h 4523186"/>
                      <a:gd name="connsiteX10" fmla="*/ 840259 w 2965621"/>
                      <a:gd name="connsiteY10" fmla="*/ 4300151 h 4523186"/>
                      <a:gd name="connsiteX11" fmla="*/ 654908 w 2965621"/>
                      <a:gd name="connsiteY11" fmla="*/ 4213654 h 4523186"/>
                      <a:gd name="connsiteX12" fmla="*/ 568410 w 2965621"/>
                      <a:gd name="connsiteY12" fmla="*/ 4139514 h 4523186"/>
                      <a:gd name="connsiteX13" fmla="*/ 494270 w 2965621"/>
                      <a:gd name="connsiteY13" fmla="*/ 4077730 h 4523186"/>
                      <a:gd name="connsiteX14" fmla="*/ 432486 w 2965621"/>
                      <a:gd name="connsiteY14" fmla="*/ 4003589 h 4523186"/>
                      <a:gd name="connsiteX15" fmla="*/ 383059 w 2965621"/>
                      <a:gd name="connsiteY15" fmla="*/ 3978876 h 4523186"/>
                      <a:gd name="connsiteX16" fmla="*/ 358346 w 2965621"/>
                      <a:gd name="connsiteY16" fmla="*/ 3929449 h 4523186"/>
                      <a:gd name="connsiteX17" fmla="*/ 321275 w 2965621"/>
                      <a:gd name="connsiteY17" fmla="*/ 3892378 h 4523186"/>
                      <a:gd name="connsiteX18" fmla="*/ 284205 w 2965621"/>
                      <a:gd name="connsiteY18" fmla="*/ 3842951 h 4523186"/>
                      <a:gd name="connsiteX19" fmla="*/ 234778 w 2965621"/>
                      <a:gd name="connsiteY19" fmla="*/ 3793524 h 4523186"/>
                      <a:gd name="connsiteX20" fmla="*/ 172994 w 2965621"/>
                      <a:gd name="connsiteY20" fmla="*/ 3694670 h 4523186"/>
                      <a:gd name="connsiteX21" fmla="*/ 98854 w 2965621"/>
                      <a:gd name="connsiteY21" fmla="*/ 3595816 h 4523186"/>
                      <a:gd name="connsiteX22" fmla="*/ 49427 w 2965621"/>
                      <a:gd name="connsiteY22" fmla="*/ 3496962 h 4523186"/>
                      <a:gd name="connsiteX23" fmla="*/ 24713 w 2965621"/>
                      <a:gd name="connsiteY23" fmla="*/ 3447535 h 4523186"/>
                      <a:gd name="connsiteX24" fmla="*/ 0 w 2965621"/>
                      <a:gd name="connsiteY24" fmla="*/ 3373395 h 4523186"/>
                      <a:gd name="connsiteX25" fmla="*/ 12356 w 2965621"/>
                      <a:gd name="connsiteY25" fmla="*/ 2928551 h 4523186"/>
                      <a:gd name="connsiteX26" fmla="*/ 61783 w 2965621"/>
                      <a:gd name="connsiteY26" fmla="*/ 2767914 h 4523186"/>
                      <a:gd name="connsiteX27" fmla="*/ 135924 w 2965621"/>
                      <a:gd name="connsiteY27" fmla="*/ 2557849 h 4523186"/>
                      <a:gd name="connsiteX28" fmla="*/ 148281 w 2965621"/>
                      <a:gd name="connsiteY28" fmla="*/ 2520778 h 4523186"/>
                      <a:gd name="connsiteX29" fmla="*/ 172994 w 2965621"/>
                      <a:gd name="connsiteY29" fmla="*/ 2483708 h 4523186"/>
                      <a:gd name="connsiteX30" fmla="*/ 197708 w 2965621"/>
                      <a:gd name="connsiteY30" fmla="*/ 2434281 h 4523186"/>
                      <a:gd name="connsiteX31" fmla="*/ 210065 w 2965621"/>
                      <a:gd name="connsiteY31" fmla="*/ 2397211 h 4523186"/>
                      <a:gd name="connsiteX32" fmla="*/ 247135 w 2965621"/>
                      <a:gd name="connsiteY32" fmla="*/ 2347784 h 4523186"/>
                      <a:gd name="connsiteX33" fmla="*/ 271848 w 2965621"/>
                      <a:gd name="connsiteY33" fmla="*/ 2298357 h 4523186"/>
                      <a:gd name="connsiteX34" fmla="*/ 358346 w 2965621"/>
                      <a:gd name="connsiteY34" fmla="*/ 2199503 h 4523186"/>
                      <a:gd name="connsiteX35" fmla="*/ 395416 w 2965621"/>
                      <a:gd name="connsiteY35" fmla="*/ 2137719 h 4523186"/>
                      <a:gd name="connsiteX36" fmla="*/ 494270 w 2965621"/>
                      <a:gd name="connsiteY36" fmla="*/ 2038865 h 4523186"/>
                      <a:gd name="connsiteX37" fmla="*/ 543697 w 2965621"/>
                      <a:gd name="connsiteY37" fmla="*/ 1989438 h 4523186"/>
                      <a:gd name="connsiteX38" fmla="*/ 617838 w 2965621"/>
                      <a:gd name="connsiteY38" fmla="*/ 1902941 h 4523186"/>
                      <a:gd name="connsiteX39" fmla="*/ 679621 w 2965621"/>
                      <a:gd name="connsiteY39" fmla="*/ 1804087 h 4523186"/>
                      <a:gd name="connsiteX40" fmla="*/ 704335 w 2965621"/>
                      <a:gd name="connsiteY40" fmla="*/ 1767016 h 4523186"/>
                      <a:gd name="connsiteX41" fmla="*/ 766119 w 2965621"/>
                      <a:gd name="connsiteY41" fmla="*/ 1655805 h 4523186"/>
                      <a:gd name="connsiteX42" fmla="*/ 840259 w 2965621"/>
                      <a:gd name="connsiteY42" fmla="*/ 1556951 h 4523186"/>
                      <a:gd name="connsiteX43" fmla="*/ 902043 w 2965621"/>
                      <a:gd name="connsiteY43" fmla="*/ 1482811 h 4523186"/>
                      <a:gd name="connsiteX44" fmla="*/ 914400 w 2965621"/>
                      <a:gd name="connsiteY44" fmla="*/ 1445741 h 4523186"/>
                      <a:gd name="connsiteX45" fmla="*/ 976183 w 2965621"/>
                      <a:gd name="connsiteY45" fmla="*/ 1359243 h 4523186"/>
                      <a:gd name="connsiteX46" fmla="*/ 1000897 w 2965621"/>
                      <a:gd name="connsiteY46" fmla="*/ 1285103 h 4523186"/>
                      <a:gd name="connsiteX47" fmla="*/ 1013254 w 2965621"/>
                      <a:gd name="connsiteY47" fmla="*/ 1248032 h 4523186"/>
                      <a:gd name="connsiteX48" fmla="*/ 1062681 w 2965621"/>
                      <a:gd name="connsiteY48" fmla="*/ 1149178 h 4523186"/>
                      <a:gd name="connsiteX49" fmla="*/ 1087394 w 2965621"/>
                      <a:gd name="connsiteY49" fmla="*/ 1112108 h 4523186"/>
                      <a:gd name="connsiteX50" fmla="*/ 1124465 w 2965621"/>
                      <a:gd name="connsiteY50" fmla="*/ 1025611 h 4523186"/>
                      <a:gd name="connsiteX51" fmla="*/ 1186248 w 2965621"/>
                      <a:gd name="connsiteY51" fmla="*/ 926757 h 4523186"/>
                      <a:gd name="connsiteX52" fmla="*/ 1248032 w 2965621"/>
                      <a:gd name="connsiteY52" fmla="*/ 852616 h 4523186"/>
                      <a:gd name="connsiteX53" fmla="*/ 1285102 w 2965621"/>
                      <a:gd name="connsiteY53" fmla="*/ 790832 h 4523186"/>
                      <a:gd name="connsiteX54" fmla="*/ 1359243 w 2965621"/>
                      <a:gd name="connsiteY54" fmla="*/ 691978 h 4523186"/>
                      <a:gd name="connsiteX55" fmla="*/ 1433383 w 2965621"/>
                      <a:gd name="connsiteY55" fmla="*/ 593124 h 4523186"/>
                      <a:gd name="connsiteX56" fmla="*/ 1482810 w 2965621"/>
                      <a:gd name="connsiteY56" fmla="*/ 518984 h 4523186"/>
                      <a:gd name="connsiteX57" fmla="*/ 1532238 w 2965621"/>
                      <a:gd name="connsiteY57" fmla="*/ 444843 h 4523186"/>
                      <a:gd name="connsiteX58" fmla="*/ 1594021 w 2965621"/>
                      <a:gd name="connsiteY58" fmla="*/ 358346 h 4523186"/>
                      <a:gd name="connsiteX59" fmla="*/ 1643448 w 2965621"/>
                      <a:gd name="connsiteY59" fmla="*/ 308919 h 4523186"/>
                      <a:gd name="connsiteX60" fmla="*/ 1692875 w 2965621"/>
                      <a:gd name="connsiteY60" fmla="*/ 247135 h 4523186"/>
                      <a:gd name="connsiteX61" fmla="*/ 1754659 w 2965621"/>
                      <a:gd name="connsiteY61" fmla="*/ 210065 h 4523186"/>
                      <a:gd name="connsiteX62" fmla="*/ 1791729 w 2965621"/>
                      <a:gd name="connsiteY62" fmla="*/ 172995 h 4523186"/>
                      <a:gd name="connsiteX63" fmla="*/ 1952367 w 2965621"/>
                      <a:gd name="connsiteY63" fmla="*/ 86497 h 4523186"/>
                      <a:gd name="connsiteX64" fmla="*/ 2001794 w 2965621"/>
                      <a:gd name="connsiteY64" fmla="*/ 61784 h 4523186"/>
                      <a:gd name="connsiteX65" fmla="*/ 2038865 w 2965621"/>
                      <a:gd name="connsiteY65" fmla="*/ 37070 h 4523186"/>
                      <a:gd name="connsiteX66" fmla="*/ 2100648 w 2965621"/>
                      <a:gd name="connsiteY66" fmla="*/ 24714 h 4523186"/>
                      <a:gd name="connsiteX67" fmla="*/ 2211859 w 2965621"/>
                      <a:gd name="connsiteY67" fmla="*/ 0 h 4523186"/>
                      <a:gd name="connsiteX68" fmla="*/ 2421924 w 2965621"/>
                      <a:gd name="connsiteY68" fmla="*/ 12357 h 4523186"/>
                      <a:gd name="connsiteX69" fmla="*/ 2496065 w 2965621"/>
                      <a:gd name="connsiteY69" fmla="*/ 49427 h 4523186"/>
                      <a:gd name="connsiteX70" fmla="*/ 2631989 w 2965621"/>
                      <a:gd name="connsiteY70" fmla="*/ 172995 h 4523186"/>
                      <a:gd name="connsiteX71" fmla="*/ 2730843 w 2965621"/>
                      <a:gd name="connsiteY71" fmla="*/ 296562 h 4523186"/>
                      <a:gd name="connsiteX72" fmla="*/ 2743200 w 2965621"/>
                      <a:gd name="connsiteY72" fmla="*/ 333632 h 4523186"/>
                      <a:gd name="connsiteX73" fmla="*/ 2804983 w 2965621"/>
                      <a:gd name="connsiteY73" fmla="*/ 420130 h 4523186"/>
                      <a:gd name="connsiteX74" fmla="*/ 2817340 w 2965621"/>
                      <a:gd name="connsiteY74" fmla="*/ 457200 h 4523186"/>
                      <a:gd name="connsiteX75" fmla="*/ 2842054 w 2965621"/>
                      <a:gd name="connsiteY75" fmla="*/ 556054 h 4523186"/>
                      <a:gd name="connsiteX76" fmla="*/ 2829697 w 2965621"/>
                      <a:gd name="connsiteY76" fmla="*/ 864973 h 4523186"/>
                      <a:gd name="connsiteX77" fmla="*/ 2804983 w 2965621"/>
                      <a:gd name="connsiteY77" fmla="*/ 939114 h 4523186"/>
                      <a:gd name="connsiteX78" fmla="*/ 2792627 w 2965621"/>
                      <a:gd name="connsiteY78" fmla="*/ 976184 h 4523186"/>
                      <a:gd name="connsiteX79" fmla="*/ 2767913 w 2965621"/>
                      <a:gd name="connsiteY79" fmla="*/ 1025611 h 4523186"/>
                      <a:gd name="connsiteX80" fmla="*/ 2755556 w 2965621"/>
                      <a:gd name="connsiteY80" fmla="*/ 1075038 h 4523186"/>
                      <a:gd name="connsiteX81" fmla="*/ 2743200 w 2965621"/>
                      <a:gd name="connsiteY81" fmla="*/ 1112108 h 4523186"/>
                      <a:gd name="connsiteX82" fmla="*/ 2706129 w 2965621"/>
                      <a:gd name="connsiteY82" fmla="*/ 1272746 h 4523186"/>
                      <a:gd name="connsiteX83" fmla="*/ 2693773 w 2965621"/>
                      <a:gd name="connsiteY83" fmla="*/ 1322173 h 4523186"/>
                      <a:gd name="connsiteX84" fmla="*/ 2681416 w 2965621"/>
                      <a:gd name="connsiteY84" fmla="*/ 1408670 h 4523186"/>
                      <a:gd name="connsiteX85" fmla="*/ 2669059 w 2965621"/>
                      <a:gd name="connsiteY85" fmla="*/ 1507524 h 4523186"/>
                      <a:gd name="connsiteX86" fmla="*/ 2656702 w 2965621"/>
                      <a:gd name="connsiteY86" fmla="*/ 1618735 h 4523186"/>
                      <a:gd name="connsiteX87" fmla="*/ 2644346 w 2965621"/>
                      <a:gd name="connsiteY87" fmla="*/ 1692876 h 4523186"/>
                      <a:gd name="connsiteX88" fmla="*/ 2656702 w 2965621"/>
                      <a:gd name="connsiteY88" fmla="*/ 2113005 h 4523186"/>
                      <a:gd name="connsiteX89" fmla="*/ 2669059 w 2965621"/>
                      <a:gd name="connsiteY89" fmla="*/ 2150076 h 4523186"/>
                      <a:gd name="connsiteX90" fmla="*/ 2693773 w 2965621"/>
                      <a:gd name="connsiteY90" fmla="*/ 2211860 h 4523186"/>
                      <a:gd name="connsiteX91" fmla="*/ 2706129 w 2965621"/>
                      <a:gd name="connsiteY91" fmla="*/ 2261287 h 4523186"/>
                      <a:gd name="connsiteX92" fmla="*/ 2730843 w 2965621"/>
                      <a:gd name="connsiteY92" fmla="*/ 2323070 h 4523186"/>
                      <a:gd name="connsiteX93" fmla="*/ 2767913 w 2965621"/>
                      <a:gd name="connsiteY93" fmla="*/ 2483708 h 4523186"/>
                      <a:gd name="connsiteX94" fmla="*/ 2792627 w 2965621"/>
                      <a:gd name="connsiteY94" fmla="*/ 2557849 h 4523186"/>
                      <a:gd name="connsiteX95" fmla="*/ 2804983 w 2965621"/>
                      <a:gd name="connsiteY95" fmla="*/ 2594919 h 4523186"/>
                      <a:gd name="connsiteX96" fmla="*/ 2817340 w 2965621"/>
                      <a:gd name="connsiteY96" fmla="*/ 2669060 h 4523186"/>
                      <a:gd name="connsiteX97" fmla="*/ 2829697 w 2965621"/>
                      <a:gd name="connsiteY97" fmla="*/ 2718487 h 4523186"/>
                      <a:gd name="connsiteX98" fmla="*/ 2854410 w 2965621"/>
                      <a:gd name="connsiteY98" fmla="*/ 2866768 h 4523186"/>
                      <a:gd name="connsiteX99" fmla="*/ 2879124 w 2965621"/>
                      <a:gd name="connsiteY99" fmla="*/ 2953265 h 4523186"/>
                      <a:gd name="connsiteX100" fmla="*/ 2891481 w 2965621"/>
                      <a:gd name="connsiteY100" fmla="*/ 3015049 h 4523186"/>
                      <a:gd name="connsiteX101" fmla="*/ 2916194 w 2965621"/>
                      <a:gd name="connsiteY101" fmla="*/ 3113903 h 4523186"/>
                      <a:gd name="connsiteX102" fmla="*/ 2940908 w 2965621"/>
                      <a:gd name="connsiteY102" fmla="*/ 3249827 h 4523186"/>
                      <a:gd name="connsiteX103" fmla="*/ 2965621 w 2965621"/>
                      <a:gd name="connsiteY103" fmla="*/ 3435178 h 4523186"/>
                      <a:gd name="connsiteX104" fmla="*/ 2953265 w 2965621"/>
                      <a:gd name="connsiteY104" fmla="*/ 3830595 h 4523186"/>
                      <a:gd name="connsiteX105" fmla="*/ 2940908 w 2965621"/>
                      <a:gd name="connsiteY105" fmla="*/ 3880022 h 4523186"/>
                      <a:gd name="connsiteX106" fmla="*/ 2891481 w 2965621"/>
                      <a:gd name="connsiteY106" fmla="*/ 3954162 h 4523186"/>
                      <a:gd name="connsiteX107" fmla="*/ 2817340 w 2965621"/>
                      <a:gd name="connsiteY107" fmla="*/ 4015946 h 4523186"/>
                      <a:gd name="connsiteX108" fmla="*/ 2780270 w 2965621"/>
                      <a:gd name="connsiteY108" fmla="*/ 4053016 h 4523186"/>
                      <a:gd name="connsiteX109" fmla="*/ 2706129 w 2965621"/>
                      <a:gd name="connsiteY109" fmla="*/ 4090087 h 4523186"/>
                      <a:gd name="connsiteX110" fmla="*/ 2619632 w 2965621"/>
                      <a:gd name="connsiteY110" fmla="*/ 4151870 h 4523186"/>
                      <a:gd name="connsiteX111" fmla="*/ 2508421 w 2965621"/>
                      <a:gd name="connsiteY111" fmla="*/ 4213654 h 4523186"/>
                      <a:gd name="connsiteX112" fmla="*/ 2471351 w 2965621"/>
                      <a:gd name="connsiteY112" fmla="*/ 4238368 h 4523186"/>
                      <a:gd name="connsiteX113" fmla="*/ 2384854 w 2965621"/>
                      <a:gd name="connsiteY113" fmla="*/ 4349578 h 4523186"/>
                      <a:gd name="connsiteX114" fmla="*/ 2360140 w 2965621"/>
                      <a:gd name="connsiteY114" fmla="*/ 4386649 h 4523186"/>
                      <a:gd name="connsiteX115" fmla="*/ 2335427 w 2965621"/>
                      <a:gd name="connsiteY115" fmla="*/ 4423719 h 4523186"/>
                      <a:gd name="connsiteX116" fmla="*/ 2261286 w 2965621"/>
                      <a:gd name="connsiteY116" fmla="*/ 4473146 h 4523186"/>
                      <a:gd name="connsiteX117" fmla="*/ 2199502 w 2965621"/>
                      <a:gd name="connsiteY117" fmla="*/ 4510216 h 4523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</a:cxnLst>
                    <a:rect l="l" t="t" r="r" b="b"/>
                    <a:pathLst>
                      <a:path w="2965621" h="4523186">
                        <a:moveTo>
                          <a:pt x="2199502" y="4510216"/>
                        </a:moveTo>
                        <a:lnTo>
                          <a:pt x="2199502" y="4510216"/>
                        </a:lnTo>
                        <a:cubicBezTo>
                          <a:pt x="2056051" y="4526155"/>
                          <a:pt x="2095049" y="4528815"/>
                          <a:pt x="1927654" y="4510216"/>
                        </a:cubicBezTo>
                        <a:cubicBezTo>
                          <a:pt x="1893601" y="4506432"/>
                          <a:pt x="1850356" y="4493329"/>
                          <a:pt x="1816443" y="4485503"/>
                        </a:cubicBezTo>
                        <a:lnTo>
                          <a:pt x="1705232" y="4460789"/>
                        </a:lnTo>
                        <a:cubicBezTo>
                          <a:pt x="1688684" y="4456970"/>
                          <a:pt x="1672657" y="4450538"/>
                          <a:pt x="1655805" y="4448432"/>
                        </a:cubicBezTo>
                        <a:cubicBezTo>
                          <a:pt x="1575013" y="4438333"/>
                          <a:pt x="1362738" y="4427559"/>
                          <a:pt x="1297459" y="4423719"/>
                        </a:cubicBezTo>
                        <a:lnTo>
                          <a:pt x="1223319" y="4411362"/>
                        </a:lnTo>
                        <a:lnTo>
                          <a:pt x="1050324" y="4386649"/>
                        </a:lnTo>
                        <a:cubicBezTo>
                          <a:pt x="1000582" y="4370068"/>
                          <a:pt x="961679" y="4358713"/>
                          <a:pt x="914400" y="4337222"/>
                        </a:cubicBezTo>
                        <a:cubicBezTo>
                          <a:pt x="889246" y="4325788"/>
                          <a:pt x="865508" y="4311373"/>
                          <a:pt x="840259" y="4300151"/>
                        </a:cubicBezTo>
                        <a:cubicBezTo>
                          <a:pt x="713511" y="4243818"/>
                          <a:pt x="726756" y="4264975"/>
                          <a:pt x="654908" y="4213654"/>
                        </a:cubicBezTo>
                        <a:cubicBezTo>
                          <a:pt x="525336" y="4121102"/>
                          <a:pt x="676187" y="4229328"/>
                          <a:pt x="568410" y="4139514"/>
                        </a:cubicBezTo>
                        <a:cubicBezTo>
                          <a:pt x="515394" y="4095334"/>
                          <a:pt x="543496" y="4136800"/>
                          <a:pt x="494270" y="4077730"/>
                        </a:cubicBezTo>
                        <a:cubicBezTo>
                          <a:pt x="462395" y="4039481"/>
                          <a:pt x="477077" y="4035440"/>
                          <a:pt x="432486" y="4003589"/>
                        </a:cubicBezTo>
                        <a:cubicBezTo>
                          <a:pt x="417497" y="3992882"/>
                          <a:pt x="399535" y="3987114"/>
                          <a:pt x="383059" y="3978876"/>
                        </a:cubicBezTo>
                        <a:cubicBezTo>
                          <a:pt x="374821" y="3962400"/>
                          <a:pt x="369053" y="3944438"/>
                          <a:pt x="358346" y="3929449"/>
                        </a:cubicBezTo>
                        <a:cubicBezTo>
                          <a:pt x="348189" y="3915229"/>
                          <a:pt x="332648" y="3905646"/>
                          <a:pt x="321275" y="3892378"/>
                        </a:cubicBezTo>
                        <a:cubicBezTo>
                          <a:pt x="307872" y="3876741"/>
                          <a:pt x="297767" y="3858450"/>
                          <a:pt x="284205" y="3842951"/>
                        </a:cubicBezTo>
                        <a:cubicBezTo>
                          <a:pt x="268862" y="3825416"/>
                          <a:pt x="250121" y="3811059"/>
                          <a:pt x="234778" y="3793524"/>
                        </a:cubicBezTo>
                        <a:cubicBezTo>
                          <a:pt x="159226" y="3707179"/>
                          <a:pt x="231452" y="3782357"/>
                          <a:pt x="172994" y="3694670"/>
                        </a:cubicBezTo>
                        <a:cubicBezTo>
                          <a:pt x="150146" y="3660399"/>
                          <a:pt x="120046" y="3631135"/>
                          <a:pt x="98854" y="3595816"/>
                        </a:cubicBezTo>
                        <a:cubicBezTo>
                          <a:pt x="18287" y="3461540"/>
                          <a:pt x="89332" y="3590073"/>
                          <a:pt x="49427" y="3496962"/>
                        </a:cubicBezTo>
                        <a:cubicBezTo>
                          <a:pt x="42171" y="3480031"/>
                          <a:pt x="31554" y="3464638"/>
                          <a:pt x="24713" y="3447535"/>
                        </a:cubicBezTo>
                        <a:cubicBezTo>
                          <a:pt x="15038" y="3423348"/>
                          <a:pt x="0" y="3373395"/>
                          <a:pt x="0" y="3373395"/>
                        </a:cubicBezTo>
                        <a:cubicBezTo>
                          <a:pt x="4119" y="3225114"/>
                          <a:pt x="2032" y="3076530"/>
                          <a:pt x="12356" y="2928551"/>
                        </a:cubicBezTo>
                        <a:cubicBezTo>
                          <a:pt x="13921" y="2906112"/>
                          <a:pt x="53915" y="2793092"/>
                          <a:pt x="61783" y="2767914"/>
                        </a:cubicBezTo>
                        <a:cubicBezTo>
                          <a:pt x="134273" y="2535947"/>
                          <a:pt x="62653" y="2741027"/>
                          <a:pt x="135924" y="2557849"/>
                        </a:cubicBezTo>
                        <a:cubicBezTo>
                          <a:pt x="140762" y="2545755"/>
                          <a:pt x="142456" y="2532428"/>
                          <a:pt x="148281" y="2520778"/>
                        </a:cubicBezTo>
                        <a:cubicBezTo>
                          <a:pt x="154922" y="2507495"/>
                          <a:pt x="165626" y="2496602"/>
                          <a:pt x="172994" y="2483708"/>
                        </a:cubicBezTo>
                        <a:cubicBezTo>
                          <a:pt x="182133" y="2467715"/>
                          <a:pt x="190452" y="2451212"/>
                          <a:pt x="197708" y="2434281"/>
                        </a:cubicBezTo>
                        <a:cubicBezTo>
                          <a:pt x="202839" y="2422309"/>
                          <a:pt x="203603" y="2408520"/>
                          <a:pt x="210065" y="2397211"/>
                        </a:cubicBezTo>
                        <a:cubicBezTo>
                          <a:pt x="220283" y="2379330"/>
                          <a:pt x="236220" y="2365248"/>
                          <a:pt x="247135" y="2347784"/>
                        </a:cubicBezTo>
                        <a:cubicBezTo>
                          <a:pt x="256898" y="2332164"/>
                          <a:pt x="262085" y="2313977"/>
                          <a:pt x="271848" y="2298357"/>
                        </a:cubicBezTo>
                        <a:cubicBezTo>
                          <a:pt x="330999" y="2203715"/>
                          <a:pt x="285192" y="2293558"/>
                          <a:pt x="358346" y="2199503"/>
                        </a:cubicBezTo>
                        <a:cubicBezTo>
                          <a:pt x="373091" y="2180545"/>
                          <a:pt x="379902" y="2156053"/>
                          <a:pt x="395416" y="2137719"/>
                        </a:cubicBezTo>
                        <a:cubicBezTo>
                          <a:pt x="425517" y="2102145"/>
                          <a:pt x="461319" y="2071816"/>
                          <a:pt x="494270" y="2038865"/>
                        </a:cubicBezTo>
                        <a:lnTo>
                          <a:pt x="543697" y="1989438"/>
                        </a:lnTo>
                        <a:cubicBezTo>
                          <a:pt x="581877" y="1951258"/>
                          <a:pt x="586136" y="1950493"/>
                          <a:pt x="617838" y="1902941"/>
                        </a:cubicBezTo>
                        <a:cubicBezTo>
                          <a:pt x="639392" y="1870609"/>
                          <a:pt x="658759" y="1836870"/>
                          <a:pt x="679621" y="1804087"/>
                        </a:cubicBezTo>
                        <a:cubicBezTo>
                          <a:pt x="687594" y="1791558"/>
                          <a:pt x="697693" y="1780299"/>
                          <a:pt x="704335" y="1767016"/>
                        </a:cubicBezTo>
                        <a:cubicBezTo>
                          <a:pt x="725511" y="1724663"/>
                          <a:pt x="738186" y="1696152"/>
                          <a:pt x="766119" y="1655805"/>
                        </a:cubicBezTo>
                        <a:cubicBezTo>
                          <a:pt x="789564" y="1621940"/>
                          <a:pt x="817411" y="1591222"/>
                          <a:pt x="840259" y="1556951"/>
                        </a:cubicBezTo>
                        <a:cubicBezTo>
                          <a:pt x="874667" y="1505341"/>
                          <a:pt x="854472" y="1530382"/>
                          <a:pt x="902043" y="1482811"/>
                        </a:cubicBezTo>
                        <a:cubicBezTo>
                          <a:pt x="906162" y="1470454"/>
                          <a:pt x="907938" y="1457050"/>
                          <a:pt x="914400" y="1445741"/>
                        </a:cubicBezTo>
                        <a:cubicBezTo>
                          <a:pt x="923535" y="1429754"/>
                          <a:pt x="966616" y="1380768"/>
                          <a:pt x="976183" y="1359243"/>
                        </a:cubicBezTo>
                        <a:cubicBezTo>
                          <a:pt x="986763" y="1335438"/>
                          <a:pt x="992659" y="1309816"/>
                          <a:pt x="1000897" y="1285103"/>
                        </a:cubicBezTo>
                        <a:cubicBezTo>
                          <a:pt x="1005016" y="1272746"/>
                          <a:pt x="1007429" y="1259682"/>
                          <a:pt x="1013254" y="1248032"/>
                        </a:cubicBezTo>
                        <a:cubicBezTo>
                          <a:pt x="1029730" y="1215081"/>
                          <a:pt x="1042246" y="1179831"/>
                          <a:pt x="1062681" y="1149178"/>
                        </a:cubicBezTo>
                        <a:cubicBezTo>
                          <a:pt x="1070919" y="1136821"/>
                          <a:pt x="1080753" y="1125391"/>
                          <a:pt x="1087394" y="1112108"/>
                        </a:cubicBezTo>
                        <a:cubicBezTo>
                          <a:pt x="1147619" y="991659"/>
                          <a:pt x="1034468" y="1179891"/>
                          <a:pt x="1124465" y="1025611"/>
                        </a:cubicBezTo>
                        <a:cubicBezTo>
                          <a:pt x="1144044" y="992047"/>
                          <a:pt x="1158771" y="954233"/>
                          <a:pt x="1186248" y="926757"/>
                        </a:cubicBezTo>
                        <a:cubicBezTo>
                          <a:pt x="1227075" y="885931"/>
                          <a:pt x="1219358" y="898495"/>
                          <a:pt x="1248032" y="852616"/>
                        </a:cubicBezTo>
                        <a:cubicBezTo>
                          <a:pt x="1260761" y="832249"/>
                          <a:pt x="1271431" y="810579"/>
                          <a:pt x="1285102" y="790832"/>
                        </a:cubicBezTo>
                        <a:cubicBezTo>
                          <a:pt x="1308547" y="756967"/>
                          <a:pt x="1340823" y="728819"/>
                          <a:pt x="1359243" y="691978"/>
                        </a:cubicBezTo>
                        <a:cubicBezTo>
                          <a:pt x="1402955" y="604555"/>
                          <a:pt x="1373323" y="633165"/>
                          <a:pt x="1433383" y="593124"/>
                        </a:cubicBezTo>
                        <a:cubicBezTo>
                          <a:pt x="1457015" y="522228"/>
                          <a:pt x="1428816" y="588404"/>
                          <a:pt x="1482810" y="518984"/>
                        </a:cubicBezTo>
                        <a:cubicBezTo>
                          <a:pt x="1501045" y="495539"/>
                          <a:pt x="1515762" y="469557"/>
                          <a:pt x="1532238" y="444843"/>
                        </a:cubicBezTo>
                        <a:cubicBezTo>
                          <a:pt x="1550693" y="417161"/>
                          <a:pt x="1572561" y="382872"/>
                          <a:pt x="1594021" y="358346"/>
                        </a:cubicBezTo>
                        <a:cubicBezTo>
                          <a:pt x="1609364" y="340811"/>
                          <a:pt x="1627968" y="326334"/>
                          <a:pt x="1643448" y="308919"/>
                        </a:cubicBezTo>
                        <a:cubicBezTo>
                          <a:pt x="1660970" y="289207"/>
                          <a:pt x="1673163" y="264657"/>
                          <a:pt x="1692875" y="247135"/>
                        </a:cubicBezTo>
                        <a:cubicBezTo>
                          <a:pt x="1710826" y="231179"/>
                          <a:pt x="1735445" y="224475"/>
                          <a:pt x="1754659" y="210065"/>
                        </a:cubicBezTo>
                        <a:cubicBezTo>
                          <a:pt x="1768639" y="199580"/>
                          <a:pt x="1777749" y="183480"/>
                          <a:pt x="1791729" y="172995"/>
                        </a:cubicBezTo>
                        <a:cubicBezTo>
                          <a:pt x="1829081" y="144981"/>
                          <a:pt x="1917965" y="103698"/>
                          <a:pt x="1952367" y="86497"/>
                        </a:cubicBezTo>
                        <a:cubicBezTo>
                          <a:pt x="1968843" y="78259"/>
                          <a:pt x="1986467" y="72002"/>
                          <a:pt x="2001794" y="61784"/>
                        </a:cubicBezTo>
                        <a:cubicBezTo>
                          <a:pt x="2014151" y="53546"/>
                          <a:pt x="2024959" y="42285"/>
                          <a:pt x="2038865" y="37070"/>
                        </a:cubicBezTo>
                        <a:cubicBezTo>
                          <a:pt x="2058530" y="29696"/>
                          <a:pt x="2080273" y="29808"/>
                          <a:pt x="2100648" y="24714"/>
                        </a:cubicBezTo>
                        <a:cubicBezTo>
                          <a:pt x="2222338" y="-5708"/>
                          <a:pt x="2007826" y="34006"/>
                          <a:pt x="2211859" y="0"/>
                        </a:cubicBezTo>
                        <a:cubicBezTo>
                          <a:pt x="2281881" y="4119"/>
                          <a:pt x="2352129" y="5377"/>
                          <a:pt x="2421924" y="12357"/>
                        </a:cubicBezTo>
                        <a:cubicBezTo>
                          <a:pt x="2449329" y="15098"/>
                          <a:pt x="2475240" y="33809"/>
                          <a:pt x="2496065" y="49427"/>
                        </a:cubicBezTo>
                        <a:cubicBezTo>
                          <a:pt x="2532520" y="76768"/>
                          <a:pt x="2608930" y="138407"/>
                          <a:pt x="2631989" y="172995"/>
                        </a:cubicBezTo>
                        <a:cubicBezTo>
                          <a:pt x="2694341" y="266522"/>
                          <a:pt x="2660414" y="226133"/>
                          <a:pt x="2730843" y="296562"/>
                        </a:cubicBezTo>
                        <a:cubicBezTo>
                          <a:pt x="2734962" y="308919"/>
                          <a:pt x="2736738" y="322323"/>
                          <a:pt x="2743200" y="333632"/>
                        </a:cubicBezTo>
                        <a:cubicBezTo>
                          <a:pt x="2765585" y="372807"/>
                          <a:pt x="2785860" y="381885"/>
                          <a:pt x="2804983" y="420130"/>
                        </a:cubicBezTo>
                        <a:cubicBezTo>
                          <a:pt x="2810808" y="431780"/>
                          <a:pt x="2813913" y="444634"/>
                          <a:pt x="2817340" y="457200"/>
                        </a:cubicBezTo>
                        <a:cubicBezTo>
                          <a:pt x="2826277" y="489969"/>
                          <a:pt x="2842054" y="556054"/>
                          <a:pt x="2842054" y="556054"/>
                        </a:cubicBezTo>
                        <a:cubicBezTo>
                          <a:pt x="2837935" y="659027"/>
                          <a:pt x="2839624" y="762397"/>
                          <a:pt x="2829697" y="864973"/>
                        </a:cubicBezTo>
                        <a:cubicBezTo>
                          <a:pt x="2827188" y="890902"/>
                          <a:pt x="2813221" y="914400"/>
                          <a:pt x="2804983" y="939114"/>
                        </a:cubicBezTo>
                        <a:lnTo>
                          <a:pt x="2792627" y="976184"/>
                        </a:lnTo>
                        <a:cubicBezTo>
                          <a:pt x="2786802" y="993659"/>
                          <a:pt x="2774381" y="1008363"/>
                          <a:pt x="2767913" y="1025611"/>
                        </a:cubicBezTo>
                        <a:cubicBezTo>
                          <a:pt x="2761950" y="1041512"/>
                          <a:pt x="2760221" y="1058709"/>
                          <a:pt x="2755556" y="1075038"/>
                        </a:cubicBezTo>
                        <a:cubicBezTo>
                          <a:pt x="2751978" y="1087562"/>
                          <a:pt x="2746627" y="1099542"/>
                          <a:pt x="2743200" y="1112108"/>
                        </a:cubicBezTo>
                        <a:cubicBezTo>
                          <a:pt x="2706865" y="1245337"/>
                          <a:pt x="2729183" y="1169000"/>
                          <a:pt x="2706129" y="1272746"/>
                        </a:cubicBezTo>
                        <a:cubicBezTo>
                          <a:pt x="2702445" y="1289324"/>
                          <a:pt x="2696811" y="1305464"/>
                          <a:pt x="2693773" y="1322173"/>
                        </a:cubicBezTo>
                        <a:cubicBezTo>
                          <a:pt x="2688563" y="1350828"/>
                          <a:pt x="2685265" y="1379800"/>
                          <a:pt x="2681416" y="1408670"/>
                        </a:cubicBezTo>
                        <a:cubicBezTo>
                          <a:pt x="2677027" y="1441586"/>
                          <a:pt x="2672939" y="1474544"/>
                          <a:pt x="2669059" y="1507524"/>
                        </a:cubicBezTo>
                        <a:cubicBezTo>
                          <a:pt x="2664701" y="1544567"/>
                          <a:pt x="2661631" y="1581764"/>
                          <a:pt x="2656702" y="1618735"/>
                        </a:cubicBezTo>
                        <a:cubicBezTo>
                          <a:pt x="2653391" y="1643570"/>
                          <a:pt x="2648465" y="1668162"/>
                          <a:pt x="2644346" y="1692876"/>
                        </a:cubicBezTo>
                        <a:cubicBezTo>
                          <a:pt x="2648465" y="1832919"/>
                          <a:pt x="2649140" y="1973106"/>
                          <a:pt x="2656702" y="2113005"/>
                        </a:cubicBezTo>
                        <a:cubicBezTo>
                          <a:pt x="2657405" y="2126011"/>
                          <a:pt x="2664485" y="2137880"/>
                          <a:pt x="2669059" y="2150076"/>
                        </a:cubicBezTo>
                        <a:cubicBezTo>
                          <a:pt x="2676847" y="2170845"/>
                          <a:pt x="2686759" y="2190817"/>
                          <a:pt x="2693773" y="2211860"/>
                        </a:cubicBezTo>
                        <a:cubicBezTo>
                          <a:pt x="2699143" y="2227971"/>
                          <a:pt x="2700759" y="2245176"/>
                          <a:pt x="2706129" y="2261287"/>
                        </a:cubicBezTo>
                        <a:cubicBezTo>
                          <a:pt x="2713143" y="2282330"/>
                          <a:pt x="2724320" y="2301870"/>
                          <a:pt x="2730843" y="2323070"/>
                        </a:cubicBezTo>
                        <a:cubicBezTo>
                          <a:pt x="2805414" y="2565423"/>
                          <a:pt x="2721215" y="2312485"/>
                          <a:pt x="2767913" y="2483708"/>
                        </a:cubicBezTo>
                        <a:cubicBezTo>
                          <a:pt x="2774767" y="2508841"/>
                          <a:pt x="2784389" y="2533135"/>
                          <a:pt x="2792627" y="2557849"/>
                        </a:cubicBezTo>
                        <a:cubicBezTo>
                          <a:pt x="2796746" y="2570206"/>
                          <a:pt x="2802842" y="2582071"/>
                          <a:pt x="2804983" y="2594919"/>
                        </a:cubicBezTo>
                        <a:cubicBezTo>
                          <a:pt x="2809102" y="2619633"/>
                          <a:pt x="2812426" y="2644492"/>
                          <a:pt x="2817340" y="2669060"/>
                        </a:cubicBezTo>
                        <a:cubicBezTo>
                          <a:pt x="2820671" y="2685713"/>
                          <a:pt x="2826567" y="2701795"/>
                          <a:pt x="2829697" y="2718487"/>
                        </a:cubicBezTo>
                        <a:cubicBezTo>
                          <a:pt x="2838931" y="2767738"/>
                          <a:pt x="2838564" y="2819231"/>
                          <a:pt x="2854410" y="2866768"/>
                        </a:cubicBezTo>
                        <a:cubicBezTo>
                          <a:pt x="2868171" y="2908049"/>
                          <a:pt x="2868780" y="2906718"/>
                          <a:pt x="2879124" y="2953265"/>
                        </a:cubicBezTo>
                        <a:cubicBezTo>
                          <a:pt x="2883680" y="2973767"/>
                          <a:pt x="2886758" y="2994584"/>
                          <a:pt x="2891481" y="3015049"/>
                        </a:cubicBezTo>
                        <a:cubicBezTo>
                          <a:pt x="2899118" y="3048145"/>
                          <a:pt x="2909533" y="3080597"/>
                          <a:pt x="2916194" y="3113903"/>
                        </a:cubicBezTo>
                        <a:cubicBezTo>
                          <a:pt x="2929047" y="3178165"/>
                          <a:pt x="2930368" y="3181321"/>
                          <a:pt x="2940908" y="3249827"/>
                        </a:cubicBezTo>
                        <a:cubicBezTo>
                          <a:pt x="2952279" y="3323739"/>
                          <a:pt x="2956131" y="3359255"/>
                          <a:pt x="2965621" y="3435178"/>
                        </a:cubicBezTo>
                        <a:cubicBezTo>
                          <a:pt x="2961502" y="3566984"/>
                          <a:pt x="2960580" y="3698928"/>
                          <a:pt x="2953265" y="3830595"/>
                        </a:cubicBezTo>
                        <a:cubicBezTo>
                          <a:pt x="2952323" y="3847552"/>
                          <a:pt x="2948503" y="3864832"/>
                          <a:pt x="2940908" y="3880022"/>
                        </a:cubicBezTo>
                        <a:cubicBezTo>
                          <a:pt x="2927625" y="3906588"/>
                          <a:pt x="2912484" y="3933160"/>
                          <a:pt x="2891481" y="3954162"/>
                        </a:cubicBezTo>
                        <a:cubicBezTo>
                          <a:pt x="2783169" y="4062471"/>
                          <a:pt x="2920569" y="3929921"/>
                          <a:pt x="2817340" y="4015946"/>
                        </a:cubicBezTo>
                        <a:cubicBezTo>
                          <a:pt x="2803915" y="4027133"/>
                          <a:pt x="2793695" y="4041829"/>
                          <a:pt x="2780270" y="4053016"/>
                        </a:cubicBezTo>
                        <a:cubicBezTo>
                          <a:pt x="2748330" y="4079633"/>
                          <a:pt x="2743284" y="4077702"/>
                          <a:pt x="2706129" y="4090087"/>
                        </a:cubicBezTo>
                        <a:cubicBezTo>
                          <a:pt x="2640603" y="4155613"/>
                          <a:pt x="2700955" y="4103076"/>
                          <a:pt x="2619632" y="4151870"/>
                        </a:cubicBezTo>
                        <a:cubicBezTo>
                          <a:pt x="2513408" y="4215604"/>
                          <a:pt x="2582987" y="4188799"/>
                          <a:pt x="2508421" y="4213654"/>
                        </a:cubicBezTo>
                        <a:cubicBezTo>
                          <a:pt x="2496064" y="4221892"/>
                          <a:pt x="2482760" y="4228861"/>
                          <a:pt x="2471351" y="4238368"/>
                        </a:cubicBezTo>
                        <a:cubicBezTo>
                          <a:pt x="2427796" y="4274664"/>
                          <a:pt x="2419299" y="4297911"/>
                          <a:pt x="2384854" y="4349578"/>
                        </a:cubicBezTo>
                        <a:lnTo>
                          <a:pt x="2360140" y="4386649"/>
                        </a:lnTo>
                        <a:cubicBezTo>
                          <a:pt x="2351902" y="4399006"/>
                          <a:pt x="2347784" y="4415481"/>
                          <a:pt x="2335427" y="4423719"/>
                        </a:cubicBezTo>
                        <a:lnTo>
                          <a:pt x="2261286" y="4473146"/>
                        </a:lnTo>
                        <a:cubicBezTo>
                          <a:pt x="2220788" y="4500145"/>
                          <a:pt x="2209799" y="4504038"/>
                          <a:pt x="2199502" y="45102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BF2243-0D71-EE40-5DD8-802175483F6A}"/>
              </a:ext>
            </a:extLst>
          </p:cNvPr>
          <p:cNvCxnSpPr>
            <a:cxnSpLocks/>
          </p:cNvCxnSpPr>
          <p:nvPr/>
        </p:nvCxnSpPr>
        <p:spPr>
          <a:xfrm flipH="1">
            <a:off x="9242854" y="3867665"/>
            <a:ext cx="444843" cy="679621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18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626CF-F623-5E16-472D-E47274820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8CEE-DA1F-F652-2D56-5E5EF243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9D15D8-493B-B7FE-67A5-720872FEE8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1358D5-B337-BB28-A085-76BB708C8308}"/>
                  </a:ext>
                </a:extLst>
              </p:cNvPr>
              <p:cNvSpPr txBox="1"/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1358D5-B337-BB28-A085-76BB708C8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blipFill>
                <a:blip r:embed="rId3"/>
                <a:stretch>
                  <a:fillRect l="-2439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BFDF28E1-6DB9-D032-7890-8DE7B6BE38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0042"/>
          <a:stretch>
            <a:fillRect/>
          </a:stretch>
        </p:blipFill>
        <p:spPr>
          <a:xfrm>
            <a:off x="6561439" y="1690687"/>
            <a:ext cx="5140410" cy="4704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F5531-1145-8C4B-CFA5-E344D530B005}"/>
              </a:ext>
            </a:extLst>
          </p:cNvPr>
          <p:cNvSpPr txBox="1"/>
          <p:nvPr/>
        </p:nvSpPr>
        <p:spPr>
          <a:xfrm>
            <a:off x="7940127" y="16082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1453BA1-A8CA-F570-46DA-1198268C5189}"/>
              </a:ext>
            </a:extLst>
          </p:cNvPr>
          <p:cNvSpPr/>
          <p:nvPr/>
        </p:nvSpPr>
        <p:spPr>
          <a:xfrm>
            <a:off x="6944497" y="1902941"/>
            <a:ext cx="3435179" cy="4508655"/>
          </a:xfrm>
          <a:custGeom>
            <a:avLst/>
            <a:gdLst>
              <a:gd name="connsiteX0" fmla="*/ 2545492 w 3435179"/>
              <a:gd name="connsiteY0" fmla="*/ 4485502 h 4508655"/>
              <a:gd name="connsiteX1" fmla="*/ 2545492 w 3435179"/>
              <a:gd name="connsiteY1" fmla="*/ 4485502 h 4508655"/>
              <a:gd name="connsiteX2" fmla="*/ 1841157 w 3435179"/>
              <a:gd name="connsiteY2" fmla="*/ 4485502 h 4508655"/>
              <a:gd name="connsiteX3" fmla="*/ 1458098 w 3435179"/>
              <a:gd name="connsiteY3" fmla="*/ 4361935 h 4508655"/>
              <a:gd name="connsiteX4" fmla="*/ 1396314 w 3435179"/>
              <a:gd name="connsiteY4" fmla="*/ 4349578 h 4508655"/>
              <a:gd name="connsiteX5" fmla="*/ 1285103 w 3435179"/>
              <a:gd name="connsiteY5" fmla="*/ 4324864 h 4508655"/>
              <a:gd name="connsiteX6" fmla="*/ 1186249 w 3435179"/>
              <a:gd name="connsiteY6" fmla="*/ 4287794 h 4508655"/>
              <a:gd name="connsiteX7" fmla="*/ 1087395 w 3435179"/>
              <a:gd name="connsiteY7" fmla="*/ 4263081 h 4508655"/>
              <a:gd name="connsiteX8" fmla="*/ 1013254 w 3435179"/>
              <a:gd name="connsiteY8" fmla="*/ 4238367 h 4508655"/>
              <a:gd name="connsiteX9" fmla="*/ 939114 w 3435179"/>
              <a:gd name="connsiteY9" fmla="*/ 4226010 h 4508655"/>
              <a:gd name="connsiteX10" fmla="*/ 877330 w 3435179"/>
              <a:gd name="connsiteY10" fmla="*/ 4213654 h 4508655"/>
              <a:gd name="connsiteX11" fmla="*/ 815546 w 3435179"/>
              <a:gd name="connsiteY11" fmla="*/ 4188940 h 4508655"/>
              <a:gd name="connsiteX12" fmla="*/ 766119 w 3435179"/>
              <a:gd name="connsiteY12" fmla="*/ 4176583 h 4508655"/>
              <a:gd name="connsiteX13" fmla="*/ 716692 w 3435179"/>
              <a:gd name="connsiteY13" fmla="*/ 4151870 h 4508655"/>
              <a:gd name="connsiteX14" fmla="*/ 654908 w 3435179"/>
              <a:gd name="connsiteY14" fmla="*/ 4127156 h 4508655"/>
              <a:gd name="connsiteX15" fmla="*/ 617838 w 3435179"/>
              <a:gd name="connsiteY15" fmla="*/ 4102443 h 4508655"/>
              <a:gd name="connsiteX16" fmla="*/ 506627 w 3435179"/>
              <a:gd name="connsiteY16" fmla="*/ 4015945 h 4508655"/>
              <a:gd name="connsiteX17" fmla="*/ 432487 w 3435179"/>
              <a:gd name="connsiteY17" fmla="*/ 3917091 h 4508655"/>
              <a:gd name="connsiteX18" fmla="*/ 383060 w 3435179"/>
              <a:gd name="connsiteY18" fmla="*/ 3867664 h 4508655"/>
              <a:gd name="connsiteX19" fmla="*/ 358346 w 3435179"/>
              <a:gd name="connsiteY19" fmla="*/ 3818237 h 4508655"/>
              <a:gd name="connsiteX20" fmla="*/ 321276 w 3435179"/>
              <a:gd name="connsiteY20" fmla="*/ 3756454 h 4508655"/>
              <a:gd name="connsiteX21" fmla="*/ 296562 w 3435179"/>
              <a:gd name="connsiteY21" fmla="*/ 3694670 h 4508655"/>
              <a:gd name="connsiteX22" fmla="*/ 259492 w 3435179"/>
              <a:gd name="connsiteY22" fmla="*/ 3645243 h 4508655"/>
              <a:gd name="connsiteX23" fmla="*/ 234779 w 3435179"/>
              <a:gd name="connsiteY23" fmla="*/ 3583459 h 4508655"/>
              <a:gd name="connsiteX24" fmla="*/ 185352 w 3435179"/>
              <a:gd name="connsiteY24" fmla="*/ 3484605 h 4508655"/>
              <a:gd name="connsiteX25" fmla="*/ 160638 w 3435179"/>
              <a:gd name="connsiteY25" fmla="*/ 3435178 h 4508655"/>
              <a:gd name="connsiteX26" fmla="*/ 111211 w 3435179"/>
              <a:gd name="connsiteY26" fmla="*/ 3311610 h 4508655"/>
              <a:gd name="connsiteX27" fmla="*/ 86498 w 3435179"/>
              <a:gd name="connsiteY27" fmla="*/ 3212756 h 4508655"/>
              <a:gd name="connsiteX28" fmla="*/ 37071 w 3435179"/>
              <a:gd name="connsiteY28" fmla="*/ 3039762 h 4508655"/>
              <a:gd name="connsiteX29" fmla="*/ 12357 w 3435179"/>
              <a:gd name="connsiteY29" fmla="*/ 2953264 h 4508655"/>
              <a:gd name="connsiteX30" fmla="*/ 0 w 3435179"/>
              <a:gd name="connsiteY30" fmla="*/ 2879124 h 4508655"/>
              <a:gd name="connsiteX31" fmla="*/ 12357 w 3435179"/>
              <a:gd name="connsiteY31" fmla="*/ 2681416 h 4508655"/>
              <a:gd name="connsiteX32" fmla="*/ 49427 w 3435179"/>
              <a:gd name="connsiteY32" fmla="*/ 2607275 h 4508655"/>
              <a:gd name="connsiteX33" fmla="*/ 86498 w 3435179"/>
              <a:gd name="connsiteY33" fmla="*/ 2533135 h 4508655"/>
              <a:gd name="connsiteX34" fmla="*/ 111211 w 3435179"/>
              <a:gd name="connsiteY34" fmla="*/ 2434281 h 4508655"/>
              <a:gd name="connsiteX35" fmla="*/ 135925 w 3435179"/>
              <a:gd name="connsiteY35" fmla="*/ 2347783 h 4508655"/>
              <a:gd name="connsiteX36" fmla="*/ 172995 w 3435179"/>
              <a:gd name="connsiteY36" fmla="*/ 2137718 h 4508655"/>
              <a:gd name="connsiteX37" fmla="*/ 197708 w 3435179"/>
              <a:gd name="connsiteY37" fmla="*/ 2063578 h 4508655"/>
              <a:gd name="connsiteX38" fmla="*/ 210065 w 3435179"/>
              <a:gd name="connsiteY38" fmla="*/ 2001794 h 4508655"/>
              <a:gd name="connsiteX39" fmla="*/ 222422 w 3435179"/>
              <a:gd name="connsiteY39" fmla="*/ 1952367 h 4508655"/>
              <a:gd name="connsiteX40" fmla="*/ 234779 w 3435179"/>
              <a:gd name="connsiteY40" fmla="*/ 1915297 h 4508655"/>
              <a:gd name="connsiteX41" fmla="*/ 296562 w 3435179"/>
              <a:gd name="connsiteY41" fmla="*/ 1841156 h 4508655"/>
              <a:gd name="connsiteX42" fmla="*/ 333633 w 3435179"/>
              <a:gd name="connsiteY42" fmla="*/ 1779373 h 4508655"/>
              <a:gd name="connsiteX43" fmla="*/ 383060 w 3435179"/>
              <a:gd name="connsiteY43" fmla="*/ 1717589 h 4508655"/>
              <a:gd name="connsiteX44" fmla="*/ 407773 w 3435179"/>
              <a:gd name="connsiteY44" fmla="*/ 1668162 h 4508655"/>
              <a:gd name="connsiteX45" fmla="*/ 457200 w 3435179"/>
              <a:gd name="connsiteY45" fmla="*/ 1631091 h 4508655"/>
              <a:gd name="connsiteX46" fmla="*/ 543698 w 3435179"/>
              <a:gd name="connsiteY46" fmla="*/ 1519881 h 4508655"/>
              <a:gd name="connsiteX47" fmla="*/ 605481 w 3435179"/>
              <a:gd name="connsiteY47" fmla="*/ 1470454 h 4508655"/>
              <a:gd name="connsiteX48" fmla="*/ 654908 w 3435179"/>
              <a:gd name="connsiteY48" fmla="*/ 1421027 h 4508655"/>
              <a:gd name="connsiteX49" fmla="*/ 729049 w 3435179"/>
              <a:gd name="connsiteY49" fmla="*/ 1359243 h 4508655"/>
              <a:gd name="connsiteX50" fmla="*/ 852617 w 3435179"/>
              <a:gd name="connsiteY50" fmla="*/ 1260389 h 4508655"/>
              <a:gd name="connsiteX51" fmla="*/ 902044 w 3435179"/>
              <a:gd name="connsiteY51" fmla="*/ 1149178 h 4508655"/>
              <a:gd name="connsiteX52" fmla="*/ 939114 w 3435179"/>
              <a:gd name="connsiteY52" fmla="*/ 1087394 h 4508655"/>
              <a:gd name="connsiteX53" fmla="*/ 963827 w 3435179"/>
              <a:gd name="connsiteY53" fmla="*/ 1025610 h 4508655"/>
              <a:gd name="connsiteX54" fmla="*/ 988541 w 3435179"/>
              <a:gd name="connsiteY54" fmla="*/ 976183 h 4508655"/>
              <a:gd name="connsiteX55" fmla="*/ 1000898 w 3435179"/>
              <a:gd name="connsiteY55" fmla="*/ 914400 h 4508655"/>
              <a:gd name="connsiteX56" fmla="*/ 1037968 w 3435179"/>
              <a:gd name="connsiteY56" fmla="*/ 852616 h 4508655"/>
              <a:gd name="connsiteX57" fmla="*/ 1062681 w 3435179"/>
              <a:gd name="connsiteY57" fmla="*/ 803189 h 4508655"/>
              <a:gd name="connsiteX58" fmla="*/ 1099752 w 3435179"/>
              <a:gd name="connsiteY58" fmla="*/ 753762 h 4508655"/>
              <a:gd name="connsiteX59" fmla="*/ 1124465 w 3435179"/>
              <a:gd name="connsiteY59" fmla="*/ 704335 h 4508655"/>
              <a:gd name="connsiteX60" fmla="*/ 1149179 w 3435179"/>
              <a:gd name="connsiteY60" fmla="*/ 667264 h 4508655"/>
              <a:gd name="connsiteX61" fmla="*/ 1173892 w 3435179"/>
              <a:gd name="connsiteY61" fmla="*/ 617837 h 4508655"/>
              <a:gd name="connsiteX62" fmla="*/ 1210962 w 3435179"/>
              <a:gd name="connsiteY62" fmla="*/ 580767 h 4508655"/>
              <a:gd name="connsiteX63" fmla="*/ 1260389 w 3435179"/>
              <a:gd name="connsiteY63" fmla="*/ 506627 h 4508655"/>
              <a:gd name="connsiteX64" fmla="*/ 1285103 w 3435179"/>
              <a:gd name="connsiteY64" fmla="*/ 469556 h 4508655"/>
              <a:gd name="connsiteX65" fmla="*/ 1334530 w 3435179"/>
              <a:gd name="connsiteY65" fmla="*/ 407773 h 4508655"/>
              <a:gd name="connsiteX66" fmla="*/ 1359244 w 3435179"/>
              <a:gd name="connsiteY66" fmla="*/ 370702 h 4508655"/>
              <a:gd name="connsiteX67" fmla="*/ 1421027 w 3435179"/>
              <a:gd name="connsiteY67" fmla="*/ 308918 h 4508655"/>
              <a:gd name="connsiteX68" fmla="*/ 1482811 w 3435179"/>
              <a:gd name="connsiteY68" fmla="*/ 234778 h 4508655"/>
              <a:gd name="connsiteX69" fmla="*/ 1519881 w 3435179"/>
              <a:gd name="connsiteY69" fmla="*/ 210064 h 4508655"/>
              <a:gd name="connsiteX70" fmla="*/ 1556952 w 3435179"/>
              <a:gd name="connsiteY70" fmla="*/ 172994 h 4508655"/>
              <a:gd name="connsiteX71" fmla="*/ 1631092 w 3435179"/>
              <a:gd name="connsiteY71" fmla="*/ 123567 h 4508655"/>
              <a:gd name="connsiteX72" fmla="*/ 1680519 w 3435179"/>
              <a:gd name="connsiteY72" fmla="*/ 86497 h 4508655"/>
              <a:gd name="connsiteX73" fmla="*/ 1742303 w 3435179"/>
              <a:gd name="connsiteY73" fmla="*/ 61783 h 4508655"/>
              <a:gd name="connsiteX74" fmla="*/ 1779373 w 3435179"/>
              <a:gd name="connsiteY74" fmla="*/ 37070 h 4508655"/>
              <a:gd name="connsiteX75" fmla="*/ 1816444 w 3435179"/>
              <a:gd name="connsiteY75" fmla="*/ 24713 h 4508655"/>
              <a:gd name="connsiteX76" fmla="*/ 1915298 w 3435179"/>
              <a:gd name="connsiteY76" fmla="*/ 0 h 4508655"/>
              <a:gd name="connsiteX77" fmla="*/ 2248930 w 3435179"/>
              <a:gd name="connsiteY77" fmla="*/ 12356 h 4508655"/>
              <a:gd name="connsiteX78" fmla="*/ 2347784 w 3435179"/>
              <a:gd name="connsiteY78" fmla="*/ 49427 h 4508655"/>
              <a:gd name="connsiteX79" fmla="*/ 2384854 w 3435179"/>
              <a:gd name="connsiteY79" fmla="*/ 74140 h 4508655"/>
              <a:gd name="connsiteX80" fmla="*/ 2434281 w 3435179"/>
              <a:gd name="connsiteY80" fmla="*/ 98854 h 4508655"/>
              <a:gd name="connsiteX81" fmla="*/ 2471352 w 3435179"/>
              <a:gd name="connsiteY81" fmla="*/ 135924 h 4508655"/>
              <a:gd name="connsiteX82" fmla="*/ 2594919 w 3435179"/>
              <a:gd name="connsiteY82" fmla="*/ 210064 h 4508655"/>
              <a:gd name="connsiteX83" fmla="*/ 2669060 w 3435179"/>
              <a:gd name="connsiteY83" fmla="*/ 284205 h 4508655"/>
              <a:gd name="connsiteX84" fmla="*/ 2718487 w 3435179"/>
              <a:gd name="connsiteY84" fmla="*/ 321275 h 4508655"/>
              <a:gd name="connsiteX85" fmla="*/ 2804984 w 3435179"/>
              <a:gd name="connsiteY85" fmla="*/ 383059 h 4508655"/>
              <a:gd name="connsiteX86" fmla="*/ 2842054 w 3435179"/>
              <a:gd name="connsiteY86" fmla="*/ 420129 h 4508655"/>
              <a:gd name="connsiteX87" fmla="*/ 2916195 w 3435179"/>
              <a:gd name="connsiteY87" fmla="*/ 469556 h 4508655"/>
              <a:gd name="connsiteX88" fmla="*/ 2990335 w 3435179"/>
              <a:gd name="connsiteY88" fmla="*/ 556054 h 4508655"/>
              <a:gd name="connsiteX89" fmla="*/ 3027406 w 3435179"/>
              <a:gd name="connsiteY89" fmla="*/ 593124 h 4508655"/>
              <a:gd name="connsiteX90" fmla="*/ 3039762 w 3435179"/>
              <a:gd name="connsiteY90" fmla="*/ 630194 h 4508655"/>
              <a:gd name="connsiteX91" fmla="*/ 3101546 w 3435179"/>
              <a:gd name="connsiteY91" fmla="*/ 729048 h 4508655"/>
              <a:gd name="connsiteX92" fmla="*/ 3126260 w 3435179"/>
              <a:gd name="connsiteY92" fmla="*/ 790832 h 4508655"/>
              <a:gd name="connsiteX93" fmla="*/ 3150973 w 3435179"/>
              <a:gd name="connsiteY93" fmla="*/ 840259 h 4508655"/>
              <a:gd name="connsiteX94" fmla="*/ 3175687 w 3435179"/>
              <a:gd name="connsiteY94" fmla="*/ 926756 h 4508655"/>
              <a:gd name="connsiteX95" fmla="*/ 3225114 w 3435179"/>
              <a:gd name="connsiteY95" fmla="*/ 1013254 h 4508655"/>
              <a:gd name="connsiteX96" fmla="*/ 3249827 w 3435179"/>
              <a:gd name="connsiteY96" fmla="*/ 1087394 h 4508655"/>
              <a:gd name="connsiteX97" fmla="*/ 3262184 w 3435179"/>
              <a:gd name="connsiteY97" fmla="*/ 1124464 h 4508655"/>
              <a:gd name="connsiteX98" fmla="*/ 3286898 w 3435179"/>
              <a:gd name="connsiteY98" fmla="*/ 1161535 h 4508655"/>
              <a:gd name="connsiteX99" fmla="*/ 3336325 w 3435179"/>
              <a:gd name="connsiteY99" fmla="*/ 1285102 h 4508655"/>
              <a:gd name="connsiteX100" fmla="*/ 3348681 w 3435179"/>
              <a:gd name="connsiteY100" fmla="*/ 1322173 h 4508655"/>
              <a:gd name="connsiteX101" fmla="*/ 3373395 w 3435179"/>
              <a:gd name="connsiteY101" fmla="*/ 1371600 h 4508655"/>
              <a:gd name="connsiteX102" fmla="*/ 3385752 w 3435179"/>
              <a:gd name="connsiteY102" fmla="*/ 1433383 h 4508655"/>
              <a:gd name="connsiteX103" fmla="*/ 3398108 w 3435179"/>
              <a:gd name="connsiteY103" fmla="*/ 1470454 h 4508655"/>
              <a:gd name="connsiteX104" fmla="*/ 3410465 w 3435179"/>
              <a:gd name="connsiteY104" fmla="*/ 1519881 h 4508655"/>
              <a:gd name="connsiteX105" fmla="*/ 3435179 w 3435179"/>
              <a:gd name="connsiteY105" fmla="*/ 1618735 h 4508655"/>
              <a:gd name="connsiteX106" fmla="*/ 3410465 w 3435179"/>
              <a:gd name="connsiteY106" fmla="*/ 1890583 h 4508655"/>
              <a:gd name="connsiteX107" fmla="*/ 3336325 w 3435179"/>
              <a:gd name="connsiteY107" fmla="*/ 2063578 h 4508655"/>
              <a:gd name="connsiteX108" fmla="*/ 3323968 w 3435179"/>
              <a:gd name="connsiteY108" fmla="*/ 2100648 h 4508655"/>
              <a:gd name="connsiteX109" fmla="*/ 3286898 w 3435179"/>
              <a:gd name="connsiteY109" fmla="*/ 2150075 h 4508655"/>
              <a:gd name="connsiteX110" fmla="*/ 3225114 w 3435179"/>
              <a:gd name="connsiteY110" fmla="*/ 2261286 h 4508655"/>
              <a:gd name="connsiteX111" fmla="*/ 3150973 w 3435179"/>
              <a:gd name="connsiteY111" fmla="*/ 2360140 h 4508655"/>
              <a:gd name="connsiteX112" fmla="*/ 3089189 w 3435179"/>
              <a:gd name="connsiteY112" fmla="*/ 2471351 h 4508655"/>
              <a:gd name="connsiteX113" fmla="*/ 3027406 w 3435179"/>
              <a:gd name="connsiteY113" fmla="*/ 2570205 h 4508655"/>
              <a:gd name="connsiteX114" fmla="*/ 2990335 w 3435179"/>
              <a:gd name="connsiteY114" fmla="*/ 2669059 h 4508655"/>
              <a:gd name="connsiteX115" fmla="*/ 2965622 w 3435179"/>
              <a:gd name="connsiteY115" fmla="*/ 2743200 h 4508655"/>
              <a:gd name="connsiteX116" fmla="*/ 2953265 w 3435179"/>
              <a:gd name="connsiteY116" fmla="*/ 2780270 h 4508655"/>
              <a:gd name="connsiteX117" fmla="*/ 2916195 w 3435179"/>
              <a:gd name="connsiteY117" fmla="*/ 3052118 h 4508655"/>
              <a:gd name="connsiteX118" fmla="*/ 2903838 w 3435179"/>
              <a:gd name="connsiteY118" fmla="*/ 3361037 h 4508655"/>
              <a:gd name="connsiteX119" fmla="*/ 2891481 w 3435179"/>
              <a:gd name="connsiteY119" fmla="*/ 3793524 h 4508655"/>
              <a:gd name="connsiteX120" fmla="*/ 2879125 w 3435179"/>
              <a:gd name="connsiteY120" fmla="*/ 3867664 h 4508655"/>
              <a:gd name="connsiteX121" fmla="*/ 2842054 w 3435179"/>
              <a:gd name="connsiteY121" fmla="*/ 4102443 h 4508655"/>
              <a:gd name="connsiteX122" fmla="*/ 2817341 w 3435179"/>
              <a:gd name="connsiteY122" fmla="*/ 4201297 h 4508655"/>
              <a:gd name="connsiteX123" fmla="*/ 2730844 w 3435179"/>
              <a:gd name="connsiteY123" fmla="*/ 4324864 h 4508655"/>
              <a:gd name="connsiteX124" fmla="*/ 2681417 w 3435179"/>
              <a:gd name="connsiteY124" fmla="*/ 4399005 h 4508655"/>
              <a:gd name="connsiteX125" fmla="*/ 2607276 w 3435179"/>
              <a:gd name="connsiteY125" fmla="*/ 4448432 h 4508655"/>
              <a:gd name="connsiteX126" fmla="*/ 2533135 w 3435179"/>
              <a:gd name="connsiteY126" fmla="*/ 4473145 h 4508655"/>
              <a:gd name="connsiteX127" fmla="*/ 2496065 w 3435179"/>
              <a:gd name="connsiteY127" fmla="*/ 4485502 h 4508655"/>
              <a:gd name="connsiteX128" fmla="*/ 2471352 w 3435179"/>
              <a:gd name="connsiteY128" fmla="*/ 4497859 h 4508655"/>
              <a:gd name="connsiteX129" fmla="*/ 2545492 w 3435179"/>
              <a:gd name="connsiteY129" fmla="*/ 4485502 h 450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435179" h="4508655" fill="none" extrusionOk="0">
                <a:moveTo>
                  <a:pt x="2545492" y="4485502"/>
                </a:moveTo>
                <a:lnTo>
                  <a:pt x="2545492" y="4485502"/>
                </a:lnTo>
                <a:cubicBezTo>
                  <a:pt x="2280912" y="4498590"/>
                  <a:pt x="2198787" y="4508289"/>
                  <a:pt x="1841157" y="4485502"/>
                </a:cubicBezTo>
                <a:cubicBezTo>
                  <a:pt x="1712974" y="4496296"/>
                  <a:pt x="1586982" y="4396493"/>
                  <a:pt x="1458098" y="4361935"/>
                </a:cubicBezTo>
                <a:cubicBezTo>
                  <a:pt x="1439696" y="4357963"/>
                  <a:pt x="1417190" y="4353575"/>
                  <a:pt x="1396314" y="4349578"/>
                </a:cubicBezTo>
                <a:cubicBezTo>
                  <a:pt x="1362707" y="4344002"/>
                  <a:pt x="1325572" y="4334941"/>
                  <a:pt x="1285103" y="4324864"/>
                </a:cubicBezTo>
                <a:cubicBezTo>
                  <a:pt x="1253617" y="4318559"/>
                  <a:pt x="1226644" y="4298522"/>
                  <a:pt x="1186249" y="4287794"/>
                </a:cubicBezTo>
                <a:cubicBezTo>
                  <a:pt x="1154887" y="4280996"/>
                  <a:pt x="1125650" y="4274261"/>
                  <a:pt x="1087395" y="4263081"/>
                </a:cubicBezTo>
                <a:cubicBezTo>
                  <a:pt x="1062886" y="4257243"/>
                  <a:pt x="1037135" y="4246527"/>
                  <a:pt x="1013254" y="4238367"/>
                </a:cubicBezTo>
                <a:cubicBezTo>
                  <a:pt x="989592" y="4232349"/>
                  <a:pt x="964225" y="4226632"/>
                  <a:pt x="939114" y="4226010"/>
                </a:cubicBezTo>
                <a:cubicBezTo>
                  <a:pt x="917668" y="4223508"/>
                  <a:pt x="898989" y="4218232"/>
                  <a:pt x="877330" y="4213654"/>
                </a:cubicBezTo>
                <a:cubicBezTo>
                  <a:pt x="856173" y="4204096"/>
                  <a:pt x="833669" y="4200666"/>
                  <a:pt x="815546" y="4188940"/>
                </a:cubicBezTo>
                <a:cubicBezTo>
                  <a:pt x="796223" y="4182634"/>
                  <a:pt x="782297" y="4182070"/>
                  <a:pt x="766119" y="4176583"/>
                </a:cubicBezTo>
                <a:cubicBezTo>
                  <a:pt x="751573" y="4170637"/>
                  <a:pt x="734085" y="4159051"/>
                  <a:pt x="716692" y="4151870"/>
                </a:cubicBezTo>
                <a:cubicBezTo>
                  <a:pt x="696713" y="4143343"/>
                  <a:pt x="676054" y="4137523"/>
                  <a:pt x="654908" y="4127156"/>
                </a:cubicBezTo>
                <a:cubicBezTo>
                  <a:pt x="641396" y="4122652"/>
                  <a:pt x="629980" y="4113546"/>
                  <a:pt x="617838" y="4102443"/>
                </a:cubicBezTo>
                <a:cubicBezTo>
                  <a:pt x="576565" y="4084822"/>
                  <a:pt x="543471" y="4043801"/>
                  <a:pt x="506627" y="4015945"/>
                </a:cubicBezTo>
                <a:cubicBezTo>
                  <a:pt x="389018" y="3913741"/>
                  <a:pt x="556930" y="4021554"/>
                  <a:pt x="432487" y="3917091"/>
                </a:cubicBezTo>
                <a:cubicBezTo>
                  <a:pt x="420789" y="3901801"/>
                  <a:pt x="394309" y="3885233"/>
                  <a:pt x="383060" y="3867664"/>
                </a:cubicBezTo>
                <a:cubicBezTo>
                  <a:pt x="368972" y="3851191"/>
                  <a:pt x="368609" y="3834537"/>
                  <a:pt x="358346" y="3818237"/>
                </a:cubicBezTo>
                <a:cubicBezTo>
                  <a:pt x="349599" y="3801183"/>
                  <a:pt x="332494" y="3777246"/>
                  <a:pt x="321276" y="3756454"/>
                </a:cubicBezTo>
                <a:cubicBezTo>
                  <a:pt x="310851" y="3736908"/>
                  <a:pt x="306110" y="3713929"/>
                  <a:pt x="296562" y="3694670"/>
                </a:cubicBezTo>
                <a:cubicBezTo>
                  <a:pt x="285071" y="3676646"/>
                  <a:pt x="273559" y="3663290"/>
                  <a:pt x="259492" y="3645243"/>
                </a:cubicBezTo>
                <a:cubicBezTo>
                  <a:pt x="249649" y="3620692"/>
                  <a:pt x="245473" y="3601991"/>
                  <a:pt x="234779" y="3583459"/>
                </a:cubicBezTo>
                <a:cubicBezTo>
                  <a:pt x="222395" y="3551473"/>
                  <a:pt x="203912" y="3513322"/>
                  <a:pt x="185352" y="3484605"/>
                </a:cubicBezTo>
                <a:cubicBezTo>
                  <a:pt x="176537" y="3468257"/>
                  <a:pt x="166969" y="3447762"/>
                  <a:pt x="160638" y="3435178"/>
                </a:cubicBezTo>
                <a:cubicBezTo>
                  <a:pt x="143401" y="3391834"/>
                  <a:pt x="118379" y="3358346"/>
                  <a:pt x="111211" y="3311610"/>
                </a:cubicBezTo>
                <a:cubicBezTo>
                  <a:pt x="106033" y="3275544"/>
                  <a:pt x="101238" y="3252433"/>
                  <a:pt x="86498" y="3212756"/>
                </a:cubicBezTo>
                <a:cubicBezTo>
                  <a:pt x="-7161" y="2955515"/>
                  <a:pt x="74305" y="3190017"/>
                  <a:pt x="37071" y="3039762"/>
                </a:cubicBezTo>
                <a:cubicBezTo>
                  <a:pt x="11430" y="2940353"/>
                  <a:pt x="41289" y="3071332"/>
                  <a:pt x="12357" y="2953264"/>
                </a:cubicBezTo>
                <a:cubicBezTo>
                  <a:pt x="5575" y="2929763"/>
                  <a:pt x="5082" y="2900591"/>
                  <a:pt x="0" y="2879124"/>
                </a:cubicBezTo>
                <a:cubicBezTo>
                  <a:pt x="-3964" y="2812985"/>
                  <a:pt x="11277" y="2747948"/>
                  <a:pt x="12357" y="2681416"/>
                </a:cubicBezTo>
                <a:cubicBezTo>
                  <a:pt x="16623" y="2641641"/>
                  <a:pt x="33765" y="2645244"/>
                  <a:pt x="49427" y="2607275"/>
                </a:cubicBezTo>
                <a:cubicBezTo>
                  <a:pt x="94882" y="2509988"/>
                  <a:pt x="19078" y="2639508"/>
                  <a:pt x="86498" y="2533135"/>
                </a:cubicBezTo>
                <a:cubicBezTo>
                  <a:pt x="102909" y="2501632"/>
                  <a:pt x="103067" y="2465836"/>
                  <a:pt x="111211" y="2434281"/>
                </a:cubicBezTo>
                <a:cubicBezTo>
                  <a:pt x="122762" y="2401109"/>
                  <a:pt x="130940" y="2382392"/>
                  <a:pt x="135925" y="2347783"/>
                </a:cubicBezTo>
                <a:cubicBezTo>
                  <a:pt x="137414" y="2292591"/>
                  <a:pt x="149860" y="2212785"/>
                  <a:pt x="172995" y="2137718"/>
                </a:cubicBezTo>
                <a:cubicBezTo>
                  <a:pt x="187275" y="2114090"/>
                  <a:pt x="189600" y="2089954"/>
                  <a:pt x="197708" y="2063578"/>
                </a:cubicBezTo>
                <a:cubicBezTo>
                  <a:pt x="200715" y="2042703"/>
                  <a:pt x="207446" y="2024018"/>
                  <a:pt x="210065" y="2001794"/>
                </a:cubicBezTo>
                <a:cubicBezTo>
                  <a:pt x="213084" y="1982945"/>
                  <a:pt x="215658" y="1968052"/>
                  <a:pt x="222422" y="1952367"/>
                </a:cubicBezTo>
                <a:cubicBezTo>
                  <a:pt x="227079" y="1941552"/>
                  <a:pt x="228083" y="1926385"/>
                  <a:pt x="234779" y="1915297"/>
                </a:cubicBezTo>
                <a:cubicBezTo>
                  <a:pt x="258551" y="1856267"/>
                  <a:pt x="263190" y="1899579"/>
                  <a:pt x="296562" y="1841156"/>
                </a:cubicBezTo>
                <a:cubicBezTo>
                  <a:pt x="312215" y="1818790"/>
                  <a:pt x="317392" y="1804512"/>
                  <a:pt x="333633" y="1779373"/>
                </a:cubicBezTo>
                <a:cubicBezTo>
                  <a:pt x="346897" y="1755923"/>
                  <a:pt x="370342" y="1735339"/>
                  <a:pt x="383060" y="1717589"/>
                </a:cubicBezTo>
                <a:cubicBezTo>
                  <a:pt x="393408" y="1701624"/>
                  <a:pt x="396002" y="1681161"/>
                  <a:pt x="407773" y="1668162"/>
                </a:cubicBezTo>
                <a:cubicBezTo>
                  <a:pt x="424980" y="1652519"/>
                  <a:pt x="443961" y="1645040"/>
                  <a:pt x="457200" y="1631091"/>
                </a:cubicBezTo>
                <a:cubicBezTo>
                  <a:pt x="494573" y="1597352"/>
                  <a:pt x="513784" y="1545473"/>
                  <a:pt x="543698" y="1519881"/>
                </a:cubicBezTo>
                <a:cubicBezTo>
                  <a:pt x="562441" y="1499563"/>
                  <a:pt x="581134" y="1490370"/>
                  <a:pt x="605481" y="1470454"/>
                </a:cubicBezTo>
                <a:cubicBezTo>
                  <a:pt x="623653" y="1454609"/>
                  <a:pt x="638201" y="1438080"/>
                  <a:pt x="654908" y="1421027"/>
                </a:cubicBezTo>
                <a:cubicBezTo>
                  <a:pt x="676265" y="1398616"/>
                  <a:pt x="700665" y="1385704"/>
                  <a:pt x="729049" y="1359243"/>
                </a:cubicBezTo>
                <a:cubicBezTo>
                  <a:pt x="831583" y="1269795"/>
                  <a:pt x="766360" y="1282853"/>
                  <a:pt x="852617" y="1260389"/>
                </a:cubicBezTo>
                <a:cubicBezTo>
                  <a:pt x="869892" y="1207488"/>
                  <a:pt x="864913" y="1217043"/>
                  <a:pt x="902044" y="1149178"/>
                </a:cubicBezTo>
                <a:cubicBezTo>
                  <a:pt x="916311" y="1128696"/>
                  <a:pt x="926192" y="1106815"/>
                  <a:pt x="939114" y="1087394"/>
                </a:cubicBezTo>
                <a:cubicBezTo>
                  <a:pt x="947922" y="1067377"/>
                  <a:pt x="956762" y="1050760"/>
                  <a:pt x="963827" y="1025610"/>
                </a:cubicBezTo>
                <a:cubicBezTo>
                  <a:pt x="971054" y="1009169"/>
                  <a:pt x="979008" y="994601"/>
                  <a:pt x="988541" y="976183"/>
                </a:cubicBezTo>
                <a:cubicBezTo>
                  <a:pt x="989707" y="954960"/>
                  <a:pt x="994259" y="932056"/>
                  <a:pt x="1000898" y="914400"/>
                </a:cubicBezTo>
                <a:cubicBezTo>
                  <a:pt x="1015488" y="892654"/>
                  <a:pt x="1030833" y="870601"/>
                  <a:pt x="1037968" y="852616"/>
                </a:cubicBezTo>
                <a:cubicBezTo>
                  <a:pt x="1047288" y="835837"/>
                  <a:pt x="1051409" y="821708"/>
                  <a:pt x="1062681" y="803189"/>
                </a:cubicBezTo>
                <a:cubicBezTo>
                  <a:pt x="1076617" y="786896"/>
                  <a:pt x="1091586" y="774969"/>
                  <a:pt x="1099752" y="753762"/>
                </a:cubicBezTo>
                <a:cubicBezTo>
                  <a:pt x="1106491" y="741129"/>
                  <a:pt x="1117497" y="721446"/>
                  <a:pt x="1124465" y="704335"/>
                </a:cubicBezTo>
                <a:cubicBezTo>
                  <a:pt x="1133359" y="688265"/>
                  <a:pt x="1141431" y="679660"/>
                  <a:pt x="1149179" y="667264"/>
                </a:cubicBezTo>
                <a:cubicBezTo>
                  <a:pt x="1158904" y="652008"/>
                  <a:pt x="1164105" y="633352"/>
                  <a:pt x="1173892" y="617837"/>
                </a:cubicBezTo>
                <a:cubicBezTo>
                  <a:pt x="1185083" y="605157"/>
                  <a:pt x="1200997" y="594485"/>
                  <a:pt x="1210962" y="580767"/>
                </a:cubicBezTo>
                <a:cubicBezTo>
                  <a:pt x="1229879" y="557506"/>
                  <a:pt x="1242649" y="537240"/>
                  <a:pt x="1260389" y="506627"/>
                </a:cubicBezTo>
                <a:cubicBezTo>
                  <a:pt x="1268946" y="491952"/>
                  <a:pt x="1276749" y="483617"/>
                  <a:pt x="1285103" y="469556"/>
                </a:cubicBezTo>
                <a:cubicBezTo>
                  <a:pt x="1306802" y="446701"/>
                  <a:pt x="1323356" y="425493"/>
                  <a:pt x="1334530" y="407773"/>
                </a:cubicBezTo>
                <a:cubicBezTo>
                  <a:pt x="1345327" y="397334"/>
                  <a:pt x="1351921" y="382597"/>
                  <a:pt x="1359244" y="370702"/>
                </a:cubicBezTo>
                <a:cubicBezTo>
                  <a:pt x="1378208" y="347990"/>
                  <a:pt x="1400399" y="334460"/>
                  <a:pt x="1421027" y="308918"/>
                </a:cubicBezTo>
                <a:cubicBezTo>
                  <a:pt x="1483434" y="247367"/>
                  <a:pt x="1414149" y="302146"/>
                  <a:pt x="1482811" y="234778"/>
                </a:cubicBezTo>
                <a:cubicBezTo>
                  <a:pt x="1496669" y="224894"/>
                  <a:pt x="1510526" y="217959"/>
                  <a:pt x="1519881" y="210064"/>
                </a:cubicBezTo>
                <a:cubicBezTo>
                  <a:pt x="1533616" y="195996"/>
                  <a:pt x="1543561" y="184078"/>
                  <a:pt x="1556952" y="172994"/>
                </a:cubicBezTo>
                <a:cubicBezTo>
                  <a:pt x="1580373" y="155490"/>
                  <a:pt x="1602455" y="143647"/>
                  <a:pt x="1631092" y="123567"/>
                </a:cubicBezTo>
                <a:cubicBezTo>
                  <a:pt x="1648390" y="107890"/>
                  <a:pt x="1662053" y="98221"/>
                  <a:pt x="1680519" y="86497"/>
                </a:cubicBezTo>
                <a:cubicBezTo>
                  <a:pt x="1695743" y="75396"/>
                  <a:pt x="1727256" y="71182"/>
                  <a:pt x="1742303" y="61783"/>
                </a:cubicBezTo>
                <a:cubicBezTo>
                  <a:pt x="1754561" y="54708"/>
                  <a:pt x="1765535" y="43432"/>
                  <a:pt x="1779373" y="37070"/>
                </a:cubicBezTo>
                <a:cubicBezTo>
                  <a:pt x="1790552" y="30141"/>
                  <a:pt x="1803472" y="30283"/>
                  <a:pt x="1816444" y="24713"/>
                </a:cubicBezTo>
                <a:cubicBezTo>
                  <a:pt x="1849213" y="15776"/>
                  <a:pt x="1915298" y="-1"/>
                  <a:pt x="1915298" y="0"/>
                </a:cubicBezTo>
                <a:cubicBezTo>
                  <a:pt x="2013361" y="6709"/>
                  <a:pt x="2146199" y="-2820"/>
                  <a:pt x="2248930" y="12356"/>
                </a:cubicBezTo>
                <a:cubicBezTo>
                  <a:pt x="2280776" y="15072"/>
                  <a:pt x="2311259" y="32983"/>
                  <a:pt x="2347784" y="49427"/>
                </a:cubicBezTo>
                <a:cubicBezTo>
                  <a:pt x="2360121" y="57167"/>
                  <a:pt x="2369805" y="68479"/>
                  <a:pt x="2384854" y="74140"/>
                </a:cubicBezTo>
                <a:cubicBezTo>
                  <a:pt x="2399513" y="85858"/>
                  <a:pt x="2420530" y="88339"/>
                  <a:pt x="2434281" y="98854"/>
                </a:cubicBezTo>
                <a:cubicBezTo>
                  <a:pt x="2447961" y="110526"/>
                  <a:pt x="2455689" y="125432"/>
                  <a:pt x="2471352" y="135924"/>
                </a:cubicBezTo>
                <a:cubicBezTo>
                  <a:pt x="2523941" y="174936"/>
                  <a:pt x="2542252" y="183969"/>
                  <a:pt x="2594919" y="210064"/>
                </a:cubicBezTo>
                <a:cubicBezTo>
                  <a:pt x="2624020" y="228460"/>
                  <a:pt x="2639980" y="263986"/>
                  <a:pt x="2669060" y="284205"/>
                </a:cubicBezTo>
                <a:cubicBezTo>
                  <a:pt x="2681074" y="295548"/>
                  <a:pt x="2702098" y="310634"/>
                  <a:pt x="2718487" y="321275"/>
                </a:cubicBezTo>
                <a:cubicBezTo>
                  <a:pt x="2758573" y="349727"/>
                  <a:pt x="2764168" y="348973"/>
                  <a:pt x="2804984" y="383059"/>
                </a:cubicBezTo>
                <a:cubicBezTo>
                  <a:pt x="2817641" y="395360"/>
                  <a:pt x="2826883" y="407570"/>
                  <a:pt x="2842054" y="420129"/>
                </a:cubicBezTo>
                <a:cubicBezTo>
                  <a:pt x="2868670" y="437319"/>
                  <a:pt x="2891279" y="452423"/>
                  <a:pt x="2916195" y="469556"/>
                </a:cubicBezTo>
                <a:cubicBezTo>
                  <a:pt x="2985733" y="575262"/>
                  <a:pt x="2919402" y="432591"/>
                  <a:pt x="2990335" y="556054"/>
                </a:cubicBezTo>
                <a:cubicBezTo>
                  <a:pt x="3005630" y="567450"/>
                  <a:pt x="3017174" y="582218"/>
                  <a:pt x="3027406" y="593124"/>
                </a:cubicBezTo>
                <a:cubicBezTo>
                  <a:pt x="3028593" y="605292"/>
                  <a:pt x="3033598" y="615606"/>
                  <a:pt x="3039762" y="630194"/>
                </a:cubicBezTo>
                <a:cubicBezTo>
                  <a:pt x="3055474" y="661566"/>
                  <a:pt x="3086270" y="693298"/>
                  <a:pt x="3101546" y="729048"/>
                </a:cubicBezTo>
                <a:cubicBezTo>
                  <a:pt x="3104638" y="751007"/>
                  <a:pt x="3116595" y="770633"/>
                  <a:pt x="3126260" y="790832"/>
                </a:cubicBezTo>
                <a:cubicBezTo>
                  <a:pt x="3137095" y="807490"/>
                  <a:pt x="3142669" y="822595"/>
                  <a:pt x="3150973" y="840259"/>
                </a:cubicBezTo>
                <a:cubicBezTo>
                  <a:pt x="3162089" y="872017"/>
                  <a:pt x="3157421" y="901263"/>
                  <a:pt x="3175687" y="926756"/>
                </a:cubicBezTo>
                <a:cubicBezTo>
                  <a:pt x="3210527" y="1026007"/>
                  <a:pt x="3189306" y="912806"/>
                  <a:pt x="3225114" y="1013254"/>
                </a:cubicBezTo>
                <a:cubicBezTo>
                  <a:pt x="3231543" y="1042359"/>
                  <a:pt x="3239925" y="1063292"/>
                  <a:pt x="3249827" y="1087394"/>
                </a:cubicBezTo>
                <a:cubicBezTo>
                  <a:pt x="3253646" y="1100554"/>
                  <a:pt x="3253370" y="1113627"/>
                  <a:pt x="3262184" y="1124464"/>
                </a:cubicBezTo>
                <a:cubicBezTo>
                  <a:pt x="3270479" y="1134327"/>
                  <a:pt x="3277514" y="1147809"/>
                  <a:pt x="3286898" y="1161535"/>
                </a:cubicBezTo>
                <a:cubicBezTo>
                  <a:pt x="3342008" y="1334453"/>
                  <a:pt x="3280808" y="1153306"/>
                  <a:pt x="3336325" y="1285102"/>
                </a:cubicBezTo>
                <a:cubicBezTo>
                  <a:pt x="3341463" y="1297726"/>
                  <a:pt x="3344247" y="1312045"/>
                  <a:pt x="3348681" y="1322173"/>
                </a:cubicBezTo>
                <a:cubicBezTo>
                  <a:pt x="3357201" y="1340647"/>
                  <a:pt x="3365846" y="1354515"/>
                  <a:pt x="3373395" y="1371600"/>
                </a:cubicBezTo>
                <a:cubicBezTo>
                  <a:pt x="3380836" y="1395515"/>
                  <a:pt x="3379675" y="1416041"/>
                  <a:pt x="3385752" y="1433383"/>
                </a:cubicBezTo>
                <a:cubicBezTo>
                  <a:pt x="3389080" y="1444096"/>
                  <a:pt x="3396787" y="1456510"/>
                  <a:pt x="3398108" y="1470454"/>
                </a:cubicBezTo>
                <a:cubicBezTo>
                  <a:pt x="3402326" y="1487891"/>
                  <a:pt x="3407732" y="1499230"/>
                  <a:pt x="3410465" y="1519881"/>
                </a:cubicBezTo>
                <a:cubicBezTo>
                  <a:pt x="3432275" y="1611737"/>
                  <a:pt x="3420350" y="1563303"/>
                  <a:pt x="3435179" y="1618735"/>
                </a:cubicBezTo>
                <a:cubicBezTo>
                  <a:pt x="3444920" y="1691610"/>
                  <a:pt x="3439802" y="1804998"/>
                  <a:pt x="3410465" y="1890583"/>
                </a:cubicBezTo>
                <a:cubicBezTo>
                  <a:pt x="3386186" y="2171730"/>
                  <a:pt x="3388559" y="1720707"/>
                  <a:pt x="3336325" y="2063578"/>
                </a:cubicBezTo>
                <a:cubicBezTo>
                  <a:pt x="3331756" y="2077621"/>
                  <a:pt x="3330590" y="2086602"/>
                  <a:pt x="3323968" y="2100648"/>
                </a:cubicBezTo>
                <a:cubicBezTo>
                  <a:pt x="3316316" y="2117100"/>
                  <a:pt x="3296966" y="2132205"/>
                  <a:pt x="3286898" y="2150075"/>
                </a:cubicBezTo>
                <a:cubicBezTo>
                  <a:pt x="3186780" y="2261217"/>
                  <a:pt x="3293751" y="2096265"/>
                  <a:pt x="3225114" y="2261286"/>
                </a:cubicBezTo>
                <a:cubicBezTo>
                  <a:pt x="3195729" y="2291999"/>
                  <a:pt x="3172707" y="2329055"/>
                  <a:pt x="3150973" y="2360140"/>
                </a:cubicBezTo>
                <a:cubicBezTo>
                  <a:pt x="3083964" y="2492468"/>
                  <a:pt x="3160392" y="2347005"/>
                  <a:pt x="3089189" y="2471351"/>
                </a:cubicBezTo>
                <a:cubicBezTo>
                  <a:pt x="3036071" y="2555468"/>
                  <a:pt x="3089567" y="2485195"/>
                  <a:pt x="3027406" y="2570205"/>
                </a:cubicBezTo>
                <a:cubicBezTo>
                  <a:pt x="2999588" y="2671278"/>
                  <a:pt x="3019277" y="2562212"/>
                  <a:pt x="2990335" y="2669059"/>
                </a:cubicBezTo>
                <a:cubicBezTo>
                  <a:pt x="2983076" y="2691821"/>
                  <a:pt x="2974871" y="2719662"/>
                  <a:pt x="2965622" y="2743200"/>
                </a:cubicBezTo>
                <a:cubicBezTo>
                  <a:pt x="2959098" y="2757305"/>
                  <a:pt x="2957862" y="2765475"/>
                  <a:pt x="2953265" y="2780270"/>
                </a:cubicBezTo>
                <a:cubicBezTo>
                  <a:pt x="2915333" y="3018570"/>
                  <a:pt x="2925090" y="2930740"/>
                  <a:pt x="2916195" y="3052118"/>
                </a:cubicBezTo>
                <a:cubicBezTo>
                  <a:pt x="2913737" y="3157039"/>
                  <a:pt x="2921217" y="3252747"/>
                  <a:pt x="2903838" y="3361037"/>
                </a:cubicBezTo>
                <a:cubicBezTo>
                  <a:pt x="2886556" y="3511094"/>
                  <a:pt x="2883790" y="3643322"/>
                  <a:pt x="2891481" y="3793524"/>
                </a:cubicBezTo>
                <a:cubicBezTo>
                  <a:pt x="2890337" y="3817767"/>
                  <a:pt x="2885891" y="3838390"/>
                  <a:pt x="2879125" y="3867664"/>
                </a:cubicBezTo>
                <a:cubicBezTo>
                  <a:pt x="2863683" y="3990827"/>
                  <a:pt x="2870356" y="3979175"/>
                  <a:pt x="2842054" y="4102443"/>
                </a:cubicBezTo>
                <a:cubicBezTo>
                  <a:pt x="2834864" y="4130732"/>
                  <a:pt x="2840708" y="4176553"/>
                  <a:pt x="2817341" y="4201297"/>
                </a:cubicBezTo>
                <a:cubicBezTo>
                  <a:pt x="2632255" y="4473446"/>
                  <a:pt x="2814045" y="4133781"/>
                  <a:pt x="2730844" y="4324864"/>
                </a:cubicBezTo>
                <a:cubicBezTo>
                  <a:pt x="2715029" y="4347995"/>
                  <a:pt x="2704288" y="4386445"/>
                  <a:pt x="2681417" y="4399005"/>
                </a:cubicBezTo>
                <a:cubicBezTo>
                  <a:pt x="2655507" y="4417767"/>
                  <a:pt x="2635903" y="4441139"/>
                  <a:pt x="2607276" y="4448432"/>
                </a:cubicBezTo>
                <a:cubicBezTo>
                  <a:pt x="2577653" y="4460162"/>
                  <a:pt x="2557639" y="4461654"/>
                  <a:pt x="2533135" y="4473145"/>
                </a:cubicBezTo>
                <a:cubicBezTo>
                  <a:pt x="2519305" y="4478242"/>
                  <a:pt x="2505565" y="4480745"/>
                  <a:pt x="2496065" y="4485502"/>
                </a:cubicBezTo>
                <a:cubicBezTo>
                  <a:pt x="2490064" y="4489155"/>
                  <a:pt x="2481137" y="4491826"/>
                  <a:pt x="2471352" y="4497859"/>
                </a:cubicBezTo>
                <a:cubicBezTo>
                  <a:pt x="2507067" y="4494226"/>
                  <a:pt x="2517835" y="4487756"/>
                  <a:pt x="2545492" y="4485502"/>
                </a:cubicBezTo>
                <a:close/>
              </a:path>
              <a:path w="3435179" h="4508655" stroke="0" extrusionOk="0">
                <a:moveTo>
                  <a:pt x="2545492" y="4485502"/>
                </a:moveTo>
                <a:lnTo>
                  <a:pt x="2545492" y="4485502"/>
                </a:lnTo>
                <a:cubicBezTo>
                  <a:pt x="2268118" y="4515730"/>
                  <a:pt x="2211673" y="4511658"/>
                  <a:pt x="1841157" y="4485502"/>
                </a:cubicBezTo>
                <a:cubicBezTo>
                  <a:pt x="1746340" y="4457166"/>
                  <a:pt x="1561169" y="4404187"/>
                  <a:pt x="1458098" y="4361935"/>
                </a:cubicBezTo>
                <a:cubicBezTo>
                  <a:pt x="1438048" y="4354082"/>
                  <a:pt x="1413710" y="4357025"/>
                  <a:pt x="1396314" y="4349578"/>
                </a:cubicBezTo>
                <a:cubicBezTo>
                  <a:pt x="1365248" y="4341187"/>
                  <a:pt x="1322350" y="4334693"/>
                  <a:pt x="1285103" y="4324864"/>
                </a:cubicBezTo>
                <a:cubicBezTo>
                  <a:pt x="1254353" y="4315290"/>
                  <a:pt x="1213685" y="4292321"/>
                  <a:pt x="1186249" y="4287794"/>
                </a:cubicBezTo>
                <a:cubicBezTo>
                  <a:pt x="1158345" y="4272888"/>
                  <a:pt x="1116838" y="4278087"/>
                  <a:pt x="1087395" y="4263081"/>
                </a:cubicBezTo>
                <a:cubicBezTo>
                  <a:pt x="1061710" y="4255529"/>
                  <a:pt x="1037096" y="4242318"/>
                  <a:pt x="1013254" y="4238367"/>
                </a:cubicBezTo>
                <a:cubicBezTo>
                  <a:pt x="986497" y="4230435"/>
                  <a:pt x="964721" y="4229538"/>
                  <a:pt x="939114" y="4226010"/>
                </a:cubicBezTo>
                <a:cubicBezTo>
                  <a:pt x="922341" y="4221517"/>
                  <a:pt x="900597" y="4213580"/>
                  <a:pt x="877330" y="4213654"/>
                </a:cubicBezTo>
                <a:cubicBezTo>
                  <a:pt x="862122" y="4206134"/>
                  <a:pt x="834245" y="4200438"/>
                  <a:pt x="815546" y="4188940"/>
                </a:cubicBezTo>
                <a:cubicBezTo>
                  <a:pt x="799992" y="4184177"/>
                  <a:pt x="783042" y="4178491"/>
                  <a:pt x="766119" y="4176583"/>
                </a:cubicBezTo>
                <a:cubicBezTo>
                  <a:pt x="748839" y="4169263"/>
                  <a:pt x="735295" y="4160246"/>
                  <a:pt x="716692" y="4151870"/>
                </a:cubicBezTo>
                <a:cubicBezTo>
                  <a:pt x="699734" y="4140371"/>
                  <a:pt x="672736" y="4133829"/>
                  <a:pt x="654908" y="4127156"/>
                </a:cubicBezTo>
                <a:cubicBezTo>
                  <a:pt x="643473" y="4119793"/>
                  <a:pt x="631317" y="4109485"/>
                  <a:pt x="617838" y="4102443"/>
                </a:cubicBezTo>
                <a:cubicBezTo>
                  <a:pt x="577545" y="4066216"/>
                  <a:pt x="540933" y="4048394"/>
                  <a:pt x="506627" y="4015945"/>
                </a:cubicBezTo>
                <a:cubicBezTo>
                  <a:pt x="433838" y="3891247"/>
                  <a:pt x="544639" y="4072797"/>
                  <a:pt x="432487" y="3917091"/>
                </a:cubicBezTo>
                <a:cubicBezTo>
                  <a:pt x="414482" y="3902736"/>
                  <a:pt x="394222" y="3890063"/>
                  <a:pt x="383060" y="3867664"/>
                </a:cubicBezTo>
                <a:cubicBezTo>
                  <a:pt x="370256" y="3850969"/>
                  <a:pt x="365403" y="3833745"/>
                  <a:pt x="358346" y="3818237"/>
                </a:cubicBezTo>
                <a:cubicBezTo>
                  <a:pt x="342904" y="3800766"/>
                  <a:pt x="331134" y="3777138"/>
                  <a:pt x="321276" y="3756454"/>
                </a:cubicBezTo>
                <a:cubicBezTo>
                  <a:pt x="313521" y="3738381"/>
                  <a:pt x="305934" y="3711708"/>
                  <a:pt x="296562" y="3694670"/>
                </a:cubicBezTo>
                <a:cubicBezTo>
                  <a:pt x="284665" y="3676349"/>
                  <a:pt x="270310" y="3664720"/>
                  <a:pt x="259492" y="3645243"/>
                </a:cubicBezTo>
                <a:cubicBezTo>
                  <a:pt x="244696" y="3628346"/>
                  <a:pt x="242154" y="3604561"/>
                  <a:pt x="234779" y="3583459"/>
                </a:cubicBezTo>
                <a:cubicBezTo>
                  <a:pt x="222064" y="3551838"/>
                  <a:pt x="208375" y="3521299"/>
                  <a:pt x="185352" y="3484605"/>
                </a:cubicBezTo>
                <a:cubicBezTo>
                  <a:pt x="179047" y="3466503"/>
                  <a:pt x="166367" y="3453212"/>
                  <a:pt x="160638" y="3435178"/>
                </a:cubicBezTo>
                <a:cubicBezTo>
                  <a:pt x="146677" y="3395990"/>
                  <a:pt x="123200" y="3356260"/>
                  <a:pt x="111211" y="3311610"/>
                </a:cubicBezTo>
                <a:cubicBezTo>
                  <a:pt x="104184" y="3280096"/>
                  <a:pt x="93565" y="3246335"/>
                  <a:pt x="86498" y="3212756"/>
                </a:cubicBezTo>
                <a:cubicBezTo>
                  <a:pt x="22832" y="2964230"/>
                  <a:pt x="78143" y="3210758"/>
                  <a:pt x="37071" y="3039762"/>
                </a:cubicBezTo>
                <a:cubicBezTo>
                  <a:pt x="20388" y="2948117"/>
                  <a:pt x="39629" y="3058694"/>
                  <a:pt x="12357" y="2953264"/>
                </a:cubicBezTo>
                <a:cubicBezTo>
                  <a:pt x="2639" y="2925406"/>
                  <a:pt x="4162" y="2901878"/>
                  <a:pt x="0" y="2879124"/>
                </a:cubicBezTo>
                <a:cubicBezTo>
                  <a:pt x="4191" y="2824538"/>
                  <a:pt x="987" y="2739317"/>
                  <a:pt x="12357" y="2681416"/>
                </a:cubicBezTo>
                <a:cubicBezTo>
                  <a:pt x="16002" y="2641797"/>
                  <a:pt x="32118" y="2639499"/>
                  <a:pt x="49427" y="2607275"/>
                </a:cubicBezTo>
                <a:cubicBezTo>
                  <a:pt x="114552" y="2496892"/>
                  <a:pt x="16727" y="2627836"/>
                  <a:pt x="86498" y="2533135"/>
                </a:cubicBezTo>
                <a:cubicBezTo>
                  <a:pt x="97622" y="2501724"/>
                  <a:pt x="100364" y="2461644"/>
                  <a:pt x="111211" y="2434281"/>
                </a:cubicBezTo>
                <a:cubicBezTo>
                  <a:pt x="125486" y="2406363"/>
                  <a:pt x="130606" y="2384658"/>
                  <a:pt x="135925" y="2347783"/>
                </a:cubicBezTo>
                <a:cubicBezTo>
                  <a:pt x="142783" y="2285828"/>
                  <a:pt x="144371" y="2205583"/>
                  <a:pt x="172995" y="2137718"/>
                </a:cubicBezTo>
                <a:cubicBezTo>
                  <a:pt x="176121" y="2112718"/>
                  <a:pt x="188992" y="2091653"/>
                  <a:pt x="197708" y="2063578"/>
                </a:cubicBezTo>
                <a:cubicBezTo>
                  <a:pt x="202106" y="2041512"/>
                  <a:pt x="201954" y="2020076"/>
                  <a:pt x="210065" y="2001794"/>
                </a:cubicBezTo>
                <a:cubicBezTo>
                  <a:pt x="215497" y="1987348"/>
                  <a:pt x="218824" y="1968006"/>
                  <a:pt x="222422" y="1952367"/>
                </a:cubicBezTo>
                <a:cubicBezTo>
                  <a:pt x="226122" y="1936745"/>
                  <a:pt x="228409" y="1926582"/>
                  <a:pt x="234779" y="1915297"/>
                </a:cubicBezTo>
                <a:cubicBezTo>
                  <a:pt x="263798" y="1856612"/>
                  <a:pt x="255543" y="1894222"/>
                  <a:pt x="296562" y="1841156"/>
                </a:cubicBezTo>
                <a:cubicBezTo>
                  <a:pt x="310780" y="1822527"/>
                  <a:pt x="319286" y="1799297"/>
                  <a:pt x="333633" y="1779373"/>
                </a:cubicBezTo>
                <a:cubicBezTo>
                  <a:pt x="345136" y="1755728"/>
                  <a:pt x="368700" y="1744044"/>
                  <a:pt x="383060" y="1717589"/>
                </a:cubicBezTo>
                <a:cubicBezTo>
                  <a:pt x="392782" y="1703082"/>
                  <a:pt x="395449" y="1681884"/>
                  <a:pt x="407773" y="1668162"/>
                </a:cubicBezTo>
                <a:cubicBezTo>
                  <a:pt x="419305" y="1650991"/>
                  <a:pt x="442818" y="1648807"/>
                  <a:pt x="457200" y="1631091"/>
                </a:cubicBezTo>
                <a:cubicBezTo>
                  <a:pt x="482646" y="1594494"/>
                  <a:pt x="505608" y="1548002"/>
                  <a:pt x="543698" y="1519881"/>
                </a:cubicBezTo>
                <a:cubicBezTo>
                  <a:pt x="564826" y="1506062"/>
                  <a:pt x="587073" y="1487463"/>
                  <a:pt x="605481" y="1470454"/>
                </a:cubicBezTo>
                <a:cubicBezTo>
                  <a:pt x="627790" y="1456971"/>
                  <a:pt x="638040" y="1437247"/>
                  <a:pt x="654908" y="1421027"/>
                </a:cubicBezTo>
                <a:cubicBezTo>
                  <a:pt x="680348" y="1405431"/>
                  <a:pt x="706377" y="1382473"/>
                  <a:pt x="729049" y="1359243"/>
                </a:cubicBezTo>
                <a:cubicBezTo>
                  <a:pt x="844031" y="1268265"/>
                  <a:pt x="761728" y="1290508"/>
                  <a:pt x="852617" y="1260389"/>
                </a:cubicBezTo>
                <a:cubicBezTo>
                  <a:pt x="870789" y="1203587"/>
                  <a:pt x="866334" y="1216723"/>
                  <a:pt x="902044" y="1149178"/>
                </a:cubicBezTo>
                <a:cubicBezTo>
                  <a:pt x="913204" y="1126657"/>
                  <a:pt x="927649" y="1108358"/>
                  <a:pt x="939114" y="1087394"/>
                </a:cubicBezTo>
                <a:cubicBezTo>
                  <a:pt x="949060" y="1068373"/>
                  <a:pt x="956892" y="1041707"/>
                  <a:pt x="963827" y="1025610"/>
                </a:cubicBezTo>
                <a:cubicBezTo>
                  <a:pt x="970702" y="1007397"/>
                  <a:pt x="984254" y="992161"/>
                  <a:pt x="988541" y="976183"/>
                </a:cubicBezTo>
                <a:cubicBezTo>
                  <a:pt x="993765" y="953110"/>
                  <a:pt x="995293" y="932239"/>
                  <a:pt x="1000898" y="914400"/>
                </a:cubicBezTo>
                <a:cubicBezTo>
                  <a:pt x="1010237" y="893074"/>
                  <a:pt x="1024320" y="873351"/>
                  <a:pt x="1037968" y="852616"/>
                </a:cubicBezTo>
                <a:cubicBezTo>
                  <a:pt x="1046419" y="833407"/>
                  <a:pt x="1055108" y="820112"/>
                  <a:pt x="1062681" y="803189"/>
                </a:cubicBezTo>
                <a:cubicBezTo>
                  <a:pt x="1075946" y="787687"/>
                  <a:pt x="1089231" y="767768"/>
                  <a:pt x="1099752" y="753762"/>
                </a:cubicBezTo>
                <a:cubicBezTo>
                  <a:pt x="1109315" y="735877"/>
                  <a:pt x="1115979" y="721031"/>
                  <a:pt x="1124465" y="704335"/>
                </a:cubicBezTo>
                <a:cubicBezTo>
                  <a:pt x="1131778" y="689858"/>
                  <a:pt x="1144997" y="680803"/>
                  <a:pt x="1149179" y="667264"/>
                </a:cubicBezTo>
                <a:cubicBezTo>
                  <a:pt x="1158005" y="651579"/>
                  <a:pt x="1166970" y="631762"/>
                  <a:pt x="1173892" y="617837"/>
                </a:cubicBezTo>
                <a:cubicBezTo>
                  <a:pt x="1186158" y="601022"/>
                  <a:pt x="1200021" y="595127"/>
                  <a:pt x="1210962" y="580767"/>
                </a:cubicBezTo>
                <a:cubicBezTo>
                  <a:pt x="1233494" y="560182"/>
                  <a:pt x="1239352" y="531594"/>
                  <a:pt x="1260389" y="506627"/>
                </a:cubicBezTo>
                <a:cubicBezTo>
                  <a:pt x="1268222" y="494451"/>
                  <a:pt x="1273176" y="481024"/>
                  <a:pt x="1285103" y="469556"/>
                </a:cubicBezTo>
                <a:cubicBezTo>
                  <a:pt x="1299303" y="449962"/>
                  <a:pt x="1317214" y="423487"/>
                  <a:pt x="1334530" y="407773"/>
                </a:cubicBezTo>
                <a:cubicBezTo>
                  <a:pt x="1344069" y="395927"/>
                  <a:pt x="1350883" y="381340"/>
                  <a:pt x="1359244" y="370702"/>
                </a:cubicBezTo>
                <a:cubicBezTo>
                  <a:pt x="1378615" y="349501"/>
                  <a:pt x="1406034" y="330141"/>
                  <a:pt x="1421027" y="308918"/>
                </a:cubicBezTo>
                <a:cubicBezTo>
                  <a:pt x="1473699" y="251357"/>
                  <a:pt x="1411417" y="296313"/>
                  <a:pt x="1482811" y="234778"/>
                </a:cubicBezTo>
                <a:cubicBezTo>
                  <a:pt x="1492014" y="222330"/>
                  <a:pt x="1506776" y="221899"/>
                  <a:pt x="1519881" y="210064"/>
                </a:cubicBezTo>
                <a:cubicBezTo>
                  <a:pt x="1535139" y="198327"/>
                  <a:pt x="1544310" y="186801"/>
                  <a:pt x="1556952" y="172994"/>
                </a:cubicBezTo>
                <a:cubicBezTo>
                  <a:pt x="1584329" y="150660"/>
                  <a:pt x="1602521" y="144366"/>
                  <a:pt x="1631092" y="123567"/>
                </a:cubicBezTo>
                <a:cubicBezTo>
                  <a:pt x="1648033" y="111482"/>
                  <a:pt x="1664215" y="96338"/>
                  <a:pt x="1680519" y="86497"/>
                </a:cubicBezTo>
                <a:cubicBezTo>
                  <a:pt x="1698791" y="75231"/>
                  <a:pt x="1722228" y="72214"/>
                  <a:pt x="1742303" y="61783"/>
                </a:cubicBezTo>
                <a:cubicBezTo>
                  <a:pt x="1756568" y="56952"/>
                  <a:pt x="1768661" y="45242"/>
                  <a:pt x="1779373" y="37070"/>
                </a:cubicBezTo>
                <a:cubicBezTo>
                  <a:pt x="1790547" y="28125"/>
                  <a:pt x="1802040" y="26382"/>
                  <a:pt x="1816444" y="24713"/>
                </a:cubicBezTo>
                <a:cubicBezTo>
                  <a:pt x="1849213" y="15777"/>
                  <a:pt x="1915297" y="0"/>
                  <a:pt x="1915298" y="0"/>
                </a:cubicBezTo>
                <a:cubicBezTo>
                  <a:pt x="2012651" y="509"/>
                  <a:pt x="2130334" y="27527"/>
                  <a:pt x="2248930" y="12356"/>
                </a:cubicBezTo>
                <a:cubicBezTo>
                  <a:pt x="2281491" y="12861"/>
                  <a:pt x="2317857" y="36817"/>
                  <a:pt x="2347784" y="49427"/>
                </a:cubicBezTo>
                <a:cubicBezTo>
                  <a:pt x="2361461" y="59277"/>
                  <a:pt x="2370348" y="67630"/>
                  <a:pt x="2384854" y="74140"/>
                </a:cubicBezTo>
                <a:cubicBezTo>
                  <a:pt x="2401302" y="83397"/>
                  <a:pt x="2419756" y="87723"/>
                  <a:pt x="2434281" y="98854"/>
                </a:cubicBezTo>
                <a:cubicBezTo>
                  <a:pt x="2452368" y="110077"/>
                  <a:pt x="2455812" y="124799"/>
                  <a:pt x="2471352" y="135924"/>
                </a:cubicBezTo>
                <a:cubicBezTo>
                  <a:pt x="2525756" y="174010"/>
                  <a:pt x="2537806" y="181853"/>
                  <a:pt x="2594919" y="210064"/>
                </a:cubicBezTo>
                <a:cubicBezTo>
                  <a:pt x="2621383" y="234725"/>
                  <a:pt x="2647902" y="268327"/>
                  <a:pt x="2669060" y="284205"/>
                </a:cubicBezTo>
                <a:cubicBezTo>
                  <a:pt x="2681380" y="295049"/>
                  <a:pt x="2700687" y="307727"/>
                  <a:pt x="2718487" y="321275"/>
                </a:cubicBezTo>
                <a:cubicBezTo>
                  <a:pt x="2756896" y="349994"/>
                  <a:pt x="2764790" y="350113"/>
                  <a:pt x="2804984" y="383059"/>
                </a:cubicBezTo>
                <a:cubicBezTo>
                  <a:pt x="2818039" y="393050"/>
                  <a:pt x="2828525" y="409837"/>
                  <a:pt x="2842054" y="420129"/>
                </a:cubicBezTo>
                <a:cubicBezTo>
                  <a:pt x="2864739" y="438128"/>
                  <a:pt x="2889449" y="448641"/>
                  <a:pt x="2916195" y="469556"/>
                </a:cubicBezTo>
                <a:cubicBezTo>
                  <a:pt x="3012225" y="567986"/>
                  <a:pt x="2890341" y="467026"/>
                  <a:pt x="2990335" y="556054"/>
                </a:cubicBezTo>
                <a:cubicBezTo>
                  <a:pt x="3005109" y="568754"/>
                  <a:pt x="3014678" y="581497"/>
                  <a:pt x="3027406" y="593124"/>
                </a:cubicBezTo>
                <a:cubicBezTo>
                  <a:pt x="3030982" y="606081"/>
                  <a:pt x="3036414" y="618897"/>
                  <a:pt x="3039762" y="630194"/>
                </a:cubicBezTo>
                <a:cubicBezTo>
                  <a:pt x="3061523" y="658111"/>
                  <a:pt x="3086505" y="690529"/>
                  <a:pt x="3101546" y="729048"/>
                </a:cubicBezTo>
                <a:cubicBezTo>
                  <a:pt x="3108832" y="746267"/>
                  <a:pt x="3116124" y="769791"/>
                  <a:pt x="3126260" y="790832"/>
                </a:cubicBezTo>
                <a:cubicBezTo>
                  <a:pt x="3135816" y="804456"/>
                  <a:pt x="3148084" y="821164"/>
                  <a:pt x="3150973" y="840259"/>
                </a:cubicBezTo>
                <a:cubicBezTo>
                  <a:pt x="3160075" y="874138"/>
                  <a:pt x="3156693" y="899456"/>
                  <a:pt x="3175687" y="926756"/>
                </a:cubicBezTo>
                <a:cubicBezTo>
                  <a:pt x="3201106" y="1013289"/>
                  <a:pt x="3192526" y="883415"/>
                  <a:pt x="3225114" y="1013254"/>
                </a:cubicBezTo>
                <a:cubicBezTo>
                  <a:pt x="3235116" y="1038224"/>
                  <a:pt x="3240554" y="1059368"/>
                  <a:pt x="3249827" y="1087394"/>
                </a:cubicBezTo>
                <a:cubicBezTo>
                  <a:pt x="3256584" y="1098874"/>
                  <a:pt x="3252581" y="1113168"/>
                  <a:pt x="3262184" y="1124464"/>
                </a:cubicBezTo>
                <a:cubicBezTo>
                  <a:pt x="3275521" y="1142031"/>
                  <a:pt x="3280190" y="1154721"/>
                  <a:pt x="3286898" y="1161535"/>
                </a:cubicBezTo>
                <a:cubicBezTo>
                  <a:pt x="3336728" y="1334268"/>
                  <a:pt x="3254866" y="1175712"/>
                  <a:pt x="3336325" y="1285102"/>
                </a:cubicBezTo>
                <a:cubicBezTo>
                  <a:pt x="3341703" y="1294629"/>
                  <a:pt x="3342704" y="1307339"/>
                  <a:pt x="3348681" y="1322173"/>
                </a:cubicBezTo>
                <a:cubicBezTo>
                  <a:pt x="3357075" y="1340589"/>
                  <a:pt x="3362693" y="1351976"/>
                  <a:pt x="3373395" y="1371600"/>
                </a:cubicBezTo>
                <a:cubicBezTo>
                  <a:pt x="3379022" y="1389587"/>
                  <a:pt x="3384893" y="1411071"/>
                  <a:pt x="3385752" y="1433383"/>
                </a:cubicBezTo>
                <a:cubicBezTo>
                  <a:pt x="3386592" y="1446540"/>
                  <a:pt x="3394659" y="1455979"/>
                  <a:pt x="3398108" y="1470454"/>
                </a:cubicBezTo>
                <a:cubicBezTo>
                  <a:pt x="3402574" y="1488276"/>
                  <a:pt x="3405648" y="1499673"/>
                  <a:pt x="3410465" y="1519881"/>
                </a:cubicBezTo>
                <a:cubicBezTo>
                  <a:pt x="3439624" y="1601311"/>
                  <a:pt x="3403399" y="1545562"/>
                  <a:pt x="3435179" y="1618735"/>
                </a:cubicBezTo>
                <a:cubicBezTo>
                  <a:pt x="3420266" y="1699847"/>
                  <a:pt x="3427790" y="1805135"/>
                  <a:pt x="3410465" y="1890583"/>
                </a:cubicBezTo>
                <a:cubicBezTo>
                  <a:pt x="3329548" y="2082405"/>
                  <a:pt x="3460514" y="1744758"/>
                  <a:pt x="3336325" y="2063578"/>
                </a:cubicBezTo>
                <a:cubicBezTo>
                  <a:pt x="3330352" y="2074637"/>
                  <a:pt x="3331479" y="2088546"/>
                  <a:pt x="3323968" y="2100648"/>
                </a:cubicBezTo>
                <a:cubicBezTo>
                  <a:pt x="3315831" y="2113916"/>
                  <a:pt x="3299432" y="2133412"/>
                  <a:pt x="3286898" y="2150075"/>
                </a:cubicBezTo>
                <a:cubicBezTo>
                  <a:pt x="3211580" y="2274989"/>
                  <a:pt x="3321943" y="2138696"/>
                  <a:pt x="3225114" y="2261286"/>
                </a:cubicBezTo>
                <a:cubicBezTo>
                  <a:pt x="3201681" y="2290151"/>
                  <a:pt x="3164265" y="2321697"/>
                  <a:pt x="3150973" y="2360140"/>
                </a:cubicBezTo>
                <a:cubicBezTo>
                  <a:pt x="3098163" y="2485546"/>
                  <a:pt x="3169437" y="2322438"/>
                  <a:pt x="3089189" y="2471351"/>
                </a:cubicBezTo>
                <a:cubicBezTo>
                  <a:pt x="3054985" y="2549425"/>
                  <a:pt x="3107173" y="2472494"/>
                  <a:pt x="3027406" y="2570205"/>
                </a:cubicBezTo>
                <a:cubicBezTo>
                  <a:pt x="2985177" y="2673760"/>
                  <a:pt x="3047179" y="2569494"/>
                  <a:pt x="2990335" y="2669059"/>
                </a:cubicBezTo>
                <a:cubicBezTo>
                  <a:pt x="2981041" y="2694049"/>
                  <a:pt x="2977364" y="2717917"/>
                  <a:pt x="2965622" y="2743200"/>
                </a:cubicBezTo>
                <a:cubicBezTo>
                  <a:pt x="2960492" y="2756200"/>
                  <a:pt x="2954182" y="2771390"/>
                  <a:pt x="2953265" y="2780270"/>
                </a:cubicBezTo>
                <a:cubicBezTo>
                  <a:pt x="2919621" y="3018319"/>
                  <a:pt x="2940101" y="2915890"/>
                  <a:pt x="2916195" y="3052118"/>
                </a:cubicBezTo>
                <a:cubicBezTo>
                  <a:pt x="2903093" y="3134234"/>
                  <a:pt x="2909099" y="3266227"/>
                  <a:pt x="2903838" y="3361037"/>
                </a:cubicBezTo>
                <a:cubicBezTo>
                  <a:pt x="2873680" y="3481996"/>
                  <a:pt x="2904992" y="3627367"/>
                  <a:pt x="2891481" y="3793524"/>
                </a:cubicBezTo>
                <a:cubicBezTo>
                  <a:pt x="2890868" y="3820372"/>
                  <a:pt x="2883218" y="3842124"/>
                  <a:pt x="2879125" y="3867664"/>
                </a:cubicBezTo>
                <a:cubicBezTo>
                  <a:pt x="2860698" y="3989190"/>
                  <a:pt x="2873976" y="3977663"/>
                  <a:pt x="2842054" y="4102443"/>
                </a:cubicBezTo>
                <a:cubicBezTo>
                  <a:pt x="2826816" y="4132151"/>
                  <a:pt x="2833814" y="4175303"/>
                  <a:pt x="2817341" y="4201297"/>
                </a:cubicBezTo>
                <a:cubicBezTo>
                  <a:pt x="2680558" y="4440475"/>
                  <a:pt x="2859259" y="4124407"/>
                  <a:pt x="2730844" y="4324864"/>
                </a:cubicBezTo>
                <a:cubicBezTo>
                  <a:pt x="2713103" y="4348885"/>
                  <a:pt x="2711876" y="4385492"/>
                  <a:pt x="2681417" y="4399005"/>
                </a:cubicBezTo>
                <a:cubicBezTo>
                  <a:pt x="2661101" y="4416937"/>
                  <a:pt x="2637242" y="4438702"/>
                  <a:pt x="2607276" y="4448432"/>
                </a:cubicBezTo>
                <a:cubicBezTo>
                  <a:pt x="2574345" y="4456192"/>
                  <a:pt x="2554993" y="4467547"/>
                  <a:pt x="2533135" y="4473145"/>
                </a:cubicBezTo>
                <a:cubicBezTo>
                  <a:pt x="2520094" y="4476947"/>
                  <a:pt x="2508555" y="4480071"/>
                  <a:pt x="2496065" y="4485502"/>
                </a:cubicBezTo>
                <a:cubicBezTo>
                  <a:pt x="2486873" y="4490054"/>
                  <a:pt x="2480486" y="4493842"/>
                  <a:pt x="2471352" y="4497859"/>
                </a:cubicBezTo>
                <a:cubicBezTo>
                  <a:pt x="2496502" y="4492044"/>
                  <a:pt x="2521367" y="4490413"/>
                  <a:pt x="2545492" y="4485502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76471500">
                  <a:custGeom>
                    <a:avLst/>
                    <a:gdLst>
                      <a:gd name="connsiteX0" fmla="*/ 2545492 w 3435179"/>
                      <a:gd name="connsiteY0" fmla="*/ 4485502 h 4508655"/>
                      <a:gd name="connsiteX1" fmla="*/ 2545492 w 3435179"/>
                      <a:gd name="connsiteY1" fmla="*/ 4485502 h 4508655"/>
                      <a:gd name="connsiteX2" fmla="*/ 1841157 w 3435179"/>
                      <a:gd name="connsiteY2" fmla="*/ 4485502 h 4508655"/>
                      <a:gd name="connsiteX3" fmla="*/ 1458098 w 3435179"/>
                      <a:gd name="connsiteY3" fmla="*/ 4361935 h 4508655"/>
                      <a:gd name="connsiteX4" fmla="*/ 1396314 w 3435179"/>
                      <a:gd name="connsiteY4" fmla="*/ 4349578 h 4508655"/>
                      <a:gd name="connsiteX5" fmla="*/ 1285103 w 3435179"/>
                      <a:gd name="connsiteY5" fmla="*/ 4324864 h 4508655"/>
                      <a:gd name="connsiteX6" fmla="*/ 1186249 w 3435179"/>
                      <a:gd name="connsiteY6" fmla="*/ 4287794 h 4508655"/>
                      <a:gd name="connsiteX7" fmla="*/ 1087395 w 3435179"/>
                      <a:gd name="connsiteY7" fmla="*/ 4263081 h 4508655"/>
                      <a:gd name="connsiteX8" fmla="*/ 1013254 w 3435179"/>
                      <a:gd name="connsiteY8" fmla="*/ 4238367 h 4508655"/>
                      <a:gd name="connsiteX9" fmla="*/ 939114 w 3435179"/>
                      <a:gd name="connsiteY9" fmla="*/ 4226010 h 4508655"/>
                      <a:gd name="connsiteX10" fmla="*/ 877330 w 3435179"/>
                      <a:gd name="connsiteY10" fmla="*/ 4213654 h 4508655"/>
                      <a:gd name="connsiteX11" fmla="*/ 815546 w 3435179"/>
                      <a:gd name="connsiteY11" fmla="*/ 4188940 h 4508655"/>
                      <a:gd name="connsiteX12" fmla="*/ 766119 w 3435179"/>
                      <a:gd name="connsiteY12" fmla="*/ 4176583 h 4508655"/>
                      <a:gd name="connsiteX13" fmla="*/ 716692 w 3435179"/>
                      <a:gd name="connsiteY13" fmla="*/ 4151870 h 4508655"/>
                      <a:gd name="connsiteX14" fmla="*/ 654908 w 3435179"/>
                      <a:gd name="connsiteY14" fmla="*/ 4127156 h 4508655"/>
                      <a:gd name="connsiteX15" fmla="*/ 617838 w 3435179"/>
                      <a:gd name="connsiteY15" fmla="*/ 4102443 h 4508655"/>
                      <a:gd name="connsiteX16" fmla="*/ 506627 w 3435179"/>
                      <a:gd name="connsiteY16" fmla="*/ 4015945 h 4508655"/>
                      <a:gd name="connsiteX17" fmla="*/ 432487 w 3435179"/>
                      <a:gd name="connsiteY17" fmla="*/ 3917091 h 4508655"/>
                      <a:gd name="connsiteX18" fmla="*/ 383060 w 3435179"/>
                      <a:gd name="connsiteY18" fmla="*/ 3867664 h 4508655"/>
                      <a:gd name="connsiteX19" fmla="*/ 358346 w 3435179"/>
                      <a:gd name="connsiteY19" fmla="*/ 3818237 h 4508655"/>
                      <a:gd name="connsiteX20" fmla="*/ 321276 w 3435179"/>
                      <a:gd name="connsiteY20" fmla="*/ 3756454 h 4508655"/>
                      <a:gd name="connsiteX21" fmla="*/ 296562 w 3435179"/>
                      <a:gd name="connsiteY21" fmla="*/ 3694670 h 4508655"/>
                      <a:gd name="connsiteX22" fmla="*/ 259492 w 3435179"/>
                      <a:gd name="connsiteY22" fmla="*/ 3645243 h 4508655"/>
                      <a:gd name="connsiteX23" fmla="*/ 234779 w 3435179"/>
                      <a:gd name="connsiteY23" fmla="*/ 3583459 h 4508655"/>
                      <a:gd name="connsiteX24" fmla="*/ 185352 w 3435179"/>
                      <a:gd name="connsiteY24" fmla="*/ 3484605 h 4508655"/>
                      <a:gd name="connsiteX25" fmla="*/ 160638 w 3435179"/>
                      <a:gd name="connsiteY25" fmla="*/ 3435178 h 4508655"/>
                      <a:gd name="connsiteX26" fmla="*/ 111211 w 3435179"/>
                      <a:gd name="connsiteY26" fmla="*/ 3311610 h 4508655"/>
                      <a:gd name="connsiteX27" fmla="*/ 86498 w 3435179"/>
                      <a:gd name="connsiteY27" fmla="*/ 3212756 h 4508655"/>
                      <a:gd name="connsiteX28" fmla="*/ 37071 w 3435179"/>
                      <a:gd name="connsiteY28" fmla="*/ 3039762 h 4508655"/>
                      <a:gd name="connsiteX29" fmla="*/ 12357 w 3435179"/>
                      <a:gd name="connsiteY29" fmla="*/ 2953264 h 4508655"/>
                      <a:gd name="connsiteX30" fmla="*/ 0 w 3435179"/>
                      <a:gd name="connsiteY30" fmla="*/ 2879124 h 4508655"/>
                      <a:gd name="connsiteX31" fmla="*/ 12357 w 3435179"/>
                      <a:gd name="connsiteY31" fmla="*/ 2681416 h 4508655"/>
                      <a:gd name="connsiteX32" fmla="*/ 49427 w 3435179"/>
                      <a:gd name="connsiteY32" fmla="*/ 2607275 h 4508655"/>
                      <a:gd name="connsiteX33" fmla="*/ 86498 w 3435179"/>
                      <a:gd name="connsiteY33" fmla="*/ 2533135 h 4508655"/>
                      <a:gd name="connsiteX34" fmla="*/ 111211 w 3435179"/>
                      <a:gd name="connsiteY34" fmla="*/ 2434281 h 4508655"/>
                      <a:gd name="connsiteX35" fmla="*/ 135925 w 3435179"/>
                      <a:gd name="connsiteY35" fmla="*/ 2347783 h 4508655"/>
                      <a:gd name="connsiteX36" fmla="*/ 172995 w 3435179"/>
                      <a:gd name="connsiteY36" fmla="*/ 2137718 h 4508655"/>
                      <a:gd name="connsiteX37" fmla="*/ 197708 w 3435179"/>
                      <a:gd name="connsiteY37" fmla="*/ 2063578 h 4508655"/>
                      <a:gd name="connsiteX38" fmla="*/ 210065 w 3435179"/>
                      <a:gd name="connsiteY38" fmla="*/ 2001794 h 4508655"/>
                      <a:gd name="connsiteX39" fmla="*/ 222422 w 3435179"/>
                      <a:gd name="connsiteY39" fmla="*/ 1952367 h 4508655"/>
                      <a:gd name="connsiteX40" fmla="*/ 234779 w 3435179"/>
                      <a:gd name="connsiteY40" fmla="*/ 1915297 h 4508655"/>
                      <a:gd name="connsiteX41" fmla="*/ 296562 w 3435179"/>
                      <a:gd name="connsiteY41" fmla="*/ 1841156 h 4508655"/>
                      <a:gd name="connsiteX42" fmla="*/ 333633 w 3435179"/>
                      <a:gd name="connsiteY42" fmla="*/ 1779373 h 4508655"/>
                      <a:gd name="connsiteX43" fmla="*/ 383060 w 3435179"/>
                      <a:gd name="connsiteY43" fmla="*/ 1717589 h 4508655"/>
                      <a:gd name="connsiteX44" fmla="*/ 407773 w 3435179"/>
                      <a:gd name="connsiteY44" fmla="*/ 1668162 h 4508655"/>
                      <a:gd name="connsiteX45" fmla="*/ 457200 w 3435179"/>
                      <a:gd name="connsiteY45" fmla="*/ 1631091 h 4508655"/>
                      <a:gd name="connsiteX46" fmla="*/ 543698 w 3435179"/>
                      <a:gd name="connsiteY46" fmla="*/ 1519881 h 4508655"/>
                      <a:gd name="connsiteX47" fmla="*/ 605481 w 3435179"/>
                      <a:gd name="connsiteY47" fmla="*/ 1470454 h 4508655"/>
                      <a:gd name="connsiteX48" fmla="*/ 654908 w 3435179"/>
                      <a:gd name="connsiteY48" fmla="*/ 1421027 h 4508655"/>
                      <a:gd name="connsiteX49" fmla="*/ 729049 w 3435179"/>
                      <a:gd name="connsiteY49" fmla="*/ 1359243 h 4508655"/>
                      <a:gd name="connsiteX50" fmla="*/ 852617 w 3435179"/>
                      <a:gd name="connsiteY50" fmla="*/ 1260389 h 4508655"/>
                      <a:gd name="connsiteX51" fmla="*/ 902044 w 3435179"/>
                      <a:gd name="connsiteY51" fmla="*/ 1149178 h 4508655"/>
                      <a:gd name="connsiteX52" fmla="*/ 939114 w 3435179"/>
                      <a:gd name="connsiteY52" fmla="*/ 1087394 h 4508655"/>
                      <a:gd name="connsiteX53" fmla="*/ 963827 w 3435179"/>
                      <a:gd name="connsiteY53" fmla="*/ 1025610 h 4508655"/>
                      <a:gd name="connsiteX54" fmla="*/ 988541 w 3435179"/>
                      <a:gd name="connsiteY54" fmla="*/ 976183 h 4508655"/>
                      <a:gd name="connsiteX55" fmla="*/ 1000898 w 3435179"/>
                      <a:gd name="connsiteY55" fmla="*/ 914400 h 4508655"/>
                      <a:gd name="connsiteX56" fmla="*/ 1037968 w 3435179"/>
                      <a:gd name="connsiteY56" fmla="*/ 852616 h 4508655"/>
                      <a:gd name="connsiteX57" fmla="*/ 1062681 w 3435179"/>
                      <a:gd name="connsiteY57" fmla="*/ 803189 h 4508655"/>
                      <a:gd name="connsiteX58" fmla="*/ 1099752 w 3435179"/>
                      <a:gd name="connsiteY58" fmla="*/ 753762 h 4508655"/>
                      <a:gd name="connsiteX59" fmla="*/ 1124465 w 3435179"/>
                      <a:gd name="connsiteY59" fmla="*/ 704335 h 4508655"/>
                      <a:gd name="connsiteX60" fmla="*/ 1149179 w 3435179"/>
                      <a:gd name="connsiteY60" fmla="*/ 667264 h 4508655"/>
                      <a:gd name="connsiteX61" fmla="*/ 1173892 w 3435179"/>
                      <a:gd name="connsiteY61" fmla="*/ 617837 h 4508655"/>
                      <a:gd name="connsiteX62" fmla="*/ 1210962 w 3435179"/>
                      <a:gd name="connsiteY62" fmla="*/ 580767 h 4508655"/>
                      <a:gd name="connsiteX63" fmla="*/ 1260389 w 3435179"/>
                      <a:gd name="connsiteY63" fmla="*/ 506627 h 4508655"/>
                      <a:gd name="connsiteX64" fmla="*/ 1285103 w 3435179"/>
                      <a:gd name="connsiteY64" fmla="*/ 469556 h 4508655"/>
                      <a:gd name="connsiteX65" fmla="*/ 1334530 w 3435179"/>
                      <a:gd name="connsiteY65" fmla="*/ 407773 h 4508655"/>
                      <a:gd name="connsiteX66" fmla="*/ 1359244 w 3435179"/>
                      <a:gd name="connsiteY66" fmla="*/ 370702 h 4508655"/>
                      <a:gd name="connsiteX67" fmla="*/ 1421027 w 3435179"/>
                      <a:gd name="connsiteY67" fmla="*/ 308918 h 4508655"/>
                      <a:gd name="connsiteX68" fmla="*/ 1482811 w 3435179"/>
                      <a:gd name="connsiteY68" fmla="*/ 234778 h 4508655"/>
                      <a:gd name="connsiteX69" fmla="*/ 1519881 w 3435179"/>
                      <a:gd name="connsiteY69" fmla="*/ 210064 h 4508655"/>
                      <a:gd name="connsiteX70" fmla="*/ 1556952 w 3435179"/>
                      <a:gd name="connsiteY70" fmla="*/ 172994 h 4508655"/>
                      <a:gd name="connsiteX71" fmla="*/ 1631092 w 3435179"/>
                      <a:gd name="connsiteY71" fmla="*/ 123567 h 4508655"/>
                      <a:gd name="connsiteX72" fmla="*/ 1680519 w 3435179"/>
                      <a:gd name="connsiteY72" fmla="*/ 86497 h 4508655"/>
                      <a:gd name="connsiteX73" fmla="*/ 1742303 w 3435179"/>
                      <a:gd name="connsiteY73" fmla="*/ 61783 h 4508655"/>
                      <a:gd name="connsiteX74" fmla="*/ 1779373 w 3435179"/>
                      <a:gd name="connsiteY74" fmla="*/ 37070 h 4508655"/>
                      <a:gd name="connsiteX75" fmla="*/ 1816444 w 3435179"/>
                      <a:gd name="connsiteY75" fmla="*/ 24713 h 4508655"/>
                      <a:gd name="connsiteX76" fmla="*/ 1915298 w 3435179"/>
                      <a:gd name="connsiteY76" fmla="*/ 0 h 4508655"/>
                      <a:gd name="connsiteX77" fmla="*/ 2248930 w 3435179"/>
                      <a:gd name="connsiteY77" fmla="*/ 12356 h 4508655"/>
                      <a:gd name="connsiteX78" fmla="*/ 2347784 w 3435179"/>
                      <a:gd name="connsiteY78" fmla="*/ 49427 h 4508655"/>
                      <a:gd name="connsiteX79" fmla="*/ 2384854 w 3435179"/>
                      <a:gd name="connsiteY79" fmla="*/ 74140 h 4508655"/>
                      <a:gd name="connsiteX80" fmla="*/ 2434281 w 3435179"/>
                      <a:gd name="connsiteY80" fmla="*/ 98854 h 4508655"/>
                      <a:gd name="connsiteX81" fmla="*/ 2471352 w 3435179"/>
                      <a:gd name="connsiteY81" fmla="*/ 135924 h 4508655"/>
                      <a:gd name="connsiteX82" fmla="*/ 2594919 w 3435179"/>
                      <a:gd name="connsiteY82" fmla="*/ 210064 h 4508655"/>
                      <a:gd name="connsiteX83" fmla="*/ 2669060 w 3435179"/>
                      <a:gd name="connsiteY83" fmla="*/ 284205 h 4508655"/>
                      <a:gd name="connsiteX84" fmla="*/ 2718487 w 3435179"/>
                      <a:gd name="connsiteY84" fmla="*/ 321275 h 4508655"/>
                      <a:gd name="connsiteX85" fmla="*/ 2804984 w 3435179"/>
                      <a:gd name="connsiteY85" fmla="*/ 383059 h 4508655"/>
                      <a:gd name="connsiteX86" fmla="*/ 2842054 w 3435179"/>
                      <a:gd name="connsiteY86" fmla="*/ 420129 h 4508655"/>
                      <a:gd name="connsiteX87" fmla="*/ 2916195 w 3435179"/>
                      <a:gd name="connsiteY87" fmla="*/ 469556 h 4508655"/>
                      <a:gd name="connsiteX88" fmla="*/ 2990335 w 3435179"/>
                      <a:gd name="connsiteY88" fmla="*/ 556054 h 4508655"/>
                      <a:gd name="connsiteX89" fmla="*/ 3027406 w 3435179"/>
                      <a:gd name="connsiteY89" fmla="*/ 593124 h 4508655"/>
                      <a:gd name="connsiteX90" fmla="*/ 3039762 w 3435179"/>
                      <a:gd name="connsiteY90" fmla="*/ 630194 h 4508655"/>
                      <a:gd name="connsiteX91" fmla="*/ 3101546 w 3435179"/>
                      <a:gd name="connsiteY91" fmla="*/ 729048 h 4508655"/>
                      <a:gd name="connsiteX92" fmla="*/ 3126260 w 3435179"/>
                      <a:gd name="connsiteY92" fmla="*/ 790832 h 4508655"/>
                      <a:gd name="connsiteX93" fmla="*/ 3150973 w 3435179"/>
                      <a:gd name="connsiteY93" fmla="*/ 840259 h 4508655"/>
                      <a:gd name="connsiteX94" fmla="*/ 3175687 w 3435179"/>
                      <a:gd name="connsiteY94" fmla="*/ 926756 h 4508655"/>
                      <a:gd name="connsiteX95" fmla="*/ 3225114 w 3435179"/>
                      <a:gd name="connsiteY95" fmla="*/ 1013254 h 4508655"/>
                      <a:gd name="connsiteX96" fmla="*/ 3249827 w 3435179"/>
                      <a:gd name="connsiteY96" fmla="*/ 1087394 h 4508655"/>
                      <a:gd name="connsiteX97" fmla="*/ 3262184 w 3435179"/>
                      <a:gd name="connsiteY97" fmla="*/ 1124464 h 4508655"/>
                      <a:gd name="connsiteX98" fmla="*/ 3286898 w 3435179"/>
                      <a:gd name="connsiteY98" fmla="*/ 1161535 h 4508655"/>
                      <a:gd name="connsiteX99" fmla="*/ 3336325 w 3435179"/>
                      <a:gd name="connsiteY99" fmla="*/ 1285102 h 4508655"/>
                      <a:gd name="connsiteX100" fmla="*/ 3348681 w 3435179"/>
                      <a:gd name="connsiteY100" fmla="*/ 1322173 h 4508655"/>
                      <a:gd name="connsiteX101" fmla="*/ 3373395 w 3435179"/>
                      <a:gd name="connsiteY101" fmla="*/ 1371600 h 4508655"/>
                      <a:gd name="connsiteX102" fmla="*/ 3385752 w 3435179"/>
                      <a:gd name="connsiteY102" fmla="*/ 1433383 h 4508655"/>
                      <a:gd name="connsiteX103" fmla="*/ 3398108 w 3435179"/>
                      <a:gd name="connsiteY103" fmla="*/ 1470454 h 4508655"/>
                      <a:gd name="connsiteX104" fmla="*/ 3410465 w 3435179"/>
                      <a:gd name="connsiteY104" fmla="*/ 1519881 h 4508655"/>
                      <a:gd name="connsiteX105" fmla="*/ 3435179 w 3435179"/>
                      <a:gd name="connsiteY105" fmla="*/ 1618735 h 4508655"/>
                      <a:gd name="connsiteX106" fmla="*/ 3410465 w 3435179"/>
                      <a:gd name="connsiteY106" fmla="*/ 1890583 h 4508655"/>
                      <a:gd name="connsiteX107" fmla="*/ 3336325 w 3435179"/>
                      <a:gd name="connsiteY107" fmla="*/ 2063578 h 4508655"/>
                      <a:gd name="connsiteX108" fmla="*/ 3323968 w 3435179"/>
                      <a:gd name="connsiteY108" fmla="*/ 2100648 h 4508655"/>
                      <a:gd name="connsiteX109" fmla="*/ 3286898 w 3435179"/>
                      <a:gd name="connsiteY109" fmla="*/ 2150075 h 4508655"/>
                      <a:gd name="connsiteX110" fmla="*/ 3225114 w 3435179"/>
                      <a:gd name="connsiteY110" fmla="*/ 2261286 h 4508655"/>
                      <a:gd name="connsiteX111" fmla="*/ 3150973 w 3435179"/>
                      <a:gd name="connsiteY111" fmla="*/ 2360140 h 4508655"/>
                      <a:gd name="connsiteX112" fmla="*/ 3089189 w 3435179"/>
                      <a:gd name="connsiteY112" fmla="*/ 2471351 h 4508655"/>
                      <a:gd name="connsiteX113" fmla="*/ 3027406 w 3435179"/>
                      <a:gd name="connsiteY113" fmla="*/ 2570205 h 4508655"/>
                      <a:gd name="connsiteX114" fmla="*/ 2990335 w 3435179"/>
                      <a:gd name="connsiteY114" fmla="*/ 2669059 h 4508655"/>
                      <a:gd name="connsiteX115" fmla="*/ 2965622 w 3435179"/>
                      <a:gd name="connsiteY115" fmla="*/ 2743200 h 4508655"/>
                      <a:gd name="connsiteX116" fmla="*/ 2953265 w 3435179"/>
                      <a:gd name="connsiteY116" fmla="*/ 2780270 h 4508655"/>
                      <a:gd name="connsiteX117" fmla="*/ 2916195 w 3435179"/>
                      <a:gd name="connsiteY117" fmla="*/ 3052118 h 4508655"/>
                      <a:gd name="connsiteX118" fmla="*/ 2903838 w 3435179"/>
                      <a:gd name="connsiteY118" fmla="*/ 3361037 h 4508655"/>
                      <a:gd name="connsiteX119" fmla="*/ 2891481 w 3435179"/>
                      <a:gd name="connsiteY119" fmla="*/ 3793524 h 4508655"/>
                      <a:gd name="connsiteX120" fmla="*/ 2879125 w 3435179"/>
                      <a:gd name="connsiteY120" fmla="*/ 3867664 h 4508655"/>
                      <a:gd name="connsiteX121" fmla="*/ 2842054 w 3435179"/>
                      <a:gd name="connsiteY121" fmla="*/ 4102443 h 4508655"/>
                      <a:gd name="connsiteX122" fmla="*/ 2817341 w 3435179"/>
                      <a:gd name="connsiteY122" fmla="*/ 4201297 h 4508655"/>
                      <a:gd name="connsiteX123" fmla="*/ 2730844 w 3435179"/>
                      <a:gd name="connsiteY123" fmla="*/ 4324864 h 4508655"/>
                      <a:gd name="connsiteX124" fmla="*/ 2681417 w 3435179"/>
                      <a:gd name="connsiteY124" fmla="*/ 4399005 h 4508655"/>
                      <a:gd name="connsiteX125" fmla="*/ 2607276 w 3435179"/>
                      <a:gd name="connsiteY125" fmla="*/ 4448432 h 4508655"/>
                      <a:gd name="connsiteX126" fmla="*/ 2533135 w 3435179"/>
                      <a:gd name="connsiteY126" fmla="*/ 4473145 h 4508655"/>
                      <a:gd name="connsiteX127" fmla="*/ 2496065 w 3435179"/>
                      <a:gd name="connsiteY127" fmla="*/ 4485502 h 4508655"/>
                      <a:gd name="connsiteX128" fmla="*/ 2471352 w 3435179"/>
                      <a:gd name="connsiteY128" fmla="*/ 4497859 h 4508655"/>
                      <a:gd name="connsiteX129" fmla="*/ 2545492 w 3435179"/>
                      <a:gd name="connsiteY129" fmla="*/ 4485502 h 4508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</a:cxnLst>
                    <a:rect l="l" t="t" r="r" b="b"/>
                    <a:pathLst>
                      <a:path w="3435179" h="4508655">
                        <a:moveTo>
                          <a:pt x="2545492" y="4485502"/>
                        </a:moveTo>
                        <a:lnTo>
                          <a:pt x="2545492" y="4485502"/>
                        </a:lnTo>
                        <a:cubicBezTo>
                          <a:pt x="2283919" y="4509282"/>
                          <a:pt x="2192252" y="4522739"/>
                          <a:pt x="1841157" y="4485502"/>
                        </a:cubicBezTo>
                        <a:cubicBezTo>
                          <a:pt x="1727612" y="4473459"/>
                          <a:pt x="1574080" y="4398180"/>
                          <a:pt x="1458098" y="4361935"/>
                        </a:cubicBezTo>
                        <a:cubicBezTo>
                          <a:pt x="1438052" y="4355670"/>
                          <a:pt x="1416850" y="4353979"/>
                          <a:pt x="1396314" y="4349578"/>
                        </a:cubicBezTo>
                        <a:cubicBezTo>
                          <a:pt x="1359182" y="4341621"/>
                          <a:pt x="1321535" y="4335579"/>
                          <a:pt x="1285103" y="4324864"/>
                        </a:cubicBezTo>
                        <a:cubicBezTo>
                          <a:pt x="1251341" y="4314934"/>
                          <a:pt x="1219839" y="4298291"/>
                          <a:pt x="1186249" y="4287794"/>
                        </a:cubicBezTo>
                        <a:cubicBezTo>
                          <a:pt x="1153830" y="4277663"/>
                          <a:pt x="1120054" y="4272412"/>
                          <a:pt x="1087395" y="4263081"/>
                        </a:cubicBezTo>
                        <a:cubicBezTo>
                          <a:pt x="1062347" y="4255924"/>
                          <a:pt x="1038527" y="4244685"/>
                          <a:pt x="1013254" y="4238367"/>
                        </a:cubicBezTo>
                        <a:cubicBezTo>
                          <a:pt x="988948" y="4232290"/>
                          <a:pt x="963764" y="4230492"/>
                          <a:pt x="939114" y="4226010"/>
                        </a:cubicBezTo>
                        <a:cubicBezTo>
                          <a:pt x="918450" y="4222253"/>
                          <a:pt x="897925" y="4217773"/>
                          <a:pt x="877330" y="4213654"/>
                        </a:cubicBezTo>
                        <a:cubicBezTo>
                          <a:pt x="856735" y="4205416"/>
                          <a:pt x="836589" y="4195954"/>
                          <a:pt x="815546" y="4188940"/>
                        </a:cubicBezTo>
                        <a:cubicBezTo>
                          <a:pt x="799435" y="4183569"/>
                          <a:pt x="782020" y="4182546"/>
                          <a:pt x="766119" y="4176583"/>
                        </a:cubicBezTo>
                        <a:cubicBezTo>
                          <a:pt x="748872" y="4170115"/>
                          <a:pt x="733525" y="4159351"/>
                          <a:pt x="716692" y="4151870"/>
                        </a:cubicBezTo>
                        <a:cubicBezTo>
                          <a:pt x="696423" y="4142861"/>
                          <a:pt x="674747" y="4137076"/>
                          <a:pt x="654908" y="4127156"/>
                        </a:cubicBezTo>
                        <a:cubicBezTo>
                          <a:pt x="641625" y="4120515"/>
                          <a:pt x="629719" y="4111353"/>
                          <a:pt x="617838" y="4102443"/>
                        </a:cubicBezTo>
                        <a:cubicBezTo>
                          <a:pt x="580268" y="4074265"/>
                          <a:pt x="539835" y="4049153"/>
                          <a:pt x="506627" y="4015945"/>
                        </a:cubicBezTo>
                        <a:cubicBezTo>
                          <a:pt x="407889" y="3917207"/>
                          <a:pt x="539962" y="4055274"/>
                          <a:pt x="432487" y="3917091"/>
                        </a:cubicBezTo>
                        <a:cubicBezTo>
                          <a:pt x="418182" y="3898699"/>
                          <a:pt x="397040" y="3886304"/>
                          <a:pt x="383060" y="3867664"/>
                        </a:cubicBezTo>
                        <a:cubicBezTo>
                          <a:pt x="372008" y="3852928"/>
                          <a:pt x="367292" y="3834339"/>
                          <a:pt x="358346" y="3818237"/>
                        </a:cubicBezTo>
                        <a:cubicBezTo>
                          <a:pt x="346682" y="3797242"/>
                          <a:pt x="332017" y="3777935"/>
                          <a:pt x="321276" y="3756454"/>
                        </a:cubicBezTo>
                        <a:cubicBezTo>
                          <a:pt x="311356" y="3736615"/>
                          <a:pt x="307334" y="3714060"/>
                          <a:pt x="296562" y="3694670"/>
                        </a:cubicBezTo>
                        <a:cubicBezTo>
                          <a:pt x="286560" y="3676667"/>
                          <a:pt x="269493" y="3663246"/>
                          <a:pt x="259492" y="3645243"/>
                        </a:cubicBezTo>
                        <a:cubicBezTo>
                          <a:pt x="248720" y="3625853"/>
                          <a:pt x="244074" y="3603599"/>
                          <a:pt x="234779" y="3583459"/>
                        </a:cubicBezTo>
                        <a:cubicBezTo>
                          <a:pt x="219341" y="3550009"/>
                          <a:pt x="201828" y="3517556"/>
                          <a:pt x="185352" y="3484605"/>
                        </a:cubicBezTo>
                        <a:cubicBezTo>
                          <a:pt x="177114" y="3468129"/>
                          <a:pt x="167479" y="3452281"/>
                          <a:pt x="160638" y="3435178"/>
                        </a:cubicBezTo>
                        <a:cubicBezTo>
                          <a:pt x="144162" y="3393989"/>
                          <a:pt x="121970" y="3354648"/>
                          <a:pt x="111211" y="3311610"/>
                        </a:cubicBezTo>
                        <a:cubicBezTo>
                          <a:pt x="102973" y="3278659"/>
                          <a:pt x="97239" y="3244978"/>
                          <a:pt x="86498" y="3212756"/>
                        </a:cubicBezTo>
                        <a:cubicBezTo>
                          <a:pt x="5538" y="2969880"/>
                          <a:pt x="77110" y="3199919"/>
                          <a:pt x="37071" y="3039762"/>
                        </a:cubicBezTo>
                        <a:cubicBezTo>
                          <a:pt x="13514" y="2945531"/>
                          <a:pt x="35474" y="3068848"/>
                          <a:pt x="12357" y="2953264"/>
                        </a:cubicBezTo>
                        <a:cubicBezTo>
                          <a:pt x="7443" y="2928696"/>
                          <a:pt x="4119" y="2903837"/>
                          <a:pt x="0" y="2879124"/>
                        </a:cubicBezTo>
                        <a:cubicBezTo>
                          <a:pt x="4119" y="2813221"/>
                          <a:pt x="5444" y="2747084"/>
                          <a:pt x="12357" y="2681416"/>
                        </a:cubicBezTo>
                        <a:cubicBezTo>
                          <a:pt x="16498" y="2642075"/>
                          <a:pt x="32210" y="2641708"/>
                          <a:pt x="49427" y="2607275"/>
                        </a:cubicBezTo>
                        <a:cubicBezTo>
                          <a:pt x="100582" y="2504966"/>
                          <a:pt x="15677" y="2639363"/>
                          <a:pt x="86498" y="2533135"/>
                        </a:cubicBezTo>
                        <a:cubicBezTo>
                          <a:pt x="94736" y="2500184"/>
                          <a:pt x="100470" y="2466503"/>
                          <a:pt x="111211" y="2434281"/>
                        </a:cubicBezTo>
                        <a:cubicBezTo>
                          <a:pt x="121797" y="2402522"/>
                          <a:pt x="129719" y="2381915"/>
                          <a:pt x="135925" y="2347783"/>
                        </a:cubicBezTo>
                        <a:cubicBezTo>
                          <a:pt x="148325" y="2279582"/>
                          <a:pt x="151073" y="2203486"/>
                          <a:pt x="172995" y="2137718"/>
                        </a:cubicBezTo>
                        <a:cubicBezTo>
                          <a:pt x="181233" y="2113005"/>
                          <a:pt x="190854" y="2088710"/>
                          <a:pt x="197708" y="2063578"/>
                        </a:cubicBezTo>
                        <a:cubicBezTo>
                          <a:pt x="203234" y="2043316"/>
                          <a:pt x="205509" y="2022296"/>
                          <a:pt x="210065" y="2001794"/>
                        </a:cubicBezTo>
                        <a:cubicBezTo>
                          <a:pt x="213749" y="1985216"/>
                          <a:pt x="217756" y="1968696"/>
                          <a:pt x="222422" y="1952367"/>
                        </a:cubicBezTo>
                        <a:cubicBezTo>
                          <a:pt x="226000" y="1939843"/>
                          <a:pt x="228954" y="1926947"/>
                          <a:pt x="234779" y="1915297"/>
                        </a:cubicBezTo>
                        <a:cubicBezTo>
                          <a:pt x="263593" y="1857669"/>
                          <a:pt x="255572" y="1895809"/>
                          <a:pt x="296562" y="1841156"/>
                        </a:cubicBezTo>
                        <a:cubicBezTo>
                          <a:pt x="310972" y="1821942"/>
                          <a:pt x="319860" y="1799049"/>
                          <a:pt x="333633" y="1779373"/>
                        </a:cubicBezTo>
                        <a:cubicBezTo>
                          <a:pt x="348758" y="1757767"/>
                          <a:pt x="368430" y="1739534"/>
                          <a:pt x="383060" y="1717589"/>
                        </a:cubicBezTo>
                        <a:cubicBezTo>
                          <a:pt x="393278" y="1702262"/>
                          <a:pt x="395785" y="1682148"/>
                          <a:pt x="407773" y="1668162"/>
                        </a:cubicBezTo>
                        <a:cubicBezTo>
                          <a:pt x="421176" y="1652525"/>
                          <a:pt x="443284" y="1646272"/>
                          <a:pt x="457200" y="1631091"/>
                        </a:cubicBezTo>
                        <a:cubicBezTo>
                          <a:pt x="488934" y="1596472"/>
                          <a:pt x="507026" y="1549219"/>
                          <a:pt x="543698" y="1519881"/>
                        </a:cubicBezTo>
                        <a:cubicBezTo>
                          <a:pt x="564292" y="1503405"/>
                          <a:pt x="585769" y="1487976"/>
                          <a:pt x="605481" y="1470454"/>
                        </a:cubicBezTo>
                        <a:cubicBezTo>
                          <a:pt x="622896" y="1454974"/>
                          <a:pt x="637589" y="1436614"/>
                          <a:pt x="654908" y="1421027"/>
                        </a:cubicBezTo>
                        <a:cubicBezTo>
                          <a:pt x="678820" y="1399506"/>
                          <a:pt x="705410" y="1381063"/>
                          <a:pt x="729049" y="1359243"/>
                        </a:cubicBezTo>
                        <a:cubicBezTo>
                          <a:pt x="837240" y="1259374"/>
                          <a:pt x="772875" y="1286968"/>
                          <a:pt x="852617" y="1260389"/>
                        </a:cubicBezTo>
                        <a:cubicBezTo>
                          <a:pt x="870822" y="1205768"/>
                          <a:pt x="865273" y="1216591"/>
                          <a:pt x="902044" y="1149178"/>
                        </a:cubicBezTo>
                        <a:cubicBezTo>
                          <a:pt x="913545" y="1128093"/>
                          <a:pt x="928373" y="1108876"/>
                          <a:pt x="939114" y="1087394"/>
                        </a:cubicBezTo>
                        <a:cubicBezTo>
                          <a:pt x="949034" y="1067555"/>
                          <a:pt x="954818" y="1045879"/>
                          <a:pt x="963827" y="1025610"/>
                        </a:cubicBezTo>
                        <a:cubicBezTo>
                          <a:pt x="971308" y="1008777"/>
                          <a:pt x="980303" y="992659"/>
                          <a:pt x="988541" y="976183"/>
                        </a:cubicBezTo>
                        <a:cubicBezTo>
                          <a:pt x="992660" y="955589"/>
                          <a:pt x="993098" y="933900"/>
                          <a:pt x="1000898" y="914400"/>
                        </a:cubicBezTo>
                        <a:cubicBezTo>
                          <a:pt x="1009818" y="892101"/>
                          <a:pt x="1026304" y="873611"/>
                          <a:pt x="1037968" y="852616"/>
                        </a:cubicBezTo>
                        <a:cubicBezTo>
                          <a:pt x="1046914" y="836514"/>
                          <a:pt x="1052918" y="818809"/>
                          <a:pt x="1062681" y="803189"/>
                        </a:cubicBezTo>
                        <a:cubicBezTo>
                          <a:pt x="1073596" y="785725"/>
                          <a:pt x="1088837" y="771226"/>
                          <a:pt x="1099752" y="753762"/>
                        </a:cubicBezTo>
                        <a:cubicBezTo>
                          <a:pt x="1109515" y="738142"/>
                          <a:pt x="1115326" y="720328"/>
                          <a:pt x="1124465" y="704335"/>
                        </a:cubicBezTo>
                        <a:cubicBezTo>
                          <a:pt x="1131833" y="691440"/>
                          <a:pt x="1141811" y="680159"/>
                          <a:pt x="1149179" y="667264"/>
                        </a:cubicBezTo>
                        <a:cubicBezTo>
                          <a:pt x="1158318" y="651271"/>
                          <a:pt x="1163185" y="632826"/>
                          <a:pt x="1173892" y="617837"/>
                        </a:cubicBezTo>
                        <a:cubicBezTo>
                          <a:pt x="1184049" y="603617"/>
                          <a:pt x="1200233" y="594561"/>
                          <a:pt x="1210962" y="580767"/>
                        </a:cubicBezTo>
                        <a:cubicBezTo>
                          <a:pt x="1229197" y="557322"/>
                          <a:pt x="1243913" y="531340"/>
                          <a:pt x="1260389" y="506627"/>
                        </a:cubicBezTo>
                        <a:cubicBezTo>
                          <a:pt x="1268627" y="494270"/>
                          <a:pt x="1275825" y="481153"/>
                          <a:pt x="1285103" y="469556"/>
                        </a:cubicBezTo>
                        <a:cubicBezTo>
                          <a:pt x="1301579" y="448962"/>
                          <a:pt x="1318706" y="428872"/>
                          <a:pt x="1334530" y="407773"/>
                        </a:cubicBezTo>
                        <a:cubicBezTo>
                          <a:pt x="1343441" y="395892"/>
                          <a:pt x="1349464" y="381879"/>
                          <a:pt x="1359244" y="370702"/>
                        </a:cubicBezTo>
                        <a:cubicBezTo>
                          <a:pt x="1378423" y="348783"/>
                          <a:pt x="1401848" y="330837"/>
                          <a:pt x="1421027" y="308918"/>
                        </a:cubicBezTo>
                        <a:cubicBezTo>
                          <a:pt x="1473363" y="249105"/>
                          <a:pt x="1414143" y="292002"/>
                          <a:pt x="1482811" y="234778"/>
                        </a:cubicBezTo>
                        <a:cubicBezTo>
                          <a:pt x="1494220" y="225271"/>
                          <a:pt x="1508472" y="219571"/>
                          <a:pt x="1519881" y="210064"/>
                        </a:cubicBezTo>
                        <a:cubicBezTo>
                          <a:pt x="1533306" y="198877"/>
                          <a:pt x="1543158" y="183723"/>
                          <a:pt x="1556952" y="172994"/>
                        </a:cubicBezTo>
                        <a:cubicBezTo>
                          <a:pt x="1580397" y="154759"/>
                          <a:pt x="1607331" y="141388"/>
                          <a:pt x="1631092" y="123567"/>
                        </a:cubicBezTo>
                        <a:cubicBezTo>
                          <a:pt x="1647568" y="111210"/>
                          <a:pt x="1662516" y="96499"/>
                          <a:pt x="1680519" y="86497"/>
                        </a:cubicBezTo>
                        <a:cubicBezTo>
                          <a:pt x="1699909" y="75725"/>
                          <a:pt x="1722464" y="71703"/>
                          <a:pt x="1742303" y="61783"/>
                        </a:cubicBezTo>
                        <a:cubicBezTo>
                          <a:pt x="1755586" y="55142"/>
                          <a:pt x="1766090" y="43711"/>
                          <a:pt x="1779373" y="37070"/>
                        </a:cubicBezTo>
                        <a:cubicBezTo>
                          <a:pt x="1791023" y="31245"/>
                          <a:pt x="1803878" y="28140"/>
                          <a:pt x="1816444" y="24713"/>
                        </a:cubicBezTo>
                        <a:cubicBezTo>
                          <a:pt x="1849213" y="15776"/>
                          <a:pt x="1915298" y="0"/>
                          <a:pt x="1915298" y="0"/>
                        </a:cubicBezTo>
                        <a:cubicBezTo>
                          <a:pt x="2026509" y="4119"/>
                          <a:pt x="2137874" y="5191"/>
                          <a:pt x="2248930" y="12356"/>
                        </a:cubicBezTo>
                        <a:cubicBezTo>
                          <a:pt x="2283209" y="14567"/>
                          <a:pt x="2318981" y="32968"/>
                          <a:pt x="2347784" y="49427"/>
                        </a:cubicBezTo>
                        <a:cubicBezTo>
                          <a:pt x="2360678" y="56795"/>
                          <a:pt x="2371960" y="66772"/>
                          <a:pt x="2384854" y="74140"/>
                        </a:cubicBezTo>
                        <a:cubicBezTo>
                          <a:pt x="2400847" y="83279"/>
                          <a:pt x="2419292" y="88147"/>
                          <a:pt x="2434281" y="98854"/>
                        </a:cubicBezTo>
                        <a:cubicBezTo>
                          <a:pt x="2448501" y="109011"/>
                          <a:pt x="2457558" y="125195"/>
                          <a:pt x="2471352" y="135924"/>
                        </a:cubicBezTo>
                        <a:cubicBezTo>
                          <a:pt x="2525035" y="177678"/>
                          <a:pt x="2541118" y="183164"/>
                          <a:pt x="2594919" y="210064"/>
                        </a:cubicBezTo>
                        <a:cubicBezTo>
                          <a:pt x="2619633" y="234778"/>
                          <a:pt x="2641100" y="263235"/>
                          <a:pt x="2669060" y="284205"/>
                        </a:cubicBezTo>
                        <a:cubicBezTo>
                          <a:pt x="2685536" y="296562"/>
                          <a:pt x="2701729" y="309305"/>
                          <a:pt x="2718487" y="321275"/>
                        </a:cubicBezTo>
                        <a:cubicBezTo>
                          <a:pt x="2757597" y="349211"/>
                          <a:pt x="2764609" y="348452"/>
                          <a:pt x="2804984" y="383059"/>
                        </a:cubicBezTo>
                        <a:cubicBezTo>
                          <a:pt x="2818252" y="394432"/>
                          <a:pt x="2828260" y="409400"/>
                          <a:pt x="2842054" y="420129"/>
                        </a:cubicBezTo>
                        <a:cubicBezTo>
                          <a:pt x="2865499" y="438364"/>
                          <a:pt x="2895193" y="448553"/>
                          <a:pt x="2916195" y="469556"/>
                        </a:cubicBezTo>
                        <a:cubicBezTo>
                          <a:pt x="3008194" y="561557"/>
                          <a:pt x="2895208" y="445074"/>
                          <a:pt x="2990335" y="556054"/>
                        </a:cubicBezTo>
                        <a:cubicBezTo>
                          <a:pt x="3001708" y="569322"/>
                          <a:pt x="3015049" y="580767"/>
                          <a:pt x="3027406" y="593124"/>
                        </a:cubicBezTo>
                        <a:cubicBezTo>
                          <a:pt x="3031525" y="605481"/>
                          <a:pt x="3033525" y="618759"/>
                          <a:pt x="3039762" y="630194"/>
                        </a:cubicBezTo>
                        <a:cubicBezTo>
                          <a:pt x="3058369" y="664307"/>
                          <a:pt x="3087114" y="692969"/>
                          <a:pt x="3101546" y="729048"/>
                        </a:cubicBezTo>
                        <a:cubicBezTo>
                          <a:pt x="3109784" y="749643"/>
                          <a:pt x="3117251" y="770563"/>
                          <a:pt x="3126260" y="790832"/>
                        </a:cubicBezTo>
                        <a:cubicBezTo>
                          <a:pt x="3133741" y="807665"/>
                          <a:pt x="3144505" y="823012"/>
                          <a:pt x="3150973" y="840259"/>
                        </a:cubicBezTo>
                        <a:cubicBezTo>
                          <a:pt x="3162852" y="871936"/>
                          <a:pt x="3160749" y="896880"/>
                          <a:pt x="3175687" y="926756"/>
                        </a:cubicBezTo>
                        <a:cubicBezTo>
                          <a:pt x="3220265" y="1015913"/>
                          <a:pt x="3181792" y="904950"/>
                          <a:pt x="3225114" y="1013254"/>
                        </a:cubicBezTo>
                        <a:cubicBezTo>
                          <a:pt x="3234789" y="1037441"/>
                          <a:pt x="3241589" y="1062681"/>
                          <a:pt x="3249827" y="1087394"/>
                        </a:cubicBezTo>
                        <a:cubicBezTo>
                          <a:pt x="3253946" y="1099751"/>
                          <a:pt x="3254959" y="1113626"/>
                          <a:pt x="3262184" y="1124464"/>
                        </a:cubicBezTo>
                        <a:lnTo>
                          <a:pt x="3286898" y="1161535"/>
                        </a:lnTo>
                        <a:cubicBezTo>
                          <a:pt x="3343155" y="1330307"/>
                          <a:pt x="3281775" y="1157816"/>
                          <a:pt x="3336325" y="1285102"/>
                        </a:cubicBezTo>
                        <a:cubicBezTo>
                          <a:pt x="3341456" y="1297074"/>
                          <a:pt x="3343550" y="1310201"/>
                          <a:pt x="3348681" y="1322173"/>
                        </a:cubicBezTo>
                        <a:cubicBezTo>
                          <a:pt x="3355937" y="1339104"/>
                          <a:pt x="3365157" y="1355124"/>
                          <a:pt x="3373395" y="1371600"/>
                        </a:cubicBezTo>
                        <a:cubicBezTo>
                          <a:pt x="3377514" y="1392194"/>
                          <a:pt x="3380658" y="1413008"/>
                          <a:pt x="3385752" y="1433383"/>
                        </a:cubicBezTo>
                        <a:cubicBezTo>
                          <a:pt x="3388911" y="1446019"/>
                          <a:pt x="3394530" y="1457930"/>
                          <a:pt x="3398108" y="1470454"/>
                        </a:cubicBezTo>
                        <a:cubicBezTo>
                          <a:pt x="3402773" y="1486783"/>
                          <a:pt x="3406781" y="1503303"/>
                          <a:pt x="3410465" y="1519881"/>
                        </a:cubicBezTo>
                        <a:cubicBezTo>
                          <a:pt x="3430347" y="1609348"/>
                          <a:pt x="3413098" y="1552492"/>
                          <a:pt x="3435179" y="1618735"/>
                        </a:cubicBezTo>
                        <a:cubicBezTo>
                          <a:pt x="3430309" y="1701522"/>
                          <a:pt x="3433967" y="1804407"/>
                          <a:pt x="3410465" y="1890583"/>
                        </a:cubicBezTo>
                        <a:cubicBezTo>
                          <a:pt x="3345689" y="2128097"/>
                          <a:pt x="3437585" y="1759807"/>
                          <a:pt x="3336325" y="2063578"/>
                        </a:cubicBezTo>
                        <a:cubicBezTo>
                          <a:pt x="3332206" y="2075935"/>
                          <a:pt x="3330430" y="2089339"/>
                          <a:pt x="3323968" y="2100648"/>
                        </a:cubicBezTo>
                        <a:cubicBezTo>
                          <a:pt x="3313750" y="2118529"/>
                          <a:pt x="3297813" y="2132611"/>
                          <a:pt x="3286898" y="2150075"/>
                        </a:cubicBezTo>
                        <a:cubicBezTo>
                          <a:pt x="3211284" y="2271057"/>
                          <a:pt x="3324022" y="2118419"/>
                          <a:pt x="3225114" y="2261286"/>
                        </a:cubicBezTo>
                        <a:cubicBezTo>
                          <a:pt x="3201669" y="2295151"/>
                          <a:pt x="3169393" y="2323299"/>
                          <a:pt x="3150973" y="2360140"/>
                        </a:cubicBezTo>
                        <a:cubicBezTo>
                          <a:pt x="3091720" y="2478649"/>
                          <a:pt x="3166768" y="2331709"/>
                          <a:pt x="3089189" y="2471351"/>
                        </a:cubicBezTo>
                        <a:cubicBezTo>
                          <a:pt x="3040724" y="2558588"/>
                          <a:pt x="3091787" y="2484364"/>
                          <a:pt x="3027406" y="2570205"/>
                        </a:cubicBezTo>
                        <a:cubicBezTo>
                          <a:pt x="3000651" y="2677225"/>
                          <a:pt x="3033415" y="2561357"/>
                          <a:pt x="2990335" y="2669059"/>
                        </a:cubicBezTo>
                        <a:cubicBezTo>
                          <a:pt x="2980660" y="2693246"/>
                          <a:pt x="2973860" y="2718486"/>
                          <a:pt x="2965622" y="2743200"/>
                        </a:cubicBezTo>
                        <a:lnTo>
                          <a:pt x="2953265" y="2780270"/>
                        </a:lnTo>
                        <a:cubicBezTo>
                          <a:pt x="2926677" y="3019570"/>
                          <a:pt x="2946645" y="2930322"/>
                          <a:pt x="2916195" y="3052118"/>
                        </a:cubicBezTo>
                        <a:cubicBezTo>
                          <a:pt x="2912076" y="3155091"/>
                          <a:pt x="2907271" y="3258039"/>
                          <a:pt x="2903838" y="3361037"/>
                        </a:cubicBezTo>
                        <a:cubicBezTo>
                          <a:pt x="2899033" y="3505178"/>
                          <a:pt x="2898508" y="3649474"/>
                          <a:pt x="2891481" y="3793524"/>
                        </a:cubicBezTo>
                        <a:cubicBezTo>
                          <a:pt x="2890260" y="3818548"/>
                          <a:pt x="2882436" y="3842830"/>
                          <a:pt x="2879125" y="3867664"/>
                        </a:cubicBezTo>
                        <a:cubicBezTo>
                          <a:pt x="2862971" y="3988820"/>
                          <a:pt x="2873135" y="3978118"/>
                          <a:pt x="2842054" y="4102443"/>
                        </a:cubicBezTo>
                        <a:cubicBezTo>
                          <a:pt x="2833816" y="4135394"/>
                          <a:pt x="2836182" y="4173036"/>
                          <a:pt x="2817341" y="4201297"/>
                        </a:cubicBezTo>
                        <a:cubicBezTo>
                          <a:pt x="2650907" y="4450947"/>
                          <a:pt x="2858944" y="4141862"/>
                          <a:pt x="2730844" y="4324864"/>
                        </a:cubicBezTo>
                        <a:cubicBezTo>
                          <a:pt x="2713811" y="4349197"/>
                          <a:pt x="2706131" y="4382529"/>
                          <a:pt x="2681417" y="4399005"/>
                        </a:cubicBezTo>
                        <a:cubicBezTo>
                          <a:pt x="2656703" y="4415481"/>
                          <a:pt x="2635454" y="4439040"/>
                          <a:pt x="2607276" y="4448432"/>
                        </a:cubicBezTo>
                        <a:lnTo>
                          <a:pt x="2533135" y="4473145"/>
                        </a:lnTo>
                        <a:cubicBezTo>
                          <a:pt x="2520778" y="4477264"/>
                          <a:pt x="2507715" y="4479677"/>
                          <a:pt x="2496065" y="4485502"/>
                        </a:cubicBezTo>
                        <a:lnTo>
                          <a:pt x="2471352" y="4497859"/>
                        </a:lnTo>
                        <a:lnTo>
                          <a:pt x="2545492" y="4485502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91B844-CDF1-B884-0811-8958D08B8403}"/>
              </a:ext>
            </a:extLst>
          </p:cNvPr>
          <p:cNvCxnSpPr>
            <a:cxnSpLocks/>
          </p:cNvCxnSpPr>
          <p:nvPr/>
        </p:nvCxnSpPr>
        <p:spPr>
          <a:xfrm flipH="1">
            <a:off x="10070757" y="2755557"/>
            <a:ext cx="481913" cy="673443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96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9F544-AB86-E0C0-C033-9811A8A53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4CDD-E30B-FC5A-9D1C-4E8542DD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CA888D-8CC3-4F4F-DA4E-EF5DC34B54A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197D67-8F63-ABDE-C159-2A98C9DBF27C}"/>
                  </a:ext>
                </a:extLst>
              </p:cNvPr>
              <p:cNvSpPr txBox="1"/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197D67-8F63-ABDE-C159-2A98C9DBF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blipFill>
                <a:blip r:embed="rId3"/>
                <a:stretch>
                  <a:fillRect l="-2439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38C346A6-A384-A1EE-05D3-053C98FF56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0042"/>
          <a:stretch>
            <a:fillRect/>
          </a:stretch>
        </p:blipFill>
        <p:spPr>
          <a:xfrm>
            <a:off x="6561439" y="1690687"/>
            <a:ext cx="5140410" cy="4704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909C46-D857-9070-875D-B11EAA8974A6}"/>
              </a:ext>
            </a:extLst>
          </p:cNvPr>
          <p:cNvSpPr txBox="1"/>
          <p:nvPr/>
        </p:nvSpPr>
        <p:spPr>
          <a:xfrm>
            <a:off x="7940127" y="16082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8B2A906-3F40-314C-F441-48957A30DBE1}"/>
              </a:ext>
            </a:extLst>
          </p:cNvPr>
          <p:cNvSpPr/>
          <p:nvPr/>
        </p:nvSpPr>
        <p:spPr>
          <a:xfrm>
            <a:off x="6841564" y="1807807"/>
            <a:ext cx="4427798" cy="4574718"/>
          </a:xfrm>
          <a:custGeom>
            <a:avLst/>
            <a:gdLst>
              <a:gd name="connsiteX0" fmla="*/ 2500144 w 4427798"/>
              <a:gd name="connsiteY0" fmla="*/ 4555923 h 4574718"/>
              <a:gd name="connsiteX1" fmla="*/ 2500144 w 4427798"/>
              <a:gd name="connsiteY1" fmla="*/ 4555923 h 4574718"/>
              <a:gd name="connsiteX2" fmla="*/ 1869950 w 4427798"/>
              <a:gd name="connsiteY2" fmla="*/ 4543566 h 4574718"/>
              <a:gd name="connsiteX3" fmla="*/ 1635171 w 4427798"/>
              <a:gd name="connsiteY3" fmla="*/ 4469425 h 4574718"/>
              <a:gd name="connsiteX4" fmla="*/ 1499247 w 4427798"/>
              <a:gd name="connsiteY4" fmla="*/ 4432355 h 4574718"/>
              <a:gd name="connsiteX5" fmla="*/ 1239755 w 4427798"/>
              <a:gd name="connsiteY5" fmla="*/ 4296431 h 4574718"/>
              <a:gd name="connsiteX6" fmla="*/ 1091474 w 4427798"/>
              <a:gd name="connsiteY6" fmla="*/ 4222290 h 4574718"/>
              <a:gd name="connsiteX7" fmla="*/ 955550 w 4427798"/>
              <a:gd name="connsiteY7" fmla="*/ 4160507 h 4574718"/>
              <a:gd name="connsiteX8" fmla="*/ 831982 w 4427798"/>
              <a:gd name="connsiteY8" fmla="*/ 4086366 h 4574718"/>
              <a:gd name="connsiteX9" fmla="*/ 646631 w 4427798"/>
              <a:gd name="connsiteY9" fmla="*/ 3999869 h 4574718"/>
              <a:gd name="connsiteX10" fmla="*/ 560133 w 4427798"/>
              <a:gd name="connsiteY10" fmla="*/ 3950442 h 4574718"/>
              <a:gd name="connsiteX11" fmla="*/ 473636 w 4427798"/>
              <a:gd name="connsiteY11" fmla="*/ 3913371 h 4574718"/>
              <a:gd name="connsiteX12" fmla="*/ 411852 w 4427798"/>
              <a:gd name="connsiteY12" fmla="*/ 3863944 h 4574718"/>
              <a:gd name="connsiteX13" fmla="*/ 337712 w 4427798"/>
              <a:gd name="connsiteY13" fmla="*/ 3826874 h 4574718"/>
              <a:gd name="connsiteX14" fmla="*/ 300641 w 4427798"/>
              <a:gd name="connsiteY14" fmla="*/ 3802161 h 4574718"/>
              <a:gd name="connsiteX15" fmla="*/ 251214 w 4427798"/>
              <a:gd name="connsiteY15" fmla="*/ 3777447 h 4574718"/>
              <a:gd name="connsiteX16" fmla="*/ 189431 w 4427798"/>
              <a:gd name="connsiteY16" fmla="*/ 3715663 h 4574718"/>
              <a:gd name="connsiteX17" fmla="*/ 102933 w 4427798"/>
              <a:gd name="connsiteY17" fmla="*/ 3629166 h 4574718"/>
              <a:gd name="connsiteX18" fmla="*/ 90577 w 4427798"/>
              <a:gd name="connsiteY18" fmla="*/ 3579739 h 4574718"/>
              <a:gd name="connsiteX19" fmla="*/ 65863 w 4427798"/>
              <a:gd name="connsiteY19" fmla="*/ 3505598 h 4574718"/>
              <a:gd name="connsiteX20" fmla="*/ 53506 w 4427798"/>
              <a:gd name="connsiteY20" fmla="*/ 3468528 h 4574718"/>
              <a:gd name="connsiteX21" fmla="*/ 41150 w 4427798"/>
              <a:gd name="connsiteY21" fmla="*/ 3419101 h 4574718"/>
              <a:gd name="connsiteX22" fmla="*/ 16436 w 4427798"/>
              <a:gd name="connsiteY22" fmla="*/ 3332604 h 4574718"/>
              <a:gd name="connsiteX23" fmla="*/ 16436 w 4427798"/>
              <a:gd name="connsiteY23" fmla="*/ 2739479 h 4574718"/>
              <a:gd name="connsiteX24" fmla="*/ 41150 w 4427798"/>
              <a:gd name="connsiteY24" fmla="*/ 2566485 h 4574718"/>
              <a:gd name="connsiteX25" fmla="*/ 53506 w 4427798"/>
              <a:gd name="connsiteY25" fmla="*/ 2517058 h 4574718"/>
              <a:gd name="connsiteX26" fmla="*/ 102933 w 4427798"/>
              <a:gd name="connsiteY26" fmla="*/ 2405847 h 4574718"/>
              <a:gd name="connsiteX27" fmla="*/ 127647 w 4427798"/>
              <a:gd name="connsiteY27" fmla="*/ 2306993 h 4574718"/>
              <a:gd name="connsiteX28" fmla="*/ 152360 w 4427798"/>
              <a:gd name="connsiteY28" fmla="*/ 2269923 h 4574718"/>
              <a:gd name="connsiteX29" fmla="*/ 164717 w 4427798"/>
              <a:gd name="connsiteY29" fmla="*/ 2232852 h 4574718"/>
              <a:gd name="connsiteX30" fmla="*/ 214144 w 4427798"/>
              <a:gd name="connsiteY30" fmla="*/ 2146355 h 4574718"/>
              <a:gd name="connsiteX31" fmla="*/ 263571 w 4427798"/>
              <a:gd name="connsiteY31" fmla="*/ 2059858 h 4574718"/>
              <a:gd name="connsiteX32" fmla="*/ 325355 w 4427798"/>
              <a:gd name="connsiteY32" fmla="*/ 1948647 h 4574718"/>
              <a:gd name="connsiteX33" fmla="*/ 362425 w 4427798"/>
              <a:gd name="connsiteY33" fmla="*/ 1911577 h 4574718"/>
              <a:gd name="connsiteX34" fmla="*/ 424209 w 4427798"/>
              <a:gd name="connsiteY34" fmla="*/ 1837436 h 4574718"/>
              <a:gd name="connsiteX35" fmla="*/ 461279 w 4427798"/>
              <a:gd name="connsiteY35" fmla="*/ 1800366 h 4574718"/>
              <a:gd name="connsiteX36" fmla="*/ 485993 w 4427798"/>
              <a:gd name="connsiteY36" fmla="*/ 1763296 h 4574718"/>
              <a:gd name="connsiteX37" fmla="*/ 560133 w 4427798"/>
              <a:gd name="connsiteY37" fmla="*/ 1689155 h 4574718"/>
              <a:gd name="connsiteX38" fmla="*/ 597204 w 4427798"/>
              <a:gd name="connsiteY38" fmla="*/ 1652085 h 4574718"/>
              <a:gd name="connsiteX39" fmla="*/ 634274 w 4427798"/>
              <a:gd name="connsiteY39" fmla="*/ 1602658 h 4574718"/>
              <a:gd name="connsiteX40" fmla="*/ 708414 w 4427798"/>
              <a:gd name="connsiteY40" fmla="*/ 1528517 h 4574718"/>
              <a:gd name="connsiteX41" fmla="*/ 794912 w 4427798"/>
              <a:gd name="connsiteY41" fmla="*/ 1417307 h 4574718"/>
              <a:gd name="connsiteX42" fmla="*/ 856695 w 4427798"/>
              <a:gd name="connsiteY42" fmla="*/ 1306096 h 4574718"/>
              <a:gd name="connsiteX43" fmla="*/ 955550 w 4427798"/>
              <a:gd name="connsiteY43" fmla="*/ 1096031 h 4574718"/>
              <a:gd name="connsiteX44" fmla="*/ 1029690 w 4427798"/>
              <a:gd name="connsiteY44" fmla="*/ 984820 h 4574718"/>
              <a:gd name="connsiteX45" fmla="*/ 1153258 w 4427798"/>
              <a:gd name="connsiteY45" fmla="*/ 774755 h 4574718"/>
              <a:gd name="connsiteX46" fmla="*/ 1190328 w 4427798"/>
              <a:gd name="connsiteY46" fmla="*/ 725328 h 4574718"/>
              <a:gd name="connsiteX47" fmla="*/ 1215041 w 4427798"/>
              <a:gd name="connsiteY47" fmla="*/ 688258 h 4574718"/>
              <a:gd name="connsiteX48" fmla="*/ 1252112 w 4427798"/>
              <a:gd name="connsiteY48" fmla="*/ 638831 h 4574718"/>
              <a:gd name="connsiteX49" fmla="*/ 1276825 w 4427798"/>
              <a:gd name="connsiteY49" fmla="*/ 601761 h 4574718"/>
              <a:gd name="connsiteX50" fmla="*/ 1313895 w 4427798"/>
              <a:gd name="connsiteY50" fmla="*/ 564690 h 4574718"/>
              <a:gd name="connsiteX51" fmla="*/ 1350966 w 4427798"/>
              <a:gd name="connsiteY51" fmla="*/ 515263 h 4574718"/>
              <a:gd name="connsiteX52" fmla="*/ 1388036 w 4427798"/>
              <a:gd name="connsiteY52" fmla="*/ 490550 h 4574718"/>
              <a:gd name="connsiteX53" fmla="*/ 1425106 w 4427798"/>
              <a:gd name="connsiteY53" fmla="*/ 453479 h 4574718"/>
              <a:gd name="connsiteX54" fmla="*/ 1474533 w 4427798"/>
              <a:gd name="connsiteY54" fmla="*/ 428766 h 4574718"/>
              <a:gd name="connsiteX55" fmla="*/ 1573387 w 4427798"/>
              <a:gd name="connsiteY55" fmla="*/ 354625 h 4574718"/>
              <a:gd name="connsiteX56" fmla="*/ 1696955 w 4427798"/>
              <a:gd name="connsiteY56" fmla="*/ 305198 h 4574718"/>
              <a:gd name="connsiteX57" fmla="*/ 1758739 w 4427798"/>
              <a:gd name="connsiteY57" fmla="*/ 292842 h 4574718"/>
              <a:gd name="connsiteX58" fmla="*/ 1832879 w 4427798"/>
              <a:gd name="connsiteY58" fmla="*/ 280485 h 4574718"/>
              <a:gd name="connsiteX59" fmla="*/ 1869950 w 4427798"/>
              <a:gd name="connsiteY59" fmla="*/ 268128 h 4574718"/>
              <a:gd name="connsiteX60" fmla="*/ 1944090 w 4427798"/>
              <a:gd name="connsiteY60" fmla="*/ 255771 h 4574718"/>
              <a:gd name="connsiteX61" fmla="*/ 1993517 w 4427798"/>
              <a:gd name="connsiteY61" fmla="*/ 243415 h 4574718"/>
              <a:gd name="connsiteX62" fmla="*/ 2067658 w 4427798"/>
              <a:gd name="connsiteY62" fmla="*/ 231058 h 4574718"/>
              <a:gd name="connsiteX63" fmla="*/ 2351863 w 4427798"/>
              <a:gd name="connsiteY63" fmla="*/ 243415 h 4574718"/>
              <a:gd name="connsiteX64" fmla="*/ 2401290 w 4427798"/>
              <a:gd name="connsiteY64" fmla="*/ 255771 h 4574718"/>
              <a:gd name="connsiteX65" fmla="*/ 2438360 w 4427798"/>
              <a:gd name="connsiteY65" fmla="*/ 280485 h 4574718"/>
              <a:gd name="connsiteX66" fmla="*/ 2463074 w 4427798"/>
              <a:gd name="connsiteY66" fmla="*/ 317555 h 4574718"/>
              <a:gd name="connsiteX67" fmla="*/ 2524858 w 4427798"/>
              <a:gd name="connsiteY67" fmla="*/ 379339 h 4574718"/>
              <a:gd name="connsiteX68" fmla="*/ 2537214 w 4427798"/>
              <a:gd name="connsiteY68" fmla="*/ 416409 h 4574718"/>
              <a:gd name="connsiteX69" fmla="*/ 2549571 w 4427798"/>
              <a:gd name="connsiteY69" fmla="*/ 465836 h 4574718"/>
              <a:gd name="connsiteX70" fmla="*/ 2611355 w 4427798"/>
              <a:gd name="connsiteY70" fmla="*/ 478193 h 4574718"/>
              <a:gd name="connsiteX71" fmla="*/ 2648425 w 4427798"/>
              <a:gd name="connsiteY71" fmla="*/ 490550 h 4574718"/>
              <a:gd name="connsiteX72" fmla="*/ 2734922 w 4427798"/>
              <a:gd name="connsiteY72" fmla="*/ 552334 h 4574718"/>
              <a:gd name="connsiteX73" fmla="*/ 2771993 w 4427798"/>
              <a:gd name="connsiteY73" fmla="*/ 577047 h 4574718"/>
              <a:gd name="connsiteX74" fmla="*/ 2809063 w 4427798"/>
              <a:gd name="connsiteY74" fmla="*/ 614117 h 4574718"/>
              <a:gd name="connsiteX75" fmla="*/ 2846133 w 4427798"/>
              <a:gd name="connsiteY75" fmla="*/ 638831 h 4574718"/>
              <a:gd name="connsiteX76" fmla="*/ 2883204 w 4427798"/>
              <a:gd name="connsiteY76" fmla="*/ 675901 h 4574718"/>
              <a:gd name="connsiteX77" fmla="*/ 2920274 w 4427798"/>
              <a:gd name="connsiteY77" fmla="*/ 700615 h 4574718"/>
              <a:gd name="connsiteX78" fmla="*/ 3043841 w 4427798"/>
              <a:gd name="connsiteY78" fmla="*/ 848896 h 4574718"/>
              <a:gd name="connsiteX79" fmla="*/ 3080912 w 4427798"/>
              <a:gd name="connsiteY79" fmla="*/ 960107 h 4574718"/>
              <a:gd name="connsiteX80" fmla="*/ 3093268 w 4427798"/>
              <a:gd name="connsiteY80" fmla="*/ 997177 h 4574718"/>
              <a:gd name="connsiteX81" fmla="*/ 3105625 w 4427798"/>
              <a:gd name="connsiteY81" fmla="*/ 960107 h 4574718"/>
              <a:gd name="connsiteX82" fmla="*/ 3130339 w 4427798"/>
              <a:gd name="connsiteY82" fmla="*/ 861252 h 4574718"/>
              <a:gd name="connsiteX83" fmla="*/ 3167409 w 4427798"/>
              <a:gd name="connsiteY83" fmla="*/ 787112 h 4574718"/>
              <a:gd name="connsiteX84" fmla="*/ 3253906 w 4427798"/>
              <a:gd name="connsiteY84" fmla="*/ 675901 h 4574718"/>
              <a:gd name="connsiteX85" fmla="*/ 3303333 w 4427798"/>
              <a:gd name="connsiteY85" fmla="*/ 601761 h 4574718"/>
              <a:gd name="connsiteX86" fmla="*/ 3340404 w 4427798"/>
              <a:gd name="connsiteY86" fmla="*/ 539977 h 4574718"/>
              <a:gd name="connsiteX87" fmla="*/ 3402187 w 4427798"/>
              <a:gd name="connsiteY87" fmla="*/ 478193 h 4574718"/>
              <a:gd name="connsiteX88" fmla="*/ 3476328 w 4427798"/>
              <a:gd name="connsiteY88" fmla="*/ 366982 h 4574718"/>
              <a:gd name="connsiteX89" fmla="*/ 3550468 w 4427798"/>
              <a:gd name="connsiteY89" fmla="*/ 268128 h 4574718"/>
              <a:gd name="connsiteX90" fmla="*/ 3612252 w 4427798"/>
              <a:gd name="connsiteY90" fmla="*/ 206344 h 4574718"/>
              <a:gd name="connsiteX91" fmla="*/ 3661679 w 4427798"/>
              <a:gd name="connsiteY91" fmla="*/ 144561 h 4574718"/>
              <a:gd name="connsiteX92" fmla="*/ 3735820 w 4427798"/>
              <a:gd name="connsiteY92" fmla="*/ 95134 h 4574718"/>
              <a:gd name="connsiteX93" fmla="*/ 3772890 w 4427798"/>
              <a:gd name="connsiteY93" fmla="*/ 70420 h 4574718"/>
              <a:gd name="connsiteX94" fmla="*/ 3871744 w 4427798"/>
              <a:gd name="connsiteY94" fmla="*/ 45707 h 4574718"/>
              <a:gd name="connsiteX95" fmla="*/ 4230090 w 4427798"/>
              <a:gd name="connsiteY95" fmla="*/ 33350 h 4574718"/>
              <a:gd name="connsiteX96" fmla="*/ 4267160 w 4427798"/>
              <a:gd name="connsiteY96" fmla="*/ 70420 h 4574718"/>
              <a:gd name="connsiteX97" fmla="*/ 4304231 w 4427798"/>
              <a:gd name="connsiteY97" fmla="*/ 95134 h 4574718"/>
              <a:gd name="connsiteX98" fmla="*/ 4353658 w 4427798"/>
              <a:gd name="connsiteY98" fmla="*/ 231058 h 4574718"/>
              <a:gd name="connsiteX99" fmla="*/ 4378371 w 4427798"/>
              <a:gd name="connsiteY99" fmla="*/ 305198 h 4574718"/>
              <a:gd name="connsiteX100" fmla="*/ 4390728 w 4427798"/>
              <a:gd name="connsiteY100" fmla="*/ 391696 h 4574718"/>
              <a:gd name="connsiteX101" fmla="*/ 4403085 w 4427798"/>
              <a:gd name="connsiteY101" fmla="*/ 453479 h 4574718"/>
              <a:gd name="connsiteX102" fmla="*/ 4427798 w 4427798"/>
              <a:gd name="connsiteY102" fmla="*/ 614117 h 4574718"/>
              <a:gd name="connsiteX103" fmla="*/ 4415441 w 4427798"/>
              <a:gd name="connsiteY103" fmla="*/ 910679 h 4574718"/>
              <a:gd name="connsiteX104" fmla="*/ 4403085 w 4427798"/>
              <a:gd name="connsiteY104" fmla="*/ 972463 h 4574718"/>
              <a:gd name="connsiteX105" fmla="*/ 4378371 w 4427798"/>
              <a:gd name="connsiteY105" fmla="*/ 1009534 h 4574718"/>
              <a:gd name="connsiteX106" fmla="*/ 4341301 w 4427798"/>
              <a:gd name="connsiteY106" fmla="*/ 1120744 h 4574718"/>
              <a:gd name="connsiteX107" fmla="*/ 4304231 w 4427798"/>
              <a:gd name="connsiteY107" fmla="*/ 1231955 h 4574718"/>
              <a:gd name="connsiteX108" fmla="*/ 4254804 w 4427798"/>
              <a:gd name="connsiteY108" fmla="*/ 1318452 h 4574718"/>
              <a:gd name="connsiteX109" fmla="*/ 4217733 w 4427798"/>
              <a:gd name="connsiteY109" fmla="*/ 1417307 h 4574718"/>
              <a:gd name="connsiteX110" fmla="*/ 4180663 w 4427798"/>
              <a:gd name="connsiteY110" fmla="*/ 1466734 h 4574718"/>
              <a:gd name="connsiteX111" fmla="*/ 4118879 w 4427798"/>
              <a:gd name="connsiteY111" fmla="*/ 1565588 h 4574718"/>
              <a:gd name="connsiteX112" fmla="*/ 4081809 w 4427798"/>
              <a:gd name="connsiteY112" fmla="*/ 1615015 h 4574718"/>
              <a:gd name="connsiteX113" fmla="*/ 3958241 w 4427798"/>
              <a:gd name="connsiteY113" fmla="*/ 1788009 h 4574718"/>
              <a:gd name="connsiteX114" fmla="*/ 3896458 w 4427798"/>
              <a:gd name="connsiteY114" fmla="*/ 1849793 h 4574718"/>
              <a:gd name="connsiteX115" fmla="*/ 3797604 w 4427798"/>
              <a:gd name="connsiteY115" fmla="*/ 1961004 h 4574718"/>
              <a:gd name="connsiteX116" fmla="*/ 3735820 w 4427798"/>
              <a:gd name="connsiteY116" fmla="*/ 2010431 h 4574718"/>
              <a:gd name="connsiteX117" fmla="*/ 3686393 w 4427798"/>
              <a:gd name="connsiteY117" fmla="*/ 2059858 h 4574718"/>
              <a:gd name="connsiteX118" fmla="*/ 3575182 w 4427798"/>
              <a:gd name="connsiteY118" fmla="*/ 2146355 h 4574718"/>
              <a:gd name="connsiteX119" fmla="*/ 3488685 w 4427798"/>
              <a:gd name="connsiteY119" fmla="*/ 2220496 h 4574718"/>
              <a:gd name="connsiteX120" fmla="*/ 3402187 w 4427798"/>
              <a:gd name="connsiteY120" fmla="*/ 2294636 h 4574718"/>
              <a:gd name="connsiteX121" fmla="*/ 3365117 w 4427798"/>
              <a:gd name="connsiteY121" fmla="*/ 2381134 h 4574718"/>
              <a:gd name="connsiteX122" fmla="*/ 3278620 w 4427798"/>
              <a:gd name="connsiteY122" fmla="*/ 2541771 h 4574718"/>
              <a:gd name="connsiteX123" fmla="*/ 3266263 w 4427798"/>
              <a:gd name="connsiteY123" fmla="*/ 2591198 h 4574718"/>
              <a:gd name="connsiteX124" fmla="*/ 3192122 w 4427798"/>
              <a:gd name="connsiteY124" fmla="*/ 2727123 h 4574718"/>
              <a:gd name="connsiteX125" fmla="*/ 3155052 w 4427798"/>
              <a:gd name="connsiteY125" fmla="*/ 2801263 h 4574718"/>
              <a:gd name="connsiteX126" fmla="*/ 3105625 w 4427798"/>
              <a:gd name="connsiteY126" fmla="*/ 2924831 h 4574718"/>
              <a:gd name="connsiteX127" fmla="*/ 3080912 w 4427798"/>
              <a:gd name="connsiteY127" fmla="*/ 2986615 h 4574718"/>
              <a:gd name="connsiteX128" fmla="*/ 3031485 w 4427798"/>
              <a:gd name="connsiteY128" fmla="*/ 3085469 h 4574718"/>
              <a:gd name="connsiteX129" fmla="*/ 3019128 w 4427798"/>
              <a:gd name="connsiteY129" fmla="*/ 3122539 h 4574718"/>
              <a:gd name="connsiteX130" fmla="*/ 2969701 w 4427798"/>
              <a:gd name="connsiteY130" fmla="*/ 3221393 h 4574718"/>
              <a:gd name="connsiteX131" fmla="*/ 2957344 w 4427798"/>
              <a:gd name="connsiteY131" fmla="*/ 3270820 h 4574718"/>
              <a:gd name="connsiteX132" fmla="*/ 2920274 w 4427798"/>
              <a:gd name="connsiteY132" fmla="*/ 3382031 h 4574718"/>
              <a:gd name="connsiteX133" fmla="*/ 2907917 w 4427798"/>
              <a:gd name="connsiteY133" fmla="*/ 3493242 h 4574718"/>
              <a:gd name="connsiteX134" fmla="*/ 2883204 w 4427798"/>
              <a:gd name="connsiteY134" fmla="*/ 3567382 h 4574718"/>
              <a:gd name="connsiteX135" fmla="*/ 2846133 w 4427798"/>
              <a:gd name="connsiteY135" fmla="*/ 3765090 h 4574718"/>
              <a:gd name="connsiteX136" fmla="*/ 2821420 w 4427798"/>
              <a:gd name="connsiteY136" fmla="*/ 3925728 h 4574718"/>
              <a:gd name="connsiteX137" fmla="*/ 2796706 w 4427798"/>
              <a:gd name="connsiteY137" fmla="*/ 4049296 h 4574718"/>
              <a:gd name="connsiteX138" fmla="*/ 2784350 w 4427798"/>
              <a:gd name="connsiteY138" fmla="*/ 4086366 h 4574718"/>
              <a:gd name="connsiteX139" fmla="*/ 2759636 w 4427798"/>
              <a:gd name="connsiteY139" fmla="*/ 4123436 h 4574718"/>
              <a:gd name="connsiteX140" fmla="*/ 2747279 w 4427798"/>
              <a:gd name="connsiteY140" fmla="*/ 4160507 h 4574718"/>
              <a:gd name="connsiteX141" fmla="*/ 2697852 w 4427798"/>
              <a:gd name="connsiteY141" fmla="*/ 4247004 h 4574718"/>
              <a:gd name="connsiteX142" fmla="*/ 2685495 w 4427798"/>
              <a:gd name="connsiteY142" fmla="*/ 4284074 h 4574718"/>
              <a:gd name="connsiteX143" fmla="*/ 2660782 w 4427798"/>
              <a:gd name="connsiteY143" fmla="*/ 4321144 h 4574718"/>
              <a:gd name="connsiteX144" fmla="*/ 2636068 w 4427798"/>
              <a:gd name="connsiteY144" fmla="*/ 4370571 h 4574718"/>
              <a:gd name="connsiteX145" fmla="*/ 2586641 w 4427798"/>
              <a:gd name="connsiteY145" fmla="*/ 4444712 h 4574718"/>
              <a:gd name="connsiteX146" fmla="*/ 2561928 w 4427798"/>
              <a:gd name="connsiteY146" fmla="*/ 4481782 h 4574718"/>
              <a:gd name="connsiteX147" fmla="*/ 2524858 w 4427798"/>
              <a:gd name="connsiteY147" fmla="*/ 4518852 h 4574718"/>
              <a:gd name="connsiteX148" fmla="*/ 2500144 w 4427798"/>
              <a:gd name="connsiteY148" fmla="*/ 4555923 h 457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427798" h="4574718" fill="none" extrusionOk="0">
                <a:moveTo>
                  <a:pt x="2500144" y="4555923"/>
                </a:moveTo>
                <a:lnTo>
                  <a:pt x="2500144" y="4555923"/>
                </a:lnTo>
                <a:cubicBezTo>
                  <a:pt x="2242860" y="4581375"/>
                  <a:pt x="2286678" y="4586064"/>
                  <a:pt x="1869950" y="4543566"/>
                </a:cubicBezTo>
                <a:cubicBezTo>
                  <a:pt x="1840909" y="4542439"/>
                  <a:pt x="1666794" y="4477895"/>
                  <a:pt x="1635171" y="4469425"/>
                </a:cubicBezTo>
                <a:cubicBezTo>
                  <a:pt x="1586235" y="4460697"/>
                  <a:pt x="1543485" y="4450310"/>
                  <a:pt x="1499247" y="4432355"/>
                </a:cubicBezTo>
                <a:cubicBezTo>
                  <a:pt x="1398769" y="4391566"/>
                  <a:pt x="1318168" y="4332046"/>
                  <a:pt x="1239755" y="4296431"/>
                </a:cubicBezTo>
                <a:cubicBezTo>
                  <a:pt x="1182716" y="4265249"/>
                  <a:pt x="1129255" y="4246062"/>
                  <a:pt x="1091474" y="4222290"/>
                </a:cubicBezTo>
                <a:cubicBezTo>
                  <a:pt x="1045377" y="4198689"/>
                  <a:pt x="992823" y="4183014"/>
                  <a:pt x="955550" y="4160507"/>
                </a:cubicBezTo>
                <a:cubicBezTo>
                  <a:pt x="908475" y="4134248"/>
                  <a:pt x="866504" y="4102756"/>
                  <a:pt x="831982" y="4086366"/>
                </a:cubicBezTo>
                <a:cubicBezTo>
                  <a:pt x="775394" y="4054414"/>
                  <a:pt x="721823" y="4035621"/>
                  <a:pt x="646631" y="3999869"/>
                </a:cubicBezTo>
                <a:cubicBezTo>
                  <a:pt x="611032" y="3983367"/>
                  <a:pt x="592108" y="3964341"/>
                  <a:pt x="560133" y="3950442"/>
                </a:cubicBezTo>
                <a:cubicBezTo>
                  <a:pt x="526937" y="3935101"/>
                  <a:pt x="501154" y="3925909"/>
                  <a:pt x="473636" y="3913371"/>
                </a:cubicBezTo>
                <a:cubicBezTo>
                  <a:pt x="452725" y="3899771"/>
                  <a:pt x="431313" y="3879068"/>
                  <a:pt x="411852" y="3863944"/>
                </a:cubicBezTo>
                <a:cubicBezTo>
                  <a:pt x="386064" y="3848096"/>
                  <a:pt x="356949" y="3836099"/>
                  <a:pt x="337712" y="3826874"/>
                </a:cubicBezTo>
                <a:cubicBezTo>
                  <a:pt x="322548" y="3817219"/>
                  <a:pt x="311051" y="3811875"/>
                  <a:pt x="300641" y="3802161"/>
                </a:cubicBezTo>
                <a:cubicBezTo>
                  <a:pt x="284088" y="3793391"/>
                  <a:pt x="267789" y="3788948"/>
                  <a:pt x="251214" y="3777447"/>
                </a:cubicBezTo>
                <a:cubicBezTo>
                  <a:pt x="225853" y="3756690"/>
                  <a:pt x="205408" y="3731891"/>
                  <a:pt x="189431" y="3715663"/>
                </a:cubicBezTo>
                <a:cubicBezTo>
                  <a:pt x="91851" y="3611889"/>
                  <a:pt x="209317" y="3814220"/>
                  <a:pt x="102933" y="3629166"/>
                </a:cubicBezTo>
                <a:cubicBezTo>
                  <a:pt x="99678" y="3613400"/>
                  <a:pt x="93302" y="3596509"/>
                  <a:pt x="90577" y="3579739"/>
                </a:cubicBezTo>
                <a:cubicBezTo>
                  <a:pt x="83979" y="3554168"/>
                  <a:pt x="77387" y="3532345"/>
                  <a:pt x="65863" y="3505598"/>
                </a:cubicBezTo>
                <a:cubicBezTo>
                  <a:pt x="60191" y="3494569"/>
                  <a:pt x="58551" y="3481848"/>
                  <a:pt x="53506" y="3468528"/>
                </a:cubicBezTo>
                <a:cubicBezTo>
                  <a:pt x="45829" y="3452161"/>
                  <a:pt x="46982" y="3436169"/>
                  <a:pt x="41150" y="3419101"/>
                </a:cubicBezTo>
                <a:cubicBezTo>
                  <a:pt x="5600" y="3327212"/>
                  <a:pt x="91864" y="3502435"/>
                  <a:pt x="16436" y="3332604"/>
                </a:cubicBezTo>
                <a:cubicBezTo>
                  <a:pt x="-15180" y="3061594"/>
                  <a:pt x="19927" y="3178732"/>
                  <a:pt x="16436" y="2739479"/>
                </a:cubicBezTo>
                <a:cubicBezTo>
                  <a:pt x="23597" y="2677412"/>
                  <a:pt x="36914" y="2628731"/>
                  <a:pt x="41150" y="2566485"/>
                </a:cubicBezTo>
                <a:cubicBezTo>
                  <a:pt x="42196" y="2548153"/>
                  <a:pt x="48427" y="2533832"/>
                  <a:pt x="53506" y="2517058"/>
                </a:cubicBezTo>
                <a:cubicBezTo>
                  <a:pt x="70061" y="2469515"/>
                  <a:pt x="77172" y="2451406"/>
                  <a:pt x="102933" y="2405847"/>
                </a:cubicBezTo>
                <a:cubicBezTo>
                  <a:pt x="104831" y="2385878"/>
                  <a:pt x="115371" y="2325503"/>
                  <a:pt x="127647" y="2306993"/>
                </a:cubicBezTo>
                <a:cubicBezTo>
                  <a:pt x="133940" y="2292936"/>
                  <a:pt x="144994" y="2280783"/>
                  <a:pt x="152360" y="2269923"/>
                </a:cubicBezTo>
                <a:cubicBezTo>
                  <a:pt x="160472" y="2258352"/>
                  <a:pt x="158114" y="2246326"/>
                  <a:pt x="164717" y="2232852"/>
                </a:cubicBezTo>
                <a:cubicBezTo>
                  <a:pt x="212619" y="2076798"/>
                  <a:pt x="147191" y="2267300"/>
                  <a:pt x="214144" y="2146355"/>
                </a:cubicBezTo>
                <a:cubicBezTo>
                  <a:pt x="261311" y="2055981"/>
                  <a:pt x="187783" y="2193691"/>
                  <a:pt x="263571" y="2059858"/>
                </a:cubicBezTo>
                <a:cubicBezTo>
                  <a:pt x="282097" y="2005613"/>
                  <a:pt x="274684" y="2012325"/>
                  <a:pt x="325355" y="1948647"/>
                </a:cubicBezTo>
                <a:cubicBezTo>
                  <a:pt x="337989" y="1934967"/>
                  <a:pt x="349503" y="1924434"/>
                  <a:pt x="362425" y="1911577"/>
                </a:cubicBezTo>
                <a:cubicBezTo>
                  <a:pt x="385348" y="1889442"/>
                  <a:pt x="406556" y="1861244"/>
                  <a:pt x="424209" y="1837436"/>
                </a:cubicBezTo>
                <a:cubicBezTo>
                  <a:pt x="434540" y="1822488"/>
                  <a:pt x="448743" y="1816756"/>
                  <a:pt x="461279" y="1800366"/>
                </a:cubicBezTo>
                <a:cubicBezTo>
                  <a:pt x="473134" y="1791157"/>
                  <a:pt x="476187" y="1774967"/>
                  <a:pt x="485993" y="1763296"/>
                </a:cubicBezTo>
                <a:cubicBezTo>
                  <a:pt x="509837" y="1732220"/>
                  <a:pt x="535719" y="1711711"/>
                  <a:pt x="560133" y="1689155"/>
                </a:cubicBezTo>
                <a:cubicBezTo>
                  <a:pt x="574873" y="1678446"/>
                  <a:pt x="583544" y="1666819"/>
                  <a:pt x="597204" y="1652085"/>
                </a:cubicBezTo>
                <a:cubicBezTo>
                  <a:pt x="608610" y="1632950"/>
                  <a:pt x="621343" y="1618397"/>
                  <a:pt x="634274" y="1602658"/>
                </a:cubicBezTo>
                <a:cubicBezTo>
                  <a:pt x="657004" y="1569437"/>
                  <a:pt x="684667" y="1552406"/>
                  <a:pt x="708414" y="1528517"/>
                </a:cubicBezTo>
                <a:cubicBezTo>
                  <a:pt x="773203" y="1443805"/>
                  <a:pt x="744767" y="1470071"/>
                  <a:pt x="794912" y="1417307"/>
                </a:cubicBezTo>
                <a:cubicBezTo>
                  <a:pt x="834315" y="1314524"/>
                  <a:pt x="759848" y="1425497"/>
                  <a:pt x="856695" y="1306096"/>
                </a:cubicBezTo>
                <a:cubicBezTo>
                  <a:pt x="896712" y="1237085"/>
                  <a:pt x="896642" y="1162596"/>
                  <a:pt x="955550" y="1096031"/>
                </a:cubicBezTo>
                <a:cubicBezTo>
                  <a:pt x="982739" y="1063685"/>
                  <a:pt x="1008710" y="1024781"/>
                  <a:pt x="1029690" y="984820"/>
                </a:cubicBezTo>
                <a:cubicBezTo>
                  <a:pt x="1075234" y="917893"/>
                  <a:pt x="1087720" y="846391"/>
                  <a:pt x="1153258" y="774755"/>
                </a:cubicBezTo>
                <a:cubicBezTo>
                  <a:pt x="1161574" y="755759"/>
                  <a:pt x="1174957" y="744799"/>
                  <a:pt x="1190328" y="725328"/>
                </a:cubicBezTo>
                <a:cubicBezTo>
                  <a:pt x="1201301" y="711940"/>
                  <a:pt x="1205815" y="700436"/>
                  <a:pt x="1215041" y="688258"/>
                </a:cubicBezTo>
                <a:cubicBezTo>
                  <a:pt x="1228330" y="671142"/>
                  <a:pt x="1239913" y="659194"/>
                  <a:pt x="1252112" y="638831"/>
                </a:cubicBezTo>
                <a:cubicBezTo>
                  <a:pt x="1261171" y="627078"/>
                  <a:pt x="1264940" y="612117"/>
                  <a:pt x="1276825" y="601761"/>
                </a:cubicBezTo>
                <a:cubicBezTo>
                  <a:pt x="1291547" y="586441"/>
                  <a:pt x="1299870" y="576954"/>
                  <a:pt x="1313895" y="564690"/>
                </a:cubicBezTo>
                <a:cubicBezTo>
                  <a:pt x="1328439" y="548395"/>
                  <a:pt x="1332885" y="526933"/>
                  <a:pt x="1350966" y="515263"/>
                </a:cubicBezTo>
                <a:cubicBezTo>
                  <a:pt x="1360389" y="502832"/>
                  <a:pt x="1374890" y="496965"/>
                  <a:pt x="1388036" y="490550"/>
                </a:cubicBezTo>
                <a:cubicBezTo>
                  <a:pt x="1402292" y="478635"/>
                  <a:pt x="1410470" y="463494"/>
                  <a:pt x="1425106" y="453479"/>
                </a:cubicBezTo>
                <a:cubicBezTo>
                  <a:pt x="1438544" y="442066"/>
                  <a:pt x="1460436" y="436688"/>
                  <a:pt x="1474533" y="428766"/>
                </a:cubicBezTo>
                <a:cubicBezTo>
                  <a:pt x="1489352" y="417340"/>
                  <a:pt x="1548045" y="371773"/>
                  <a:pt x="1573387" y="354625"/>
                </a:cubicBezTo>
                <a:cubicBezTo>
                  <a:pt x="1604906" y="336292"/>
                  <a:pt x="1655720" y="308236"/>
                  <a:pt x="1696955" y="305198"/>
                </a:cubicBezTo>
                <a:cubicBezTo>
                  <a:pt x="1723497" y="300508"/>
                  <a:pt x="1730659" y="299946"/>
                  <a:pt x="1758739" y="292842"/>
                </a:cubicBezTo>
                <a:cubicBezTo>
                  <a:pt x="1785640" y="288058"/>
                  <a:pt x="1805231" y="284268"/>
                  <a:pt x="1832879" y="280485"/>
                </a:cubicBezTo>
                <a:cubicBezTo>
                  <a:pt x="1843820" y="276476"/>
                  <a:pt x="1857108" y="273570"/>
                  <a:pt x="1869950" y="268128"/>
                </a:cubicBezTo>
                <a:cubicBezTo>
                  <a:pt x="1892406" y="261334"/>
                  <a:pt x="1923372" y="263497"/>
                  <a:pt x="1944090" y="255771"/>
                </a:cubicBezTo>
                <a:cubicBezTo>
                  <a:pt x="1959768" y="252194"/>
                  <a:pt x="1976223" y="250715"/>
                  <a:pt x="1993517" y="243415"/>
                </a:cubicBezTo>
                <a:cubicBezTo>
                  <a:pt x="2019923" y="239386"/>
                  <a:pt x="2042185" y="235256"/>
                  <a:pt x="2067658" y="231058"/>
                </a:cubicBezTo>
                <a:cubicBezTo>
                  <a:pt x="2153446" y="240500"/>
                  <a:pt x="2254366" y="216594"/>
                  <a:pt x="2351863" y="243415"/>
                </a:cubicBezTo>
                <a:cubicBezTo>
                  <a:pt x="2369166" y="243288"/>
                  <a:pt x="2383448" y="251663"/>
                  <a:pt x="2401290" y="255771"/>
                </a:cubicBezTo>
                <a:cubicBezTo>
                  <a:pt x="2415702" y="259030"/>
                  <a:pt x="2427622" y="270957"/>
                  <a:pt x="2438360" y="280485"/>
                </a:cubicBezTo>
                <a:cubicBezTo>
                  <a:pt x="2445219" y="291077"/>
                  <a:pt x="2452750" y="305466"/>
                  <a:pt x="2463074" y="317555"/>
                </a:cubicBezTo>
                <a:cubicBezTo>
                  <a:pt x="2552524" y="377375"/>
                  <a:pt x="2443305" y="297494"/>
                  <a:pt x="2524858" y="379339"/>
                </a:cubicBezTo>
                <a:cubicBezTo>
                  <a:pt x="2531375" y="393512"/>
                  <a:pt x="2534176" y="403880"/>
                  <a:pt x="2537214" y="416409"/>
                </a:cubicBezTo>
                <a:cubicBezTo>
                  <a:pt x="2544078" y="432250"/>
                  <a:pt x="2536797" y="455824"/>
                  <a:pt x="2549571" y="465836"/>
                </a:cubicBezTo>
                <a:cubicBezTo>
                  <a:pt x="2562943" y="476374"/>
                  <a:pt x="2592467" y="469084"/>
                  <a:pt x="2611355" y="478193"/>
                </a:cubicBezTo>
                <a:cubicBezTo>
                  <a:pt x="2622664" y="479451"/>
                  <a:pt x="2635705" y="484033"/>
                  <a:pt x="2648425" y="490550"/>
                </a:cubicBezTo>
                <a:cubicBezTo>
                  <a:pt x="2669395" y="502364"/>
                  <a:pt x="2720507" y="542466"/>
                  <a:pt x="2734922" y="552334"/>
                </a:cubicBezTo>
                <a:cubicBezTo>
                  <a:pt x="2747691" y="562782"/>
                  <a:pt x="2762179" y="564836"/>
                  <a:pt x="2771993" y="577047"/>
                </a:cubicBezTo>
                <a:cubicBezTo>
                  <a:pt x="2784821" y="588910"/>
                  <a:pt x="2791410" y="602024"/>
                  <a:pt x="2809063" y="614117"/>
                </a:cubicBezTo>
                <a:cubicBezTo>
                  <a:pt x="2817805" y="624923"/>
                  <a:pt x="2833834" y="629476"/>
                  <a:pt x="2846133" y="638831"/>
                </a:cubicBezTo>
                <a:cubicBezTo>
                  <a:pt x="2859439" y="650848"/>
                  <a:pt x="2873454" y="662578"/>
                  <a:pt x="2883204" y="675901"/>
                </a:cubicBezTo>
                <a:cubicBezTo>
                  <a:pt x="2897466" y="685628"/>
                  <a:pt x="2911617" y="689289"/>
                  <a:pt x="2920274" y="700615"/>
                </a:cubicBezTo>
                <a:cubicBezTo>
                  <a:pt x="2950231" y="724392"/>
                  <a:pt x="3026639" y="804747"/>
                  <a:pt x="3043841" y="848896"/>
                </a:cubicBezTo>
                <a:cubicBezTo>
                  <a:pt x="3062981" y="901404"/>
                  <a:pt x="3066566" y="920872"/>
                  <a:pt x="3080912" y="960107"/>
                </a:cubicBezTo>
                <a:cubicBezTo>
                  <a:pt x="3085526" y="970425"/>
                  <a:pt x="3090878" y="989288"/>
                  <a:pt x="3093268" y="997177"/>
                </a:cubicBezTo>
                <a:cubicBezTo>
                  <a:pt x="3096981" y="984759"/>
                  <a:pt x="3104281" y="972550"/>
                  <a:pt x="3105625" y="960107"/>
                </a:cubicBezTo>
                <a:cubicBezTo>
                  <a:pt x="3119693" y="920913"/>
                  <a:pt x="3116300" y="890868"/>
                  <a:pt x="3130339" y="861252"/>
                </a:cubicBezTo>
                <a:cubicBezTo>
                  <a:pt x="3252685" y="690898"/>
                  <a:pt x="3073795" y="952253"/>
                  <a:pt x="3167409" y="787112"/>
                </a:cubicBezTo>
                <a:cubicBezTo>
                  <a:pt x="3224247" y="638234"/>
                  <a:pt x="3210797" y="774866"/>
                  <a:pt x="3253906" y="675901"/>
                </a:cubicBezTo>
                <a:cubicBezTo>
                  <a:pt x="3265295" y="651062"/>
                  <a:pt x="3285428" y="629786"/>
                  <a:pt x="3303333" y="601761"/>
                </a:cubicBezTo>
                <a:cubicBezTo>
                  <a:pt x="3314574" y="583954"/>
                  <a:pt x="3325776" y="561250"/>
                  <a:pt x="3340404" y="539977"/>
                </a:cubicBezTo>
                <a:cubicBezTo>
                  <a:pt x="3355215" y="518281"/>
                  <a:pt x="3379144" y="496798"/>
                  <a:pt x="3402187" y="478193"/>
                </a:cubicBezTo>
                <a:cubicBezTo>
                  <a:pt x="3447077" y="428654"/>
                  <a:pt x="3434874" y="424102"/>
                  <a:pt x="3476328" y="366982"/>
                </a:cubicBezTo>
                <a:cubicBezTo>
                  <a:pt x="3504312" y="328255"/>
                  <a:pt x="3526664" y="298351"/>
                  <a:pt x="3550468" y="268128"/>
                </a:cubicBezTo>
                <a:cubicBezTo>
                  <a:pt x="3570196" y="245140"/>
                  <a:pt x="3596273" y="226136"/>
                  <a:pt x="3612252" y="206344"/>
                </a:cubicBezTo>
                <a:cubicBezTo>
                  <a:pt x="3630482" y="186146"/>
                  <a:pt x="3637062" y="158310"/>
                  <a:pt x="3661679" y="144561"/>
                </a:cubicBezTo>
                <a:cubicBezTo>
                  <a:pt x="3682319" y="122190"/>
                  <a:pt x="3714809" y="108621"/>
                  <a:pt x="3735820" y="95134"/>
                </a:cubicBezTo>
                <a:cubicBezTo>
                  <a:pt x="3748982" y="90037"/>
                  <a:pt x="3757328" y="71533"/>
                  <a:pt x="3772890" y="70420"/>
                </a:cubicBezTo>
                <a:cubicBezTo>
                  <a:pt x="3794243" y="65033"/>
                  <a:pt x="3849690" y="54578"/>
                  <a:pt x="3871744" y="45707"/>
                </a:cubicBezTo>
                <a:cubicBezTo>
                  <a:pt x="4011872" y="-18111"/>
                  <a:pt x="3953932" y="-8373"/>
                  <a:pt x="4230090" y="33350"/>
                </a:cubicBezTo>
                <a:cubicBezTo>
                  <a:pt x="4243108" y="35456"/>
                  <a:pt x="4252651" y="59378"/>
                  <a:pt x="4267160" y="70420"/>
                </a:cubicBezTo>
                <a:cubicBezTo>
                  <a:pt x="4278584" y="77813"/>
                  <a:pt x="4293679" y="84071"/>
                  <a:pt x="4304231" y="95134"/>
                </a:cubicBezTo>
                <a:cubicBezTo>
                  <a:pt x="4357755" y="162417"/>
                  <a:pt x="4302929" y="88817"/>
                  <a:pt x="4353658" y="231058"/>
                </a:cubicBezTo>
                <a:cubicBezTo>
                  <a:pt x="4362443" y="246834"/>
                  <a:pt x="4366969" y="276174"/>
                  <a:pt x="4378371" y="305198"/>
                </a:cubicBezTo>
                <a:cubicBezTo>
                  <a:pt x="4378151" y="331498"/>
                  <a:pt x="4385124" y="362466"/>
                  <a:pt x="4390728" y="391696"/>
                </a:cubicBezTo>
                <a:cubicBezTo>
                  <a:pt x="4392984" y="411315"/>
                  <a:pt x="4399597" y="435603"/>
                  <a:pt x="4403085" y="453479"/>
                </a:cubicBezTo>
                <a:cubicBezTo>
                  <a:pt x="4442544" y="656326"/>
                  <a:pt x="4377897" y="484901"/>
                  <a:pt x="4427798" y="614117"/>
                </a:cubicBezTo>
                <a:cubicBezTo>
                  <a:pt x="4422113" y="702940"/>
                  <a:pt x="4423085" y="816164"/>
                  <a:pt x="4415441" y="910679"/>
                </a:cubicBezTo>
                <a:cubicBezTo>
                  <a:pt x="4414093" y="930876"/>
                  <a:pt x="4410937" y="953474"/>
                  <a:pt x="4403085" y="972463"/>
                </a:cubicBezTo>
                <a:cubicBezTo>
                  <a:pt x="4399735" y="985649"/>
                  <a:pt x="4386395" y="993872"/>
                  <a:pt x="4378371" y="1009534"/>
                </a:cubicBezTo>
                <a:cubicBezTo>
                  <a:pt x="4345770" y="1123499"/>
                  <a:pt x="4380808" y="1024014"/>
                  <a:pt x="4341301" y="1120744"/>
                </a:cubicBezTo>
                <a:cubicBezTo>
                  <a:pt x="4305150" y="1240184"/>
                  <a:pt x="4369841" y="1113364"/>
                  <a:pt x="4304231" y="1231955"/>
                </a:cubicBezTo>
                <a:cubicBezTo>
                  <a:pt x="4271410" y="1313443"/>
                  <a:pt x="4298810" y="1242211"/>
                  <a:pt x="4254804" y="1318452"/>
                </a:cubicBezTo>
                <a:cubicBezTo>
                  <a:pt x="4230789" y="1390791"/>
                  <a:pt x="4262578" y="1345997"/>
                  <a:pt x="4217733" y="1417307"/>
                </a:cubicBezTo>
                <a:cubicBezTo>
                  <a:pt x="4207351" y="1435400"/>
                  <a:pt x="4192857" y="1450593"/>
                  <a:pt x="4180663" y="1466734"/>
                </a:cubicBezTo>
                <a:cubicBezTo>
                  <a:pt x="4131106" y="1541886"/>
                  <a:pt x="4177167" y="1475517"/>
                  <a:pt x="4118879" y="1565588"/>
                </a:cubicBezTo>
                <a:cubicBezTo>
                  <a:pt x="4103908" y="1580691"/>
                  <a:pt x="4097437" y="1600119"/>
                  <a:pt x="4081809" y="1615015"/>
                </a:cubicBezTo>
                <a:cubicBezTo>
                  <a:pt x="4029044" y="1693512"/>
                  <a:pt x="4041145" y="1704727"/>
                  <a:pt x="3958241" y="1788009"/>
                </a:cubicBezTo>
                <a:cubicBezTo>
                  <a:pt x="3935394" y="1809828"/>
                  <a:pt x="3917663" y="1832881"/>
                  <a:pt x="3896458" y="1849793"/>
                </a:cubicBezTo>
                <a:cubicBezTo>
                  <a:pt x="3823690" y="1924603"/>
                  <a:pt x="3868214" y="1897057"/>
                  <a:pt x="3797604" y="1961004"/>
                </a:cubicBezTo>
                <a:cubicBezTo>
                  <a:pt x="3773889" y="1979448"/>
                  <a:pt x="3755563" y="1993737"/>
                  <a:pt x="3735820" y="2010431"/>
                </a:cubicBezTo>
                <a:cubicBezTo>
                  <a:pt x="3717827" y="2026042"/>
                  <a:pt x="3706836" y="2044189"/>
                  <a:pt x="3686393" y="2059858"/>
                </a:cubicBezTo>
                <a:cubicBezTo>
                  <a:pt x="3655750" y="2094834"/>
                  <a:pt x="3612893" y="2123326"/>
                  <a:pt x="3575182" y="2146355"/>
                </a:cubicBezTo>
                <a:cubicBezTo>
                  <a:pt x="3484178" y="2221729"/>
                  <a:pt x="3617010" y="2099641"/>
                  <a:pt x="3488685" y="2220496"/>
                </a:cubicBezTo>
                <a:cubicBezTo>
                  <a:pt x="3396662" y="2300714"/>
                  <a:pt x="3491256" y="2246631"/>
                  <a:pt x="3402187" y="2294636"/>
                </a:cubicBezTo>
                <a:cubicBezTo>
                  <a:pt x="3318651" y="2381564"/>
                  <a:pt x="3447072" y="2261350"/>
                  <a:pt x="3365117" y="2381134"/>
                </a:cubicBezTo>
                <a:cubicBezTo>
                  <a:pt x="3341474" y="2436661"/>
                  <a:pt x="3311977" y="2483402"/>
                  <a:pt x="3278620" y="2541771"/>
                </a:cubicBezTo>
                <a:cubicBezTo>
                  <a:pt x="3275749" y="2559089"/>
                  <a:pt x="3276035" y="2576387"/>
                  <a:pt x="3266263" y="2591198"/>
                </a:cubicBezTo>
                <a:cubicBezTo>
                  <a:pt x="3240089" y="2657611"/>
                  <a:pt x="3224724" y="2669237"/>
                  <a:pt x="3192122" y="2727123"/>
                </a:cubicBezTo>
                <a:cubicBezTo>
                  <a:pt x="3177283" y="2749836"/>
                  <a:pt x="3161644" y="2779195"/>
                  <a:pt x="3155052" y="2801263"/>
                </a:cubicBezTo>
                <a:cubicBezTo>
                  <a:pt x="3130071" y="2838072"/>
                  <a:pt x="3126889" y="2884410"/>
                  <a:pt x="3105625" y="2924831"/>
                </a:cubicBezTo>
                <a:cubicBezTo>
                  <a:pt x="3094872" y="2944152"/>
                  <a:pt x="3088474" y="2966842"/>
                  <a:pt x="3080912" y="2986615"/>
                </a:cubicBezTo>
                <a:cubicBezTo>
                  <a:pt x="3068971" y="3023963"/>
                  <a:pt x="3042078" y="3045213"/>
                  <a:pt x="3031485" y="3085469"/>
                </a:cubicBezTo>
                <a:cubicBezTo>
                  <a:pt x="3026964" y="3098340"/>
                  <a:pt x="3023051" y="3108590"/>
                  <a:pt x="3019128" y="3122539"/>
                </a:cubicBezTo>
                <a:cubicBezTo>
                  <a:pt x="3006027" y="3156678"/>
                  <a:pt x="2978987" y="3179175"/>
                  <a:pt x="2969701" y="3221393"/>
                </a:cubicBezTo>
                <a:cubicBezTo>
                  <a:pt x="2964969" y="3237226"/>
                  <a:pt x="2965378" y="3252793"/>
                  <a:pt x="2957344" y="3270820"/>
                </a:cubicBezTo>
                <a:cubicBezTo>
                  <a:pt x="2903214" y="3406154"/>
                  <a:pt x="2952148" y="3246640"/>
                  <a:pt x="2920274" y="3382031"/>
                </a:cubicBezTo>
                <a:cubicBezTo>
                  <a:pt x="2918061" y="3419973"/>
                  <a:pt x="2915291" y="3457641"/>
                  <a:pt x="2907917" y="3493242"/>
                </a:cubicBezTo>
                <a:cubicBezTo>
                  <a:pt x="2901503" y="3520416"/>
                  <a:pt x="2892995" y="3538279"/>
                  <a:pt x="2883204" y="3567382"/>
                </a:cubicBezTo>
                <a:cubicBezTo>
                  <a:pt x="2849644" y="3730236"/>
                  <a:pt x="2875259" y="3659020"/>
                  <a:pt x="2846133" y="3765090"/>
                </a:cubicBezTo>
                <a:cubicBezTo>
                  <a:pt x="2817459" y="3921514"/>
                  <a:pt x="2818153" y="3796438"/>
                  <a:pt x="2821420" y="3925728"/>
                </a:cubicBezTo>
                <a:cubicBezTo>
                  <a:pt x="2809384" y="3991983"/>
                  <a:pt x="2813208" y="3991910"/>
                  <a:pt x="2796706" y="4049296"/>
                </a:cubicBezTo>
                <a:cubicBezTo>
                  <a:pt x="2792285" y="4059923"/>
                  <a:pt x="2790846" y="4073155"/>
                  <a:pt x="2784350" y="4086366"/>
                </a:cubicBezTo>
                <a:cubicBezTo>
                  <a:pt x="2778003" y="4096648"/>
                  <a:pt x="2765535" y="4113566"/>
                  <a:pt x="2759636" y="4123436"/>
                </a:cubicBezTo>
                <a:cubicBezTo>
                  <a:pt x="2757448" y="4136527"/>
                  <a:pt x="2753051" y="4149194"/>
                  <a:pt x="2747279" y="4160507"/>
                </a:cubicBezTo>
                <a:cubicBezTo>
                  <a:pt x="2697007" y="4293414"/>
                  <a:pt x="2768950" y="4085842"/>
                  <a:pt x="2697852" y="4247004"/>
                </a:cubicBezTo>
                <a:cubicBezTo>
                  <a:pt x="2693545" y="4259333"/>
                  <a:pt x="2691922" y="4275276"/>
                  <a:pt x="2685495" y="4284074"/>
                </a:cubicBezTo>
                <a:cubicBezTo>
                  <a:pt x="2678793" y="4297874"/>
                  <a:pt x="2667655" y="4306761"/>
                  <a:pt x="2660782" y="4321144"/>
                </a:cubicBezTo>
                <a:cubicBezTo>
                  <a:pt x="2652470" y="4338379"/>
                  <a:pt x="2643692" y="4355595"/>
                  <a:pt x="2636068" y="4370571"/>
                </a:cubicBezTo>
                <a:cubicBezTo>
                  <a:pt x="2620365" y="4388661"/>
                  <a:pt x="2598681" y="4419178"/>
                  <a:pt x="2586641" y="4444712"/>
                </a:cubicBezTo>
                <a:cubicBezTo>
                  <a:pt x="2579008" y="4456600"/>
                  <a:pt x="2570521" y="4473391"/>
                  <a:pt x="2561928" y="4481782"/>
                </a:cubicBezTo>
                <a:cubicBezTo>
                  <a:pt x="2544421" y="4497631"/>
                  <a:pt x="2533991" y="4512084"/>
                  <a:pt x="2524858" y="4518852"/>
                </a:cubicBezTo>
                <a:cubicBezTo>
                  <a:pt x="2507463" y="4568122"/>
                  <a:pt x="2504528" y="4549327"/>
                  <a:pt x="2500144" y="4555923"/>
                </a:cubicBezTo>
                <a:close/>
              </a:path>
              <a:path w="4427798" h="4574718" stroke="0" extrusionOk="0">
                <a:moveTo>
                  <a:pt x="2500144" y="4555923"/>
                </a:moveTo>
                <a:lnTo>
                  <a:pt x="2500144" y="4555923"/>
                </a:lnTo>
                <a:cubicBezTo>
                  <a:pt x="2244042" y="4591179"/>
                  <a:pt x="2288414" y="4587502"/>
                  <a:pt x="1869950" y="4543566"/>
                </a:cubicBezTo>
                <a:cubicBezTo>
                  <a:pt x="1837999" y="4546246"/>
                  <a:pt x="1661491" y="4480583"/>
                  <a:pt x="1635171" y="4469425"/>
                </a:cubicBezTo>
                <a:cubicBezTo>
                  <a:pt x="1589615" y="4459864"/>
                  <a:pt x="1539358" y="4456658"/>
                  <a:pt x="1499247" y="4432355"/>
                </a:cubicBezTo>
                <a:cubicBezTo>
                  <a:pt x="1414243" y="4393651"/>
                  <a:pt x="1330979" y="4322958"/>
                  <a:pt x="1239755" y="4296431"/>
                </a:cubicBezTo>
                <a:cubicBezTo>
                  <a:pt x="1190183" y="4267874"/>
                  <a:pt x="1153735" y="4251341"/>
                  <a:pt x="1091474" y="4222290"/>
                </a:cubicBezTo>
                <a:cubicBezTo>
                  <a:pt x="1047210" y="4194514"/>
                  <a:pt x="994177" y="4176566"/>
                  <a:pt x="955550" y="4160507"/>
                </a:cubicBezTo>
                <a:cubicBezTo>
                  <a:pt x="916860" y="4127727"/>
                  <a:pt x="877049" y="4104253"/>
                  <a:pt x="831982" y="4086366"/>
                </a:cubicBezTo>
                <a:cubicBezTo>
                  <a:pt x="773616" y="4053292"/>
                  <a:pt x="702378" y="4034798"/>
                  <a:pt x="646631" y="3999869"/>
                </a:cubicBezTo>
                <a:cubicBezTo>
                  <a:pt x="617222" y="3981557"/>
                  <a:pt x="590548" y="3969103"/>
                  <a:pt x="560133" y="3950442"/>
                </a:cubicBezTo>
                <a:cubicBezTo>
                  <a:pt x="533477" y="3943442"/>
                  <a:pt x="505565" y="3933363"/>
                  <a:pt x="473636" y="3913371"/>
                </a:cubicBezTo>
                <a:cubicBezTo>
                  <a:pt x="447110" y="3897474"/>
                  <a:pt x="439518" y="3876456"/>
                  <a:pt x="411852" y="3863944"/>
                </a:cubicBezTo>
                <a:cubicBezTo>
                  <a:pt x="387520" y="3849817"/>
                  <a:pt x="360503" y="3836876"/>
                  <a:pt x="337712" y="3826874"/>
                </a:cubicBezTo>
                <a:cubicBezTo>
                  <a:pt x="326908" y="3820181"/>
                  <a:pt x="313075" y="3810136"/>
                  <a:pt x="300641" y="3802161"/>
                </a:cubicBezTo>
                <a:cubicBezTo>
                  <a:pt x="287630" y="3791981"/>
                  <a:pt x="268338" y="3788712"/>
                  <a:pt x="251214" y="3777447"/>
                </a:cubicBezTo>
                <a:cubicBezTo>
                  <a:pt x="229597" y="3757383"/>
                  <a:pt x="217605" y="3734283"/>
                  <a:pt x="189431" y="3715663"/>
                </a:cubicBezTo>
                <a:cubicBezTo>
                  <a:pt x="121015" y="3629581"/>
                  <a:pt x="217659" y="3754992"/>
                  <a:pt x="102933" y="3629166"/>
                </a:cubicBezTo>
                <a:cubicBezTo>
                  <a:pt x="98183" y="3609729"/>
                  <a:pt x="95365" y="3592181"/>
                  <a:pt x="90577" y="3579739"/>
                </a:cubicBezTo>
                <a:cubicBezTo>
                  <a:pt x="87807" y="3553824"/>
                  <a:pt x="78255" y="3530322"/>
                  <a:pt x="65863" y="3505598"/>
                </a:cubicBezTo>
                <a:cubicBezTo>
                  <a:pt x="61023" y="3492487"/>
                  <a:pt x="58429" y="3480246"/>
                  <a:pt x="53506" y="3468528"/>
                </a:cubicBezTo>
                <a:cubicBezTo>
                  <a:pt x="49404" y="3454312"/>
                  <a:pt x="43804" y="3436778"/>
                  <a:pt x="41150" y="3419101"/>
                </a:cubicBezTo>
                <a:cubicBezTo>
                  <a:pt x="23064" y="3273700"/>
                  <a:pt x="49906" y="3511175"/>
                  <a:pt x="16436" y="3332604"/>
                </a:cubicBezTo>
                <a:cubicBezTo>
                  <a:pt x="-9461" y="3044538"/>
                  <a:pt x="10601" y="3171776"/>
                  <a:pt x="16436" y="2739479"/>
                </a:cubicBezTo>
                <a:cubicBezTo>
                  <a:pt x="17401" y="2685875"/>
                  <a:pt x="30895" y="2622416"/>
                  <a:pt x="41150" y="2566485"/>
                </a:cubicBezTo>
                <a:cubicBezTo>
                  <a:pt x="43159" y="2549525"/>
                  <a:pt x="49142" y="2533254"/>
                  <a:pt x="53506" y="2517058"/>
                </a:cubicBezTo>
                <a:cubicBezTo>
                  <a:pt x="67669" y="2469867"/>
                  <a:pt x="81217" y="2444816"/>
                  <a:pt x="102933" y="2405847"/>
                </a:cubicBezTo>
                <a:cubicBezTo>
                  <a:pt x="109738" y="2382441"/>
                  <a:pt x="112882" y="2329412"/>
                  <a:pt x="127647" y="2306993"/>
                </a:cubicBezTo>
                <a:cubicBezTo>
                  <a:pt x="135655" y="2295903"/>
                  <a:pt x="146957" y="2282401"/>
                  <a:pt x="152360" y="2269923"/>
                </a:cubicBezTo>
                <a:cubicBezTo>
                  <a:pt x="159150" y="2261044"/>
                  <a:pt x="157315" y="2245503"/>
                  <a:pt x="164717" y="2232852"/>
                </a:cubicBezTo>
                <a:cubicBezTo>
                  <a:pt x="227662" y="2085948"/>
                  <a:pt x="138277" y="2251046"/>
                  <a:pt x="214144" y="2146355"/>
                </a:cubicBezTo>
                <a:cubicBezTo>
                  <a:pt x="258611" y="2059191"/>
                  <a:pt x="172717" y="2170309"/>
                  <a:pt x="263571" y="2059858"/>
                </a:cubicBezTo>
                <a:cubicBezTo>
                  <a:pt x="282032" y="2002709"/>
                  <a:pt x="275665" y="2012695"/>
                  <a:pt x="325355" y="1948647"/>
                </a:cubicBezTo>
                <a:cubicBezTo>
                  <a:pt x="340006" y="1934561"/>
                  <a:pt x="353326" y="1923019"/>
                  <a:pt x="362425" y="1911577"/>
                </a:cubicBezTo>
                <a:cubicBezTo>
                  <a:pt x="377788" y="1891432"/>
                  <a:pt x="408793" y="1865424"/>
                  <a:pt x="424209" y="1837436"/>
                </a:cubicBezTo>
                <a:cubicBezTo>
                  <a:pt x="435164" y="1825612"/>
                  <a:pt x="450983" y="1813285"/>
                  <a:pt x="461279" y="1800366"/>
                </a:cubicBezTo>
                <a:cubicBezTo>
                  <a:pt x="470576" y="1785269"/>
                  <a:pt x="472463" y="1774930"/>
                  <a:pt x="485993" y="1763296"/>
                </a:cubicBezTo>
                <a:cubicBezTo>
                  <a:pt x="508291" y="1732158"/>
                  <a:pt x="535348" y="1718583"/>
                  <a:pt x="560133" y="1689155"/>
                </a:cubicBezTo>
                <a:cubicBezTo>
                  <a:pt x="574472" y="1673469"/>
                  <a:pt x="586774" y="1666828"/>
                  <a:pt x="597204" y="1652085"/>
                </a:cubicBezTo>
                <a:cubicBezTo>
                  <a:pt x="609427" y="1637354"/>
                  <a:pt x="622190" y="1620698"/>
                  <a:pt x="634274" y="1602658"/>
                </a:cubicBezTo>
                <a:cubicBezTo>
                  <a:pt x="659834" y="1574920"/>
                  <a:pt x="692047" y="1559044"/>
                  <a:pt x="708414" y="1528517"/>
                </a:cubicBezTo>
                <a:cubicBezTo>
                  <a:pt x="765941" y="1436187"/>
                  <a:pt x="738017" y="1481022"/>
                  <a:pt x="794912" y="1417307"/>
                </a:cubicBezTo>
                <a:cubicBezTo>
                  <a:pt x="885198" y="1297698"/>
                  <a:pt x="762838" y="1452550"/>
                  <a:pt x="856695" y="1306096"/>
                </a:cubicBezTo>
                <a:cubicBezTo>
                  <a:pt x="900206" y="1252414"/>
                  <a:pt x="901456" y="1162343"/>
                  <a:pt x="955550" y="1096031"/>
                </a:cubicBezTo>
                <a:cubicBezTo>
                  <a:pt x="971976" y="1060146"/>
                  <a:pt x="1006240" y="1025294"/>
                  <a:pt x="1029690" y="984820"/>
                </a:cubicBezTo>
                <a:cubicBezTo>
                  <a:pt x="1066099" y="909102"/>
                  <a:pt x="1092394" y="854692"/>
                  <a:pt x="1153258" y="774755"/>
                </a:cubicBezTo>
                <a:cubicBezTo>
                  <a:pt x="1168240" y="760960"/>
                  <a:pt x="1174524" y="741572"/>
                  <a:pt x="1190328" y="725328"/>
                </a:cubicBezTo>
                <a:cubicBezTo>
                  <a:pt x="1199870" y="712381"/>
                  <a:pt x="1206856" y="697925"/>
                  <a:pt x="1215041" y="688258"/>
                </a:cubicBezTo>
                <a:cubicBezTo>
                  <a:pt x="1227420" y="671043"/>
                  <a:pt x="1238665" y="656457"/>
                  <a:pt x="1252112" y="638831"/>
                </a:cubicBezTo>
                <a:cubicBezTo>
                  <a:pt x="1258873" y="624765"/>
                  <a:pt x="1267750" y="612940"/>
                  <a:pt x="1276825" y="601761"/>
                </a:cubicBezTo>
                <a:cubicBezTo>
                  <a:pt x="1289943" y="586496"/>
                  <a:pt x="1302734" y="578630"/>
                  <a:pt x="1313895" y="564690"/>
                </a:cubicBezTo>
                <a:cubicBezTo>
                  <a:pt x="1329717" y="552001"/>
                  <a:pt x="1336117" y="533837"/>
                  <a:pt x="1350966" y="515263"/>
                </a:cubicBezTo>
                <a:cubicBezTo>
                  <a:pt x="1360274" y="503881"/>
                  <a:pt x="1373991" y="501889"/>
                  <a:pt x="1388036" y="490550"/>
                </a:cubicBezTo>
                <a:cubicBezTo>
                  <a:pt x="1403223" y="482313"/>
                  <a:pt x="1410380" y="463710"/>
                  <a:pt x="1425106" y="453479"/>
                </a:cubicBezTo>
                <a:cubicBezTo>
                  <a:pt x="1443937" y="445105"/>
                  <a:pt x="1457879" y="442418"/>
                  <a:pt x="1474533" y="428766"/>
                </a:cubicBezTo>
                <a:cubicBezTo>
                  <a:pt x="1491807" y="419009"/>
                  <a:pt x="1549384" y="363982"/>
                  <a:pt x="1573387" y="354625"/>
                </a:cubicBezTo>
                <a:cubicBezTo>
                  <a:pt x="1612242" y="327354"/>
                  <a:pt x="1657081" y="311512"/>
                  <a:pt x="1696955" y="305198"/>
                </a:cubicBezTo>
                <a:cubicBezTo>
                  <a:pt x="1718321" y="298846"/>
                  <a:pt x="1740799" y="296173"/>
                  <a:pt x="1758739" y="292842"/>
                </a:cubicBezTo>
                <a:cubicBezTo>
                  <a:pt x="1783867" y="293973"/>
                  <a:pt x="1814464" y="286806"/>
                  <a:pt x="1832879" y="280485"/>
                </a:cubicBezTo>
                <a:cubicBezTo>
                  <a:pt x="1845724" y="275140"/>
                  <a:pt x="1855336" y="270609"/>
                  <a:pt x="1869950" y="268128"/>
                </a:cubicBezTo>
                <a:cubicBezTo>
                  <a:pt x="1888743" y="260876"/>
                  <a:pt x="1918241" y="257884"/>
                  <a:pt x="1944090" y="255771"/>
                </a:cubicBezTo>
                <a:cubicBezTo>
                  <a:pt x="1959665" y="255127"/>
                  <a:pt x="1976838" y="247427"/>
                  <a:pt x="1993517" y="243415"/>
                </a:cubicBezTo>
                <a:cubicBezTo>
                  <a:pt x="2019165" y="235334"/>
                  <a:pt x="2043047" y="236335"/>
                  <a:pt x="2067658" y="231058"/>
                </a:cubicBezTo>
                <a:cubicBezTo>
                  <a:pt x="2146086" y="245936"/>
                  <a:pt x="2257152" y="247919"/>
                  <a:pt x="2351863" y="243415"/>
                </a:cubicBezTo>
                <a:cubicBezTo>
                  <a:pt x="2367388" y="241947"/>
                  <a:pt x="2389359" y="249272"/>
                  <a:pt x="2401290" y="255771"/>
                </a:cubicBezTo>
                <a:cubicBezTo>
                  <a:pt x="2412838" y="264332"/>
                  <a:pt x="2426233" y="272886"/>
                  <a:pt x="2438360" y="280485"/>
                </a:cubicBezTo>
                <a:cubicBezTo>
                  <a:pt x="2445526" y="290813"/>
                  <a:pt x="2453038" y="303824"/>
                  <a:pt x="2463074" y="317555"/>
                </a:cubicBezTo>
                <a:cubicBezTo>
                  <a:pt x="2529134" y="397386"/>
                  <a:pt x="2467510" y="291195"/>
                  <a:pt x="2524858" y="379339"/>
                </a:cubicBezTo>
                <a:cubicBezTo>
                  <a:pt x="2529374" y="393222"/>
                  <a:pt x="2532986" y="405711"/>
                  <a:pt x="2537214" y="416409"/>
                </a:cubicBezTo>
                <a:cubicBezTo>
                  <a:pt x="2543470" y="432441"/>
                  <a:pt x="2535351" y="455001"/>
                  <a:pt x="2549571" y="465836"/>
                </a:cubicBezTo>
                <a:cubicBezTo>
                  <a:pt x="2568073" y="483462"/>
                  <a:pt x="2590464" y="477566"/>
                  <a:pt x="2611355" y="478193"/>
                </a:cubicBezTo>
                <a:cubicBezTo>
                  <a:pt x="2623639" y="481641"/>
                  <a:pt x="2635848" y="485314"/>
                  <a:pt x="2648425" y="490550"/>
                </a:cubicBezTo>
                <a:cubicBezTo>
                  <a:pt x="2668976" y="500208"/>
                  <a:pt x="2724256" y="541834"/>
                  <a:pt x="2734922" y="552334"/>
                </a:cubicBezTo>
                <a:cubicBezTo>
                  <a:pt x="2744511" y="558222"/>
                  <a:pt x="2763831" y="567631"/>
                  <a:pt x="2771993" y="577047"/>
                </a:cubicBezTo>
                <a:cubicBezTo>
                  <a:pt x="2787627" y="588053"/>
                  <a:pt x="2797539" y="600077"/>
                  <a:pt x="2809063" y="614117"/>
                </a:cubicBezTo>
                <a:cubicBezTo>
                  <a:pt x="2820113" y="626415"/>
                  <a:pt x="2833932" y="630945"/>
                  <a:pt x="2846133" y="638831"/>
                </a:cubicBezTo>
                <a:cubicBezTo>
                  <a:pt x="2861478" y="649737"/>
                  <a:pt x="2869660" y="664219"/>
                  <a:pt x="2883204" y="675901"/>
                </a:cubicBezTo>
                <a:cubicBezTo>
                  <a:pt x="2895692" y="685238"/>
                  <a:pt x="2909335" y="691165"/>
                  <a:pt x="2920274" y="700615"/>
                </a:cubicBezTo>
                <a:cubicBezTo>
                  <a:pt x="2951499" y="725058"/>
                  <a:pt x="3032779" y="807406"/>
                  <a:pt x="3043841" y="848896"/>
                </a:cubicBezTo>
                <a:cubicBezTo>
                  <a:pt x="3057530" y="879455"/>
                  <a:pt x="3073967" y="928281"/>
                  <a:pt x="3080912" y="960107"/>
                </a:cubicBezTo>
                <a:cubicBezTo>
                  <a:pt x="3084099" y="968382"/>
                  <a:pt x="3090581" y="986557"/>
                  <a:pt x="3093268" y="997177"/>
                </a:cubicBezTo>
                <a:cubicBezTo>
                  <a:pt x="3097298" y="985936"/>
                  <a:pt x="3104465" y="970908"/>
                  <a:pt x="3105625" y="960107"/>
                </a:cubicBezTo>
                <a:cubicBezTo>
                  <a:pt x="3120531" y="926498"/>
                  <a:pt x="3115053" y="896925"/>
                  <a:pt x="3130339" y="861252"/>
                </a:cubicBezTo>
                <a:cubicBezTo>
                  <a:pt x="3260540" y="718490"/>
                  <a:pt x="3082509" y="955586"/>
                  <a:pt x="3167409" y="787112"/>
                </a:cubicBezTo>
                <a:cubicBezTo>
                  <a:pt x="3246003" y="663516"/>
                  <a:pt x="3199652" y="778137"/>
                  <a:pt x="3253906" y="675901"/>
                </a:cubicBezTo>
                <a:cubicBezTo>
                  <a:pt x="3270811" y="653926"/>
                  <a:pt x="3284149" y="628398"/>
                  <a:pt x="3303333" y="601761"/>
                </a:cubicBezTo>
                <a:cubicBezTo>
                  <a:pt x="3320293" y="583579"/>
                  <a:pt x="3326321" y="558966"/>
                  <a:pt x="3340404" y="539977"/>
                </a:cubicBezTo>
                <a:cubicBezTo>
                  <a:pt x="3359065" y="511856"/>
                  <a:pt x="3383593" y="497721"/>
                  <a:pt x="3402187" y="478193"/>
                </a:cubicBezTo>
                <a:cubicBezTo>
                  <a:pt x="3446870" y="425496"/>
                  <a:pt x="3434669" y="425035"/>
                  <a:pt x="3476328" y="366982"/>
                </a:cubicBezTo>
                <a:cubicBezTo>
                  <a:pt x="3501950" y="334491"/>
                  <a:pt x="3522899" y="296016"/>
                  <a:pt x="3550468" y="268128"/>
                </a:cubicBezTo>
                <a:cubicBezTo>
                  <a:pt x="3574099" y="244573"/>
                  <a:pt x="3593735" y="225573"/>
                  <a:pt x="3612252" y="206344"/>
                </a:cubicBezTo>
                <a:cubicBezTo>
                  <a:pt x="3628959" y="190300"/>
                  <a:pt x="3641191" y="159878"/>
                  <a:pt x="3661679" y="144561"/>
                </a:cubicBezTo>
                <a:cubicBezTo>
                  <a:pt x="3687837" y="129291"/>
                  <a:pt x="3706356" y="113994"/>
                  <a:pt x="3735820" y="95134"/>
                </a:cubicBezTo>
                <a:cubicBezTo>
                  <a:pt x="3747924" y="84992"/>
                  <a:pt x="3757199" y="74708"/>
                  <a:pt x="3772890" y="70420"/>
                </a:cubicBezTo>
                <a:cubicBezTo>
                  <a:pt x="3804895" y="65417"/>
                  <a:pt x="3837163" y="49153"/>
                  <a:pt x="3871744" y="45707"/>
                </a:cubicBezTo>
                <a:cubicBezTo>
                  <a:pt x="4010278" y="-26544"/>
                  <a:pt x="3956712" y="-6584"/>
                  <a:pt x="4230090" y="33350"/>
                </a:cubicBezTo>
                <a:cubicBezTo>
                  <a:pt x="4246734" y="36400"/>
                  <a:pt x="4255266" y="57055"/>
                  <a:pt x="4267160" y="70420"/>
                </a:cubicBezTo>
                <a:cubicBezTo>
                  <a:pt x="4282091" y="79137"/>
                  <a:pt x="4291606" y="87521"/>
                  <a:pt x="4304231" y="95134"/>
                </a:cubicBezTo>
                <a:cubicBezTo>
                  <a:pt x="4344583" y="157396"/>
                  <a:pt x="4310772" y="90761"/>
                  <a:pt x="4353658" y="231058"/>
                </a:cubicBezTo>
                <a:cubicBezTo>
                  <a:pt x="4367418" y="262313"/>
                  <a:pt x="4371361" y="288059"/>
                  <a:pt x="4378371" y="305198"/>
                </a:cubicBezTo>
                <a:cubicBezTo>
                  <a:pt x="4383587" y="335549"/>
                  <a:pt x="4383864" y="360806"/>
                  <a:pt x="4390728" y="391696"/>
                </a:cubicBezTo>
                <a:cubicBezTo>
                  <a:pt x="4394518" y="410774"/>
                  <a:pt x="4397828" y="433265"/>
                  <a:pt x="4403085" y="453479"/>
                </a:cubicBezTo>
                <a:cubicBezTo>
                  <a:pt x="4426216" y="660346"/>
                  <a:pt x="4391262" y="462118"/>
                  <a:pt x="4427798" y="614117"/>
                </a:cubicBezTo>
                <a:cubicBezTo>
                  <a:pt x="4418197" y="711024"/>
                  <a:pt x="4399402" y="809373"/>
                  <a:pt x="4415441" y="910679"/>
                </a:cubicBezTo>
                <a:cubicBezTo>
                  <a:pt x="4412629" y="931713"/>
                  <a:pt x="4406726" y="955994"/>
                  <a:pt x="4403085" y="972463"/>
                </a:cubicBezTo>
                <a:cubicBezTo>
                  <a:pt x="4398154" y="986613"/>
                  <a:pt x="4387951" y="996789"/>
                  <a:pt x="4378371" y="1009534"/>
                </a:cubicBezTo>
                <a:cubicBezTo>
                  <a:pt x="4360148" y="1145622"/>
                  <a:pt x="4360112" y="994362"/>
                  <a:pt x="4341301" y="1120744"/>
                </a:cubicBezTo>
                <a:cubicBezTo>
                  <a:pt x="4310938" y="1204681"/>
                  <a:pt x="4339992" y="1141045"/>
                  <a:pt x="4304231" y="1231955"/>
                </a:cubicBezTo>
                <a:cubicBezTo>
                  <a:pt x="4252550" y="1307986"/>
                  <a:pt x="4283517" y="1230316"/>
                  <a:pt x="4254804" y="1318452"/>
                </a:cubicBezTo>
                <a:cubicBezTo>
                  <a:pt x="4225332" y="1381429"/>
                  <a:pt x="4257706" y="1351808"/>
                  <a:pt x="4217733" y="1417307"/>
                </a:cubicBezTo>
                <a:cubicBezTo>
                  <a:pt x="4204602" y="1439138"/>
                  <a:pt x="4189976" y="1449262"/>
                  <a:pt x="4180663" y="1466734"/>
                </a:cubicBezTo>
                <a:cubicBezTo>
                  <a:pt x="4131696" y="1543837"/>
                  <a:pt x="4167627" y="1471139"/>
                  <a:pt x="4118879" y="1565588"/>
                </a:cubicBezTo>
                <a:cubicBezTo>
                  <a:pt x="4111272" y="1583963"/>
                  <a:pt x="4095085" y="1601985"/>
                  <a:pt x="4081809" y="1615015"/>
                </a:cubicBezTo>
                <a:cubicBezTo>
                  <a:pt x="4029859" y="1693461"/>
                  <a:pt x="4043858" y="1707885"/>
                  <a:pt x="3958241" y="1788009"/>
                </a:cubicBezTo>
                <a:cubicBezTo>
                  <a:pt x="3937721" y="1806869"/>
                  <a:pt x="3915266" y="1829058"/>
                  <a:pt x="3896458" y="1849793"/>
                </a:cubicBezTo>
                <a:cubicBezTo>
                  <a:pt x="3837018" y="1922972"/>
                  <a:pt x="3873546" y="1905795"/>
                  <a:pt x="3797604" y="1961004"/>
                </a:cubicBezTo>
                <a:cubicBezTo>
                  <a:pt x="3777620" y="1984856"/>
                  <a:pt x="3750633" y="1997011"/>
                  <a:pt x="3735820" y="2010431"/>
                </a:cubicBezTo>
                <a:cubicBezTo>
                  <a:pt x="3719071" y="2025879"/>
                  <a:pt x="3705405" y="2044084"/>
                  <a:pt x="3686393" y="2059858"/>
                </a:cubicBezTo>
                <a:cubicBezTo>
                  <a:pt x="3659857" y="2086165"/>
                  <a:pt x="3609953" y="2117177"/>
                  <a:pt x="3575182" y="2146355"/>
                </a:cubicBezTo>
                <a:cubicBezTo>
                  <a:pt x="3461800" y="2255240"/>
                  <a:pt x="3595270" y="2095071"/>
                  <a:pt x="3488685" y="2220496"/>
                </a:cubicBezTo>
                <a:cubicBezTo>
                  <a:pt x="3389683" y="2309207"/>
                  <a:pt x="3472192" y="2220441"/>
                  <a:pt x="3402187" y="2294636"/>
                </a:cubicBezTo>
                <a:cubicBezTo>
                  <a:pt x="3348110" y="2395954"/>
                  <a:pt x="3430488" y="2257682"/>
                  <a:pt x="3365117" y="2381134"/>
                </a:cubicBezTo>
                <a:cubicBezTo>
                  <a:pt x="3343696" y="2450122"/>
                  <a:pt x="3312176" y="2483160"/>
                  <a:pt x="3278620" y="2541771"/>
                </a:cubicBezTo>
                <a:cubicBezTo>
                  <a:pt x="3272364" y="2557311"/>
                  <a:pt x="3273372" y="2576890"/>
                  <a:pt x="3266263" y="2591198"/>
                </a:cubicBezTo>
                <a:cubicBezTo>
                  <a:pt x="3240007" y="2658315"/>
                  <a:pt x="3225990" y="2665629"/>
                  <a:pt x="3192122" y="2727123"/>
                </a:cubicBezTo>
                <a:cubicBezTo>
                  <a:pt x="3179634" y="2746902"/>
                  <a:pt x="3167586" y="2776980"/>
                  <a:pt x="3155052" y="2801263"/>
                </a:cubicBezTo>
                <a:cubicBezTo>
                  <a:pt x="3130042" y="2848319"/>
                  <a:pt x="3113176" y="2888707"/>
                  <a:pt x="3105625" y="2924831"/>
                </a:cubicBezTo>
                <a:cubicBezTo>
                  <a:pt x="3098982" y="2941647"/>
                  <a:pt x="3086089" y="2964244"/>
                  <a:pt x="3080912" y="2986615"/>
                </a:cubicBezTo>
                <a:cubicBezTo>
                  <a:pt x="3064961" y="3015730"/>
                  <a:pt x="3038513" y="3051072"/>
                  <a:pt x="3031485" y="3085469"/>
                </a:cubicBezTo>
                <a:cubicBezTo>
                  <a:pt x="3025907" y="3095711"/>
                  <a:pt x="3023961" y="3112121"/>
                  <a:pt x="3019128" y="3122539"/>
                </a:cubicBezTo>
                <a:cubicBezTo>
                  <a:pt x="3003473" y="3153645"/>
                  <a:pt x="2982803" y="3192127"/>
                  <a:pt x="2969701" y="3221393"/>
                </a:cubicBezTo>
                <a:cubicBezTo>
                  <a:pt x="2967333" y="3238815"/>
                  <a:pt x="2963320" y="3256213"/>
                  <a:pt x="2957344" y="3270820"/>
                </a:cubicBezTo>
                <a:cubicBezTo>
                  <a:pt x="2915768" y="3399153"/>
                  <a:pt x="2946005" y="3247133"/>
                  <a:pt x="2920274" y="3382031"/>
                </a:cubicBezTo>
                <a:cubicBezTo>
                  <a:pt x="2911624" y="3423290"/>
                  <a:pt x="2909941" y="3461285"/>
                  <a:pt x="2907917" y="3493242"/>
                </a:cubicBezTo>
                <a:cubicBezTo>
                  <a:pt x="2902371" y="3516443"/>
                  <a:pt x="2883847" y="3541264"/>
                  <a:pt x="2883204" y="3567382"/>
                </a:cubicBezTo>
                <a:cubicBezTo>
                  <a:pt x="2850011" y="3736833"/>
                  <a:pt x="2871021" y="3655275"/>
                  <a:pt x="2846133" y="3765090"/>
                </a:cubicBezTo>
                <a:cubicBezTo>
                  <a:pt x="2828064" y="3908401"/>
                  <a:pt x="2840989" y="3799330"/>
                  <a:pt x="2821420" y="3925728"/>
                </a:cubicBezTo>
                <a:cubicBezTo>
                  <a:pt x="2809487" y="3993159"/>
                  <a:pt x="2812728" y="3991417"/>
                  <a:pt x="2796706" y="4049296"/>
                </a:cubicBezTo>
                <a:cubicBezTo>
                  <a:pt x="2792355" y="4061462"/>
                  <a:pt x="2792050" y="4074543"/>
                  <a:pt x="2784350" y="4086366"/>
                </a:cubicBezTo>
                <a:cubicBezTo>
                  <a:pt x="2777928" y="4099156"/>
                  <a:pt x="2766338" y="4109543"/>
                  <a:pt x="2759636" y="4123436"/>
                </a:cubicBezTo>
                <a:cubicBezTo>
                  <a:pt x="2756797" y="4137892"/>
                  <a:pt x="2752657" y="4149387"/>
                  <a:pt x="2747279" y="4160507"/>
                </a:cubicBezTo>
                <a:cubicBezTo>
                  <a:pt x="2708511" y="4260945"/>
                  <a:pt x="2765706" y="4074575"/>
                  <a:pt x="2697852" y="4247004"/>
                </a:cubicBezTo>
                <a:cubicBezTo>
                  <a:pt x="2692919" y="4257263"/>
                  <a:pt x="2692638" y="4273044"/>
                  <a:pt x="2685495" y="4284074"/>
                </a:cubicBezTo>
                <a:cubicBezTo>
                  <a:pt x="2677697" y="4294832"/>
                  <a:pt x="2668619" y="4309666"/>
                  <a:pt x="2660782" y="4321144"/>
                </a:cubicBezTo>
                <a:cubicBezTo>
                  <a:pt x="2650867" y="4336735"/>
                  <a:pt x="2645156" y="4350391"/>
                  <a:pt x="2636068" y="4370571"/>
                </a:cubicBezTo>
                <a:cubicBezTo>
                  <a:pt x="2627437" y="4392794"/>
                  <a:pt x="2606474" y="4422581"/>
                  <a:pt x="2586641" y="4444712"/>
                </a:cubicBezTo>
                <a:cubicBezTo>
                  <a:pt x="2579648" y="4457130"/>
                  <a:pt x="2573432" y="4468065"/>
                  <a:pt x="2561928" y="4481782"/>
                </a:cubicBezTo>
                <a:cubicBezTo>
                  <a:pt x="2552816" y="4490013"/>
                  <a:pt x="2538273" y="4506952"/>
                  <a:pt x="2524858" y="4518852"/>
                </a:cubicBezTo>
                <a:cubicBezTo>
                  <a:pt x="2508127" y="4565470"/>
                  <a:pt x="2503578" y="4549731"/>
                  <a:pt x="2500144" y="4555923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9553323">
                  <a:custGeom>
                    <a:avLst/>
                    <a:gdLst>
                      <a:gd name="connsiteX0" fmla="*/ 2500144 w 4427798"/>
                      <a:gd name="connsiteY0" fmla="*/ 4555923 h 4574718"/>
                      <a:gd name="connsiteX1" fmla="*/ 2500144 w 4427798"/>
                      <a:gd name="connsiteY1" fmla="*/ 4555923 h 4574718"/>
                      <a:gd name="connsiteX2" fmla="*/ 1869950 w 4427798"/>
                      <a:gd name="connsiteY2" fmla="*/ 4543566 h 4574718"/>
                      <a:gd name="connsiteX3" fmla="*/ 1635171 w 4427798"/>
                      <a:gd name="connsiteY3" fmla="*/ 4469425 h 4574718"/>
                      <a:gd name="connsiteX4" fmla="*/ 1499247 w 4427798"/>
                      <a:gd name="connsiteY4" fmla="*/ 4432355 h 4574718"/>
                      <a:gd name="connsiteX5" fmla="*/ 1239755 w 4427798"/>
                      <a:gd name="connsiteY5" fmla="*/ 4296431 h 4574718"/>
                      <a:gd name="connsiteX6" fmla="*/ 1091474 w 4427798"/>
                      <a:gd name="connsiteY6" fmla="*/ 4222290 h 4574718"/>
                      <a:gd name="connsiteX7" fmla="*/ 955550 w 4427798"/>
                      <a:gd name="connsiteY7" fmla="*/ 4160507 h 4574718"/>
                      <a:gd name="connsiteX8" fmla="*/ 831982 w 4427798"/>
                      <a:gd name="connsiteY8" fmla="*/ 4086366 h 4574718"/>
                      <a:gd name="connsiteX9" fmla="*/ 646631 w 4427798"/>
                      <a:gd name="connsiteY9" fmla="*/ 3999869 h 4574718"/>
                      <a:gd name="connsiteX10" fmla="*/ 560133 w 4427798"/>
                      <a:gd name="connsiteY10" fmla="*/ 3950442 h 4574718"/>
                      <a:gd name="connsiteX11" fmla="*/ 473636 w 4427798"/>
                      <a:gd name="connsiteY11" fmla="*/ 3913371 h 4574718"/>
                      <a:gd name="connsiteX12" fmla="*/ 411852 w 4427798"/>
                      <a:gd name="connsiteY12" fmla="*/ 3863944 h 4574718"/>
                      <a:gd name="connsiteX13" fmla="*/ 337712 w 4427798"/>
                      <a:gd name="connsiteY13" fmla="*/ 3826874 h 4574718"/>
                      <a:gd name="connsiteX14" fmla="*/ 300641 w 4427798"/>
                      <a:gd name="connsiteY14" fmla="*/ 3802161 h 4574718"/>
                      <a:gd name="connsiteX15" fmla="*/ 251214 w 4427798"/>
                      <a:gd name="connsiteY15" fmla="*/ 3777447 h 4574718"/>
                      <a:gd name="connsiteX16" fmla="*/ 189431 w 4427798"/>
                      <a:gd name="connsiteY16" fmla="*/ 3715663 h 4574718"/>
                      <a:gd name="connsiteX17" fmla="*/ 102933 w 4427798"/>
                      <a:gd name="connsiteY17" fmla="*/ 3629166 h 4574718"/>
                      <a:gd name="connsiteX18" fmla="*/ 90577 w 4427798"/>
                      <a:gd name="connsiteY18" fmla="*/ 3579739 h 4574718"/>
                      <a:gd name="connsiteX19" fmla="*/ 65863 w 4427798"/>
                      <a:gd name="connsiteY19" fmla="*/ 3505598 h 4574718"/>
                      <a:gd name="connsiteX20" fmla="*/ 53506 w 4427798"/>
                      <a:gd name="connsiteY20" fmla="*/ 3468528 h 4574718"/>
                      <a:gd name="connsiteX21" fmla="*/ 41150 w 4427798"/>
                      <a:gd name="connsiteY21" fmla="*/ 3419101 h 4574718"/>
                      <a:gd name="connsiteX22" fmla="*/ 16436 w 4427798"/>
                      <a:gd name="connsiteY22" fmla="*/ 3332604 h 4574718"/>
                      <a:gd name="connsiteX23" fmla="*/ 16436 w 4427798"/>
                      <a:gd name="connsiteY23" fmla="*/ 2739479 h 4574718"/>
                      <a:gd name="connsiteX24" fmla="*/ 41150 w 4427798"/>
                      <a:gd name="connsiteY24" fmla="*/ 2566485 h 4574718"/>
                      <a:gd name="connsiteX25" fmla="*/ 53506 w 4427798"/>
                      <a:gd name="connsiteY25" fmla="*/ 2517058 h 4574718"/>
                      <a:gd name="connsiteX26" fmla="*/ 102933 w 4427798"/>
                      <a:gd name="connsiteY26" fmla="*/ 2405847 h 4574718"/>
                      <a:gd name="connsiteX27" fmla="*/ 127647 w 4427798"/>
                      <a:gd name="connsiteY27" fmla="*/ 2306993 h 4574718"/>
                      <a:gd name="connsiteX28" fmla="*/ 152360 w 4427798"/>
                      <a:gd name="connsiteY28" fmla="*/ 2269923 h 4574718"/>
                      <a:gd name="connsiteX29" fmla="*/ 164717 w 4427798"/>
                      <a:gd name="connsiteY29" fmla="*/ 2232852 h 4574718"/>
                      <a:gd name="connsiteX30" fmla="*/ 214144 w 4427798"/>
                      <a:gd name="connsiteY30" fmla="*/ 2146355 h 4574718"/>
                      <a:gd name="connsiteX31" fmla="*/ 263571 w 4427798"/>
                      <a:gd name="connsiteY31" fmla="*/ 2059858 h 4574718"/>
                      <a:gd name="connsiteX32" fmla="*/ 325355 w 4427798"/>
                      <a:gd name="connsiteY32" fmla="*/ 1948647 h 4574718"/>
                      <a:gd name="connsiteX33" fmla="*/ 362425 w 4427798"/>
                      <a:gd name="connsiteY33" fmla="*/ 1911577 h 4574718"/>
                      <a:gd name="connsiteX34" fmla="*/ 424209 w 4427798"/>
                      <a:gd name="connsiteY34" fmla="*/ 1837436 h 4574718"/>
                      <a:gd name="connsiteX35" fmla="*/ 461279 w 4427798"/>
                      <a:gd name="connsiteY35" fmla="*/ 1800366 h 4574718"/>
                      <a:gd name="connsiteX36" fmla="*/ 485993 w 4427798"/>
                      <a:gd name="connsiteY36" fmla="*/ 1763296 h 4574718"/>
                      <a:gd name="connsiteX37" fmla="*/ 560133 w 4427798"/>
                      <a:gd name="connsiteY37" fmla="*/ 1689155 h 4574718"/>
                      <a:gd name="connsiteX38" fmla="*/ 597204 w 4427798"/>
                      <a:gd name="connsiteY38" fmla="*/ 1652085 h 4574718"/>
                      <a:gd name="connsiteX39" fmla="*/ 634274 w 4427798"/>
                      <a:gd name="connsiteY39" fmla="*/ 1602658 h 4574718"/>
                      <a:gd name="connsiteX40" fmla="*/ 708414 w 4427798"/>
                      <a:gd name="connsiteY40" fmla="*/ 1528517 h 4574718"/>
                      <a:gd name="connsiteX41" fmla="*/ 794912 w 4427798"/>
                      <a:gd name="connsiteY41" fmla="*/ 1417307 h 4574718"/>
                      <a:gd name="connsiteX42" fmla="*/ 856695 w 4427798"/>
                      <a:gd name="connsiteY42" fmla="*/ 1306096 h 4574718"/>
                      <a:gd name="connsiteX43" fmla="*/ 955550 w 4427798"/>
                      <a:gd name="connsiteY43" fmla="*/ 1096031 h 4574718"/>
                      <a:gd name="connsiteX44" fmla="*/ 1029690 w 4427798"/>
                      <a:gd name="connsiteY44" fmla="*/ 984820 h 4574718"/>
                      <a:gd name="connsiteX45" fmla="*/ 1153258 w 4427798"/>
                      <a:gd name="connsiteY45" fmla="*/ 774755 h 4574718"/>
                      <a:gd name="connsiteX46" fmla="*/ 1190328 w 4427798"/>
                      <a:gd name="connsiteY46" fmla="*/ 725328 h 4574718"/>
                      <a:gd name="connsiteX47" fmla="*/ 1215041 w 4427798"/>
                      <a:gd name="connsiteY47" fmla="*/ 688258 h 4574718"/>
                      <a:gd name="connsiteX48" fmla="*/ 1252112 w 4427798"/>
                      <a:gd name="connsiteY48" fmla="*/ 638831 h 4574718"/>
                      <a:gd name="connsiteX49" fmla="*/ 1276825 w 4427798"/>
                      <a:gd name="connsiteY49" fmla="*/ 601761 h 4574718"/>
                      <a:gd name="connsiteX50" fmla="*/ 1313895 w 4427798"/>
                      <a:gd name="connsiteY50" fmla="*/ 564690 h 4574718"/>
                      <a:gd name="connsiteX51" fmla="*/ 1350966 w 4427798"/>
                      <a:gd name="connsiteY51" fmla="*/ 515263 h 4574718"/>
                      <a:gd name="connsiteX52" fmla="*/ 1388036 w 4427798"/>
                      <a:gd name="connsiteY52" fmla="*/ 490550 h 4574718"/>
                      <a:gd name="connsiteX53" fmla="*/ 1425106 w 4427798"/>
                      <a:gd name="connsiteY53" fmla="*/ 453479 h 4574718"/>
                      <a:gd name="connsiteX54" fmla="*/ 1474533 w 4427798"/>
                      <a:gd name="connsiteY54" fmla="*/ 428766 h 4574718"/>
                      <a:gd name="connsiteX55" fmla="*/ 1573387 w 4427798"/>
                      <a:gd name="connsiteY55" fmla="*/ 354625 h 4574718"/>
                      <a:gd name="connsiteX56" fmla="*/ 1696955 w 4427798"/>
                      <a:gd name="connsiteY56" fmla="*/ 305198 h 4574718"/>
                      <a:gd name="connsiteX57" fmla="*/ 1758739 w 4427798"/>
                      <a:gd name="connsiteY57" fmla="*/ 292842 h 4574718"/>
                      <a:gd name="connsiteX58" fmla="*/ 1832879 w 4427798"/>
                      <a:gd name="connsiteY58" fmla="*/ 280485 h 4574718"/>
                      <a:gd name="connsiteX59" fmla="*/ 1869950 w 4427798"/>
                      <a:gd name="connsiteY59" fmla="*/ 268128 h 4574718"/>
                      <a:gd name="connsiteX60" fmla="*/ 1944090 w 4427798"/>
                      <a:gd name="connsiteY60" fmla="*/ 255771 h 4574718"/>
                      <a:gd name="connsiteX61" fmla="*/ 1993517 w 4427798"/>
                      <a:gd name="connsiteY61" fmla="*/ 243415 h 4574718"/>
                      <a:gd name="connsiteX62" fmla="*/ 2067658 w 4427798"/>
                      <a:gd name="connsiteY62" fmla="*/ 231058 h 4574718"/>
                      <a:gd name="connsiteX63" fmla="*/ 2351863 w 4427798"/>
                      <a:gd name="connsiteY63" fmla="*/ 243415 h 4574718"/>
                      <a:gd name="connsiteX64" fmla="*/ 2401290 w 4427798"/>
                      <a:gd name="connsiteY64" fmla="*/ 255771 h 4574718"/>
                      <a:gd name="connsiteX65" fmla="*/ 2438360 w 4427798"/>
                      <a:gd name="connsiteY65" fmla="*/ 280485 h 4574718"/>
                      <a:gd name="connsiteX66" fmla="*/ 2463074 w 4427798"/>
                      <a:gd name="connsiteY66" fmla="*/ 317555 h 4574718"/>
                      <a:gd name="connsiteX67" fmla="*/ 2524858 w 4427798"/>
                      <a:gd name="connsiteY67" fmla="*/ 379339 h 4574718"/>
                      <a:gd name="connsiteX68" fmla="*/ 2537214 w 4427798"/>
                      <a:gd name="connsiteY68" fmla="*/ 416409 h 4574718"/>
                      <a:gd name="connsiteX69" fmla="*/ 2549571 w 4427798"/>
                      <a:gd name="connsiteY69" fmla="*/ 465836 h 4574718"/>
                      <a:gd name="connsiteX70" fmla="*/ 2611355 w 4427798"/>
                      <a:gd name="connsiteY70" fmla="*/ 478193 h 4574718"/>
                      <a:gd name="connsiteX71" fmla="*/ 2648425 w 4427798"/>
                      <a:gd name="connsiteY71" fmla="*/ 490550 h 4574718"/>
                      <a:gd name="connsiteX72" fmla="*/ 2734922 w 4427798"/>
                      <a:gd name="connsiteY72" fmla="*/ 552334 h 4574718"/>
                      <a:gd name="connsiteX73" fmla="*/ 2771993 w 4427798"/>
                      <a:gd name="connsiteY73" fmla="*/ 577047 h 4574718"/>
                      <a:gd name="connsiteX74" fmla="*/ 2809063 w 4427798"/>
                      <a:gd name="connsiteY74" fmla="*/ 614117 h 4574718"/>
                      <a:gd name="connsiteX75" fmla="*/ 2846133 w 4427798"/>
                      <a:gd name="connsiteY75" fmla="*/ 638831 h 4574718"/>
                      <a:gd name="connsiteX76" fmla="*/ 2883204 w 4427798"/>
                      <a:gd name="connsiteY76" fmla="*/ 675901 h 4574718"/>
                      <a:gd name="connsiteX77" fmla="*/ 2920274 w 4427798"/>
                      <a:gd name="connsiteY77" fmla="*/ 700615 h 4574718"/>
                      <a:gd name="connsiteX78" fmla="*/ 3043841 w 4427798"/>
                      <a:gd name="connsiteY78" fmla="*/ 848896 h 4574718"/>
                      <a:gd name="connsiteX79" fmla="*/ 3080912 w 4427798"/>
                      <a:gd name="connsiteY79" fmla="*/ 960107 h 4574718"/>
                      <a:gd name="connsiteX80" fmla="*/ 3093268 w 4427798"/>
                      <a:gd name="connsiteY80" fmla="*/ 997177 h 4574718"/>
                      <a:gd name="connsiteX81" fmla="*/ 3105625 w 4427798"/>
                      <a:gd name="connsiteY81" fmla="*/ 960107 h 4574718"/>
                      <a:gd name="connsiteX82" fmla="*/ 3130339 w 4427798"/>
                      <a:gd name="connsiteY82" fmla="*/ 861252 h 4574718"/>
                      <a:gd name="connsiteX83" fmla="*/ 3167409 w 4427798"/>
                      <a:gd name="connsiteY83" fmla="*/ 787112 h 4574718"/>
                      <a:gd name="connsiteX84" fmla="*/ 3253906 w 4427798"/>
                      <a:gd name="connsiteY84" fmla="*/ 675901 h 4574718"/>
                      <a:gd name="connsiteX85" fmla="*/ 3303333 w 4427798"/>
                      <a:gd name="connsiteY85" fmla="*/ 601761 h 4574718"/>
                      <a:gd name="connsiteX86" fmla="*/ 3340404 w 4427798"/>
                      <a:gd name="connsiteY86" fmla="*/ 539977 h 4574718"/>
                      <a:gd name="connsiteX87" fmla="*/ 3402187 w 4427798"/>
                      <a:gd name="connsiteY87" fmla="*/ 478193 h 4574718"/>
                      <a:gd name="connsiteX88" fmla="*/ 3476328 w 4427798"/>
                      <a:gd name="connsiteY88" fmla="*/ 366982 h 4574718"/>
                      <a:gd name="connsiteX89" fmla="*/ 3550468 w 4427798"/>
                      <a:gd name="connsiteY89" fmla="*/ 268128 h 4574718"/>
                      <a:gd name="connsiteX90" fmla="*/ 3612252 w 4427798"/>
                      <a:gd name="connsiteY90" fmla="*/ 206344 h 4574718"/>
                      <a:gd name="connsiteX91" fmla="*/ 3661679 w 4427798"/>
                      <a:gd name="connsiteY91" fmla="*/ 144561 h 4574718"/>
                      <a:gd name="connsiteX92" fmla="*/ 3735820 w 4427798"/>
                      <a:gd name="connsiteY92" fmla="*/ 95134 h 4574718"/>
                      <a:gd name="connsiteX93" fmla="*/ 3772890 w 4427798"/>
                      <a:gd name="connsiteY93" fmla="*/ 70420 h 4574718"/>
                      <a:gd name="connsiteX94" fmla="*/ 3871744 w 4427798"/>
                      <a:gd name="connsiteY94" fmla="*/ 45707 h 4574718"/>
                      <a:gd name="connsiteX95" fmla="*/ 4230090 w 4427798"/>
                      <a:gd name="connsiteY95" fmla="*/ 33350 h 4574718"/>
                      <a:gd name="connsiteX96" fmla="*/ 4267160 w 4427798"/>
                      <a:gd name="connsiteY96" fmla="*/ 70420 h 4574718"/>
                      <a:gd name="connsiteX97" fmla="*/ 4304231 w 4427798"/>
                      <a:gd name="connsiteY97" fmla="*/ 95134 h 4574718"/>
                      <a:gd name="connsiteX98" fmla="*/ 4353658 w 4427798"/>
                      <a:gd name="connsiteY98" fmla="*/ 231058 h 4574718"/>
                      <a:gd name="connsiteX99" fmla="*/ 4378371 w 4427798"/>
                      <a:gd name="connsiteY99" fmla="*/ 305198 h 4574718"/>
                      <a:gd name="connsiteX100" fmla="*/ 4390728 w 4427798"/>
                      <a:gd name="connsiteY100" fmla="*/ 391696 h 4574718"/>
                      <a:gd name="connsiteX101" fmla="*/ 4403085 w 4427798"/>
                      <a:gd name="connsiteY101" fmla="*/ 453479 h 4574718"/>
                      <a:gd name="connsiteX102" fmla="*/ 4427798 w 4427798"/>
                      <a:gd name="connsiteY102" fmla="*/ 614117 h 4574718"/>
                      <a:gd name="connsiteX103" fmla="*/ 4415441 w 4427798"/>
                      <a:gd name="connsiteY103" fmla="*/ 910679 h 4574718"/>
                      <a:gd name="connsiteX104" fmla="*/ 4403085 w 4427798"/>
                      <a:gd name="connsiteY104" fmla="*/ 972463 h 4574718"/>
                      <a:gd name="connsiteX105" fmla="*/ 4378371 w 4427798"/>
                      <a:gd name="connsiteY105" fmla="*/ 1009534 h 4574718"/>
                      <a:gd name="connsiteX106" fmla="*/ 4341301 w 4427798"/>
                      <a:gd name="connsiteY106" fmla="*/ 1120744 h 4574718"/>
                      <a:gd name="connsiteX107" fmla="*/ 4304231 w 4427798"/>
                      <a:gd name="connsiteY107" fmla="*/ 1231955 h 4574718"/>
                      <a:gd name="connsiteX108" fmla="*/ 4254804 w 4427798"/>
                      <a:gd name="connsiteY108" fmla="*/ 1318452 h 4574718"/>
                      <a:gd name="connsiteX109" fmla="*/ 4217733 w 4427798"/>
                      <a:gd name="connsiteY109" fmla="*/ 1417307 h 4574718"/>
                      <a:gd name="connsiteX110" fmla="*/ 4180663 w 4427798"/>
                      <a:gd name="connsiteY110" fmla="*/ 1466734 h 4574718"/>
                      <a:gd name="connsiteX111" fmla="*/ 4118879 w 4427798"/>
                      <a:gd name="connsiteY111" fmla="*/ 1565588 h 4574718"/>
                      <a:gd name="connsiteX112" fmla="*/ 4081809 w 4427798"/>
                      <a:gd name="connsiteY112" fmla="*/ 1615015 h 4574718"/>
                      <a:gd name="connsiteX113" fmla="*/ 3958241 w 4427798"/>
                      <a:gd name="connsiteY113" fmla="*/ 1788009 h 4574718"/>
                      <a:gd name="connsiteX114" fmla="*/ 3896458 w 4427798"/>
                      <a:gd name="connsiteY114" fmla="*/ 1849793 h 4574718"/>
                      <a:gd name="connsiteX115" fmla="*/ 3797604 w 4427798"/>
                      <a:gd name="connsiteY115" fmla="*/ 1961004 h 4574718"/>
                      <a:gd name="connsiteX116" fmla="*/ 3735820 w 4427798"/>
                      <a:gd name="connsiteY116" fmla="*/ 2010431 h 4574718"/>
                      <a:gd name="connsiteX117" fmla="*/ 3686393 w 4427798"/>
                      <a:gd name="connsiteY117" fmla="*/ 2059858 h 4574718"/>
                      <a:gd name="connsiteX118" fmla="*/ 3575182 w 4427798"/>
                      <a:gd name="connsiteY118" fmla="*/ 2146355 h 4574718"/>
                      <a:gd name="connsiteX119" fmla="*/ 3488685 w 4427798"/>
                      <a:gd name="connsiteY119" fmla="*/ 2220496 h 4574718"/>
                      <a:gd name="connsiteX120" fmla="*/ 3402187 w 4427798"/>
                      <a:gd name="connsiteY120" fmla="*/ 2294636 h 4574718"/>
                      <a:gd name="connsiteX121" fmla="*/ 3365117 w 4427798"/>
                      <a:gd name="connsiteY121" fmla="*/ 2381134 h 4574718"/>
                      <a:gd name="connsiteX122" fmla="*/ 3278620 w 4427798"/>
                      <a:gd name="connsiteY122" fmla="*/ 2541771 h 4574718"/>
                      <a:gd name="connsiteX123" fmla="*/ 3266263 w 4427798"/>
                      <a:gd name="connsiteY123" fmla="*/ 2591198 h 4574718"/>
                      <a:gd name="connsiteX124" fmla="*/ 3192122 w 4427798"/>
                      <a:gd name="connsiteY124" fmla="*/ 2727123 h 4574718"/>
                      <a:gd name="connsiteX125" fmla="*/ 3155052 w 4427798"/>
                      <a:gd name="connsiteY125" fmla="*/ 2801263 h 4574718"/>
                      <a:gd name="connsiteX126" fmla="*/ 3105625 w 4427798"/>
                      <a:gd name="connsiteY126" fmla="*/ 2924831 h 4574718"/>
                      <a:gd name="connsiteX127" fmla="*/ 3080912 w 4427798"/>
                      <a:gd name="connsiteY127" fmla="*/ 2986615 h 4574718"/>
                      <a:gd name="connsiteX128" fmla="*/ 3031485 w 4427798"/>
                      <a:gd name="connsiteY128" fmla="*/ 3085469 h 4574718"/>
                      <a:gd name="connsiteX129" fmla="*/ 3019128 w 4427798"/>
                      <a:gd name="connsiteY129" fmla="*/ 3122539 h 4574718"/>
                      <a:gd name="connsiteX130" fmla="*/ 2969701 w 4427798"/>
                      <a:gd name="connsiteY130" fmla="*/ 3221393 h 4574718"/>
                      <a:gd name="connsiteX131" fmla="*/ 2957344 w 4427798"/>
                      <a:gd name="connsiteY131" fmla="*/ 3270820 h 4574718"/>
                      <a:gd name="connsiteX132" fmla="*/ 2920274 w 4427798"/>
                      <a:gd name="connsiteY132" fmla="*/ 3382031 h 4574718"/>
                      <a:gd name="connsiteX133" fmla="*/ 2907917 w 4427798"/>
                      <a:gd name="connsiteY133" fmla="*/ 3493242 h 4574718"/>
                      <a:gd name="connsiteX134" fmla="*/ 2883204 w 4427798"/>
                      <a:gd name="connsiteY134" fmla="*/ 3567382 h 4574718"/>
                      <a:gd name="connsiteX135" fmla="*/ 2846133 w 4427798"/>
                      <a:gd name="connsiteY135" fmla="*/ 3765090 h 4574718"/>
                      <a:gd name="connsiteX136" fmla="*/ 2821420 w 4427798"/>
                      <a:gd name="connsiteY136" fmla="*/ 3925728 h 4574718"/>
                      <a:gd name="connsiteX137" fmla="*/ 2796706 w 4427798"/>
                      <a:gd name="connsiteY137" fmla="*/ 4049296 h 4574718"/>
                      <a:gd name="connsiteX138" fmla="*/ 2784350 w 4427798"/>
                      <a:gd name="connsiteY138" fmla="*/ 4086366 h 4574718"/>
                      <a:gd name="connsiteX139" fmla="*/ 2759636 w 4427798"/>
                      <a:gd name="connsiteY139" fmla="*/ 4123436 h 4574718"/>
                      <a:gd name="connsiteX140" fmla="*/ 2747279 w 4427798"/>
                      <a:gd name="connsiteY140" fmla="*/ 4160507 h 4574718"/>
                      <a:gd name="connsiteX141" fmla="*/ 2697852 w 4427798"/>
                      <a:gd name="connsiteY141" fmla="*/ 4247004 h 4574718"/>
                      <a:gd name="connsiteX142" fmla="*/ 2685495 w 4427798"/>
                      <a:gd name="connsiteY142" fmla="*/ 4284074 h 4574718"/>
                      <a:gd name="connsiteX143" fmla="*/ 2660782 w 4427798"/>
                      <a:gd name="connsiteY143" fmla="*/ 4321144 h 4574718"/>
                      <a:gd name="connsiteX144" fmla="*/ 2636068 w 4427798"/>
                      <a:gd name="connsiteY144" fmla="*/ 4370571 h 4574718"/>
                      <a:gd name="connsiteX145" fmla="*/ 2586641 w 4427798"/>
                      <a:gd name="connsiteY145" fmla="*/ 4444712 h 4574718"/>
                      <a:gd name="connsiteX146" fmla="*/ 2561928 w 4427798"/>
                      <a:gd name="connsiteY146" fmla="*/ 4481782 h 4574718"/>
                      <a:gd name="connsiteX147" fmla="*/ 2524858 w 4427798"/>
                      <a:gd name="connsiteY147" fmla="*/ 4518852 h 4574718"/>
                      <a:gd name="connsiteX148" fmla="*/ 2500144 w 4427798"/>
                      <a:gd name="connsiteY148" fmla="*/ 4555923 h 4574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</a:cxnLst>
                    <a:rect l="l" t="t" r="r" b="b"/>
                    <a:pathLst>
                      <a:path w="4427798" h="4574718">
                        <a:moveTo>
                          <a:pt x="2500144" y="4555923"/>
                        </a:moveTo>
                        <a:lnTo>
                          <a:pt x="2500144" y="4555923"/>
                        </a:lnTo>
                        <a:cubicBezTo>
                          <a:pt x="2241710" y="4581765"/>
                          <a:pt x="2281620" y="4583925"/>
                          <a:pt x="1869950" y="4543566"/>
                        </a:cubicBezTo>
                        <a:cubicBezTo>
                          <a:pt x="1842333" y="4540858"/>
                          <a:pt x="1665980" y="4478668"/>
                          <a:pt x="1635171" y="4469425"/>
                        </a:cubicBezTo>
                        <a:cubicBezTo>
                          <a:pt x="1590189" y="4455930"/>
                          <a:pt x="1542272" y="4451179"/>
                          <a:pt x="1499247" y="4432355"/>
                        </a:cubicBezTo>
                        <a:cubicBezTo>
                          <a:pt x="1409789" y="4393217"/>
                          <a:pt x="1326559" y="4341148"/>
                          <a:pt x="1239755" y="4296431"/>
                        </a:cubicBezTo>
                        <a:cubicBezTo>
                          <a:pt x="1190629" y="4271124"/>
                          <a:pt x="1141327" y="4246133"/>
                          <a:pt x="1091474" y="4222290"/>
                        </a:cubicBezTo>
                        <a:cubicBezTo>
                          <a:pt x="1046576" y="4200817"/>
                          <a:pt x="998226" y="4186113"/>
                          <a:pt x="955550" y="4160507"/>
                        </a:cubicBezTo>
                        <a:cubicBezTo>
                          <a:pt x="914361" y="4135793"/>
                          <a:pt x="874599" y="4108527"/>
                          <a:pt x="831982" y="4086366"/>
                        </a:cubicBezTo>
                        <a:cubicBezTo>
                          <a:pt x="771491" y="4054911"/>
                          <a:pt x="705828" y="4033696"/>
                          <a:pt x="646631" y="3999869"/>
                        </a:cubicBezTo>
                        <a:cubicBezTo>
                          <a:pt x="617798" y="3983393"/>
                          <a:pt x="589835" y="3965293"/>
                          <a:pt x="560133" y="3950442"/>
                        </a:cubicBezTo>
                        <a:cubicBezTo>
                          <a:pt x="532076" y="3936413"/>
                          <a:pt x="500732" y="3929177"/>
                          <a:pt x="473636" y="3913371"/>
                        </a:cubicBezTo>
                        <a:cubicBezTo>
                          <a:pt x="450855" y="3900082"/>
                          <a:pt x="434103" y="3878104"/>
                          <a:pt x="411852" y="3863944"/>
                        </a:cubicBezTo>
                        <a:cubicBezTo>
                          <a:pt x="388541" y="3849110"/>
                          <a:pt x="361865" y="3840292"/>
                          <a:pt x="337712" y="3826874"/>
                        </a:cubicBezTo>
                        <a:cubicBezTo>
                          <a:pt x="324730" y="3819662"/>
                          <a:pt x="313535" y="3809529"/>
                          <a:pt x="300641" y="3802161"/>
                        </a:cubicBezTo>
                        <a:cubicBezTo>
                          <a:pt x="284648" y="3793022"/>
                          <a:pt x="265754" y="3788756"/>
                          <a:pt x="251214" y="3777447"/>
                        </a:cubicBezTo>
                        <a:cubicBezTo>
                          <a:pt x="228224" y="3759566"/>
                          <a:pt x="211350" y="3734842"/>
                          <a:pt x="189431" y="3715663"/>
                        </a:cubicBezTo>
                        <a:cubicBezTo>
                          <a:pt x="97626" y="3635333"/>
                          <a:pt x="219869" y="3775336"/>
                          <a:pt x="102933" y="3629166"/>
                        </a:cubicBezTo>
                        <a:cubicBezTo>
                          <a:pt x="98814" y="3612690"/>
                          <a:pt x="95457" y="3596005"/>
                          <a:pt x="90577" y="3579739"/>
                        </a:cubicBezTo>
                        <a:cubicBezTo>
                          <a:pt x="83092" y="3554787"/>
                          <a:pt x="74101" y="3530312"/>
                          <a:pt x="65863" y="3505598"/>
                        </a:cubicBezTo>
                        <a:cubicBezTo>
                          <a:pt x="61744" y="3493241"/>
                          <a:pt x="56665" y="3481164"/>
                          <a:pt x="53506" y="3468528"/>
                        </a:cubicBezTo>
                        <a:cubicBezTo>
                          <a:pt x="49387" y="3452052"/>
                          <a:pt x="45815" y="3435430"/>
                          <a:pt x="41150" y="3419101"/>
                        </a:cubicBezTo>
                        <a:cubicBezTo>
                          <a:pt x="5685" y="3294971"/>
                          <a:pt x="55079" y="3487174"/>
                          <a:pt x="16436" y="3332604"/>
                        </a:cubicBezTo>
                        <a:cubicBezTo>
                          <a:pt x="-8054" y="3063213"/>
                          <a:pt x="-2744" y="3180621"/>
                          <a:pt x="16436" y="2739479"/>
                        </a:cubicBezTo>
                        <a:cubicBezTo>
                          <a:pt x="19062" y="2679085"/>
                          <a:pt x="28264" y="2624474"/>
                          <a:pt x="41150" y="2566485"/>
                        </a:cubicBezTo>
                        <a:cubicBezTo>
                          <a:pt x="44834" y="2549907"/>
                          <a:pt x="48136" y="2533169"/>
                          <a:pt x="53506" y="2517058"/>
                        </a:cubicBezTo>
                        <a:cubicBezTo>
                          <a:pt x="69281" y="2469732"/>
                          <a:pt x="81405" y="2448904"/>
                          <a:pt x="102933" y="2405847"/>
                        </a:cubicBezTo>
                        <a:cubicBezTo>
                          <a:pt x="107633" y="2382345"/>
                          <a:pt x="114981" y="2332325"/>
                          <a:pt x="127647" y="2306993"/>
                        </a:cubicBezTo>
                        <a:cubicBezTo>
                          <a:pt x="134288" y="2293710"/>
                          <a:pt x="145719" y="2283206"/>
                          <a:pt x="152360" y="2269923"/>
                        </a:cubicBezTo>
                        <a:cubicBezTo>
                          <a:pt x="158185" y="2258273"/>
                          <a:pt x="159586" y="2244824"/>
                          <a:pt x="164717" y="2232852"/>
                        </a:cubicBezTo>
                        <a:cubicBezTo>
                          <a:pt x="229706" y="2081212"/>
                          <a:pt x="152097" y="2270448"/>
                          <a:pt x="214144" y="2146355"/>
                        </a:cubicBezTo>
                        <a:cubicBezTo>
                          <a:pt x="261316" y="2052010"/>
                          <a:pt x="173935" y="2179373"/>
                          <a:pt x="263571" y="2059858"/>
                        </a:cubicBezTo>
                        <a:cubicBezTo>
                          <a:pt x="282215" y="2003927"/>
                          <a:pt x="275785" y="2012380"/>
                          <a:pt x="325355" y="1948647"/>
                        </a:cubicBezTo>
                        <a:cubicBezTo>
                          <a:pt x="336084" y="1934853"/>
                          <a:pt x="350815" y="1924638"/>
                          <a:pt x="362425" y="1911577"/>
                        </a:cubicBezTo>
                        <a:cubicBezTo>
                          <a:pt x="383798" y="1887533"/>
                          <a:pt x="402836" y="1861480"/>
                          <a:pt x="424209" y="1837436"/>
                        </a:cubicBezTo>
                        <a:cubicBezTo>
                          <a:pt x="435819" y="1824375"/>
                          <a:pt x="450092" y="1813791"/>
                          <a:pt x="461279" y="1800366"/>
                        </a:cubicBezTo>
                        <a:cubicBezTo>
                          <a:pt x="470786" y="1788957"/>
                          <a:pt x="476127" y="1774396"/>
                          <a:pt x="485993" y="1763296"/>
                        </a:cubicBezTo>
                        <a:cubicBezTo>
                          <a:pt x="509213" y="1737174"/>
                          <a:pt x="535419" y="1713869"/>
                          <a:pt x="560133" y="1689155"/>
                        </a:cubicBezTo>
                        <a:cubicBezTo>
                          <a:pt x="572490" y="1676798"/>
                          <a:pt x="586719" y="1666065"/>
                          <a:pt x="597204" y="1652085"/>
                        </a:cubicBezTo>
                        <a:cubicBezTo>
                          <a:pt x="609561" y="1635609"/>
                          <a:pt x="620497" y="1617966"/>
                          <a:pt x="634274" y="1602658"/>
                        </a:cubicBezTo>
                        <a:cubicBezTo>
                          <a:pt x="657654" y="1576680"/>
                          <a:pt x="689027" y="1557597"/>
                          <a:pt x="708414" y="1528517"/>
                        </a:cubicBezTo>
                        <a:cubicBezTo>
                          <a:pt x="767535" y="1439837"/>
                          <a:pt x="736838" y="1475379"/>
                          <a:pt x="794912" y="1417307"/>
                        </a:cubicBezTo>
                        <a:cubicBezTo>
                          <a:pt x="854152" y="1298822"/>
                          <a:pt x="779134" y="1445704"/>
                          <a:pt x="856695" y="1306096"/>
                        </a:cubicBezTo>
                        <a:cubicBezTo>
                          <a:pt x="894376" y="1238272"/>
                          <a:pt x="915540" y="1162714"/>
                          <a:pt x="955550" y="1096031"/>
                        </a:cubicBezTo>
                        <a:cubicBezTo>
                          <a:pt x="978472" y="1057827"/>
                          <a:pt x="1009765" y="1024669"/>
                          <a:pt x="1029690" y="984820"/>
                        </a:cubicBezTo>
                        <a:cubicBezTo>
                          <a:pt x="1068613" y="906976"/>
                          <a:pt x="1092225" y="856133"/>
                          <a:pt x="1153258" y="774755"/>
                        </a:cubicBezTo>
                        <a:cubicBezTo>
                          <a:pt x="1165615" y="758279"/>
                          <a:pt x="1178358" y="742087"/>
                          <a:pt x="1190328" y="725328"/>
                        </a:cubicBezTo>
                        <a:cubicBezTo>
                          <a:pt x="1198960" y="713243"/>
                          <a:pt x="1206409" y="700343"/>
                          <a:pt x="1215041" y="688258"/>
                        </a:cubicBezTo>
                        <a:cubicBezTo>
                          <a:pt x="1227012" y="671499"/>
                          <a:pt x="1240141" y="655590"/>
                          <a:pt x="1252112" y="638831"/>
                        </a:cubicBezTo>
                        <a:cubicBezTo>
                          <a:pt x="1260744" y="626746"/>
                          <a:pt x="1267318" y="613170"/>
                          <a:pt x="1276825" y="601761"/>
                        </a:cubicBezTo>
                        <a:cubicBezTo>
                          <a:pt x="1288012" y="588336"/>
                          <a:pt x="1302522" y="577958"/>
                          <a:pt x="1313895" y="564690"/>
                        </a:cubicBezTo>
                        <a:cubicBezTo>
                          <a:pt x="1327298" y="549053"/>
                          <a:pt x="1336403" y="529826"/>
                          <a:pt x="1350966" y="515263"/>
                        </a:cubicBezTo>
                        <a:cubicBezTo>
                          <a:pt x="1361467" y="504762"/>
                          <a:pt x="1376627" y="500057"/>
                          <a:pt x="1388036" y="490550"/>
                        </a:cubicBezTo>
                        <a:cubicBezTo>
                          <a:pt x="1401461" y="479363"/>
                          <a:pt x="1410886" y="463636"/>
                          <a:pt x="1425106" y="453479"/>
                        </a:cubicBezTo>
                        <a:cubicBezTo>
                          <a:pt x="1440095" y="442772"/>
                          <a:pt x="1459206" y="438984"/>
                          <a:pt x="1474533" y="428766"/>
                        </a:cubicBezTo>
                        <a:cubicBezTo>
                          <a:pt x="1490798" y="417923"/>
                          <a:pt x="1546534" y="367019"/>
                          <a:pt x="1573387" y="354625"/>
                        </a:cubicBezTo>
                        <a:cubicBezTo>
                          <a:pt x="1613666" y="336035"/>
                          <a:pt x="1653454" y="313898"/>
                          <a:pt x="1696955" y="305198"/>
                        </a:cubicBezTo>
                        <a:lnTo>
                          <a:pt x="1758739" y="292842"/>
                        </a:lnTo>
                        <a:cubicBezTo>
                          <a:pt x="1783389" y="288360"/>
                          <a:pt x="1808421" y="285920"/>
                          <a:pt x="1832879" y="280485"/>
                        </a:cubicBezTo>
                        <a:cubicBezTo>
                          <a:pt x="1845594" y="277659"/>
                          <a:pt x="1857235" y="270954"/>
                          <a:pt x="1869950" y="268128"/>
                        </a:cubicBezTo>
                        <a:cubicBezTo>
                          <a:pt x="1894408" y="262693"/>
                          <a:pt x="1919522" y="260684"/>
                          <a:pt x="1944090" y="255771"/>
                        </a:cubicBezTo>
                        <a:cubicBezTo>
                          <a:pt x="1960743" y="252440"/>
                          <a:pt x="1976864" y="246745"/>
                          <a:pt x="1993517" y="243415"/>
                        </a:cubicBezTo>
                        <a:cubicBezTo>
                          <a:pt x="2018085" y="238502"/>
                          <a:pt x="2042944" y="235177"/>
                          <a:pt x="2067658" y="231058"/>
                        </a:cubicBezTo>
                        <a:cubicBezTo>
                          <a:pt x="2162393" y="235177"/>
                          <a:pt x="2257298" y="236410"/>
                          <a:pt x="2351863" y="243415"/>
                        </a:cubicBezTo>
                        <a:cubicBezTo>
                          <a:pt x="2368799" y="244670"/>
                          <a:pt x="2385680" y="249081"/>
                          <a:pt x="2401290" y="255771"/>
                        </a:cubicBezTo>
                        <a:cubicBezTo>
                          <a:pt x="2414940" y="261621"/>
                          <a:pt x="2426003" y="272247"/>
                          <a:pt x="2438360" y="280485"/>
                        </a:cubicBezTo>
                        <a:cubicBezTo>
                          <a:pt x="2446598" y="292842"/>
                          <a:pt x="2452573" y="307054"/>
                          <a:pt x="2463074" y="317555"/>
                        </a:cubicBezTo>
                        <a:cubicBezTo>
                          <a:pt x="2545453" y="399934"/>
                          <a:pt x="2458954" y="280486"/>
                          <a:pt x="2524858" y="379339"/>
                        </a:cubicBezTo>
                        <a:cubicBezTo>
                          <a:pt x="2528977" y="391696"/>
                          <a:pt x="2533636" y="403885"/>
                          <a:pt x="2537214" y="416409"/>
                        </a:cubicBezTo>
                        <a:cubicBezTo>
                          <a:pt x="2541879" y="432738"/>
                          <a:pt x="2536524" y="454964"/>
                          <a:pt x="2549571" y="465836"/>
                        </a:cubicBezTo>
                        <a:cubicBezTo>
                          <a:pt x="2565706" y="479281"/>
                          <a:pt x="2590980" y="473099"/>
                          <a:pt x="2611355" y="478193"/>
                        </a:cubicBezTo>
                        <a:cubicBezTo>
                          <a:pt x="2623991" y="481352"/>
                          <a:pt x="2636775" y="484725"/>
                          <a:pt x="2648425" y="490550"/>
                        </a:cubicBezTo>
                        <a:cubicBezTo>
                          <a:pt x="2667844" y="500260"/>
                          <a:pt x="2721856" y="543001"/>
                          <a:pt x="2734922" y="552334"/>
                        </a:cubicBezTo>
                        <a:cubicBezTo>
                          <a:pt x="2747007" y="560966"/>
                          <a:pt x="2760584" y="567540"/>
                          <a:pt x="2771993" y="577047"/>
                        </a:cubicBezTo>
                        <a:cubicBezTo>
                          <a:pt x="2785418" y="588234"/>
                          <a:pt x="2795638" y="602930"/>
                          <a:pt x="2809063" y="614117"/>
                        </a:cubicBezTo>
                        <a:cubicBezTo>
                          <a:pt x="2820472" y="623624"/>
                          <a:pt x="2834724" y="629324"/>
                          <a:pt x="2846133" y="638831"/>
                        </a:cubicBezTo>
                        <a:cubicBezTo>
                          <a:pt x="2859558" y="650018"/>
                          <a:pt x="2869779" y="664714"/>
                          <a:pt x="2883204" y="675901"/>
                        </a:cubicBezTo>
                        <a:cubicBezTo>
                          <a:pt x="2894613" y="685408"/>
                          <a:pt x="2909174" y="690749"/>
                          <a:pt x="2920274" y="700615"/>
                        </a:cubicBezTo>
                        <a:cubicBezTo>
                          <a:pt x="2952878" y="729596"/>
                          <a:pt x="3028176" y="801902"/>
                          <a:pt x="3043841" y="848896"/>
                        </a:cubicBezTo>
                        <a:lnTo>
                          <a:pt x="3080912" y="960107"/>
                        </a:lnTo>
                        <a:lnTo>
                          <a:pt x="3093268" y="997177"/>
                        </a:lnTo>
                        <a:cubicBezTo>
                          <a:pt x="3097387" y="984820"/>
                          <a:pt x="3102198" y="972673"/>
                          <a:pt x="3105625" y="960107"/>
                        </a:cubicBezTo>
                        <a:cubicBezTo>
                          <a:pt x="3114562" y="927338"/>
                          <a:pt x="3111498" y="889513"/>
                          <a:pt x="3130339" y="861252"/>
                        </a:cubicBezTo>
                        <a:cubicBezTo>
                          <a:pt x="3240053" y="696679"/>
                          <a:pt x="3082141" y="940594"/>
                          <a:pt x="3167409" y="787112"/>
                        </a:cubicBezTo>
                        <a:cubicBezTo>
                          <a:pt x="3246879" y="644066"/>
                          <a:pt x="3183861" y="765959"/>
                          <a:pt x="3253906" y="675901"/>
                        </a:cubicBezTo>
                        <a:cubicBezTo>
                          <a:pt x="3272141" y="652456"/>
                          <a:pt x="3287387" y="626819"/>
                          <a:pt x="3303333" y="601761"/>
                        </a:cubicBezTo>
                        <a:cubicBezTo>
                          <a:pt x="3316227" y="581499"/>
                          <a:pt x="3325400" y="558731"/>
                          <a:pt x="3340404" y="539977"/>
                        </a:cubicBezTo>
                        <a:cubicBezTo>
                          <a:pt x="3358598" y="517234"/>
                          <a:pt x="3382837" y="499961"/>
                          <a:pt x="3402187" y="478193"/>
                        </a:cubicBezTo>
                        <a:cubicBezTo>
                          <a:pt x="3448533" y="426054"/>
                          <a:pt x="3434651" y="427182"/>
                          <a:pt x="3476328" y="366982"/>
                        </a:cubicBezTo>
                        <a:cubicBezTo>
                          <a:pt x="3499773" y="333117"/>
                          <a:pt x="3521343" y="297253"/>
                          <a:pt x="3550468" y="268128"/>
                        </a:cubicBezTo>
                        <a:cubicBezTo>
                          <a:pt x="3571063" y="247533"/>
                          <a:pt x="3592768" y="227993"/>
                          <a:pt x="3612252" y="206344"/>
                        </a:cubicBezTo>
                        <a:cubicBezTo>
                          <a:pt x="3629895" y="186741"/>
                          <a:pt x="3642075" y="162204"/>
                          <a:pt x="3661679" y="144561"/>
                        </a:cubicBezTo>
                        <a:cubicBezTo>
                          <a:pt x="3683756" y="124691"/>
                          <a:pt x="3711106" y="111610"/>
                          <a:pt x="3735820" y="95134"/>
                        </a:cubicBezTo>
                        <a:cubicBezTo>
                          <a:pt x="3748177" y="86896"/>
                          <a:pt x="3758482" y="74022"/>
                          <a:pt x="3772890" y="70420"/>
                        </a:cubicBezTo>
                        <a:lnTo>
                          <a:pt x="3871744" y="45707"/>
                        </a:lnTo>
                        <a:cubicBezTo>
                          <a:pt x="4003985" y="-20415"/>
                          <a:pt x="3955136" y="-5929"/>
                          <a:pt x="4230090" y="33350"/>
                        </a:cubicBezTo>
                        <a:cubicBezTo>
                          <a:pt x="4247389" y="35821"/>
                          <a:pt x="4253735" y="59233"/>
                          <a:pt x="4267160" y="70420"/>
                        </a:cubicBezTo>
                        <a:cubicBezTo>
                          <a:pt x="4278569" y="79928"/>
                          <a:pt x="4291874" y="86896"/>
                          <a:pt x="4304231" y="95134"/>
                        </a:cubicBezTo>
                        <a:cubicBezTo>
                          <a:pt x="4356037" y="172844"/>
                          <a:pt x="4306467" y="89484"/>
                          <a:pt x="4353658" y="231058"/>
                        </a:cubicBezTo>
                        <a:lnTo>
                          <a:pt x="4378371" y="305198"/>
                        </a:lnTo>
                        <a:cubicBezTo>
                          <a:pt x="4382490" y="334031"/>
                          <a:pt x="4385940" y="362967"/>
                          <a:pt x="4390728" y="391696"/>
                        </a:cubicBezTo>
                        <a:cubicBezTo>
                          <a:pt x="4394181" y="412412"/>
                          <a:pt x="4399892" y="432721"/>
                          <a:pt x="4403085" y="453479"/>
                        </a:cubicBezTo>
                        <a:cubicBezTo>
                          <a:pt x="4433008" y="647982"/>
                          <a:pt x="4399466" y="472459"/>
                          <a:pt x="4427798" y="614117"/>
                        </a:cubicBezTo>
                        <a:cubicBezTo>
                          <a:pt x="4423679" y="712971"/>
                          <a:pt x="4422248" y="811974"/>
                          <a:pt x="4415441" y="910679"/>
                        </a:cubicBezTo>
                        <a:cubicBezTo>
                          <a:pt x="4413996" y="931632"/>
                          <a:pt x="4410459" y="952798"/>
                          <a:pt x="4403085" y="972463"/>
                        </a:cubicBezTo>
                        <a:cubicBezTo>
                          <a:pt x="4397870" y="986369"/>
                          <a:pt x="4386609" y="997177"/>
                          <a:pt x="4378371" y="1009534"/>
                        </a:cubicBezTo>
                        <a:cubicBezTo>
                          <a:pt x="4351291" y="1144931"/>
                          <a:pt x="4385151" y="1003810"/>
                          <a:pt x="4341301" y="1120744"/>
                        </a:cubicBezTo>
                        <a:cubicBezTo>
                          <a:pt x="4305909" y="1215124"/>
                          <a:pt x="4358311" y="1123795"/>
                          <a:pt x="4304231" y="1231955"/>
                        </a:cubicBezTo>
                        <a:cubicBezTo>
                          <a:pt x="4268376" y="1303665"/>
                          <a:pt x="4287303" y="1231787"/>
                          <a:pt x="4254804" y="1318452"/>
                        </a:cubicBezTo>
                        <a:cubicBezTo>
                          <a:pt x="4228120" y="1389611"/>
                          <a:pt x="4260736" y="1348501"/>
                          <a:pt x="4217733" y="1417307"/>
                        </a:cubicBezTo>
                        <a:cubicBezTo>
                          <a:pt x="4206818" y="1434771"/>
                          <a:pt x="4192633" y="1449975"/>
                          <a:pt x="4180663" y="1466734"/>
                        </a:cubicBezTo>
                        <a:cubicBezTo>
                          <a:pt x="4134592" y="1531234"/>
                          <a:pt x="4176587" y="1479027"/>
                          <a:pt x="4118879" y="1565588"/>
                        </a:cubicBezTo>
                        <a:cubicBezTo>
                          <a:pt x="4107455" y="1582724"/>
                          <a:pt x="4093233" y="1597879"/>
                          <a:pt x="4081809" y="1615015"/>
                        </a:cubicBezTo>
                        <a:cubicBezTo>
                          <a:pt x="4029751" y="1693102"/>
                          <a:pt x="4041545" y="1704704"/>
                          <a:pt x="3958241" y="1788009"/>
                        </a:cubicBezTo>
                        <a:cubicBezTo>
                          <a:pt x="3937647" y="1808604"/>
                          <a:pt x="3915941" y="1828144"/>
                          <a:pt x="3896458" y="1849793"/>
                        </a:cubicBezTo>
                        <a:cubicBezTo>
                          <a:pt x="3831018" y="1922505"/>
                          <a:pt x="3866968" y="1899347"/>
                          <a:pt x="3797604" y="1961004"/>
                        </a:cubicBezTo>
                        <a:cubicBezTo>
                          <a:pt x="3777892" y="1978526"/>
                          <a:pt x="3755532" y="1992909"/>
                          <a:pt x="3735820" y="2010431"/>
                        </a:cubicBezTo>
                        <a:cubicBezTo>
                          <a:pt x="3718405" y="2025911"/>
                          <a:pt x="3704180" y="2044808"/>
                          <a:pt x="3686393" y="2059858"/>
                        </a:cubicBezTo>
                        <a:cubicBezTo>
                          <a:pt x="3650542" y="2090193"/>
                          <a:pt x="3608390" y="2113147"/>
                          <a:pt x="3575182" y="2146355"/>
                        </a:cubicBezTo>
                        <a:cubicBezTo>
                          <a:pt x="3469748" y="2251789"/>
                          <a:pt x="3615499" y="2109533"/>
                          <a:pt x="3488685" y="2220496"/>
                        </a:cubicBezTo>
                        <a:cubicBezTo>
                          <a:pt x="3392808" y="2304389"/>
                          <a:pt x="3481558" y="2241724"/>
                          <a:pt x="3402187" y="2294636"/>
                        </a:cubicBezTo>
                        <a:cubicBezTo>
                          <a:pt x="3326184" y="2408646"/>
                          <a:pt x="3428956" y="2245476"/>
                          <a:pt x="3365117" y="2381134"/>
                        </a:cubicBezTo>
                        <a:cubicBezTo>
                          <a:pt x="3339222" y="2436160"/>
                          <a:pt x="3307452" y="2488225"/>
                          <a:pt x="3278620" y="2541771"/>
                        </a:cubicBezTo>
                        <a:cubicBezTo>
                          <a:pt x="3274501" y="2558247"/>
                          <a:pt x="3272570" y="2575430"/>
                          <a:pt x="3266263" y="2591198"/>
                        </a:cubicBezTo>
                        <a:cubicBezTo>
                          <a:pt x="3239557" y="2657964"/>
                          <a:pt x="3225064" y="2666729"/>
                          <a:pt x="3192122" y="2727123"/>
                        </a:cubicBezTo>
                        <a:cubicBezTo>
                          <a:pt x="3178891" y="2751380"/>
                          <a:pt x="3166127" y="2775949"/>
                          <a:pt x="3155052" y="2801263"/>
                        </a:cubicBezTo>
                        <a:cubicBezTo>
                          <a:pt x="3137271" y="2841906"/>
                          <a:pt x="3122101" y="2883642"/>
                          <a:pt x="3105625" y="2924831"/>
                        </a:cubicBezTo>
                        <a:cubicBezTo>
                          <a:pt x="3097387" y="2945426"/>
                          <a:pt x="3090832" y="2966776"/>
                          <a:pt x="3080912" y="2986615"/>
                        </a:cubicBezTo>
                        <a:cubicBezTo>
                          <a:pt x="3064436" y="3019566"/>
                          <a:pt x="3043135" y="3050519"/>
                          <a:pt x="3031485" y="3085469"/>
                        </a:cubicBezTo>
                        <a:cubicBezTo>
                          <a:pt x="3027366" y="3097826"/>
                          <a:pt x="3024518" y="3110681"/>
                          <a:pt x="3019128" y="3122539"/>
                        </a:cubicBezTo>
                        <a:cubicBezTo>
                          <a:pt x="3003883" y="3156078"/>
                          <a:pt x="2978636" y="3185652"/>
                          <a:pt x="2969701" y="3221393"/>
                        </a:cubicBezTo>
                        <a:cubicBezTo>
                          <a:pt x="2965582" y="3237869"/>
                          <a:pt x="2962714" y="3254709"/>
                          <a:pt x="2957344" y="3270820"/>
                        </a:cubicBezTo>
                        <a:cubicBezTo>
                          <a:pt x="2910813" y="3410414"/>
                          <a:pt x="2949886" y="3263584"/>
                          <a:pt x="2920274" y="3382031"/>
                        </a:cubicBezTo>
                        <a:cubicBezTo>
                          <a:pt x="2916155" y="3419101"/>
                          <a:pt x="2915232" y="3456668"/>
                          <a:pt x="2907917" y="3493242"/>
                        </a:cubicBezTo>
                        <a:cubicBezTo>
                          <a:pt x="2902808" y="3518786"/>
                          <a:pt x="2887487" y="3541686"/>
                          <a:pt x="2883204" y="3567382"/>
                        </a:cubicBezTo>
                        <a:cubicBezTo>
                          <a:pt x="2855698" y="3732415"/>
                          <a:pt x="2870643" y="3667050"/>
                          <a:pt x="2846133" y="3765090"/>
                        </a:cubicBezTo>
                        <a:cubicBezTo>
                          <a:pt x="2825206" y="3932513"/>
                          <a:pt x="2844063" y="3801195"/>
                          <a:pt x="2821420" y="3925728"/>
                        </a:cubicBezTo>
                        <a:cubicBezTo>
                          <a:pt x="2809281" y="3992492"/>
                          <a:pt x="2813100" y="3991917"/>
                          <a:pt x="2796706" y="4049296"/>
                        </a:cubicBezTo>
                        <a:cubicBezTo>
                          <a:pt x="2793128" y="4061820"/>
                          <a:pt x="2790175" y="4074716"/>
                          <a:pt x="2784350" y="4086366"/>
                        </a:cubicBezTo>
                        <a:cubicBezTo>
                          <a:pt x="2777708" y="4099649"/>
                          <a:pt x="2767874" y="4111079"/>
                          <a:pt x="2759636" y="4123436"/>
                        </a:cubicBezTo>
                        <a:cubicBezTo>
                          <a:pt x="2755517" y="4135793"/>
                          <a:pt x="2753104" y="4148857"/>
                          <a:pt x="2747279" y="4160507"/>
                        </a:cubicBezTo>
                        <a:cubicBezTo>
                          <a:pt x="2685223" y="4284620"/>
                          <a:pt x="2762853" y="4095339"/>
                          <a:pt x="2697852" y="4247004"/>
                        </a:cubicBezTo>
                        <a:cubicBezTo>
                          <a:pt x="2692721" y="4258976"/>
                          <a:pt x="2691320" y="4272424"/>
                          <a:pt x="2685495" y="4284074"/>
                        </a:cubicBezTo>
                        <a:cubicBezTo>
                          <a:pt x="2678854" y="4297357"/>
                          <a:pt x="2668150" y="4308250"/>
                          <a:pt x="2660782" y="4321144"/>
                        </a:cubicBezTo>
                        <a:cubicBezTo>
                          <a:pt x="2651643" y="4337137"/>
                          <a:pt x="2645545" y="4354776"/>
                          <a:pt x="2636068" y="4370571"/>
                        </a:cubicBezTo>
                        <a:cubicBezTo>
                          <a:pt x="2620786" y="4396040"/>
                          <a:pt x="2603117" y="4419998"/>
                          <a:pt x="2586641" y="4444712"/>
                        </a:cubicBezTo>
                        <a:cubicBezTo>
                          <a:pt x="2578403" y="4457069"/>
                          <a:pt x="2572429" y="4471281"/>
                          <a:pt x="2561928" y="4481782"/>
                        </a:cubicBezTo>
                        <a:lnTo>
                          <a:pt x="2524858" y="4518852"/>
                        </a:lnTo>
                        <a:cubicBezTo>
                          <a:pt x="2508817" y="4566975"/>
                          <a:pt x="2504263" y="4549745"/>
                          <a:pt x="2500144" y="455592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EB81B-E1C0-76C8-C836-705590CC45FC}"/>
              </a:ext>
            </a:extLst>
          </p:cNvPr>
          <p:cNvCxnSpPr>
            <a:cxnSpLocks/>
          </p:cNvCxnSpPr>
          <p:nvPr/>
        </p:nvCxnSpPr>
        <p:spPr>
          <a:xfrm>
            <a:off x="10725665" y="2792627"/>
            <a:ext cx="0" cy="1618735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184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54FDA-476B-2A51-9A12-4EAF4774C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2581-0A8A-7DF9-52A0-37F287AA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373A53-48F8-CFA6-FA68-F75796DE49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59D0DC-BC66-BC57-7676-FF522704A4E9}"/>
                  </a:ext>
                </a:extLst>
              </p:cNvPr>
              <p:cNvSpPr txBox="1"/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59D0DC-BC66-BC57-7676-FF522704A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blipFill>
                <a:blip r:embed="rId3"/>
                <a:stretch>
                  <a:fillRect l="-2439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5B6DBCA5-7119-EFA2-5BF1-C36FA0F95A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0042"/>
          <a:stretch>
            <a:fillRect/>
          </a:stretch>
        </p:blipFill>
        <p:spPr>
          <a:xfrm>
            <a:off x="6561439" y="1690687"/>
            <a:ext cx="5140410" cy="4704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3F4BB-C3FA-5769-1B9A-FE12FE13C6B0}"/>
              </a:ext>
            </a:extLst>
          </p:cNvPr>
          <p:cNvSpPr txBox="1"/>
          <p:nvPr/>
        </p:nvSpPr>
        <p:spPr>
          <a:xfrm>
            <a:off x="7940127" y="160820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A046DF-1DF7-3F40-1DC1-CC08564468FA}"/>
              </a:ext>
            </a:extLst>
          </p:cNvPr>
          <p:cNvSpPr/>
          <p:nvPr/>
        </p:nvSpPr>
        <p:spPr>
          <a:xfrm rot="2214316">
            <a:off x="7093137" y="1193816"/>
            <a:ext cx="4380771" cy="5828132"/>
          </a:xfrm>
          <a:custGeom>
            <a:avLst/>
            <a:gdLst>
              <a:gd name="connsiteX0" fmla="*/ 0 w 4380771"/>
              <a:gd name="connsiteY0" fmla="*/ 2914066 h 5828132"/>
              <a:gd name="connsiteX1" fmla="*/ 2190386 w 4380771"/>
              <a:gd name="connsiteY1" fmla="*/ 0 h 5828132"/>
              <a:gd name="connsiteX2" fmla="*/ 4380772 w 4380771"/>
              <a:gd name="connsiteY2" fmla="*/ 2914066 h 5828132"/>
              <a:gd name="connsiteX3" fmla="*/ 2190386 w 4380771"/>
              <a:gd name="connsiteY3" fmla="*/ 5828132 h 5828132"/>
              <a:gd name="connsiteX4" fmla="*/ 0 w 4380771"/>
              <a:gd name="connsiteY4" fmla="*/ 2914066 h 58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0771" h="5828132" extrusionOk="0">
                <a:moveTo>
                  <a:pt x="0" y="2914066"/>
                </a:moveTo>
                <a:cubicBezTo>
                  <a:pt x="-66104" y="1263897"/>
                  <a:pt x="807589" y="64960"/>
                  <a:pt x="2190386" y="0"/>
                </a:cubicBezTo>
                <a:cubicBezTo>
                  <a:pt x="3719440" y="67228"/>
                  <a:pt x="4259868" y="1308516"/>
                  <a:pt x="4380772" y="2914066"/>
                </a:cubicBezTo>
                <a:cubicBezTo>
                  <a:pt x="4178071" y="4721408"/>
                  <a:pt x="3354982" y="6077531"/>
                  <a:pt x="2190386" y="5828132"/>
                </a:cubicBezTo>
                <a:cubicBezTo>
                  <a:pt x="900014" y="5784004"/>
                  <a:pt x="221430" y="4629261"/>
                  <a:pt x="0" y="2914066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10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5E641-9BFB-3FAF-483D-82B930151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B3B9-3805-4A96-EF46-D8D4D6DC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433CD4-D48D-E415-084D-331EB744F3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22D55B-CDB8-1985-FDA7-65D5CE030B8F}"/>
                  </a:ext>
                </a:extLst>
              </p:cNvPr>
              <p:cNvSpPr txBox="1"/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22D55B-CDB8-1985-FDA7-65D5CE030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5723238" cy="10002738"/>
              </a:xfrm>
              <a:prstGeom prst="rect">
                <a:avLst/>
              </a:prstGeom>
              <a:blipFill>
                <a:blip r:embed="rId3"/>
                <a:stretch>
                  <a:fillRect l="-2439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D19E897B-192F-D73C-E96B-B010A30EE7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0042"/>
          <a:stretch>
            <a:fillRect/>
          </a:stretch>
        </p:blipFill>
        <p:spPr>
          <a:xfrm>
            <a:off x="6561439" y="1690687"/>
            <a:ext cx="5140410" cy="4704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C9B8DC-0A79-BBC0-6EBB-62763B43243D}"/>
              </a:ext>
            </a:extLst>
          </p:cNvPr>
          <p:cNvSpPr txBox="1"/>
          <p:nvPr/>
        </p:nvSpPr>
        <p:spPr>
          <a:xfrm>
            <a:off x="7075154" y="1608831"/>
            <a:ext cx="108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CC(1)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2343EB-6C0C-6DC1-BC0E-600EEE59F240}"/>
              </a:ext>
            </a:extLst>
          </p:cNvPr>
          <p:cNvSpPr/>
          <p:nvPr/>
        </p:nvSpPr>
        <p:spPr>
          <a:xfrm rot="2214316">
            <a:off x="7093137" y="1193816"/>
            <a:ext cx="4380771" cy="5828132"/>
          </a:xfrm>
          <a:custGeom>
            <a:avLst/>
            <a:gdLst>
              <a:gd name="connsiteX0" fmla="*/ 0 w 4380771"/>
              <a:gd name="connsiteY0" fmla="*/ 2914066 h 5828132"/>
              <a:gd name="connsiteX1" fmla="*/ 2190386 w 4380771"/>
              <a:gd name="connsiteY1" fmla="*/ 0 h 5828132"/>
              <a:gd name="connsiteX2" fmla="*/ 4380772 w 4380771"/>
              <a:gd name="connsiteY2" fmla="*/ 2914066 h 5828132"/>
              <a:gd name="connsiteX3" fmla="*/ 2190386 w 4380771"/>
              <a:gd name="connsiteY3" fmla="*/ 5828132 h 5828132"/>
              <a:gd name="connsiteX4" fmla="*/ 0 w 4380771"/>
              <a:gd name="connsiteY4" fmla="*/ 2914066 h 58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0771" h="5828132" extrusionOk="0">
                <a:moveTo>
                  <a:pt x="0" y="2914066"/>
                </a:moveTo>
                <a:cubicBezTo>
                  <a:pt x="-66104" y="1263897"/>
                  <a:pt x="807589" y="64960"/>
                  <a:pt x="2190386" y="0"/>
                </a:cubicBezTo>
                <a:cubicBezTo>
                  <a:pt x="3719440" y="67228"/>
                  <a:pt x="4259868" y="1308516"/>
                  <a:pt x="4380772" y="2914066"/>
                </a:cubicBezTo>
                <a:cubicBezTo>
                  <a:pt x="4178071" y="4721408"/>
                  <a:pt x="3354982" y="6077531"/>
                  <a:pt x="2190386" y="5828132"/>
                </a:cubicBezTo>
                <a:cubicBezTo>
                  <a:pt x="900014" y="5784004"/>
                  <a:pt x="221430" y="4629261"/>
                  <a:pt x="0" y="2914066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32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0BFED-736A-2059-68BB-CC74DBB06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9EF8-2777-4DE2-AE9B-F68EE96A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What is the difference? (BFS vs Explore)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1C3BB3-5711-6685-6B03-90DEE2DCEF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5DCAF4-E4A5-AC0C-1BA5-A7C408C6F71B}"/>
                  </a:ext>
                </a:extLst>
              </p:cNvPr>
              <p:cNvSpPr txBox="1"/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5DCAF4-E4A5-AC0C-1BA5-A7C408C6F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blipFill>
                <a:blip r:embed="rId3"/>
                <a:stretch>
                  <a:fillRect l="-2500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4C72A7-92A0-9F4F-E12F-C05646D8EF03}"/>
                  </a:ext>
                </a:extLst>
              </p:cNvPr>
              <p:cNvSpPr txBox="1"/>
              <p:nvPr/>
            </p:nvSpPr>
            <p:spPr>
              <a:xfrm>
                <a:off x="6435812" y="1690688"/>
                <a:ext cx="5570838" cy="10987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have been constructed: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be nodes do not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have an edge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is empty, stop. 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all layers. 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4C72A7-92A0-9F4F-E12F-C05646D8E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12" y="1690688"/>
                <a:ext cx="5570838" cy="10987623"/>
              </a:xfrm>
              <a:prstGeom prst="rect">
                <a:avLst/>
              </a:prstGeom>
              <a:blipFill>
                <a:blip r:embed="rId4"/>
                <a:stretch>
                  <a:fillRect l="-2500" t="-577"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094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9FA73-2EF0-25CF-F613-4FFA17CF9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5F9C-6F1C-0486-A8BB-F1767F1D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What is the difference? (BFS vs Explore)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CF57B6-637C-F450-5D85-EB771C29373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154CD9-218A-341E-9701-EBF09DB90DB8}"/>
                  </a:ext>
                </a:extLst>
              </p:cNvPr>
              <p:cNvSpPr txBox="1"/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154CD9-218A-341E-9701-EBF09DB90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blipFill>
                <a:blip r:embed="rId3"/>
                <a:stretch>
                  <a:fillRect l="-2500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ECF8E-23B3-B458-23E7-1406D84C43E6}"/>
                  </a:ext>
                </a:extLst>
              </p:cNvPr>
              <p:cNvSpPr txBox="1"/>
              <p:nvPr/>
            </p:nvSpPr>
            <p:spPr>
              <a:xfrm>
                <a:off x="6435812" y="1690688"/>
                <a:ext cx="5570838" cy="10987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have been constructed: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be nodes do not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have an edge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is empty, stop. 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all layers. 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ECF8E-23B3-B458-23E7-1406D84C4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12" y="1690688"/>
                <a:ext cx="5570838" cy="10987623"/>
              </a:xfrm>
              <a:prstGeom prst="rect">
                <a:avLst/>
              </a:prstGeom>
              <a:blipFill>
                <a:blip r:embed="rId4"/>
                <a:stretch>
                  <a:fillRect l="-2500" t="-577"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FACA64-5BBE-9F8E-6918-5A9790F760F3}"/>
              </a:ext>
            </a:extLst>
          </p:cNvPr>
          <p:cNvSpPr txBox="1"/>
          <p:nvPr/>
        </p:nvSpPr>
        <p:spPr>
          <a:xfrm>
            <a:off x="185350" y="5708821"/>
            <a:ext cx="591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BFS is Explore but Explore isn’t necessarily BFS!</a:t>
            </a:r>
          </a:p>
        </p:txBody>
      </p:sp>
    </p:spTree>
    <p:extLst>
      <p:ext uri="{BB962C8B-B14F-4D97-AF65-F5344CB8AC3E}">
        <p14:creationId xmlns:p14="http://schemas.microsoft.com/office/powerpoint/2010/main" val="103628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838200" y="1690688"/>
            <a:ext cx="5730766" cy="4750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1 Grading Out Tomorrow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2 Due Tomorrow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3 Out Tomorrow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Team Emails Soon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No </a:t>
            </a:r>
            <a:r>
              <a:rPr lang="en-US" sz="3200" dirty="0" err="1">
                <a:solidFill>
                  <a:srgbClr val="333333"/>
                </a:solidFill>
              </a:rPr>
              <a:t>Autolab</a:t>
            </a:r>
            <a:r>
              <a:rPr lang="en-US" sz="3200" dirty="0">
                <a:solidFill>
                  <a:srgbClr val="333333"/>
                </a:solidFill>
              </a:rPr>
              <a:t> Registration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First Quiz NEXT Monday!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958FB-AC1B-AD61-174B-D4D3125B1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94CE2-7BE5-81BB-D465-C70A83AF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How do we show this solves Connectivity?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2BD571-D740-1A56-49CE-67A4835AB79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485A28-7A8C-632D-4A2C-15D55CAC26A7}"/>
                  </a:ext>
                </a:extLst>
              </p:cNvPr>
              <p:cNvSpPr txBox="1"/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485A28-7A8C-632D-4A2C-15D55CAC2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blipFill>
                <a:blip r:embed="rId3"/>
                <a:stretch>
                  <a:fillRect l="-2500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029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B9A22-BD8C-F13E-8DBB-B61955A8D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E6EF-00FC-D1CB-B961-A9035661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How do we show this solves Connectivity?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550140-F2A4-7DB4-99AB-D03D69A5A9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F96A69-6015-14A6-7C89-0FF70F064494}"/>
                  </a:ext>
                </a:extLst>
              </p:cNvPr>
              <p:cNvSpPr txBox="1"/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F96A69-6015-14A6-7C89-0FF70F064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blipFill>
                <a:blip r:embed="rId3"/>
                <a:stretch>
                  <a:fillRect l="-2500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A438ABA-5B34-1A6E-8587-5D800BE4AE41}"/>
              </a:ext>
            </a:extLst>
          </p:cNvPr>
          <p:cNvSpPr txBox="1"/>
          <p:nvPr/>
        </p:nvSpPr>
        <p:spPr>
          <a:xfrm>
            <a:off x="6248402" y="1690688"/>
            <a:ext cx="5570838" cy="6535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Argue that R = CC(s)!</a:t>
            </a:r>
          </a:p>
          <a:p>
            <a:pPr marL="914400" lvl="1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333333"/>
                </a:solidFill>
              </a:rPr>
              <a:t>Q: </a:t>
            </a:r>
            <a:r>
              <a:rPr lang="en-US" sz="3200" dirty="0">
                <a:solidFill>
                  <a:srgbClr val="333333"/>
                </a:solidFill>
              </a:rPr>
              <a:t>How do we do this?</a:t>
            </a: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33333"/>
              </a:solidFill>
            </a:endParaRPr>
          </a:p>
          <a:p>
            <a:pPr algn="l">
              <a:spcAft>
                <a:spcPts val="750"/>
              </a:spcAft>
            </a:pPr>
            <a:endParaRPr lang="en-US" sz="3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71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6064B-120C-559C-FCB9-B5EE6EC77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3601-B42C-55C8-433F-6561EACA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How do we show this solves Connectivity?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4952B-1A89-EF33-571C-4EC0E7E50FC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096C5B-C07C-FA24-652E-4D140FCC721F}"/>
                  </a:ext>
                </a:extLst>
              </p:cNvPr>
              <p:cNvSpPr txBox="1"/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096C5B-C07C-FA24-652E-4D140FCC7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blipFill>
                <a:blip r:embed="rId3"/>
                <a:stretch>
                  <a:fillRect l="-2500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EF15DD-0D5D-62FA-C6DC-3DCB097F8D54}"/>
                  </a:ext>
                </a:extLst>
              </p:cNvPr>
              <p:cNvSpPr txBox="1"/>
              <p:nvPr/>
            </p:nvSpPr>
            <p:spPr>
              <a:xfrm>
                <a:off x="6248402" y="1690688"/>
                <a:ext cx="5570838" cy="7130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Argue that R = CC(s)!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⊆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CC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)⊆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EF15DD-0D5D-62FA-C6DC-3DCB097F8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2" y="1690688"/>
                <a:ext cx="5570838" cy="7130157"/>
              </a:xfrm>
              <a:prstGeom prst="rect">
                <a:avLst/>
              </a:prstGeom>
              <a:blipFill>
                <a:blip r:embed="rId4"/>
                <a:stretch>
                  <a:fillRect l="-2733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22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31C08-2036-9AB8-3233-88F61BE9E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EFCA-EA46-341F-3320-36CA499E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(Properties)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A48BF3-21C9-8120-4372-C04D3A982CE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2E40ED-7611-E961-8862-51C92503C859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9900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Claim: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⊆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CC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 Idea: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This wants us to show that everything reached by Explore is in the connected component of s.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Let’s do induction on </a:t>
                </a:r>
                <a:r>
                  <a:rPr lang="en-US" sz="3200" dirty="0">
                    <a:solidFill>
                      <a:srgbClr val="333333"/>
                    </a:solidFill>
                  </a:rPr>
                  <a:t>iteration of the algorithm.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Do you believe the first iteration.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Given any iteration is true, how do you feel about the next iteration?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2E40ED-7611-E961-8862-51C92503C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9900146"/>
              </a:xfrm>
              <a:prstGeom prst="rect">
                <a:avLst/>
              </a:prstGeom>
              <a:blipFill>
                <a:blip r:embed="rId3"/>
                <a:stretch>
                  <a:fillRect l="-1557" t="-640" r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898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C02AA-6077-68FC-5C0E-CBFF9F0ED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FB62-DDC2-F629-71FB-C3EBDC5F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Does this always terminate?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A024CC-9B28-F65F-670F-EDEF9D01022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D4125E-BB35-5E55-88A3-B8B5DD98C5E1}"/>
                  </a:ext>
                </a:extLst>
              </p:cNvPr>
              <p:cNvSpPr txBox="1"/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D4125E-BB35-5E55-88A3-B8B5DD98C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blipFill>
                <a:blip r:embed="rId3"/>
                <a:stretch>
                  <a:fillRect l="-2500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A740DCD-2A7F-3EA4-9D2F-F7C1D6D0DAE8}"/>
              </a:ext>
            </a:extLst>
          </p:cNvPr>
          <p:cNvSpPr txBox="1"/>
          <p:nvPr/>
        </p:nvSpPr>
        <p:spPr>
          <a:xfrm>
            <a:off x="6248402" y="1690688"/>
            <a:ext cx="5570838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Well, we must be adding a vertex in each iteration and there are only so many vertices, right?</a:t>
            </a:r>
            <a:endParaRPr lang="en-US" sz="3200" b="0" dirty="0">
              <a:solidFill>
                <a:srgbClr val="333333"/>
              </a:solidFill>
            </a:endParaRPr>
          </a:p>
          <a:p>
            <a:pPr marL="914400" lvl="1" indent="-45720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33333"/>
              </a:solidFill>
            </a:endParaRPr>
          </a:p>
          <a:p>
            <a:pPr algn="l">
              <a:spcAft>
                <a:spcPts val="750"/>
              </a:spcAft>
            </a:pPr>
            <a:endParaRPr lang="en-US" sz="3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55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D629D-E27F-18EB-3C2E-B03BB1147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B819-22A7-FDAE-22FE-EDFB83F0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Does this always terminate?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B22D89-3027-C12D-9878-E0A7EE0FEB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565985-EDE3-750B-076D-31722E12BB8E}"/>
                  </a:ext>
                </a:extLst>
              </p:cNvPr>
              <p:cNvSpPr txBox="1"/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Output: CC(s)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While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565985-EDE3-750B-076D-31722E12B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2" y="1690688"/>
                <a:ext cx="5570838" cy="10002738"/>
              </a:xfrm>
              <a:prstGeom prst="rect">
                <a:avLst/>
              </a:prstGeom>
              <a:blipFill>
                <a:blip r:embed="rId3"/>
                <a:stretch>
                  <a:fillRect l="-2500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120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89F64-DB42-5EF0-8B4F-258C8A2B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F4CC-E948-471E-CC8B-DCCB8157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Proofs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A7B471-5710-E3D1-4816-8BF4A1EFE96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C6B466-A11C-68C1-FE0B-C92F1321C0FD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8710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Claim: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CC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⊆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Proof: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This saying that every vertex in the connected component is added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by Explore.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This is saying that for every vertex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such that there is a 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is added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by Explore.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C6B466-A11C-68C1-FE0B-C92F1321C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8710077"/>
              </a:xfrm>
              <a:prstGeom prst="rect">
                <a:avLst/>
              </a:prstGeom>
              <a:blipFill>
                <a:blip r:embed="rId3"/>
                <a:stretch>
                  <a:fillRect l="-1557" t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632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41CFA-7FFD-D380-E990-B612255F9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3C53-D908-5732-39F5-F73C8882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Proofs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2C4F06-CBE4-A8DE-F55D-23750E07AE5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F27046-5FAD-C3F2-B77F-ABBB423095E1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6785919" cy="9202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Claim: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CC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⊆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Proof: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Suppose to the contrary that there exists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CC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 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Then there must exist a path that starts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(inside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) and ends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(outside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).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F27046-5FAD-C3F2-B77F-ABBB42309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6785919" cy="9202519"/>
              </a:xfrm>
              <a:prstGeom prst="rect">
                <a:avLst/>
              </a:prstGeom>
              <a:blipFill>
                <a:blip r:embed="rId3"/>
                <a:stretch>
                  <a:fillRect l="-2430" t="-689" r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158034F-12D1-36FD-DBB0-64F727E1E97D}"/>
              </a:ext>
            </a:extLst>
          </p:cNvPr>
          <p:cNvSpPr/>
          <p:nvPr/>
        </p:nvSpPr>
        <p:spPr>
          <a:xfrm>
            <a:off x="8068962" y="2113005"/>
            <a:ext cx="2940908" cy="278027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5BC667-7943-418B-90AD-2DD257B4CB48}"/>
              </a:ext>
            </a:extLst>
          </p:cNvPr>
          <p:cNvSpPr/>
          <p:nvPr/>
        </p:nvSpPr>
        <p:spPr>
          <a:xfrm>
            <a:off x="8902471" y="2657994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67A8F7-FC6F-7C21-54AA-AA74524BC726}"/>
              </a:ext>
            </a:extLst>
          </p:cNvPr>
          <p:cNvSpPr/>
          <p:nvPr/>
        </p:nvSpPr>
        <p:spPr>
          <a:xfrm>
            <a:off x="10537682" y="5710607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E6717C-BF8F-D643-0BAD-4660AA3AAA1E}"/>
                  </a:ext>
                </a:extLst>
              </p:cNvPr>
              <p:cNvSpPr txBox="1"/>
              <p:nvPr/>
            </p:nvSpPr>
            <p:spPr>
              <a:xfrm>
                <a:off x="8966771" y="2648608"/>
                <a:ext cx="5083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E6717C-BF8F-D643-0BAD-4660AA3AA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771" y="2648608"/>
                <a:ext cx="508344" cy="646331"/>
              </a:xfrm>
              <a:prstGeom prst="rect">
                <a:avLst/>
              </a:prstGeom>
              <a:blipFill>
                <a:blip r:embed="rId4"/>
                <a:stretch>
                  <a:fillRect t="-13462" r="-47500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B499B2-D073-1C37-910F-F067108E5F29}"/>
                  </a:ext>
                </a:extLst>
              </p:cNvPr>
              <p:cNvSpPr txBox="1"/>
              <p:nvPr/>
            </p:nvSpPr>
            <p:spPr>
              <a:xfrm>
                <a:off x="10601982" y="5701221"/>
                <a:ext cx="51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 dirty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B499B2-D073-1C37-910F-F067108E5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982" y="5701221"/>
                <a:ext cx="518091" cy="646331"/>
              </a:xfrm>
              <a:prstGeom prst="rect">
                <a:avLst/>
              </a:prstGeom>
              <a:blipFill>
                <a:blip r:embed="rId5"/>
                <a:stretch>
                  <a:fillRect t="-13462" r="-4285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>
            <a:extLst>
              <a:ext uri="{FF2B5EF4-FFF2-40B4-BE49-F238E27FC236}">
                <a16:creationId xmlns:a16="http://schemas.microsoft.com/office/drawing/2014/main" id="{A6A19CAF-0A6A-57AF-9C92-9BCE937F6468}"/>
              </a:ext>
            </a:extLst>
          </p:cNvPr>
          <p:cNvSpPr/>
          <p:nvPr/>
        </p:nvSpPr>
        <p:spPr>
          <a:xfrm>
            <a:off x="9267568" y="3311611"/>
            <a:ext cx="1470520" cy="2421924"/>
          </a:xfrm>
          <a:custGeom>
            <a:avLst/>
            <a:gdLst>
              <a:gd name="connsiteX0" fmla="*/ 0 w 1470520"/>
              <a:gd name="connsiteY0" fmla="*/ 0 h 2421924"/>
              <a:gd name="connsiteX1" fmla="*/ 49427 w 1470520"/>
              <a:gd name="connsiteY1" fmla="*/ 185351 h 2421924"/>
              <a:gd name="connsiteX2" fmla="*/ 61783 w 1470520"/>
              <a:gd name="connsiteY2" fmla="*/ 222421 h 2421924"/>
              <a:gd name="connsiteX3" fmla="*/ 86497 w 1470520"/>
              <a:gd name="connsiteY3" fmla="*/ 308919 h 2421924"/>
              <a:gd name="connsiteX4" fmla="*/ 111210 w 1470520"/>
              <a:gd name="connsiteY4" fmla="*/ 358346 h 2421924"/>
              <a:gd name="connsiteX5" fmla="*/ 148281 w 1470520"/>
              <a:gd name="connsiteY5" fmla="*/ 457200 h 2421924"/>
              <a:gd name="connsiteX6" fmla="*/ 197708 w 1470520"/>
              <a:gd name="connsiteY6" fmla="*/ 543697 h 2421924"/>
              <a:gd name="connsiteX7" fmla="*/ 222421 w 1470520"/>
              <a:gd name="connsiteY7" fmla="*/ 605481 h 2421924"/>
              <a:gd name="connsiteX8" fmla="*/ 247135 w 1470520"/>
              <a:gd name="connsiteY8" fmla="*/ 642551 h 2421924"/>
              <a:gd name="connsiteX9" fmla="*/ 296562 w 1470520"/>
              <a:gd name="connsiteY9" fmla="*/ 741405 h 2421924"/>
              <a:gd name="connsiteX10" fmla="*/ 407773 w 1470520"/>
              <a:gd name="connsiteY10" fmla="*/ 840259 h 2421924"/>
              <a:gd name="connsiteX11" fmla="*/ 457200 w 1470520"/>
              <a:gd name="connsiteY11" fmla="*/ 877330 h 2421924"/>
              <a:gd name="connsiteX12" fmla="*/ 580767 w 1470520"/>
              <a:gd name="connsiteY12" fmla="*/ 926757 h 2421924"/>
              <a:gd name="connsiteX13" fmla="*/ 617837 w 1470520"/>
              <a:gd name="connsiteY13" fmla="*/ 939113 h 2421924"/>
              <a:gd name="connsiteX14" fmla="*/ 679621 w 1470520"/>
              <a:gd name="connsiteY14" fmla="*/ 951470 h 2421924"/>
              <a:gd name="connsiteX15" fmla="*/ 889686 w 1470520"/>
              <a:gd name="connsiteY15" fmla="*/ 976184 h 2421924"/>
              <a:gd name="connsiteX16" fmla="*/ 951470 w 1470520"/>
              <a:gd name="connsiteY16" fmla="*/ 988540 h 2421924"/>
              <a:gd name="connsiteX17" fmla="*/ 1037967 w 1470520"/>
              <a:gd name="connsiteY17" fmla="*/ 1025611 h 2421924"/>
              <a:gd name="connsiteX18" fmla="*/ 1112108 w 1470520"/>
              <a:gd name="connsiteY18" fmla="*/ 1075038 h 2421924"/>
              <a:gd name="connsiteX19" fmla="*/ 1136821 w 1470520"/>
              <a:gd name="connsiteY19" fmla="*/ 1112108 h 2421924"/>
              <a:gd name="connsiteX20" fmla="*/ 1248032 w 1470520"/>
              <a:gd name="connsiteY20" fmla="*/ 1210962 h 2421924"/>
              <a:gd name="connsiteX21" fmla="*/ 1322173 w 1470520"/>
              <a:gd name="connsiteY21" fmla="*/ 1346886 h 2421924"/>
              <a:gd name="connsiteX22" fmla="*/ 1334529 w 1470520"/>
              <a:gd name="connsiteY22" fmla="*/ 1383957 h 2421924"/>
              <a:gd name="connsiteX23" fmla="*/ 1359243 w 1470520"/>
              <a:gd name="connsiteY23" fmla="*/ 1433384 h 2421924"/>
              <a:gd name="connsiteX24" fmla="*/ 1383956 w 1470520"/>
              <a:gd name="connsiteY24" fmla="*/ 1532238 h 2421924"/>
              <a:gd name="connsiteX25" fmla="*/ 1408670 w 1470520"/>
              <a:gd name="connsiteY25" fmla="*/ 2150075 h 2421924"/>
              <a:gd name="connsiteX26" fmla="*/ 1445740 w 1470520"/>
              <a:gd name="connsiteY26" fmla="*/ 2323070 h 2421924"/>
              <a:gd name="connsiteX27" fmla="*/ 1470454 w 1470520"/>
              <a:gd name="connsiteY27" fmla="*/ 2421924 h 242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70520" h="2421924" extrusionOk="0">
                <a:moveTo>
                  <a:pt x="0" y="0"/>
                </a:moveTo>
                <a:cubicBezTo>
                  <a:pt x="21791" y="89430"/>
                  <a:pt x="24692" y="101010"/>
                  <a:pt x="49427" y="185351"/>
                </a:cubicBezTo>
                <a:cubicBezTo>
                  <a:pt x="53467" y="198436"/>
                  <a:pt x="58264" y="211712"/>
                  <a:pt x="61783" y="222421"/>
                </a:cubicBezTo>
                <a:cubicBezTo>
                  <a:pt x="67457" y="248819"/>
                  <a:pt x="76071" y="282037"/>
                  <a:pt x="86497" y="308919"/>
                </a:cubicBezTo>
                <a:cubicBezTo>
                  <a:pt x="94911" y="321543"/>
                  <a:pt x="104616" y="342650"/>
                  <a:pt x="111210" y="358346"/>
                </a:cubicBezTo>
                <a:cubicBezTo>
                  <a:pt x="165363" y="434832"/>
                  <a:pt x="98283" y="356903"/>
                  <a:pt x="148281" y="457200"/>
                </a:cubicBezTo>
                <a:cubicBezTo>
                  <a:pt x="231502" y="650331"/>
                  <a:pt x="109334" y="354492"/>
                  <a:pt x="197708" y="543697"/>
                </a:cubicBezTo>
                <a:cubicBezTo>
                  <a:pt x="209892" y="559744"/>
                  <a:pt x="208803" y="586508"/>
                  <a:pt x="222421" y="605481"/>
                </a:cubicBezTo>
                <a:cubicBezTo>
                  <a:pt x="232471" y="618302"/>
                  <a:pt x="242732" y="627760"/>
                  <a:pt x="247135" y="642551"/>
                </a:cubicBezTo>
                <a:cubicBezTo>
                  <a:pt x="271480" y="690593"/>
                  <a:pt x="265385" y="706072"/>
                  <a:pt x="296562" y="741405"/>
                </a:cubicBezTo>
                <a:cubicBezTo>
                  <a:pt x="374539" y="835480"/>
                  <a:pt x="348404" y="789036"/>
                  <a:pt x="407773" y="840259"/>
                </a:cubicBezTo>
                <a:cubicBezTo>
                  <a:pt x="421085" y="850500"/>
                  <a:pt x="441170" y="865246"/>
                  <a:pt x="457200" y="877330"/>
                </a:cubicBezTo>
                <a:cubicBezTo>
                  <a:pt x="495364" y="901965"/>
                  <a:pt x="526376" y="910055"/>
                  <a:pt x="580767" y="926757"/>
                </a:cubicBezTo>
                <a:cubicBezTo>
                  <a:pt x="591213" y="931504"/>
                  <a:pt x="607337" y="936622"/>
                  <a:pt x="617837" y="939113"/>
                </a:cubicBezTo>
                <a:cubicBezTo>
                  <a:pt x="636933" y="940568"/>
                  <a:pt x="659233" y="948808"/>
                  <a:pt x="679621" y="951470"/>
                </a:cubicBezTo>
                <a:cubicBezTo>
                  <a:pt x="826628" y="965740"/>
                  <a:pt x="747381" y="957337"/>
                  <a:pt x="889686" y="976184"/>
                </a:cubicBezTo>
                <a:cubicBezTo>
                  <a:pt x="910823" y="978674"/>
                  <a:pt x="931423" y="986547"/>
                  <a:pt x="951470" y="988540"/>
                </a:cubicBezTo>
                <a:cubicBezTo>
                  <a:pt x="983412" y="989883"/>
                  <a:pt x="1012258" y="1009051"/>
                  <a:pt x="1037967" y="1025611"/>
                </a:cubicBezTo>
                <a:cubicBezTo>
                  <a:pt x="1063436" y="1040893"/>
                  <a:pt x="1112108" y="1075038"/>
                  <a:pt x="1112108" y="1075038"/>
                </a:cubicBezTo>
                <a:cubicBezTo>
                  <a:pt x="1120813" y="1084320"/>
                  <a:pt x="1126202" y="1104497"/>
                  <a:pt x="1136821" y="1112108"/>
                </a:cubicBezTo>
                <a:cubicBezTo>
                  <a:pt x="1186562" y="1192012"/>
                  <a:pt x="1125515" y="1024756"/>
                  <a:pt x="1248032" y="1210962"/>
                </a:cubicBezTo>
                <a:cubicBezTo>
                  <a:pt x="1284837" y="1256074"/>
                  <a:pt x="1308296" y="1294800"/>
                  <a:pt x="1322173" y="1346886"/>
                </a:cubicBezTo>
                <a:cubicBezTo>
                  <a:pt x="1324893" y="1360032"/>
                  <a:pt x="1329939" y="1372331"/>
                  <a:pt x="1334529" y="1383957"/>
                </a:cubicBezTo>
                <a:cubicBezTo>
                  <a:pt x="1341815" y="1403500"/>
                  <a:pt x="1351905" y="1415605"/>
                  <a:pt x="1359243" y="1433384"/>
                </a:cubicBezTo>
                <a:cubicBezTo>
                  <a:pt x="1375118" y="1464875"/>
                  <a:pt x="1373881" y="1491041"/>
                  <a:pt x="1383956" y="1532238"/>
                </a:cubicBezTo>
                <a:cubicBezTo>
                  <a:pt x="1375317" y="1576684"/>
                  <a:pt x="1370592" y="2033156"/>
                  <a:pt x="1408670" y="2150075"/>
                </a:cubicBezTo>
                <a:cubicBezTo>
                  <a:pt x="1411538" y="2166131"/>
                  <a:pt x="1429918" y="2287271"/>
                  <a:pt x="1445740" y="2323070"/>
                </a:cubicBezTo>
                <a:cubicBezTo>
                  <a:pt x="1481983" y="2409069"/>
                  <a:pt x="1461556" y="2367834"/>
                  <a:pt x="1470454" y="2421924"/>
                </a:cubicBezTo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470520"/>
                      <a:gd name="connsiteY0" fmla="*/ 0 h 2421924"/>
                      <a:gd name="connsiteX1" fmla="*/ 49427 w 1470520"/>
                      <a:gd name="connsiteY1" fmla="*/ 185351 h 2421924"/>
                      <a:gd name="connsiteX2" fmla="*/ 61783 w 1470520"/>
                      <a:gd name="connsiteY2" fmla="*/ 222421 h 2421924"/>
                      <a:gd name="connsiteX3" fmla="*/ 86497 w 1470520"/>
                      <a:gd name="connsiteY3" fmla="*/ 308919 h 2421924"/>
                      <a:gd name="connsiteX4" fmla="*/ 111210 w 1470520"/>
                      <a:gd name="connsiteY4" fmla="*/ 358346 h 2421924"/>
                      <a:gd name="connsiteX5" fmla="*/ 148281 w 1470520"/>
                      <a:gd name="connsiteY5" fmla="*/ 457200 h 2421924"/>
                      <a:gd name="connsiteX6" fmla="*/ 197708 w 1470520"/>
                      <a:gd name="connsiteY6" fmla="*/ 543697 h 2421924"/>
                      <a:gd name="connsiteX7" fmla="*/ 222421 w 1470520"/>
                      <a:gd name="connsiteY7" fmla="*/ 605481 h 2421924"/>
                      <a:gd name="connsiteX8" fmla="*/ 247135 w 1470520"/>
                      <a:gd name="connsiteY8" fmla="*/ 642551 h 2421924"/>
                      <a:gd name="connsiteX9" fmla="*/ 296562 w 1470520"/>
                      <a:gd name="connsiteY9" fmla="*/ 741405 h 2421924"/>
                      <a:gd name="connsiteX10" fmla="*/ 407773 w 1470520"/>
                      <a:gd name="connsiteY10" fmla="*/ 840259 h 2421924"/>
                      <a:gd name="connsiteX11" fmla="*/ 457200 w 1470520"/>
                      <a:gd name="connsiteY11" fmla="*/ 877330 h 2421924"/>
                      <a:gd name="connsiteX12" fmla="*/ 580767 w 1470520"/>
                      <a:gd name="connsiteY12" fmla="*/ 926757 h 2421924"/>
                      <a:gd name="connsiteX13" fmla="*/ 617837 w 1470520"/>
                      <a:gd name="connsiteY13" fmla="*/ 939113 h 2421924"/>
                      <a:gd name="connsiteX14" fmla="*/ 679621 w 1470520"/>
                      <a:gd name="connsiteY14" fmla="*/ 951470 h 2421924"/>
                      <a:gd name="connsiteX15" fmla="*/ 889686 w 1470520"/>
                      <a:gd name="connsiteY15" fmla="*/ 976184 h 2421924"/>
                      <a:gd name="connsiteX16" fmla="*/ 951470 w 1470520"/>
                      <a:gd name="connsiteY16" fmla="*/ 988540 h 2421924"/>
                      <a:gd name="connsiteX17" fmla="*/ 1037967 w 1470520"/>
                      <a:gd name="connsiteY17" fmla="*/ 1025611 h 2421924"/>
                      <a:gd name="connsiteX18" fmla="*/ 1112108 w 1470520"/>
                      <a:gd name="connsiteY18" fmla="*/ 1075038 h 2421924"/>
                      <a:gd name="connsiteX19" fmla="*/ 1136821 w 1470520"/>
                      <a:gd name="connsiteY19" fmla="*/ 1112108 h 2421924"/>
                      <a:gd name="connsiteX20" fmla="*/ 1248032 w 1470520"/>
                      <a:gd name="connsiteY20" fmla="*/ 1210962 h 2421924"/>
                      <a:gd name="connsiteX21" fmla="*/ 1322173 w 1470520"/>
                      <a:gd name="connsiteY21" fmla="*/ 1346886 h 2421924"/>
                      <a:gd name="connsiteX22" fmla="*/ 1334529 w 1470520"/>
                      <a:gd name="connsiteY22" fmla="*/ 1383957 h 2421924"/>
                      <a:gd name="connsiteX23" fmla="*/ 1359243 w 1470520"/>
                      <a:gd name="connsiteY23" fmla="*/ 1433384 h 2421924"/>
                      <a:gd name="connsiteX24" fmla="*/ 1383956 w 1470520"/>
                      <a:gd name="connsiteY24" fmla="*/ 1532238 h 2421924"/>
                      <a:gd name="connsiteX25" fmla="*/ 1408670 w 1470520"/>
                      <a:gd name="connsiteY25" fmla="*/ 2150075 h 2421924"/>
                      <a:gd name="connsiteX26" fmla="*/ 1445740 w 1470520"/>
                      <a:gd name="connsiteY26" fmla="*/ 2323070 h 2421924"/>
                      <a:gd name="connsiteX27" fmla="*/ 1470454 w 1470520"/>
                      <a:gd name="connsiteY27" fmla="*/ 2421924 h 2421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470520" h="2421924">
                        <a:moveTo>
                          <a:pt x="0" y="0"/>
                        </a:moveTo>
                        <a:cubicBezTo>
                          <a:pt x="22351" y="89406"/>
                          <a:pt x="23888" y="100219"/>
                          <a:pt x="49427" y="185351"/>
                        </a:cubicBezTo>
                        <a:cubicBezTo>
                          <a:pt x="53170" y="197827"/>
                          <a:pt x="58205" y="209897"/>
                          <a:pt x="61783" y="222421"/>
                        </a:cubicBezTo>
                        <a:cubicBezTo>
                          <a:pt x="70740" y="253772"/>
                          <a:pt x="73800" y="279292"/>
                          <a:pt x="86497" y="308919"/>
                        </a:cubicBezTo>
                        <a:cubicBezTo>
                          <a:pt x="93753" y="325850"/>
                          <a:pt x="103954" y="341415"/>
                          <a:pt x="111210" y="358346"/>
                        </a:cubicBezTo>
                        <a:cubicBezTo>
                          <a:pt x="143291" y="433203"/>
                          <a:pt x="97085" y="354808"/>
                          <a:pt x="148281" y="457200"/>
                        </a:cubicBezTo>
                        <a:cubicBezTo>
                          <a:pt x="227786" y="616209"/>
                          <a:pt x="111065" y="348749"/>
                          <a:pt x="197708" y="543697"/>
                        </a:cubicBezTo>
                        <a:cubicBezTo>
                          <a:pt x="206717" y="563966"/>
                          <a:pt x="212501" y="585642"/>
                          <a:pt x="222421" y="605481"/>
                        </a:cubicBezTo>
                        <a:cubicBezTo>
                          <a:pt x="229063" y="618764"/>
                          <a:pt x="240493" y="629268"/>
                          <a:pt x="247135" y="642551"/>
                        </a:cubicBezTo>
                        <a:cubicBezTo>
                          <a:pt x="270946" y="690173"/>
                          <a:pt x="263840" y="704593"/>
                          <a:pt x="296562" y="741405"/>
                        </a:cubicBezTo>
                        <a:cubicBezTo>
                          <a:pt x="373504" y="827965"/>
                          <a:pt x="344893" y="795345"/>
                          <a:pt x="407773" y="840259"/>
                        </a:cubicBezTo>
                        <a:cubicBezTo>
                          <a:pt x="424532" y="852229"/>
                          <a:pt x="439736" y="866415"/>
                          <a:pt x="457200" y="877330"/>
                        </a:cubicBezTo>
                        <a:cubicBezTo>
                          <a:pt x="498753" y="903301"/>
                          <a:pt x="533238" y="910914"/>
                          <a:pt x="580767" y="926757"/>
                        </a:cubicBezTo>
                        <a:cubicBezTo>
                          <a:pt x="593124" y="930876"/>
                          <a:pt x="605065" y="936559"/>
                          <a:pt x="617837" y="939113"/>
                        </a:cubicBezTo>
                        <a:cubicBezTo>
                          <a:pt x="638432" y="943232"/>
                          <a:pt x="658830" y="948500"/>
                          <a:pt x="679621" y="951470"/>
                        </a:cubicBezTo>
                        <a:cubicBezTo>
                          <a:pt x="839979" y="974379"/>
                          <a:pt x="739450" y="953071"/>
                          <a:pt x="889686" y="976184"/>
                        </a:cubicBezTo>
                        <a:cubicBezTo>
                          <a:pt x="910444" y="979378"/>
                          <a:pt x="931095" y="983446"/>
                          <a:pt x="951470" y="988540"/>
                        </a:cubicBezTo>
                        <a:cubicBezTo>
                          <a:pt x="980688" y="995844"/>
                          <a:pt x="1012708" y="1010456"/>
                          <a:pt x="1037967" y="1025611"/>
                        </a:cubicBezTo>
                        <a:cubicBezTo>
                          <a:pt x="1063436" y="1040893"/>
                          <a:pt x="1112108" y="1075038"/>
                          <a:pt x="1112108" y="1075038"/>
                        </a:cubicBezTo>
                        <a:cubicBezTo>
                          <a:pt x="1120346" y="1087395"/>
                          <a:pt x="1126320" y="1101607"/>
                          <a:pt x="1136821" y="1112108"/>
                        </a:cubicBezTo>
                        <a:cubicBezTo>
                          <a:pt x="1211111" y="1186398"/>
                          <a:pt x="1144233" y="1055268"/>
                          <a:pt x="1248032" y="1210962"/>
                        </a:cubicBezTo>
                        <a:cubicBezTo>
                          <a:pt x="1278113" y="1256082"/>
                          <a:pt x="1303485" y="1290819"/>
                          <a:pt x="1322173" y="1346886"/>
                        </a:cubicBezTo>
                        <a:cubicBezTo>
                          <a:pt x="1326292" y="1359243"/>
                          <a:pt x="1329398" y="1371985"/>
                          <a:pt x="1334529" y="1383957"/>
                        </a:cubicBezTo>
                        <a:cubicBezTo>
                          <a:pt x="1341785" y="1400888"/>
                          <a:pt x="1351987" y="1416453"/>
                          <a:pt x="1359243" y="1433384"/>
                        </a:cubicBezTo>
                        <a:cubicBezTo>
                          <a:pt x="1373493" y="1466633"/>
                          <a:pt x="1376703" y="1495971"/>
                          <a:pt x="1383956" y="1532238"/>
                        </a:cubicBezTo>
                        <a:cubicBezTo>
                          <a:pt x="1385300" y="1579293"/>
                          <a:pt x="1392207" y="2012881"/>
                          <a:pt x="1408670" y="2150075"/>
                        </a:cubicBezTo>
                        <a:cubicBezTo>
                          <a:pt x="1410584" y="2166026"/>
                          <a:pt x="1433759" y="2283135"/>
                          <a:pt x="1445740" y="2323070"/>
                        </a:cubicBezTo>
                        <a:cubicBezTo>
                          <a:pt x="1473059" y="2414132"/>
                          <a:pt x="1470454" y="2368281"/>
                          <a:pt x="1470454" y="2421924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54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1F28B-1892-2544-9BCA-92FD5D2F1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E85E-7AD3-5E95-DFBF-038C38BF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Proofs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662840-9FB1-1EF6-83A4-64E38635E73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947E80-8E5D-EAC3-BC37-2A7CCDC4DF0B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6785919" cy="7622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Claim: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CC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⊆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Proof: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There then must exist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947E80-8E5D-EAC3-BC37-2A7CCDC4D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6785919" cy="7622600"/>
              </a:xfrm>
              <a:prstGeom prst="rect">
                <a:avLst/>
              </a:prstGeom>
              <a:blipFill>
                <a:blip r:embed="rId3"/>
                <a:stretch>
                  <a:fillRect l="-2430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26502EF-01C9-1B4A-7327-CE4DE6E30EB0}"/>
              </a:ext>
            </a:extLst>
          </p:cNvPr>
          <p:cNvSpPr/>
          <p:nvPr/>
        </p:nvSpPr>
        <p:spPr>
          <a:xfrm>
            <a:off x="8068962" y="2113005"/>
            <a:ext cx="2940908" cy="278027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124515-A578-E79A-B5B2-3355370CCF34}"/>
              </a:ext>
            </a:extLst>
          </p:cNvPr>
          <p:cNvSpPr/>
          <p:nvPr/>
        </p:nvSpPr>
        <p:spPr>
          <a:xfrm>
            <a:off x="8902471" y="2657994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68E010-8A1C-241C-3E4D-23AABB123700}"/>
              </a:ext>
            </a:extLst>
          </p:cNvPr>
          <p:cNvSpPr/>
          <p:nvPr/>
        </p:nvSpPr>
        <p:spPr>
          <a:xfrm>
            <a:off x="10537682" y="5710607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D2D146-082B-92AA-036D-E322FC243510}"/>
                  </a:ext>
                </a:extLst>
              </p:cNvPr>
              <p:cNvSpPr txBox="1"/>
              <p:nvPr/>
            </p:nvSpPr>
            <p:spPr>
              <a:xfrm>
                <a:off x="8966771" y="2648608"/>
                <a:ext cx="5083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D2D146-082B-92AA-036D-E322FC243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771" y="2648608"/>
                <a:ext cx="508344" cy="646331"/>
              </a:xfrm>
              <a:prstGeom prst="rect">
                <a:avLst/>
              </a:prstGeom>
              <a:blipFill>
                <a:blip r:embed="rId4"/>
                <a:stretch>
                  <a:fillRect t="-13462" r="-47500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790A67-FCAA-84FA-8896-F99EDAAD6DB6}"/>
                  </a:ext>
                </a:extLst>
              </p:cNvPr>
              <p:cNvSpPr txBox="1"/>
              <p:nvPr/>
            </p:nvSpPr>
            <p:spPr>
              <a:xfrm>
                <a:off x="10601982" y="5701221"/>
                <a:ext cx="51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 dirty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790A67-FCAA-84FA-8896-F99EDAAD6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982" y="5701221"/>
                <a:ext cx="518091" cy="646331"/>
              </a:xfrm>
              <a:prstGeom prst="rect">
                <a:avLst/>
              </a:prstGeom>
              <a:blipFill>
                <a:blip r:embed="rId5"/>
                <a:stretch>
                  <a:fillRect t="-13462" r="-4285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048584-2957-727C-7FEE-EAB6D21A677F}"/>
                  </a:ext>
                </a:extLst>
              </p:cNvPr>
              <p:cNvSpPr txBox="1"/>
              <p:nvPr/>
            </p:nvSpPr>
            <p:spPr>
              <a:xfrm>
                <a:off x="9835145" y="3719445"/>
                <a:ext cx="5084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048584-2957-727C-7FEE-EAB6D21A6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145" y="3719445"/>
                <a:ext cx="508473" cy="646331"/>
              </a:xfrm>
              <a:prstGeom prst="rect">
                <a:avLst/>
              </a:prstGeom>
              <a:blipFill>
                <a:blip r:embed="rId6"/>
                <a:stretch>
                  <a:fillRect t="-13462" r="-43902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76CDE30-AF49-094D-80AD-BF205136C08B}"/>
              </a:ext>
            </a:extLst>
          </p:cNvPr>
          <p:cNvSpPr/>
          <p:nvPr/>
        </p:nvSpPr>
        <p:spPr>
          <a:xfrm>
            <a:off x="9770910" y="3728831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F0082B-20E5-8A5E-9059-EE612A745455}"/>
              </a:ext>
            </a:extLst>
          </p:cNvPr>
          <p:cNvSpPr/>
          <p:nvPr/>
        </p:nvSpPr>
        <p:spPr>
          <a:xfrm>
            <a:off x="10801600" y="4448390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883826-EA69-5C54-408F-BA578CF9684E}"/>
                  </a:ext>
                </a:extLst>
              </p:cNvPr>
              <p:cNvSpPr txBox="1"/>
              <p:nvPr/>
            </p:nvSpPr>
            <p:spPr>
              <a:xfrm>
                <a:off x="10865835" y="4428475"/>
                <a:ext cx="51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883826-EA69-5C54-408F-BA578CF9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835" y="4428475"/>
                <a:ext cx="518091" cy="646331"/>
              </a:xfrm>
              <a:prstGeom prst="rect">
                <a:avLst/>
              </a:prstGeom>
              <a:blipFill>
                <a:blip r:embed="rId7"/>
                <a:stretch>
                  <a:fillRect l="-2381" t="-13462" r="-4285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>
            <a:extLst>
              <a:ext uri="{FF2B5EF4-FFF2-40B4-BE49-F238E27FC236}">
                <a16:creationId xmlns:a16="http://schemas.microsoft.com/office/drawing/2014/main" id="{7271C571-DD8C-2BF1-3993-F2CA8C119ADE}"/>
              </a:ext>
            </a:extLst>
          </p:cNvPr>
          <p:cNvSpPr/>
          <p:nvPr/>
        </p:nvSpPr>
        <p:spPr>
          <a:xfrm>
            <a:off x="9190299" y="3333509"/>
            <a:ext cx="671331" cy="462987"/>
          </a:xfrm>
          <a:custGeom>
            <a:avLst/>
            <a:gdLst>
              <a:gd name="connsiteX0" fmla="*/ 0 w 671331"/>
              <a:gd name="connsiteY0" fmla="*/ 0 h 462987"/>
              <a:gd name="connsiteX1" fmla="*/ 11574 w 671331"/>
              <a:gd name="connsiteY1" fmla="*/ 300942 h 462987"/>
              <a:gd name="connsiteX2" fmla="*/ 34724 w 671331"/>
              <a:gd name="connsiteY2" fmla="*/ 324091 h 462987"/>
              <a:gd name="connsiteX3" fmla="*/ 104172 w 671331"/>
              <a:gd name="connsiteY3" fmla="*/ 347240 h 462987"/>
              <a:gd name="connsiteX4" fmla="*/ 219919 w 671331"/>
              <a:gd name="connsiteY4" fmla="*/ 370390 h 462987"/>
              <a:gd name="connsiteX5" fmla="*/ 555585 w 671331"/>
              <a:gd name="connsiteY5" fmla="*/ 370390 h 462987"/>
              <a:gd name="connsiteX6" fmla="*/ 590309 w 671331"/>
              <a:gd name="connsiteY6" fmla="*/ 393539 h 462987"/>
              <a:gd name="connsiteX7" fmla="*/ 636607 w 671331"/>
              <a:gd name="connsiteY7" fmla="*/ 451413 h 462987"/>
              <a:gd name="connsiteX8" fmla="*/ 671331 w 671331"/>
              <a:gd name="connsiteY8" fmla="*/ 462987 h 46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331" h="462987" extrusionOk="0">
                <a:moveTo>
                  <a:pt x="0" y="0"/>
                </a:moveTo>
                <a:cubicBezTo>
                  <a:pt x="10328" y="101817"/>
                  <a:pt x="9323" y="204816"/>
                  <a:pt x="11574" y="300942"/>
                </a:cubicBezTo>
                <a:cubicBezTo>
                  <a:pt x="12658" y="312167"/>
                  <a:pt x="25917" y="320394"/>
                  <a:pt x="34724" y="324091"/>
                </a:cubicBezTo>
                <a:cubicBezTo>
                  <a:pt x="56007" y="333907"/>
                  <a:pt x="80517" y="343077"/>
                  <a:pt x="104172" y="347240"/>
                </a:cubicBezTo>
                <a:cubicBezTo>
                  <a:pt x="177295" y="365815"/>
                  <a:pt x="138108" y="358457"/>
                  <a:pt x="219919" y="370390"/>
                </a:cubicBezTo>
                <a:cubicBezTo>
                  <a:pt x="344929" y="355597"/>
                  <a:pt x="425905" y="352463"/>
                  <a:pt x="555585" y="370390"/>
                </a:cubicBezTo>
                <a:cubicBezTo>
                  <a:pt x="569100" y="373060"/>
                  <a:pt x="576273" y="386178"/>
                  <a:pt x="590309" y="393539"/>
                </a:cubicBezTo>
                <a:cubicBezTo>
                  <a:pt x="596917" y="409596"/>
                  <a:pt x="617423" y="440265"/>
                  <a:pt x="636607" y="451413"/>
                </a:cubicBezTo>
                <a:cubicBezTo>
                  <a:pt x="647069" y="457690"/>
                  <a:pt x="671331" y="462987"/>
                  <a:pt x="671331" y="462987"/>
                </a:cubicBezTo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40183013">
                  <a:custGeom>
                    <a:avLst/>
                    <a:gdLst>
                      <a:gd name="connsiteX0" fmla="*/ 0 w 671331"/>
                      <a:gd name="connsiteY0" fmla="*/ 0 h 462987"/>
                      <a:gd name="connsiteX1" fmla="*/ 11574 w 671331"/>
                      <a:gd name="connsiteY1" fmla="*/ 300942 h 462987"/>
                      <a:gd name="connsiteX2" fmla="*/ 34724 w 671331"/>
                      <a:gd name="connsiteY2" fmla="*/ 324091 h 462987"/>
                      <a:gd name="connsiteX3" fmla="*/ 104172 w 671331"/>
                      <a:gd name="connsiteY3" fmla="*/ 347240 h 462987"/>
                      <a:gd name="connsiteX4" fmla="*/ 219919 w 671331"/>
                      <a:gd name="connsiteY4" fmla="*/ 370390 h 462987"/>
                      <a:gd name="connsiteX5" fmla="*/ 555585 w 671331"/>
                      <a:gd name="connsiteY5" fmla="*/ 370390 h 462987"/>
                      <a:gd name="connsiteX6" fmla="*/ 590309 w 671331"/>
                      <a:gd name="connsiteY6" fmla="*/ 393539 h 462987"/>
                      <a:gd name="connsiteX7" fmla="*/ 636607 w 671331"/>
                      <a:gd name="connsiteY7" fmla="*/ 451413 h 462987"/>
                      <a:gd name="connsiteX8" fmla="*/ 671331 w 671331"/>
                      <a:gd name="connsiteY8" fmla="*/ 462987 h 462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71331" h="462987">
                        <a:moveTo>
                          <a:pt x="0" y="0"/>
                        </a:moveTo>
                        <a:cubicBezTo>
                          <a:pt x="3858" y="100314"/>
                          <a:pt x="879" y="201125"/>
                          <a:pt x="11574" y="300942"/>
                        </a:cubicBezTo>
                        <a:cubicBezTo>
                          <a:pt x="12737" y="311793"/>
                          <a:pt x="24963" y="319211"/>
                          <a:pt x="34724" y="324091"/>
                        </a:cubicBezTo>
                        <a:cubicBezTo>
                          <a:pt x="56549" y="335003"/>
                          <a:pt x="80499" y="341322"/>
                          <a:pt x="104172" y="347240"/>
                        </a:cubicBezTo>
                        <a:cubicBezTo>
                          <a:pt x="173239" y="364507"/>
                          <a:pt x="134779" y="356200"/>
                          <a:pt x="219919" y="370390"/>
                        </a:cubicBezTo>
                        <a:cubicBezTo>
                          <a:pt x="339955" y="362888"/>
                          <a:pt x="437273" y="348207"/>
                          <a:pt x="555585" y="370390"/>
                        </a:cubicBezTo>
                        <a:cubicBezTo>
                          <a:pt x="569258" y="372954"/>
                          <a:pt x="578734" y="385823"/>
                          <a:pt x="590309" y="393539"/>
                        </a:cubicBezTo>
                        <a:cubicBezTo>
                          <a:pt x="600822" y="409309"/>
                          <a:pt x="618283" y="440419"/>
                          <a:pt x="636607" y="451413"/>
                        </a:cubicBezTo>
                        <a:cubicBezTo>
                          <a:pt x="647069" y="457690"/>
                          <a:pt x="671331" y="462987"/>
                          <a:pt x="671331" y="46298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078581B-187F-ECEF-6977-34EA7DE37300}"/>
              </a:ext>
            </a:extLst>
          </p:cNvPr>
          <p:cNvSpPr/>
          <p:nvPr/>
        </p:nvSpPr>
        <p:spPr>
          <a:xfrm>
            <a:off x="10857053" y="5092861"/>
            <a:ext cx="312517" cy="659757"/>
          </a:xfrm>
          <a:custGeom>
            <a:avLst/>
            <a:gdLst>
              <a:gd name="connsiteX0" fmla="*/ 92598 w 312517"/>
              <a:gd name="connsiteY0" fmla="*/ 659757 h 659757"/>
              <a:gd name="connsiteX1" fmla="*/ 34724 w 312517"/>
              <a:gd name="connsiteY1" fmla="*/ 578734 h 659757"/>
              <a:gd name="connsiteX2" fmla="*/ 0 w 312517"/>
              <a:gd name="connsiteY2" fmla="*/ 497711 h 659757"/>
              <a:gd name="connsiteX3" fmla="*/ 11575 w 312517"/>
              <a:gd name="connsiteY3" fmla="*/ 405114 h 659757"/>
              <a:gd name="connsiteX4" fmla="*/ 57874 w 312517"/>
              <a:gd name="connsiteY4" fmla="*/ 358815 h 659757"/>
              <a:gd name="connsiteX5" fmla="*/ 162046 w 312517"/>
              <a:gd name="connsiteY5" fmla="*/ 277792 h 659757"/>
              <a:gd name="connsiteX6" fmla="*/ 196770 w 312517"/>
              <a:gd name="connsiteY6" fmla="*/ 254643 h 659757"/>
              <a:gd name="connsiteX7" fmla="*/ 277793 w 312517"/>
              <a:gd name="connsiteY7" fmla="*/ 231493 h 659757"/>
              <a:gd name="connsiteX8" fmla="*/ 312517 w 312517"/>
              <a:gd name="connsiteY8" fmla="*/ 162045 h 659757"/>
              <a:gd name="connsiteX9" fmla="*/ 300942 w 312517"/>
              <a:gd name="connsiteY9" fmla="*/ 92597 h 659757"/>
              <a:gd name="connsiteX10" fmla="*/ 266218 w 312517"/>
              <a:gd name="connsiteY10" fmla="*/ 0 h 65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517" h="659757" extrusionOk="0">
                <a:moveTo>
                  <a:pt x="92598" y="659757"/>
                </a:moveTo>
                <a:cubicBezTo>
                  <a:pt x="74833" y="633797"/>
                  <a:pt x="52484" y="609866"/>
                  <a:pt x="34724" y="578734"/>
                </a:cubicBezTo>
                <a:cubicBezTo>
                  <a:pt x="14773" y="548463"/>
                  <a:pt x="12071" y="530396"/>
                  <a:pt x="0" y="497711"/>
                </a:cubicBezTo>
                <a:cubicBezTo>
                  <a:pt x="708" y="467290"/>
                  <a:pt x="-5121" y="436959"/>
                  <a:pt x="11575" y="405114"/>
                </a:cubicBezTo>
                <a:cubicBezTo>
                  <a:pt x="22499" y="386315"/>
                  <a:pt x="41480" y="372219"/>
                  <a:pt x="57874" y="358815"/>
                </a:cubicBezTo>
                <a:cubicBezTo>
                  <a:pt x="111008" y="306372"/>
                  <a:pt x="74763" y="338618"/>
                  <a:pt x="162046" y="277792"/>
                </a:cubicBezTo>
                <a:cubicBezTo>
                  <a:pt x="173482" y="270445"/>
                  <a:pt x="183687" y="258212"/>
                  <a:pt x="196770" y="254643"/>
                </a:cubicBezTo>
                <a:cubicBezTo>
                  <a:pt x="259957" y="242316"/>
                  <a:pt x="228053" y="245062"/>
                  <a:pt x="277793" y="231493"/>
                </a:cubicBezTo>
                <a:cubicBezTo>
                  <a:pt x="286788" y="213235"/>
                  <a:pt x="309666" y="189597"/>
                  <a:pt x="312517" y="162045"/>
                </a:cubicBezTo>
                <a:cubicBezTo>
                  <a:pt x="314604" y="137085"/>
                  <a:pt x="306606" y="112157"/>
                  <a:pt x="300942" y="92597"/>
                </a:cubicBezTo>
                <a:cubicBezTo>
                  <a:pt x="287598" y="40093"/>
                  <a:pt x="283484" y="35205"/>
                  <a:pt x="266218" y="0"/>
                </a:cubicBezTo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5940978">
                  <a:custGeom>
                    <a:avLst/>
                    <a:gdLst>
                      <a:gd name="connsiteX0" fmla="*/ 92598 w 312517"/>
                      <a:gd name="connsiteY0" fmla="*/ 659757 h 659757"/>
                      <a:gd name="connsiteX1" fmla="*/ 34724 w 312517"/>
                      <a:gd name="connsiteY1" fmla="*/ 578734 h 659757"/>
                      <a:gd name="connsiteX2" fmla="*/ 0 w 312517"/>
                      <a:gd name="connsiteY2" fmla="*/ 497711 h 659757"/>
                      <a:gd name="connsiteX3" fmla="*/ 11575 w 312517"/>
                      <a:gd name="connsiteY3" fmla="*/ 405114 h 659757"/>
                      <a:gd name="connsiteX4" fmla="*/ 57874 w 312517"/>
                      <a:gd name="connsiteY4" fmla="*/ 358815 h 659757"/>
                      <a:gd name="connsiteX5" fmla="*/ 162046 w 312517"/>
                      <a:gd name="connsiteY5" fmla="*/ 277792 h 659757"/>
                      <a:gd name="connsiteX6" fmla="*/ 196770 w 312517"/>
                      <a:gd name="connsiteY6" fmla="*/ 254643 h 659757"/>
                      <a:gd name="connsiteX7" fmla="*/ 277793 w 312517"/>
                      <a:gd name="connsiteY7" fmla="*/ 231493 h 659757"/>
                      <a:gd name="connsiteX8" fmla="*/ 312517 w 312517"/>
                      <a:gd name="connsiteY8" fmla="*/ 162045 h 659757"/>
                      <a:gd name="connsiteX9" fmla="*/ 300942 w 312517"/>
                      <a:gd name="connsiteY9" fmla="*/ 92597 h 659757"/>
                      <a:gd name="connsiteX10" fmla="*/ 266218 w 312517"/>
                      <a:gd name="connsiteY10" fmla="*/ 0 h 659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2517" h="659757">
                        <a:moveTo>
                          <a:pt x="92598" y="659757"/>
                        </a:moveTo>
                        <a:cubicBezTo>
                          <a:pt x="73307" y="632749"/>
                          <a:pt x="52543" y="606735"/>
                          <a:pt x="34724" y="578734"/>
                        </a:cubicBezTo>
                        <a:cubicBezTo>
                          <a:pt x="14702" y="547270"/>
                          <a:pt x="10962" y="530597"/>
                          <a:pt x="0" y="497711"/>
                        </a:cubicBezTo>
                        <a:cubicBezTo>
                          <a:pt x="3858" y="466845"/>
                          <a:pt x="-389" y="433827"/>
                          <a:pt x="11575" y="405114"/>
                        </a:cubicBezTo>
                        <a:cubicBezTo>
                          <a:pt x="19970" y="384967"/>
                          <a:pt x="42441" y="374248"/>
                          <a:pt x="57874" y="358815"/>
                        </a:cubicBezTo>
                        <a:cubicBezTo>
                          <a:pt x="112270" y="304419"/>
                          <a:pt x="78979" y="333170"/>
                          <a:pt x="162046" y="277792"/>
                        </a:cubicBezTo>
                        <a:cubicBezTo>
                          <a:pt x="173621" y="270076"/>
                          <a:pt x="183274" y="258017"/>
                          <a:pt x="196770" y="254643"/>
                        </a:cubicBezTo>
                        <a:cubicBezTo>
                          <a:pt x="254906" y="240109"/>
                          <a:pt x="227977" y="248099"/>
                          <a:pt x="277793" y="231493"/>
                        </a:cubicBezTo>
                        <a:cubicBezTo>
                          <a:pt x="289497" y="213937"/>
                          <a:pt x="312517" y="186004"/>
                          <a:pt x="312517" y="162045"/>
                        </a:cubicBezTo>
                        <a:cubicBezTo>
                          <a:pt x="312517" y="138576"/>
                          <a:pt x="306634" y="115365"/>
                          <a:pt x="300942" y="92597"/>
                        </a:cubicBezTo>
                        <a:cubicBezTo>
                          <a:pt x="288002" y="40838"/>
                          <a:pt x="284132" y="35826"/>
                          <a:pt x="266218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C0F079-6894-F5F9-780B-411B00975D2A}"/>
              </a:ext>
            </a:extLst>
          </p:cNvPr>
          <p:cNvCxnSpPr>
            <a:stCxn id="12" idx="5"/>
          </p:cNvCxnSpPr>
          <p:nvPr/>
        </p:nvCxnSpPr>
        <p:spPr>
          <a:xfrm>
            <a:off x="10314577" y="4272498"/>
            <a:ext cx="551258" cy="3458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38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93E88-7ECB-CB76-BB7F-35160DE3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3C31-82F2-A37E-4E10-D711B172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Proofs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C7A67D-9C1F-509A-7335-77C4A8F9BCF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6A8DC2-17BD-FB5F-28C6-FD51E745CFA5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6785919" cy="9202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Claim: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CC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⊆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Proof: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There then must exist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∉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If this the case, then the algorithm wouldn’t have terminated and would have instead added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 =&gt;&lt;=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6A8DC2-17BD-FB5F-28C6-FD51E745C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6785919" cy="9202519"/>
              </a:xfrm>
              <a:prstGeom prst="rect">
                <a:avLst/>
              </a:prstGeom>
              <a:blipFill>
                <a:blip r:embed="rId3"/>
                <a:stretch>
                  <a:fillRect l="-2430" t="-689" r="-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4C0F5BB-AD5A-DD20-CD06-AF4083C82160}"/>
              </a:ext>
            </a:extLst>
          </p:cNvPr>
          <p:cNvSpPr/>
          <p:nvPr/>
        </p:nvSpPr>
        <p:spPr>
          <a:xfrm>
            <a:off x="8068962" y="2113005"/>
            <a:ext cx="2940908" cy="278027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0605AF-8957-44DA-37AB-C39742A2B22E}"/>
              </a:ext>
            </a:extLst>
          </p:cNvPr>
          <p:cNvSpPr/>
          <p:nvPr/>
        </p:nvSpPr>
        <p:spPr>
          <a:xfrm>
            <a:off x="8902471" y="2657994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08C2FC-76FE-0A4D-D3CD-747B3168B456}"/>
              </a:ext>
            </a:extLst>
          </p:cNvPr>
          <p:cNvSpPr/>
          <p:nvPr/>
        </p:nvSpPr>
        <p:spPr>
          <a:xfrm>
            <a:off x="10537682" y="5710607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EE55A1-37BA-EAC3-4B6B-D72FE9A2296A}"/>
                  </a:ext>
                </a:extLst>
              </p:cNvPr>
              <p:cNvSpPr txBox="1"/>
              <p:nvPr/>
            </p:nvSpPr>
            <p:spPr>
              <a:xfrm>
                <a:off x="8966771" y="2648608"/>
                <a:ext cx="5083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EE55A1-37BA-EAC3-4B6B-D72FE9A22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771" y="2648608"/>
                <a:ext cx="508344" cy="646331"/>
              </a:xfrm>
              <a:prstGeom prst="rect">
                <a:avLst/>
              </a:prstGeom>
              <a:blipFill>
                <a:blip r:embed="rId4"/>
                <a:stretch>
                  <a:fillRect t="-13462" r="-47500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A7D9A7-B093-4FDE-1687-C3C5B3CC0A43}"/>
                  </a:ext>
                </a:extLst>
              </p:cNvPr>
              <p:cNvSpPr txBox="1"/>
              <p:nvPr/>
            </p:nvSpPr>
            <p:spPr>
              <a:xfrm>
                <a:off x="10601982" y="5701221"/>
                <a:ext cx="51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 dirty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A7D9A7-B093-4FDE-1687-C3C5B3CC0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982" y="5701221"/>
                <a:ext cx="518091" cy="646331"/>
              </a:xfrm>
              <a:prstGeom prst="rect">
                <a:avLst/>
              </a:prstGeom>
              <a:blipFill>
                <a:blip r:embed="rId5"/>
                <a:stretch>
                  <a:fillRect t="-13462" r="-4285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1D78A74-F7F5-82B5-18D2-16DF0D698EF8}"/>
              </a:ext>
            </a:extLst>
          </p:cNvPr>
          <p:cNvSpPr/>
          <p:nvPr/>
        </p:nvSpPr>
        <p:spPr>
          <a:xfrm>
            <a:off x="10537682" y="5710607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4FB5AA-4D2A-C1F2-F2CA-AEE4B22E9CF6}"/>
                  </a:ext>
                </a:extLst>
              </p:cNvPr>
              <p:cNvSpPr txBox="1"/>
              <p:nvPr/>
            </p:nvSpPr>
            <p:spPr>
              <a:xfrm>
                <a:off x="8966771" y="2648608"/>
                <a:ext cx="5083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4FB5AA-4D2A-C1F2-F2CA-AEE4B22E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771" y="2648608"/>
                <a:ext cx="508344" cy="646331"/>
              </a:xfrm>
              <a:prstGeom prst="rect">
                <a:avLst/>
              </a:prstGeom>
              <a:blipFill>
                <a:blip r:embed="rId4"/>
                <a:stretch>
                  <a:fillRect t="-13462" r="-47500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3448A7-C065-3C9B-4A92-830E73EAA1E1}"/>
                  </a:ext>
                </a:extLst>
              </p:cNvPr>
              <p:cNvSpPr txBox="1"/>
              <p:nvPr/>
            </p:nvSpPr>
            <p:spPr>
              <a:xfrm>
                <a:off x="9835145" y="3719445"/>
                <a:ext cx="5084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3448A7-C065-3C9B-4A92-830E73EAA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145" y="3719445"/>
                <a:ext cx="508473" cy="646331"/>
              </a:xfrm>
              <a:prstGeom prst="rect">
                <a:avLst/>
              </a:prstGeom>
              <a:blipFill>
                <a:blip r:embed="rId6"/>
                <a:stretch>
                  <a:fillRect t="-13462" r="-43902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8E7E6-C1B7-EDCE-6763-7422C689FBFF}"/>
                  </a:ext>
                </a:extLst>
              </p:cNvPr>
              <p:cNvSpPr txBox="1"/>
              <p:nvPr/>
            </p:nvSpPr>
            <p:spPr>
              <a:xfrm>
                <a:off x="10865835" y="4428475"/>
                <a:ext cx="51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dirty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8E7E6-C1B7-EDCE-6763-7422C689F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835" y="4428475"/>
                <a:ext cx="518091" cy="646331"/>
              </a:xfrm>
              <a:prstGeom prst="rect">
                <a:avLst/>
              </a:prstGeom>
              <a:blipFill>
                <a:blip r:embed="rId7"/>
                <a:stretch>
                  <a:fillRect l="-2381" t="-13462" r="-4285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>
            <a:extLst>
              <a:ext uri="{FF2B5EF4-FFF2-40B4-BE49-F238E27FC236}">
                <a16:creationId xmlns:a16="http://schemas.microsoft.com/office/drawing/2014/main" id="{82471253-68BA-801E-FB20-AAD27224CBCF}"/>
              </a:ext>
            </a:extLst>
          </p:cNvPr>
          <p:cNvSpPr/>
          <p:nvPr/>
        </p:nvSpPr>
        <p:spPr>
          <a:xfrm>
            <a:off x="9190299" y="3333509"/>
            <a:ext cx="671331" cy="462987"/>
          </a:xfrm>
          <a:custGeom>
            <a:avLst/>
            <a:gdLst>
              <a:gd name="connsiteX0" fmla="*/ 0 w 671331"/>
              <a:gd name="connsiteY0" fmla="*/ 0 h 462987"/>
              <a:gd name="connsiteX1" fmla="*/ 11574 w 671331"/>
              <a:gd name="connsiteY1" fmla="*/ 300942 h 462987"/>
              <a:gd name="connsiteX2" fmla="*/ 34724 w 671331"/>
              <a:gd name="connsiteY2" fmla="*/ 324091 h 462987"/>
              <a:gd name="connsiteX3" fmla="*/ 104172 w 671331"/>
              <a:gd name="connsiteY3" fmla="*/ 347240 h 462987"/>
              <a:gd name="connsiteX4" fmla="*/ 219919 w 671331"/>
              <a:gd name="connsiteY4" fmla="*/ 370390 h 462987"/>
              <a:gd name="connsiteX5" fmla="*/ 555585 w 671331"/>
              <a:gd name="connsiteY5" fmla="*/ 370390 h 462987"/>
              <a:gd name="connsiteX6" fmla="*/ 590309 w 671331"/>
              <a:gd name="connsiteY6" fmla="*/ 393539 h 462987"/>
              <a:gd name="connsiteX7" fmla="*/ 636607 w 671331"/>
              <a:gd name="connsiteY7" fmla="*/ 451413 h 462987"/>
              <a:gd name="connsiteX8" fmla="*/ 671331 w 671331"/>
              <a:gd name="connsiteY8" fmla="*/ 462987 h 46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331" h="462987" extrusionOk="0">
                <a:moveTo>
                  <a:pt x="0" y="0"/>
                </a:moveTo>
                <a:cubicBezTo>
                  <a:pt x="10328" y="101817"/>
                  <a:pt x="9323" y="204816"/>
                  <a:pt x="11574" y="300942"/>
                </a:cubicBezTo>
                <a:cubicBezTo>
                  <a:pt x="12658" y="312167"/>
                  <a:pt x="25917" y="320394"/>
                  <a:pt x="34724" y="324091"/>
                </a:cubicBezTo>
                <a:cubicBezTo>
                  <a:pt x="56007" y="333907"/>
                  <a:pt x="80517" y="343077"/>
                  <a:pt x="104172" y="347240"/>
                </a:cubicBezTo>
                <a:cubicBezTo>
                  <a:pt x="177295" y="365815"/>
                  <a:pt x="138108" y="358457"/>
                  <a:pt x="219919" y="370390"/>
                </a:cubicBezTo>
                <a:cubicBezTo>
                  <a:pt x="344929" y="355597"/>
                  <a:pt x="425905" y="352463"/>
                  <a:pt x="555585" y="370390"/>
                </a:cubicBezTo>
                <a:cubicBezTo>
                  <a:pt x="569100" y="373060"/>
                  <a:pt x="576273" y="386178"/>
                  <a:pt x="590309" y="393539"/>
                </a:cubicBezTo>
                <a:cubicBezTo>
                  <a:pt x="596917" y="409596"/>
                  <a:pt x="617423" y="440265"/>
                  <a:pt x="636607" y="451413"/>
                </a:cubicBezTo>
                <a:cubicBezTo>
                  <a:pt x="647069" y="457690"/>
                  <a:pt x="671331" y="462987"/>
                  <a:pt x="671331" y="462987"/>
                </a:cubicBezTo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40183013">
                  <a:custGeom>
                    <a:avLst/>
                    <a:gdLst>
                      <a:gd name="connsiteX0" fmla="*/ 0 w 671331"/>
                      <a:gd name="connsiteY0" fmla="*/ 0 h 462987"/>
                      <a:gd name="connsiteX1" fmla="*/ 11574 w 671331"/>
                      <a:gd name="connsiteY1" fmla="*/ 300942 h 462987"/>
                      <a:gd name="connsiteX2" fmla="*/ 34724 w 671331"/>
                      <a:gd name="connsiteY2" fmla="*/ 324091 h 462987"/>
                      <a:gd name="connsiteX3" fmla="*/ 104172 w 671331"/>
                      <a:gd name="connsiteY3" fmla="*/ 347240 h 462987"/>
                      <a:gd name="connsiteX4" fmla="*/ 219919 w 671331"/>
                      <a:gd name="connsiteY4" fmla="*/ 370390 h 462987"/>
                      <a:gd name="connsiteX5" fmla="*/ 555585 w 671331"/>
                      <a:gd name="connsiteY5" fmla="*/ 370390 h 462987"/>
                      <a:gd name="connsiteX6" fmla="*/ 590309 w 671331"/>
                      <a:gd name="connsiteY6" fmla="*/ 393539 h 462987"/>
                      <a:gd name="connsiteX7" fmla="*/ 636607 w 671331"/>
                      <a:gd name="connsiteY7" fmla="*/ 451413 h 462987"/>
                      <a:gd name="connsiteX8" fmla="*/ 671331 w 671331"/>
                      <a:gd name="connsiteY8" fmla="*/ 462987 h 462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71331" h="462987">
                        <a:moveTo>
                          <a:pt x="0" y="0"/>
                        </a:moveTo>
                        <a:cubicBezTo>
                          <a:pt x="3858" y="100314"/>
                          <a:pt x="879" y="201125"/>
                          <a:pt x="11574" y="300942"/>
                        </a:cubicBezTo>
                        <a:cubicBezTo>
                          <a:pt x="12737" y="311793"/>
                          <a:pt x="24963" y="319211"/>
                          <a:pt x="34724" y="324091"/>
                        </a:cubicBezTo>
                        <a:cubicBezTo>
                          <a:pt x="56549" y="335003"/>
                          <a:pt x="80499" y="341322"/>
                          <a:pt x="104172" y="347240"/>
                        </a:cubicBezTo>
                        <a:cubicBezTo>
                          <a:pt x="173239" y="364507"/>
                          <a:pt x="134779" y="356200"/>
                          <a:pt x="219919" y="370390"/>
                        </a:cubicBezTo>
                        <a:cubicBezTo>
                          <a:pt x="339955" y="362888"/>
                          <a:pt x="437273" y="348207"/>
                          <a:pt x="555585" y="370390"/>
                        </a:cubicBezTo>
                        <a:cubicBezTo>
                          <a:pt x="569258" y="372954"/>
                          <a:pt x="578734" y="385823"/>
                          <a:pt x="590309" y="393539"/>
                        </a:cubicBezTo>
                        <a:cubicBezTo>
                          <a:pt x="600822" y="409309"/>
                          <a:pt x="618283" y="440419"/>
                          <a:pt x="636607" y="451413"/>
                        </a:cubicBezTo>
                        <a:cubicBezTo>
                          <a:pt x="647069" y="457690"/>
                          <a:pt x="671331" y="462987"/>
                          <a:pt x="671331" y="46298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CBB90F9-D12C-52B7-7F92-D246DB4E5D8F}"/>
              </a:ext>
            </a:extLst>
          </p:cNvPr>
          <p:cNvSpPr/>
          <p:nvPr/>
        </p:nvSpPr>
        <p:spPr>
          <a:xfrm>
            <a:off x="10857053" y="5092861"/>
            <a:ext cx="312517" cy="659757"/>
          </a:xfrm>
          <a:custGeom>
            <a:avLst/>
            <a:gdLst>
              <a:gd name="connsiteX0" fmla="*/ 92598 w 312517"/>
              <a:gd name="connsiteY0" fmla="*/ 659757 h 659757"/>
              <a:gd name="connsiteX1" fmla="*/ 34724 w 312517"/>
              <a:gd name="connsiteY1" fmla="*/ 578734 h 659757"/>
              <a:gd name="connsiteX2" fmla="*/ 0 w 312517"/>
              <a:gd name="connsiteY2" fmla="*/ 497711 h 659757"/>
              <a:gd name="connsiteX3" fmla="*/ 11575 w 312517"/>
              <a:gd name="connsiteY3" fmla="*/ 405114 h 659757"/>
              <a:gd name="connsiteX4" fmla="*/ 57874 w 312517"/>
              <a:gd name="connsiteY4" fmla="*/ 358815 h 659757"/>
              <a:gd name="connsiteX5" fmla="*/ 162046 w 312517"/>
              <a:gd name="connsiteY5" fmla="*/ 277792 h 659757"/>
              <a:gd name="connsiteX6" fmla="*/ 196770 w 312517"/>
              <a:gd name="connsiteY6" fmla="*/ 254643 h 659757"/>
              <a:gd name="connsiteX7" fmla="*/ 277793 w 312517"/>
              <a:gd name="connsiteY7" fmla="*/ 231493 h 659757"/>
              <a:gd name="connsiteX8" fmla="*/ 312517 w 312517"/>
              <a:gd name="connsiteY8" fmla="*/ 162045 h 659757"/>
              <a:gd name="connsiteX9" fmla="*/ 300942 w 312517"/>
              <a:gd name="connsiteY9" fmla="*/ 92597 h 659757"/>
              <a:gd name="connsiteX10" fmla="*/ 266218 w 312517"/>
              <a:gd name="connsiteY10" fmla="*/ 0 h 65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517" h="659757" extrusionOk="0">
                <a:moveTo>
                  <a:pt x="92598" y="659757"/>
                </a:moveTo>
                <a:cubicBezTo>
                  <a:pt x="74833" y="633797"/>
                  <a:pt x="52484" y="609866"/>
                  <a:pt x="34724" y="578734"/>
                </a:cubicBezTo>
                <a:cubicBezTo>
                  <a:pt x="14773" y="548463"/>
                  <a:pt x="12071" y="530396"/>
                  <a:pt x="0" y="497711"/>
                </a:cubicBezTo>
                <a:cubicBezTo>
                  <a:pt x="708" y="467290"/>
                  <a:pt x="-5121" y="436959"/>
                  <a:pt x="11575" y="405114"/>
                </a:cubicBezTo>
                <a:cubicBezTo>
                  <a:pt x="22499" y="386315"/>
                  <a:pt x="41480" y="372219"/>
                  <a:pt x="57874" y="358815"/>
                </a:cubicBezTo>
                <a:cubicBezTo>
                  <a:pt x="111008" y="306372"/>
                  <a:pt x="74763" y="338618"/>
                  <a:pt x="162046" y="277792"/>
                </a:cubicBezTo>
                <a:cubicBezTo>
                  <a:pt x="173482" y="270445"/>
                  <a:pt x="183687" y="258212"/>
                  <a:pt x="196770" y="254643"/>
                </a:cubicBezTo>
                <a:cubicBezTo>
                  <a:pt x="259957" y="242316"/>
                  <a:pt x="228053" y="245062"/>
                  <a:pt x="277793" y="231493"/>
                </a:cubicBezTo>
                <a:cubicBezTo>
                  <a:pt x="286788" y="213235"/>
                  <a:pt x="309666" y="189597"/>
                  <a:pt x="312517" y="162045"/>
                </a:cubicBezTo>
                <a:cubicBezTo>
                  <a:pt x="314604" y="137085"/>
                  <a:pt x="306606" y="112157"/>
                  <a:pt x="300942" y="92597"/>
                </a:cubicBezTo>
                <a:cubicBezTo>
                  <a:pt x="287598" y="40093"/>
                  <a:pt x="283484" y="35205"/>
                  <a:pt x="266218" y="0"/>
                </a:cubicBezTo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5940978">
                  <a:custGeom>
                    <a:avLst/>
                    <a:gdLst>
                      <a:gd name="connsiteX0" fmla="*/ 92598 w 312517"/>
                      <a:gd name="connsiteY0" fmla="*/ 659757 h 659757"/>
                      <a:gd name="connsiteX1" fmla="*/ 34724 w 312517"/>
                      <a:gd name="connsiteY1" fmla="*/ 578734 h 659757"/>
                      <a:gd name="connsiteX2" fmla="*/ 0 w 312517"/>
                      <a:gd name="connsiteY2" fmla="*/ 497711 h 659757"/>
                      <a:gd name="connsiteX3" fmla="*/ 11575 w 312517"/>
                      <a:gd name="connsiteY3" fmla="*/ 405114 h 659757"/>
                      <a:gd name="connsiteX4" fmla="*/ 57874 w 312517"/>
                      <a:gd name="connsiteY4" fmla="*/ 358815 h 659757"/>
                      <a:gd name="connsiteX5" fmla="*/ 162046 w 312517"/>
                      <a:gd name="connsiteY5" fmla="*/ 277792 h 659757"/>
                      <a:gd name="connsiteX6" fmla="*/ 196770 w 312517"/>
                      <a:gd name="connsiteY6" fmla="*/ 254643 h 659757"/>
                      <a:gd name="connsiteX7" fmla="*/ 277793 w 312517"/>
                      <a:gd name="connsiteY7" fmla="*/ 231493 h 659757"/>
                      <a:gd name="connsiteX8" fmla="*/ 312517 w 312517"/>
                      <a:gd name="connsiteY8" fmla="*/ 162045 h 659757"/>
                      <a:gd name="connsiteX9" fmla="*/ 300942 w 312517"/>
                      <a:gd name="connsiteY9" fmla="*/ 92597 h 659757"/>
                      <a:gd name="connsiteX10" fmla="*/ 266218 w 312517"/>
                      <a:gd name="connsiteY10" fmla="*/ 0 h 659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2517" h="659757">
                        <a:moveTo>
                          <a:pt x="92598" y="659757"/>
                        </a:moveTo>
                        <a:cubicBezTo>
                          <a:pt x="73307" y="632749"/>
                          <a:pt x="52543" y="606735"/>
                          <a:pt x="34724" y="578734"/>
                        </a:cubicBezTo>
                        <a:cubicBezTo>
                          <a:pt x="14702" y="547270"/>
                          <a:pt x="10962" y="530597"/>
                          <a:pt x="0" y="497711"/>
                        </a:cubicBezTo>
                        <a:cubicBezTo>
                          <a:pt x="3858" y="466845"/>
                          <a:pt x="-389" y="433827"/>
                          <a:pt x="11575" y="405114"/>
                        </a:cubicBezTo>
                        <a:cubicBezTo>
                          <a:pt x="19970" y="384967"/>
                          <a:pt x="42441" y="374248"/>
                          <a:pt x="57874" y="358815"/>
                        </a:cubicBezTo>
                        <a:cubicBezTo>
                          <a:pt x="112270" y="304419"/>
                          <a:pt x="78979" y="333170"/>
                          <a:pt x="162046" y="277792"/>
                        </a:cubicBezTo>
                        <a:cubicBezTo>
                          <a:pt x="173621" y="270076"/>
                          <a:pt x="183274" y="258017"/>
                          <a:pt x="196770" y="254643"/>
                        </a:cubicBezTo>
                        <a:cubicBezTo>
                          <a:pt x="254906" y="240109"/>
                          <a:pt x="227977" y="248099"/>
                          <a:pt x="277793" y="231493"/>
                        </a:cubicBezTo>
                        <a:cubicBezTo>
                          <a:pt x="289497" y="213937"/>
                          <a:pt x="312517" y="186004"/>
                          <a:pt x="312517" y="162045"/>
                        </a:cubicBezTo>
                        <a:cubicBezTo>
                          <a:pt x="312517" y="138576"/>
                          <a:pt x="306634" y="115365"/>
                          <a:pt x="300942" y="92597"/>
                        </a:cubicBezTo>
                        <a:cubicBezTo>
                          <a:pt x="288002" y="40838"/>
                          <a:pt x="284132" y="35826"/>
                          <a:pt x="266218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C85790-6BD0-9F0E-B460-8033D8334F5E}"/>
              </a:ext>
            </a:extLst>
          </p:cNvPr>
          <p:cNvCxnSpPr/>
          <p:nvPr/>
        </p:nvCxnSpPr>
        <p:spPr>
          <a:xfrm>
            <a:off x="10314577" y="4272498"/>
            <a:ext cx="551258" cy="3458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1C82B9C-5644-7014-4B02-6A2CBC6467B7}"/>
              </a:ext>
            </a:extLst>
          </p:cNvPr>
          <p:cNvSpPr/>
          <p:nvPr/>
        </p:nvSpPr>
        <p:spPr>
          <a:xfrm>
            <a:off x="9770910" y="3728831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E482DB-54DE-DB8D-A777-F71A32AD7BAB}"/>
              </a:ext>
            </a:extLst>
          </p:cNvPr>
          <p:cNvSpPr/>
          <p:nvPr/>
        </p:nvSpPr>
        <p:spPr>
          <a:xfrm>
            <a:off x="10801600" y="4448390"/>
            <a:ext cx="636945" cy="6369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0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6E78E-25C9-9F6D-33C1-41A14C62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6170-7AFE-236F-8847-30A8A73C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Problem(s)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DD93BE-AF0F-E614-6EF5-FE07B9E384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FC35EA-E445-9A87-82E6-DD9A56B2C69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5242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s-t Connectivity Problem:</a:t>
                </a: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Input: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source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and destination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Output: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True if there exists a path and False otherwise.</a:t>
                </a:r>
              </a:p>
              <a:p>
                <a:pPr algn="l">
                  <a:spcAft>
                    <a:spcPts val="750"/>
                  </a:spcAft>
                </a:pPr>
                <a:endParaRPr lang="en-US" sz="3200" b="1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s-t Shortest Path Problem:</a:t>
                </a:r>
              </a:p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Input: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source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and destination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Output: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The length of the shortest path from s to t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if there is no path).</a:t>
                </a:r>
              </a:p>
              <a:p>
                <a:pPr algn="l">
                  <a:spcAft>
                    <a:spcPts val="750"/>
                  </a:spcAft>
                </a:pPr>
                <a:endParaRPr lang="en-US" sz="3200" b="1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FC35EA-E445-9A87-82E6-DD9A56B2C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5242461"/>
              </a:xfrm>
              <a:prstGeom prst="rect">
                <a:avLst/>
              </a:prstGeom>
              <a:blipFill>
                <a:blip r:embed="rId3"/>
                <a:stretch>
                  <a:fillRect l="-1448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943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B9020-8831-F666-E37D-0BC518663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triangle with circles and lines&#10;&#10;AI-generated content may be incorrect.">
            <a:extLst>
              <a:ext uri="{FF2B5EF4-FFF2-40B4-BE49-F238E27FC236}">
                <a16:creationId xmlns:a16="http://schemas.microsoft.com/office/drawing/2014/main" id="{90C1CFA9-AD4F-B7A5-1751-1DC00940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40" y="3829861"/>
            <a:ext cx="9664160" cy="3033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162C91-2DD6-04A5-C22B-BDC1E484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How would you describe BFS?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D7DE03-D100-2B05-AEA6-126CDB215A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0A187-3AFE-0BC1-BACD-37BC7F6B67EC}"/>
                  </a:ext>
                </a:extLst>
              </p:cNvPr>
              <p:cNvSpPr txBox="1"/>
              <p:nvPr/>
            </p:nvSpPr>
            <p:spPr>
              <a:xfrm>
                <a:off x="754459" y="1635703"/>
                <a:ext cx="10599341" cy="5940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that are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that are not in previous layer.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D204D6-E09C-7E19-0EB4-3A101D573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59" y="1635703"/>
                <a:ext cx="10599341" cy="5940088"/>
              </a:xfrm>
              <a:prstGeom prst="rect">
                <a:avLst/>
              </a:prstGeom>
              <a:blipFill>
                <a:blip r:embed="rId4"/>
                <a:stretch>
                  <a:fillRect l="-1316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021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082AA-055B-1783-16AA-3A8EFE9F1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D1C1-23C9-29AD-1F38-9779006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C8AC8F-D1C2-A170-507C-D9273BA3185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4E60F4-D60D-B385-0A13-722617159B55}"/>
                  </a:ext>
                </a:extLst>
              </p:cNvPr>
              <p:cNvSpPr txBox="1"/>
              <p:nvPr/>
            </p:nvSpPr>
            <p:spPr>
              <a:xfrm>
                <a:off x="754459" y="1635703"/>
                <a:ext cx="10599341" cy="7130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Input</a:t>
                </a:r>
                <a:r>
                  <a:rPr lang="en-US" sz="3200" b="0" dirty="0">
                    <a:solidFill>
                      <a:srgbClr val="333333"/>
                    </a:solidFill>
                  </a:rPr>
                  <a:t>: The current vertex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Global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An a</a:t>
                </a:r>
                <a:r>
                  <a:rPr lang="en-US" sz="3200" b="0" dirty="0">
                    <a:solidFill>
                      <a:srgbClr val="333333"/>
                    </a:solidFill>
                  </a:rPr>
                  <a:t>rray of exploration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32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0,1}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Mark current vertex as explored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] = 1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).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: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If v is not explored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] == 0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):</a:t>
                </a:r>
              </a:p>
              <a:p>
                <a:pPr marL="1371600" lvl="2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DFS(</a:t>
                </a:r>
                <a:r>
                  <a:rPr lang="en-US" sz="3200" dirty="0" err="1">
                    <a:solidFill>
                      <a:srgbClr val="333333"/>
                    </a:solidFill>
                  </a:rPr>
                  <a:t>v,A</a:t>
                </a:r>
                <a:r>
                  <a:rPr lang="en-US" sz="3200" dirty="0">
                    <a:solidFill>
                      <a:srgbClr val="333333"/>
                    </a:solidFill>
                  </a:rPr>
                  <a:t>)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4E60F4-D60D-B385-0A13-722617159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59" y="1635703"/>
                <a:ext cx="10599341" cy="7130157"/>
              </a:xfrm>
              <a:prstGeom prst="rect">
                <a:avLst/>
              </a:prstGeom>
              <a:blipFill>
                <a:blip r:embed="rId3"/>
                <a:stretch>
                  <a:fillRect l="-1316" t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790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6AAB9-5B53-FAC5-C575-D35CACE4D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E3A6-6823-DFED-34DA-973215CE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AB5AED-7238-7F73-0A73-1648A000052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C470AF-B717-F18F-124E-74FD60F90585}"/>
                  </a:ext>
                </a:extLst>
              </p:cNvPr>
              <p:cNvSpPr txBox="1"/>
              <p:nvPr/>
            </p:nvSpPr>
            <p:spPr>
              <a:xfrm>
                <a:off x="754459" y="1635703"/>
                <a:ext cx="10599341" cy="8812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Input</a:t>
                </a:r>
                <a:r>
                  <a:rPr lang="en-US" sz="3200" b="0" dirty="0">
                    <a:solidFill>
                      <a:srgbClr val="333333"/>
                    </a:solidFill>
                  </a:rPr>
                  <a:t>: The current vertex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Global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An a</a:t>
                </a:r>
                <a:r>
                  <a:rPr lang="en-US" sz="3200" b="0" dirty="0">
                    <a:solidFill>
                      <a:srgbClr val="333333"/>
                    </a:solidFill>
                  </a:rPr>
                  <a:t>rray of exploration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32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0,1}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Mark current vertex as explored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] = 1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).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: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If v is not explored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] == 0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):</a:t>
                </a:r>
              </a:p>
              <a:p>
                <a:pPr marL="1371600" lvl="2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DFS(</a:t>
                </a:r>
                <a:r>
                  <a:rPr lang="en-US" sz="3200" dirty="0" err="1">
                    <a:solidFill>
                      <a:srgbClr val="333333"/>
                    </a:solidFill>
                  </a:rPr>
                  <a:t>v,A</a:t>
                </a:r>
                <a:r>
                  <a:rPr lang="en-US" sz="3200" dirty="0">
                    <a:solidFill>
                      <a:srgbClr val="333333"/>
                    </a:solidFill>
                  </a:rPr>
                  <a:t>)</a:t>
                </a:r>
              </a:p>
              <a:p>
                <a:pPr marL="1371600" lvl="2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Idea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You are recursing or “drilling down”. If you get stuck, you go up a step and try the next choice. 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C470AF-B717-F18F-124E-74FD60F90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59" y="1635703"/>
                <a:ext cx="10599341" cy="8812669"/>
              </a:xfrm>
              <a:prstGeom prst="rect">
                <a:avLst/>
              </a:prstGeom>
              <a:blipFill>
                <a:blip r:embed="rId3"/>
                <a:stretch>
                  <a:fillRect l="-1316" t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520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7ACAF-CC72-6EAD-7F8A-4F79E202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1264-D374-AAD6-077F-F1BFEFB9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AD7D2-FD20-A819-505F-669BCE41F8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E6F5CE6-91A2-8C4F-2329-EBE11813FF69}"/>
              </a:ext>
            </a:extLst>
          </p:cNvPr>
          <p:cNvSpPr txBox="1"/>
          <p:nvPr/>
        </p:nvSpPr>
        <p:spPr>
          <a:xfrm>
            <a:off x="754460" y="1635703"/>
            <a:ext cx="5564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A = {1}</a:t>
            </a:r>
          </a:p>
        </p:txBody>
      </p:sp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0EF12278-7A3E-A96B-E3C2-9946FB3C32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42"/>
          <a:stretch>
            <a:fillRect/>
          </a:stretch>
        </p:blipFill>
        <p:spPr>
          <a:xfrm>
            <a:off x="6584589" y="1928090"/>
            <a:ext cx="5140410" cy="470491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C997DD2A-E869-4230-EDA5-439460BF0BBF}"/>
              </a:ext>
            </a:extLst>
          </p:cNvPr>
          <p:cNvSpPr/>
          <p:nvPr/>
        </p:nvSpPr>
        <p:spPr>
          <a:xfrm>
            <a:off x="8414795" y="2060294"/>
            <a:ext cx="1319514" cy="1192192"/>
          </a:xfrm>
          <a:custGeom>
            <a:avLst/>
            <a:gdLst>
              <a:gd name="connsiteX0" fmla="*/ 231494 w 1319514"/>
              <a:gd name="connsiteY0" fmla="*/ 1041721 h 1192192"/>
              <a:gd name="connsiteX1" fmla="*/ 312516 w 1319514"/>
              <a:gd name="connsiteY1" fmla="*/ 1099595 h 1192192"/>
              <a:gd name="connsiteX2" fmla="*/ 347240 w 1319514"/>
              <a:gd name="connsiteY2" fmla="*/ 1111169 h 1192192"/>
              <a:gd name="connsiteX3" fmla="*/ 416689 w 1319514"/>
              <a:gd name="connsiteY3" fmla="*/ 1157468 h 1192192"/>
              <a:gd name="connsiteX4" fmla="*/ 555585 w 1319514"/>
              <a:gd name="connsiteY4" fmla="*/ 1192192 h 1192192"/>
              <a:gd name="connsiteX5" fmla="*/ 844952 w 1319514"/>
              <a:gd name="connsiteY5" fmla="*/ 1180617 h 1192192"/>
              <a:gd name="connsiteX6" fmla="*/ 914400 w 1319514"/>
              <a:gd name="connsiteY6" fmla="*/ 1157468 h 1192192"/>
              <a:gd name="connsiteX7" fmla="*/ 1157468 w 1319514"/>
              <a:gd name="connsiteY7" fmla="*/ 1122744 h 1192192"/>
              <a:gd name="connsiteX8" fmla="*/ 1215342 w 1319514"/>
              <a:gd name="connsiteY8" fmla="*/ 1076445 h 1192192"/>
              <a:gd name="connsiteX9" fmla="*/ 1250066 w 1319514"/>
              <a:gd name="connsiteY9" fmla="*/ 949124 h 1192192"/>
              <a:gd name="connsiteX10" fmla="*/ 1261640 w 1319514"/>
              <a:gd name="connsiteY10" fmla="*/ 902825 h 1192192"/>
              <a:gd name="connsiteX11" fmla="*/ 1284790 w 1319514"/>
              <a:gd name="connsiteY11" fmla="*/ 868101 h 1192192"/>
              <a:gd name="connsiteX12" fmla="*/ 1296364 w 1319514"/>
              <a:gd name="connsiteY12" fmla="*/ 821802 h 1192192"/>
              <a:gd name="connsiteX13" fmla="*/ 1319514 w 1319514"/>
              <a:gd name="connsiteY13" fmla="*/ 752354 h 1192192"/>
              <a:gd name="connsiteX14" fmla="*/ 1307939 w 1319514"/>
              <a:gd name="connsiteY14" fmla="*/ 601883 h 1192192"/>
              <a:gd name="connsiteX15" fmla="*/ 1284790 w 1319514"/>
              <a:gd name="connsiteY15" fmla="*/ 509286 h 1192192"/>
              <a:gd name="connsiteX16" fmla="*/ 1261640 w 1319514"/>
              <a:gd name="connsiteY16" fmla="*/ 370390 h 1192192"/>
              <a:gd name="connsiteX17" fmla="*/ 1226916 w 1319514"/>
              <a:gd name="connsiteY17" fmla="*/ 254643 h 1192192"/>
              <a:gd name="connsiteX18" fmla="*/ 1169043 w 1319514"/>
              <a:gd name="connsiteY18" fmla="*/ 208344 h 1192192"/>
              <a:gd name="connsiteX19" fmla="*/ 1134319 w 1319514"/>
              <a:gd name="connsiteY19" fmla="*/ 173620 h 1192192"/>
              <a:gd name="connsiteX20" fmla="*/ 1099595 w 1319514"/>
              <a:gd name="connsiteY20" fmla="*/ 162045 h 1192192"/>
              <a:gd name="connsiteX21" fmla="*/ 1041721 w 1319514"/>
              <a:gd name="connsiteY21" fmla="*/ 115747 h 1192192"/>
              <a:gd name="connsiteX22" fmla="*/ 1006997 w 1319514"/>
              <a:gd name="connsiteY22" fmla="*/ 104172 h 1192192"/>
              <a:gd name="connsiteX23" fmla="*/ 937549 w 1319514"/>
              <a:gd name="connsiteY23" fmla="*/ 57873 h 1192192"/>
              <a:gd name="connsiteX24" fmla="*/ 868101 w 1319514"/>
              <a:gd name="connsiteY24" fmla="*/ 23149 h 1192192"/>
              <a:gd name="connsiteX25" fmla="*/ 775504 w 1319514"/>
              <a:gd name="connsiteY25" fmla="*/ 0 h 1192192"/>
              <a:gd name="connsiteX26" fmla="*/ 509286 w 1319514"/>
              <a:gd name="connsiteY26" fmla="*/ 11574 h 1192192"/>
              <a:gd name="connsiteX27" fmla="*/ 474562 w 1319514"/>
              <a:gd name="connsiteY27" fmla="*/ 23149 h 1192192"/>
              <a:gd name="connsiteX28" fmla="*/ 416689 w 1319514"/>
              <a:gd name="connsiteY28" fmla="*/ 46298 h 1192192"/>
              <a:gd name="connsiteX29" fmla="*/ 381964 w 1319514"/>
              <a:gd name="connsiteY29" fmla="*/ 69448 h 1192192"/>
              <a:gd name="connsiteX30" fmla="*/ 289367 w 1319514"/>
              <a:gd name="connsiteY30" fmla="*/ 138896 h 1192192"/>
              <a:gd name="connsiteX31" fmla="*/ 208344 w 1319514"/>
              <a:gd name="connsiteY31" fmla="*/ 208344 h 1192192"/>
              <a:gd name="connsiteX32" fmla="*/ 185195 w 1319514"/>
              <a:gd name="connsiteY32" fmla="*/ 243068 h 1192192"/>
              <a:gd name="connsiteX33" fmla="*/ 150471 w 1319514"/>
              <a:gd name="connsiteY33" fmla="*/ 289367 h 1192192"/>
              <a:gd name="connsiteX34" fmla="*/ 104172 w 1319514"/>
              <a:gd name="connsiteY34" fmla="*/ 358815 h 1192192"/>
              <a:gd name="connsiteX35" fmla="*/ 92597 w 1319514"/>
              <a:gd name="connsiteY35" fmla="*/ 405114 h 1192192"/>
              <a:gd name="connsiteX36" fmla="*/ 69448 w 1319514"/>
              <a:gd name="connsiteY36" fmla="*/ 439838 h 1192192"/>
              <a:gd name="connsiteX37" fmla="*/ 46299 w 1319514"/>
              <a:gd name="connsiteY37" fmla="*/ 486136 h 1192192"/>
              <a:gd name="connsiteX38" fmla="*/ 34724 w 1319514"/>
              <a:gd name="connsiteY38" fmla="*/ 532435 h 1192192"/>
              <a:gd name="connsiteX39" fmla="*/ 11575 w 1319514"/>
              <a:gd name="connsiteY39" fmla="*/ 567159 h 1192192"/>
              <a:gd name="connsiteX40" fmla="*/ 0 w 1319514"/>
              <a:gd name="connsiteY40" fmla="*/ 601883 h 1192192"/>
              <a:gd name="connsiteX41" fmla="*/ 11575 w 1319514"/>
              <a:gd name="connsiteY41" fmla="*/ 810228 h 1192192"/>
              <a:gd name="connsiteX42" fmla="*/ 34724 w 1319514"/>
              <a:gd name="connsiteY42" fmla="*/ 902825 h 1192192"/>
              <a:gd name="connsiteX43" fmla="*/ 46299 w 1319514"/>
              <a:gd name="connsiteY43" fmla="*/ 937549 h 1192192"/>
              <a:gd name="connsiteX44" fmla="*/ 115747 w 1319514"/>
              <a:gd name="connsiteY44" fmla="*/ 1030147 h 1192192"/>
              <a:gd name="connsiteX45" fmla="*/ 185195 w 1319514"/>
              <a:gd name="connsiteY45" fmla="*/ 1076445 h 1192192"/>
              <a:gd name="connsiteX46" fmla="*/ 254643 w 1319514"/>
              <a:gd name="connsiteY46" fmla="*/ 1099595 h 1192192"/>
              <a:gd name="connsiteX47" fmla="*/ 300942 w 1319514"/>
              <a:gd name="connsiteY47" fmla="*/ 1122744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9514" h="1192192">
                <a:moveTo>
                  <a:pt x="231494" y="1041721"/>
                </a:moveTo>
                <a:cubicBezTo>
                  <a:pt x="258501" y="1061012"/>
                  <a:pt x="284056" y="1082519"/>
                  <a:pt x="312516" y="1099595"/>
                </a:cubicBezTo>
                <a:cubicBezTo>
                  <a:pt x="322978" y="1105872"/>
                  <a:pt x="336778" y="1104892"/>
                  <a:pt x="347240" y="1111169"/>
                </a:cubicBezTo>
                <a:cubicBezTo>
                  <a:pt x="435566" y="1164164"/>
                  <a:pt x="276870" y="1101541"/>
                  <a:pt x="416689" y="1157468"/>
                </a:cubicBezTo>
                <a:cubicBezTo>
                  <a:pt x="482197" y="1183671"/>
                  <a:pt x="487270" y="1180806"/>
                  <a:pt x="555585" y="1192192"/>
                </a:cubicBezTo>
                <a:cubicBezTo>
                  <a:pt x="652041" y="1188334"/>
                  <a:pt x="748868" y="1189915"/>
                  <a:pt x="844952" y="1180617"/>
                </a:cubicBezTo>
                <a:cubicBezTo>
                  <a:pt x="869240" y="1178267"/>
                  <a:pt x="890727" y="1163386"/>
                  <a:pt x="914400" y="1157468"/>
                </a:cubicBezTo>
                <a:cubicBezTo>
                  <a:pt x="1022422" y="1130463"/>
                  <a:pt x="1044588" y="1133006"/>
                  <a:pt x="1157468" y="1122744"/>
                </a:cubicBezTo>
                <a:cubicBezTo>
                  <a:pt x="1169736" y="1114565"/>
                  <a:pt x="1207095" y="1092939"/>
                  <a:pt x="1215342" y="1076445"/>
                </a:cubicBezTo>
                <a:cubicBezTo>
                  <a:pt x="1237020" y="1033088"/>
                  <a:pt x="1239907" y="994842"/>
                  <a:pt x="1250066" y="949124"/>
                </a:cubicBezTo>
                <a:cubicBezTo>
                  <a:pt x="1253517" y="933595"/>
                  <a:pt x="1255374" y="917447"/>
                  <a:pt x="1261640" y="902825"/>
                </a:cubicBezTo>
                <a:cubicBezTo>
                  <a:pt x="1267120" y="890039"/>
                  <a:pt x="1277073" y="879676"/>
                  <a:pt x="1284790" y="868101"/>
                </a:cubicBezTo>
                <a:cubicBezTo>
                  <a:pt x="1288648" y="852668"/>
                  <a:pt x="1291793" y="837039"/>
                  <a:pt x="1296364" y="821802"/>
                </a:cubicBezTo>
                <a:cubicBezTo>
                  <a:pt x="1303376" y="798429"/>
                  <a:pt x="1319514" y="752354"/>
                  <a:pt x="1319514" y="752354"/>
                </a:cubicBezTo>
                <a:cubicBezTo>
                  <a:pt x="1315656" y="702197"/>
                  <a:pt x="1313494" y="651880"/>
                  <a:pt x="1307939" y="601883"/>
                </a:cubicBezTo>
                <a:cubicBezTo>
                  <a:pt x="1299407" y="525101"/>
                  <a:pt x="1299213" y="566981"/>
                  <a:pt x="1284790" y="509286"/>
                </a:cubicBezTo>
                <a:cubicBezTo>
                  <a:pt x="1268795" y="445305"/>
                  <a:pt x="1274707" y="442259"/>
                  <a:pt x="1261640" y="370390"/>
                </a:cubicBezTo>
                <a:cubicBezTo>
                  <a:pt x="1258143" y="351154"/>
                  <a:pt x="1233630" y="261358"/>
                  <a:pt x="1226916" y="254643"/>
                </a:cubicBezTo>
                <a:cubicBezTo>
                  <a:pt x="1159576" y="187301"/>
                  <a:pt x="1256640" y="281341"/>
                  <a:pt x="1169043" y="208344"/>
                </a:cubicBezTo>
                <a:cubicBezTo>
                  <a:pt x="1156468" y="197865"/>
                  <a:pt x="1147939" y="182700"/>
                  <a:pt x="1134319" y="173620"/>
                </a:cubicBezTo>
                <a:cubicBezTo>
                  <a:pt x="1124167" y="166852"/>
                  <a:pt x="1110508" y="167501"/>
                  <a:pt x="1099595" y="162045"/>
                </a:cubicBezTo>
                <a:cubicBezTo>
                  <a:pt x="960604" y="92550"/>
                  <a:pt x="1149379" y="180341"/>
                  <a:pt x="1041721" y="115747"/>
                </a:cubicBezTo>
                <a:cubicBezTo>
                  <a:pt x="1031259" y="109470"/>
                  <a:pt x="1018572" y="108030"/>
                  <a:pt x="1006997" y="104172"/>
                </a:cubicBezTo>
                <a:cubicBezTo>
                  <a:pt x="965739" y="62912"/>
                  <a:pt x="1002951" y="95245"/>
                  <a:pt x="937549" y="57873"/>
                </a:cubicBezTo>
                <a:cubicBezTo>
                  <a:pt x="889452" y="30390"/>
                  <a:pt x="918847" y="36989"/>
                  <a:pt x="868101" y="23149"/>
                </a:cubicBezTo>
                <a:cubicBezTo>
                  <a:pt x="837406" y="14778"/>
                  <a:pt x="775504" y="0"/>
                  <a:pt x="775504" y="0"/>
                </a:cubicBezTo>
                <a:cubicBezTo>
                  <a:pt x="686765" y="3858"/>
                  <a:pt x="597848" y="4762"/>
                  <a:pt x="509286" y="11574"/>
                </a:cubicBezTo>
                <a:cubicBezTo>
                  <a:pt x="497121" y="12510"/>
                  <a:pt x="485986" y="18865"/>
                  <a:pt x="474562" y="23149"/>
                </a:cubicBezTo>
                <a:cubicBezTo>
                  <a:pt x="455108" y="30444"/>
                  <a:pt x="435273" y="37006"/>
                  <a:pt x="416689" y="46298"/>
                </a:cubicBezTo>
                <a:cubicBezTo>
                  <a:pt x="404246" y="52519"/>
                  <a:pt x="393215" y="61266"/>
                  <a:pt x="381964" y="69448"/>
                </a:cubicBezTo>
                <a:cubicBezTo>
                  <a:pt x="350761" y="92141"/>
                  <a:pt x="321469" y="117495"/>
                  <a:pt x="289367" y="138896"/>
                </a:cubicBezTo>
                <a:cubicBezTo>
                  <a:pt x="257951" y="159840"/>
                  <a:pt x="230798" y="174662"/>
                  <a:pt x="208344" y="208344"/>
                </a:cubicBezTo>
                <a:cubicBezTo>
                  <a:pt x="200628" y="219919"/>
                  <a:pt x="193281" y="231748"/>
                  <a:pt x="185195" y="243068"/>
                </a:cubicBezTo>
                <a:cubicBezTo>
                  <a:pt x="173982" y="258766"/>
                  <a:pt x="160695" y="273008"/>
                  <a:pt x="150471" y="289367"/>
                </a:cubicBezTo>
                <a:cubicBezTo>
                  <a:pt x="103754" y="364113"/>
                  <a:pt x="151340" y="311645"/>
                  <a:pt x="104172" y="358815"/>
                </a:cubicBezTo>
                <a:cubicBezTo>
                  <a:pt x="100314" y="374248"/>
                  <a:pt x="98863" y="390492"/>
                  <a:pt x="92597" y="405114"/>
                </a:cubicBezTo>
                <a:cubicBezTo>
                  <a:pt x="87117" y="417900"/>
                  <a:pt x="76350" y="427760"/>
                  <a:pt x="69448" y="439838"/>
                </a:cubicBezTo>
                <a:cubicBezTo>
                  <a:pt x="60888" y="454819"/>
                  <a:pt x="52357" y="469980"/>
                  <a:pt x="46299" y="486136"/>
                </a:cubicBezTo>
                <a:cubicBezTo>
                  <a:pt x="40713" y="501031"/>
                  <a:pt x="40990" y="517813"/>
                  <a:pt x="34724" y="532435"/>
                </a:cubicBezTo>
                <a:cubicBezTo>
                  <a:pt x="29244" y="545221"/>
                  <a:pt x="17796" y="554717"/>
                  <a:pt x="11575" y="567159"/>
                </a:cubicBezTo>
                <a:cubicBezTo>
                  <a:pt x="6119" y="578072"/>
                  <a:pt x="3858" y="590308"/>
                  <a:pt x="0" y="601883"/>
                </a:cubicBezTo>
                <a:cubicBezTo>
                  <a:pt x="3858" y="671331"/>
                  <a:pt x="3602" y="741131"/>
                  <a:pt x="11575" y="810228"/>
                </a:cubicBezTo>
                <a:cubicBezTo>
                  <a:pt x="15222" y="841834"/>
                  <a:pt x="24663" y="872642"/>
                  <a:pt x="34724" y="902825"/>
                </a:cubicBezTo>
                <a:cubicBezTo>
                  <a:pt x="38582" y="914400"/>
                  <a:pt x="40374" y="926884"/>
                  <a:pt x="46299" y="937549"/>
                </a:cubicBezTo>
                <a:cubicBezTo>
                  <a:pt x="57700" y="958070"/>
                  <a:pt x="88987" y="1010077"/>
                  <a:pt x="115747" y="1030147"/>
                </a:cubicBezTo>
                <a:cubicBezTo>
                  <a:pt x="138005" y="1046840"/>
                  <a:pt x="158801" y="1067647"/>
                  <a:pt x="185195" y="1076445"/>
                </a:cubicBezTo>
                <a:lnTo>
                  <a:pt x="254643" y="1099595"/>
                </a:lnTo>
                <a:cubicBezTo>
                  <a:pt x="294545" y="1112896"/>
                  <a:pt x="280739" y="1102541"/>
                  <a:pt x="300942" y="1122744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08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A7273-7F8D-B0CF-CC5A-8244C13E6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55EF-1A9F-68DC-770A-B5857509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440332-F9D6-DD6F-FE16-95081E71ECE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E9BD96-47FF-D890-BD03-46A0F9C9CAFB}"/>
              </a:ext>
            </a:extLst>
          </p:cNvPr>
          <p:cNvSpPr txBox="1"/>
          <p:nvPr/>
        </p:nvSpPr>
        <p:spPr>
          <a:xfrm>
            <a:off x="754460" y="1635703"/>
            <a:ext cx="5564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A = {1,2}</a:t>
            </a:r>
          </a:p>
        </p:txBody>
      </p:sp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AB4FBEE0-056E-FFF4-D5E0-3D735E0D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42"/>
          <a:stretch>
            <a:fillRect/>
          </a:stretch>
        </p:blipFill>
        <p:spPr>
          <a:xfrm>
            <a:off x="6584589" y="1928090"/>
            <a:ext cx="5140410" cy="4704917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C09EE948-A257-D72E-AA57-20A3167947C7}"/>
              </a:ext>
            </a:extLst>
          </p:cNvPr>
          <p:cNvSpPr/>
          <p:nvPr/>
        </p:nvSpPr>
        <p:spPr>
          <a:xfrm>
            <a:off x="7697165" y="2129742"/>
            <a:ext cx="1875924" cy="2349661"/>
          </a:xfrm>
          <a:custGeom>
            <a:avLst/>
            <a:gdLst>
              <a:gd name="connsiteX0" fmla="*/ 1516283 w 1875924"/>
              <a:gd name="connsiteY0" fmla="*/ 1273215 h 2349661"/>
              <a:gd name="connsiteX1" fmla="*/ 1608881 w 1875924"/>
              <a:gd name="connsiteY1" fmla="*/ 1192192 h 2349661"/>
              <a:gd name="connsiteX2" fmla="*/ 1632030 w 1875924"/>
              <a:gd name="connsiteY2" fmla="*/ 1157468 h 2349661"/>
              <a:gd name="connsiteX3" fmla="*/ 1701478 w 1875924"/>
              <a:gd name="connsiteY3" fmla="*/ 1088020 h 2349661"/>
              <a:gd name="connsiteX4" fmla="*/ 1747777 w 1875924"/>
              <a:gd name="connsiteY4" fmla="*/ 1018572 h 2349661"/>
              <a:gd name="connsiteX5" fmla="*/ 1794076 w 1875924"/>
              <a:gd name="connsiteY5" fmla="*/ 937549 h 2349661"/>
              <a:gd name="connsiteX6" fmla="*/ 1817225 w 1875924"/>
              <a:gd name="connsiteY6" fmla="*/ 868101 h 2349661"/>
              <a:gd name="connsiteX7" fmla="*/ 1828800 w 1875924"/>
              <a:gd name="connsiteY7" fmla="*/ 833377 h 2349661"/>
              <a:gd name="connsiteX8" fmla="*/ 1863524 w 1875924"/>
              <a:gd name="connsiteY8" fmla="*/ 682906 h 2349661"/>
              <a:gd name="connsiteX9" fmla="*/ 1863524 w 1875924"/>
              <a:gd name="connsiteY9" fmla="*/ 520861 h 2349661"/>
              <a:gd name="connsiteX10" fmla="*/ 1840374 w 1875924"/>
              <a:gd name="connsiteY10" fmla="*/ 474562 h 2349661"/>
              <a:gd name="connsiteX11" fmla="*/ 1817225 w 1875924"/>
              <a:gd name="connsiteY11" fmla="*/ 405114 h 2349661"/>
              <a:gd name="connsiteX12" fmla="*/ 1805650 w 1875924"/>
              <a:gd name="connsiteY12" fmla="*/ 370390 h 2349661"/>
              <a:gd name="connsiteX13" fmla="*/ 1747777 w 1875924"/>
              <a:gd name="connsiteY13" fmla="*/ 231493 h 2349661"/>
              <a:gd name="connsiteX14" fmla="*/ 1724627 w 1875924"/>
              <a:gd name="connsiteY14" fmla="*/ 208344 h 2349661"/>
              <a:gd name="connsiteX15" fmla="*/ 1666754 w 1875924"/>
              <a:gd name="connsiteY15" fmla="*/ 138896 h 2349661"/>
              <a:gd name="connsiteX16" fmla="*/ 1620455 w 1875924"/>
              <a:gd name="connsiteY16" fmla="*/ 104172 h 2349661"/>
              <a:gd name="connsiteX17" fmla="*/ 1504708 w 1875924"/>
              <a:gd name="connsiteY17" fmla="*/ 34724 h 2349661"/>
              <a:gd name="connsiteX18" fmla="*/ 1435260 w 1875924"/>
              <a:gd name="connsiteY18" fmla="*/ 11574 h 2349661"/>
              <a:gd name="connsiteX19" fmla="*/ 1331088 w 1875924"/>
              <a:gd name="connsiteY19" fmla="*/ 0 h 2349661"/>
              <a:gd name="connsiteX20" fmla="*/ 1134319 w 1875924"/>
              <a:gd name="connsiteY20" fmla="*/ 11574 h 2349661"/>
              <a:gd name="connsiteX21" fmla="*/ 1088020 w 1875924"/>
              <a:gd name="connsiteY21" fmla="*/ 46299 h 2349661"/>
              <a:gd name="connsiteX22" fmla="*/ 1030146 w 1875924"/>
              <a:gd name="connsiteY22" fmla="*/ 104172 h 2349661"/>
              <a:gd name="connsiteX23" fmla="*/ 983848 w 1875924"/>
              <a:gd name="connsiteY23" fmla="*/ 138896 h 2349661"/>
              <a:gd name="connsiteX24" fmla="*/ 856526 w 1875924"/>
              <a:gd name="connsiteY24" fmla="*/ 266217 h 2349661"/>
              <a:gd name="connsiteX25" fmla="*/ 787078 w 1875924"/>
              <a:gd name="connsiteY25" fmla="*/ 335666 h 2349661"/>
              <a:gd name="connsiteX26" fmla="*/ 752354 w 1875924"/>
              <a:gd name="connsiteY26" fmla="*/ 370390 h 2349661"/>
              <a:gd name="connsiteX27" fmla="*/ 706055 w 1875924"/>
              <a:gd name="connsiteY27" fmla="*/ 428263 h 2349661"/>
              <a:gd name="connsiteX28" fmla="*/ 601883 w 1875924"/>
              <a:gd name="connsiteY28" fmla="*/ 532435 h 2349661"/>
              <a:gd name="connsiteX29" fmla="*/ 532435 w 1875924"/>
              <a:gd name="connsiteY29" fmla="*/ 625033 h 2349661"/>
              <a:gd name="connsiteX30" fmla="*/ 462987 w 1875924"/>
              <a:gd name="connsiteY30" fmla="*/ 717630 h 2349661"/>
              <a:gd name="connsiteX31" fmla="*/ 439838 w 1875924"/>
              <a:gd name="connsiteY31" fmla="*/ 763929 h 2349661"/>
              <a:gd name="connsiteX32" fmla="*/ 393539 w 1875924"/>
              <a:gd name="connsiteY32" fmla="*/ 833377 h 2349661"/>
              <a:gd name="connsiteX33" fmla="*/ 347240 w 1875924"/>
              <a:gd name="connsiteY33" fmla="*/ 914400 h 2349661"/>
              <a:gd name="connsiteX34" fmla="*/ 312516 w 1875924"/>
              <a:gd name="connsiteY34" fmla="*/ 1018572 h 2349661"/>
              <a:gd name="connsiteX35" fmla="*/ 266217 w 1875924"/>
              <a:gd name="connsiteY35" fmla="*/ 1134319 h 2349661"/>
              <a:gd name="connsiteX36" fmla="*/ 254643 w 1875924"/>
              <a:gd name="connsiteY36" fmla="*/ 1169043 h 2349661"/>
              <a:gd name="connsiteX37" fmla="*/ 243068 w 1875924"/>
              <a:gd name="connsiteY37" fmla="*/ 1203767 h 2349661"/>
              <a:gd name="connsiteX38" fmla="*/ 219919 w 1875924"/>
              <a:gd name="connsiteY38" fmla="*/ 1284790 h 2349661"/>
              <a:gd name="connsiteX39" fmla="*/ 196769 w 1875924"/>
              <a:gd name="connsiteY39" fmla="*/ 1331088 h 2349661"/>
              <a:gd name="connsiteX40" fmla="*/ 173620 w 1875924"/>
              <a:gd name="connsiteY40" fmla="*/ 1400536 h 2349661"/>
              <a:gd name="connsiteX41" fmla="*/ 150470 w 1875924"/>
              <a:gd name="connsiteY41" fmla="*/ 1423686 h 2349661"/>
              <a:gd name="connsiteX42" fmla="*/ 104172 w 1875924"/>
              <a:gd name="connsiteY42" fmla="*/ 1504709 h 2349661"/>
              <a:gd name="connsiteX43" fmla="*/ 92597 w 1875924"/>
              <a:gd name="connsiteY43" fmla="*/ 1539433 h 2349661"/>
              <a:gd name="connsiteX44" fmla="*/ 69448 w 1875924"/>
              <a:gd name="connsiteY44" fmla="*/ 1585731 h 2349661"/>
              <a:gd name="connsiteX45" fmla="*/ 57873 w 1875924"/>
              <a:gd name="connsiteY45" fmla="*/ 1620455 h 2349661"/>
              <a:gd name="connsiteX46" fmla="*/ 34724 w 1875924"/>
              <a:gd name="connsiteY46" fmla="*/ 1666754 h 2349661"/>
              <a:gd name="connsiteX47" fmla="*/ 23149 w 1875924"/>
              <a:gd name="connsiteY47" fmla="*/ 1713053 h 2349661"/>
              <a:gd name="connsiteX48" fmla="*/ 0 w 1875924"/>
              <a:gd name="connsiteY48" fmla="*/ 1782501 h 2349661"/>
              <a:gd name="connsiteX49" fmla="*/ 11574 w 1875924"/>
              <a:gd name="connsiteY49" fmla="*/ 2013995 h 2349661"/>
              <a:gd name="connsiteX50" fmla="*/ 34724 w 1875924"/>
              <a:gd name="connsiteY50" fmla="*/ 2071868 h 2349661"/>
              <a:gd name="connsiteX51" fmla="*/ 46298 w 1875924"/>
              <a:gd name="connsiteY51" fmla="*/ 2106592 h 2349661"/>
              <a:gd name="connsiteX52" fmla="*/ 138896 w 1875924"/>
              <a:gd name="connsiteY52" fmla="*/ 2222339 h 2349661"/>
              <a:gd name="connsiteX53" fmla="*/ 208344 w 1875924"/>
              <a:gd name="connsiteY53" fmla="*/ 2268638 h 2349661"/>
              <a:gd name="connsiteX54" fmla="*/ 243068 w 1875924"/>
              <a:gd name="connsiteY54" fmla="*/ 2303362 h 2349661"/>
              <a:gd name="connsiteX55" fmla="*/ 289367 w 1875924"/>
              <a:gd name="connsiteY55" fmla="*/ 2314936 h 2349661"/>
              <a:gd name="connsiteX56" fmla="*/ 358815 w 1875924"/>
              <a:gd name="connsiteY56" fmla="*/ 2338086 h 2349661"/>
              <a:gd name="connsiteX57" fmla="*/ 393539 w 1875924"/>
              <a:gd name="connsiteY57" fmla="*/ 2349661 h 2349661"/>
              <a:gd name="connsiteX58" fmla="*/ 613458 w 1875924"/>
              <a:gd name="connsiteY58" fmla="*/ 2338086 h 2349661"/>
              <a:gd name="connsiteX59" fmla="*/ 648182 w 1875924"/>
              <a:gd name="connsiteY59" fmla="*/ 2314936 h 2349661"/>
              <a:gd name="connsiteX60" fmla="*/ 682906 w 1875924"/>
              <a:gd name="connsiteY60" fmla="*/ 2303362 h 2349661"/>
              <a:gd name="connsiteX61" fmla="*/ 706055 w 1875924"/>
              <a:gd name="connsiteY61" fmla="*/ 2280212 h 2349661"/>
              <a:gd name="connsiteX62" fmla="*/ 752354 w 1875924"/>
              <a:gd name="connsiteY62" fmla="*/ 2245488 h 2349661"/>
              <a:gd name="connsiteX63" fmla="*/ 787078 w 1875924"/>
              <a:gd name="connsiteY63" fmla="*/ 2199190 h 2349661"/>
              <a:gd name="connsiteX64" fmla="*/ 844951 w 1875924"/>
              <a:gd name="connsiteY64" fmla="*/ 2152891 h 2349661"/>
              <a:gd name="connsiteX65" fmla="*/ 914400 w 1875924"/>
              <a:gd name="connsiteY65" fmla="*/ 2048719 h 2349661"/>
              <a:gd name="connsiteX66" fmla="*/ 949124 w 1875924"/>
              <a:gd name="connsiteY66" fmla="*/ 2025569 h 2349661"/>
              <a:gd name="connsiteX67" fmla="*/ 983848 w 1875924"/>
              <a:gd name="connsiteY67" fmla="*/ 1979271 h 2349661"/>
              <a:gd name="connsiteX68" fmla="*/ 1006997 w 1875924"/>
              <a:gd name="connsiteY68" fmla="*/ 1956121 h 2349661"/>
              <a:gd name="connsiteX69" fmla="*/ 1041721 w 1875924"/>
              <a:gd name="connsiteY69" fmla="*/ 1909823 h 2349661"/>
              <a:gd name="connsiteX70" fmla="*/ 1076445 w 1875924"/>
              <a:gd name="connsiteY70" fmla="*/ 1875099 h 2349661"/>
              <a:gd name="connsiteX71" fmla="*/ 1099594 w 1875924"/>
              <a:gd name="connsiteY71" fmla="*/ 1840374 h 2349661"/>
              <a:gd name="connsiteX72" fmla="*/ 1180617 w 1875924"/>
              <a:gd name="connsiteY72" fmla="*/ 1736202 h 2349661"/>
              <a:gd name="connsiteX73" fmla="*/ 1203767 w 1875924"/>
              <a:gd name="connsiteY73" fmla="*/ 1701478 h 2349661"/>
              <a:gd name="connsiteX74" fmla="*/ 1238491 w 1875924"/>
              <a:gd name="connsiteY74" fmla="*/ 1632030 h 2349661"/>
              <a:gd name="connsiteX75" fmla="*/ 1250065 w 1875924"/>
              <a:gd name="connsiteY75" fmla="*/ 1597306 h 2349661"/>
              <a:gd name="connsiteX76" fmla="*/ 1296364 w 1875924"/>
              <a:gd name="connsiteY76" fmla="*/ 1551007 h 2349661"/>
              <a:gd name="connsiteX77" fmla="*/ 1331088 w 1875924"/>
              <a:gd name="connsiteY77" fmla="*/ 1516283 h 2349661"/>
              <a:gd name="connsiteX78" fmla="*/ 1354238 w 1875924"/>
              <a:gd name="connsiteY78" fmla="*/ 1493134 h 2349661"/>
              <a:gd name="connsiteX79" fmla="*/ 1388962 w 1875924"/>
              <a:gd name="connsiteY79" fmla="*/ 1458410 h 2349661"/>
              <a:gd name="connsiteX80" fmla="*/ 1423686 w 1875924"/>
              <a:gd name="connsiteY80" fmla="*/ 1435261 h 2349661"/>
              <a:gd name="connsiteX81" fmla="*/ 1481559 w 1875924"/>
              <a:gd name="connsiteY81" fmla="*/ 1388962 h 2349661"/>
              <a:gd name="connsiteX82" fmla="*/ 1516283 w 1875924"/>
              <a:gd name="connsiteY82" fmla="*/ 1273215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875924" h="2349661">
                <a:moveTo>
                  <a:pt x="1516283" y="1273215"/>
                </a:moveTo>
                <a:cubicBezTo>
                  <a:pt x="1537503" y="1240420"/>
                  <a:pt x="1579880" y="1221193"/>
                  <a:pt x="1608881" y="1192192"/>
                </a:cubicBezTo>
                <a:cubicBezTo>
                  <a:pt x="1618718" y="1182355"/>
                  <a:pt x="1622788" y="1167865"/>
                  <a:pt x="1632030" y="1157468"/>
                </a:cubicBezTo>
                <a:cubicBezTo>
                  <a:pt x="1653780" y="1132999"/>
                  <a:pt x="1683318" y="1115260"/>
                  <a:pt x="1701478" y="1088020"/>
                </a:cubicBezTo>
                <a:cubicBezTo>
                  <a:pt x="1716911" y="1064871"/>
                  <a:pt x="1733463" y="1042429"/>
                  <a:pt x="1747777" y="1018572"/>
                </a:cubicBezTo>
                <a:cubicBezTo>
                  <a:pt x="1835877" y="871738"/>
                  <a:pt x="1714005" y="1057653"/>
                  <a:pt x="1794076" y="937549"/>
                </a:cubicBezTo>
                <a:lnTo>
                  <a:pt x="1817225" y="868101"/>
                </a:lnTo>
                <a:cubicBezTo>
                  <a:pt x="1821083" y="856526"/>
                  <a:pt x="1826407" y="845341"/>
                  <a:pt x="1828800" y="833377"/>
                </a:cubicBezTo>
                <a:cubicBezTo>
                  <a:pt x="1854342" y="705666"/>
                  <a:pt x="1839506" y="754957"/>
                  <a:pt x="1863524" y="682906"/>
                </a:cubicBezTo>
                <a:cubicBezTo>
                  <a:pt x="1875840" y="609007"/>
                  <a:pt x="1883803" y="601977"/>
                  <a:pt x="1863524" y="520861"/>
                </a:cubicBezTo>
                <a:cubicBezTo>
                  <a:pt x="1859339" y="504121"/>
                  <a:pt x="1846782" y="490583"/>
                  <a:pt x="1840374" y="474562"/>
                </a:cubicBezTo>
                <a:cubicBezTo>
                  <a:pt x="1831311" y="451906"/>
                  <a:pt x="1824941" y="428263"/>
                  <a:pt x="1817225" y="405114"/>
                </a:cubicBezTo>
                <a:cubicBezTo>
                  <a:pt x="1813367" y="393539"/>
                  <a:pt x="1808609" y="382227"/>
                  <a:pt x="1805650" y="370390"/>
                </a:cubicBezTo>
                <a:cubicBezTo>
                  <a:pt x="1793914" y="323442"/>
                  <a:pt x="1783387" y="267101"/>
                  <a:pt x="1747777" y="231493"/>
                </a:cubicBezTo>
                <a:cubicBezTo>
                  <a:pt x="1740060" y="223777"/>
                  <a:pt x="1731444" y="216865"/>
                  <a:pt x="1724627" y="208344"/>
                </a:cubicBezTo>
                <a:cubicBezTo>
                  <a:pt x="1685656" y="159631"/>
                  <a:pt x="1719247" y="183890"/>
                  <a:pt x="1666754" y="138896"/>
                </a:cubicBezTo>
                <a:cubicBezTo>
                  <a:pt x="1652107" y="126341"/>
                  <a:pt x="1636259" y="115235"/>
                  <a:pt x="1620455" y="104172"/>
                </a:cubicBezTo>
                <a:cubicBezTo>
                  <a:pt x="1584216" y="78805"/>
                  <a:pt x="1546393" y="51398"/>
                  <a:pt x="1504708" y="34724"/>
                </a:cubicBezTo>
                <a:cubicBezTo>
                  <a:pt x="1482052" y="25661"/>
                  <a:pt x="1459512" y="14269"/>
                  <a:pt x="1435260" y="11574"/>
                </a:cubicBezTo>
                <a:lnTo>
                  <a:pt x="1331088" y="0"/>
                </a:lnTo>
                <a:cubicBezTo>
                  <a:pt x="1265498" y="3858"/>
                  <a:pt x="1198862" y="-720"/>
                  <a:pt x="1134319" y="11574"/>
                </a:cubicBezTo>
                <a:cubicBezTo>
                  <a:pt x="1115368" y="15184"/>
                  <a:pt x="1102439" y="33483"/>
                  <a:pt x="1088020" y="46299"/>
                </a:cubicBezTo>
                <a:cubicBezTo>
                  <a:pt x="1067629" y="64424"/>
                  <a:pt x="1051971" y="87803"/>
                  <a:pt x="1030146" y="104172"/>
                </a:cubicBezTo>
                <a:cubicBezTo>
                  <a:pt x="1014713" y="115747"/>
                  <a:pt x="997951" y="125733"/>
                  <a:pt x="983848" y="138896"/>
                </a:cubicBezTo>
                <a:cubicBezTo>
                  <a:pt x="939970" y="179849"/>
                  <a:pt x="898967" y="223776"/>
                  <a:pt x="856526" y="266217"/>
                </a:cubicBezTo>
                <a:lnTo>
                  <a:pt x="787078" y="335666"/>
                </a:lnTo>
                <a:cubicBezTo>
                  <a:pt x="775503" y="347241"/>
                  <a:pt x="762580" y="357608"/>
                  <a:pt x="752354" y="370390"/>
                </a:cubicBezTo>
                <a:cubicBezTo>
                  <a:pt x="736921" y="389681"/>
                  <a:pt x="722865" y="410160"/>
                  <a:pt x="706055" y="428263"/>
                </a:cubicBezTo>
                <a:cubicBezTo>
                  <a:pt x="672640" y="464248"/>
                  <a:pt x="631347" y="493149"/>
                  <a:pt x="601883" y="532435"/>
                </a:cubicBezTo>
                <a:cubicBezTo>
                  <a:pt x="578734" y="563301"/>
                  <a:pt x="552286" y="591949"/>
                  <a:pt x="532435" y="625033"/>
                </a:cubicBezTo>
                <a:cubicBezTo>
                  <a:pt x="489289" y="696942"/>
                  <a:pt x="513619" y="666998"/>
                  <a:pt x="462987" y="717630"/>
                </a:cubicBezTo>
                <a:cubicBezTo>
                  <a:pt x="455271" y="733063"/>
                  <a:pt x="448715" y="749133"/>
                  <a:pt x="439838" y="763929"/>
                </a:cubicBezTo>
                <a:cubicBezTo>
                  <a:pt x="425524" y="787786"/>
                  <a:pt x="402337" y="806983"/>
                  <a:pt x="393539" y="833377"/>
                </a:cubicBezTo>
                <a:cubicBezTo>
                  <a:pt x="375863" y="886402"/>
                  <a:pt x="389284" y="858340"/>
                  <a:pt x="347240" y="914400"/>
                </a:cubicBezTo>
                <a:cubicBezTo>
                  <a:pt x="335665" y="949124"/>
                  <a:pt x="328885" y="985834"/>
                  <a:pt x="312516" y="1018572"/>
                </a:cubicBezTo>
                <a:cubicBezTo>
                  <a:pt x="278456" y="1086693"/>
                  <a:pt x="294821" y="1048507"/>
                  <a:pt x="266217" y="1134319"/>
                </a:cubicBezTo>
                <a:lnTo>
                  <a:pt x="254643" y="1169043"/>
                </a:lnTo>
                <a:cubicBezTo>
                  <a:pt x="250785" y="1180618"/>
                  <a:pt x="246027" y="1191930"/>
                  <a:pt x="243068" y="1203767"/>
                </a:cubicBezTo>
                <a:cubicBezTo>
                  <a:pt x="237197" y="1227252"/>
                  <a:pt x="229879" y="1261549"/>
                  <a:pt x="219919" y="1284790"/>
                </a:cubicBezTo>
                <a:cubicBezTo>
                  <a:pt x="213122" y="1300649"/>
                  <a:pt x="203177" y="1315068"/>
                  <a:pt x="196769" y="1331088"/>
                </a:cubicBezTo>
                <a:cubicBezTo>
                  <a:pt x="187706" y="1353744"/>
                  <a:pt x="190874" y="1383282"/>
                  <a:pt x="173620" y="1400536"/>
                </a:cubicBezTo>
                <a:cubicBezTo>
                  <a:pt x="165903" y="1408253"/>
                  <a:pt x="157287" y="1415164"/>
                  <a:pt x="150470" y="1423686"/>
                </a:cubicBezTo>
                <a:cubicBezTo>
                  <a:pt x="132586" y="1446041"/>
                  <a:pt x="115140" y="1479117"/>
                  <a:pt x="104172" y="1504709"/>
                </a:cubicBezTo>
                <a:cubicBezTo>
                  <a:pt x="99366" y="1515923"/>
                  <a:pt x="97403" y="1528219"/>
                  <a:pt x="92597" y="1539433"/>
                </a:cubicBezTo>
                <a:cubicBezTo>
                  <a:pt x="85800" y="1555292"/>
                  <a:pt x="76245" y="1569872"/>
                  <a:pt x="69448" y="1585731"/>
                </a:cubicBezTo>
                <a:cubicBezTo>
                  <a:pt x="64642" y="1596945"/>
                  <a:pt x="62679" y="1609241"/>
                  <a:pt x="57873" y="1620455"/>
                </a:cubicBezTo>
                <a:cubicBezTo>
                  <a:pt x="51076" y="1636314"/>
                  <a:pt x="40782" y="1650598"/>
                  <a:pt x="34724" y="1666754"/>
                </a:cubicBezTo>
                <a:cubicBezTo>
                  <a:pt x="29138" y="1681649"/>
                  <a:pt x="27720" y="1697816"/>
                  <a:pt x="23149" y="1713053"/>
                </a:cubicBezTo>
                <a:cubicBezTo>
                  <a:pt x="16137" y="1736425"/>
                  <a:pt x="0" y="1782501"/>
                  <a:pt x="0" y="1782501"/>
                </a:cubicBezTo>
                <a:cubicBezTo>
                  <a:pt x="3858" y="1859666"/>
                  <a:pt x="2369" y="1937284"/>
                  <a:pt x="11574" y="2013995"/>
                </a:cubicBezTo>
                <a:cubicBezTo>
                  <a:pt x="14049" y="2034624"/>
                  <a:pt x="27429" y="2052414"/>
                  <a:pt x="34724" y="2071868"/>
                </a:cubicBezTo>
                <a:cubicBezTo>
                  <a:pt x="39008" y="2083292"/>
                  <a:pt x="41492" y="2095378"/>
                  <a:pt x="46298" y="2106592"/>
                </a:cubicBezTo>
                <a:cubicBezTo>
                  <a:pt x="67923" y="2157051"/>
                  <a:pt x="87919" y="2188354"/>
                  <a:pt x="138896" y="2222339"/>
                </a:cubicBezTo>
                <a:cubicBezTo>
                  <a:pt x="162045" y="2237772"/>
                  <a:pt x="188671" y="2248965"/>
                  <a:pt x="208344" y="2268638"/>
                </a:cubicBezTo>
                <a:cubicBezTo>
                  <a:pt x="219919" y="2280213"/>
                  <a:pt x="228856" y="2295241"/>
                  <a:pt x="243068" y="2303362"/>
                </a:cubicBezTo>
                <a:cubicBezTo>
                  <a:pt x="256880" y="2311254"/>
                  <a:pt x="274130" y="2310365"/>
                  <a:pt x="289367" y="2314936"/>
                </a:cubicBezTo>
                <a:cubicBezTo>
                  <a:pt x="312740" y="2321948"/>
                  <a:pt x="335666" y="2330369"/>
                  <a:pt x="358815" y="2338086"/>
                </a:cubicBezTo>
                <a:lnTo>
                  <a:pt x="393539" y="2349661"/>
                </a:lnTo>
                <a:cubicBezTo>
                  <a:pt x="466845" y="2345803"/>
                  <a:pt x="540723" y="2348005"/>
                  <a:pt x="613458" y="2338086"/>
                </a:cubicBezTo>
                <a:cubicBezTo>
                  <a:pt x="627242" y="2336206"/>
                  <a:pt x="635739" y="2321157"/>
                  <a:pt x="648182" y="2314936"/>
                </a:cubicBezTo>
                <a:cubicBezTo>
                  <a:pt x="659095" y="2309480"/>
                  <a:pt x="671331" y="2307220"/>
                  <a:pt x="682906" y="2303362"/>
                </a:cubicBezTo>
                <a:cubicBezTo>
                  <a:pt x="690622" y="2295645"/>
                  <a:pt x="697672" y="2287198"/>
                  <a:pt x="706055" y="2280212"/>
                </a:cubicBezTo>
                <a:cubicBezTo>
                  <a:pt x="720875" y="2267862"/>
                  <a:pt x="738713" y="2259129"/>
                  <a:pt x="752354" y="2245488"/>
                </a:cubicBezTo>
                <a:cubicBezTo>
                  <a:pt x="765995" y="2231847"/>
                  <a:pt x="774728" y="2214010"/>
                  <a:pt x="787078" y="2199190"/>
                </a:cubicBezTo>
                <a:cubicBezTo>
                  <a:pt x="807696" y="2174448"/>
                  <a:pt x="816912" y="2171584"/>
                  <a:pt x="844951" y="2152891"/>
                </a:cubicBezTo>
                <a:cubicBezTo>
                  <a:pt x="868101" y="2118167"/>
                  <a:pt x="879676" y="2071869"/>
                  <a:pt x="914400" y="2048719"/>
                </a:cubicBezTo>
                <a:cubicBezTo>
                  <a:pt x="925975" y="2041002"/>
                  <a:pt x="939287" y="2035406"/>
                  <a:pt x="949124" y="2025569"/>
                </a:cubicBezTo>
                <a:cubicBezTo>
                  <a:pt x="962765" y="2011928"/>
                  <a:pt x="971498" y="1994091"/>
                  <a:pt x="983848" y="1979271"/>
                </a:cubicBezTo>
                <a:cubicBezTo>
                  <a:pt x="990834" y="1970888"/>
                  <a:pt x="1000011" y="1964504"/>
                  <a:pt x="1006997" y="1956121"/>
                </a:cubicBezTo>
                <a:cubicBezTo>
                  <a:pt x="1019347" y="1941301"/>
                  <a:pt x="1029167" y="1924470"/>
                  <a:pt x="1041721" y="1909823"/>
                </a:cubicBezTo>
                <a:cubicBezTo>
                  <a:pt x="1052374" y="1897395"/>
                  <a:pt x="1065966" y="1887674"/>
                  <a:pt x="1076445" y="1875099"/>
                </a:cubicBezTo>
                <a:cubicBezTo>
                  <a:pt x="1085351" y="1864412"/>
                  <a:pt x="1090688" y="1851061"/>
                  <a:pt x="1099594" y="1840374"/>
                </a:cubicBezTo>
                <a:cubicBezTo>
                  <a:pt x="1190267" y="1731567"/>
                  <a:pt x="1063586" y="1911749"/>
                  <a:pt x="1180617" y="1736202"/>
                </a:cubicBezTo>
                <a:lnTo>
                  <a:pt x="1203767" y="1701478"/>
                </a:lnTo>
                <a:cubicBezTo>
                  <a:pt x="1232858" y="1614199"/>
                  <a:pt x="1193615" y="1721781"/>
                  <a:pt x="1238491" y="1632030"/>
                </a:cubicBezTo>
                <a:cubicBezTo>
                  <a:pt x="1243947" y="1621117"/>
                  <a:pt x="1242974" y="1607234"/>
                  <a:pt x="1250065" y="1597306"/>
                </a:cubicBezTo>
                <a:cubicBezTo>
                  <a:pt x="1262751" y="1579546"/>
                  <a:pt x="1280931" y="1566440"/>
                  <a:pt x="1296364" y="1551007"/>
                </a:cubicBezTo>
                <a:lnTo>
                  <a:pt x="1331088" y="1516283"/>
                </a:lnTo>
                <a:lnTo>
                  <a:pt x="1354238" y="1493134"/>
                </a:lnTo>
                <a:cubicBezTo>
                  <a:pt x="1365813" y="1481559"/>
                  <a:pt x="1375342" y="1467490"/>
                  <a:pt x="1388962" y="1458410"/>
                </a:cubicBezTo>
                <a:cubicBezTo>
                  <a:pt x="1400537" y="1450694"/>
                  <a:pt x="1412823" y="1443951"/>
                  <a:pt x="1423686" y="1435261"/>
                </a:cubicBezTo>
                <a:cubicBezTo>
                  <a:pt x="1506150" y="1369289"/>
                  <a:pt x="1374683" y="1460212"/>
                  <a:pt x="1481559" y="1388962"/>
                </a:cubicBezTo>
                <a:cubicBezTo>
                  <a:pt x="1507148" y="1312193"/>
                  <a:pt x="1495063" y="1306010"/>
                  <a:pt x="1516283" y="12732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4FF459-F914-B1CA-5469-B8950B2FBD27}"/>
              </a:ext>
            </a:extLst>
          </p:cNvPr>
          <p:cNvCxnSpPr/>
          <p:nvPr/>
        </p:nvCxnSpPr>
        <p:spPr>
          <a:xfrm flipH="1">
            <a:off x="8472668" y="2986268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805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8A26C-CBB7-2858-673C-0539C0A0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06BA-A331-5198-7D03-4F896040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9C4E3D-2B5D-AD73-8692-414A8A13867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8C4ADA-48FF-0DAE-3DEF-6B9687EC6054}"/>
              </a:ext>
            </a:extLst>
          </p:cNvPr>
          <p:cNvSpPr txBox="1"/>
          <p:nvPr/>
        </p:nvSpPr>
        <p:spPr>
          <a:xfrm>
            <a:off x="754460" y="1635703"/>
            <a:ext cx="5564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A = {1,2,4}</a:t>
            </a:r>
          </a:p>
        </p:txBody>
      </p:sp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7049F7FF-1299-0A52-F6B4-6FFA6076CD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42"/>
          <a:stretch>
            <a:fillRect/>
          </a:stretch>
        </p:blipFill>
        <p:spPr>
          <a:xfrm>
            <a:off x="6584589" y="1928090"/>
            <a:ext cx="5140410" cy="470491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39892EFB-55AF-68F4-149F-1895D9906808}"/>
              </a:ext>
            </a:extLst>
          </p:cNvPr>
          <p:cNvSpPr/>
          <p:nvPr/>
        </p:nvSpPr>
        <p:spPr>
          <a:xfrm>
            <a:off x="6956385" y="2199190"/>
            <a:ext cx="2777924" cy="3565002"/>
          </a:xfrm>
          <a:custGeom>
            <a:avLst/>
            <a:gdLst>
              <a:gd name="connsiteX0" fmla="*/ 1944547 w 2777924"/>
              <a:gd name="connsiteY0" fmla="*/ 34724 h 3565002"/>
              <a:gd name="connsiteX1" fmla="*/ 1898248 w 2777924"/>
              <a:gd name="connsiteY1" fmla="*/ 127321 h 3565002"/>
              <a:gd name="connsiteX2" fmla="*/ 1840374 w 2777924"/>
              <a:gd name="connsiteY2" fmla="*/ 208344 h 3565002"/>
              <a:gd name="connsiteX3" fmla="*/ 1805650 w 2777924"/>
              <a:gd name="connsiteY3" fmla="*/ 243068 h 3565002"/>
              <a:gd name="connsiteX4" fmla="*/ 1689904 w 2777924"/>
              <a:gd name="connsiteY4" fmla="*/ 393539 h 3565002"/>
              <a:gd name="connsiteX5" fmla="*/ 1597306 w 2777924"/>
              <a:gd name="connsiteY5" fmla="*/ 486137 h 3565002"/>
              <a:gd name="connsiteX6" fmla="*/ 1551007 w 2777924"/>
              <a:gd name="connsiteY6" fmla="*/ 555585 h 3565002"/>
              <a:gd name="connsiteX7" fmla="*/ 1446835 w 2777924"/>
              <a:gd name="connsiteY7" fmla="*/ 659757 h 3565002"/>
              <a:gd name="connsiteX8" fmla="*/ 1377387 w 2777924"/>
              <a:gd name="connsiteY8" fmla="*/ 729205 h 3565002"/>
              <a:gd name="connsiteX9" fmla="*/ 1331088 w 2777924"/>
              <a:gd name="connsiteY9" fmla="*/ 787078 h 3565002"/>
              <a:gd name="connsiteX10" fmla="*/ 1273215 w 2777924"/>
              <a:gd name="connsiteY10" fmla="*/ 844952 h 3565002"/>
              <a:gd name="connsiteX11" fmla="*/ 1192192 w 2777924"/>
              <a:gd name="connsiteY11" fmla="*/ 949124 h 3565002"/>
              <a:gd name="connsiteX12" fmla="*/ 1145893 w 2777924"/>
              <a:gd name="connsiteY12" fmla="*/ 995423 h 3565002"/>
              <a:gd name="connsiteX13" fmla="*/ 1111169 w 2777924"/>
              <a:gd name="connsiteY13" fmla="*/ 1053296 h 3565002"/>
              <a:gd name="connsiteX14" fmla="*/ 1053296 w 2777924"/>
              <a:gd name="connsiteY14" fmla="*/ 1111169 h 3565002"/>
              <a:gd name="connsiteX15" fmla="*/ 972273 w 2777924"/>
              <a:gd name="connsiteY15" fmla="*/ 1226916 h 3565002"/>
              <a:gd name="connsiteX16" fmla="*/ 925974 w 2777924"/>
              <a:gd name="connsiteY16" fmla="*/ 1284790 h 3565002"/>
              <a:gd name="connsiteX17" fmla="*/ 891250 w 2777924"/>
              <a:gd name="connsiteY17" fmla="*/ 1342663 h 3565002"/>
              <a:gd name="connsiteX18" fmla="*/ 810228 w 2777924"/>
              <a:gd name="connsiteY18" fmla="*/ 1446835 h 3565002"/>
              <a:gd name="connsiteX19" fmla="*/ 752354 w 2777924"/>
              <a:gd name="connsiteY19" fmla="*/ 1527858 h 3565002"/>
              <a:gd name="connsiteX20" fmla="*/ 706056 w 2777924"/>
              <a:gd name="connsiteY20" fmla="*/ 1597306 h 3565002"/>
              <a:gd name="connsiteX21" fmla="*/ 648182 w 2777924"/>
              <a:gd name="connsiteY21" fmla="*/ 1655180 h 3565002"/>
              <a:gd name="connsiteX22" fmla="*/ 601883 w 2777924"/>
              <a:gd name="connsiteY22" fmla="*/ 1736202 h 3565002"/>
              <a:gd name="connsiteX23" fmla="*/ 544010 w 2777924"/>
              <a:gd name="connsiteY23" fmla="*/ 1805651 h 3565002"/>
              <a:gd name="connsiteX24" fmla="*/ 520861 w 2777924"/>
              <a:gd name="connsiteY24" fmla="*/ 1851949 h 3565002"/>
              <a:gd name="connsiteX25" fmla="*/ 486137 w 2777924"/>
              <a:gd name="connsiteY25" fmla="*/ 1898248 h 3565002"/>
              <a:gd name="connsiteX26" fmla="*/ 439838 w 2777924"/>
              <a:gd name="connsiteY26" fmla="*/ 1967696 h 3565002"/>
              <a:gd name="connsiteX27" fmla="*/ 428263 w 2777924"/>
              <a:gd name="connsiteY27" fmla="*/ 2002420 h 3565002"/>
              <a:gd name="connsiteX28" fmla="*/ 393539 w 2777924"/>
              <a:gd name="connsiteY28" fmla="*/ 2037144 h 3565002"/>
              <a:gd name="connsiteX29" fmla="*/ 370390 w 2777924"/>
              <a:gd name="connsiteY29" fmla="*/ 2083443 h 3565002"/>
              <a:gd name="connsiteX30" fmla="*/ 347240 w 2777924"/>
              <a:gd name="connsiteY30" fmla="*/ 2106592 h 3565002"/>
              <a:gd name="connsiteX31" fmla="*/ 324091 w 2777924"/>
              <a:gd name="connsiteY31" fmla="*/ 2152891 h 3565002"/>
              <a:gd name="connsiteX32" fmla="*/ 300942 w 2777924"/>
              <a:gd name="connsiteY32" fmla="*/ 2187615 h 3565002"/>
              <a:gd name="connsiteX33" fmla="*/ 289367 w 2777924"/>
              <a:gd name="connsiteY33" fmla="*/ 2233914 h 3565002"/>
              <a:gd name="connsiteX34" fmla="*/ 243068 w 2777924"/>
              <a:gd name="connsiteY34" fmla="*/ 2303362 h 3565002"/>
              <a:gd name="connsiteX35" fmla="*/ 185195 w 2777924"/>
              <a:gd name="connsiteY35" fmla="*/ 2384385 h 3565002"/>
              <a:gd name="connsiteX36" fmla="*/ 138896 w 2777924"/>
              <a:gd name="connsiteY36" fmla="*/ 2453833 h 3565002"/>
              <a:gd name="connsiteX37" fmla="*/ 115747 w 2777924"/>
              <a:gd name="connsiteY37" fmla="*/ 2500132 h 3565002"/>
              <a:gd name="connsiteX38" fmla="*/ 104172 w 2777924"/>
              <a:gd name="connsiteY38" fmla="*/ 2534856 h 3565002"/>
              <a:gd name="connsiteX39" fmla="*/ 81023 w 2777924"/>
              <a:gd name="connsiteY39" fmla="*/ 2569580 h 3565002"/>
              <a:gd name="connsiteX40" fmla="*/ 46299 w 2777924"/>
              <a:gd name="connsiteY40" fmla="*/ 2673752 h 3565002"/>
              <a:gd name="connsiteX41" fmla="*/ 34724 w 2777924"/>
              <a:gd name="connsiteY41" fmla="*/ 2708476 h 3565002"/>
              <a:gd name="connsiteX42" fmla="*/ 23149 w 2777924"/>
              <a:gd name="connsiteY42" fmla="*/ 2743200 h 3565002"/>
              <a:gd name="connsiteX43" fmla="*/ 0 w 2777924"/>
              <a:gd name="connsiteY43" fmla="*/ 2916820 h 3565002"/>
              <a:gd name="connsiteX44" fmla="*/ 11574 w 2777924"/>
              <a:gd name="connsiteY44" fmla="*/ 3345083 h 3565002"/>
              <a:gd name="connsiteX45" fmla="*/ 81023 w 2777924"/>
              <a:gd name="connsiteY45" fmla="*/ 3483980 h 3565002"/>
              <a:gd name="connsiteX46" fmla="*/ 150471 w 2777924"/>
              <a:gd name="connsiteY46" fmla="*/ 3530278 h 3565002"/>
              <a:gd name="connsiteX47" fmla="*/ 243068 w 2777924"/>
              <a:gd name="connsiteY47" fmla="*/ 3565002 h 3565002"/>
              <a:gd name="connsiteX48" fmla="*/ 416688 w 2777924"/>
              <a:gd name="connsiteY48" fmla="*/ 3553428 h 3565002"/>
              <a:gd name="connsiteX49" fmla="*/ 555585 w 2777924"/>
              <a:gd name="connsiteY49" fmla="*/ 3437681 h 3565002"/>
              <a:gd name="connsiteX50" fmla="*/ 671331 w 2777924"/>
              <a:gd name="connsiteY50" fmla="*/ 3345083 h 3565002"/>
              <a:gd name="connsiteX51" fmla="*/ 717630 w 2777924"/>
              <a:gd name="connsiteY51" fmla="*/ 3287210 h 3565002"/>
              <a:gd name="connsiteX52" fmla="*/ 740780 w 2777924"/>
              <a:gd name="connsiteY52" fmla="*/ 3264061 h 3565002"/>
              <a:gd name="connsiteX53" fmla="*/ 787078 w 2777924"/>
              <a:gd name="connsiteY53" fmla="*/ 3194613 h 3565002"/>
              <a:gd name="connsiteX54" fmla="*/ 810228 w 2777924"/>
              <a:gd name="connsiteY54" fmla="*/ 3159888 h 3565002"/>
              <a:gd name="connsiteX55" fmla="*/ 821802 w 2777924"/>
              <a:gd name="connsiteY55" fmla="*/ 3125164 h 3565002"/>
              <a:gd name="connsiteX56" fmla="*/ 844952 w 2777924"/>
              <a:gd name="connsiteY56" fmla="*/ 3102015 h 3565002"/>
              <a:gd name="connsiteX57" fmla="*/ 879676 w 2777924"/>
              <a:gd name="connsiteY57" fmla="*/ 3044142 h 3565002"/>
              <a:gd name="connsiteX58" fmla="*/ 902825 w 2777924"/>
              <a:gd name="connsiteY58" fmla="*/ 2997843 h 3565002"/>
              <a:gd name="connsiteX59" fmla="*/ 914400 w 2777924"/>
              <a:gd name="connsiteY59" fmla="*/ 2963119 h 3565002"/>
              <a:gd name="connsiteX60" fmla="*/ 983848 w 2777924"/>
              <a:gd name="connsiteY60" fmla="*/ 2858947 h 3565002"/>
              <a:gd name="connsiteX61" fmla="*/ 995423 w 2777924"/>
              <a:gd name="connsiteY61" fmla="*/ 2824223 h 3565002"/>
              <a:gd name="connsiteX62" fmla="*/ 1053296 w 2777924"/>
              <a:gd name="connsiteY62" fmla="*/ 2743200 h 3565002"/>
              <a:gd name="connsiteX63" fmla="*/ 1088020 w 2777924"/>
              <a:gd name="connsiteY63" fmla="*/ 2673752 h 3565002"/>
              <a:gd name="connsiteX64" fmla="*/ 1122744 w 2777924"/>
              <a:gd name="connsiteY64" fmla="*/ 2627453 h 3565002"/>
              <a:gd name="connsiteX65" fmla="*/ 1157468 w 2777924"/>
              <a:gd name="connsiteY65" fmla="*/ 2569580 h 3565002"/>
              <a:gd name="connsiteX66" fmla="*/ 1284790 w 2777924"/>
              <a:gd name="connsiteY66" fmla="*/ 2407534 h 3565002"/>
              <a:gd name="connsiteX67" fmla="*/ 1331088 w 2777924"/>
              <a:gd name="connsiteY67" fmla="*/ 2349661 h 3565002"/>
              <a:gd name="connsiteX68" fmla="*/ 1354238 w 2777924"/>
              <a:gd name="connsiteY68" fmla="*/ 2326511 h 3565002"/>
              <a:gd name="connsiteX69" fmla="*/ 1377387 w 2777924"/>
              <a:gd name="connsiteY69" fmla="*/ 2291787 h 3565002"/>
              <a:gd name="connsiteX70" fmla="*/ 1400537 w 2777924"/>
              <a:gd name="connsiteY70" fmla="*/ 2268638 h 3565002"/>
              <a:gd name="connsiteX71" fmla="*/ 1423686 w 2777924"/>
              <a:gd name="connsiteY71" fmla="*/ 2233914 h 3565002"/>
              <a:gd name="connsiteX72" fmla="*/ 1469985 w 2777924"/>
              <a:gd name="connsiteY72" fmla="*/ 2176040 h 3565002"/>
              <a:gd name="connsiteX73" fmla="*/ 1527858 w 2777924"/>
              <a:gd name="connsiteY73" fmla="*/ 2083443 h 3565002"/>
              <a:gd name="connsiteX74" fmla="*/ 1551007 w 2777924"/>
              <a:gd name="connsiteY74" fmla="*/ 2048719 h 3565002"/>
              <a:gd name="connsiteX75" fmla="*/ 1597306 w 2777924"/>
              <a:gd name="connsiteY75" fmla="*/ 1990845 h 3565002"/>
              <a:gd name="connsiteX76" fmla="*/ 1643605 w 2777924"/>
              <a:gd name="connsiteY76" fmla="*/ 1932972 h 3565002"/>
              <a:gd name="connsiteX77" fmla="*/ 1701478 w 2777924"/>
              <a:gd name="connsiteY77" fmla="*/ 1840375 h 3565002"/>
              <a:gd name="connsiteX78" fmla="*/ 1759352 w 2777924"/>
              <a:gd name="connsiteY78" fmla="*/ 1782501 h 3565002"/>
              <a:gd name="connsiteX79" fmla="*/ 1828800 w 2777924"/>
              <a:gd name="connsiteY79" fmla="*/ 1689904 h 3565002"/>
              <a:gd name="connsiteX80" fmla="*/ 1875099 w 2777924"/>
              <a:gd name="connsiteY80" fmla="*/ 1643605 h 3565002"/>
              <a:gd name="connsiteX81" fmla="*/ 1898248 w 2777924"/>
              <a:gd name="connsiteY81" fmla="*/ 1608881 h 3565002"/>
              <a:gd name="connsiteX82" fmla="*/ 2013995 w 2777924"/>
              <a:gd name="connsiteY82" fmla="*/ 1504709 h 3565002"/>
              <a:gd name="connsiteX83" fmla="*/ 2060293 w 2777924"/>
              <a:gd name="connsiteY83" fmla="*/ 1446835 h 3565002"/>
              <a:gd name="connsiteX84" fmla="*/ 2095018 w 2777924"/>
              <a:gd name="connsiteY84" fmla="*/ 1423686 h 3565002"/>
              <a:gd name="connsiteX85" fmla="*/ 2141316 w 2777924"/>
              <a:gd name="connsiteY85" fmla="*/ 1388962 h 3565002"/>
              <a:gd name="connsiteX86" fmla="*/ 2199190 w 2777924"/>
              <a:gd name="connsiteY86" fmla="*/ 1331088 h 3565002"/>
              <a:gd name="connsiteX87" fmla="*/ 2245488 w 2777924"/>
              <a:gd name="connsiteY87" fmla="*/ 1296364 h 3565002"/>
              <a:gd name="connsiteX88" fmla="*/ 2291787 w 2777924"/>
              <a:gd name="connsiteY88" fmla="*/ 1238491 h 3565002"/>
              <a:gd name="connsiteX89" fmla="*/ 2395959 w 2777924"/>
              <a:gd name="connsiteY89" fmla="*/ 1157468 h 3565002"/>
              <a:gd name="connsiteX90" fmla="*/ 2476982 w 2777924"/>
              <a:gd name="connsiteY90" fmla="*/ 1076445 h 3565002"/>
              <a:gd name="connsiteX91" fmla="*/ 2511706 w 2777924"/>
              <a:gd name="connsiteY91" fmla="*/ 1041721 h 3565002"/>
              <a:gd name="connsiteX92" fmla="*/ 2534856 w 2777924"/>
              <a:gd name="connsiteY92" fmla="*/ 1018572 h 3565002"/>
              <a:gd name="connsiteX93" fmla="*/ 2592729 w 2777924"/>
              <a:gd name="connsiteY93" fmla="*/ 937549 h 3565002"/>
              <a:gd name="connsiteX94" fmla="*/ 2650602 w 2777924"/>
              <a:gd name="connsiteY94" fmla="*/ 810228 h 3565002"/>
              <a:gd name="connsiteX95" fmla="*/ 2673752 w 2777924"/>
              <a:gd name="connsiteY95" fmla="*/ 763929 h 3565002"/>
              <a:gd name="connsiteX96" fmla="*/ 2696901 w 2777924"/>
              <a:gd name="connsiteY96" fmla="*/ 694481 h 3565002"/>
              <a:gd name="connsiteX97" fmla="*/ 2743200 w 2777924"/>
              <a:gd name="connsiteY97" fmla="*/ 567159 h 3565002"/>
              <a:gd name="connsiteX98" fmla="*/ 2754774 w 2777924"/>
              <a:gd name="connsiteY98" fmla="*/ 520861 h 3565002"/>
              <a:gd name="connsiteX99" fmla="*/ 2777924 w 2777924"/>
              <a:gd name="connsiteY99" fmla="*/ 451413 h 3565002"/>
              <a:gd name="connsiteX100" fmla="*/ 2754774 w 2777924"/>
              <a:gd name="connsiteY100" fmla="*/ 358815 h 3565002"/>
              <a:gd name="connsiteX101" fmla="*/ 2731625 w 2777924"/>
              <a:gd name="connsiteY101" fmla="*/ 312516 h 3565002"/>
              <a:gd name="connsiteX102" fmla="*/ 2615878 w 2777924"/>
              <a:gd name="connsiteY102" fmla="*/ 173620 h 3565002"/>
              <a:gd name="connsiteX103" fmla="*/ 2581154 w 2777924"/>
              <a:gd name="connsiteY103" fmla="*/ 150471 h 3565002"/>
              <a:gd name="connsiteX104" fmla="*/ 2558005 w 2777924"/>
              <a:gd name="connsiteY104" fmla="*/ 127321 h 3565002"/>
              <a:gd name="connsiteX105" fmla="*/ 2523281 w 2777924"/>
              <a:gd name="connsiteY105" fmla="*/ 104172 h 3565002"/>
              <a:gd name="connsiteX106" fmla="*/ 2476982 w 2777924"/>
              <a:gd name="connsiteY106" fmla="*/ 57873 h 3565002"/>
              <a:gd name="connsiteX107" fmla="*/ 2361235 w 2777924"/>
              <a:gd name="connsiteY107" fmla="*/ 23149 h 3565002"/>
              <a:gd name="connsiteX108" fmla="*/ 2326511 w 2777924"/>
              <a:gd name="connsiteY108" fmla="*/ 11575 h 3565002"/>
              <a:gd name="connsiteX109" fmla="*/ 2257063 w 2777924"/>
              <a:gd name="connsiteY109" fmla="*/ 0 h 3565002"/>
              <a:gd name="connsiteX110" fmla="*/ 2060293 w 2777924"/>
              <a:gd name="connsiteY110" fmla="*/ 11575 h 3565002"/>
              <a:gd name="connsiteX111" fmla="*/ 1990845 w 2777924"/>
              <a:gd name="connsiteY111" fmla="*/ 34724 h 3565002"/>
              <a:gd name="connsiteX112" fmla="*/ 1944547 w 2777924"/>
              <a:gd name="connsiteY112" fmla="*/ 34724 h 356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2777924" h="3565002">
                <a:moveTo>
                  <a:pt x="1944547" y="34724"/>
                </a:moveTo>
                <a:cubicBezTo>
                  <a:pt x="1929114" y="65590"/>
                  <a:pt x="1914773" y="97026"/>
                  <a:pt x="1898248" y="127321"/>
                </a:cubicBezTo>
                <a:cubicBezTo>
                  <a:pt x="1889085" y="144119"/>
                  <a:pt x="1849210" y="198035"/>
                  <a:pt x="1840374" y="208344"/>
                </a:cubicBezTo>
                <a:cubicBezTo>
                  <a:pt x="1829721" y="220772"/>
                  <a:pt x="1815972" y="230364"/>
                  <a:pt x="1805650" y="243068"/>
                </a:cubicBezTo>
                <a:cubicBezTo>
                  <a:pt x="1765747" y="292180"/>
                  <a:pt x="1734649" y="348794"/>
                  <a:pt x="1689904" y="393539"/>
                </a:cubicBezTo>
                <a:cubicBezTo>
                  <a:pt x="1659038" y="424405"/>
                  <a:pt x="1621519" y="449817"/>
                  <a:pt x="1597306" y="486137"/>
                </a:cubicBezTo>
                <a:cubicBezTo>
                  <a:pt x="1581873" y="509286"/>
                  <a:pt x="1569229" y="534560"/>
                  <a:pt x="1551007" y="555585"/>
                </a:cubicBezTo>
                <a:cubicBezTo>
                  <a:pt x="1518845" y="592695"/>
                  <a:pt x="1481559" y="625033"/>
                  <a:pt x="1446835" y="659757"/>
                </a:cubicBezTo>
                <a:cubicBezTo>
                  <a:pt x="1423686" y="682906"/>
                  <a:pt x="1397838" y="703641"/>
                  <a:pt x="1377387" y="729205"/>
                </a:cubicBezTo>
                <a:cubicBezTo>
                  <a:pt x="1361954" y="748496"/>
                  <a:pt x="1347615" y="768715"/>
                  <a:pt x="1331088" y="787078"/>
                </a:cubicBezTo>
                <a:cubicBezTo>
                  <a:pt x="1312837" y="807356"/>
                  <a:pt x="1290970" y="824238"/>
                  <a:pt x="1273215" y="844952"/>
                </a:cubicBezTo>
                <a:cubicBezTo>
                  <a:pt x="1244586" y="878352"/>
                  <a:pt x="1223298" y="918018"/>
                  <a:pt x="1192192" y="949124"/>
                </a:cubicBezTo>
                <a:cubicBezTo>
                  <a:pt x="1176759" y="964557"/>
                  <a:pt x="1159293" y="978195"/>
                  <a:pt x="1145893" y="995423"/>
                </a:cubicBezTo>
                <a:cubicBezTo>
                  <a:pt x="1132081" y="1013181"/>
                  <a:pt x="1125223" y="1035729"/>
                  <a:pt x="1111169" y="1053296"/>
                </a:cubicBezTo>
                <a:cubicBezTo>
                  <a:pt x="1094126" y="1074599"/>
                  <a:pt x="1071546" y="1090891"/>
                  <a:pt x="1053296" y="1111169"/>
                </a:cubicBezTo>
                <a:cubicBezTo>
                  <a:pt x="980282" y="1192296"/>
                  <a:pt x="1031238" y="1142681"/>
                  <a:pt x="972273" y="1226916"/>
                </a:cubicBezTo>
                <a:cubicBezTo>
                  <a:pt x="958106" y="1247155"/>
                  <a:pt x="940141" y="1264551"/>
                  <a:pt x="925974" y="1284790"/>
                </a:cubicBezTo>
                <a:cubicBezTo>
                  <a:pt x="913073" y="1303220"/>
                  <a:pt x="904326" y="1324356"/>
                  <a:pt x="891250" y="1342663"/>
                </a:cubicBezTo>
                <a:cubicBezTo>
                  <a:pt x="865681" y="1378459"/>
                  <a:pt x="834630" y="1410233"/>
                  <a:pt x="810228" y="1446835"/>
                </a:cubicBezTo>
                <a:cubicBezTo>
                  <a:pt x="734928" y="1559781"/>
                  <a:pt x="852903" y="1384214"/>
                  <a:pt x="752354" y="1527858"/>
                </a:cubicBezTo>
                <a:cubicBezTo>
                  <a:pt x="736399" y="1550651"/>
                  <a:pt x="725729" y="1577633"/>
                  <a:pt x="706056" y="1597306"/>
                </a:cubicBezTo>
                <a:cubicBezTo>
                  <a:pt x="686765" y="1616597"/>
                  <a:pt x="663315" y="1632480"/>
                  <a:pt x="648182" y="1655180"/>
                </a:cubicBezTo>
                <a:cubicBezTo>
                  <a:pt x="591783" y="1739780"/>
                  <a:pt x="660624" y="1633406"/>
                  <a:pt x="601883" y="1736202"/>
                </a:cubicBezTo>
                <a:cubicBezTo>
                  <a:pt x="549391" y="1828061"/>
                  <a:pt x="612414" y="1709885"/>
                  <a:pt x="544010" y="1805651"/>
                </a:cubicBezTo>
                <a:cubicBezTo>
                  <a:pt x="533981" y="1819691"/>
                  <a:pt x="530006" y="1837317"/>
                  <a:pt x="520861" y="1851949"/>
                </a:cubicBezTo>
                <a:cubicBezTo>
                  <a:pt x="510637" y="1868308"/>
                  <a:pt x="497200" y="1882444"/>
                  <a:pt x="486137" y="1898248"/>
                </a:cubicBezTo>
                <a:cubicBezTo>
                  <a:pt x="470182" y="1921041"/>
                  <a:pt x="448636" y="1941302"/>
                  <a:pt x="439838" y="1967696"/>
                </a:cubicBezTo>
                <a:cubicBezTo>
                  <a:pt x="435980" y="1979271"/>
                  <a:pt x="435031" y="1992268"/>
                  <a:pt x="428263" y="2002420"/>
                </a:cubicBezTo>
                <a:cubicBezTo>
                  <a:pt x="419183" y="2016040"/>
                  <a:pt x="405114" y="2025569"/>
                  <a:pt x="393539" y="2037144"/>
                </a:cubicBezTo>
                <a:cubicBezTo>
                  <a:pt x="385823" y="2052577"/>
                  <a:pt x="379961" y="2069086"/>
                  <a:pt x="370390" y="2083443"/>
                </a:cubicBezTo>
                <a:cubicBezTo>
                  <a:pt x="364337" y="2092523"/>
                  <a:pt x="353293" y="2097512"/>
                  <a:pt x="347240" y="2106592"/>
                </a:cubicBezTo>
                <a:cubicBezTo>
                  <a:pt x="337669" y="2120949"/>
                  <a:pt x="332652" y="2137910"/>
                  <a:pt x="324091" y="2152891"/>
                </a:cubicBezTo>
                <a:cubicBezTo>
                  <a:pt x="317189" y="2164969"/>
                  <a:pt x="308658" y="2176040"/>
                  <a:pt x="300942" y="2187615"/>
                </a:cubicBezTo>
                <a:cubicBezTo>
                  <a:pt x="297084" y="2203048"/>
                  <a:pt x="296481" y="2219685"/>
                  <a:pt x="289367" y="2233914"/>
                </a:cubicBezTo>
                <a:cubicBezTo>
                  <a:pt x="276924" y="2258799"/>
                  <a:pt x="258501" y="2280213"/>
                  <a:pt x="243068" y="2303362"/>
                </a:cubicBezTo>
                <a:cubicBezTo>
                  <a:pt x="167803" y="2416260"/>
                  <a:pt x="285699" y="2240808"/>
                  <a:pt x="185195" y="2384385"/>
                </a:cubicBezTo>
                <a:cubicBezTo>
                  <a:pt x="169240" y="2407178"/>
                  <a:pt x="151338" y="2428948"/>
                  <a:pt x="138896" y="2453833"/>
                </a:cubicBezTo>
                <a:cubicBezTo>
                  <a:pt x="131180" y="2469266"/>
                  <a:pt x="122544" y="2484273"/>
                  <a:pt x="115747" y="2500132"/>
                </a:cubicBezTo>
                <a:cubicBezTo>
                  <a:pt x="110941" y="2511346"/>
                  <a:pt x="109628" y="2523943"/>
                  <a:pt x="104172" y="2534856"/>
                </a:cubicBezTo>
                <a:cubicBezTo>
                  <a:pt x="97951" y="2547298"/>
                  <a:pt x="86673" y="2556868"/>
                  <a:pt x="81023" y="2569580"/>
                </a:cubicBezTo>
                <a:cubicBezTo>
                  <a:pt x="81012" y="2569605"/>
                  <a:pt x="52091" y="2656377"/>
                  <a:pt x="46299" y="2673752"/>
                </a:cubicBezTo>
                <a:lnTo>
                  <a:pt x="34724" y="2708476"/>
                </a:lnTo>
                <a:cubicBezTo>
                  <a:pt x="30866" y="2720051"/>
                  <a:pt x="25155" y="2731165"/>
                  <a:pt x="23149" y="2743200"/>
                </a:cubicBezTo>
                <a:cubicBezTo>
                  <a:pt x="5830" y="2847110"/>
                  <a:pt x="14166" y="2789323"/>
                  <a:pt x="0" y="2916820"/>
                </a:cubicBezTo>
                <a:cubicBezTo>
                  <a:pt x="3858" y="3059574"/>
                  <a:pt x="1635" y="3202623"/>
                  <a:pt x="11574" y="3345083"/>
                </a:cubicBezTo>
                <a:cubicBezTo>
                  <a:pt x="13829" y="3377398"/>
                  <a:pt x="55044" y="3466661"/>
                  <a:pt x="81023" y="3483980"/>
                </a:cubicBezTo>
                <a:cubicBezTo>
                  <a:pt x="104172" y="3499413"/>
                  <a:pt x="125587" y="3517835"/>
                  <a:pt x="150471" y="3530278"/>
                </a:cubicBezTo>
                <a:cubicBezTo>
                  <a:pt x="210997" y="3560542"/>
                  <a:pt x="180030" y="3549243"/>
                  <a:pt x="243068" y="3565002"/>
                </a:cubicBezTo>
                <a:cubicBezTo>
                  <a:pt x="300941" y="3561144"/>
                  <a:pt x="360263" y="3566862"/>
                  <a:pt x="416688" y="3553428"/>
                </a:cubicBezTo>
                <a:cubicBezTo>
                  <a:pt x="499753" y="3533651"/>
                  <a:pt x="482494" y="3474227"/>
                  <a:pt x="555585" y="3437681"/>
                </a:cubicBezTo>
                <a:cubicBezTo>
                  <a:pt x="631166" y="3399890"/>
                  <a:pt x="589680" y="3426734"/>
                  <a:pt x="671331" y="3345083"/>
                </a:cubicBezTo>
                <a:cubicBezTo>
                  <a:pt x="727237" y="3289177"/>
                  <a:pt x="659212" y="3360232"/>
                  <a:pt x="717630" y="3287210"/>
                </a:cubicBezTo>
                <a:cubicBezTo>
                  <a:pt x="724447" y="3278689"/>
                  <a:pt x="734232" y="3272791"/>
                  <a:pt x="740780" y="3264061"/>
                </a:cubicBezTo>
                <a:cubicBezTo>
                  <a:pt x="757473" y="3241803"/>
                  <a:pt x="771645" y="3217762"/>
                  <a:pt x="787078" y="3194613"/>
                </a:cubicBezTo>
                <a:lnTo>
                  <a:pt x="810228" y="3159888"/>
                </a:lnTo>
                <a:cubicBezTo>
                  <a:pt x="814086" y="3148313"/>
                  <a:pt x="815525" y="3135626"/>
                  <a:pt x="821802" y="3125164"/>
                </a:cubicBezTo>
                <a:cubicBezTo>
                  <a:pt x="827417" y="3115806"/>
                  <a:pt x="838609" y="3110895"/>
                  <a:pt x="844952" y="3102015"/>
                </a:cubicBezTo>
                <a:cubicBezTo>
                  <a:pt x="858028" y="3083709"/>
                  <a:pt x="868751" y="3063808"/>
                  <a:pt x="879676" y="3044142"/>
                </a:cubicBezTo>
                <a:cubicBezTo>
                  <a:pt x="888056" y="3029059"/>
                  <a:pt x="896028" y="3013702"/>
                  <a:pt x="902825" y="2997843"/>
                </a:cubicBezTo>
                <a:cubicBezTo>
                  <a:pt x="907631" y="2986629"/>
                  <a:pt x="908944" y="2974032"/>
                  <a:pt x="914400" y="2963119"/>
                </a:cubicBezTo>
                <a:cubicBezTo>
                  <a:pt x="936726" y="2918466"/>
                  <a:pt x="954767" y="2897722"/>
                  <a:pt x="983848" y="2858947"/>
                </a:cubicBezTo>
                <a:cubicBezTo>
                  <a:pt x="987706" y="2847372"/>
                  <a:pt x="989967" y="2835136"/>
                  <a:pt x="995423" y="2824223"/>
                </a:cubicBezTo>
                <a:cubicBezTo>
                  <a:pt x="1009558" y="2795953"/>
                  <a:pt x="1037565" y="2769418"/>
                  <a:pt x="1053296" y="2743200"/>
                </a:cubicBezTo>
                <a:cubicBezTo>
                  <a:pt x="1066612" y="2721007"/>
                  <a:pt x="1074704" y="2695945"/>
                  <a:pt x="1088020" y="2673752"/>
                </a:cubicBezTo>
                <a:cubicBezTo>
                  <a:pt x="1097945" y="2657210"/>
                  <a:pt x="1112043" y="2643504"/>
                  <a:pt x="1122744" y="2627453"/>
                </a:cubicBezTo>
                <a:cubicBezTo>
                  <a:pt x="1135223" y="2608734"/>
                  <a:pt x="1144392" y="2587887"/>
                  <a:pt x="1157468" y="2569580"/>
                </a:cubicBezTo>
                <a:cubicBezTo>
                  <a:pt x="1180388" y="2537492"/>
                  <a:pt x="1252158" y="2448324"/>
                  <a:pt x="1284790" y="2407534"/>
                </a:cubicBezTo>
                <a:cubicBezTo>
                  <a:pt x="1300223" y="2388243"/>
                  <a:pt x="1313619" y="2367130"/>
                  <a:pt x="1331088" y="2349661"/>
                </a:cubicBezTo>
                <a:cubicBezTo>
                  <a:pt x="1338805" y="2341944"/>
                  <a:pt x="1347421" y="2335033"/>
                  <a:pt x="1354238" y="2326511"/>
                </a:cubicBezTo>
                <a:cubicBezTo>
                  <a:pt x="1362928" y="2315648"/>
                  <a:pt x="1368697" y="2302650"/>
                  <a:pt x="1377387" y="2291787"/>
                </a:cubicBezTo>
                <a:cubicBezTo>
                  <a:pt x="1384204" y="2283266"/>
                  <a:pt x="1393720" y="2277159"/>
                  <a:pt x="1400537" y="2268638"/>
                </a:cubicBezTo>
                <a:cubicBezTo>
                  <a:pt x="1409227" y="2257775"/>
                  <a:pt x="1414996" y="2244777"/>
                  <a:pt x="1423686" y="2233914"/>
                </a:cubicBezTo>
                <a:cubicBezTo>
                  <a:pt x="1477235" y="2166976"/>
                  <a:pt x="1414568" y="2263124"/>
                  <a:pt x="1469985" y="2176040"/>
                </a:cubicBezTo>
                <a:cubicBezTo>
                  <a:pt x="1489526" y="2145332"/>
                  <a:pt x="1508317" y="2114151"/>
                  <a:pt x="1527858" y="2083443"/>
                </a:cubicBezTo>
                <a:cubicBezTo>
                  <a:pt x="1535326" y="2071707"/>
                  <a:pt x="1541170" y="2058556"/>
                  <a:pt x="1551007" y="2048719"/>
                </a:cubicBezTo>
                <a:cubicBezTo>
                  <a:pt x="1595450" y="2004276"/>
                  <a:pt x="1553500" y="2049253"/>
                  <a:pt x="1597306" y="1990845"/>
                </a:cubicBezTo>
                <a:cubicBezTo>
                  <a:pt x="1612129" y="1971081"/>
                  <a:pt x="1629543" y="1953284"/>
                  <a:pt x="1643605" y="1932972"/>
                </a:cubicBezTo>
                <a:cubicBezTo>
                  <a:pt x="1664323" y="1903046"/>
                  <a:pt x="1675741" y="1866112"/>
                  <a:pt x="1701478" y="1840375"/>
                </a:cubicBezTo>
                <a:cubicBezTo>
                  <a:pt x="1720769" y="1821084"/>
                  <a:pt x="1744219" y="1805201"/>
                  <a:pt x="1759352" y="1782501"/>
                </a:cubicBezTo>
                <a:cubicBezTo>
                  <a:pt x="1785885" y="1742701"/>
                  <a:pt x="1792138" y="1731149"/>
                  <a:pt x="1828800" y="1689904"/>
                </a:cubicBezTo>
                <a:cubicBezTo>
                  <a:pt x="1843300" y="1673591"/>
                  <a:pt x="1862992" y="1661765"/>
                  <a:pt x="1875099" y="1643605"/>
                </a:cubicBezTo>
                <a:cubicBezTo>
                  <a:pt x="1882815" y="1632030"/>
                  <a:pt x="1888942" y="1619221"/>
                  <a:pt x="1898248" y="1608881"/>
                </a:cubicBezTo>
                <a:cubicBezTo>
                  <a:pt x="2034925" y="1457017"/>
                  <a:pt x="1930804" y="1571263"/>
                  <a:pt x="2013995" y="1504709"/>
                </a:cubicBezTo>
                <a:cubicBezTo>
                  <a:pt x="2071268" y="1458890"/>
                  <a:pt x="2000130" y="1506997"/>
                  <a:pt x="2060293" y="1446835"/>
                </a:cubicBezTo>
                <a:cubicBezTo>
                  <a:pt x="2070130" y="1436998"/>
                  <a:pt x="2083698" y="1431772"/>
                  <a:pt x="2095018" y="1423686"/>
                </a:cubicBezTo>
                <a:cubicBezTo>
                  <a:pt x="2110716" y="1412473"/>
                  <a:pt x="2126898" y="1401778"/>
                  <a:pt x="2141316" y="1388962"/>
                </a:cubicBezTo>
                <a:cubicBezTo>
                  <a:pt x="2161707" y="1370837"/>
                  <a:pt x="2177364" y="1347457"/>
                  <a:pt x="2199190" y="1331088"/>
                </a:cubicBezTo>
                <a:cubicBezTo>
                  <a:pt x="2214623" y="1319513"/>
                  <a:pt x="2231847" y="1310005"/>
                  <a:pt x="2245488" y="1296364"/>
                </a:cubicBezTo>
                <a:cubicBezTo>
                  <a:pt x="2262957" y="1278895"/>
                  <a:pt x="2273634" y="1255248"/>
                  <a:pt x="2291787" y="1238491"/>
                </a:cubicBezTo>
                <a:cubicBezTo>
                  <a:pt x="2324111" y="1208653"/>
                  <a:pt x="2364853" y="1188574"/>
                  <a:pt x="2395959" y="1157468"/>
                </a:cubicBezTo>
                <a:lnTo>
                  <a:pt x="2476982" y="1076445"/>
                </a:lnTo>
                <a:lnTo>
                  <a:pt x="2511706" y="1041721"/>
                </a:lnTo>
                <a:cubicBezTo>
                  <a:pt x="2519423" y="1034005"/>
                  <a:pt x="2528308" y="1027302"/>
                  <a:pt x="2534856" y="1018572"/>
                </a:cubicBezTo>
                <a:cubicBezTo>
                  <a:pt x="2546634" y="1002868"/>
                  <a:pt x="2581445" y="958237"/>
                  <a:pt x="2592729" y="937549"/>
                </a:cubicBezTo>
                <a:cubicBezTo>
                  <a:pt x="2712054" y="718787"/>
                  <a:pt x="2604227" y="918438"/>
                  <a:pt x="2650602" y="810228"/>
                </a:cubicBezTo>
                <a:cubicBezTo>
                  <a:pt x="2657399" y="794368"/>
                  <a:pt x="2667344" y="779950"/>
                  <a:pt x="2673752" y="763929"/>
                </a:cubicBezTo>
                <a:cubicBezTo>
                  <a:pt x="2682815" y="741273"/>
                  <a:pt x="2687839" y="717137"/>
                  <a:pt x="2696901" y="694481"/>
                </a:cubicBezTo>
                <a:cubicBezTo>
                  <a:pt x="2712238" y="656137"/>
                  <a:pt x="2733297" y="606773"/>
                  <a:pt x="2743200" y="567159"/>
                </a:cubicBezTo>
                <a:cubicBezTo>
                  <a:pt x="2747058" y="551726"/>
                  <a:pt x="2750203" y="536098"/>
                  <a:pt x="2754774" y="520861"/>
                </a:cubicBezTo>
                <a:cubicBezTo>
                  <a:pt x="2761786" y="497489"/>
                  <a:pt x="2777924" y="451413"/>
                  <a:pt x="2777924" y="451413"/>
                </a:cubicBezTo>
                <a:cubicBezTo>
                  <a:pt x="2770207" y="420547"/>
                  <a:pt x="2764835" y="388998"/>
                  <a:pt x="2754774" y="358815"/>
                </a:cubicBezTo>
                <a:cubicBezTo>
                  <a:pt x="2749318" y="342446"/>
                  <a:pt x="2740502" y="327312"/>
                  <a:pt x="2731625" y="312516"/>
                </a:cubicBezTo>
                <a:cubicBezTo>
                  <a:pt x="2703157" y="265069"/>
                  <a:pt x="2662649" y="204800"/>
                  <a:pt x="2615878" y="173620"/>
                </a:cubicBezTo>
                <a:cubicBezTo>
                  <a:pt x="2604303" y="165904"/>
                  <a:pt x="2592017" y="159161"/>
                  <a:pt x="2581154" y="150471"/>
                </a:cubicBezTo>
                <a:cubicBezTo>
                  <a:pt x="2572633" y="143654"/>
                  <a:pt x="2566526" y="134138"/>
                  <a:pt x="2558005" y="127321"/>
                </a:cubicBezTo>
                <a:cubicBezTo>
                  <a:pt x="2547142" y="118631"/>
                  <a:pt x="2533843" y="113225"/>
                  <a:pt x="2523281" y="104172"/>
                </a:cubicBezTo>
                <a:cubicBezTo>
                  <a:pt x="2506710" y="89968"/>
                  <a:pt x="2497688" y="64775"/>
                  <a:pt x="2476982" y="57873"/>
                </a:cubicBezTo>
                <a:cubicBezTo>
                  <a:pt x="2311969" y="2869"/>
                  <a:pt x="2483670" y="58130"/>
                  <a:pt x="2361235" y="23149"/>
                </a:cubicBezTo>
                <a:cubicBezTo>
                  <a:pt x="2349504" y="19797"/>
                  <a:pt x="2338421" y="14222"/>
                  <a:pt x="2326511" y="11575"/>
                </a:cubicBezTo>
                <a:cubicBezTo>
                  <a:pt x="2303601" y="6484"/>
                  <a:pt x="2280212" y="3858"/>
                  <a:pt x="2257063" y="0"/>
                </a:cubicBezTo>
                <a:cubicBezTo>
                  <a:pt x="2191473" y="3858"/>
                  <a:pt x="2125445" y="3077"/>
                  <a:pt x="2060293" y="11575"/>
                </a:cubicBezTo>
                <a:cubicBezTo>
                  <a:pt x="2036096" y="14731"/>
                  <a:pt x="2014518" y="28806"/>
                  <a:pt x="1990845" y="34724"/>
                </a:cubicBezTo>
                <a:lnTo>
                  <a:pt x="1944547" y="3472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A2F26E-8C2B-160E-5B6A-24B05E9E8086}"/>
              </a:ext>
            </a:extLst>
          </p:cNvPr>
          <p:cNvCxnSpPr/>
          <p:nvPr/>
        </p:nvCxnSpPr>
        <p:spPr>
          <a:xfrm flipH="1">
            <a:off x="8472668" y="2986268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04148-0B81-78DF-CB40-8004A8D373CB}"/>
              </a:ext>
            </a:extLst>
          </p:cNvPr>
          <p:cNvCxnSpPr/>
          <p:nvPr/>
        </p:nvCxnSpPr>
        <p:spPr>
          <a:xfrm flipH="1">
            <a:off x="7652795" y="4110941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673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86411-BE65-C55E-2527-3D79A293F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4BE5-3B61-72A2-EAC5-0274C0A6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0B3CFA-BBB3-9C73-6916-6A1AD3FFA0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D7174EB-AB9F-4CDC-6DC0-D0F13B5C3FA8}"/>
              </a:ext>
            </a:extLst>
          </p:cNvPr>
          <p:cNvSpPr txBox="1"/>
          <p:nvPr/>
        </p:nvSpPr>
        <p:spPr>
          <a:xfrm>
            <a:off x="754460" y="1635703"/>
            <a:ext cx="5564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A = {1,2,4,5}</a:t>
            </a:r>
          </a:p>
        </p:txBody>
      </p:sp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1268BCD1-B76C-4C92-B6F2-61EDC183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42"/>
          <a:stretch>
            <a:fillRect/>
          </a:stretch>
        </p:blipFill>
        <p:spPr>
          <a:xfrm>
            <a:off x="6584589" y="1928090"/>
            <a:ext cx="5140410" cy="4704917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BB8C0F4A-17D9-D957-7954-1787E95AC667}"/>
              </a:ext>
            </a:extLst>
          </p:cNvPr>
          <p:cNvSpPr/>
          <p:nvPr/>
        </p:nvSpPr>
        <p:spPr>
          <a:xfrm>
            <a:off x="7095281" y="2095018"/>
            <a:ext cx="2685819" cy="3298785"/>
          </a:xfrm>
          <a:custGeom>
            <a:avLst/>
            <a:gdLst>
              <a:gd name="connsiteX0" fmla="*/ 1909823 w 2685819"/>
              <a:gd name="connsiteY0" fmla="*/ 34724 h 3298785"/>
              <a:gd name="connsiteX1" fmla="*/ 1828800 w 2685819"/>
              <a:gd name="connsiteY1" fmla="*/ 115747 h 3298785"/>
              <a:gd name="connsiteX2" fmla="*/ 1770927 w 2685819"/>
              <a:gd name="connsiteY2" fmla="*/ 196769 h 3298785"/>
              <a:gd name="connsiteX3" fmla="*/ 1736203 w 2685819"/>
              <a:gd name="connsiteY3" fmla="*/ 231493 h 3298785"/>
              <a:gd name="connsiteX4" fmla="*/ 1701478 w 2685819"/>
              <a:gd name="connsiteY4" fmla="*/ 277792 h 3298785"/>
              <a:gd name="connsiteX5" fmla="*/ 1632030 w 2685819"/>
              <a:gd name="connsiteY5" fmla="*/ 358815 h 3298785"/>
              <a:gd name="connsiteX6" fmla="*/ 1516284 w 2685819"/>
              <a:gd name="connsiteY6" fmla="*/ 509286 h 3298785"/>
              <a:gd name="connsiteX7" fmla="*/ 1481560 w 2685819"/>
              <a:gd name="connsiteY7" fmla="*/ 544010 h 3298785"/>
              <a:gd name="connsiteX8" fmla="*/ 1377387 w 2685819"/>
              <a:gd name="connsiteY8" fmla="*/ 694481 h 3298785"/>
              <a:gd name="connsiteX9" fmla="*/ 1354238 w 2685819"/>
              <a:gd name="connsiteY9" fmla="*/ 729205 h 3298785"/>
              <a:gd name="connsiteX10" fmla="*/ 1319514 w 2685819"/>
              <a:gd name="connsiteY10" fmla="*/ 775504 h 3298785"/>
              <a:gd name="connsiteX11" fmla="*/ 1284790 w 2685819"/>
              <a:gd name="connsiteY11" fmla="*/ 810228 h 3298785"/>
              <a:gd name="connsiteX12" fmla="*/ 1261641 w 2685819"/>
              <a:gd name="connsiteY12" fmla="*/ 856526 h 3298785"/>
              <a:gd name="connsiteX13" fmla="*/ 1203767 w 2685819"/>
              <a:gd name="connsiteY13" fmla="*/ 937549 h 3298785"/>
              <a:gd name="connsiteX14" fmla="*/ 1134319 w 2685819"/>
              <a:gd name="connsiteY14" fmla="*/ 1053296 h 3298785"/>
              <a:gd name="connsiteX15" fmla="*/ 1099595 w 2685819"/>
              <a:gd name="connsiteY15" fmla="*/ 1088020 h 3298785"/>
              <a:gd name="connsiteX16" fmla="*/ 1064871 w 2685819"/>
              <a:gd name="connsiteY16" fmla="*/ 1145893 h 3298785"/>
              <a:gd name="connsiteX17" fmla="*/ 1030147 w 2685819"/>
              <a:gd name="connsiteY17" fmla="*/ 1192192 h 3298785"/>
              <a:gd name="connsiteX18" fmla="*/ 1006997 w 2685819"/>
              <a:gd name="connsiteY18" fmla="*/ 1226916 h 3298785"/>
              <a:gd name="connsiteX19" fmla="*/ 972273 w 2685819"/>
              <a:gd name="connsiteY19" fmla="*/ 1261640 h 3298785"/>
              <a:gd name="connsiteX20" fmla="*/ 902825 w 2685819"/>
              <a:gd name="connsiteY20" fmla="*/ 1365812 h 3298785"/>
              <a:gd name="connsiteX21" fmla="*/ 879676 w 2685819"/>
              <a:gd name="connsiteY21" fmla="*/ 1400536 h 3298785"/>
              <a:gd name="connsiteX22" fmla="*/ 798653 w 2685819"/>
              <a:gd name="connsiteY22" fmla="*/ 1493134 h 3298785"/>
              <a:gd name="connsiteX23" fmla="*/ 763929 w 2685819"/>
              <a:gd name="connsiteY23" fmla="*/ 1527858 h 3298785"/>
              <a:gd name="connsiteX24" fmla="*/ 717630 w 2685819"/>
              <a:gd name="connsiteY24" fmla="*/ 1597306 h 3298785"/>
              <a:gd name="connsiteX25" fmla="*/ 682906 w 2685819"/>
              <a:gd name="connsiteY25" fmla="*/ 1632030 h 3298785"/>
              <a:gd name="connsiteX26" fmla="*/ 590309 w 2685819"/>
              <a:gd name="connsiteY26" fmla="*/ 1759352 h 3298785"/>
              <a:gd name="connsiteX27" fmla="*/ 520861 w 2685819"/>
              <a:gd name="connsiteY27" fmla="*/ 1840374 h 3298785"/>
              <a:gd name="connsiteX28" fmla="*/ 486137 w 2685819"/>
              <a:gd name="connsiteY28" fmla="*/ 1886673 h 3298785"/>
              <a:gd name="connsiteX29" fmla="*/ 462987 w 2685819"/>
              <a:gd name="connsiteY29" fmla="*/ 1909823 h 3298785"/>
              <a:gd name="connsiteX30" fmla="*/ 439838 w 2685819"/>
              <a:gd name="connsiteY30" fmla="*/ 1956121 h 3298785"/>
              <a:gd name="connsiteX31" fmla="*/ 416689 w 2685819"/>
              <a:gd name="connsiteY31" fmla="*/ 1990845 h 3298785"/>
              <a:gd name="connsiteX32" fmla="*/ 370390 w 2685819"/>
              <a:gd name="connsiteY32" fmla="*/ 2083443 h 3298785"/>
              <a:gd name="connsiteX33" fmla="*/ 335666 w 2685819"/>
              <a:gd name="connsiteY33" fmla="*/ 2118167 h 3298785"/>
              <a:gd name="connsiteX34" fmla="*/ 289367 w 2685819"/>
              <a:gd name="connsiteY34" fmla="*/ 2199190 h 3298785"/>
              <a:gd name="connsiteX35" fmla="*/ 231494 w 2685819"/>
              <a:gd name="connsiteY35" fmla="*/ 2280212 h 3298785"/>
              <a:gd name="connsiteX36" fmla="*/ 208344 w 2685819"/>
              <a:gd name="connsiteY36" fmla="*/ 2314936 h 3298785"/>
              <a:gd name="connsiteX37" fmla="*/ 162046 w 2685819"/>
              <a:gd name="connsiteY37" fmla="*/ 2407534 h 3298785"/>
              <a:gd name="connsiteX38" fmla="*/ 92597 w 2685819"/>
              <a:gd name="connsiteY38" fmla="*/ 2500131 h 3298785"/>
              <a:gd name="connsiteX39" fmla="*/ 69448 w 2685819"/>
              <a:gd name="connsiteY39" fmla="*/ 2546430 h 3298785"/>
              <a:gd name="connsiteX40" fmla="*/ 34724 w 2685819"/>
              <a:gd name="connsiteY40" fmla="*/ 2639028 h 3298785"/>
              <a:gd name="connsiteX41" fmla="*/ 23149 w 2685819"/>
              <a:gd name="connsiteY41" fmla="*/ 2685326 h 3298785"/>
              <a:gd name="connsiteX42" fmla="*/ 0 w 2685819"/>
              <a:gd name="connsiteY42" fmla="*/ 2754774 h 3298785"/>
              <a:gd name="connsiteX43" fmla="*/ 11575 w 2685819"/>
              <a:gd name="connsiteY43" fmla="*/ 3044141 h 3298785"/>
              <a:gd name="connsiteX44" fmla="*/ 46299 w 2685819"/>
              <a:gd name="connsiteY44" fmla="*/ 3113590 h 3298785"/>
              <a:gd name="connsiteX45" fmla="*/ 81023 w 2685819"/>
              <a:gd name="connsiteY45" fmla="*/ 3159888 h 3298785"/>
              <a:gd name="connsiteX46" fmla="*/ 150471 w 2685819"/>
              <a:gd name="connsiteY46" fmla="*/ 3206187 h 3298785"/>
              <a:gd name="connsiteX47" fmla="*/ 196770 w 2685819"/>
              <a:gd name="connsiteY47" fmla="*/ 3240911 h 3298785"/>
              <a:gd name="connsiteX48" fmla="*/ 1215342 w 2685819"/>
              <a:gd name="connsiteY48" fmla="*/ 3252486 h 3298785"/>
              <a:gd name="connsiteX49" fmla="*/ 1284790 w 2685819"/>
              <a:gd name="connsiteY49" fmla="*/ 3264060 h 3298785"/>
              <a:gd name="connsiteX50" fmla="*/ 1608881 w 2685819"/>
              <a:gd name="connsiteY50" fmla="*/ 3298785 h 3298785"/>
              <a:gd name="connsiteX51" fmla="*/ 1863524 w 2685819"/>
              <a:gd name="connsiteY51" fmla="*/ 3287210 h 3298785"/>
              <a:gd name="connsiteX52" fmla="*/ 1909823 w 2685819"/>
              <a:gd name="connsiteY52" fmla="*/ 3275635 h 3298785"/>
              <a:gd name="connsiteX53" fmla="*/ 2025570 w 2685819"/>
              <a:gd name="connsiteY53" fmla="*/ 3264060 h 3298785"/>
              <a:gd name="connsiteX54" fmla="*/ 2129742 w 2685819"/>
              <a:gd name="connsiteY54" fmla="*/ 3240911 h 3298785"/>
              <a:gd name="connsiteX55" fmla="*/ 2233914 w 2685819"/>
              <a:gd name="connsiteY55" fmla="*/ 3229336 h 3298785"/>
              <a:gd name="connsiteX56" fmla="*/ 2314937 w 2685819"/>
              <a:gd name="connsiteY56" fmla="*/ 3217762 h 3298785"/>
              <a:gd name="connsiteX57" fmla="*/ 2349661 w 2685819"/>
              <a:gd name="connsiteY57" fmla="*/ 3206187 h 3298785"/>
              <a:gd name="connsiteX58" fmla="*/ 2395960 w 2685819"/>
              <a:gd name="connsiteY58" fmla="*/ 3194612 h 3298785"/>
              <a:gd name="connsiteX59" fmla="*/ 2465408 w 2685819"/>
              <a:gd name="connsiteY59" fmla="*/ 3148314 h 3298785"/>
              <a:gd name="connsiteX60" fmla="*/ 2500132 w 2685819"/>
              <a:gd name="connsiteY60" fmla="*/ 3136739 h 3298785"/>
              <a:gd name="connsiteX61" fmla="*/ 2558005 w 2685819"/>
              <a:gd name="connsiteY61" fmla="*/ 3067291 h 3298785"/>
              <a:gd name="connsiteX62" fmla="*/ 2581154 w 2685819"/>
              <a:gd name="connsiteY62" fmla="*/ 2997843 h 3298785"/>
              <a:gd name="connsiteX63" fmla="*/ 2569580 w 2685819"/>
              <a:gd name="connsiteY63" fmla="*/ 2835797 h 3298785"/>
              <a:gd name="connsiteX64" fmla="*/ 2523281 w 2685819"/>
              <a:gd name="connsiteY64" fmla="*/ 2754774 h 3298785"/>
              <a:gd name="connsiteX65" fmla="*/ 2500132 w 2685819"/>
              <a:gd name="connsiteY65" fmla="*/ 2720050 h 3298785"/>
              <a:gd name="connsiteX66" fmla="*/ 2453833 w 2685819"/>
              <a:gd name="connsiteY66" fmla="*/ 2650602 h 3298785"/>
              <a:gd name="connsiteX67" fmla="*/ 2407534 w 2685819"/>
              <a:gd name="connsiteY67" fmla="*/ 2592729 h 3298785"/>
              <a:gd name="connsiteX68" fmla="*/ 2372810 w 2685819"/>
              <a:gd name="connsiteY68" fmla="*/ 2569579 h 3298785"/>
              <a:gd name="connsiteX69" fmla="*/ 2303362 w 2685819"/>
              <a:gd name="connsiteY69" fmla="*/ 2523281 h 3298785"/>
              <a:gd name="connsiteX70" fmla="*/ 2222339 w 2685819"/>
              <a:gd name="connsiteY70" fmla="*/ 2476982 h 3298785"/>
              <a:gd name="connsiteX71" fmla="*/ 2187615 w 2685819"/>
              <a:gd name="connsiteY71" fmla="*/ 2453833 h 3298785"/>
              <a:gd name="connsiteX72" fmla="*/ 2141316 w 2685819"/>
              <a:gd name="connsiteY72" fmla="*/ 2419109 h 3298785"/>
              <a:gd name="connsiteX73" fmla="*/ 2071868 w 2685819"/>
              <a:gd name="connsiteY73" fmla="*/ 2384385 h 3298785"/>
              <a:gd name="connsiteX74" fmla="*/ 2002420 w 2685819"/>
              <a:gd name="connsiteY74" fmla="*/ 2314936 h 3298785"/>
              <a:gd name="connsiteX75" fmla="*/ 1967696 w 2685819"/>
              <a:gd name="connsiteY75" fmla="*/ 2291787 h 3298785"/>
              <a:gd name="connsiteX76" fmla="*/ 1863524 w 2685819"/>
              <a:gd name="connsiteY76" fmla="*/ 2187615 h 3298785"/>
              <a:gd name="connsiteX77" fmla="*/ 1828800 w 2685819"/>
              <a:gd name="connsiteY77" fmla="*/ 2152891 h 3298785"/>
              <a:gd name="connsiteX78" fmla="*/ 1782501 w 2685819"/>
              <a:gd name="connsiteY78" fmla="*/ 2083443 h 3298785"/>
              <a:gd name="connsiteX79" fmla="*/ 1747777 w 2685819"/>
              <a:gd name="connsiteY79" fmla="*/ 1967696 h 3298785"/>
              <a:gd name="connsiteX80" fmla="*/ 1759352 w 2685819"/>
              <a:gd name="connsiteY80" fmla="*/ 1782501 h 3298785"/>
              <a:gd name="connsiteX81" fmla="*/ 1782501 w 2685819"/>
              <a:gd name="connsiteY81" fmla="*/ 1736202 h 3298785"/>
              <a:gd name="connsiteX82" fmla="*/ 1817225 w 2685819"/>
              <a:gd name="connsiteY82" fmla="*/ 1666754 h 3298785"/>
              <a:gd name="connsiteX83" fmla="*/ 1863524 w 2685819"/>
              <a:gd name="connsiteY83" fmla="*/ 1620455 h 3298785"/>
              <a:gd name="connsiteX84" fmla="*/ 1898248 w 2685819"/>
              <a:gd name="connsiteY84" fmla="*/ 1585731 h 3298785"/>
              <a:gd name="connsiteX85" fmla="*/ 1990846 w 2685819"/>
              <a:gd name="connsiteY85" fmla="*/ 1516283 h 3298785"/>
              <a:gd name="connsiteX86" fmla="*/ 2025570 w 2685819"/>
              <a:gd name="connsiteY86" fmla="*/ 1493134 h 3298785"/>
              <a:gd name="connsiteX87" fmla="*/ 2129742 w 2685819"/>
              <a:gd name="connsiteY87" fmla="*/ 1388962 h 3298785"/>
              <a:gd name="connsiteX88" fmla="*/ 2152891 w 2685819"/>
              <a:gd name="connsiteY88" fmla="*/ 1365812 h 3298785"/>
              <a:gd name="connsiteX89" fmla="*/ 2210765 w 2685819"/>
              <a:gd name="connsiteY89" fmla="*/ 1307939 h 3298785"/>
              <a:gd name="connsiteX90" fmla="*/ 2233914 w 2685819"/>
              <a:gd name="connsiteY90" fmla="*/ 1273215 h 3298785"/>
              <a:gd name="connsiteX91" fmla="*/ 2303362 w 2685819"/>
              <a:gd name="connsiteY91" fmla="*/ 1215341 h 3298785"/>
              <a:gd name="connsiteX92" fmla="*/ 2361235 w 2685819"/>
              <a:gd name="connsiteY92" fmla="*/ 1145893 h 3298785"/>
              <a:gd name="connsiteX93" fmla="*/ 2395960 w 2685819"/>
              <a:gd name="connsiteY93" fmla="*/ 1122744 h 3298785"/>
              <a:gd name="connsiteX94" fmla="*/ 2476982 w 2685819"/>
              <a:gd name="connsiteY94" fmla="*/ 1018572 h 3298785"/>
              <a:gd name="connsiteX95" fmla="*/ 2511706 w 2685819"/>
              <a:gd name="connsiteY95" fmla="*/ 983848 h 3298785"/>
              <a:gd name="connsiteX96" fmla="*/ 2546430 w 2685819"/>
              <a:gd name="connsiteY96" fmla="*/ 937549 h 3298785"/>
              <a:gd name="connsiteX97" fmla="*/ 2581154 w 2685819"/>
              <a:gd name="connsiteY97" fmla="*/ 902825 h 3298785"/>
              <a:gd name="connsiteX98" fmla="*/ 2627453 w 2685819"/>
              <a:gd name="connsiteY98" fmla="*/ 833377 h 3298785"/>
              <a:gd name="connsiteX99" fmla="*/ 2650603 w 2685819"/>
              <a:gd name="connsiteY99" fmla="*/ 798653 h 3298785"/>
              <a:gd name="connsiteX100" fmla="*/ 2662177 w 2685819"/>
              <a:gd name="connsiteY100" fmla="*/ 763929 h 3298785"/>
              <a:gd name="connsiteX101" fmla="*/ 2685327 w 2685819"/>
              <a:gd name="connsiteY101" fmla="*/ 729205 h 3298785"/>
              <a:gd name="connsiteX102" fmla="*/ 2662177 w 2685819"/>
              <a:gd name="connsiteY102" fmla="*/ 578734 h 3298785"/>
              <a:gd name="connsiteX103" fmla="*/ 2650603 w 2685819"/>
              <a:gd name="connsiteY103" fmla="*/ 544010 h 3298785"/>
              <a:gd name="connsiteX104" fmla="*/ 2627453 w 2685819"/>
              <a:gd name="connsiteY104" fmla="*/ 520860 h 3298785"/>
              <a:gd name="connsiteX105" fmla="*/ 2615878 w 2685819"/>
              <a:gd name="connsiteY105" fmla="*/ 486136 h 3298785"/>
              <a:gd name="connsiteX106" fmla="*/ 2604304 w 2685819"/>
              <a:gd name="connsiteY106" fmla="*/ 439838 h 3298785"/>
              <a:gd name="connsiteX107" fmla="*/ 2581154 w 2685819"/>
              <a:gd name="connsiteY107" fmla="*/ 405114 h 3298785"/>
              <a:gd name="connsiteX108" fmla="*/ 2558005 w 2685819"/>
              <a:gd name="connsiteY108" fmla="*/ 358815 h 3298785"/>
              <a:gd name="connsiteX109" fmla="*/ 2500132 w 2685819"/>
              <a:gd name="connsiteY109" fmla="*/ 277792 h 3298785"/>
              <a:gd name="connsiteX110" fmla="*/ 2476982 w 2685819"/>
              <a:gd name="connsiteY110" fmla="*/ 243068 h 3298785"/>
              <a:gd name="connsiteX111" fmla="*/ 2407534 w 2685819"/>
              <a:gd name="connsiteY111" fmla="*/ 185195 h 3298785"/>
              <a:gd name="connsiteX112" fmla="*/ 2384385 w 2685819"/>
              <a:gd name="connsiteY112" fmla="*/ 162045 h 3298785"/>
              <a:gd name="connsiteX113" fmla="*/ 2314937 w 2685819"/>
              <a:gd name="connsiteY113" fmla="*/ 115747 h 3298785"/>
              <a:gd name="connsiteX114" fmla="*/ 2280213 w 2685819"/>
              <a:gd name="connsiteY114" fmla="*/ 92597 h 3298785"/>
              <a:gd name="connsiteX115" fmla="*/ 2245489 w 2685819"/>
              <a:gd name="connsiteY115" fmla="*/ 69448 h 3298785"/>
              <a:gd name="connsiteX116" fmla="*/ 2106592 w 2685819"/>
              <a:gd name="connsiteY116" fmla="*/ 23149 h 3298785"/>
              <a:gd name="connsiteX117" fmla="*/ 2071868 w 2685819"/>
              <a:gd name="connsiteY117" fmla="*/ 11574 h 3298785"/>
              <a:gd name="connsiteX118" fmla="*/ 2037144 w 2685819"/>
              <a:gd name="connsiteY118" fmla="*/ 0 h 3298785"/>
              <a:gd name="connsiteX119" fmla="*/ 1956122 w 2685819"/>
              <a:gd name="connsiteY119" fmla="*/ 11574 h 3298785"/>
              <a:gd name="connsiteX120" fmla="*/ 1909823 w 2685819"/>
              <a:gd name="connsiteY120" fmla="*/ 34724 h 329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685819" h="3298785">
                <a:moveTo>
                  <a:pt x="1909823" y="34724"/>
                </a:moveTo>
                <a:cubicBezTo>
                  <a:pt x="1888603" y="52086"/>
                  <a:pt x="1853657" y="86748"/>
                  <a:pt x="1828800" y="115747"/>
                </a:cubicBezTo>
                <a:cubicBezTo>
                  <a:pt x="1807201" y="140946"/>
                  <a:pt x="1791660" y="170852"/>
                  <a:pt x="1770927" y="196769"/>
                </a:cubicBezTo>
                <a:cubicBezTo>
                  <a:pt x="1760701" y="209551"/>
                  <a:pt x="1746856" y="219065"/>
                  <a:pt x="1736203" y="231493"/>
                </a:cubicBezTo>
                <a:cubicBezTo>
                  <a:pt x="1723648" y="246140"/>
                  <a:pt x="1713694" y="262861"/>
                  <a:pt x="1701478" y="277792"/>
                </a:cubicBezTo>
                <a:cubicBezTo>
                  <a:pt x="1678953" y="305322"/>
                  <a:pt x="1654251" y="331039"/>
                  <a:pt x="1632030" y="358815"/>
                </a:cubicBezTo>
                <a:cubicBezTo>
                  <a:pt x="1592500" y="408228"/>
                  <a:pt x="1561029" y="464541"/>
                  <a:pt x="1516284" y="509286"/>
                </a:cubicBezTo>
                <a:cubicBezTo>
                  <a:pt x="1504709" y="520861"/>
                  <a:pt x="1492213" y="531582"/>
                  <a:pt x="1481560" y="544010"/>
                </a:cubicBezTo>
                <a:cubicBezTo>
                  <a:pt x="1451673" y="578877"/>
                  <a:pt x="1392900" y="671212"/>
                  <a:pt x="1377387" y="694481"/>
                </a:cubicBezTo>
                <a:cubicBezTo>
                  <a:pt x="1369671" y="706056"/>
                  <a:pt x="1362585" y="718076"/>
                  <a:pt x="1354238" y="729205"/>
                </a:cubicBezTo>
                <a:cubicBezTo>
                  <a:pt x="1342663" y="744638"/>
                  <a:pt x="1332069" y="760857"/>
                  <a:pt x="1319514" y="775504"/>
                </a:cubicBezTo>
                <a:cubicBezTo>
                  <a:pt x="1308861" y="787932"/>
                  <a:pt x="1294304" y="796908"/>
                  <a:pt x="1284790" y="810228"/>
                </a:cubicBezTo>
                <a:cubicBezTo>
                  <a:pt x="1274761" y="824268"/>
                  <a:pt x="1270202" y="841545"/>
                  <a:pt x="1261641" y="856526"/>
                </a:cubicBezTo>
                <a:cubicBezTo>
                  <a:pt x="1235822" y="901709"/>
                  <a:pt x="1235700" y="887876"/>
                  <a:pt x="1203767" y="937549"/>
                </a:cubicBezTo>
                <a:cubicBezTo>
                  <a:pt x="1179436" y="975397"/>
                  <a:pt x="1166135" y="1021480"/>
                  <a:pt x="1134319" y="1053296"/>
                </a:cubicBezTo>
                <a:cubicBezTo>
                  <a:pt x="1122744" y="1064871"/>
                  <a:pt x="1109416" y="1074925"/>
                  <a:pt x="1099595" y="1088020"/>
                </a:cubicBezTo>
                <a:cubicBezTo>
                  <a:pt x="1086097" y="1106018"/>
                  <a:pt x="1077350" y="1127174"/>
                  <a:pt x="1064871" y="1145893"/>
                </a:cubicBezTo>
                <a:cubicBezTo>
                  <a:pt x="1054170" y="1161944"/>
                  <a:pt x="1041360" y="1176494"/>
                  <a:pt x="1030147" y="1192192"/>
                </a:cubicBezTo>
                <a:cubicBezTo>
                  <a:pt x="1022061" y="1203512"/>
                  <a:pt x="1015903" y="1216229"/>
                  <a:pt x="1006997" y="1226916"/>
                </a:cubicBezTo>
                <a:cubicBezTo>
                  <a:pt x="996518" y="1239491"/>
                  <a:pt x="982094" y="1248545"/>
                  <a:pt x="972273" y="1261640"/>
                </a:cubicBezTo>
                <a:cubicBezTo>
                  <a:pt x="947233" y="1295026"/>
                  <a:pt x="925974" y="1331088"/>
                  <a:pt x="902825" y="1365812"/>
                </a:cubicBezTo>
                <a:cubicBezTo>
                  <a:pt x="895109" y="1377387"/>
                  <a:pt x="889513" y="1390699"/>
                  <a:pt x="879676" y="1400536"/>
                </a:cubicBezTo>
                <a:cubicBezTo>
                  <a:pt x="765635" y="1514577"/>
                  <a:pt x="894292" y="1381555"/>
                  <a:pt x="798653" y="1493134"/>
                </a:cubicBezTo>
                <a:cubicBezTo>
                  <a:pt x="788000" y="1505562"/>
                  <a:pt x="773979" y="1514937"/>
                  <a:pt x="763929" y="1527858"/>
                </a:cubicBezTo>
                <a:cubicBezTo>
                  <a:pt x="746848" y="1549819"/>
                  <a:pt x="737303" y="1577633"/>
                  <a:pt x="717630" y="1597306"/>
                </a:cubicBezTo>
                <a:cubicBezTo>
                  <a:pt x="706055" y="1608881"/>
                  <a:pt x="693271" y="1619361"/>
                  <a:pt x="682906" y="1632030"/>
                </a:cubicBezTo>
                <a:cubicBezTo>
                  <a:pt x="584212" y="1752656"/>
                  <a:pt x="642395" y="1686432"/>
                  <a:pt x="590309" y="1759352"/>
                </a:cubicBezTo>
                <a:cubicBezTo>
                  <a:pt x="517779" y="1860894"/>
                  <a:pt x="592972" y="1756244"/>
                  <a:pt x="520861" y="1840374"/>
                </a:cubicBezTo>
                <a:cubicBezTo>
                  <a:pt x="508306" y="1855021"/>
                  <a:pt x="498487" y="1871853"/>
                  <a:pt x="486137" y="1886673"/>
                </a:cubicBezTo>
                <a:cubicBezTo>
                  <a:pt x="479151" y="1895057"/>
                  <a:pt x="469040" y="1900743"/>
                  <a:pt x="462987" y="1909823"/>
                </a:cubicBezTo>
                <a:cubicBezTo>
                  <a:pt x="453416" y="1924179"/>
                  <a:pt x="448398" y="1941140"/>
                  <a:pt x="439838" y="1956121"/>
                </a:cubicBezTo>
                <a:cubicBezTo>
                  <a:pt x="432936" y="1968199"/>
                  <a:pt x="423350" y="1978633"/>
                  <a:pt x="416689" y="1990845"/>
                </a:cubicBezTo>
                <a:cubicBezTo>
                  <a:pt x="400164" y="2021141"/>
                  <a:pt x="394792" y="2059041"/>
                  <a:pt x="370390" y="2083443"/>
                </a:cubicBezTo>
                <a:cubicBezTo>
                  <a:pt x="358815" y="2095018"/>
                  <a:pt x="346145" y="2105592"/>
                  <a:pt x="335666" y="2118167"/>
                </a:cubicBezTo>
                <a:cubicBezTo>
                  <a:pt x="310027" y="2148934"/>
                  <a:pt x="309953" y="2163164"/>
                  <a:pt x="289367" y="2199190"/>
                </a:cubicBezTo>
                <a:cubicBezTo>
                  <a:pt x="273778" y="2226471"/>
                  <a:pt x="249241" y="2255366"/>
                  <a:pt x="231494" y="2280212"/>
                </a:cubicBezTo>
                <a:cubicBezTo>
                  <a:pt x="223408" y="2291532"/>
                  <a:pt x="215005" y="2302723"/>
                  <a:pt x="208344" y="2314936"/>
                </a:cubicBezTo>
                <a:cubicBezTo>
                  <a:pt x="191819" y="2345231"/>
                  <a:pt x="181188" y="2378821"/>
                  <a:pt x="162046" y="2407534"/>
                </a:cubicBezTo>
                <a:cubicBezTo>
                  <a:pt x="109694" y="2486062"/>
                  <a:pt x="135421" y="2457309"/>
                  <a:pt x="92597" y="2500131"/>
                </a:cubicBezTo>
                <a:cubicBezTo>
                  <a:pt x="84881" y="2515564"/>
                  <a:pt x="76456" y="2530663"/>
                  <a:pt x="69448" y="2546430"/>
                </a:cubicBezTo>
                <a:cubicBezTo>
                  <a:pt x="59666" y="2568440"/>
                  <a:pt x="42359" y="2612305"/>
                  <a:pt x="34724" y="2639028"/>
                </a:cubicBezTo>
                <a:cubicBezTo>
                  <a:pt x="30354" y="2654324"/>
                  <a:pt x="27720" y="2670089"/>
                  <a:pt x="23149" y="2685326"/>
                </a:cubicBezTo>
                <a:cubicBezTo>
                  <a:pt x="16137" y="2708698"/>
                  <a:pt x="0" y="2754774"/>
                  <a:pt x="0" y="2754774"/>
                </a:cubicBezTo>
                <a:cubicBezTo>
                  <a:pt x="3858" y="2851230"/>
                  <a:pt x="4697" y="2947854"/>
                  <a:pt x="11575" y="3044141"/>
                </a:cubicBezTo>
                <a:cubicBezTo>
                  <a:pt x="13395" y="3069627"/>
                  <a:pt x="32517" y="3094296"/>
                  <a:pt x="46299" y="3113590"/>
                </a:cubicBezTo>
                <a:cubicBezTo>
                  <a:pt x="57512" y="3129288"/>
                  <a:pt x="66605" y="3147072"/>
                  <a:pt x="81023" y="3159888"/>
                </a:cubicBezTo>
                <a:cubicBezTo>
                  <a:pt x="101818" y="3178372"/>
                  <a:pt x="128213" y="3189494"/>
                  <a:pt x="150471" y="3206187"/>
                </a:cubicBezTo>
                <a:cubicBezTo>
                  <a:pt x="165904" y="3217762"/>
                  <a:pt x="177497" y="3240073"/>
                  <a:pt x="196770" y="3240911"/>
                </a:cubicBezTo>
                <a:cubicBezTo>
                  <a:pt x="535995" y="3255660"/>
                  <a:pt x="875818" y="3248628"/>
                  <a:pt x="1215342" y="3252486"/>
                </a:cubicBezTo>
                <a:cubicBezTo>
                  <a:pt x="1238491" y="3256344"/>
                  <a:pt x="1261503" y="3261149"/>
                  <a:pt x="1284790" y="3264060"/>
                </a:cubicBezTo>
                <a:cubicBezTo>
                  <a:pt x="1394533" y="3277778"/>
                  <a:pt x="1499706" y="3287867"/>
                  <a:pt x="1608881" y="3298785"/>
                </a:cubicBezTo>
                <a:cubicBezTo>
                  <a:pt x="1693762" y="3294927"/>
                  <a:pt x="1778806" y="3293727"/>
                  <a:pt x="1863524" y="3287210"/>
                </a:cubicBezTo>
                <a:cubicBezTo>
                  <a:pt x="1879385" y="3285990"/>
                  <a:pt x="1894075" y="3277885"/>
                  <a:pt x="1909823" y="3275635"/>
                </a:cubicBezTo>
                <a:cubicBezTo>
                  <a:pt x="1948208" y="3270151"/>
                  <a:pt x="1987135" y="3269185"/>
                  <a:pt x="2025570" y="3264060"/>
                </a:cubicBezTo>
                <a:cubicBezTo>
                  <a:pt x="2239281" y="3235566"/>
                  <a:pt x="1950958" y="3268417"/>
                  <a:pt x="2129742" y="3240911"/>
                </a:cubicBezTo>
                <a:cubicBezTo>
                  <a:pt x="2164273" y="3235598"/>
                  <a:pt x="2199246" y="3233669"/>
                  <a:pt x="2233914" y="3229336"/>
                </a:cubicBezTo>
                <a:cubicBezTo>
                  <a:pt x="2260985" y="3225952"/>
                  <a:pt x="2287929" y="3221620"/>
                  <a:pt x="2314937" y="3217762"/>
                </a:cubicBezTo>
                <a:cubicBezTo>
                  <a:pt x="2326512" y="3213904"/>
                  <a:pt x="2337930" y="3209539"/>
                  <a:pt x="2349661" y="3206187"/>
                </a:cubicBezTo>
                <a:cubicBezTo>
                  <a:pt x="2364957" y="3201817"/>
                  <a:pt x="2381065" y="3200198"/>
                  <a:pt x="2395960" y="3194612"/>
                </a:cubicBezTo>
                <a:cubicBezTo>
                  <a:pt x="2520235" y="3148009"/>
                  <a:pt x="2386913" y="3195411"/>
                  <a:pt x="2465408" y="3148314"/>
                </a:cubicBezTo>
                <a:cubicBezTo>
                  <a:pt x="2475870" y="3142037"/>
                  <a:pt x="2488557" y="3140597"/>
                  <a:pt x="2500132" y="3136739"/>
                </a:cubicBezTo>
                <a:cubicBezTo>
                  <a:pt x="2521939" y="3114932"/>
                  <a:pt x="2545113" y="3096298"/>
                  <a:pt x="2558005" y="3067291"/>
                </a:cubicBezTo>
                <a:cubicBezTo>
                  <a:pt x="2567915" y="3044993"/>
                  <a:pt x="2581154" y="2997843"/>
                  <a:pt x="2581154" y="2997843"/>
                </a:cubicBezTo>
                <a:cubicBezTo>
                  <a:pt x="2577296" y="2943828"/>
                  <a:pt x="2575907" y="2889579"/>
                  <a:pt x="2569580" y="2835797"/>
                </a:cubicBezTo>
                <a:cubicBezTo>
                  <a:pt x="2565347" y="2799819"/>
                  <a:pt x="2544070" y="2783879"/>
                  <a:pt x="2523281" y="2754774"/>
                </a:cubicBezTo>
                <a:cubicBezTo>
                  <a:pt x="2515195" y="2743454"/>
                  <a:pt x="2507034" y="2732128"/>
                  <a:pt x="2500132" y="2720050"/>
                </a:cubicBezTo>
                <a:cubicBezTo>
                  <a:pt x="2430140" y="2597566"/>
                  <a:pt x="2515722" y="2727965"/>
                  <a:pt x="2453833" y="2650602"/>
                </a:cubicBezTo>
                <a:cubicBezTo>
                  <a:pt x="2427093" y="2617176"/>
                  <a:pt x="2438589" y="2617573"/>
                  <a:pt x="2407534" y="2592729"/>
                </a:cubicBezTo>
                <a:cubicBezTo>
                  <a:pt x="2396671" y="2584039"/>
                  <a:pt x="2383497" y="2578485"/>
                  <a:pt x="2372810" y="2569579"/>
                </a:cubicBezTo>
                <a:cubicBezTo>
                  <a:pt x="2315010" y="2521412"/>
                  <a:pt x="2364385" y="2543621"/>
                  <a:pt x="2303362" y="2523281"/>
                </a:cubicBezTo>
                <a:cubicBezTo>
                  <a:pt x="2218773" y="2466887"/>
                  <a:pt x="2325123" y="2535715"/>
                  <a:pt x="2222339" y="2476982"/>
                </a:cubicBezTo>
                <a:cubicBezTo>
                  <a:pt x="2210261" y="2470080"/>
                  <a:pt x="2198935" y="2461919"/>
                  <a:pt x="2187615" y="2453833"/>
                </a:cubicBezTo>
                <a:cubicBezTo>
                  <a:pt x="2171917" y="2442620"/>
                  <a:pt x="2158065" y="2428680"/>
                  <a:pt x="2141316" y="2419109"/>
                </a:cubicBezTo>
                <a:cubicBezTo>
                  <a:pt x="2085009" y="2386933"/>
                  <a:pt x="2126305" y="2432774"/>
                  <a:pt x="2071868" y="2384385"/>
                </a:cubicBezTo>
                <a:cubicBezTo>
                  <a:pt x="2047399" y="2362635"/>
                  <a:pt x="2029660" y="2333096"/>
                  <a:pt x="2002420" y="2314936"/>
                </a:cubicBezTo>
                <a:cubicBezTo>
                  <a:pt x="1990845" y="2307220"/>
                  <a:pt x="1978093" y="2301029"/>
                  <a:pt x="1967696" y="2291787"/>
                </a:cubicBezTo>
                <a:lnTo>
                  <a:pt x="1863524" y="2187615"/>
                </a:lnTo>
                <a:cubicBezTo>
                  <a:pt x="1851949" y="2176040"/>
                  <a:pt x="1837880" y="2166511"/>
                  <a:pt x="1828800" y="2152891"/>
                </a:cubicBezTo>
                <a:lnTo>
                  <a:pt x="1782501" y="2083443"/>
                </a:lnTo>
                <a:cubicBezTo>
                  <a:pt x="1754322" y="1998903"/>
                  <a:pt x="1765270" y="2037668"/>
                  <a:pt x="1747777" y="1967696"/>
                </a:cubicBezTo>
                <a:cubicBezTo>
                  <a:pt x="1751635" y="1905964"/>
                  <a:pt x="1750177" y="1843669"/>
                  <a:pt x="1759352" y="1782501"/>
                </a:cubicBezTo>
                <a:cubicBezTo>
                  <a:pt x="1761912" y="1765437"/>
                  <a:pt x="1775704" y="1752061"/>
                  <a:pt x="1782501" y="1736202"/>
                </a:cubicBezTo>
                <a:cubicBezTo>
                  <a:pt x="1800105" y="1695127"/>
                  <a:pt x="1785450" y="1703825"/>
                  <a:pt x="1817225" y="1666754"/>
                </a:cubicBezTo>
                <a:cubicBezTo>
                  <a:pt x="1831429" y="1650183"/>
                  <a:pt x="1848091" y="1635888"/>
                  <a:pt x="1863524" y="1620455"/>
                </a:cubicBezTo>
                <a:cubicBezTo>
                  <a:pt x="1875099" y="1608880"/>
                  <a:pt x="1885153" y="1595552"/>
                  <a:pt x="1898248" y="1585731"/>
                </a:cubicBezTo>
                <a:cubicBezTo>
                  <a:pt x="1929114" y="1562582"/>
                  <a:pt x="1958743" y="1537684"/>
                  <a:pt x="1990846" y="1516283"/>
                </a:cubicBezTo>
                <a:cubicBezTo>
                  <a:pt x="2002421" y="1508567"/>
                  <a:pt x="2015315" y="1502534"/>
                  <a:pt x="2025570" y="1493134"/>
                </a:cubicBezTo>
                <a:cubicBezTo>
                  <a:pt x="2061770" y="1459951"/>
                  <a:pt x="2095018" y="1423686"/>
                  <a:pt x="2129742" y="1388962"/>
                </a:cubicBezTo>
                <a:cubicBezTo>
                  <a:pt x="2137458" y="1381245"/>
                  <a:pt x="2146838" y="1374892"/>
                  <a:pt x="2152891" y="1365812"/>
                </a:cubicBezTo>
                <a:cubicBezTo>
                  <a:pt x="2183758" y="1319513"/>
                  <a:pt x="2164466" y="1338804"/>
                  <a:pt x="2210765" y="1307939"/>
                </a:cubicBezTo>
                <a:cubicBezTo>
                  <a:pt x="2218481" y="1296364"/>
                  <a:pt x="2225008" y="1283902"/>
                  <a:pt x="2233914" y="1273215"/>
                </a:cubicBezTo>
                <a:cubicBezTo>
                  <a:pt x="2261763" y="1239795"/>
                  <a:pt x="2269220" y="1238103"/>
                  <a:pt x="2303362" y="1215341"/>
                </a:cubicBezTo>
                <a:cubicBezTo>
                  <a:pt x="2326123" y="1181199"/>
                  <a:pt x="2327815" y="1173742"/>
                  <a:pt x="2361235" y="1145893"/>
                </a:cubicBezTo>
                <a:cubicBezTo>
                  <a:pt x="2371922" y="1136987"/>
                  <a:pt x="2384385" y="1130460"/>
                  <a:pt x="2395960" y="1122744"/>
                </a:cubicBezTo>
                <a:cubicBezTo>
                  <a:pt x="2422967" y="1088020"/>
                  <a:pt x="2445876" y="1049678"/>
                  <a:pt x="2476982" y="1018572"/>
                </a:cubicBezTo>
                <a:cubicBezTo>
                  <a:pt x="2488557" y="1006997"/>
                  <a:pt x="2501053" y="996276"/>
                  <a:pt x="2511706" y="983848"/>
                </a:cubicBezTo>
                <a:cubicBezTo>
                  <a:pt x="2524261" y="969201"/>
                  <a:pt x="2533875" y="952196"/>
                  <a:pt x="2546430" y="937549"/>
                </a:cubicBezTo>
                <a:cubicBezTo>
                  <a:pt x="2557083" y="925121"/>
                  <a:pt x="2571104" y="915746"/>
                  <a:pt x="2581154" y="902825"/>
                </a:cubicBezTo>
                <a:cubicBezTo>
                  <a:pt x="2598235" y="880864"/>
                  <a:pt x="2612020" y="856526"/>
                  <a:pt x="2627453" y="833377"/>
                </a:cubicBezTo>
                <a:lnTo>
                  <a:pt x="2650603" y="798653"/>
                </a:lnTo>
                <a:cubicBezTo>
                  <a:pt x="2654461" y="787078"/>
                  <a:pt x="2656721" y="774842"/>
                  <a:pt x="2662177" y="763929"/>
                </a:cubicBezTo>
                <a:cubicBezTo>
                  <a:pt x="2668398" y="751486"/>
                  <a:pt x="2684172" y="743068"/>
                  <a:pt x="2685327" y="729205"/>
                </a:cubicBezTo>
                <a:cubicBezTo>
                  <a:pt x="2688637" y="689481"/>
                  <a:pt x="2674648" y="622384"/>
                  <a:pt x="2662177" y="578734"/>
                </a:cubicBezTo>
                <a:cubicBezTo>
                  <a:pt x="2658825" y="567003"/>
                  <a:pt x="2656880" y="554472"/>
                  <a:pt x="2650603" y="544010"/>
                </a:cubicBezTo>
                <a:cubicBezTo>
                  <a:pt x="2644988" y="534652"/>
                  <a:pt x="2635170" y="528577"/>
                  <a:pt x="2627453" y="520860"/>
                </a:cubicBezTo>
                <a:cubicBezTo>
                  <a:pt x="2623595" y="509285"/>
                  <a:pt x="2619230" y="497867"/>
                  <a:pt x="2615878" y="486136"/>
                </a:cubicBezTo>
                <a:cubicBezTo>
                  <a:pt x="2611508" y="470840"/>
                  <a:pt x="2610570" y="454459"/>
                  <a:pt x="2604304" y="439838"/>
                </a:cubicBezTo>
                <a:cubicBezTo>
                  <a:pt x="2598824" y="427052"/>
                  <a:pt x="2588056" y="417192"/>
                  <a:pt x="2581154" y="405114"/>
                </a:cubicBezTo>
                <a:cubicBezTo>
                  <a:pt x="2572593" y="390133"/>
                  <a:pt x="2566566" y="373796"/>
                  <a:pt x="2558005" y="358815"/>
                </a:cubicBezTo>
                <a:cubicBezTo>
                  <a:pt x="2542418" y="331538"/>
                  <a:pt x="2517876" y="302633"/>
                  <a:pt x="2500132" y="277792"/>
                </a:cubicBezTo>
                <a:cubicBezTo>
                  <a:pt x="2492046" y="266472"/>
                  <a:pt x="2485888" y="253755"/>
                  <a:pt x="2476982" y="243068"/>
                </a:cubicBezTo>
                <a:cubicBezTo>
                  <a:pt x="2435735" y="193573"/>
                  <a:pt x="2453062" y="221618"/>
                  <a:pt x="2407534" y="185195"/>
                </a:cubicBezTo>
                <a:cubicBezTo>
                  <a:pt x="2399013" y="178378"/>
                  <a:pt x="2393115" y="168593"/>
                  <a:pt x="2384385" y="162045"/>
                </a:cubicBezTo>
                <a:cubicBezTo>
                  <a:pt x="2362127" y="145352"/>
                  <a:pt x="2338086" y="131180"/>
                  <a:pt x="2314937" y="115747"/>
                </a:cubicBezTo>
                <a:lnTo>
                  <a:pt x="2280213" y="92597"/>
                </a:lnTo>
                <a:cubicBezTo>
                  <a:pt x="2268638" y="84881"/>
                  <a:pt x="2258686" y="73847"/>
                  <a:pt x="2245489" y="69448"/>
                </a:cubicBezTo>
                <a:lnTo>
                  <a:pt x="2106592" y="23149"/>
                </a:lnTo>
                <a:lnTo>
                  <a:pt x="2071868" y="11574"/>
                </a:lnTo>
                <a:lnTo>
                  <a:pt x="2037144" y="0"/>
                </a:lnTo>
                <a:cubicBezTo>
                  <a:pt x="2010137" y="3858"/>
                  <a:pt x="1982874" y="6224"/>
                  <a:pt x="1956122" y="11574"/>
                </a:cubicBezTo>
                <a:cubicBezTo>
                  <a:pt x="1892146" y="24369"/>
                  <a:pt x="1931043" y="17362"/>
                  <a:pt x="1909823" y="34724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8202C0-2C8E-B81D-C66D-FAB2EC615A8C}"/>
              </a:ext>
            </a:extLst>
          </p:cNvPr>
          <p:cNvCxnSpPr/>
          <p:nvPr/>
        </p:nvCxnSpPr>
        <p:spPr>
          <a:xfrm flipH="1">
            <a:off x="8472668" y="2986268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BA7B54-4707-03C1-E23F-0BC9E0296E9E}"/>
              </a:ext>
            </a:extLst>
          </p:cNvPr>
          <p:cNvCxnSpPr/>
          <p:nvPr/>
        </p:nvCxnSpPr>
        <p:spPr>
          <a:xfrm flipH="1">
            <a:off x="7652794" y="4099366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0A5C38-580F-C9CA-0E71-1BEE2194A4A3}"/>
              </a:ext>
            </a:extLst>
          </p:cNvPr>
          <p:cNvCxnSpPr>
            <a:cxnSpLocks/>
          </p:cNvCxnSpPr>
          <p:nvPr/>
        </p:nvCxnSpPr>
        <p:spPr>
          <a:xfrm flipH="1">
            <a:off x="7778187" y="4938652"/>
            <a:ext cx="10780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889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17B03-8CF3-A0AF-0544-7E38C14A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1A53-67E7-12DB-A7FF-6BC683D5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E1ECD4-4259-6FBF-F85A-FF7D7B54DDE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49ECEA5-5DA8-016D-ED1F-D0E2C0DDE92C}"/>
              </a:ext>
            </a:extLst>
          </p:cNvPr>
          <p:cNvSpPr txBox="1"/>
          <p:nvPr/>
        </p:nvSpPr>
        <p:spPr>
          <a:xfrm>
            <a:off x="754460" y="1635703"/>
            <a:ext cx="5564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A = {1,2,4,5,6}</a:t>
            </a:r>
          </a:p>
        </p:txBody>
      </p:sp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C07DED24-9C70-F3DE-020E-F566B53BBB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42"/>
          <a:stretch>
            <a:fillRect/>
          </a:stretch>
        </p:blipFill>
        <p:spPr>
          <a:xfrm>
            <a:off x="6584589" y="1928090"/>
            <a:ext cx="5140410" cy="47049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C1D3EC-DD07-B689-FCA8-D7E22BB197B3}"/>
              </a:ext>
            </a:extLst>
          </p:cNvPr>
          <p:cNvCxnSpPr/>
          <p:nvPr/>
        </p:nvCxnSpPr>
        <p:spPr>
          <a:xfrm flipH="1">
            <a:off x="8472668" y="2986268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924BFF-31E3-282A-3D23-082026B6B327}"/>
              </a:ext>
            </a:extLst>
          </p:cNvPr>
          <p:cNvCxnSpPr/>
          <p:nvPr/>
        </p:nvCxnSpPr>
        <p:spPr>
          <a:xfrm flipH="1">
            <a:off x="7652794" y="4099366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DD4A03-16EB-495A-D0CA-401214CFEF6C}"/>
              </a:ext>
            </a:extLst>
          </p:cNvPr>
          <p:cNvCxnSpPr>
            <a:cxnSpLocks/>
          </p:cNvCxnSpPr>
          <p:nvPr/>
        </p:nvCxnSpPr>
        <p:spPr>
          <a:xfrm flipH="1">
            <a:off x="7778187" y="4938652"/>
            <a:ext cx="10780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BDFE6-3552-B178-90F8-91F8CFBE959B}"/>
              </a:ext>
            </a:extLst>
          </p:cNvPr>
          <p:cNvCxnSpPr>
            <a:cxnSpLocks/>
          </p:cNvCxnSpPr>
          <p:nvPr/>
        </p:nvCxnSpPr>
        <p:spPr>
          <a:xfrm>
            <a:off x="9144000" y="5243332"/>
            <a:ext cx="0" cy="53243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94B4373B-6BA0-63FA-A3DA-C7AD0C452F10}"/>
              </a:ext>
            </a:extLst>
          </p:cNvPr>
          <p:cNvSpPr/>
          <p:nvPr/>
        </p:nvSpPr>
        <p:spPr>
          <a:xfrm>
            <a:off x="6840638" y="2095018"/>
            <a:ext cx="3044142" cy="4490977"/>
          </a:xfrm>
          <a:custGeom>
            <a:avLst/>
            <a:gdLst>
              <a:gd name="connsiteX0" fmla="*/ 2824223 w 3044142"/>
              <a:gd name="connsiteY0" fmla="*/ 4282633 h 4490977"/>
              <a:gd name="connsiteX1" fmla="*/ 2835797 w 3044142"/>
              <a:gd name="connsiteY1" fmla="*/ 3784921 h 4490977"/>
              <a:gd name="connsiteX2" fmla="*/ 2847372 w 3044142"/>
              <a:gd name="connsiteY2" fmla="*/ 3692324 h 4490977"/>
              <a:gd name="connsiteX3" fmla="*/ 2858947 w 3044142"/>
              <a:gd name="connsiteY3" fmla="*/ 3553428 h 4490977"/>
              <a:gd name="connsiteX4" fmla="*/ 2858947 w 3044142"/>
              <a:gd name="connsiteY4" fmla="*/ 2789498 h 4490977"/>
              <a:gd name="connsiteX5" fmla="*/ 2847372 w 3044142"/>
              <a:gd name="connsiteY5" fmla="*/ 2743200 h 4490977"/>
              <a:gd name="connsiteX6" fmla="*/ 2789499 w 3044142"/>
              <a:gd name="connsiteY6" fmla="*/ 2662177 h 4490977"/>
              <a:gd name="connsiteX7" fmla="*/ 2720051 w 3044142"/>
              <a:gd name="connsiteY7" fmla="*/ 2581154 h 4490977"/>
              <a:gd name="connsiteX8" fmla="*/ 2685327 w 3044142"/>
              <a:gd name="connsiteY8" fmla="*/ 2558005 h 4490977"/>
              <a:gd name="connsiteX9" fmla="*/ 2662177 w 3044142"/>
              <a:gd name="connsiteY9" fmla="*/ 2534855 h 4490977"/>
              <a:gd name="connsiteX10" fmla="*/ 2581154 w 3044142"/>
              <a:gd name="connsiteY10" fmla="*/ 2488557 h 4490977"/>
              <a:gd name="connsiteX11" fmla="*/ 2558005 w 3044142"/>
              <a:gd name="connsiteY11" fmla="*/ 2465407 h 4490977"/>
              <a:gd name="connsiteX12" fmla="*/ 2465408 w 3044142"/>
              <a:gd name="connsiteY12" fmla="*/ 2395959 h 4490977"/>
              <a:gd name="connsiteX13" fmla="*/ 2395959 w 3044142"/>
              <a:gd name="connsiteY13" fmla="*/ 2303362 h 4490977"/>
              <a:gd name="connsiteX14" fmla="*/ 2326511 w 3044142"/>
              <a:gd name="connsiteY14" fmla="*/ 2233914 h 4490977"/>
              <a:gd name="connsiteX15" fmla="*/ 2233914 w 3044142"/>
              <a:gd name="connsiteY15" fmla="*/ 2164466 h 4490977"/>
              <a:gd name="connsiteX16" fmla="*/ 2210765 w 3044142"/>
              <a:gd name="connsiteY16" fmla="*/ 2141316 h 4490977"/>
              <a:gd name="connsiteX17" fmla="*/ 2106592 w 3044142"/>
              <a:gd name="connsiteY17" fmla="*/ 2083443 h 4490977"/>
              <a:gd name="connsiteX18" fmla="*/ 2071868 w 3044142"/>
              <a:gd name="connsiteY18" fmla="*/ 2071868 h 4490977"/>
              <a:gd name="connsiteX19" fmla="*/ 2037144 w 3044142"/>
              <a:gd name="connsiteY19" fmla="*/ 2037144 h 4490977"/>
              <a:gd name="connsiteX20" fmla="*/ 1967696 w 3044142"/>
              <a:gd name="connsiteY20" fmla="*/ 1979271 h 4490977"/>
              <a:gd name="connsiteX21" fmla="*/ 1979271 w 3044142"/>
              <a:gd name="connsiteY21" fmla="*/ 1817225 h 4490977"/>
              <a:gd name="connsiteX22" fmla="*/ 1990846 w 3044142"/>
              <a:gd name="connsiteY22" fmla="*/ 1782501 h 4490977"/>
              <a:gd name="connsiteX23" fmla="*/ 2025570 w 3044142"/>
              <a:gd name="connsiteY23" fmla="*/ 1736202 h 4490977"/>
              <a:gd name="connsiteX24" fmla="*/ 2048719 w 3044142"/>
              <a:gd name="connsiteY24" fmla="*/ 1689904 h 4490977"/>
              <a:gd name="connsiteX25" fmla="*/ 2106592 w 3044142"/>
              <a:gd name="connsiteY25" fmla="*/ 1608881 h 4490977"/>
              <a:gd name="connsiteX26" fmla="*/ 2164466 w 3044142"/>
              <a:gd name="connsiteY26" fmla="*/ 1551007 h 4490977"/>
              <a:gd name="connsiteX27" fmla="*/ 2245489 w 3044142"/>
              <a:gd name="connsiteY27" fmla="*/ 1458410 h 4490977"/>
              <a:gd name="connsiteX28" fmla="*/ 2326511 w 3044142"/>
              <a:gd name="connsiteY28" fmla="*/ 1388962 h 4490977"/>
              <a:gd name="connsiteX29" fmla="*/ 2372810 w 3044142"/>
              <a:gd name="connsiteY29" fmla="*/ 1354238 h 4490977"/>
              <a:gd name="connsiteX30" fmla="*/ 2465408 w 3044142"/>
              <a:gd name="connsiteY30" fmla="*/ 1273215 h 4490977"/>
              <a:gd name="connsiteX31" fmla="*/ 2558005 w 3044142"/>
              <a:gd name="connsiteY31" fmla="*/ 1180617 h 4490977"/>
              <a:gd name="connsiteX32" fmla="*/ 2627453 w 3044142"/>
              <a:gd name="connsiteY32" fmla="*/ 1134319 h 4490977"/>
              <a:gd name="connsiteX33" fmla="*/ 2696901 w 3044142"/>
              <a:gd name="connsiteY33" fmla="*/ 1064871 h 4490977"/>
              <a:gd name="connsiteX34" fmla="*/ 2789499 w 3044142"/>
              <a:gd name="connsiteY34" fmla="*/ 960698 h 4490977"/>
              <a:gd name="connsiteX35" fmla="*/ 2858947 w 3044142"/>
              <a:gd name="connsiteY35" fmla="*/ 902825 h 4490977"/>
              <a:gd name="connsiteX36" fmla="*/ 2928395 w 3044142"/>
              <a:gd name="connsiteY36" fmla="*/ 810228 h 4490977"/>
              <a:gd name="connsiteX37" fmla="*/ 2951544 w 3044142"/>
              <a:gd name="connsiteY37" fmla="*/ 775504 h 4490977"/>
              <a:gd name="connsiteX38" fmla="*/ 2986268 w 3044142"/>
              <a:gd name="connsiteY38" fmla="*/ 706055 h 4490977"/>
              <a:gd name="connsiteX39" fmla="*/ 3009418 w 3044142"/>
              <a:gd name="connsiteY39" fmla="*/ 613458 h 4490977"/>
              <a:gd name="connsiteX40" fmla="*/ 3020992 w 3044142"/>
              <a:gd name="connsiteY40" fmla="*/ 544010 h 4490977"/>
              <a:gd name="connsiteX41" fmla="*/ 3044142 w 3044142"/>
              <a:gd name="connsiteY41" fmla="*/ 474562 h 4490977"/>
              <a:gd name="connsiteX42" fmla="*/ 3032567 w 3044142"/>
              <a:gd name="connsiteY42" fmla="*/ 150471 h 4490977"/>
              <a:gd name="connsiteX43" fmla="*/ 2997843 w 3044142"/>
              <a:gd name="connsiteY43" fmla="*/ 115747 h 4490977"/>
              <a:gd name="connsiteX44" fmla="*/ 2963119 w 3044142"/>
              <a:gd name="connsiteY44" fmla="*/ 69448 h 4490977"/>
              <a:gd name="connsiteX45" fmla="*/ 2835797 w 3044142"/>
              <a:gd name="connsiteY45" fmla="*/ 11574 h 4490977"/>
              <a:gd name="connsiteX46" fmla="*/ 2789499 w 3044142"/>
              <a:gd name="connsiteY46" fmla="*/ 0 h 4490977"/>
              <a:gd name="connsiteX47" fmla="*/ 2280213 w 3044142"/>
              <a:gd name="connsiteY47" fmla="*/ 11574 h 4490977"/>
              <a:gd name="connsiteX48" fmla="*/ 2164466 w 3044142"/>
              <a:gd name="connsiteY48" fmla="*/ 46298 h 4490977"/>
              <a:gd name="connsiteX49" fmla="*/ 2013995 w 3044142"/>
              <a:gd name="connsiteY49" fmla="*/ 92597 h 4490977"/>
              <a:gd name="connsiteX50" fmla="*/ 1979271 w 3044142"/>
              <a:gd name="connsiteY50" fmla="*/ 127321 h 4490977"/>
              <a:gd name="connsiteX51" fmla="*/ 1932972 w 3044142"/>
              <a:gd name="connsiteY51" fmla="*/ 150471 h 4490977"/>
              <a:gd name="connsiteX52" fmla="*/ 1875099 w 3044142"/>
              <a:gd name="connsiteY52" fmla="*/ 185195 h 4490977"/>
              <a:gd name="connsiteX53" fmla="*/ 1828800 w 3044142"/>
              <a:gd name="connsiteY53" fmla="*/ 219919 h 4490977"/>
              <a:gd name="connsiteX54" fmla="*/ 1782501 w 3044142"/>
              <a:gd name="connsiteY54" fmla="*/ 243068 h 4490977"/>
              <a:gd name="connsiteX55" fmla="*/ 1666754 w 3044142"/>
              <a:gd name="connsiteY55" fmla="*/ 324091 h 4490977"/>
              <a:gd name="connsiteX56" fmla="*/ 1585732 w 3044142"/>
              <a:gd name="connsiteY56" fmla="*/ 370390 h 4490977"/>
              <a:gd name="connsiteX57" fmla="*/ 1539433 w 3044142"/>
              <a:gd name="connsiteY57" fmla="*/ 393539 h 4490977"/>
              <a:gd name="connsiteX58" fmla="*/ 1446835 w 3044142"/>
              <a:gd name="connsiteY58" fmla="*/ 462987 h 4490977"/>
              <a:gd name="connsiteX59" fmla="*/ 1400537 w 3044142"/>
              <a:gd name="connsiteY59" fmla="*/ 497711 h 4490977"/>
              <a:gd name="connsiteX60" fmla="*/ 1354238 w 3044142"/>
              <a:gd name="connsiteY60" fmla="*/ 544010 h 4490977"/>
              <a:gd name="connsiteX61" fmla="*/ 1307939 w 3044142"/>
              <a:gd name="connsiteY61" fmla="*/ 578734 h 4490977"/>
              <a:gd name="connsiteX62" fmla="*/ 1261640 w 3044142"/>
              <a:gd name="connsiteY62" fmla="*/ 625033 h 4490977"/>
              <a:gd name="connsiteX63" fmla="*/ 1180618 w 3044142"/>
              <a:gd name="connsiteY63" fmla="*/ 694481 h 4490977"/>
              <a:gd name="connsiteX64" fmla="*/ 1099595 w 3044142"/>
              <a:gd name="connsiteY64" fmla="*/ 775504 h 4490977"/>
              <a:gd name="connsiteX65" fmla="*/ 1041721 w 3044142"/>
              <a:gd name="connsiteY65" fmla="*/ 821802 h 4490977"/>
              <a:gd name="connsiteX66" fmla="*/ 949124 w 3044142"/>
              <a:gd name="connsiteY66" fmla="*/ 914400 h 4490977"/>
              <a:gd name="connsiteX67" fmla="*/ 891251 w 3044142"/>
              <a:gd name="connsiteY67" fmla="*/ 972273 h 4490977"/>
              <a:gd name="connsiteX68" fmla="*/ 775504 w 3044142"/>
              <a:gd name="connsiteY68" fmla="*/ 1076445 h 4490977"/>
              <a:gd name="connsiteX69" fmla="*/ 740780 w 3044142"/>
              <a:gd name="connsiteY69" fmla="*/ 1122744 h 4490977"/>
              <a:gd name="connsiteX70" fmla="*/ 694481 w 3044142"/>
              <a:gd name="connsiteY70" fmla="*/ 1157468 h 4490977"/>
              <a:gd name="connsiteX71" fmla="*/ 625033 w 3044142"/>
              <a:gd name="connsiteY71" fmla="*/ 1238491 h 4490977"/>
              <a:gd name="connsiteX72" fmla="*/ 590309 w 3044142"/>
              <a:gd name="connsiteY72" fmla="*/ 1273215 h 4490977"/>
              <a:gd name="connsiteX73" fmla="*/ 555585 w 3044142"/>
              <a:gd name="connsiteY73" fmla="*/ 1319514 h 4490977"/>
              <a:gd name="connsiteX74" fmla="*/ 509286 w 3044142"/>
              <a:gd name="connsiteY74" fmla="*/ 1365812 h 4490977"/>
              <a:gd name="connsiteX75" fmla="*/ 474562 w 3044142"/>
              <a:gd name="connsiteY75" fmla="*/ 1412111 h 4490977"/>
              <a:gd name="connsiteX76" fmla="*/ 439838 w 3044142"/>
              <a:gd name="connsiteY76" fmla="*/ 1446835 h 4490977"/>
              <a:gd name="connsiteX77" fmla="*/ 370390 w 3044142"/>
              <a:gd name="connsiteY77" fmla="*/ 1539433 h 4490977"/>
              <a:gd name="connsiteX78" fmla="*/ 335666 w 3044142"/>
              <a:gd name="connsiteY78" fmla="*/ 1585731 h 4490977"/>
              <a:gd name="connsiteX79" fmla="*/ 312516 w 3044142"/>
              <a:gd name="connsiteY79" fmla="*/ 1632030 h 4490977"/>
              <a:gd name="connsiteX80" fmla="*/ 289367 w 3044142"/>
              <a:gd name="connsiteY80" fmla="*/ 1666754 h 4490977"/>
              <a:gd name="connsiteX81" fmla="*/ 266218 w 3044142"/>
              <a:gd name="connsiteY81" fmla="*/ 1724628 h 4490977"/>
              <a:gd name="connsiteX82" fmla="*/ 219919 w 3044142"/>
              <a:gd name="connsiteY82" fmla="*/ 1817225 h 4490977"/>
              <a:gd name="connsiteX83" fmla="*/ 196770 w 3044142"/>
              <a:gd name="connsiteY83" fmla="*/ 1863524 h 4490977"/>
              <a:gd name="connsiteX84" fmla="*/ 150471 w 3044142"/>
              <a:gd name="connsiteY84" fmla="*/ 1967696 h 4490977"/>
              <a:gd name="connsiteX85" fmla="*/ 138896 w 3044142"/>
              <a:gd name="connsiteY85" fmla="*/ 2013995 h 4490977"/>
              <a:gd name="connsiteX86" fmla="*/ 92597 w 3044142"/>
              <a:gd name="connsiteY86" fmla="*/ 2106592 h 4490977"/>
              <a:gd name="connsiteX87" fmla="*/ 81023 w 3044142"/>
              <a:gd name="connsiteY87" fmla="*/ 2152891 h 4490977"/>
              <a:gd name="connsiteX88" fmla="*/ 69448 w 3044142"/>
              <a:gd name="connsiteY88" fmla="*/ 2187615 h 4490977"/>
              <a:gd name="connsiteX89" fmla="*/ 46299 w 3044142"/>
              <a:gd name="connsiteY89" fmla="*/ 2280212 h 4490977"/>
              <a:gd name="connsiteX90" fmla="*/ 23149 w 3044142"/>
              <a:gd name="connsiteY90" fmla="*/ 2384385 h 4490977"/>
              <a:gd name="connsiteX91" fmla="*/ 11575 w 3044142"/>
              <a:gd name="connsiteY91" fmla="*/ 2488557 h 4490977"/>
              <a:gd name="connsiteX92" fmla="*/ 0 w 3044142"/>
              <a:gd name="connsiteY92" fmla="*/ 2523281 h 4490977"/>
              <a:gd name="connsiteX93" fmla="*/ 11575 w 3044142"/>
              <a:gd name="connsiteY93" fmla="*/ 2812648 h 4490977"/>
              <a:gd name="connsiteX94" fmla="*/ 69448 w 3044142"/>
              <a:gd name="connsiteY94" fmla="*/ 2916820 h 4490977"/>
              <a:gd name="connsiteX95" fmla="*/ 92597 w 3044142"/>
              <a:gd name="connsiteY95" fmla="*/ 2951544 h 4490977"/>
              <a:gd name="connsiteX96" fmla="*/ 115747 w 3044142"/>
              <a:gd name="connsiteY96" fmla="*/ 2997843 h 4490977"/>
              <a:gd name="connsiteX97" fmla="*/ 150471 w 3044142"/>
              <a:gd name="connsiteY97" fmla="*/ 3044141 h 4490977"/>
              <a:gd name="connsiteX98" fmla="*/ 196770 w 3044142"/>
              <a:gd name="connsiteY98" fmla="*/ 3136739 h 4490977"/>
              <a:gd name="connsiteX99" fmla="*/ 231494 w 3044142"/>
              <a:gd name="connsiteY99" fmla="*/ 3206187 h 4490977"/>
              <a:gd name="connsiteX100" fmla="*/ 254643 w 3044142"/>
              <a:gd name="connsiteY100" fmla="*/ 3252486 h 4490977"/>
              <a:gd name="connsiteX101" fmla="*/ 300942 w 3044142"/>
              <a:gd name="connsiteY101" fmla="*/ 3321934 h 4490977"/>
              <a:gd name="connsiteX102" fmla="*/ 335666 w 3044142"/>
              <a:gd name="connsiteY102" fmla="*/ 3368233 h 4490977"/>
              <a:gd name="connsiteX103" fmla="*/ 405114 w 3044142"/>
              <a:gd name="connsiteY103" fmla="*/ 3495554 h 4490977"/>
              <a:gd name="connsiteX104" fmla="*/ 474562 w 3044142"/>
              <a:gd name="connsiteY104" fmla="*/ 3611301 h 4490977"/>
              <a:gd name="connsiteX105" fmla="*/ 567159 w 3044142"/>
              <a:gd name="connsiteY105" fmla="*/ 3773347 h 4490977"/>
              <a:gd name="connsiteX106" fmla="*/ 601884 w 3044142"/>
              <a:gd name="connsiteY106" fmla="*/ 3865944 h 4490977"/>
              <a:gd name="connsiteX107" fmla="*/ 625033 w 3044142"/>
              <a:gd name="connsiteY107" fmla="*/ 3912243 h 4490977"/>
              <a:gd name="connsiteX108" fmla="*/ 659757 w 3044142"/>
              <a:gd name="connsiteY108" fmla="*/ 3958541 h 4490977"/>
              <a:gd name="connsiteX109" fmla="*/ 682906 w 3044142"/>
              <a:gd name="connsiteY109" fmla="*/ 3993266 h 4490977"/>
              <a:gd name="connsiteX110" fmla="*/ 717630 w 3044142"/>
              <a:gd name="connsiteY110" fmla="*/ 4039564 h 4490977"/>
              <a:gd name="connsiteX111" fmla="*/ 775504 w 3044142"/>
              <a:gd name="connsiteY111" fmla="*/ 4109012 h 4490977"/>
              <a:gd name="connsiteX112" fmla="*/ 798653 w 3044142"/>
              <a:gd name="connsiteY112" fmla="*/ 4143736 h 4490977"/>
              <a:gd name="connsiteX113" fmla="*/ 902825 w 3044142"/>
              <a:gd name="connsiteY113" fmla="*/ 4236334 h 4490977"/>
              <a:gd name="connsiteX114" fmla="*/ 1018572 w 3044142"/>
              <a:gd name="connsiteY114" fmla="*/ 4305782 h 4490977"/>
              <a:gd name="connsiteX115" fmla="*/ 1099595 w 3044142"/>
              <a:gd name="connsiteY115" fmla="*/ 4328931 h 4490977"/>
              <a:gd name="connsiteX116" fmla="*/ 1134319 w 3044142"/>
              <a:gd name="connsiteY116" fmla="*/ 4340506 h 4490977"/>
              <a:gd name="connsiteX117" fmla="*/ 1169043 w 3044142"/>
              <a:gd name="connsiteY117" fmla="*/ 4363655 h 4490977"/>
              <a:gd name="connsiteX118" fmla="*/ 1261640 w 3044142"/>
              <a:gd name="connsiteY118" fmla="*/ 4375230 h 4490977"/>
              <a:gd name="connsiteX119" fmla="*/ 1307939 w 3044142"/>
              <a:gd name="connsiteY119" fmla="*/ 4398379 h 4490977"/>
              <a:gd name="connsiteX120" fmla="*/ 1527858 w 3044142"/>
              <a:gd name="connsiteY120" fmla="*/ 4433104 h 4490977"/>
              <a:gd name="connsiteX121" fmla="*/ 1921397 w 3044142"/>
              <a:gd name="connsiteY121" fmla="*/ 4456253 h 4490977"/>
              <a:gd name="connsiteX122" fmla="*/ 2210765 w 3044142"/>
              <a:gd name="connsiteY122" fmla="*/ 4490977 h 4490977"/>
              <a:gd name="connsiteX123" fmla="*/ 2546430 w 3044142"/>
              <a:gd name="connsiteY123" fmla="*/ 4479402 h 4490977"/>
              <a:gd name="connsiteX124" fmla="*/ 2615878 w 3044142"/>
              <a:gd name="connsiteY124" fmla="*/ 4467828 h 4490977"/>
              <a:gd name="connsiteX125" fmla="*/ 2720051 w 3044142"/>
              <a:gd name="connsiteY125" fmla="*/ 4444678 h 4490977"/>
              <a:gd name="connsiteX126" fmla="*/ 2754775 w 3044142"/>
              <a:gd name="connsiteY126" fmla="*/ 4433104 h 4490977"/>
              <a:gd name="connsiteX127" fmla="*/ 2777924 w 3044142"/>
              <a:gd name="connsiteY127" fmla="*/ 4409954 h 4490977"/>
              <a:gd name="connsiteX128" fmla="*/ 2801073 w 3044142"/>
              <a:gd name="connsiteY128" fmla="*/ 4294207 h 4490977"/>
              <a:gd name="connsiteX129" fmla="*/ 2824223 w 3044142"/>
              <a:gd name="connsiteY129" fmla="*/ 4282633 h 449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4142" h="4490977">
                <a:moveTo>
                  <a:pt x="2824223" y="4282633"/>
                </a:moveTo>
                <a:cubicBezTo>
                  <a:pt x="2830010" y="4197752"/>
                  <a:pt x="2829294" y="3950742"/>
                  <a:pt x="2835797" y="3784921"/>
                </a:cubicBezTo>
                <a:cubicBezTo>
                  <a:pt x="2837016" y="3753839"/>
                  <a:pt x="2844277" y="3723276"/>
                  <a:pt x="2847372" y="3692324"/>
                </a:cubicBezTo>
                <a:cubicBezTo>
                  <a:pt x="2851995" y="3646095"/>
                  <a:pt x="2855089" y="3599727"/>
                  <a:pt x="2858947" y="3553428"/>
                </a:cubicBezTo>
                <a:cubicBezTo>
                  <a:pt x="2866366" y="3226971"/>
                  <a:pt x="2881276" y="3079780"/>
                  <a:pt x="2858947" y="2789498"/>
                </a:cubicBezTo>
                <a:cubicBezTo>
                  <a:pt x="2857727" y="2773637"/>
                  <a:pt x="2853638" y="2757821"/>
                  <a:pt x="2847372" y="2743200"/>
                </a:cubicBezTo>
                <a:cubicBezTo>
                  <a:pt x="2841526" y="2729560"/>
                  <a:pt x="2793735" y="2668107"/>
                  <a:pt x="2789499" y="2662177"/>
                </a:cubicBezTo>
                <a:cubicBezTo>
                  <a:pt x="2757166" y="2616912"/>
                  <a:pt x="2771598" y="2625337"/>
                  <a:pt x="2720051" y="2581154"/>
                </a:cubicBezTo>
                <a:cubicBezTo>
                  <a:pt x="2709489" y="2572101"/>
                  <a:pt x="2696190" y="2566695"/>
                  <a:pt x="2685327" y="2558005"/>
                </a:cubicBezTo>
                <a:cubicBezTo>
                  <a:pt x="2676805" y="2551188"/>
                  <a:pt x="2671257" y="2540908"/>
                  <a:pt x="2662177" y="2534855"/>
                </a:cubicBezTo>
                <a:cubicBezTo>
                  <a:pt x="2590894" y="2487334"/>
                  <a:pt x="2640346" y="2535911"/>
                  <a:pt x="2581154" y="2488557"/>
                </a:cubicBezTo>
                <a:cubicBezTo>
                  <a:pt x="2572633" y="2481740"/>
                  <a:pt x="2566526" y="2472224"/>
                  <a:pt x="2558005" y="2465407"/>
                </a:cubicBezTo>
                <a:cubicBezTo>
                  <a:pt x="2412393" y="2348916"/>
                  <a:pt x="2694566" y="2592379"/>
                  <a:pt x="2465408" y="2395959"/>
                </a:cubicBezTo>
                <a:cubicBezTo>
                  <a:pt x="2393528" y="2334348"/>
                  <a:pt x="2522390" y="2429793"/>
                  <a:pt x="2395959" y="2303362"/>
                </a:cubicBezTo>
                <a:cubicBezTo>
                  <a:pt x="2372810" y="2280213"/>
                  <a:pt x="2352701" y="2253557"/>
                  <a:pt x="2326511" y="2233914"/>
                </a:cubicBezTo>
                <a:cubicBezTo>
                  <a:pt x="2295645" y="2210765"/>
                  <a:pt x="2261195" y="2191748"/>
                  <a:pt x="2233914" y="2164466"/>
                </a:cubicBezTo>
                <a:cubicBezTo>
                  <a:pt x="2226198" y="2156749"/>
                  <a:pt x="2219645" y="2147659"/>
                  <a:pt x="2210765" y="2141316"/>
                </a:cubicBezTo>
                <a:cubicBezTo>
                  <a:pt x="2188813" y="2125636"/>
                  <a:pt x="2134115" y="2095238"/>
                  <a:pt x="2106592" y="2083443"/>
                </a:cubicBezTo>
                <a:cubicBezTo>
                  <a:pt x="2095378" y="2078637"/>
                  <a:pt x="2083443" y="2075726"/>
                  <a:pt x="2071868" y="2071868"/>
                </a:cubicBezTo>
                <a:cubicBezTo>
                  <a:pt x="2060293" y="2060293"/>
                  <a:pt x="2049572" y="2047797"/>
                  <a:pt x="2037144" y="2037144"/>
                </a:cubicBezTo>
                <a:cubicBezTo>
                  <a:pt x="1940832" y="1954590"/>
                  <a:pt x="2027841" y="2039414"/>
                  <a:pt x="1967696" y="1979271"/>
                </a:cubicBezTo>
                <a:cubicBezTo>
                  <a:pt x="1971554" y="1925256"/>
                  <a:pt x="1972944" y="1871007"/>
                  <a:pt x="1979271" y="1817225"/>
                </a:cubicBezTo>
                <a:cubicBezTo>
                  <a:pt x="1980697" y="1805108"/>
                  <a:pt x="1984793" y="1793094"/>
                  <a:pt x="1990846" y="1782501"/>
                </a:cubicBezTo>
                <a:cubicBezTo>
                  <a:pt x="2000417" y="1765752"/>
                  <a:pt x="2015346" y="1752561"/>
                  <a:pt x="2025570" y="1736202"/>
                </a:cubicBezTo>
                <a:cubicBezTo>
                  <a:pt x="2034715" y="1721570"/>
                  <a:pt x="2040159" y="1704885"/>
                  <a:pt x="2048719" y="1689904"/>
                </a:cubicBezTo>
                <a:cubicBezTo>
                  <a:pt x="2058679" y="1672473"/>
                  <a:pt x="2096649" y="1620067"/>
                  <a:pt x="2106592" y="1608881"/>
                </a:cubicBezTo>
                <a:cubicBezTo>
                  <a:pt x="2124717" y="1588490"/>
                  <a:pt x="2148097" y="1572833"/>
                  <a:pt x="2164466" y="1551007"/>
                </a:cubicBezTo>
                <a:cubicBezTo>
                  <a:pt x="2189580" y="1517522"/>
                  <a:pt x="2211238" y="1484099"/>
                  <a:pt x="2245489" y="1458410"/>
                </a:cubicBezTo>
                <a:cubicBezTo>
                  <a:pt x="2380891" y="1356857"/>
                  <a:pt x="2213650" y="1485700"/>
                  <a:pt x="2326511" y="1388962"/>
                </a:cubicBezTo>
                <a:cubicBezTo>
                  <a:pt x="2341158" y="1376407"/>
                  <a:pt x="2357990" y="1366588"/>
                  <a:pt x="2372810" y="1354238"/>
                </a:cubicBezTo>
                <a:cubicBezTo>
                  <a:pt x="2404318" y="1327982"/>
                  <a:pt x="2435487" y="1301266"/>
                  <a:pt x="2465408" y="1273215"/>
                </a:cubicBezTo>
                <a:cubicBezTo>
                  <a:pt x="2497253" y="1243360"/>
                  <a:pt x="2521685" y="1204830"/>
                  <a:pt x="2558005" y="1180617"/>
                </a:cubicBezTo>
                <a:lnTo>
                  <a:pt x="2627453" y="1134319"/>
                </a:lnTo>
                <a:cubicBezTo>
                  <a:pt x="2682011" y="1052485"/>
                  <a:pt x="2610759" y="1151013"/>
                  <a:pt x="2696901" y="1064871"/>
                </a:cubicBezTo>
                <a:cubicBezTo>
                  <a:pt x="2744113" y="1017659"/>
                  <a:pt x="2744952" y="997821"/>
                  <a:pt x="2789499" y="960698"/>
                </a:cubicBezTo>
                <a:cubicBezTo>
                  <a:pt x="2836925" y="921176"/>
                  <a:pt x="2815467" y="955968"/>
                  <a:pt x="2858947" y="902825"/>
                </a:cubicBezTo>
                <a:cubicBezTo>
                  <a:pt x="2883379" y="872964"/>
                  <a:pt x="2906994" y="842330"/>
                  <a:pt x="2928395" y="810228"/>
                </a:cubicBezTo>
                <a:cubicBezTo>
                  <a:pt x="2936111" y="798653"/>
                  <a:pt x="2945323" y="787946"/>
                  <a:pt x="2951544" y="775504"/>
                </a:cubicBezTo>
                <a:cubicBezTo>
                  <a:pt x="2999465" y="679661"/>
                  <a:pt x="2919927" y="805567"/>
                  <a:pt x="2986268" y="706055"/>
                </a:cubicBezTo>
                <a:cubicBezTo>
                  <a:pt x="2993985" y="675189"/>
                  <a:pt x="3004188" y="644841"/>
                  <a:pt x="3009418" y="613458"/>
                </a:cubicBezTo>
                <a:cubicBezTo>
                  <a:pt x="3013276" y="590309"/>
                  <a:pt x="3015300" y="566778"/>
                  <a:pt x="3020992" y="544010"/>
                </a:cubicBezTo>
                <a:cubicBezTo>
                  <a:pt x="3026910" y="520337"/>
                  <a:pt x="3036425" y="497711"/>
                  <a:pt x="3044142" y="474562"/>
                </a:cubicBezTo>
                <a:cubicBezTo>
                  <a:pt x="3040284" y="366532"/>
                  <a:pt x="3046401" y="257681"/>
                  <a:pt x="3032567" y="150471"/>
                </a:cubicBezTo>
                <a:cubicBezTo>
                  <a:pt x="3030472" y="134237"/>
                  <a:pt x="3008496" y="128175"/>
                  <a:pt x="2997843" y="115747"/>
                </a:cubicBezTo>
                <a:cubicBezTo>
                  <a:pt x="2985288" y="101100"/>
                  <a:pt x="2978720" y="80795"/>
                  <a:pt x="2963119" y="69448"/>
                </a:cubicBezTo>
                <a:cubicBezTo>
                  <a:pt x="2933468" y="47884"/>
                  <a:pt x="2877146" y="23388"/>
                  <a:pt x="2835797" y="11574"/>
                </a:cubicBezTo>
                <a:cubicBezTo>
                  <a:pt x="2820501" y="7204"/>
                  <a:pt x="2804932" y="3858"/>
                  <a:pt x="2789499" y="0"/>
                </a:cubicBezTo>
                <a:lnTo>
                  <a:pt x="2280213" y="11574"/>
                </a:lnTo>
                <a:cubicBezTo>
                  <a:pt x="2231576" y="13559"/>
                  <a:pt x="2209333" y="30274"/>
                  <a:pt x="2164466" y="46298"/>
                </a:cubicBezTo>
                <a:cubicBezTo>
                  <a:pt x="2071695" y="79431"/>
                  <a:pt x="2084290" y="75024"/>
                  <a:pt x="2013995" y="92597"/>
                </a:cubicBezTo>
                <a:cubicBezTo>
                  <a:pt x="2002420" y="104172"/>
                  <a:pt x="1992591" y="117807"/>
                  <a:pt x="1979271" y="127321"/>
                </a:cubicBezTo>
                <a:cubicBezTo>
                  <a:pt x="1965230" y="137350"/>
                  <a:pt x="1948055" y="142091"/>
                  <a:pt x="1932972" y="150471"/>
                </a:cubicBezTo>
                <a:cubicBezTo>
                  <a:pt x="1913306" y="161397"/>
                  <a:pt x="1893818" y="172716"/>
                  <a:pt x="1875099" y="185195"/>
                </a:cubicBezTo>
                <a:cubicBezTo>
                  <a:pt x="1859048" y="195896"/>
                  <a:pt x="1845159" y="209695"/>
                  <a:pt x="1828800" y="219919"/>
                </a:cubicBezTo>
                <a:cubicBezTo>
                  <a:pt x="1814168" y="229064"/>
                  <a:pt x="1797133" y="233923"/>
                  <a:pt x="1782501" y="243068"/>
                </a:cubicBezTo>
                <a:cubicBezTo>
                  <a:pt x="1724424" y="279366"/>
                  <a:pt x="1737141" y="288897"/>
                  <a:pt x="1666754" y="324091"/>
                </a:cubicBezTo>
                <a:cubicBezTo>
                  <a:pt x="1526834" y="394051"/>
                  <a:pt x="1700263" y="304944"/>
                  <a:pt x="1585732" y="370390"/>
                </a:cubicBezTo>
                <a:cubicBezTo>
                  <a:pt x="1570751" y="378951"/>
                  <a:pt x="1553790" y="383968"/>
                  <a:pt x="1539433" y="393539"/>
                </a:cubicBezTo>
                <a:cubicBezTo>
                  <a:pt x="1507330" y="414941"/>
                  <a:pt x="1477701" y="439838"/>
                  <a:pt x="1446835" y="462987"/>
                </a:cubicBezTo>
                <a:cubicBezTo>
                  <a:pt x="1431402" y="474562"/>
                  <a:pt x="1414178" y="484070"/>
                  <a:pt x="1400537" y="497711"/>
                </a:cubicBezTo>
                <a:cubicBezTo>
                  <a:pt x="1385104" y="513144"/>
                  <a:pt x="1370663" y="529638"/>
                  <a:pt x="1354238" y="544010"/>
                </a:cubicBezTo>
                <a:cubicBezTo>
                  <a:pt x="1339720" y="556713"/>
                  <a:pt x="1322457" y="566031"/>
                  <a:pt x="1307939" y="578734"/>
                </a:cubicBezTo>
                <a:cubicBezTo>
                  <a:pt x="1291514" y="593106"/>
                  <a:pt x="1277790" y="610351"/>
                  <a:pt x="1261640" y="625033"/>
                </a:cubicBezTo>
                <a:cubicBezTo>
                  <a:pt x="1235320" y="648961"/>
                  <a:pt x="1206684" y="670277"/>
                  <a:pt x="1180618" y="694481"/>
                </a:cubicBezTo>
                <a:cubicBezTo>
                  <a:pt x="1152629" y="720471"/>
                  <a:pt x="1129420" y="751644"/>
                  <a:pt x="1099595" y="775504"/>
                </a:cubicBezTo>
                <a:cubicBezTo>
                  <a:pt x="1080304" y="790937"/>
                  <a:pt x="1059874" y="805045"/>
                  <a:pt x="1041721" y="821802"/>
                </a:cubicBezTo>
                <a:cubicBezTo>
                  <a:pt x="1009646" y="851409"/>
                  <a:pt x="979990" y="883534"/>
                  <a:pt x="949124" y="914400"/>
                </a:cubicBezTo>
                <a:cubicBezTo>
                  <a:pt x="929833" y="933691"/>
                  <a:pt x="911965" y="954518"/>
                  <a:pt x="891251" y="972273"/>
                </a:cubicBezTo>
                <a:cubicBezTo>
                  <a:pt x="867862" y="992320"/>
                  <a:pt x="803139" y="1044204"/>
                  <a:pt x="775504" y="1076445"/>
                </a:cubicBezTo>
                <a:cubicBezTo>
                  <a:pt x="762949" y="1091092"/>
                  <a:pt x="754421" y="1109103"/>
                  <a:pt x="740780" y="1122744"/>
                </a:cubicBezTo>
                <a:cubicBezTo>
                  <a:pt x="727139" y="1136385"/>
                  <a:pt x="709128" y="1144913"/>
                  <a:pt x="694481" y="1157468"/>
                </a:cubicBezTo>
                <a:cubicBezTo>
                  <a:pt x="648086" y="1197235"/>
                  <a:pt x="667257" y="1189229"/>
                  <a:pt x="625033" y="1238491"/>
                </a:cubicBezTo>
                <a:cubicBezTo>
                  <a:pt x="614380" y="1250919"/>
                  <a:pt x="600962" y="1260787"/>
                  <a:pt x="590309" y="1273215"/>
                </a:cubicBezTo>
                <a:cubicBezTo>
                  <a:pt x="577754" y="1287862"/>
                  <a:pt x="568288" y="1304996"/>
                  <a:pt x="555585" y="1319514"/>
                </a:cubicBezTo>
                <a:cubicBezTo>
                  <a:pt x="541213" y="1335939"/>
                  <a:pt x="523658" y="1349387"/>
                  <a:pt x="509286" y="1365812"/>
                </a:cubicBezTo>
                <a:cubicBezTo>
                  <a:pt x="496583" y="1380330"/>
                  <a:pt x="487117" y="1397464"/>
                  <a:pt x="474562" y="1412111"/>
                </a:cubicBezTo>
                <a:cubicBezTo>
                  <a:pt x="463909" y="1424539"/>
                  <a:pt x="450203" y="1434166"/>
                  <a:pt x="439838" y="1446835"/>
                </a:cubicBezTo>
                <a:cubicBezTo>
                  <a:pt x="415406" y="1476696"/>
                  <a:pt x="393539" y="1508567"/>
                  <a:pt x="370390" y="1539433"/>
                </a:cubicBezTo>
                <a:cubicBezTo>
                  <a:pt x="358815" y="1554866"/>
                  <a:pt x="344293" y="1568477"/>
                  <a:pt x="335666" y="1585731"/>
                </a:cubicBezTo>
                <a:cubicBezTo>
                  <a:pt x="327949" y="1601164"/>
                  <a:pt x="321077" y="1617049"/>
                  <a:pt x="312516" y="1632030"/>
                </a:cubicBezTo>
                <a:cubicBezTo>
                  <a:pt x="305614" y="1644108"/>
                  <a:pt x="295588" y="1654312"/>
                  <a:pt x="289367" y="1666754"/>
                </a:cubicBezTo>
                <a:cubicBezTo>
                  <a:pt x="280075" y="1685338"/>
                  <a:pt x="274925" y="1705763"/>
                  <a:pt x="266218" y="1724628"/>
                </a:cubicBezTo>
                <a:cubicBezTo>
                  <a:pt x="251757" y="1755961"/>
                  <a:pt x="235352" y="1786359"/>
                  <a:pt x="219919" y="1817225"/>
                </a:cubicBezTo>
                <a:lnTo>
                  <a:pt x="196770" y="1863524"/>
                </a:lnTo>
                <a:cubicBezTo>
                  <a:pt x="176599" y="1903865"/>
                  <a:pt x="165252" y="1923353"/>
                  <a:pt x="150471" y="1967696"/>
                </a:cubicBezTo>
                <a:cubicBezTo>
                  <a:pt x="145440" y="1982788"/>
                  <a:pt x="145015" y="1999311"/>
                  <a:pt x="138896" y="2013995"/>
                </a:cubicBezTo>
                <a:cubicBezTo>
                  <a:pt x="125623" y="2045849"/>
                  <a:pt x="92597" y="2106592"/>
                  <a:pt x="92597" y="2106592"/>
                </a:cubicBezTo>
                <a:cubicBezTo>
                  <a:pt x="88739" y="2122025"/>
                  <a:pt x="85393" y="2137595"/>
                  <a:pt x="81023" y="2152891"/>
                </a:cubicBezTo>
                <a:cubicBezTo>
                  <a:pt x="77671" y="2164622"/>
                  <a:pt x="72658" y="2175844"/>
                  <a:pt x="69448" y="2187615"/>
                </a:cubicBezTo>
                <a:cubicBezTo>
                  <a:pt x="61077" y="2218310"/>
                  <a:pt x="52539" y="2249014"/>
                  <a:pt x="46299" y="2280212"/>
                </a:cubicBezTo>
                <a:cubicBezTo>
                  <a:pt x="31604" y="2353685"/>
                  <a:pt x="39496" y="2319000"/>
                  <a:pt x="23149" y="2384385"/>
                </a:cubicBezTo>
                <a:cubicBezTo>
                  <a:pt x="19291" y="2419109"/>
                  <a:pt x="17319" y="2454095"/>
                  <a:pt x="11575" y="2488557"/>
                </a:cubicBezTo>
                <a:cubicBezTo>
                  <a:pt x="9569" y="2500592"/>
                  <a:pt x="0" y="2511080"/>
                  <a:pt x="0" y="2523281"/>
                </a:cubicBezTo>
                <a:cubicBezTo>
                  <a:pt x="0" y="2619814"/>
                  <a:pt x="4697" y="2716361"/>
                  <a:pt x="11575" y="2812648"/>
                </a:cubicBezTo>
                <a:cubicBezTo>
                  <a:pt x="14020" y="2846877"/>
                  <a:pt x="57261" y="2898539"/>
                  <a:pt x="69448" y="2916820"/>
                </a:cubicBezTo>
                <a:cubicBezTo>
                  <a:pt x="77164" y="2928395"/>
                  <a:pt x="86376" y="2939102"/>
                  <a:pt x="92597" y="2951544"/>
                </a:cubicBezTo>
                <a:cubicBezTo>
                  <a:pt x="100314" y="2966977"/>
                  <a:pt x="106602" y="2983211"/>
                  <a:pt x="115747" y="2997843"/>
                </a:cubicBezTo>
                <a:cubicBezTo>
                  <a:pt x="125971" y="3014202"/>
                  <a:pt x="140751" y="3027478"/>
                  <a:pt x="150471" y="3044141"/>
                </a:cubicBezTo>
                <a:cubicBezTo>
                  <a:pt x="167859" y="3073949"/>
                  <a:pt x="181337" y="3105873"/>
                  <a:pt x="196770" y="3136739"/>
                </a:cubicBezTo>
                <a:lnTo>
                  <a:pt x="231494" y="3206187"/>
                </a:lnTo>
                <a:cubicBezTo>
                  <a:pt x="239210" y="3221620"/>
                  <a:pt x="245072" y="3238129"/>
                  <a:pt x="254643" y="3252486"/>
                </a:cubicBezTo>
                <a:cubicBezTo>
                  <a:pt x="270076" y="3275635"/>
                  <a:pt x="284987" y="3299141"/>
                  <a:pt x="300942" y="3321934"/>
                </a:cubicBezTo>
                <a:cubicBezTo>
                  <a:pt x="312005" y="3337738"/>
                  <a:pt x="324965" y="3352182"/>
                  <a:pt x="335666" y="3368233"/>
                </a:cubicBezTo>
                <a:cubicBezTo>
                  <a:pt x="386026" y="3443773"/>
                  <a:pt x="357660" y="3411192"/>
                  <a:pt x="405114" y="3495554"/>
                </a:cubicBezTo>
                <a:cubicBezTo>
                  <a:pt x="427173" y="3534770"/>
                  <a:pt x="451413" y="3572719"/>
                  <a:pt x="474562" y="3611301"/>
                </a:cubicBezTo>
                <a:cubicBezTo>
                  <a:pt x="494658" y="3644794"/>
                  <a:pt x="560277" y="3752700"/>
                  <a:pt x="567159" y="3773347"/>
                </a:cubicBezTo>
                <a:cubicBezTo>
                  <a:pt x="579887" y="3811530"/>
                  <a:pt x="583428" y="3824418"/>
                  <a:pt x="601884" y="3865944"/>
                </a:cubicBezTo>
                <a:cubicBezTo>
                  <a:pt x="608892" y="3881711"/>
                  <a:pt x="615888" y="3897611"/>
                  <a:pt x="625033" y="3912243"/>
                </a:cubicBezTo>
                <a:cubicBezTo>
                  <a:pt x="635257" y="3928602"/>
                  <a:pt x="648544" y="3942843"/>
                  <a:pt x="659757" y="3958541"/>
                </a:cubicBezTo>
                <a:cubicBezTo>
                  <a:pt x="667843" y="3969861"/>
                  <a:pt x="674820" y="3981946"/>
                  <a:pt x="682906" y="3993266"/>
                </a:cubicBezTo>
                <a:cubicBezTo>
                  <a:pt x="694119" y="4008964"/>
                  <a:pt x="706417" y="4023866"/>
                  <a:pt x="717630" y="4039564"/>
                </a:cubicBezTo>
                <a:cubicBezTo>
                  <a:pt x="803853" y="4160274"/>
                  <a:pt x="667411" y="3979299"/>
                  <a:pt x="775504" y="4109012"/>
                </a:cubicBezTo>
                <a:cubicBezTo>
                  <a:pt x="784410" y="4119699"/>
                  <a:pt x="789493" y="4133267"/>
                  <a:pt x="798653" y="4143736"/>
                </a:cubicBezTo>
                <a:cubicBezTo>
                  <a:pt x="836219" y="4186669"/>
                  <a:pt x="858706" y="4205450"/>
                  <a:pt x="902825" y="4236334"/>
                </a:cubicBezTo>
                <a:cubicBezTo>
                  <a:pt x="946137" y="4266653"/>
                  <a:pt x="972501" y="4286037"/>
                  <a:pt x="1018572" y="4305782"/>
                </a:cubicBezTo>
                <a:cubicBezTo>
                  <a:pt x="1046332" y="4317679"/>
                  <a:pt x="1070216" y="4320537"/>
                  <a:pt x="1099595" y="4328931"/>
                </a:cubicBezTo>
                <a:cubicBezTo>
                  <a:pt x="1111326" y="4332283"/>
                  <a:pt x="1123406" y="4335050"/>
                  <a:pt x="1134319" y="4340506"/>
                </a:cubicBezTo>
                <a:cubicBezTo>
                  <a:pt x="1146761" y="4346727"/>
                  <a:pt x="1155622" y="4359995"/>
                  <a:pt x="1169043" y="4363655"/>
                </a:cubicBezTo>
                <a:cubicBezTo>
                  <a:pt x="1199053" y="4371840"/>
                  <a:pt x="1230774" y="4371372"/>
                  <a:pt x="1261640" y="4375230"/>
                </a:cubicBezTo>
                <a:cubicBezTo>
                  <a:pt x="1277073" y="4382946"/>
                  <a:pt x="1291348" y="4393639"/>
                  <a:pt x="1307939" y="4398379"/>
                </a:cubicBezTo>
                <a:cubicBezTo>
                  <a:pt x="1391886" y="4422364"/>
                  <a:pt x="1443237" y="4422527"/>
                  <a:pt x="1527858" y="4433104"/>
                </a:cubicBezTo>
                <a:cubicBezTo>
                  <a:pt x="1749462" y="4460804"/>
                  <a:pt x="1438771" y="4438377"/>
                  <a:pt x="1921397" y="4456253"/>
                </a:cubicBezTo>
                <a:cubicBezTo>
                  <a:pt x="2141260" y="4483735"/>
                  <a:pt x="2044760" y="4472532"/>
                  <a:pt x="2210765" y="4490977"/>
                </a:cubicBezTo>
                <a:cubicBezTo>
                  <a:pt x="2322653" y="4487119"/>
                  <a:pt x="2434657" y="4485789"/>
                  <a:pt x="2546430" y="4479402"/>
                </a:cubicBezTo>
                <a:cubicBezTo>
                  <a:pt x="2569860" y="4478063"/>
                  <a:pt x="2592788" y="4472026"/>
                  <a:pt x="2615878" y="4467828"/>
                </a:cubicBezTo>
                <a:cubicBezTo>
                  <a:pt x="2648700" y="4461861"/>
                  <a:pt x="2687537" y="4453968"/>
                  <a:pt x="2720051" y="4444678"/>
                </a:cubicBezTo>
                <a:cubicBezTo>
                  <a:pt x="2731782" y="4441326"/>
                  <a:pt x="2743200" y="4436962"/>
                  <a:pt x="2754775" y="4433104"/>
                </a:cubicBezTo>
                <a:cubicBezTo>
                  <a:pt x="2762491" y="4425387"/>
                  <a:pt x="2774473" y="4420307"/>
                  <a:pt x="2777924" y="4409954"/>
                </a:cubicBezTo>
                <a:cubicBezTo>
                  <a:pt x="2799245" y="4345991"/>
                  <a:pt x="2777285" y="4341782"/>
                  <a:pt x="2801073" y="4294207"/>
                </a:cubicBezTo>
                <a:cubicBezTo>
                  <a:pt x="2803513" y="4289327"/>
                  <a:pt x="2818436" y="4367514"/>
                  <a:pt x="2824223" y="4282633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0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C357B-B082-40EF-857A-35AEDBDD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BFE9-A072-ED22-2218-02A5F654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F901B9-385A-DAAB-8DB5-AFF84605754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65C4837-0738-9EAA-9CD4-6117880B557A}"/>
              </a:ext>
            </a:extLst>
          </p:cNvPr>
          <p:cNvSpPr txBox="1"/>
          <p:nvPr/>
        </p:nvSpPr>
        <p:spPr>
          <a:xfrm>
            <a:off x="754460" y="1635703"/>
            <a:ext cx="5564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A = {1,2,4,5,6,3}</a:t>
            </a:r>
          </a:p>
        </p:txBody>
      </p:sp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94AC1D15-8E89-785E-DCE4-0E1213AE03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42"/>
          <a:stretch>
            <a:fillRect/>
          </a:stretch>
        </p:blipFill>
        <p:spPr>
          <a:xfrm>
            <a:off x="6584589" y="1928090"/>
            <a:ext cx="5140410" cy="47049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2BF5F9-B4BF-6D92-3044-605B01A2B76D}"/>
              </a:ext>
            </a:extLst>
          </p:cNvPr>
          <p:cNvCxnSpPr/>
          <p:nvPr/>
        </p:nvCxnSpPr>
        <p:spPr>
          <a:xfrm flipH="1">
            <a:off x="8472668" y="2986268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257D55-BAC3-1242-B7EF-721CA3A42B8A}"/>
              </a:ext>
            </a:extLst>
          </p:cNvPr>
          <p:cNvCxnSpPr/>
          <p:nvPr/>
        </p:nvCxnSpPr>
        <p:spPr>
          <a:xfrm flipH="1">
            <a:off x="7652794" y="4099366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13C927-63AA-0B46-4544-09DDF4F89C9B}"/>
              </a:ext>
            </a:extLst>
          </p:cNvPr>
          <p:cNvCxnSpPr>
            <a:cxnSpLocks/>
          </p:cNvCxnSpPr>
          <p:nvPr/>
        </p:nvCxnSpPr>
        <p:spPr>
          <a:xfrm flipH="1">
            <a:off x="7778187" y="4938652"/>
            <a:ext cx="10780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DFDB20-DACF-4E71-2992-DF12A7076D9B}"/>
              </a:ext>
            </a:extLst>
          </p:cNvPr>
          <p:cNvCxnSpPr>
            <a:cxnSpLocks/>
          </p:cNvCxnSpPr>
          <p:nvPr/>
        </p:nvCxnSpPr>
        <p:spPr>
          <a:xfrm>
            <a:off x="9144000" y="5243332"/>
            <a:ext cx="0" cy="53243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03DB32-C492-E176-2F26-689F95713174}"/>
              </a:ext>
            </a:extLst>
          </p:cNvPr>
          <p:cNvCxnSpPr>
            <a:cxnSpLocks/>
          </p:cNvCxnSpPr>
          <p:nvPr/>
        </p:nvCxnSpPr>
        <p:spPr>
          <a:xfrm flipH="1">
            <a:off x="9282896" y="4099366"/>
            <a:ext cx="474562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7B2FF61B-A476-861B-0D68-626657462B0A}"/>
              </a:ext>
            </a:extLst>
          </p:cNvPr>
          <p:cNvSpPr/>
          <p:nvPr/>
        </p:nvSpPr>
        <p:spPr>
          <a:xfrm>
            <a:off x="6504972" y="2181472"/>
            <a:ext cx="3842795" cy="4740189"/>
          </a:xfrm>
          <a:custGeom>
            <a:avLst/>
            <a:gdLst>
              <a:gd name="connsiteX0" fmla="*/ 2280213 w 3842795"/>
              <a:gd name="connsiteY0" fmla="*/ 6143 h 4740189"/>
              <a:gd name="connsiteX1" fmla="*/ 2129742 w 3842795"/>
              <a:gd name="connsiteY1" fmla="*/ 191338 h 4740189"/>
              <a:gd name="connsiteX2" fmla="*/ 2095018 w 3842795"/>
              <a:gd name="connsiteY2" fmla="*/ 237637 h 4740189"/>
              <a:gd name="connsiteX3" fmla="*/ 2060294 w 3842795"/>
              <a:gd name="connsiteY3" fmla="*/ 272361 h 4740189"/>
              <a:gd name="connsiteX4" fmla="*/ 2025570 w 3842795"/>
              <a:gd name="connsiteY4" fmla="*/ 318660 h 4740189"/>
              <a:gd name="connsiteX5" fmla="*/ 1967696 w 3842795"/>
              <a:gd name="connsiteY5" fmla="*/ 364958 h 4740189"/>
              <a:gd name="connsiteX6" fmla="*/ 1944547 w 3842795"/>
              <a:gd name="connsiteY6" fmla="*/ 399682 h 4740189"/>
              <a:gd name="connsiteX7" fmla="*/ 1875099 w 3842795"/>
              <a:gd name="connsiteY7" fmla="*/ 469131 h 4740189"/>
              <a:gd name="connsiteX8" fmla="*/ 1840375 w 3842795"/>
              <a:gd name="connsiteY8" fmla="*/ 515429 h 4740189"/>
              <a:gd name="connsiteX9" fmla="*/ 1817225 w 3842795"/>
              <a:gd name="connsiteY9" fmla="*/ 538579 h 4740189"/>
              <a:gd name="connsiteX10" fmla="*/ 1782501 w 3842795"/>
              <a:gd name="connsiteY10" fmla="*/ 584877 h 4740189"/>
              <a:gd name="connsiteX11" fmla="*/ 1747777 w 3842795"/>
              <a:gd name="connsiteY11" fmla="*/ 619601 h 4740189"/>
              <a:gd name="connsiteX12" fmla="*/ 1585732 w 3842795"/>
              <a:gd name="connsiteY12" fmla="*/ 827946 h 4740189"/>
              <a:gd name="connsiteX13" fmla="*/ 1551008 w 3842795"/>
              <a:gd name="connsiteY13" fmla="*/ 862670 h 4740189"/>
              <a:gd name="connsiteX14" fmla="*/ 1458410 w 3842795"/>
              <a:gd name="connsiteY14" fmla="*/ 978417 h 4740189"/>
              <a:gd name="connsiteX15" fmla="*/ 1400537 w 3842795"/>
              <a:gd name="connsiteY15" fmla="*/ 1036290 h 4740189"/>
              <a:gd name="connsiteX16" fmla="*/ 1307939 w 3842795"/>
              <a:gd name="connsiteY16" fmla="*/ 1152037 h 4740189"/>
              <a:gd name="connsiteX17" fmla="*/ 1169043 w 3842795"/>
              <a:gd name="connsiteY17" fmla="*/ 1279358 h 4740189"/>
              <a:gd name="connsiteX18" fmla="*/ 1122744 w 3842795"/>
              <a:gd name="connsiteY18" fmla="*/ 1325657 h 4740189"/>
              <a:gd name="connsiteX19" fmla="*/ 1088020 w 3842795"/>
              <a:gd name="connsiteY19" fmla="*/ 1360381 h 4740189"/>
              <a:gd name="connsiteX20" fmla="*/ 1006998 w 3842795"/>
              <a:gd name="connsiteY20" fmla="*/ 1441404 h 4740189"/>
              <a:gd name="connsiteX21" fmla="*/ 960699 w 3842795"/>
              <a:gd name="connsiteY21" fmla="*/ 1476128 h 4740189"/>
              <a:gd name="connsiteX22" fmla="*/ 891251 w 3842795"/>
              <a:gd name="connsiteY22" fmla="*/ 1557151 h 4740189"/>
              <a:gd name="connsiteX23" fmla="*/ 833377 w 3842795"/>
              <a:gd name="connsiteY23" fmla="*/ 1603450 h 4740189"/>
              <a:gd name="connsiteX24" fmla="*/ 798653 w 3842795"/>
              <a:gd name="connsiteY24" fmla="*/ 1649748 h 4740189"/>
              <a:gd name="connsiteX25" fmla="*/ 694481 w 3842795"/>
              <a:gd name="connsiteY25" fmla="*/ 1753920 h 4740189"/>
              <a:gd name="connsiteX26" fmla="*/ 532436 w 3842795"/>
              <a:gd name="connsiteY26" fmla="*/ 1904391 h 4740189"/>
              <a:gd name="connsiteX27" fmla="*/ 451413 w 3842795"/>
              <a:gd name="connsiteY27" fmla="*/ 2008563 h 4740189"/>
              <a:gd name="connsiteX28" fmla="*/ 405114 w 3842795"/>
              <a:gd name="connsiteY28" fmla="*/ 2054862 h 4740189"/>
              <a:gd name="connsiteX29" fmla="*/ 300942 w 3842795"/>
              <a:gd name="connsiteY29" fmla="*/ 2205333 h 4740189"/>
              <a:gd name="connsiteX30" fmla="*/ 266218 w 3842795"/>
              <a:gd name="connsiteY30" fmla="*/ 2240057 h 4740189"/>
              <a:gd name="connsiteX31" fmla="*/ 208344 w 3842795"/>
              <a:gd name="connsiteY31" fmla="*/ 2355804 h 4740189"/>
              <a:gd name="connsiteX32" fmla="*/ 115747 w 3842795"/>
              <a:gd name="connsiteY32" fmla="*/ 2564148 h 4740189"/>
              <a:gd name="connsiteX33" fmla="*/ 92598 w 3842795"/>
              <a:gd name="connsiteY33" fmla="*/ 2622022 h 4740189"/>
              <a:gd name="connsiteX34" fmla="*/ 46299 w 3842795"/>
              <a:gd name="connsiteY34" fmla="*/ 2749343 h 4740189"/>
              <a:gd name="connsiteX35" fmla="*/ 23150 w 3842795"/>
              <a:gd name="connsiteY35" fmla="*/ 2876665 h 4740189"/>
              <a:gd name="connsiteX36" fmla="*/ 0 w 3842795"/>
              <a:gd name="connsiteY36" fmla="*/ 3003986 h 4740189"/>
              <a:gd name="connsiteX37" fmla="*/ 11575 w 3842795"/>
              <a:gd name="connsiteY37" fmla="*/ 3328077 h 4740189"/>
              <a:gd name="connsiteX38" fmla="*/ 92598 w 3842795"/>
              <a:gd name="connsiteY38" fmla="*/ 3443824 h 4740189"/>
              <a:gd name="connsiteX39" fmla="*/ 127322 w 3842795"/>
              <a:gd name="connsiteY39" fmla="*/ 3466974 h 4740189"/>
              <a:gd name="connsiteX40" fmla="*/ 173620 w 3842795"/>
              <a:gd name="connsiteY40" fmla="*/ 3490123 h 4740189"/>
              <a:gd name="connsiteX41" fmla="*/ 358815 w 3842795"/>
              <a:gd name="connsiteY41" fmla="*/ 3501698 h 4740189"/>
              <a:gd name="connsiteX42" fmla="*/ 439838 w 3842795"/>
              <a:gd name="connsiteY42" fmla="*/ 3513272 h 4740189"/>
              <a:gd name="connsiteX43" fmla="*/ 486137 w 3842795"/>
              <a:gd name="connsiteY43" fmla="*/ 3524847 h 4740189"/>
              <a:gd name="connsiteX44" fmla="*/ 659757 w 3842795"/>
              <a:gd name="connsiteY44" fmla="*/ 3536422 h 4740189"/>
              <a:gd name="connsiteX45" fmla="*/ 1064871 w 3842795"/>
              <a:gd name="connsiteY45" fmla="*/ 3536422 h 4740189"/>
              <a:gd name="connsiteX46" fmla="*/ 1111170 w 3842795"/>
              <a:gd name="connsiteY46" fmla="*/ 3524847 h 4740189"/>
              <a:gd name="connsiteX47" fmla="*/ 1169043 w 3842795"/>
              <a:gd name="connsiteY47" fmla="*/ 3513272 h 4740189"/>
              <a:gd name="connsiteX48" fmla="*/ 1273215 w 3842795"/>
              <a:gd name="connsiteY48" fmla="*/ 3501698 h 4740189"/>
              <a:gd name="connsiteX49" fmla="*/ 1504709 w 3842795"/>
              <a:gd name="connsiteY49" fmla="*/ 3513272 h 4740189"/>
              <a:gd name="connsiteX50" fmla="*/ 1574157 w 3842795"/>
              <a:gd name="connsiteY50" fmla="*/ 3559571 h 4740189"/>
              <a:gd name="connsiteX51" fmla="*/ 1620456 w 3842795"/>
              <a:gd name="connsiteY51" fmla="*/ 3582720 h 4740189"/>
              <a:gd name="connsiteX52" fmla="*/ 1689904 w 3842795"/>
              <a:gd name="connsiteY52" fmla="*/ 3652169 h 4740189"/>
              <a:gd name="connsiteX53" fmla="*/ 1736203 w 3842795"/>
              <a:gd name="connsiteY53" fmla="*/ 3686893 h 4740189"/>
              <a:gd name="connsiteX54" fmla="*/ 1794076 w 3842795"/>
              <a:gd name="connsiteY54" fmla="*/ 3756341 h 4740189"/>
              <a:gd name="connsiteX55" fmla="*/ 1828800 w 3842795"/>
              <a:gd name="connsiteY55" fmla="*/ 3791065 h 4740189"/>
              <a:gd name="connsiteX56" fmla="*/ 1840375 w 3842795"/>
              <a:gd name="connsiteY56" fmla="*/ 3837363 h 4740189"/>
              <a:gd name="connsiteX57" fmla="*/ 1898248 w 3842795"/>
              <a:gd name="connsiteY57" fmla="*/ 3918386 h 4740189"/>
              <a:gd name="connsiteX58" fmla="*/ 1921398 w 3842795"/>
              <a:gd name="connsiteY58" fmla="*/ 3976260 h 4740189"/>
              <a:gd name="connsiteX59" fmla="*/ 1944547 w 3842795"/>
              <a:gd name="connsiteY59" fmla="*/ 4022558 h 4740189"/>
              <a:gd name="connsiteX60" fmla="*/ 2013995 w 3842795"/>
              <a:gd name="connsiteY60" fmla="*/ 4219328 h 4740189"/>
              <a:gd name="connsiteX61" fmla="*/ 2037144 w 3842795"/>
              <a:gd name="connsiteY61" fmla="*/ 4288776 h 4740189"/>
              <a:gd name="connsiteX62" fmla="*/ 2071869 w 3842795"/>
              <a:gd name="connsiteY62" fmla="*/ 4358224 h 4740189"/>
              <a:gd name="connsiteX63" fmla="*/ 2118167 w 3842795"/>
              <a:gd name="connsiteY63" fmla="*/ 4497120 h 4740189"/>
              <a:gd name="connsiteX64" fmla="*/ 2152891 w 3842795"/>
              <a:gd name="connsiteY64" fmla="*/ 4589718 h 4740189"/>
              <a:gd name="connsiteX65" fmla="*/ 2187615 w 3842795"/>
              <a:gd name="connsiteY65" fmla="*/ 4647591 h 4740189"/>
              <a:gd name="connsiteX66" fmla="*/ 2349661 w 3842795"/>
              <a:gd name="connsiteY66" fmla="*/ 4717039 h 4740189"/>
              <a:gd name="connsiteX67" fmla="*/ 2430684 w 3842795"/>
              <a:gd name="connsiteY67" fmla="*/ 4728614 h 4740189"/>
              <a:gd name="connsiteX68" fmla="*/ 2488557 w 3842795"/>
              <a:gd name="connsiteY68" fmla="*/ 4740189 h 4740189"/>
              <a:gd name="connsiteX69" fmla="*/ 2789499 w 3842795"/>
              <a:gd name="connsiteY69" fmla="*/ 4705465 h 4740189"/>
              <a:gd name="connsiteX70" fmla="*/ 2824223 w 3842795"/>
              <a:gd name="connsiteY70" fmla="*/ 4682315 h 4740189"/>
              <a:gd name="connsiteX71" fmla="*/ 2916820 w 3842795"/>
              <a:gd name="connsiteY71" fmla="*/ 4624442 h 4740189"/>
              <a:gd name="connsiteX72" fmla="*/ 2974694 w 3842795"/>
              <a:gd name="connsiteY72" fmla="*/ 4566569 h 4740189"/>
              <a:gd name="connsiteX73" fmla="*/ 3009418 w 3842795"/>
              <a:gd name="connsiteY73" fmla="*/ 4485546 h 4740189"/>
              <a:gd name="connsiteX74" fmla="*/ 3020993 w 3842795"/>
              <a:gd name="connsiteY74" fmla="*/ 4427672 h 4740189"/>
              <a:gd name="connsiteX75" fmla="*/ 3044142 w 3842795"/>
              <a:gd name="connsiteY75" fmla="*/ 4358224 h 4740189"/>
              <a:gd name="connsiteX76" fmla="*/ 3067291 w 3842795"/>
              <a:gd name="connsiteY76" fmla="*/ 4207753 h 4740189"/>
              <a:gd name="connsiteX77" fmla="*/ 3078866 w 3842795"/>
              <a:gd name="connsiteY77" fmla="*/ 4034133 h 4740189"/>
              <a:gd name="connsiteX78" fmla="*/ 3090441 w 3842795"/>
              <a:gd name="connsiteY78" fmla="*/ 3953110 h 4740189"/>
              <a:gd name="connsiteX79" fmla="*/ 3102015 w 3842795"/>
              <a:gd name="connsiteY79" fmla="*/ 3814214 h 4740189"/>
              <a:gd name="connsiteX80" fmla="*/ 3113590 w 3842795"/>
              <a:gd name="connsiteY80" fmla="*/ 3212331 h 4740189"/>
              <a:gd name="connsiteX81" fmla="*/ 3136739 w 3842795"/>
              <a:gd name="connsiteY81" fmla="*/ 3061860 h 4740189"/>
              <a:gd name="connsiteX82" fmla="*/ 3206187 w 3842795"/>
              <a:gd name="connsiteY82" fmla="*/ 2911389 h 4740189"/>
              <a:gd name="connsiteX83" fmla="*/ 3217762 w 3842795"/>
              <a:gd name="connsiteY83" fmla="*/ 2865090 h 4740189"/>
              <a:gd name="connsiteX84" fmla="*/ 3252486 w 3842795"/>
              <a:gd name="connsiteY84" fmla="*/ 2818791 h 4740189"/>
              <a:gd name="connsiteX85" fmla="*/ 3310360 w 3842795"/>
              <a:gd name="connsiteY85" fmla="*/ 2749343 h 4740189"/>
              <a:gd name="connsiteX86" fmla="*/ 3391382 w 3842795"/>
              <a:gd name="connsiteY86" fmla="*/ 2645171 h 4740189"/>
              <a:gd name="connsiteX87" fmla="*/ 3426106 w 3842795"/>
              <a:gd name="connsiteY87" fmla="*/ 2598872 h 4740189"/>
              <a:gd name="connsiteX88" fmla="*/ 3483980 w 3842795"/>
              <a:gd name="connsiteY88" fmla="*/ 2517850 h 4740189"/>
              <a:gd name="connsiteX89" fmla="*/ 3530279 w 3842795"/>
              <a:gd name="connsiteY89" fmla="*/ 2425252 h 4740189"/>
              <a:gd name="connsiteX90" fmla="*/ 3565003 w 3842795"/>
              <a:gd name="connsiteY90" fmla="*/ 2355804 h 4740189"/>
              <a:gd name="connsiteX91" fmla="*/ 3599727 w 3842795"/>
              <a:gd name="connsiteY91" fmla="*/ 2263206 h 4740189"/>
              <a:gd name="connsiteX92" fmla="*/ 3622876 w 3842795"/>
              <a:gd name="connsiteY92" fmla="*/ 2170609 h 4740189"/>
              <a:gd name="connsiteX93" fmla="*/ 3669175 w 3842795"/>
              <a:gd name="connsiteY93" fmla="*/ 2043287 h 4740189"/>
              <a:gd name="connsiteX94" fmla="*/ 3692324 w 3842795"/>
              <a:gd name="connsiteY94" fmla="*/ 1927541 h 4740189"/>
              <a:gd name="connsiteX95" fmla="*/ 3727048 w 3842795"/>
              <a:gd name="connsiteY95" fmla="*/ 1800219 h 4740189"/>
              <a:gd name="connsiteX96" fmla="*/ 3750198 w 3842795"/>
              <a:gd name="connsiteY96" fmla="*/ 1753920 h 4740189"/>
              <a:gd name="connsiteX97" fmla="*/ 3784922 w 3842795"/>
              <a:gd name="connsiteY97" fmla="*/ 1661323 h 4740189"/>
              <a:gd name="connsiteX98" fmla="*/ 3796496 w 3842795"/>
              <a:gd name="connsiteY98" fmla="*/ 1615024 h 4740189"/>
              <a:gd name="connsiteX99" fmla="*/ 3808071 w 3842795"/>
              <a:gd name="connsiteY99" fmla="*/ 1580300 h 4740189"/>
              <a:gd name="connsiteX100" fmla="*/ 3819646 w 3842795"/>
              <a:gd name="connsiteY100" fmla="*/ 1534001 h 4740189"/>
              <a:gd name="connsiteX101" fmla="*/ 3842795 w 3842795"/>
              <a:gd name="connsiteY101" fmla="*/ 1464553 h 4740189"/>
              <a:gd name="connsiteX102" fmla="*/ 3831220 w 3842795"/>
              <a:gd name="connsiteY102" fmla="*/ 1175186 h 4740189"/>
              <a:gd name="connsiteX103" fmla="*/ 3727048 w 3842795"/>
              <a:gd name="connsiteY103" fmla="*/ 966842 h 4740189"/>
              <a:gd name="connsiteX104" fmla="*/ 3703899 w 3842795"/>
              <a:gd name="connsiteY104" fmla="*/ 932118 h 4740189"/>
              <a:gd name="connsiteX105" fmla="*/ 3680750 w 3842795"/>
              <a:gd name="connsiteY105" fmla="*/ 897394 h 4740189"/>
              <a:gd name="connsiteX106" fmla="*/ 3646025 w 3842795"/>
              <a:gd name="connsiteY106" fmla="*/ 851095 h 4740189"/>
              <a:gd name="connsiteX107" fmla="*/ 3622876 w 3842795"/>
              <a:gd name="connsiteY107" fmla="*/ 804796 h 4740189"/>
              <a:gd name="connsiteX108" fmla="*/ 3599727 w 3842795"/>
              <a:gd name="connsiteY108" fmla="*/ 770072 h 4740189"/>
              <a:gd name="connsiteX109" fmla="*/ 3530279 w 3842795"/>
              <a:gd name="connsiteY109" fmla="*/ 631176 h 4740189"/>
              <a:gd name="connsiteX110" fmla="*/ 3507129 w 3842795"/>
              <a:gd name="connsiteY110" fmla="*/ 584877 h 4740189"/>
              <a:gd name="connsiteX111" fmla="*/ 3483980 w 3842795"/>
              <a:gd name="connsiteY111" fmla="*/ 550153 h 4740189"/>
              <a:gd name="connsiteX112" fmla="*/ 3460831 w 3842795"/>
              <a:gd name="connsiteY112" fmla="*/ 492280 h 4740189"/>
              <a:gd name="connsiteX113" fmla="*/ 3437681 w 3842795"/>
              <a:gd name="connsiteY113" fmla="*/ 445981 h 4740189"/>
              <a:gd name="connsiteX114" fmla="*/ 3414532 w 3842795"/>
              <a:gd name="connsiteY114" fmla="*/ 388108 h 4740189"/>
              <a:gd name="connsiteX115" fmla="*/ 3379808 w 3842795"/>
              <a:gd name="connsiteY115" fmla="*/ 341809 h 4740189"/>
              <a:gd name="connsiteX116" fmla="*/ 3333509 w 3842795"/>
              <a:gd name="connsiteY116" fmla="*/ 237637 h 4740189"/>
              <a:gd name="connsiteX117" fmla="*/ 3298785 w 3842795"/>
              <a:gd name="connsiteY117" fmla="*/ 179763 h 4740189"/>
              <a:gd name="connsiteX118" fmla="*/ 3264061 w 3842795"/>
              <a:gd name="connsiteY118" fmla="*/ 110315 h 4740189"/>
              <a:gd name="connsiteX119" fmla="*/ 3206187 w 3842795"/>
              <a:gd name="connsiteY119" fmla="*/ 40867 h 4740189"/>
              <a:gd name="connsiteX120" fmla="*/ 3148314 w 3842795"/>
              <a:gd name="connsiteY120" fmla="*/ 29293 h 4740189"/>
              <a:gd name="connsiteX121" fmla="*/ 3113590 w 3842795"/>
              <a:gd name="connsiteY121" fmla="*/ 17718 h 4740189"/>
              <a:gd name="connsiteX122" fmla="*/ 2500132 w 3842795"/>
              <a:gd name="connsiteY122" fmla="*/ 29293 h 4740189"/>
              <a:gd name="connsiteX123" fmla="*/ 2430684 w 3842795"/>
              <a:gd name="connsiteY123" fmla="*/ 40867 h 4740189"/>
              <a:gd name="connsiteX124" fmla="*/ 2280213 w 3842795"/>
              <a:gd name="connsiteY124" fmla="*/ 6143 h 474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842795" h="4740189">
                <a:moveTo>
                  <a:pt x="2280213" y="6143"/>
                </a:moveTo>
                <a:cubicBezTo>
                  <a:pt x="2230056" y="31222"/>
                  <a:pt x="2274248" y="20557"/>
                  <a:pt x="2129742" y="191338"/>
                </a:cubicBezTo>
                <a:cubicBezTo>
                  <a:pt x="2117281" y="206065"/>
                  <a:pt x="2107573" y="222990"/>
                  <a:pt x="2095018" y="237637"/>
                </a:cubicBezTo>
                <a:cubicBezTo>
                  <a:pt x="2084365" y="250065"/>
                  <a:pt x="2070947" y="259933"/>
                  <a:pt x="2060294" y="272361"/>
                </a:cubicBezTo>
                <a:cubicBezTo>
                  <a:pt x="2047739" y="287008"/>
                  <a:pt x="2039211" y="305019"/>
                  <a:pt x="2025570" y="318660"/>
                </a:cubicBezTo>
                <a:cubicBezTo>
                  <a:pt x="2008101" y="336129"/>
                  <a:pt x="1985165" y="347489"/>
                  <a:pt x="1967696" y="364958"/>
                </a:cubicBezTo>
                <a:cubicBezTo>
                  <a:pt x="1957859" y="374794"/>
                  <a:pt x="1953789" y="389285"/>
                  <a:pt x="1944547" y="399682"/>
                </a:cubicBezTo>
                <a:cubicBezTo>
                  <a:pt x="1922797" y="424151"/>
                  <a:pt x="1897000" y="444797"/>
                  <a:pt x="1875099" y="469131"/>
                </a:cubicBezTo>
                <a:cubicBezTo>
                  <a:pt x="1862194" y="483470"/>
                  <a:pt x="1852725" y="500609"/>
                  <a:pt x="1840375" y="515429"/>
                </a:cubicBezTo>
                <a:cubicBezTo>
                  <a:pt x="1833389" y="523813"/>
                  <a:pt x="1824211" y="530195"/>
                  <a:pt x="1817225" y="538579"/>
                </a:cubicBezTo>
                <a:cubicBezTo>
                  <a:pt x="1804875" y="553399"/>
                  <a:pt x="1795055" y="570230"/>
                  <a:pt x="1782501" y="584877"/>
                </a:cubicBezTo>
                <a:cubicBezTo>
                  <a:pt x="1771848" y="597305"/>
                  <a:pt x="1758003" y="606819"/>
                  <a:pt x="1747777" y="619601"/>
                </a:cubicBezTo>
                <a:cubicBezTo>
                  <a:pt x="1671536" y="714903"/>
                  <a:pt x="1688609" y="725069"/>
                  <a:pt x="1585732" y="827946"/>
                </a:cubicBezTo>
                <a:cubicBezTo>
                  <a:pt x="1574157" y="839521"/>
                  <a:pt x="1561581" y="850174"/>
                  <a:pt x="1551008" y="862670"/>
                </a:cubicBezTo>
                <a:cubicBezTo>
                  <a:pt x="1519092" y="900389"/>
                  <a:pt x="1493348" y="943479"/>
                  <a:pt x="1458410" y="978417"/>
                </a:cubicBezTo>
                <a:cubicBezTo>
                  <a:pt x="1439119" y="997708"/>
                  <a:pt x="1418405" y="1015674"/>
                  <a:pt x="1400537" y="1036290"/>
                </a:cubicBezTo>
                <a:cubicBezTo>
                  <a:pt x="1368177" y="1073628"/>
                  <a:pt x="1346521" y="1121171"/>
                  <a:pt x="1307939" y="1152037"/>
                </a:cubicBezTo>
                <a:cubicBezTo>
                  <a:pt x="1220243" y="1222195"/>
                  <a:pt x="1267533" y="1180869"/>
                  <a:pt x="1169043" y="1279358"/>
                </a:cubicBezTo>
                <a:lnTo>
                  <a:pt x="1122744" y="1325657"/>
                </a:lnTo>
                <a:cubicBezTo>
                  <a:pt x="1111169" y="1337232"/>
                  <a:pt x="1101115" y="1350559"/>
                  <a:pt x="1088020" y="1360381"/>
                </a:cubicBezTo>
                <a:cubicBezTo>
                  <a:pt x="964554" y="1452982"/>
                  <a:pt x="1115032" y="1333370"/>
                  <a:pt x="1006998" y="1441404"/>
                </a:cubicBezTo>
                <a:cubicBezTo>
                  <a:pt x="993357" y="1455045"/>
                  <a:pt x="975346" y="1463573"/>
                  <a:pt x="960699" y="1476128"/>
                </a:cubicBezTo>
                <a:cubicBezTo>
                  <a:pt x="872504" y="1551724"/>
                  <a:pt x="982737" y="1465665"/>
                  <a:pt x="891251" y="1557151"/>
                </a:cubicBezTo>
                <a:cubicBezTo>
                  <a:pt x="873782" y="1574620"/>
                  <a:pt x="850846" y="1585981"/>
                  <a:pt x="833377" y="1603450"/>
                </a:cubicBezTo>
                <a:cubicBezTo>
                  <a:pt x="819736" y="1617091"/>
                  <a:pt x="811738" y="1635573"/>
                  <a:pt x="798653" y="1649748"/>
                </a:cubicBezTo>
                <a:cubicBezTo>
                  <a:pt x="765345" y="1685832"/>
                  <a:pt x="732827" y="1723243"/>
                  <a:pt x="694481" y="1753920"/>
                </a:cubicBezTo>
                <a:cubicBezTo>
                  <a:pt x="634259" y="1802098"/>
                  <a:pt x="582522" y="1839994"/>
                  <a:pt x="532436" y="1904391"/>
                </a:cubicBezTo>
                <a:cubicBezTo>
                  <a:pt x="505428" y="1939115"/>
                  <a:pt x="482519" y="1977457"/>
                  <a:pt x="451413" y="2008563"/>
                </a:cubicBezTo>
                <a:cubicBezTo>
                  <a:pt x="435980" y="2023996"/>
                  <a:pt x="419086" y="2038095"/>
                  <a:pt x="405114" y="2054862"/>
                </a:cubicBezTo>
                <a:cubicBezTo>
                  <a:pt x="171120" y="2335656"/>
                  <a:pt x="443591" y="2015135"/>
                  <a:pt x="300942" y="2205333"/>
                </a:cubicBezTo>
                <a:cubicBezTo>
                  <a:pt x="291121" y="2218428"/>
                  <a:pt x="274797" y="2226116"/>
                  <a:pt x="266218" y="2240057"/>
                </a:cubicBezTo>
                <a:cubicBezTo>
                  <a:pt x="243610" y="2276794"/>
                  <a:pt x="227635" y="2317222"/>
                  <a:pt x="208344" y="2355804"/>
                </a:cubicBezTo>
                <a:cubicBezTo>
                  <a:pt x="153525" y="2465442"/>
                  <a:pt x="179048" y="2410415"/>
                  <a:pt x="115747" y="2564148"/>
                </a:cubicBezTo>
                <a:cubicBezTo>
                  <a:pt x="107836" y="2583360"/>
                  <a:pt x="99169" y="2602311"/>
                  <a:pt x="92598" y="2622022"/>
                </a:cubicBezTo>
                <a:cubicBezTo>
                  <a:pt x="62878" y="2711181"/>
                  <a:pt x="78510" y="2668814"/>
                  <a:pt x="46299" y="2749343"/>
                </a:cubicBezTo>
                <a:cubicBezTo>
                  <a:pt x="12191" y="2953985"/>
                  <a:pt x="55504" y="2698715"/>
                  <a:pt x="23150" y="2876665"/>
                </a:cubicBezTo>
                <a:cubicBezTo>
                  <a:pt x="-6452" y="3039479"/>
                  <a:pt x="28578" y="2861101"/>
                  <a:pt x="0" y="3003986"/>
                </a:cubicBezTo>
                <a:cubicBezTo>
                  <a:pt x="3858" y="3112016"/>
                  <a:pt x="-6196" y="3221449"/>
                  <a:pt x="11575" y="3328077"/>
                </a:cubicBezTo>
                <a:cubicBezTo>
                  <a:pt x="15098" y="3349217"/>
                  <a:pt x="61739" y="3419137"/>
                  <a:pt x="92598" y="3443824"/>
                </a:cubicBezTo>
                <a:cubicBezTo>
                  <a:pt x="103461" y="3452514"/>
                  <a:pt x="115244" y="3460072"/>
                  <a:pt x="127322" y="3466974"/>
                </a:cubicBezTo>
                <a:cubicBezTo>
                  <a:pt x="142303" y="3475535"/>
                  <a:pt x="156557" y="3487563"/>
                  <a:pt x="173620" y="3490123"/>
                </a:cubicBezTo>
                <a:cubicBezTo>
                  <a:pt x="234788" y="3499298"/>
                  <a:pt x="297083" y="3497840"/>
                  <a:pt x="358815" y="3501698"/>
                </a:cubicBezTo>
                <a:cubicBezTo>
                  <a:pt x="385823" y="3505556"/>
                  <a:pt x="412996" y="3508392"/>
                  <a:pt x="439838" y="3513272"/>
                </a:cubicBezTo>
                <a:cubicBezTo>
                  <a:pt x="455489" y="3516118"/>
                  <a:pt x="470316" y="3523182"/>
                  <a:pt x="486137" y="3524847"/>
                </a:cubicBezTo>
                <a:cubicBezTo>
                  <a:pt x="543820" y="3530919"/>
                  <a:pt x="601884" y="3532564"/>
                  <a:pt x="659757" y="3536422"/>
                </a:cubicBezTo>
                <a:cubicBezTo>
                  <a:pt x="809304" y="3586268"/>
                  <a:pt x="706200" y="3556348"/>
                  <a:pt x="1064871" y="3536422"/>
                </a:cubicBezTo>
                <a:cubicBezTo>
                  <a:pt x="1080755" y="3535540"/>
                  <a:pt x="1095641" y="3528298"/>
                  <a:pt x="1111170" y="3524847"/>
                </a:cubicBezTo>
                <a:cubicBezTo>
                  <a:pt x="1130375" y="3520579"/>
                  <a:pt x="1149568" y="3516054"/>
                  <a:pt x="1169043" y="3513272"/>
                </a:cubicBezTo>
                <a:cubicBezTo>
                  <a:pt x="1203630" y="3508331"/>
                  <a:pt x="1238491" y="3505556"/>
                  <a:pt x="1273215" y="3501698"/>
                </a:cubicBezTo>
                <a:cubicBezTo>
                  <a:pt x="1350380" y="3505556"/>
                  <a:pt x="1428838" y="3498682"/>
                  <a:pt x="1504709" y="3513272"/>
                </a:cubicBezTo>
                <a:cubicBezTo>
                  <a:pt x="1532030" y="3518526"/>
                  <a:pt x="1549272" y="3547129"/>
                  <a:pt x="1574157" y="3559571"/>
                </a:cubicBezTo>
                <a:lnTo>
                  <a:pt x="1620456" y="3582720"/>
                </a:lnTo>
                <a:cubicBezTo>
                  <a:pt x="1643605" y="3605870"/>
                  <a:pt x="1663713" y="3632526"/>
                  <a:pt x="1689904" y="3652169"/>
                </a:cubicBezTo>
                <a:cubicBezTo>
                  <a:pt x="1705337" y="3663744"/>
                  <a:pt x="1722562" y="3673252"/>
                  <a:pt x="1736203" y="3686893"/>
                </a:cubicBezTo>
                <a:cubicBezTo>
                  <a:pt x="1757511" y="3708201"/>
                  <a:pt x="1774056" y="3733819"/>
                  <a:pt x="1794076" y="3756341"/>
                </a:cubicBezTo>
                <a:cubicBezTo>
                  <a:pt x="1804951" y="3768575"/>
                  <a:pt x="1817225" y="3779490"/>
                  <a:pt x="1828800" y="3791065"/>
                </a:cubicBezTo>
                <a:cubicBezTo>
                  <a:pt x="1832658" y="3806498"/>
                  <a:pt x="1834109" y="3822742"/>
                  <a:pt x="1840375" y="3837363"/>
                </a:cubicBezTo>
                <a:cubicBezTo>
                  <a:pt x="1848512" y="3856348"/>
                  <a:pt x="1890835" y="3905043"/>
                  <a:pt x="1898248" y="3918386"/>
                </a:cubicBezTo>
                <a:cubicBezTo>
                  <a:pt x="1908338" y="3936549"/>
                  <a:pt x="1912959" y="3957273"/>
                  <a:pt x="1921398" y="3976260"/>
                </a:cubicBezTo>
                <a:cubicBezTo>
                  <a:pt x="1928406" y="3992027"/>
                  <a:pt x="1937539" y="4006791"/>
                  <a:pt x="1944547" y="4022558"/>
                </a:cubicBezTo>
                <a:cubicBezTo>
                  <a:pt x="1972060" y="4084463"/>
                  <a:pt x="1993448" y="4157687"/>
                  <a:pt x="2013995" y="4219328"/>
                </a:cubicBezTo>
                <a:cubicBezTo>
                  <a:pt x="2021711" y="4242477"/>
                  <a:pt x="2026231" y="4266951"/>
                  <a:pt x="2037144" y="4288776"/>
                </a:cubicBezTo>
                <a:lnTo>
                  <a:pt x="2071869" y="4358224"/>
                </a:lnTo>
                <a:cubicBezTo>
                  <a:pt x="2090431" y="4469601"/>
                  <a:pt x="2069933" y="4388595"/>
                  <a:pt x="2118167" y="4497120"/>
                </a:cubicBezTo>
                <a:cubicBezTo>
                  <a:pt x="2158235" y="4587273"/>
                  <a:pt x="2087877" y="4459690"/>
                  <a:pt x="2152891" y="4589718"/>
                </a:cubicBezTo>
                <a:cubicBezTo>
                  <a:pt x="2162952" y="4609840"/>
                  <a:pt x="2169783" y="4633874"/>
                  <a:pt x="2187615" y="4647591"/>
                </a:cubicBezTo>
                <a:cubicBezTo>
                  <a:pt x="2230281" y="4680411"/>
                  <a:pt x="2293711" y="4706867"/>
                  <a:pt x="2349661" y="4717039"/>
                </a:cubicBezTo>
                <a:cubicBezTo>
                  <a:pt x="2376503" y="4721919"/>
                  <a:pt x="2403773" y="4724129"/>
                  <a:pt x="2430684" y="4728614"/>
                </a:cubicBezTo>
                <a:cubicBezTo>
                  <a:pt x="2450089" y="4731848"/>
                  <a:pt x="2469266" y="4736331"/>
                  <a:pt x="2488557" y="4740189"/>
                </a:cubicBezTo>
                <a:cubicBezTo>
                  <a:pt x="2637428" y="4733100"/>
                  <a:pt x="2685756" y="4757336"/>
                  <a:pt x="2789499" y="4705465"/>
                </a:cubicBezTo>
                <a:cubicBezTo>
                  <a:pt x="2801942" y="4699244"/>
                  <a:pt x="2812426" y="4689688"/>
                  <a:pt x="2824223" y="4682315"/>
                </a:cubicBezTo>
                <a:cubicBezTo>
                  <a:pt x="2828978" y="4679343"/>
                  <a:pt x="2903599" y="4636011"/>
                  <a:pt x="2916820" y="4624442"/>
                </a:cubicBezTo>
                <a:cubicBezTo>
                  <a:pt x="2937352" y="4606477"/>
                  <a:pt x="2974694" y="4566569"/>
                  <a:pt x="2974694" y="4566569"/>
                </a:cubicBezTo>
                <a:cubicBezTo>
                  <a:pt x="3021638" y="4378796"/>
                  <a:pt x="2949466" y="4645418"/>
                  <a:pt x="3009418" y="4485546"/>
                </a:cubicBezTo>
                <a:cubicBezTo>
                  <a:pt x="3016326" y="4467125"/>
                  <a:pt x="3015817" y="4446652"/>
                  <a:pt x="3020993" y="4427672"/>
                </a:cubicBezTo>
                <a:cubicBezTo>
                  <a:pt x="3027413" y="4404130"/>
                  <a:pt x="3038224" y="4381897"/>
                  <a:pt x="3044142" y="4358224"/>
                </a:cubicBezTo>
                <a:cubicBezTo>
                  <a:pt x="3049498" y="4336800"/>
                  <a:pt x="3064842" y="4224898"/>
                  <a:pt x="3067291" y="4207753"/>
                </a:cubicBezTo>
                <a:cubicBezTo>
                  <a:pt x="3071149" y="4149880"/>
                  <a:pt x="3073615" y="4091897"/>
                  <a:pt x="3078866" y="4034133"/>
                </a:cubicBezTo>
                <a:cubicBezTo>
                  <a:pt x="3081336" y="4006963"/>
                  <a:pt x="3087585" y="3980242"/>
                  <a:pt x="3090441" y="3953110"/>
                </a:cubicBezTo>
                <a:cubicBezTo>
                  <a:pt x="3095304" y="3906906"/>
                  <a:pt x="3098157" y="3860513"/>
                  <a:pt x="3102015" y="3814214"/>
                </a:cubicBezTo>
                <a:cubicBezTo>
                  <a:pt x="3105873" y="3613586"/>
                  <a:pt x="3107014" y="3412888"/>
                  <a:pt x="3113590" y="3212331"/>
                </a:cubicBezTo>
                <a:cubicBezTo>
                  <a:pt x="3114897" y="3172459"/>
                  <a:pt x="3122166" y="3105578"/>
                  <a:pt x="3136739" y="3061860"/>
                </a:cubicBezTo>
                <a:cubicBezTo>
                  <a:pt x="3165044" y="2976946"/>
                  <a:pt x="3163322" y="3014265"/>
                  <a:pt x="3206187" y="2911389"/>
                </a:cubicBezTo>
                <a:cubicBezTo>
                  <a:pt x="3212305" y="2896705"/>
                  <a:pt x="3210648" y="2879319"/>
                  <a:pt x="3217762" y="2865090"/>
                </a:cubicBezTo>
                <a:cubicBezTo>
                  <a:pt x="3226389" y="2847835"/>
                  <a:pt x="3241273" y="2834489"/>
                  <a:pt x="3252486" y="2818791"/>
                </a:cubicBezTo>
                <a:cubicBezTo>
                  <a:pt x="3338701" y="2698090"/>
                  <a:pt x="3202276" y="2879045"/>
                  <a:pt x="3310360" y="2749343"/>
                </a:cubicBezTo>
                <a:cubicBezTo>
                  <a:pt x="3338522" y="2715549"/>
                  <a:pt x="3364561" y="2680039"/>
                  <a:pt x="3391382" y="2645171"/>
                </a:cubicBezTo>
                <a:cubicBezTo>
                  <a:pt x="3403144" y="2629880"/>
                  <a:pt x="3414531" y="2614305"/>
                  <a:pt x="3426106" y="2598872"/>
                </a:cubicBezTo>
                <a:cubicBezTo>
                  <a:pt x="3451583" y="2564903"/>
                  <a:pt x="3462818" y="2551710"/>
                  <a:pt x="3483980" y="2517850"/>
                </a:cubicBezTo>
                <a:cubicBezTo>
                  <a:pt x="3560538" y="2395356"/>
                  <a:pt x="3492306" y="2510690"/>
                  <a:pt x="3530279" y="2425252"/>
                </a:cubicBezTo>
                <a:cubicBezTo>
                  <a:pt x="3540791" y="2401601"/>
                  <a:pt x="3554293" y="2379366"/>
                  <a:pt x="3565003" y="2355804"/>
                </a:cubicBezTo>
                <a:cubicBezTo>
                  <a:pt x="3572976" y="2338264"/>
                  <a:pt x="3593155" y="2287304"/>
                  <a:pt x="3599727" y="2263206"/>
                </a:cubicBezTo>
                <a:cubicBezTo>
                  <a:pt x="3608098" y="2232511"/>
                  <a:pt x="3612815" y="2200792"/>
                  <a:pt x="3622876" y="2170609"/>
                </a:cubicBezTo>
                <a:cubicBezTo>
                  <a:pt x="3652595" y="2081450"/>
                  <a:pt x="3636962" y="2123817"/>
                  <a:pt x="3669175" y="2043287"/>
                </a:cubicBezTo>
                <a:cubicBezTo>
                  <a:pt x="3691508" y="1886960"/>
                  <a:pt x="3668084" y="2016423"/>
                  <a:pt x="3692324" y="1927541"/>
                </a:cubicBezTo>
                <a:cubicBezTo>
                  <a:pt x="3696743" y="1911337"/>
                  <a:pt x="3713731" y="1831292"/>
                  <a:pt x="3727048" y="1800219"/>
                </a:cubicBezTo>
                <a:cubicBezTo>
                  <a:pt x="3733845" y="1784359"/>
                  <a:pt x="3742481" y="1769353"/>
                  <a:pt x="3750198" y="1753920"/>
                </a:cubicBezTo>
                <a:cubicBezTo>
                  <a:pt x="3779907" y="1635078"/>
                  <a:pt x="3739526" y="1782380"/>
                  <a:pt x="3784922" y="1661323"/>
                </a:cubicBezTo>
                <a:cubicBezTo>
                  <a:pt x="3790508" y="1646428"/>
                  <a:pt x="3792126" y="1630320"/>
                  <a:pt x="3796496" y="1615024"/>
                </a:cubicBezTo>
                <a:cubicBezTo>
                  <a:pt x="3799848" y="1603293"/>
                  <a:pt x="3804719" y="1592031"/>
                  <a:pt x="3808071" y="1580300"/>
                </a:cubicBezTo>
                <a:cubicBezTo>
                  <a:pt x="3812441" y="1565004"/>
                  <a:pt x="3815075" y="1549238"/>
                  <a:pt x="3819646" y="1534001"/>
                </a:cubicBezTo>
                <a:cubicBezTo>
                  <a:pt x="3826658" y="1510629"/>
                  <a:pt x="3842795" y="1464553"/>
                  <a:pt x="3842795" y="1464553"/>
                </a:cubicBezTo>
                <a:cubicBezTo>
                  <a:pt x="3838937" y="1368097"/>
                  <a:pt x="3842499" y="1271058"/>
                  <a:pt x="3831220" y="1175186"/>
                </a:cubicBezTo>
                <a:cubicBezTo>
                  <a:pt x="3820951" y="1087901"/>
                  <a:pt x="3773869" y="1037074"/>
                  <a:pt x="3727048" y="966842"/>
                </a:cubicBezTo>
                <a:lnTo>
                  <a:pt x="3703899" y="932118"/>
                </a:lnTo>
                <a:cubicBezTo>
                  <a:pt x="3696183" y="920543"/>
                  <a:pt x="3689097" y="908523"/>
                  <a:pt x="3680750" y="897394"/>
                </a:cubicBezTo>
                <a:cubicBezTo>
                  <a:pt x="3669175" y="881961"/>
                  <a:pt x="3656249" y="867454"/>
                  <a:pt x="3646025" y="851095"/>
                </a:cubicBezTo>
                <a:cubicBezTo>
                  <a:pt x="3636880" y="836463"/>
                  <a:pt x="3631437" y="819777"/>
                  <a:pt x="3622876" y="804796"/>
                </a:cubicBezTo>
                <a:cubicBezTo>
                  <a:pt x="3615974" y="792718"/>
                  <a:pt x="3606273" y="782346"/>
                  <a:pt x="3599727" y="770072"/>
                </a:cubicBezTo>
                <a:cubicBezTo>
                  <a:pt x="3575368" y="724398"/>
                  <a:pt x="3553428" y="677475"/>
                  <a:pt x="3530279" y="631176"/>
                </a:cubicBezTo>
                <a:cubicBezTo>
                  <a:pt x="3522562" y="615743"/>
                  <a:pt x="3516700" y="599234"/>
                  <a:pt x="3507129" y="584877"/>
                </a:cubicBezTo>
                <a:cubicBezTo>
                  <a:pt x="3499413" y="573302"/>
                  <a:pt x="3490201" y="562595"/>
                  <a:pt x="3483980" y="550153"/>
                </a:cubicBezTo>
                <a:cubicBezTo>
                  <a:pt x="3474688" y="531569"/>
                  <a:pt x="3469269" y="511266"/>
                  <a:pt x="3460831" y="492280"/>
                </a:cubicBezTo>
                <a:cubicBezTo>
                  <a:pt x="3453823" y="476512"/>
                  <a:pt x="3444689" y="461749"/>
                  <a:pt x="3437681" y="445981"/>
                </a:cubicBezTo>
                <a:cubicBezTo>
                  <a:pt x="3429243" y="426995"/>
                  <a:pt x="3424622" y="406270"/>
                  <a:pt x="3414532" y="388108"/>
                </a:cubicBezTo>
                <a:cubicBezTo>
                  <a:pt x="3405163" y="371244"/>
                  <a:pt x="3390032" y="358168"/>
                  <a:pt x="3379808" y="341809"/>
                </a:cubicBezTo>
                <a:cubicBezTo>
                  <a:pt x="3349122" y="292711"/>
                  <a:pt x="3360952" y="292524"/>
                  <a:pt x="3333509" y="237637"/>
                </a:cubicBezTo>
                <a:cubicBezTo>
                  <a:pt x="3323448" y="217515"/>
                  <a:pt x="3308846" y="199885"/>
                  <a:pt x="3298785" y="179763"/>
                </a:cubicBezTo>
                <a:cubicBezTo>
                  <a:pt x="3260564" y="103321"/>
                  <a:pt x="3319343" y="187709"/>
                  <a:pt x="3264061" y="110315"/>
                </a:cubicBezTo>
                <a:cubicBezTo>
                  <a:pt x="3263878" y="110059"/>
                  <a:pt x="3219733" y="46673"/>
                  <a:pt x="3206187" y="40867"/>
                </a:cubicBezTo>
                <a:cubicBezTo>
                  <a:pt x="3188105" y="33117"/>
                  <a:pt x="3167400" y="34064"/>
                  <a:pt x="3148314" y="29293"/>
                </a:cubicBezTo>
                <a:cubicBezTo>
                  <a:pt x="3136477" y="26334"/>
                  <a:pt x="3125165" y="21576"/>
                  <a:pt x="3113590" y="17718"/>
                </a:cubicBezTo>
                <a:lnTo>
                  <a:pt x="2500132" y="29293"/>
                </a:lnTo>
                <a:cubicBezTo>
                  <a:pt x="2476677" y="30088"/>
                  <a:pt x="2454153" y="40867"/>
                  <a:pt x="2430684" y="40867"/>
                </a:cubicBezTo>
                <a:cubicBezTo>
                  <a:pt x="2368832" y="40867"/>
                  <a:pt x="2330370" y="-18936"/>
                  <a:pt x="2280213" y="6143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8B885-A4E0-8E54-AC14-A95299E8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3695-3C1D-2FCE-D919-6D41F358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FD6DC7-85AA-04F0-8E8A-A1BBD662F64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B06DDB-D5BE-5D86-B4C5-22B867B53959}"/>
              </a:ext>
            </a:extLst>
          </p:cNvPr>
          <p:cNvSpPr txBox="1"/>
          <p:nvPr/>
        </p:nvSpPr>
        <p:spPr>
          <a:xfrm>
            <a:off x="754460" y="1635703"/>
            <a:ext cx="5564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A = {1,2,4,5,6,3,7}</a:t>
            </a:r>
          </a:p>
        </p:txBody>
      </p:sp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B9EE5822-0764-0D5B-A176-F0E6351B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42"/>
          <a:stretch>
            <a:fillRect/>
          </a:stretch>
        </p:blipFill>
        <p:spPr>
          <a:xfrm>
            <a:off x="6584589" y="1928090"/>
            <a:ext cx="5140410" cy="47049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74AC25-CCA3-C2A1-A92E-F0F6EB220EBF}"/>
              </a:ext>
            </a:extLst>
          </p:cNvPr>
          <p:cNvCxnSpPr/>
          <p:nvPr/>
        </p:nvCxnSpPr>
        <p:spPr>
          <a:xfrm flipH="1">
            <a:off x="8472668" y="2986268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8080D2-3DE3-FCCA-028E-BABE853E662E}"/>
              </a:ext>
            </a:extLst>
          </p:cNvPr>
          <p:cNvCxnSpPr/>
          <p:nvPr/>
        </p:nvCxnSpPr>
        <p:spPr>
          <a:xfrm flipH="1">
            <a:off x="7652794" y="4099366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4233F7-C1DE-811F-0AD0-6F0C7E02F8AA}"/>
              </a:ext>
            </a:extLst>
          </p:cNvPr>
          <p:cNvCxnSpPr>
            <a:cxnSpLocks/>
          </p:cNvCxnSpPr>
          <p:nvPr/>
        </p:nvCxnSpPr>
        <p:spPr>
          <a:xfrm flipH="1">
            <a:off x="7778187" y="4938652"/>
            <a:ext cx="10780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07D548-F920-786B-9D15-596394191908}"/>
              </a:ext>
            </a:extLst>
          </p:cNvPr>
          <p:cNvCxnSpPr>
            <a:cxnSpLocks/>
          </p:cNvCxnSpPr>
          <p:nvPr/>
        </p:nvCxnSpPr>
        <p:spPr>
          <a:xfrm>
            <a:off x="9144000" y="5243332"/>
            <a:ext cx="0" cy="53243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AB0035-6989-46D7-A938-409D7AE065C0}"/>
              </a:ext>
            </a:extLst>
          </p:cNvPr>
          <p:cNvCxnSpPr>
            <a:cxnSpLocks/>
          </p:cNvCxnSpPr>
          <p:nvPr/>
        </p:nvCxnSpPr>
        <p:spPr>
          <a:xfrm flipH="1">
            <a:off x="9282896" y="4099366"/>
            <a:ext cx="474562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B51F99-7B75-1394-FA9A-84B4D6052246}"/>
              </a:ext>
            </a:extLst>
          </p:cNvPr>
          <p:cNvCxnSpPr>
            <a:cxnSpLocks/>
          </p:cNvCxnSpPr>
          <p:nvPr/>
        </p:nvCxnSpPr>
        <p:spPr>
          <a:xfrm flipH="1">
            <a:off x="10110486" y="2986268"/>
            <a:ext cx="474562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29F97DCF-C576-E763-7462-C85F60C81BF2}"/>
              </a:ext>
            </a:extLst>
          </p:cNvPr>
          <p:cNvSpPr/>
          <p:nvPr/>
        </p:nvSpPr>
        <p:spPr>
          <a:xfrm>
            <a:off x="6366076" y="1990846"/>
            <a:ext cx="5116010" cy="4687746"/>
          </a:xfrm>
          <a:custGeom>
            <a:avLst/>
            <a:gdLst>
              <a:gd name="connsiteX0" fmla="*/ 2280213 w 5116010"/>
              <a:gd name="connsiteY0" fmla="*/ 185195 h 4687746"/>
              <a:gd name="connsiteX1" fmla="*/ 2257063 w 5116010"/>
              <a:gd name="connsiteY1" fmla="*/ 289367 h 4687746"/>
              <a:gd name="connsiteX2" fmla="*/ 2164466 w 5116010"/>
              <a:gd name="connsiteY2" fmla="*/ 428263 h 4687746"/>
              <a:gd name="connsiteX3" fmla="*/ 2083443 w 5116010"/>
              <a:gd name="connsiteY3" fmla="*/ 555584 h 4687746"/>
              <a:gd name="connsiteX4" fmla="*/ 1932972 w 5116010"/>
              <a:gd name="connsiteY4" fmla="*/ 717630 h 4687746"/>
              <a:gd name="connsiteX5" fmla="*/ 1863524 w 5116010"/>
              <a:gd name="connsiteY5" fmla="*/ 798653 h 4687746"/>
              <a:gd name="connsiteX6" fmla="*/ 1689904 w 5116010"/>
              <a:gd name="connsiteY6" fmla="*/ 972273 h 4687746"/>
              <a:gd name="connsiteX7" fmla="*/ 1608881 w 5116010"/>
              <a:gd name="connsiteY7" fmla="*/ 1064870 h 4687746"/>
              <a:gd name="connsiteX8" fmla="*/ 1527858 w 5116010"/>
              <a:gd name="connsiteY8" fmla="*/ 1145893 h 4687746"/>
              <a:gd name="connsiteX9" fmla="*/ 1435261 w 5116010"/>
              <a:gd name="connsiteY9" fmla="*/ 1261640 h 4687746"/>
              <a:gd name="connsiteX10" fmla="*/ 1192192 w 5116010"/>
              <a:gd name="connsiteY10" fmla="*/ 1574157 h 4687746"/>
              <a:gd name="connsiteX11" fmla="*/ 1088020 w 5116010"/>
              <a:gd name="connsiteY11" fmla="*/ 1713053 h 4687746"/>
              <a:gd name="connsiteX12" fmla="*/ 983848 w 5116010"/>
              <a:gd name="connsiteY12" fmla="*/ 1886673 h 4687746"/>
              <a:gd name="connsiteX13" fmla="*/ 949124 w 5116010"/>
              <a:gd name="connsiteY13" fmla="*/ 1921397 h 4687746"/>
              <a:gd name="connsiteX14" fmla="*/ 787078 w 5116010"/>
              <a:gd name="connsiteY14" fmla="*/ 2129741 h 4687746"/>
              <a:gd name="connsiteX15" fmla="*/ 740780 w 5116010"/>
              <a:gd name="connsiteY15" fmla="*/ 2176040 h 4687746"/>
              <a:gd name="connsiteX16" fmla="*/ 567159 w 5116010"/>
              <a:gd name="connsiteY16" fmla="*/ 2361235 h 4687746"/>
              <a:gd name="connsiteX17" fmla="*/ 509286 w 5116010"/>
              <a:gd name="connsiteY17" fmla="*/ 2407534 h 4687746"/>
              <a:gd name="connsiteX18" fmla="*/ 393539 w 5116010"/>
              <a:gd name="connsiteY18" fmla="*/ 2558005 h 4687746"/>
              <a:gd name="connsiteX19" fmla="*/ 312516 w 5116010"/>
              <a:gd name="connsiteY19" fmla="*/ 2662177 h 4687746"/>
              <a:gd name="connsiteX20" fmla="*/ 254643 w 5116010"/>
              <a:gd name="connsiteY20" fmla="*/ 2777924 h 4687746"/>
              <a:gd name="connsiteX21" fmla="*/ 231494 w 5116010"/>
              <a:gd name="connsiteY21" fmla="*/ 2812648 h 4687746"/>
              <a:gd name="connsiteX22" fmla="*/ 196770 w 5116010"/>
              <a:gd name="connsiteY22" fmla="*/ 2882096 h 4687746"/>
              <a:gd name="connsiteX23" fmla="*/ 46299 w 5116010"/>
              <a:gd name="connsiteY23" fmla="*/ 3159888 h 4687746"/>
              <a:gd name="connsiteX24" fmla="*/ 23149 w 5116010"/>
              <a:gd name="connsiteY24" fmla="*/ 3206187 h 4687746"/>
              <a:gd name="connsiteX25" fmla="*/ 0 w 5116010"/>
              <a:gd name="connsiteY25" fmla="*/ 3287210 h 4687746"/>
              <a:gd name="connsiteX26" fmla="*/ 23149 w 5116010"/>
              <a:gd name="connsiteY26" fmla="*/ 3460830 h 4687746"/>
              <a:gd name="connsiteX27" fmla="*/ 46299 w 5116010"/>
              <a:gd name="connsiteY27" fmla="*/ 3483979 h 4687746"/>
              <a:gd name="connsiteX28" fmla="*/ 138896 w 5116010"/>
              <a:gd name="connsiteY28" fmla="*/ 3565002 h 4687746"/>
              <a:gd name="connsiteX29" fmla="*/ 196770 w 5116010"/>
              <a:gd name="connsiteY29" fmla="*/ 3634450 h 4687746"/>
              <a:gd name="connsiteX30" fmla="*/ 243068 w 5116010"/>
              <a:gd name="connsiteY30" fmla="*/ 3657600 h 4687746"/>
              <a:gd name="connsiteX31" fmla="*/ 300942 w 5116010"/>
              <a:gd name="connsiteY31" fmla="*/ 3715473 h 4687746"/>
              <a:gd name="connsiteX32" fmla="*/ 370390 w 5116010"/>
              <a:gd name="connsiteY32" fmla="*/ 3761772 h 4687746"/>
              <a:gd name="connsiteX33" fmla="*/ 567159 w 5116010"/>
              <a:gd name="connsiteY33" fmla="*/ 3935392 h 4687746"/>
              <a:gd name="connsiteX34" fmla="*/ 648182 w 5116010"/>
              <a:gd name="connsiteY34" fmla="*/ 3981691 h 4687746"/>
              <a:gd name="connsiteX35" fmla="*/ 729205 w 5116010"/>
              <a:gd name="connsiteY35" fmla="*/ 4027989 h 4687746"/>
              <a:gd name="connsiteX36" fmla="*/ 787078 w 5116010"/>
              <a:gd name="connsiteY36" fmla="*/ 4051139 h 4687746"/>
              <a:gd name="connsiteX37" fmla="*/ 833377 w 5116010"/>
              <a:gd name="connsiteY37" fmla="*/ 4074288 h 4687746"/>
              <a:gd name="connsiteX38" fmla="*/ 960699 w 5116010"/>
              <a:gd name="connsiteY38" fmla="*/ 4120587 h 4687746"/>
              <a:gd name="connsiteX39" fmla="*/ 1006997 w 5116010"/>
              <a:gd name="connsiteY39" fmla="*/ 4155311 h 4687746"/>
              <a:gd name="connsiteX40" fmla="*/ 1099595 w 5116010"/>
              <a:gd name="connsiteY40" fmla="*/ 4190035 h 4687746"/>
              <a:gd name="connsiteX41" fmla="*/ 1134319 w 5116010"/>
              <a:gd name="connsiteY41" fmla="*/ 4213184 h 4687746"/>
              <a:gd name="connsiteX42" fmla="*/ 1250066 w 5116010"/>
              <a:gd name="connsiteY42" fmla="*/ 4236334 h 4687746"/>
              <a:gd name="connsiteX43" fmla="*/ 1296365 w 5116010"/>
              <a:gd name="connsiteY43" fmla="*/ 4247908 h 4687746"/>
              <a:gd name="connsiteX44" fmla="*/ 1365813 w 5116010"/>
              <a:gd name="connsiteY44" fmla="*/ 4282632 h 4687746"/>
              <a:gd name="connsiteX45" fmla="*/ 1435261 w 5116010"/>
              <a:gd name="connsiteY45" fmla="*/ 4328931 h 4687746"/>
              <a:gd name="connsiteX46" fmla="*/ 1493134 w 5116010"/>
              <a:gd name="connsiteY46" fmla="*/ 4352081 h 4687746"/>
              <a:gd name="connsiteX47" fmla="*/ 1620456 w 5116010"/>
              <a:gd name="connsiteY47" fmla="*/ 4409954 h 4687746"/>
              <a:gd name="connsiteX48" fmla="*/ 1655180 w 5116010"/>
              <a:gd name="connsiteY48" fmla="*/ 4421529 h 4687746"/>
              <a:gd name="connsiteX49" fmla="*/ 1724628 w 5116010"/>
              <a:gd name="connsiteY49" fmla="*/ 4456253 h 4687746"/>
              <a:gd name="connsiteX50" fmla="*/ 1863524 w 5116010"/>
              <a:gd name="connsiteY50" fmla="*/ 4502551 h 4687746"/>
              <a:gd name="connsiteX51" fmla="*/ 1921397 w 5116010"/>
              <a:gd name="connsiteY51" fmla="*/ 4525701 h 4687746"/>
              <a:gd name="connsiteX52" fmla="*/ 1990846 w 5116010"/>
              <a:gd name="connsiteY52" fmla="*/ 4537276 h 4687746"/>
              <a:gd name="connsiteX53" fmla="*/ 2141316 w 5116010"/>
              <a:gd name="connsiteY53" fmla="*/ 4583574 h 4687746"/>
              <a:gd name="connsiteX54" fmla="*/ 2187615 w 5116010"/>
              <a:gd name="connsiteY54" fmla="*/ 4595149 h 4687746"/>
              <a:gd name="connsiteX55" fmla="*/ 2280213 w 5116010"/>
              <a:gd name="connsiteY55" fmla="*/ 4606724 h 4687746"/>
              <a:gd name="connsiteX56" fmla="*/ 2326511 w 5116010"/>
              <a:gd name="connsiteY56" fmla="*/ 4618298 h 4687746"/>
              <a:gd name="connsiteX57" fmla="*/ 2442258 w 5116010"/>
              <a:gd name="connsiteY57" fmla="*/ 4629873 h 4687746"/>
              <a:gd name="connsiteX58" fmla="*/ 2546430 w 5116010"/>
              <a:gd name="connsiteY58" fmla="*/ 4653022 h 4687746"/>
              <a:gd name="connsiteX59" fmla="*/ 2615878 w 5116010"/>
              <a:gd name="connsiteY59" fmla="*/ 4664597 h 4687746"/>
              <a:gd name="connsiteX60" fmla="*/ 2662177 w 5116010"/>
              <a:gd name="connsiteY60" fmla="*/ 4676172 h 4687746"/>
              <a:gd name="connsiteX61" fmla="*/ 2731625 w 5116010"/>
              <a:gd name="connsiteY61" fmla="*/ 4687746 h 4687746"/>
              <a:gd name="connsiteX62" fmla="*/ 2939970 w 5116010"/>
              <a:gd name="connsiteY62" fmla="*/ 4676172 h 4687746"/>
              <a:gd name="connsiteX63" fmla="*/ 3044142 w 5116010"/>
              <a:gd name="connsiteY63" fmla="*/ 4583574 h 4687746"/>
              <a:gd name="connsiteX64" fmla="*/ 3078866 w 5116010"/>
              <a:gd name="connsiteY64" fmla="*/ 4537276 h 4687746"/>
              <a:gd name="connsiteX65" fmla="*/ 3125165 w 5116010"/>
              <a:gd name="connsiteY65" fmla="*/ 4490977 h 4687746"/>
              <a:gd name="connsiteX66" fmla="*/ 3194613 w 5116010"/>
              <a:gd name="connsiteY66" fmla="*/ 4409954 h 4687746"/>
              <a:gd name="connsiteX67" fmla="*/ 3229337 w 5116010"/>
              <a:gd name="connsiteY67" fmla="*/ 4386805 h 4687746"/>
              <a:gd name="connsiteX68" fmla="*/ 3298785 w 5116010"/>
              <a:gd name="connsiteY68" fmla="*/ 4305782 h 4687746"/>
              <a:gd name="connsiteX69" fmla="*/ 3368233 w 5116010"/>
              <a:gd name="connsiteY69" fmla="*/ 4224759 h 4687746"/>
              <a:gd name="connsiteX70" fmla="*/ 3391382 w 5116010"/>
              <a:gd name="connsiteY70" fmla="*/ 4178460 h 4687746"/>
              <a:gd name="connsiteX71" fmla="*/ 3414532 w 5116010"/>
              <a:gd name="connsiteY71" fmla="*/ 4143736 h 4687746"/>
              <a:gd name="connsiteX72" fmla="*/ 3426106 w 5116010"/>
              <a:gd name="connsiteY72" fmla="*/ 4085863 h 4687746"/>
              <a:gd name="connsiteX73" fmla="*/ 3437681 w 5116010"/>
              <a:gd name="connsiteY73" fmla="*/ 4051139 h 4687746"/>
              <a:gd name="connsiteX74" fmla="*/ 3460830 w 5116010"/>
              <a:gd name="connsiteY74" fmla="*/ 3900668 h 4687746"/>
              <a:gd name="connsiteX75" fmla="*/ 3472405 w 5116010"/>
              <a:gd name="connsiteY75" fmla="*/ 3646025 h 4687746"/>
              <a:gd name="connsiteX76" fmla="*/ 3483980 w 5116010"/>
              <a:gd name="connsiteY76" fmla="*/ 3565002 h 4687746"/>
              <a:gd name="connsiteX77" fmla="*/ 3507129 w 5116010"/>
              <a:gd name="connsiteY77" fmla="*/ 3530278 h 4687746"/>
              <a:gd name="connsiteX78" fmla="*/ 3541853 w 5116010"/>
              <a:gd name="connsiteY78" fmla="*/ 3426106 h 4687746"/>
              <a:gd name="connsiteX79" fmla="*/ 3553428 w 5116010"/>
              <a:gd name="connsiteY79" fmla="*/ 3379807 h 4687746"/>
              <a:gd name="connsiteX80" fmla="*/ 3576577 w 5116010"/>
              <a:gd name="connsiteY80" fmla="*/ 3333508 h 4687746"/>
              <a:gd name="connsiteX81" fmla="*/ 3622876 w 5116010"/>
              <a:gd name="connsiteY81" fmla="*/ 3159888 h 4687746"/>
              <a:gd name="connsiteX82" fmla="*/ 3634451 w 5116010"/>
              <a:gd name="connsiteY82" fmla="*/ 3125164 h 4687746"/>
              <a:gd name="connsiteX83" fmla="*/ 3657600 w 5116010"/>
              <a:gd name="connsiteY83" fmla="*/ 3078865 h 4687746"/>
              <a:gd name="connsiteX84" fmla="*/ 3669175 w 5116010"/>
              <a:gd name="connsiteY84" fmla="*/ 3032567 h 4687746"/>
              <a:gd name="connsiteX85" fmla="*/ 3692324 w 5116010"/>
              <a:gd name="connsiteY85" fmla="*/ 2986268 h 4687746"/>
              <a:gd name="connsiteX86" fmla="*/ 3703899 w 5116010"/>
              <a:gd name="connsiteY86" fmla="*/ 2951544 h 4687746"/>
              <a:gd name="connsiteX87" fmla="*/ 3727048 w 5116010"/>
              <a:gd name="connsiteY87" fmla="*/ 2893670 h 4687746"/>
              <a:gd name="connsiteX88" fmla="*/ 3738623 w 5116010"/>
              <a:gd name="connsiteY88" fmla="*/ 2847372 h 4687746"/>
              <a:gd name="connsiteX89" fmla="*/ 3750197 w 5116010"/>
              <a:gd name="connsiteY89" fmla="*/ 2812648 h 4687746"/>
              <a:gd name="connsiteX90" fmla="*/ 3761772 w 5116010"/>
              <a:gd name="connsiteY90" fmla="*/ 2766349 h 4687746"/>
              <a:gd name="connsiteX91" fmla="*/ 3784921 w 5116010"/>
              <a:gd name="connsiteY91" fmla="*/ 2720050 h 4687746"/>
              <a:gd name="connsiteX92" fmla="*/ 3796496 w 5116010"/>
              <a:gd name="connsiteY92" fmla="*/ 2673751 h 4687746"/>
              <a:gd name="connsiteX93" fmla="*/ 3831220 w 5116010"/>
              <a:gd name="connsiteY93" fmla="*/ 2615878 h 4687746"/>
              <a:gd name="connsiteX94" fmla="*/ 3865944 w 5116010"/>
              <a:gd name="connsiteY94" fmla="*/ 2546430 h 4687746"/>
              <a:gd name="connsiteX95" fmla="*/ 3877519 w 5116010"/>
              <a:gd name="connsiteY95" fmla="*/ 2511706 h 4687746"/>
              <a:gd name="connsiteX96" fmla="*/ 3923818 w 5116010"/>
              <a:gd name="connsiteY96" fmla="*/ 2442258 h 4687746"/>
              <a:gd name="connsiteX97" fmla="*/ 3981691 w 5116010"/>
              <a:gd name="connsiteY97" fmla="*/ 2349660 h 4687746"/>
              <a:gd name="connsiteX98" fmla="*/ 4004840 w 5116010"/>
              <a:gd name="connsiteY98" fmla="*/ 2303362 h 4687746"/>
              <a:gd name="connsiteX99" fmla="*/ 4039565 w 5116010"/>
              <a:gd name="connsiteY99" fmla="*/ 2257063 h 4687746"/>
              <a:gd name="connsiteX100" fmla="*/ 4062714 w 5116010"/>
              <a:gd name="connsiteY100" fmla="*/ 2210764 h 4687746"/>
              <a:gd name="connsiteX101" fmla="*/ 4097438 w 5116010"/>
              <a:gd name="connsiteY101" fmla="*/ 2164465 h 4687746"/>
              <a:gd name="connsiteX102" fmla="*/ 4166886 w 5116010"/>
              <a:gd name="connsiteY102" fmla="*/ 2048719 h 4687746"/>
              <a:gd name="connsiteX103" fmla="*/ 4201610 w 5116010"/>
              <a:gd name="connsiteY103" fmla="*/ 1979270 h 4687746"/>
              <a:gd name="connsiteX104" fmla="*/ 4271058 w 5116010"/>
              <a:gd name="connsiteY104" fmla="*/ 1886673 h 4687746"/>
              <a:gd name="connsiteX105" fmla="*/ 4317357 w 5116010"/>
              <a:gd name="connsiteY105" fmla="*/ 1805650 h 4687746"/>
              <a:gd name="connsiteX106" fmla="*/ 4433104 w 5116010"/>
              <a:gd name="connsiteY106" fmla="*/ 1643605 h 4687746"/>
              <a:gd name="connsiteX107" fmla="*/ 4525701 w 5116010"/>
              <a:gd name="connsiteY107" fmla="*/ 1516283 h 4687746"/>
              <a:gd name="connsiteX108" fmla="*/ 4606724 w 5116010"/>
              <a:gd name="connsiteY108" fmla="*/ 1388962 h 4687746"/>
              <a:gd name="connsiteX109" fmla="*/ 4687747 w 5116010"/>
              <a:gd name="connsiteY109" fmla="*/ 1273215 h 4687746"/>
              <a:gd name="connsiteX110" fmla="*/ 4734046 w 5116010"/>
              <a:gd name="connsiteY110" fmla="*/ 1192192 h 4687746"/>
              <a:gd name="connsiteX111" fmla="*/ 4826643 w 5116010"/>
              <a:gd name="connsiteY111" fmla="*/ 1064870 h 4687746"/>
              <a:gd name="connsiteX112" fmla="*/ 4884516 w 5116010"/>
              <a:gd name="connsiteY112" fmla="*/ 949124 h 4687746"/>
              <a:gd name="connsiteX113" fmla="*/ 4919240 w 5116010"/>
              <a:gd name="connsiteY113" fmla="*/ 914400 h 4687746"/>
              <a:gd name="connsiteX114" fmla="*/ 4965539 w 5116010"/>
              <a:gd name="connsiteY114" fmla="*/ 821802 h 4687746"/>
              <a:gd name="connsiteX115" fmla="*/ 4988689 w 5116010"/>
              <a:gd name="connsiteY115" fmla="*/ 775503 h 4687746"/>
              <a:gd name="connsiteX116" fmla="*/ 5011838 w 5116010"/>
              <a:gd name="connsiteY116" fmla="*/ 740779 h 4687746"/>
              <a:gd name="connsiteX117" fmla="*/ 5046562 w 5116010"/>
              <a:gd name="connsiteY117" fmla="*/ 636607 h 4687746"/>
              <a:gd name="connsiteX118" fmla="*/ 5058137 w 5116010"/>
              <a:gd name="connsiteY118" fmla="*/ 590308 h 4687746"/>
              <a:gd name="connsiteX119" fmla="*/ 5081286 w 5116010"/>
              <a:gd name="connsiteY119" fmla="*/ 532435 h 4687746"/>
              <a:gd name="connsiteX120" fmla="*/ 5092861 w 5116010"/>
              <a:gd name="connsiteY120" fmla="*/ 474562 h 4687746"/>
              <a:gd name="connsiteX121" fmla="*/ 5116010 w 5116010"/>
              <a:gd name="connsiteY121" fmla="*/ 405113 h 4687746"/>
              <a:gd name="connsiteX122" fmla="*/ 5104435 w 5116010"/>
              <a:gd name="connsiteY122" fmla="*/ 243068 h 4687746"/>
              <a:gd name="connsiteX123" fmla="*/ 5023413 w 5116010"/>
              <a:gd name="connsiteY123" fmla="*/ 173620 h 4687746"/>
              <a:gd name="connsiteX124" fmla="*/ 5000263 w 5116010"/>
              <a:gd name="connsiteY124" fmla="*/ 150470 h 4687746"/>
              <a:gd name="connsiteX125" fmla="*/ 4930815 w 5116010"/>
              <a:gd name="connsiteY125" fmla="*/ 127321 h 4687746"/>
              <a:gd name="connsiteX126" fmla="*/ 4803494 w 5116010"/>
              <a:gd name="connsiteY126" fmla="*/ 104172 h 4687746"/>
              <a:gd name="connsiteX127" fmla="*/ 4467828 w 5116010"/>
              <a:gd name="connsiteY127" fmla="*/ 92597 h 4687746"/>
              <a:gd name="connsiteX128" fmla="*/ 4166886 w 5116010"/>
              <a:gd name="connsiteY128" fmla="*/ 81022 h 4687746"/>
              <a:gd name="connsiteX129" fmla="*/ 4074289 w 5116010"/>
              <a:gd name="connsiteY129" fmla="*/ 69448 h 4687746"/>
              <a:gd name="connsiteX130" fmla="*/ 3946967 w 5116010"/>
              <a:gd name="connsiteY130" fmla="*/ 46298 h 4687746"/>
              <a:gd name="connsiteX131" fmla="*/ 3865944 w 5116010"/>
              <a:gd name="connsiteY131" fmla="*/ 34724 h 4687746"/>
              <a:gd name="connsiteX132" fmla="*/ 3808071 w 5116010"/>
              <a:gd name="connsiteY132" fmla="*/ 23149 h 4687746"/>
              <a:gd name="connsiteX133" fmla="*/ 3703899 w 5116010"/>
              <a:gd name="connsiteY133" fmla="*/ 11574 h 4687746"/>
              <a:gd name="connsiteX134" fmla="*/ 3611301 w 5116010"/>
              <a:gd name="connsiteY134" fmla="*/ 0 h 4687746"/>
              <a:gd name="connsiteX135" fmla="*/ 3356658 w 5116010"/>
              <a:gd name="connsiteY135" fmla="*/ 11574 h 4687746"/>
              <a:gd name="connsiteX136" fmla="*/ 3310359 w 5116010"/>
              <a:gd name="connsiteY136" fmla="*/ 34724 h 4687746"/>
              <a:gd name="connsiteX137" fmla="*/ 3252486 w 5116010"/>
              <a:gd name="connsiteY137" fmla="*/ 46298 h 4687746"/>
              <a:gd name="connsiteX138" fmla="*/ 3159889 w 5116010"/>
              <a:gd name="connsiteY138" fmla="*/ 92597 h 4687746"/>
              <a:gd name="connsiteX139" fmla="*/ 3102015 w 5116010"/>
              <a:gd name="connsiteY139" fmla="*/ 127321 h 4687746"/>
              <a:gd name="connsiteX140" fmla="*/ 3009418 w 5116010"/>
              <a:gd name="connsiteY140" fmla="*/ 162045 h 4687746"/>
              <a:gd name="connsiteX141" fmla="*/ 2939970 w 5116010"/>
              <a:gd name="connsiteY141" fmla="*/ 173620 h 4687746"/>
              <a:gd name="connsiteX142" fmla="*/ 2893671 w 5116010"/>
              <a:gd name="connsiteY142" fmla="*/ 185195 h 4687746"/>
              <a:gd name="connsiteX143" fmla="*/ 2280213 w 5116010"/>
              <a:gd name="connsiteY143" fmla="*/ 185195 h 468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116010" h="4687746">
                <a:moveTo>
                  <a:pt x="2280213" y="185195"/>
                </a:moveTo>
                <a:cubicBezTo>
                  <a:pt x="2174112" y="202557"/>
                  <a:pt x="2270867" y="256583"/>
                  <a:pt x="2257063" y="289367"/>
                </a:cubicBezTo>
                <a:cubicBezTo>
                  <a:pt x="2143565" y="558921"/>
                  <a:pt x="2228752" y="338262"/>
                  <a:pt x="2164466" y="428263"/>
                </a:cubicBezTo>
                <a:cubicBezTo>
                  <a:pt x="2107464" y="508066"/>
                  <a:pt x="2152070" y="469800"/>
                  <a:pt x="2083443" y="555584"/>
                </a:cubicBezTo>
                <a:cubicBezTo>
                  <a:pt x="1971414" y="695621"/>
                  <a:pt x="2024465" y="617820"/>
                  <a:pt x="1932972" y="717630"/>
                </a:cubicBezTo>
                <a:cubicBezTo>
                  <a:pt x="1908936" y="743851"/>
                  <a:pt x="1888085" y="772922"/>
                  <a:pt x="1863524" y="798653"/>
                </a:cubicBezTo>
                <a:cubicBezTo>
                  <a:pt x="1807012" y="857856"/>
                  <a:pt x="1743800" y="910678"/>
                  <a:pt x="1689904" y="972273"/>
                </a:cubicBezTo>
                <a:cubicBezTo>
                  <a:pt x="1662896" y="1003139"/>
                  <a:pt x="1636865" y="1034887"/>
                  <a:pt x="1608881" y="1064870"/>
                </a:cubicBezTo>
                <a:cubicBezTo>
                  <a:pt x="1582820" y="1092792"/>
                  <a:pt x="1553128" y="1117253"/>
                  <a:pt x="1527858" y="1145893"/>
                </a:cubicBezTo>
                <a:cubicBezTo>
                  <a:pt x="1495168" y="1182942"/>
                  <a:pt x="1467087" y="1223846"/>
                  <a:pt x="1435261" y="1261640"/>
                </a:cubicBezTo>
                <a:cubicBezTo>
                  <a:pt x="1230962" y="1504245"/>
                  <a:pt x="1470887" y="1190951"/>
                  <a:pt x="1192192" y="1574157"/>
                </a:cubicBezTo>
                <a:cubicBezTo>
                  <a:pt x="1172344" y="1601449"/>
                  <a:pt x="1092991" y="1704768"/>
                  <a:pt x="1088020" y="1713053"/>
                </a:cubicBezTo>
                <a:cubicBezTo>
                  <a:pt x="1053296" y="1770926"/>
                  <a:pt x="1021285" y="1830517"/>
                  <a:pt x="983848" y="1886673"/>
                </a:cubicBezTo>
                <a:cubicBezTo>
                  <a:pt x="974768" y="1900293"/>
                  <a:pt x="959423" y="1908674"/>
                  <a:pt x="949124" y="1921397"/>
                </a:cubicBezTo>
                <a:cubicBezTo>
                  <a:pt x="893766" y="1989780"/>
                  <a:pt x="849289" y="2067528"/>
                  <a:pt x="787078" y="2129741"/>
                </a:cubicBezTo>
                <a:cubicBezTo>
                  <a:pt x="771645" y="2145174"/>
                  <a:pt x="755380" y="2159817"/>
                  <a:pt x="740780" y="2176040"/>
                </a:cubicBezTo>
                <a:cubicBezTo>
                  <a:pt x="670121" y="2254550"/>
                  <a:pt x="664114" y="2283670"/>
                  <a:pt x="567159" y="2361235"/>
                </a:cubicBezTo>
                <a:cubicBezTo>
                  <a:pt x="547868" y="2376668"/>
                  <a:pt x="526043" y="2389381"/>
                  <a:pt x="509286" y="2407534"/>
                </a:cubicBezTo>
                <a:cubicBezTo>
                  <a:pt x="476481" y="2443072"/>
                  <a:pt x="428318" y="2513289"/>
                  <a:pt x="393539" y="2558005"/>
                </a:cubicBezTo>
                <a:cubicBezTo>
                  <a:pt x="391490" y="2560640"/>
                  <a:pt x="318099" y="2651011"/>
                  <a:pt x="312516" y="2662177"/>
                </a:cubicBezTo>
                <a:cubicBezTo>
                  <a:pt x="293225" y="2700759"/>
                  <a:pt x="275094" y="2739944"/>
                  <a:pt x="254643" y="2777924"/>
                </a:cubicBezTo>
                <a:cubicBezTo>
                  <a:pt x="248048" y="2790172"/>
                  <a:pt x="238250" y="2800488"/>
                  <a:pt x="231494" y="2812648"/>
                </a:cubicBezTo>
                <a:cubicBezTo>
                  <a:pt x="218925" y="2835273"/>
                  <a:pt x="209339" y="2859471"/>
                  <a:pt x="196770" y="2882096"/>
                </a:cubicBezTo>
                <a:cubicBezTo>
                  <a:pt x="43755" y="3157522"/>
                  <a:pt x="184054" y="2884379"/>
                  <a:pt x="46299" y="3159888"/>
                </a:cubicBezTo>
                <a:cubicBezTo>
                  <a:pt x="38582" y="3175321"/>
                  <a:pt x="28605" y="3189818"/>
                  <a:pt x="23149" y="3206187"/>
                </a:cubicBezTo>
                <a:cubicBezTo>
                  <a:pt x="6545" y="3256003"/>
                  <a:pt x="14534" y="3229075"/>
                  <a:pt x="0" y="3287210"/>
                </a:cubicBezTo>
                <a:cubicBezTo>
                  <a:pt x="7716" y="3345083"/>
                  <a:pt x="9776" y="3403997"/>
                  <a:pt x="23149" y="3460830"/>
                </a:cubicBezTo>
                <a:cubicBezTo>
                  <a:pt x="25648" y="3471453"/>
                  <a:pt x="38188" y="3476679"/>
                  <a:pt x="46299" y="3483979"/>
                </a:cubicBezTo>
                <a:cubicBezTo>
                  <a:pt x="76784" y="3511416"/>
                  <a:pt x="109895" y="3536001"/>
                  <a:pt x="138896" y="3565002"/>
                </a:cubicBezTo>
                <a:cubicBezTo>
                  <a:pt x="160204" y="3586310"/>
                  <a:pt x="174248" y="3614430"/>
                  <a:pt x="196770" y="3634450"/>
                </a:cubicBezTo>
                <a:cubicBezTo>
                  <a:pt x="209666" y="3645913"/>
                  <a:pt x="229448" y="3647007"/>
                  <a:pt x="243068" y="3657600"/>
                </a:cubicBezTo>
                <a:cubicBezTo>
                  <a:pt x="264603" y="3674349"/>
                  <a:pt x="279827" y="3698197"/>
                  <a:pt x="300942" y="3715473"/>
                </a:cubicBezTo>
                <a:cubicBezTo>
                  <a:pt x="322475" y="3733091"/>
                  <a:pt x="349365" y="3743550"/>
                  <a:pt x="370390" y="3761772"/>
                </a:cubicBezTo>
                <a:cubicBezTo>
                  <a:pt x="519525" y="3891023"/>
                  <a:pt x="421384" y="3838210"/>
                  <a:pt x="567159" y="3935392"/>
                </a:cubicBezTo>
                <a:cubicBezTo>
                  <a:pt x="651758" y="3991791"/>
                  <a:pt x="545385" y="3922950"/>
                  <a:pt x="648182" y="3981691"/>
                </a:cubicBezTo>
                <a:cubicBezTo>
                  <a:pt x="713355" y="4018933"/>
                  <a:pt x="650504" y="3993010"/>
                  <a:pt x="729205" y="4027989"/>
                </a:cubicBezTo>
                <a:cubicBezTo>
                  <a:pt x="748191" y="4036427"/>
                  <a:pt x="768092" y="4042701"/>
                  <a:pt x="787078" y="4051139"/>
                </a:cubicBezTo>
                <a:cubicBezTo>
                  <a:pt x="802845" y="4058147"/>
                  <a:pt x="817357" y="4067880"/>
                  <a:pt x="833377" y="4074288"/>
                </a:cubicBezTo>
                <a:cubicBezTo>
                  <a:pt x="866159" y="4087401"/>
                  <a:pt x="928172" y="4102517"/>
                  <a:pt x="960699" y="4120587"/>
                </a:cubicBezTo>
                <a:cubicBezTo>
                  <a:pt x="977562" y="4129955"/>
                  <a:pt x="990134" y="4145943"/>
                  <a:pt x="1006997" y="4155311"/>
                </a:cubicBezTo>
                <a:cubicBezTo>
                  <a:pt x="1160513" y="4240597"/>
                  <a:pt x="995649" y="4138062"/>
                  <a:pt x="1099595" y="4190035"/>
                </a:cubicBezTo>
                <a:cubicBezTo>
                  <a:pt x="1112037" y="4196256"/>
                  <a:pt x="1121023" y="4209093"/>
                  <a:pt x="1134319" y="4213184"/>
                </a:cubicBezTo>
                <a:cubicBezTo>
                  <a:pt x="1171925" y="4224755"/>
                  <a:pt x="1211894" y="4226792"/>
                  <a:pt x="1250066" y="4236334"/>
                </a:cubicBezTo>
                <a:lnTo>
                  <a:pt x="1296365" y="4247908"/>
                </a:lnTo>
                <a:cubicBezTo>
                  <a:pt x="1450505" y="4350671"/>
                  <a:pt x="1222061" y="4202770"/>
                  <a:pt x="1365813" y="4282632"/>
                </a:cubicBezTo>
                <a:cubicBezTo>
                  <a:pt x="1390134" y="4296144"/>
                  <a:pt x="1409429" y="4318598"/>
                  <a:pt x="1435261" y="4328931"/>
                </a:cubicBezTo>
                <a:cubicBezTo>
                  <a:pt x="1454552" y="4336648"/>
                  <a:pt x="1474148" y="4343643"/>
                  <a:pt x="1493134" y="4352081"/>
                </a:cubicBezTo>
                <a:cubicBezTo>
                  <a:pt x="1619847" y="4408398"/>
                  <a:pt x="1431389" y="4334327"/>
                  <a:pt x="1620456" y="4409954"/>
                </a:cubicBezTo>
                <a:cubicBezTo>
                  <a:pt x="1631784" y="4414485"/>
                  <a:pt x="1644031" y="4416574"/>
                  <a:pt x="1655180" y="4421529"/>
                </a:cubicBezTo>
                <a:cubicBezTo>
                  <a:pt x="1678831" y="4432041"/>
                  <a:pt x="1700506" y="4446872"/>
                  <a:pt x="1724628" y="4456253"/>
                </a:cubicBezTo>
                <a:cubicBezTo>
                  <a:pt x="1770113" y="4473941"/>
                  <a:pt x="1818212" y="4484425"/>
                  <a:pt x="1863524" y="4502551"/>
                </a:cubicBezTo>
                <a:cubicBezTo>
                  <a:pt x="1882815" y="4510268"/>
                  <a:pt x="1901352" y="4520234"/>
                  <a:pt x="1921397" y="4525701"/>
                </a:cubicBezTo>
                <a:cubicBezTo>
                  <a:pt x="1944039" y="4531876"/>
                  <a:pt x="1967696" y="4533418"/>
                  <a:pt x="1990846" y="4537276"/>
                </a:cubicBezTo>
                <a:cubicBezTo>
                  <a:pt x="2078260" y="4572241"/>
                  <a:pt x="2028560" y="4555385"/>
                  <a:pt x="2141316" y="4583574"/>
                </a:cubicBezTo>
                <a:cubicBezTo>
                  <a:pt x="2156749" y="4587432"/>
                  <a:pt x="2171830" y="4593176"/>
                  <a:pt x="2187615" y="4595149"/>
                </a:cubicBezTo>
                <a:cubicBezTo>
                  <a:pt x="2218481" y="4599007"/>
                  <a:pt x="2249530" y="4601610"/>
                  <a:pt x="2280213" y="4606724"/>
                </a:cubicBezTo>
                <a:cubicBezTo>
                  <a:pt x="2295904" y="4609339"/>
                  <a:pt x="2310763" y="4616048"/>
                  <a:pt x="2326511" y="4618298"/>
                </a:cubicBezTo>
                <a:cubicBezTo>
                  <a:pt x="2364896" y="4623782"/>
                  <a:pt x="2403676" y="4626015"/>
                  <a:pt x="2442258" y="4629873"/>
                </a:cubicBezTo>
                <a:cubicBezTo>
                  <a:pt x="2476982" y="4637589"/>
                  <a:pt x="2511550" y="4646046"/>
                  <a:pt x="2546430" y="4653022"/>
                </a:cubicBezTo>
                <a:cubicBezTo>
                  <a:pt x="2569443" y="4657625"/>
                  <a:pt x="2592865" y="4659994"/>
                  <a:pt x="2615878" y="4664597"/>
                </a:cubicBezTo>
                <a:cubicBezTo>
                  <a:pt x="2631477" y="4667717"/>
                  <a:pt x="2646578" y="4673052"/>
                  <a:pt x="2662177" y="4676172"/>
                </a:cubicBezTo>
                <a:cubicBezTo>
                  <a:pt x="2685190" y="4680774"/>
                  <a:pt x="2708476" y="4683888"/>
                  <a:pt x="2731625" y="4687746"/>
                </a:cubicBezTo>
                <a:cubicBezTo>
                  <a:pt x="2801073" y="4683888"/>
                  <a:pt x="2871536" y="4688614"/>
                  <a:pt x="2939970" y="4676172"/>
                </a:cubicBezTo>
                <a:cubicBezTo>
                  <a:pt x="2959841" y="4672559"/>
                  <a:pt x="3040868" y="4587940"/>
                  <a:pt x="3044142" y="4583574"/>
                </a:cubicBezTo>
                <a:cubicBezTo>
                  <a:pt x="3055717" y="4568141"/>
                  <a:pt x="3066163" y="4551794"/>
                  <a:pt x="3078866" y="4537276"/>
                </a:cubicBezTo>
                <a:cubicBezTo>
                  <a:pt x="3093238" y="4520851"/>
                  <a:pt x="3111531" y="4508020"/>
                  <a:pt x="3125165" y="4490977"/>
                </a:cubicBezTo>
                <a:cubicBezTo>
                  <a:pt x="3137420" y="4475657"/>
                  <a:pt x="3172043" y="4428010"/>
                  <a:pt x="3194613" y="4409954"/>
                </a:cubicBezTo>
                <a:cubicBezTo>
                  <a:pt x="3205476" y="4401264"/>
                  <a:pt x="3217762" y="4394521"/>
                  <a:pt x="3229337" y="4386805"/>
                </a:cubicBezTo>
                <a:cubicBezTo>
                  <a:pt x="3276520" y="4316029"/>
                  <a:pt x="3223936" y="4389989"/>
                  <a:pt x="3298785" y="4305782"/>
                </a:cubicBezTo>
                <a:cubicBezTo>
                  <a:pt x="3404998" y="4186291"/>
                  <a:pt x="3304159" y="4288830"/>
                  <a:pt x="3368233" y="4224759"/>
                </a:cubicBezTo>
                <a:cubicBezTo>
                  <a:pt x="3375949" y="4209326"/>
                  <a:pt x="3382821" y="4193441"/>
                  <a:pt x="3391382" y="4178460"/>
                </a:cubicBezTo>
                <a:cubicBezTo>
                  <a:pt x="3398284" y="4166382"/>
                  <a:pt x="3409647" y="4156761"/>
                  <a:pt x="3414532" y="4143736"/>
                </a:cubicBezTo>
                <a:cubicBezTo>
                  <a:pt x="3421440" y="4125316"/>
                  <a:pt x="3421335" y="4104949"/>
                  <a:pt x="3426106" y="4085863"/>
                </a:cubicBezTo>
                <a:cubicBezTo>
                  <a:pt x="3429065" y="4074026"/>
                  <a:pt x="3434722" y="4062976"/>
                  <a:pt x="3437681" y="4051139"/>
                </a:cubicBezTo>
                <a:cubicBezTo>
                  <a:pt x="3450938" y="3998111"/>
                  <a:pt x="3453802" y="3956897"/>
                  <a:pt x="3460830" y="3900668"/>
                </a:cubicBezTo>
                <a:cubicBezTo>
                  <a:pt x="3464688" y="3815787"/>
                  <a:pt x="3466559" y="3730792"/>
                  <a:pt x="3472405" y="3646025"/>
                </a:cubicBezTo>
                <a:cubicBezTo>
                  <a:pt x="3474282" y="3618808"/>
                  <a:pt x="3476141" y="3591133"/>
                  <a:pt x="3483980" y="3565002"/>
                </a:cubicBezTo>
                <a:cubicBezTo>
                  <a:pt x="3487977" y="3551678"/>
                  <a:pt x="3499413" y="3541853"/>
                  <a:pt x="3507129" y="3530278"/>
                </a:cubicBezTo>
                <a:cubicBezTo>
                  <a:pt x="3534868" y="3419326"/>
                  <a:pt x="3498267" y="3556865"/>
                  <a:pt x="3541853" y="3426106"/>
                </a:cubicBezTo>
                <a:cubicBezTo>
                  <a:pt x="3546884" y="3411014"/>
                  <a:pt x="3547842" y="3394702"/>
                  <a:pt x="3553428" y="3379807"/>
                </a:cubicBezTo>
                <a:cubicBezTo>
                  <a:pt x="3559486" y="3363651"/>
                  <a:pt x="3570680" y="3349724"/>
                  <a:pt x="3576577" y="3333508"/>
                </a:cubicBezTo>
                <a:cubicBezTo>
                  <a:pt x="3618632" y="3217857"/>
                  <a:pt x="3581401" y="3284308"/>
                  <a:pt x="3622876" y="3159888"/>
                </a:cubicBezTo>
                <a:cubicBezTo>
                  <a:pt x="3626734" y="3148313"/>
                  <a:pt x="3629645" y="3136378"/>
                  <a:pt x="3634451" y="3125164"/>
                </a:cubicBezTo>
                <a:cubicBezTo>
                  <a:pt x="3641248" y="3109305"/>
                  <a:pt x="3651542" y="3095021"/>
                  <a:pt x="3657600" y="3078865"/>
                </a:cubicBezTo>
                <a:cubicBezTo>
                  <a:pt x="3663186" y="3063970"/>
                  <a:pt x="3663589" y="3047462"/>
                  <a:pt x="3669175" y="3032567"/>
                </a:cubicBezTo>
                <a:cubicBezTo>
                  <a:pt x="3675233" y="3016411"/>
                  <a:pt x="3685527" y="3002127"/>
                  <a:pt x="3692324" y="2986268"/>
                </a:cubicBezTo>
                <a:cubicBezTo>
                  <a:pt x="3697130" y="2975054"/>
                  <a:pt x="3699615" y="2962968"/>
                  <a:pt x="3703899" y="2951544"/>
                </a:cubicBezTo>
                <a:cubicBezTo>
                  <a:pt x="3711194" y="2932090"/>
                  <a:pt x="3720478" y="2913381"/>
                  <a:pt x="3727048" y="2893670"/>
                </a:cubicBezTo>
                <a:cubicBezTo>
                  <a:pt x="3732078" y="2878579"/>
                  <a:pt x="3734253" y="2862668"/>
                  <a:pt x="3738623" y="2847372"/>
                </a:cubicBezTo>
                <a:cubicBezTo>
                  <a:pt x="3741975" y="2835641"/>
                  <a:pt x="3746845" y="2824379"/>
                  <a:pt x="3750197" y="2812648"/>
                </a:cubicBezTo>
                <a:cubicBezTo>
                  <a:pt x="3754567" y="2797352"/>
                  <a:pt x="3756186" y="2781244"/>
                  <a:pt x="3761772" y="2766349"/>
                </a:cubicBezTo>
                <a:cubicBezTo>
                  <a:pt x="3767830" y="2750193"/>
                  <a:pt x="3778863" y="2736206"/>
                  <a:pt x="3784921" y="2720050"/>
                </a:cubicBezTo>
                <a:cubicBezTo>
                  <a:pt x="3790507" y="2705155"/>
                  <a:pt x="3790035" y="2688288"/>
                  <a:pt x="3796496" y="2673751"/>
                </a:cubicBezTo>
                <a:cubicBezTo>
                  <a:pt x="3805633" y="2653193"/>
                  <a:pt x="3820447" y="2635628"/>
                  <a:pt x="3831220" y="2615878"/>
                </a:cubicBezTo>
                <a:cubicBezTo>
                  <a:pt x="3843614" y="2593157"/>
                  <a:pt x="3855432" y="2570081"/>
                  <a:pt x="3865944" y="2546430"/>
                </a:cubicBezTo>
                <a:cubicBezTo>
                  <a:pt x="3870899" y="2535281"/>
                  <a:pt x="3871594" y="2522371"/>
                  <a:pt x="3877519" y="2511706"/>
                </a:cubicBezTo>
                <a:cubicBezTo>
                  <a:pt x="3891031" y="2487385"/>
                  <a:pt x="3911376" y="2467143"/>
                  <a:pt x="3923818" y="2442258"/>
                </a:cubicBezTo>
                <a:cubicBezTo>
                  <a:pt x="3982469" y="2324953"/>
                  <a:pt x="3906567" y="2469859"/>
                  <a:pt x="3981691" y="2349660"/>
                </a:cubicBezTo>
                <a:cubicBezTo>
                  <a:pt x="3990836" y="2335028"/>
                  <a:pt x="3995695" y="2317994"/>
                  <a:pt x="4004840" y="2303362"/>
                </a:cubicBezTo>
                <a:cubicBezTo>
                  <a:pt x="4015065" y="2287003"/>
                  <a:pt x="4029341" y="2273422"/>
                  <a:pt x="4039565" y="2257063"/>
                </a:cubicBezTo>
                <a:cubicBezTo>
                  <a:pt x="4048710" y="2242431"/>
                  <a:pt x="4053569" y="2225396"/>
                  <a:pt x="4062714" y="2210764"/>
                </a:cubicBezTo>
                <a:cubicBezTo>
                  <a:pt x="4072938" y="2194405"/>
                  <a:pt x="4087006" y="2180692"/>
                  <a:pt x="4097438" y="2164465"/>
                </a:cubicBezTo>
                <a:cubicBezTo>
                  <a:pt x="4121769" y="2126617"/>
                  <a:pt x="4146764" y="2088963"/>
                  <a:pt x="4166886" y="2048719"/>
                </a:cubicBezTo>
                <a:cubicBezTo>
                  <a:pt x="4178461" y="2025569"/>
                  <a:pt x="4187614" y="2001041"/>
                  <a:pt x="4201610" y="1979270"/>
                </a:cubicBezTo>
                <a:cubicBezTo>
                  <a:pt x="4222474" y="1946816"/>
                  <a:pt x="4249656" y="1918775"/>
                  <a:pt x="4271058" y="1886673"/>
                </a:cubicBezTo>
                <a:cubicBezTo>
                  <a:pt x="4288313" y="1860791"/>
                  <a:pt x="4300102" y="1831532"/>
                  <a:pt x="4317357" y="1805650"/>
                </a:cubicBezTo>
                <a:cubicBezTo>
                  <a:pt x="4354178" y="1750419"/>
                  <a:pt x="4394239" y="1697417"/>
                  <a:pt x="4433104" y="1643605"/>
                </a:cubicBezTo>
                <a:cubicBezTo>
                  <a:pt x="4465892" y="1598206"/>
                  <a:pt x="4494206" y="1565775"/>
                  <a:pt x="4525701" y="1516283"/>
                </a:cubicBezTo>
                <a:cubicBezTo>
                  <a:pt x="4552709" y="1473843"/>
                  <a:pt x="4578820" y="1430818"/>
                  <a:pt x="4606724" y="1388962"/>
                </a:cubicBezTo>
                <a:cubicBezTo>
                  <a:pt x="4687169" y="1268294"/>
                  <a:pt x="4588882" y="1433869"/>
                  <a:pt x="4687747" y="1273215"/>
                </a:cubicBezTo>
                <a:cubicBezTo>
                  <a:pt x="4704050" y="1246723"/>
                  <a:pt x="4717743" y="1218684"/>
                  <a:pt x="4734046" y="1192192"/>
                </a:cubicBezTo>
                <a:cubicBezTo>
                  <a:pt x="4774049" y="1127186"/>
                  <a:pt x="4780722" y="1122272"/>
                  <a:pt x="4826643" y="1064870"/>
                </a:cubicBezTo>
                <a:cubicBezTo>
                  <a:pt x="4846164" y="1016066"/>
                  <a:pt x="4852077" y="992376"/>
                  <a:pt x="4884516" y="949124"/>
                </a:cubicBezTo>
                <a:cubicBezTo>
                  <a:pt x="4894337" y="936029"/>
                  <a:pt x="4910452" y="928210"/>
                  <a:pt x="4919240" y="914400"/>
                </a:cubicBezTo>
                <a:cubicBezTo>
                  <a:pt x="4937767" y="885286"/>
                  <a:pt x="4950106" y="852668"/>
                  <a:pt x="4965539" y="821802"/>
                </a:cubicBezTo>
                <a:cubicBezTo>
                  <a:pt x="4973256" y="806369"/>
                  <a:pt x="4979118" y="789860"/>
                  <a:pt x="4988689" y="775503"/>
                </a:cubicBezTo>
                <a:lnTo>
                  <a:pt x="5011838" y="740779"/>
                </a:lnTo>
                <a:cubicBezTo>
                  <a:pt x="5039577" y="629827"/>
                  <a:pt x="5002975" y="767370"/>
                  <a:pt x="5046562" y="636607"/>
                </a:cubicBezTo>
                <a:cubicBezTo>
                  <a:pt x="5051593" y="621515"/>
                  <a:pt x="5053106" y="605400"/>
                  <a:pt x="5058137" y="590308"/>
                </a:cubicBezTo>
                <a:cubicBezTo>
                  <a:pt x="5064707" y="570597"/>
                  <a:pt x="5075316" y="552336"/>
                  <a:pt x="5081286" y="532435"/>
                </a:cubicBezTo>
                <a:cubicBezTo>
                  <a:pt x="5086939" y="513592"/>
                  <a:pt x="5087685" y="493542"/>
                  <a:pt x="5092861" y="474562"/>
                </a:cubicBezTo>
                <a:cubicBezTo>
                  <a:pt x="5099282" y="451020"/>
                  <a:pt x="5108294" y="428263"/>
                  <a:pt x="5116010" y="405113"/>
                </a:cubicBezTo>
                <a:cubicBezTo>
                  <a:pt x="5112152" y="351098"/>
                  <a:pt x="5116838" y="295781"/>
                  <a:pt x="5104435" y="243068"/>
                </a:cubicBezTo>
                <a:cubicBezTo>
                  <a:pt x="5100847" y="227818"/>
                  <a:pt x="5030037" y="179140"/>
                  <a:pt x="5023413" y="173620"/>
                </a:cubicBezTo>
                <a:cubicBezTo>
                  <a:pt x="5015029" y="166634"/>
                  <a:pt x="5010024" y="155350"/>
                  <a:pt x="5000263" y="150470"/>
                </a:cubicBezTo>
                <a:cubicBezTo>
                  <a:pt x="4978438" y="139557"/>
                  <a:pt x="4953964" y="135037"/>
                  <a:pt x="4930815" y="127321"/>
                </a:cubicBezTo>
                <a:cubicBezTo>
                  <a:pt x="4877011" y="109386"/>
                  <a:pt x="4881607" y="108394"/>
                  <a:pt x="4803494" y="104172"/>
                </a:cubicBezTo>
                <a:cubicBezTo>
                  <a:pt x="4691702" y="98129"/>
                  <a:pt x="4579709" y="96666"/>
                  <a:pt x="4467828" y="92597"/>
                </a:cubicBezTo>
                <a:lnTo>
                  <a:pt x="4166886" y="81022"/>
                </a:lnTo>
                <a:lnTo>
                  <a:pt x="4074289" y="69448"/>
                </a:lnTo>
                <a:cubicBezTo>
                  <a:pt x="3939180" y="50147"/>
                  <a:pt x="4066627" y="66241"/>
                  <a:pt x="3946967" y="46298"/>
                </a:cubicBezTo>
                <a:cubicBezTo>
                  <a:pt x="3920056" y="41813"/>
                  <a:pt x="3892855" y="39209"/>
                  <a:pt x="3865944" y="34724"/>
                </a:cubicBezTo>
                <a:cubicBezTo>
                  <a:pt x="3846539" y="31490"/>
                  <a:pt x="3827546" y="25931"/>
                  <a:pt x="3808071" y="23149"/>
                </a:cubicBezTo>
                <a:cubicBezTo>
                  <a:pt x="3773484" y="18208"/>
                  <a:pt x="3738597" y="15656"/>
                  <a:pt x="3703899" y="11574"/>
                </a:cubicBezTo>
                <a:lnTo>
                  <a:pt x="3611301" y="0"/>
                </a:lnTo>
                <a:cubicBezTo>
                  <a:pt x="3526420" y="3858"/>
                  <a:pt x="3441067" y="1835"/>
                  <a:pt x="3356658" y="11574"/>
                </a:cubicBezTo>
                <a:cubicBezTo>
                  <a:pt x="3339517" y="13552"/>
                  <a:pt x="3326728" y="29268"/>
                  <a:pt x="3310359" y="34724"/>
                </a:cubicBezTo>
                <a:cubicBezTo>
                  <a:pt x="3291696" y="40945"/>
                  <a:pt x="3271777" y="42440"/>
                  <a:pt x="3252486" y="46298"/>
                </a:cubicBezTo>
                <a:cubicBezTo>
                  <a:pt x="3221620" y="61731"/>
                  <a:pt x="3189480" y="74842"/>
                  <a:pt x="3159889" y="92597"/>
                </a:cubicBezTo>
                <a:cubicBezTo>
                  <a:pt x="3140598" y="104172"/>
                  <a:pt x="3122137" y="117260"/>
                  <a:pt x="3102015" y="127321"/>
                </a:cubicBezTo>
                <a:cubicBezTo>
                  <a:pt x="3094809" y="130924"/>
                  <a:pt x="3027448" y="158038"/>
                  <a:pt x="3009418" y="162045"/>
                </a:cubicBezTo>
                <a:cubicBezTo>
                  <a:pt x="2986508" y="167136"/>
                  <a:pt x="2962983" y="169017"/>
                  <a:pt x="2939970" y="173620"/>
                </a:cubicBezTo>
                <a:cubicBezTo>
                  <a:pt x="2924371" y="176740"/>
                  <a:pt x="2909576" y="184906"/>
                  <a:pt x="2893671" y="185195"/>
                </a:cubicBezTo>
                <a:cubicBezTo>
                  <a:pt x="2696934" y="188772"/>
                  <a:pt x="2386314" y="167833"/>
                  <a:pt x="2280213" y="18519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E7A01-5B99-E881-1C90-F914C0A8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AD2-A10D-867B-5EB6-A18315E8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Connectivity Problem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053A7E-4755-6EFA-AEA7-FD2B9E9F0A9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0251B64-4406-E4E9-DB1E-5C0F85E7E039}"/>
              </a:ext>
            </a:extLst>
          </p:cNvPr>
          <p:cNvSpPr txBox="1"/>
          <p:nvPr/>
        </p:nvSpPr>
        <p:spPr>
          <a:xfrm>
            <a:off x="11267401" y="6170172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4E1B99-A9EF-2899-7CD3-3C962FA9ECDF}"/>
                  </a:ext>
                </a:extLst>
              </p:cNvPr>
              <p:cNvSpPr txBox="1"/>
              <p:nvPr/>
            </p:nvSpPr>
            <p:spPr>
              <a:xfrm>
                <a:off x="380998" y="1690688"/>
                <a:ext cx="10515600" cy="1774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Graph Connectivity:</a:t>
                </a: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Output: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there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exists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path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1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4E1B99-A9EF-2899-7CD3-3C962FA9E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8" y="1690688"/>
                <a:ext cx="10515600" cy="1774845"/>
              </a:xfrm>
              <a:prstGeom prst="rect">
                <a:avLst/>
              </a:prstGeom>
              <a:blipFill>
                <a:blip r:embed="rId3"/>
                <a:stretch>
                  <a:fillRect l="-1448" t="-354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4F80D8EA-38DE-EDBD-A8CD-F05E6BBC875F}"/>
              </a:ext>
            </a:extLst>
          </p:cNvPr>
          <p:cNvSpPr/>
          <p:nvPr/>
        </p:nvSpPr>
        <p:spPr>
          <a:xfrm>
            <a:off x="676672" y="408747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9AE7399-C0AC-2C36-A68E-03326FAC0D56}"/>
              </a:ext>
            </a:extLst>
          </p:cNvPr>
          <p:cNvSpPr/>
          <p:nvPr/>
        </p:nvSpPr>
        <p:spPr>
          <a:xfrm>
            <a:off x="3414247" y="4588400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3E4CFD6-F8E8-F8B3-EBB5-379816EEF7E7}"/>
              </a:ext>
            </a:extLst>
          </p:cNvPr>
          <p:cNvSpPr/>
          <p:nvPr/>
        </p:nvSpPr>
        <p:spPr>
          <a:xfrm>
            <a:off x="5419330" y="414678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4285B8-00FD-6925-AD53-0CF45F9EFFCB}"/>
              </a:ext>
            </a:extLst>
          </p:cNvPr>
          <p:cNvSpPr/>
          <p:nvPr/>
        </p:nvSpPr>
        <p:spPr>
          <a:xfrm>
            <a:off x="7651871" y="4121889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3C9459D-E8F2-D928-228C-237AAF0D1D70}"/>
              </a:ext>
            </a:extLst>
          </p:cNvPr>
          <p:cNvSpPr/>
          <p:nvPr/>
        </p:nvSpPr>
        <p:spPr>
          <a:xfrm>
            <a:off x="10161988" y="420451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D4C6EA9-2F79-7755-8B81-68621F80833A}"/>
              </a:ext>
            </a:extLst>
          </p:cNvPr>
          <p:cNvSpPr/>
          <p:nvPr/>
        </p:nvSpPr>
        <p:spPr>
          <a:xfrm>
            <a:off x="12103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DE4888-6401-B92A-DD85-1215817D4A8C}"/>
              </a:ext>
            </a:extLst>
          </p:cNvPr>
          <p:cNvSpPr/>
          <p:nvPr/>
        </p:nvSpPr>
        <p:spPr>
          <a:xfrm>
            <a:off x="35852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EF9EF24-0018-ADAF-C5B3-96F78E33D238}"/>
              </a:ext>
            </a:extLst>
          </p:cNvPr>
          <p:cNvSpPr/>
          <p:nvPr/>
        </p:nvSpPr>
        <p:spPr>
          <a:xfrm>
            <a:off x="59601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4F4D8E-0D87-3352-F598-460FB057B45C}"/>
              </a:ext>
            </a:extLst>
          </p:cNvPr>
          <p:cNvSpPr/>
          <p:nvPr/>
        </p:nvSpPr>
        <p:spPr>
          <a:xfrm>
            <a:off x="83350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8AF0FC-2F96-2365-68B2-91668AAF5CD6}"/>
              </a:ext>
            </a:extLst>
          </p:cNvPr>
          <p:cNvSpPr/>
          <p:nvPr/>
        </p:nvSpPr>
        <p:spPr>
          <a:xfrm>
            <a:off x="107099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BDD06F-70CA-76CE-2B0E-3EB00A8F8F25}"/>
              </a:ext>
            </a:extLst>
          </p:cNvPr>
          <p:cNvCxnSpPr>
            <a:stCxn id="31" idx="4"/>
            <a:endCxn id="36" idx="0"/>
          </p:cNvCxnSpPr>
          <p:nvPr/>
        </p:nvCxnSpPr>
        <p:spPr>
          <a:xfrm>
            <a:off x="1089422" y="4912976"/>
            <a:ext cx="533641" cy="944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AB6FA4-92DC-E4E2-0C2A-F1FEB9C54D89}"/>
              </a:ext>
            </a:extLst>
          </p:cNvPr>
          <p:cNvCxnSpPr>
            <a:cxnSpLocks/>
            <a:stCxn id="31" idx="5"/>
            <a:endCxn id="37" idx="1"/>
          </p:cNvCxnSpPr>
          <p:nvPr/>
        </p:nvCxnSpPr>
        <p:spPr>
          <a:xfrm>
            <a:off x="1381280" y="4792084"/>
            <a:ext cx="2324825" cy="118590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A812222-FDD5-70AA-2B0D-A8E1A87A77DC}"/>
              </a:ext>
            </a:extLst>
          </p:cNvPr>
          <p:cNvCxnSpPr>
            <a:cxnSpLocks/>
            <a:stCxn id="36" idx="7"/>
            <a:endCxn id="32" idx="3"/>
          </p:cNvCxnSpPr>
          <p:nvPr/>
        </p:nvCxnSpPr>
        <p:spPr>
          <a:xfrm flipV="1">
            <a:off x="1914921" y="5293008"/>
            <a:ext cx="1620218" cy="684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DA74EF-570B-0588-1777-651D5AEB732A}"/>
              </a:ext>
            </a:extLst>
          </p:cNvPr>
          <p:cNvCxnSpPr>
            <a:cxnSpLocks/>
            <a:stCxn id="37" idx="6"/>
            <a:endCxn id="34" idx="3"/>
          </p:cNvCxnSpPr>
          <p:nvPr/>
        </p:nvCxnSpPr>
        <p:spPr>
          <a:xfrm flipV="1">
            <a:off x="4410713" y="4826497"/>
            <a:ext cx="3362050" cy="144335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8E3FC6-45E3-F2B3-CF6C-869175DA2450}"/>
              </a:ext>
            </a:extLst>
          </p:cNvPr>
          <p:cNvCxnSpPr>
            <a:cxnSpLocks/>
            <a:stCxn id="33" idx="5"/>
            <a:endCxn id="39" idx="1"/>
          </p:cNvCxnSpPr>
          <p:nvPr/>
        </p:nvCxnSpPr>
        <p:spPr>
          <a:xfrm>
            <a:off x="6123938" y="4851394"/>
            <a:ext cx="2331967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51A4148-48BB-2851-9C94-EB33FDEC63AD}"/>
              </a:ext>
            </a:extLst>
          </p:cNvPr>
          <p:cNvCxnSpPr>
            <a:cxnSpLocks/>
            <a:stCxn id="35" idx="4"/>
            <a:endCxn id="40" idx="0"/>
          </p:cNvCxnSpPr>
          <p:nvPr/>
        </p:nvCxnSpPr>
        <p:spPr>
          <a:xfrm>
            <a:off x="10574738" y="5030014"/>
            <a:ext cx="547925" cy="8270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B420DCB-AD63-F38E-9289-7E384E257EF8}"/>
              </a:ext>
            </a:extLst>
          </p:cNvPr>
          <p:cNvCxnSpPr>
            <a:cxnSpLocks/>
            <a:stCxn id="34" idx="5"/>
            <a:endCxn id="40" idx="1"/>
          </p:cNvCxnSpPr>
          <p:nvPr/>
        </p:nvCxnSpPr>
        <p:spPr>
          <a:xfrm>
            <a:off x="8356479" y="4826497"/>
            <a:ext cx="2474326" cy="115149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BE3D34-FDA0-FE38-5B91-1F03BB6C34EE}"/>
              </a:ext>
            </a:extLst>
          </p:cNvPr>
          <p:cNvCxnSpPr>
            <a:cxnSpLocks/>
            <a:stCxn id="38" idx="7"/>
            <a:endCxn id="35" idx="3"/>
          </p:cNvCxnSpPr>
          <p:nvPr/>
        </p:nvCxnSpPr>
        <p:spPr>
          <a:xfrm flipV="1">
            <a:off x="6664721" y="4909122"/>
            <a:ext cx="3618159" cy="10688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850A5CF-817D-6B1B-EC9D-50A4764FC909}"/>
              </a:ext>
            </a:extLst>
          </p:cNvPr>
          <p:cNvCxnSpPr>
            <a:cxnSpLocks/>
            <a:stCxn id="33" idx="3"/>
            <a:endCxn id="37" idx="7"/>
          </p:cNvCxnSpPr>
          <p:nvPr/>
        </p:nvCxnSpPr>
        <p:spPr>
          <a:xfrm flipH="1">
            <a:off x="4289821" y="4851394"/>
            <a:ext cx="1250401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86B722-8F31-F561-EDEC-813CDDEB7AE2}"/>
              </a:ext>
            </a:extLst>
          </p:cNvPr>
          <p:cNvCxnSpPr>
            <a:cxnSpLocks/>
          </p:cNvCxnSpPr>
          <p:nvPr/>
        </p:nvCxnSpPr>
        <p:spPr>
          <a:xfrm>
            <a:off x="1502172" y="4500226"/>
            <a:ext cx="1912075" cy="5009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532B884-336F-59B1-66A4-45F0B22E8237}"/>
              </a:ext>
            </a:extLst>
          </p:cNvPr>
          <p:cNvSpPr txBox="1"/>
          <p:nvPr/>
        </p:nvSpPr>
        <p:spPr>
          <a:xfrm>
            <a:off x="341336" y="3634641"/>
            <a:ext cx="47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CC511A-5BE5-C67C-CAA0-5D13981D9034}"/>
              </a:ext>
            </a:extLst>
          </p:cNvPr>
          <p:cNvSpPr txBox="1"/>
          <p:nvPr/>
        </p:nvSpPr>
        <p:spPr>
          <a:xfrm>
            <a:off x="11419801" y="6322572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76498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2A257-B074-881D-01A0-4E7F9B8AD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0C64-CE5F-B7EF-6181-AF5D0A1C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74E48F-F272-353A-0214-3112DE876DF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15A5A99-0B0D-5B91-4D35-4A275400BD90}"/>
              </a:ext>
            </a:extLst>
          </p:cNvPr>
          <p:cNvSpPr txBox="1"/>
          <p:nvPr/>
        </p:nvSpPr>
        <p:spPr>
          <a:xfrm>
            <a:off x="754460" y="1635703"/>
            <a:ext cx="5564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A = {1,2,4,5,6,3,7,8}</a:t>
            </a:r>
          </a:p>
        </p:txBody>
      </p:sp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D19238EA-6632-62C1-11E0-8C03DD1D4B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42"/>
          <a:stretch>
            <a:fillRect/>
          </a:stretch>
        </p:blipFill>
        <p:spPr>
          <a:xfrm>
            <a:off x="6584589" y="1928090"/>
            <a:ext cx="5140410" cy="47049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134BE7-9547-CADE-70FB-B8742D8777DF}"/>
              </a:ext>
            </a:extLst>
          </p:cNvPr>
          <p:cNvCxnSpPr/>
          <p:nvPr/>
        </p:nvCxnSpPr>
        <p:spPr>
          <a:xfrm flipH="1">
            <a:off x="8472668" y="2986268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38918D-0492-CFB9-868A-3A8C9E29DABE}"/>
              </a:ext>
            </a:extLst>
          </p:cNvPr>
          <p:cNvCxnSpPr/>
          <p:nvPr/>
        </p:nvCxnSpPr>
        <p:spPr>
          <a:xfrm flipH="1">
            <a:off x="7652794" y="4099366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250CB5-3A37-D1FF-3989-89103D62F4C0}"/>
              </a:ext>
            </a:extLst>
          </p:cNvPr>
          <p:cNvCxnSpPr>
            <a:cxnSpLocks/>
          </p:cNvCxnSpPr>
          <p:nvPr/>
        </p:nvCxnSpPr>
        <p:spPr>
          <a:xfrm flipH="1">
            <a:off x="7778187" y="4938652"/>
            <a:ext cx="10780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719D07-F222-6B7F-728C-58C251933D55}"/>
              </a:ext>
            </a:extLst>
          </p:cNvPr>
          <p:cNvCxnSpPr>
            <a:cxnSpLocks/>
          </p:cNvCxnSpPr>
          <p:nvPr/>
        </p:nvCxnSpPr>
        <p:spPr>
          <a:xfrm>
            <a:off x="9144000" y="5243332"/>
            <a:ext cx="0" cy="53243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D844EB-7991-A0DE-450C-C8BF0EC389DE}"/>
              </a:ext>
            </a:extLst>
          </p:cNvPr>
          <p:cNvCxnSpPr>
            <a:cxnSpLocks/>
          </p:cNvCxnSpPr>
          <p:nvPr/>
        </p:nvCxnSpPr>
        <p:spPr>
          <a:xfrm flipH="1">
            <a:off x="9282896" y="4099366"/>
            <a:ext cx="474562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11DCC7-E240-5B5D-8330-B53953908470}"/>
              </a:ext>
            </a:extLst>
          </p:cNvPr>
          <p:cNvCxnSpPr>
            <a:cxnSpLocks/>
          </p:cNvCxnSpPr>
          <p:nvPr/>
        </p:nvCxnSpPr>
        <p:spPr>
          <a:xfrm flipH="1">
            <a:off x="10110486" y="2986268"/>
            <a:ext cx="474562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616813-A6F0-F94B-748E-E966806DA11A}"/>
              </a:ext>
            </a:extLst>
          </p:cNvPr>
          <p:cNvCxnSpPr>
            <a:cxnSpLocks/>
          </p:cNvCxnSpPr>
          <p:nvPr/>
        </p:nvCxnSpPr>
        <p:spPr>
          <a:xfrm>
            <a:off x="10776030" y="3090441"/>
            <a:ext cx="0" cy="152785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59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96138-4B4A-FB1F-1FC0-6D17E1EB1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1C9E-5C6F-4A67-8D25-AA0B35F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Trees vs BFS Trees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A6140E-FC7C-B579-8070-882C7571E71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diagram of a network&#10;&#10;AI-generated content may be incorrect.">
            <a:extLst>
              <a:ext uri="{FF2B5EF4-FFF2-40B4-BE49-F238E27FC236}">
                <a16:creationId xmlns:a16="http://schemas.microsoft.com/office/drawing/2014/main" id="{DA5C3D26-66DE-D69A-5F85-41A33CADC5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42"/>
          <a:stretch>
            <a:fillRect/>
          </a:stretch>
        </p:blipFill>
        <p:spPr>
          <a:xfrm>
            <a:off x="6584589" y="1928090"/>
            <a:ext cx="5140410" cy="47049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38B965-C652-3530-C744-D78699E747D6}"/>
              </a:ext>
            </a:extLst>
          </p:cNvPr>
          <p:cNvCxnSpPr/>
          <p:nvPr/>
        </p:nvCxnSpPr>
        <p:spPr>
          <a:xfrm flipH="1">
            <a:off x="8472668" y="2986268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39A0D3-E790-ACB4-E276-A347BC2C1709}"/>
              </a:ext>
            </a:extLst>
          </p:cNvPr>
          <p:cNvCxnSpPr/>
          <p:nvPr/>
        </p:nvCxnSpPr>
        <p:spPr>
          <a:xfrm flipH="1">
            <a:off x="7652794" y="4099366"/>
            <a:ext cx="462988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D977E-7CCA-B8A0-8F53-B009ED66255E}"/>
              </a:ext>
            </a:extLst>
          </p:cNvPr>
          <p:cNvCxnSpPr>
            <a:cxnSpLocks/>
          </p:cNvCxnSpPr>
          <p:nvPr/>
        </p:nvCxnSpPr>
        <p:spPr>
          <a:xfrm flipH="1">
            <a:off x="7778187" y="4938652"/>
            <a:ext cx="10780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22345E-ECDD-6105-ED81-5C4E3560E8EA}"/>
              </a:ext>
            </a:extLst>
          </p:cNvPr>
          <p:cNvCxnSpPr>
            <a:cxnSpLocks/>
          </p:cNvCxnSpPr>
          <p:nvPr/>
        </p:nvCxnSpPr>
        <p:spPr>
          <a:xfrm>
            <a:off x="9144000" y="5243332"/>
            <a:ext cx="0" cy="53243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E14CA9-F1F9-9BDC-5FCE-05C9676DC73E}"/>
              </a:ext>
            </a:extLst>
          </p:cNvPr>
          <p:cNvCxnSpPr>
            <a:cxnSpLocks/>
          </p:cNvCxnSpPr>
          <p:nvPr/>
        </p:nvCxnSpPr>
        <p:spPr>
          <a:xfrm flipH="1">
            <a:off x="9282896" y="4099366"/>
            <a:ext cx="474562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0F2711-5DAD-B6EB-8551-4A7AEE33BE94}"/>
              </a:ext>
            </a:extLst>
          </p:cNvPr>
          <p:cNvCxnSpPr>
            <a:cxnSpLocks/>
          </p:cNvCxnSpPr>
          <p:nvPr/>
        </p:nvCxnSpPr>
        <p:spPr>
          <a:xfrm flipH="1">
            <a:off x="10110486" y="2986268"/>
            <a:ext cx="474562" cy="601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FCC263-0EBE-1144-4E4B-00EAB1C03662}"/>
              </a:ext>
            </a:extLst>
          </p:cNvPr>
          <p:cNvCxnSpPr>
            <a:cxnSpLocks/>
          </p:cNvCxnSpPr>
          <p:nvPr/>
        </p:nvCxnSpPr>
        <p:spPr>
          <a:xfrm>
            <a:off x="10776030" y="3090441"/>
            <a:ext cx="0" cy="152785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diagram of a triangle with circles and lines&#10;&#10;AI-generated content may be incorrect.">
            <a:extLst>
              <a:ext uri="{FF2B5EF4-FFF2-40B4-BE49-F238E27FC236}">
                <a16:creationId xmlns:a16="http://schemas.microsoft.com/office/drawing/2014/main" id="{EAB33581-AF7C-A7E6-013F-041250BD04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754"/>
          <a:stretch>
            <a:fillRect/>
          </a:stretch>
        </p:blipFill>
        <p:spPr>
          <a:xfrm>
            <a:off x="1207308" y="1928090"/>
            <a:ext cx="5396049" cy="45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14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D8988-5819-1A0C-0886-E7E44ED54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3B425-F522-1200-5B8C-73782A0C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996"/>
            <a:ext cx="10515600" cy="1325563"/>
          </a:xfrm>
        </p:spPr>
        <p:txBody>
          <a:bodyPr/>
          <a:lstStyle/>
          <a:p>
            <a:r>
              <a:rPr lang="en-US" dirty="0"/>
              <a:t>Q: How can you compute all the connected components of a graph?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D4D80A-3ED2-C9FB-9F29-CE9576993A4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diagram of a network&#10;&#10;AI-generated content may be incorrect.">
            <a:extLst>
              <a:ext uri="{FF2B5EF4-FFF2-40B4-BE49-F238E27FC236}">
                <a16:creationId xmlns:a16="http://schemas.microsoft.com/office/drawing/2014/main" id="{669F189A-2DB4-2A9E-D32D-7F9590DF3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49" y="1696754"/>
            <a:ext cx="10051702" cy="551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7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15A6C-DC7F-74C2-4387-7F6CDB417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triangle with circles and lines&#10;&#10;AI-generated content may be incorrect.">
            <a:extLst>
              <a:ext uri="{FF2B5EF4-FFF2-40B4-BE49-F238E27FC236}">
                <a16:creationId xmlns:a16="http://schemas.microsoft.com/office/drawing/2014/main" id="{2E03905D-1736-BEC9-4E93-6A4961D0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40" y="3829861"/>
            <a:ext cx="9664160" cy="3033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9A5CE-B251-A2C8-23FF-81B37DD4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(Layers)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10AF82-9E59-B933-31C2-37EADFBFFD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D204D6-E09C-7E19-0EB4-3A101D5738AA}"/>
                  </a:ext>
                </a:extLst>
              </p:cNvPr>
              <p:cNvSpPr txBox="1"/>
              <p:nvPr/>
            </p:nvSpPr>
            <p:spPr>
              <a:xfrm>
                <a:off x="754459" y="1635703"/>
                <a:ext cx="10599341" cy="5940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that are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that are not in previous layer.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D204D6-E09C-7E19-0EB4-3A101D573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59" y="1635703"/>
                <a:ext cx="10599341" cy="5940088"/>
              </a:xfrm>
              <a:prstGeom prst="rect">
                <a:avLst/>
              </a:prstGeom>
              <a:blipFill>
                <a:blip r:embed="rId4"/>
                <a:stretch>
                  <a:fillRect l="-1316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44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30EE4-4ED1-4D43-648E-04ABDE9BF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7456-125C-A75D-0476-EB9D861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(“Algorithm”)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A1F49C-28FB-46F7-3C25-B0E94FC4AB4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6E18D6-F3E4-166C-E361-0424BB320544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have been constructed: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be nodes do not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have an edge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is empty, stop. 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all layers. 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6E18D6-F3E4-166C-E361-0424BB32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10002738"/>
              </a:xfrm>
              <a:prstGeom prst="rect">
                <a:avLst/>
              </a:prstGeom>
              <a:blipFill>
                <a:blip r:embed="rId3"/>
                <a:stretch>
                  <a:fillRect l="-1317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15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A9497-348A-E392-1F7A-B6104E44B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D98C-DC3C-4026-925E-D0BEFA96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(Properties)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01490-C0E6-BA25-DBA7-B1BA1A4EB6D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BAC5D-A827-332C-C060-B1A0475848F8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9774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≥0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,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produced by BFS consists of all nodes at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There is a 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if and only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appears in some layer.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differ by at most 1.</a:t>
                </a:r>
                <a:endParaRPr lang="en-US" sz="320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You can think of the output as a tree! We call this the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BFS (discovery) Tree</a:t>
                </a:r>
                <a:r>
                  <a:rPr lang="en-US" sz="3200" b="0" dirty="0">
                    <a:solidFill>
                      <a:srgbClr val="333333"/>
                    </a:solidFill>
                  </a:rPr>
                  <a:t>.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BAC5D-A827-332C-C060-B1A047584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9774086"/>
              </a:xfrm>
              <a:prstGeom prst="rect">
                <a:avLst/>
              </a:prstGeom>
              <a:blipFill>
                <a:blip r:embed="rId3"/>
                <a:stretch>
                  <a:fillRect l="-1317" t="-649" r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31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B5F57-E911-2AE9-3856-A22BD73E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4772-FAD9-DF36-AA20-44C9687E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(Properties)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6DE427-36DF-C767-1B21-F944CEFDE6D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5666E3-B839-BE38-00C8-41CA0F7B089B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706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Claim: </a:t>
                </a:r>
                <a:r>
                  <a:rPr lang="en-US" sz="3200" b="0" dirty="0">
                    <a:solidFill>
                      <a:srgbClr val="333333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differ by at most 1.</a:t>
                </a: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5666E3-B839-BE38-00C8-41CA0F7B0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7067127"/>
              </a:xfrm>
              <a:prstGeom prst="rect">
                <a:avLst/>
              </a:prstGeom>
              <a:blipFill>
                <a:blip r:embed="rId3"/>
                <a:stretch>
                  <a:fillRect l="-1557" t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82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2491</Words>
  <Application>Microsoft Macintosh PowerPoint</Application>
  <PresentationFormat>Widescreen</PresentationFormat>
  <Paragraphs>660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Connectivity Problem(s) </vt:lpstr>
      <vt:lpstr>Another Connectivity Problem</vt:lpstr>
      <vt:lpstr>Breadth First Search (Layers)</vt:lpstr>
      <vt:lpstr>Breadth First Search (“Algorithm”)</vt:lpstr>
      <vt:lpstr>Breadth First Search (Properties)</vt:lpstr>
      <vt:lpstr>Breadth First Search (Properties)</vt:lpstr>
      <vt:lpstr>Breadth First Search (Properties)</vt:lpstr>
      <vt:lpstr>Breadth First Search (Properties)</vt:lpstr>
      <vt:lpstr>Breadth First Search (Properties)</vt:lpstr>
      <vt:lpstr>Breadth First Search (Properties)</vt:lpstr>
      <vt:lpstr>Breadth First Search (Tree)</vt:lpstr>
      <vt:lpstr>Breadth First Search (Tree)</vt:lpstr>
      <vt:lpstr>Connected Component of (s) (CC(s))</vt:lpstr>
      <vt:lpstr>Connected Component of (s) (CC(s))</vt:lpstr>
      <vt:lpstr>Explore Algorithm</vt:lpstr>
      <vt:lpstr>Explore Algorithm</vt:lpstr>
      <vt:lpstr>Explore Algorithm</vt:lpstr>
      <vt:lpstr>Explore Algorithm</vt:lpstr>
      <vt:lpstr>Explore Algorithm</vt:lpstr>
      <vt:lpstr>Explore Algorithm</vt:lpstr>
      <vt:lpstr>Explore Algorithm</vt:lpstr>
      <vt:lpstr>Explore Algorithm</vt:lpstr>
      <vt:lpstr>Explore Algorithm</vt:lpstr>
      <vt:lpstr>Explore Algorithm</vt:lpstr>
      <vt:lpstr>Q: What is the difference? (BFS vs Explore)</vt:lpstr>
      <vt:lpstr>Q: What is the difference? (BFS vs Explore)</vt:lpstr>
      <vt:lpstr>Q: How do we show this solves Connectivity?</vt:lpstr>
      <vt:lpstr>Q: How do we show this solves Connectivity?</vt:lpstr>
      <vt:lpstr>Q: How do we show this solves Connectivity?</vt:lpstr>
      <vt:lpstr>Breadth First Search (Properties)</vt:lpstr>
      <vt:lpstr>Q: Does this always terminate? </vt:lpstr>
      <vt:lpstr>Q: Does this always terminate? </vt:lpstr>
      <vt:lpstr>Explore Proofs</vt:lpstr>
      <vt:lpstr>Explore Proofs</vt:lpstr>
      <vt:lpstr>Explore Proofs</vt:lpstr>
      <vt:lpstr>Explore Proofs</vt:lpstr>
      <vt:lpstr>Q: How would you describe BFS?</vt:lpstr>
      <vt:lpstr>Depth First Search </vt:lpstr>
      <vt:lpstr>Depth First Search </vt:lpstr>
      <vt:lpstr>Depth First Search </vt:lpstr>
      <vt:lpstr>Depth First Search </vt:lpstr>
      <vt:lpstr>Depth First Search </vt:lpstr>
      <vt:lpstr>Depth First Search </vt:lpstr>
      <vt:lpstr>Depth First Search </vt:lpstr>
      <vt:lpstr>Depth First Search </vt:lpstr>
      <vt:lpstr>Depth First Search </vt:lpstr>
      <vt:lpstr>Depth First Search </vt:lpstr>
      <vt:lpstr>DFS Trees vs BFS Trees</vt:lpstr>
      <vt:lpstr>Q: How can you compute all the connected components of a graph?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</cp:revision>
  <dcterms:created xsi:type="dcterms:W3CDTF">2025-09-22T17:35:55Z</dcterms:created>
  <dcterms:modified xsi:type="dcterms:W3CDTF">2025-09-22T20:14:25Z</dcterms:modified>
</cp:coreProperties>
</file>