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571" r:id="rId2"/>
    <p:sldId id="323" r:id="rId3"/>
    <p:sldId id="329" r:id="rId4"/>
    <p:sldId id="643" r:id="rId5"/>
    <p:sldId id="622" r:id="rId6"/>
    <p:sldId id="623" r:id="rId7"/>
    <p:sldId id="624" r:id="rId8"/>
    <p:sldId id="644" r:id="rId9"/>
    <p:sldId id="626" r:id="rId10"/>
    <p:sldId id="627" r:id="rId11"/>
    <p:sldId id="628" r:id="rId12"/>
    <p:sldId id="645" r:id="rId13"/>
    <p:sldId id="629" r:id="rId14"/>
    <p:sldId id="630" r:id="rId15"/>
    <p:sldId id="631" r:id="rId16"/>
    <p:sldId id="632" r:id="rId17"/>
    <p:sldId id="633" r:id="rId18"/>
    <p:sldId id="634" r:id="rId19"/>
    <p:sldId id="635" r:id="rId20"/>
    <p:sldId id="636" r:id="rId21"/>
    <p:sldId id="637" r:id="rId22"/>
    <p:sldId id="638" r:id="rId23"/>
    <p:sldId id="639" r:id="rId24"/>
    <p:sldId id="640" r:id="rId25"/>
    <p:sldId id="641" r:id="rId26"/>
    <p:sldId id="642" r:id="rId27"/>
    <p:sldId id="648" r:id="rId28"/>
    <p:sldId id="619" r:id="rId29"/>
    <p:sldId id="646" r:id="rId30"/>
    <p:sldId id="649" r:id="rId31"/>
    <p:sldId id="650" r:id="rId32"/>
    <p:sldId id="651" r:id="rId33"/>
    <p:sldId id="652" r:id="rId34"/>
    <p:sldId id="653" r:id="rId35"/>
    <p:sldId id="654" r:id="rId36"/>
    <p:sldId id="655" r:id="rId37"/>
    <p:sldId id="656" r:id="rId38"/>
    <p:sldId id="657" r:id="rId39"/>
    <p:sldId id="596" r:id="rId40"/>
    <p:sldId id="659" r:id="rId41"/>
    <p:sldId id="661" r:id="rId42"/>
    <p:sldId id="666" r:id="rId43"/>
    <p:sldId id="667" r:id="rId44"/>
    <p:sldId id="668" r:id="rId45"/>
    <p:sldId id="669" r:id="rId46"/>
    <p:sldId id="670" r:id="rId47"/>
    <p:sldId id="676" r:id="rId48"/>
    <p:sldId id="675" r:id="rId49"/>
    <p:sldId id="677" r:id="rId50"/>
    <p:sldId id="678" r:id="rId51"/>
    <p:sldId id="679" r:id="rId52"/>
    <p:sldId id="680" r:id="rId53"/>
    <p:sldId id="663" r:id="rId54"/>
    <p:sldId id="664" r:id="rId55"/>
    <p:sldId id="681" r:id="rId56"/>
    <p:sldId id="682" r:id="rId57"/>
    <p:sldId id="683" r:id="rId58"/>
    <p:sldId id="684" r:id="rId59"/>
    <p:sldId id="685" r:id="rId60"/>
    <p:sldId id="686" r:id="rId61"/>
    <p:sldId id="687" r:id="rId62"/>
    <p:sldId id="688" r:id="rId63"/>
    <p:sldId id="689" r:id="rId64"/>
    <p:sldId id="690" r:id="rId65"/>
    <p:sldId id="691" r:id="rId66"/>
    <p:sldId id="692" r:id="rId67"/>
    <p:sldId id="693" r:id="rId68"/>
    <p:sldId id="694" r:id="rId69"/>
    <p:sldId id="695" r:id="rId70"/>
    <p:sldId id="696" r:id="rId71"/>
    <p:sldId id="698" r:id="rId72"/>
    <p:sldId id="699" r:id="rId73"/>
    <p:sldId id="700" r:id="rId74"/>
    <p:sldId id="701" r:id="rId75"/>
    <p:sldId id="702" r:id="rId76"/>
    <p:sldId id="703" r:id="rId77"/>
    <p:sldId id="704" r:id="rId78"/>
    <p:sldId id="705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3122A4-9BA3-C147-A497-F5915910546B}" v="1238" dt="2025-09-24T19:42:56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328"/>
  </p:normalViewPr>
  <p:slideViewPr>
    <p:cSldViewPr snapToGrid="0">
      <p:cViewPr varScale="1">
        <p:scale>
          <a:sx n="75" d="100"/>
          <a:sy n="75" d="100"/>
        </p:scale>
        <p:origin x="1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Carlson" userId="a45f0fe5-4880-4e9f-8dc9-a7e9880fcf38" providerId="ADAL" clId="{CF5F65C6-D1F7-5BF4-B801-409E4ECF63BD}"/>
    <pc:docChg chg="undo custSel addSld delSld modSld">
      <pc:chgData name="Charlie Carlson" userId="a45f0fe5-4880-4e9f-8dc9-a7e9880fcf38" providerId="ADAL" clId="{CF5F65C6-D1F7-5BF4-B801-409E4ECF63BD}" dt="2025-09-24T19:44:00.397" v="5791" actId="20577"/>
      <pc:docMkLst>
        <pc:docMk/>
      </pc:docMkLst>
      <pc:sldChg chg="modSp mod">
        <pc:chgData name="Charlie Carlson" userId="a45f0fe5-4880-4e9f-8dc9-a7e9880fcf38" providerId="ADAL" clId="{CF5F65C6-D1F7-5BF4-B801-409E4ECF63BD}" dt="2025-09-24T19:44:00.397" v="5791" actId="20577"/>
        <pc:sldMkLst>
          <pc:docMk/>
          <pc:sldMk cId="3833006369" sldId="323"/>
        </pc:sldMkLst>
        <pc:spChg chg="mod">
          <ac:chgData name="Charlie Carlson" userId="a45f0fe5-4880-4e9f-8dc9-a7e9880fcf38" providerId="ADAL" clId="{CF5F65C6-D1F7-5BF4-B801-409E4ECF63BD}" dt="2025-09-24T19:44:00.397" v="5791" actId="20577"/>
          <ac:spMkLst>
            <pc:docMk/>
            <pc:sldMk cId="3833006369" sldId="323"/>
            <ac:spMk id="3" creationId="{F9E86588-EBCE-83CF-8B9B-848CBAF9131A}"/>
          </ac:spMkLst>
        </pc:spChg>
      </pc:sldChg>
      <pc:sldChg chg="modSp mod">
        <pc:chgData name="Charlie Carlson" userId="a45f0fe5-4880-4e9f-8dc9-a7e9880fcf38" providerId="ADAL" clId="{CF5F65C6-D1F7-5BF4-B801-409E4ECF63BD}" dt="2025-09-24T16:44:54.479" v="2818" actId="20577"/>
        <pc:sldMkLst>
          <pc:docMk/>
          <pc:sldMk cId="1045873490" sldId="329"/>
        </pc:sldMkLst>
        <pc:spChg chg="mod">
          <ac:chgData name="Charlie Carlson" userId="a45f0fe5-4880-4e9f-8dc9-a7e9880fcf38" providerId="ADAL" clId="{CF5F65C6-D1F7-5BF4-B801-409E4ECF63BD}" dt="2025-09-24T16:44:54.479" v="2818" actId="20577"/>
          <ac:spMkLst>
            <pc:docMk/>
            <pc:sldMk cId="1045873490" sldId="329"/>
            <ac:spMk id="3" creationId="{6900659B-954A-BA55-2EE4-9312592480A7}"/>
          </ac:spMkLst>
        </pc:spChg>
      </pc:sldChg>
      <pc:sldChg chg="modSp mod">
        <pc:chgData name="Charlie Carlson" userId="a45f0fe5-4880-4e9f-8dc9-a7e9880fcf38" providerId="ADAL" clId="{CF5F65C6-D1F7-5BF4-B801-409E4ECF63BD}" dt="2025-09-24T19:43:43.706" v="5761" actId="1076"/>
        <pc:sldMkLst>
          <pc:docMk/>
          <pc:sldMk cId="812292823" sldId="571"/>
        </pc:sldMkLst>
        <pc:spChg chg="mod">
          <ac:chgData name="Charlie Carlson" userId="a45f0fe5-4880-4e9f-8dc9-a7e9880fcf38" providerId="ADAL" clId="{CF5F65C6-D1F7-5BF4-B801-409E4ECF63BD}" dt="2025-09-24T19:43:32.294" v="5754" actId="20577"/>
          <ac:spMkLst>
            <pc:docMk/>
            <pc:sldMk cId="812292823" sldId="571"/>
            <ac:spMk id="3" creationId="{6527245D-D8CD-3070-6518-375D6D7A29FE}"/>
          </ac:spMkLst>
        </pc:spChg>
        <pc:spChg chg="mod">
          <ac:chgData name="Charlie Carlson" userId="a45f0fe5-4880-4e9f-8dc9-a7e9880fcf38" providerId="ADAL" clId="{CF5F65C6-D1F7-5BF4-B801-409E4ECF63BD}" dt="2025-09-24T19:43:43.706" v="5761" actId="1076"/>
          <ac:spMkLst>
            <pc:docMk/>
            <pc:sldMk cId="812292823" sldId="571"/>
            <ac:spMk id="9" creationId="{2D211BFA-4993-D122-82F4-97CE7B3EEE6A}"/>
          </ac:spMkLst>
        </pc:spChg>
      </pc:sldChg>
      <pc:sldChg chg="modSp add mod">
        <pc:chgData name="Charlie Carlson" userId="a45f0fe5-4880-4e9f-8dc9-a7e9880fcf38" providerId="ADAL" clId="{CF5F65C6-D1F7-5BF4-B801-409E4ECF63BD}" dt="2025-09-24T16:52:42.891" v="2949" actId="113"/>
        <pc:sldMkLst>
          <pc:docMk/>
          <pc:sldMk cId="572151919" sldId="596"/>
        </pc:sldMkLst>
        <pc:spChg chg="mod">
          <ac:chgData name="Charlie Carlson" userId="a45f0fe5-4880-4e9f-8dc9-a7e9880fcf38" providerId="ADAL" clId="{CF5F65C6-D1F7-5BF4-B801-409E4ECF63BD}" dt="2025-09-24T16:52:32.911" v="2926" actId="20577"/>
          <ac:spMkLst>
            <pc:docMk/>
            <pc:sldMk cId="572151919" sldId="596"/>
            <ac:spMk id="2" creationId="{B4367456-125C-A75D-0476-EB9D86100577}"/>
          </ac:spMkLst>
        </pc:spChg>
        <pc:spChg chg="mod">
          <ac:chgData name="Charlie Carlson" userId="a45f0fe5-4880-4e9f-8dc9-a7e9880fcf38" providerId="ADAL" clId="{CF5F65C6-D1F7-5BF4-B801-409E4ECF63BD}" dt="2025-09-24T16:52:42.891" v="2949" actId="113"/>
          <ac:spMkLst>
            <pc:docMk/>
            <pc:sldMk cId="572151919" sldId="596"/>
            <ac:spMk id="3" creationId="{886E18D6-F3E4-166C-E361-0424BB320544}"/>
          </ac:spMkLst>
        </pc:spChg>
      </pc:sldChg>
      <pc:sldChg chg="modSp add del mod">
        <pc:chgData name="Charlie Carlson" userId="a45f0fe5-4880-4e9f-8dc9-a7e9880fcf38" providerId="ADAL" clId="{CF5F65C6-D1F7-5BF4-B801-409E4ECF63BD}" dt="2025-09-24T15:49:13.157" v="255" actId="2696"/>
        <pc:sldMkLst>
          <pc:docMk/>
          <pc:sldMk cId="2138747825" sldId="647"/>
        </pc:sldMkLst>
        <pc:spChg chg="mod">
          <ac:chgData name="Charlie Carlson" userId="a45f0fe5-4880-4e9f-8dc9-a7e9880fcf38" providerId="ADAL" clId="{CF5F65C6-D1F7-5BF4-B801-409E4ECF63BD}" dt="2025-09-24T15:48:02.191" v="87" actId="20577"/>
          <ac:spMkLst>
            <pc:docMk/>
            <pc:sldMk cId="2138747825" sldId="647"/>
            <ac:spMk id="2" creationId="{BF2C2B64-FA1F-AA9E-9B44-1E0DE53D83B6}"/>
          </ac:spMkLst>
        </pc:spChg>
      </pc:sldChg>
      <pc:sldChg chg="delSp modSp add mod">
        <pc:chgData name="Charlie Carlson" userId="a45f0fe5-4880-4e9f-8dc9-a7e9880fcf38" providerId="ADAL" clId="{CF5F65C6-D1F7-5BF4-B801-409E4ECF63BD}" dt="2025-09-24T15:49:17.453" v="256" actId="20577"/>
        <pc:sldMkLst>
          <pc:docMk/>
          <pc:sldMk cId="702095300" sldId="648"/>
        </pc:sldMkLst>
        <pc:spChg chg="mod">
          <ac:chgData name="Charlie Carlson" userId="a45f0fe5-4880-4e9f-8dc9-a7e9880fcf38" providerId="ADAL" clId="{CF5F65C6-D1F7-5BF4-B801-409E4ECF63BD}" dt="2025-09-24T15:49:17.453" v="256" actId="20577"/>
          <ac:spMkLst>
            <pc:docMk/>
            <pc:sldMk cId="702095300" sldId="648"/>
            <ac:spMk id="2" creationId="{2DB9B9E0-BB2A-BB16-02EE-48A3E07364AA}"/>
          </ac:spMkLst>
        </pc:spChg>
        <pc:cxnChg chg="del">
          <ac:chgData name="Charlie Carlson" userId="a45f0fe5-4880-4e9f-8dc9-a7e9880fcf38" providerId="ADAL" clId="{CF5F65C6-D1F7-5BF4-B801-409E4ECF63BD}" dt="2025-09-24T15:48:46.724" v="250" actId="478"/>
          <ac:cxnSpMkLst>
            <pc:docMk/>
            <pc:sldMk cId="702095300" sldId="648"/>
            <ac:cxnSpMk id="5" creationId="{68A4033A-64AD-FEB9-D4DE-8EA1A84DA286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24T18:45:37.911" v="3356" actId="20577"/>
        <pc:sldMkLst>
          <pc:docMk/>
          <pc:sldMk cId="1403082169" sldId="649"/>
        </pc:sldMkLst>
        <pc:spChg chg="mod">
          <ac:chgData name="Charlie Carlson" userId="a45f0fe5-4880-4e9f-8dc9-a7e9880fcf38" providerId="ADAL" clId="{CF5F65C6-D1F7-5BF4-B801-409E4ECF63BD}" dt="2025-09-24T15:58:39.067" v="302" actId="20577"/>
          <ac:spMkLst>
            <pc:docMk/>
            <pc:sldMk cId="1403082169" sldId="649"/>
            <ac:spMk id="2" creationId="{5F18FA77-EE7B-AB1C-F33C-714BB457ECA3}"/>
          </ac:spMkLst>
        </pc:spChg>
        <pc:spChg chg="add del mod">
          <ac:chgData name="Charlie Carlson" userId="a45f0fe5-4880-4e9f-8dc9-a7e9880fcf38" providerId="ADAL" clId="{CF5F65C6-D1F7-5BF4-B801-409E4ECF63BD}" dt="2025-09-24T18:45:26.418" v="3340" actId="20577"/>
          <ac:spMkLst>
            <pc:docMk/>
            <pc:sldMk cId="1403082169" sldId="649"/>
            <ac:spMk id="3" creationId="{034C8678-AAF6-36F7-8B69-5BD9C2D6B4C0}"/>
          </ac:spMkLst>
        </pc:spChg>
        <pc:spChg chg="del">
          <ac:chgData name="Charlie Carlson" userId="a45f0fe5-4880-4e9f-8dc9-a7e9880fcf38" providerId="ADAL" clId="{CF5F65C6-D1F7-5BF4-B801-409E4ECF63BD}" dt="2025-09-24T15:58:59.481" v="304" actId="478"/>
          <ac:spMkLst>
            <pc:docMk/>
            <pc:sldMk cId="1403082169" sldId="649"/>
            <ac:spMk id="4" creationId="{6A2A7B91-D645-0F8F-9612-37B41441F77F}"/>
          </ac:spMkLst>
        </pc:spChg>
        <pc:spChg chg="add mod">
          <ac:chgData name="Charlie Carlson" userId="a45f0fe5-4880-4e9f-8dc9-a7e9880fcf38" providerId="ADAL" clId="{CF5F65C6-D1F7-5BF4-B801-409E4ECF63BD}" dt="2025-09-24T15:59:10.094" v="309" actId="767"/>
          <ac:spMkLst>
            <pc:docMk/>
            <pc:sldMk cId="1403082169" sldId="649"/>
            <ac:spMk id="6" creationId="{E1A2233B-7EFE-DFEC-66DB-2D4E1A0E80B2}"/>
          </ac:spMkLst>
        </pc:spChg>
        <pc:spChg chg="del">
          <ac:chgData name="Charlie Carlson" userId="a45f0fe5-4880-4e9f-8dc9-a7e9880fcf38" providerId="ADAL" clId="{CF5F65C6-D1F7-5BF4-B801-409E4ECF63BD}" dt="2025-09-24T15:59:01.591" v="305" actId="478"/>
          <ac:spMkLst>
            <pc:docMk/>
            <pc:sldMk cId="1403082169" sldId="649"/>
            <ac:spMk id="8" creationId="{4AA7BDBF-0505-4DA9-64F4-5556A7211A96}"/>
          </ac:spMkLst>
        </pc:spChg>
        <pc:spChg chg="add mod">
          <ac:chgData name="Charlie Carlson" userId="a45f0fe5-4880-4e9f-8dc9-a7e9880fcf38" providerId="ADAL" clId="{CF5F65C6-D1F7-5BF4-B801-409E4ECF63BD}" dt="2025-09-24T18:45:37.911" v="3356" actId="20577"/>
          <ac:spMkLst>
            <pc:docMk/>
            <pc:sldMk cId="1403082169" sldId="649"/>
            <ac:spMk id="9" creationId="{9ABEB79D-7EF2-EE5A-A05C-2AB0DFF8BE91}"/>
          </ac:spMkLst>
        </pc:spChg>
        <pc:picChg chg="add mod">
          <ac:chgData name="Charlie Carlson" userId="a45f0fe5-4880-4e9f-8dc9-a7e9880fcf38" providerId="ADAL" clId="{CF5F65C6-D1F7-5BF4-B801-409E4ECF63BD}" dt="2025-09-24T16:02:49.495" v="682" actId="1076"/>
          <ac:picMkLst>
            <pc:docMk/>
            <pc:sldMk cId="1403082169" sldId="649"/>
            <ac:picMk id="7" creationId="{4A91514E-1A76-716A-3386-DCB963638F8C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24T18:45:52.652" v="3372" actId="20577"/>
        <pc:sldMkLst>
          <pc:docMk/>
          <pc:sldMk cId="2360636236" sldId="650"/>
        </pc:sldMkLst>
        <pc:spChg chg="mod">
          <ac:chgData name="Charlie Carlson" userId="a45f0fe5-4880-4e9f-8dc9-a7e9880fcf38" providerId="ADAL" clId="{CF5F65C6-D1F7-5BF4-B801-409E4ECF63BD}" dt="2025-09-24T16:06:02.339" v="983" actId="20577"/>
          <ac:spMkLst>
            <pc:docMk/>
            <pc:sldMk cId="2360636236" sldId="650"/>
            <ac:spMk id="2" creationId="{F346C5E3-19C7-2C48-A1EF-74F400D34114}"/>
          </ac:spMkLst>
        </pc:spChg>
        <pc:spChg chg="del">
          <ac:chgData name="Charlie Carlson" userId="a45f0fe5-4880-4e9f-8dc9-a7e9880fcf38" providerId="ADAL" clId="{CF5F65C6-D1F7-5BF4-B801-409E4ECF63BD}" dt="2025-09-24T16:06:13.843" v="984" actId="478"/>
          <ac:spMkLst>
            <pc:docMk/>
            <pc:sldMk cId="2360636236" sldId="650"/>
            <ac:spMk id="3" creationId="{600C8D05-9B7C-02D3-B62E-E728ED69CA35}"/>
          </ac:spMkLst>
        </pc:spChg>
        <pc:spChg chg="add mod">
          <ac:chgData name="Charlie Carlson" userId="a45f0fe5-4880-4e9f-8dc9-a7e9880fcf38" providerId="ADAL" clId="{CF5F65C6-D1F7-5BF4-B801-409E4ECF63BD}" dt="2025-09-24T16:07:02.128" v="1044" actId="1076"/>
          <ac:spMkLst>
            <pc:docMk/>
            <pc:sldMk cId="2360636236" sldId="650"/>
            <ac:spMk id="6" creationId="{7FFF18BD-28DB-7CBD-9FE0-536281E081A7}"/>
          </ac:spMkLst>
        </pc:spChg>
        <pc:spChg chg="add mod">
          <ac:chgData name="Charlie Carlson" userId="a45f0fe5-4880-4e9f-8dc9-a7e9880fcf38" providerId="ADAL" clId="{CF5F65C6-D1F7-5BF4-B801-409E4ECF63BD}" dt="2025-09-24T16:07:07.353" v="1046" actId="1076"/>
          <ac:spMkLst>
            <pc:docMk/>
            <pc:sldMk cId="2360636236" sldId="650"/>
            <ac:spMk id="8" creationId="{0E6E9C3E-A64B-2051-2EC9-3A13D7D582B9}"/>
          </ac:spMkLst>
        </pc:spChg>
        <pc:spChg chg="mod">
          <ac:chgData name="Charlie Carlson" userId="a45f0fe5-4880-4e9f-8dc9-a7e9880fcf38" providerId="ADAL" clId="{CF5F65C6-D1F7-5BF4-B801-409E4ECF63BD}" dt="2025-09-24T18:45:52.652" v="3372" actId="20577"/>
          <ac:spMkLst>
            <pc:docMk/>
            <pc:sldMk cId="2360636236" sldId="650"/>
            <ac:spMk id="9" creationId="{EB79AEDF-B1F8-3C07-BADA-AECFF160F5BE}"/>
          </ac:spMkLst>
        </pc:spChg>
        <pc:picChg chg="add mod">
          <ac:chgData name="Charlie Carlson" userId="a45f0fe5-4880-4e9f-8dc9-a7e9880fcf38" providerId="ADAL" clId="{CF5F65C6-D1F7-5BF4-B801-409E4ECF63BD}" dt="2025-09-24T16:06:27.575" v="988" actId="1076"/>
          <ac:picMkLst>
            <pc:docMk/>
            <pc:sldMk cId="2360636236" sldId="650"/>
            <ac:picMk id="4" creationId="{7EC78D21-2F12-CC7D-CA7D-D42A698E805E}"/>
          </ac:picMkLst>
        </pc:picChg>
        <pc:picChg chg="mod">
          <ac:chgData name="Charlie Carlson" userId="a45f0fe5-4880-4e9f-8dc9-a7e9880fcf38" providerId="ADAL" clId="{CF5F65C6-D1F7-5BF4-B801-409E4ECF63BD}" dt="2025-09-24T16:06:16.323" v="985" actId="1076"/>
          <ac:picMkLst>
            <pc:docMk/>
            <pc:sldMk cId="2360636236" sldId="650"/>
            <ac:picMk id="7" creationId="{B3F8261A-7956-40EB-B2C1-32E27ED1348D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24T18:45:56.361" v="3373"/>
        <pc:sldMkLst>
          <pc:docMk/>
          <pc:sldMk cId="821366131" sldId="651"/>
        </pc:sldMkLst>
        <pc:spChg chg="mod">
          <ac:chgData name="Charlie Carlson" userId="a45f0fe5-4880-4e9f-8dc9-a7e9880fcf38" providerId="ADAL" clId="{CF5F65C6-D1F7-5BF4-B801-409E4ECF63BD}" dt="2025-09-24T16:07:20.279" v="1066" actId="20577"/>
          <ac:spMkLst>
            <pc:docMk/>
            <pc:sldMk cId="821366131" sldId="651"/>
            <ac:spMk id="6" creationId="{52812FB0-B5AC-33F5-6E9D-0095F49785BD}"/>
          </ac:spMkLst>
        </pc:spChg>
        <pc:spChg chg="mod">
          <ac:chgData name="Charlie Carlson" userId="a45f0fe5-4880-4e9f-8dc9-a7e9880fcf38" providerId="ADAL" clId="{CF5F65C6-D1F7-5BF4-B801-409E4ECF63BD}" dt="2025-09-24T16:08:23.454" v="1096"/>
          <ac:spMkLst>
            <pc:docMk/>
            <pc:sldMk cId="821366131" sldId="651"/>
            <ac:spMk id="8" creationId="{2E284FE0-717E-4A0B-1541-A09FA0822DBC}"/>
          </ac:spMkLst>
        </pc:spChg>
        <pc:spChg chg="mod">
          <ac:chgData name="Charlie Carlson" userId="a45f0fe5-4880-4e9f-8dc9-a7e9880fcf38" providerId="ADAL" clId="{CF5F65C6-D1F7-5BF4-B801-409E4ECF63BD}" dt="2025-09-24T18:45:56.361" v="3373"/>
          <ac:spMkLst>
            <pc:docMk/>
            <pc:sldMk cId="821366131" sldId="651"/>
            <ac:spMk id="9" creationId="{ABB4CE1D-75F5-6CEA-B800-9925EC2F1D50}"/>
          </ac:spMkLst>
        </pc:spChg>
        <pc:spChg chg="add del">
          <ac:chgData name="Charlie Carlson" userId="a45f0fe5-4880-4e9f-8dc9-a7e9880fcf38" providerId="ADAL" clId="{CF5F65C6-D1F7-5BF4-B801-409E4ECF63BD}" dt="2025-09-24T16:08:59.153" v="1098" actId="22"/>
          <ac:spMkLst>
            <pc:docMk/>
            <pc:sldMk cId="821366131" sldId="651"/>
            <ac:spMk id="10" creationId="{9BBE0A83-F5DA-84E8-272F-735923B27193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4T16:13:19.757" v="1539" actId="20577"/>
        <pc:sldMkLst>
          <pc:docMk/>
          <pc:sldMk cId="970821148" sldId="652"/>
        </pc:sldMkLst>
        <pc:spChg chg="mod">
          <ac:chgData name="Charlie Carlson" userId="a45f0fe5-4880-4e9f-8dc9-a7e9880fcf38" providerId="ADAL" clId="{CF5F65C6-D1F7-5BF4-B801-409E4ECF63BD}" dt="2025-09-24T16:09:41.094" v="1160" actId="1076"/>
          <ac:spMkLst>
            <pc:docMk/>
            <pc:sldMk cId="970821148" sldId="652"/>
            <ac:spMk id="2" creationId="{547CFF31-F90C-C009-7EEC-68CFF6CF4E1E}"/>
          </ac:spMkLst>
        </pc:spChg>
        <pc:spChg chg="add mod">
          <ac:chgData name="Charlie Carlson" userId="a45f0fe5-4880-4e9f-8dc9-a7e9880fcf38" providerId="ADAL" clId="{CF5F65C6-D1F7-5BF4-B801-409E4ECF63BD}" dt="2025-09-24T16:13:19.757" v="1539" actId="20577"/>
          <ac:spMkLst>
            <pc:docMk/>
            <pc:sldMk cId="970821148" sldId="652"/>
            <ac:spMk id="3" creationId="{00711994-D6FE-CD5D-FE7B-19AE993721F0}"/>
          </ac:spMkLst>
        </pc:spChg>
        <pc:spChg chg="del">
          <ac:chgData name="Charlie Carlson" userId="a45f0fe5-4880-4e9f-8dc9-a7e9880fcf38" providerId="ADAL" clId="{CF5F65C6-D1F7-5BF4-B801-409E4ECF63BD}" dt="2025-09-24T16:09:07.740" v="1122" actId="478"/>
          <ac:spMkLst>
            <pc:docMk/>
            <pc:sldMk cId="970821148" sldId="652"/>
            <ac:spMk id="6" creationId="{E8410FD2-A8BF-8749-4600-E384C56AAB2A}"/>
          </ac:spMkLst>
        </pc:spChg>
        <pc:spChg chg="del">
          <ac:chgData name="Charlie Carlson" userId="a45f0fe5-4880-4e9f-8dc9-a7e9880fcf38" providerId="ADAL" clId="{CF5F65C6-D1F7-5BF4-B801-409E4ECF63BD}" dt="2025-09-24T16:09:11.954" v="1125" actId="478"/>
          <ac:spMkLst>
            <pc:docMk/>
            <pc:sldMk cId="970821148" sldId="652"/>
            <ac:spMk id="8" creationId="{3CA99D0E-DCDE-98EC-0CAB-ABEB5B88FD44}"/>
          </ac:spMkLst>
        </pc:spChg>
        <pc:spChg chg="del">
          <ac:chgData name="Charlie Carlson" userId="a45f0fe5-4880-4e9f-8dc9-a7e9880fcf38" providerId="ADAL" clId="{CF5F65C6-D1F7-5BF4-B801-409E4ECF63BD}" dt="2025-09-24T16:09:10.339" v="1124" actId="478"/>
          <ac:spMkLst>
            <pc:docMk/>
            <pc:sldMk cId="970821148" sldId="652"/>
            <ac:spMk id="9" creationId="{DB18F1A9-E390-9BA5-A4B7-FB6468DD28A4}"/>
          </ac:spMkLst>
        </pc:spChg>
        <pc:picChg chg="del">
          <ac:chgData name="Charlie Carlson" userId="a45f0fe5-4880-4e9f-8dc9-a7e9880fcf38" providerId="ADAL" clId="{CF5F65C6-D1F7-5BF4-B801-409E4ECF63BD}" dt="2025-09-24T16:09:08.541" v="1123" actId="478"/>
          <ac:picMkLst>
            <pc:docMk/>
            <pc:sldMk cId="970821148" sldId="652"/>
            <ac:picMk id="4" creationId="{00314140-EACC-BBA0-0C0F-CBA6AB6075B9}"/>
          </ac:picMkLst>
        </pc:picChg>
        <pc:picChg chg="mod">
          <ac:chgData name="Charlie Carlson" userId="a45f0fe5-4880-4e9f-8dc9-a7e9880fcf38" providerId="ADAL" clId="{CF5F65C6-D1F7-5BF4-B801-409E4ECF63BD}" dt="2025-09-24T16:09:18.337" v="1129" actId="1076"/>
          <ac:picMkLst>
            <pc:docMk/>
            <pc:sldMk cId="970821148" sldId="652"/>
            <ac:picMk id="7" creationId="{6BE85779-DCC9-847C-6E95-B319745E128E}"/>
          </ac:picMkLst>
        </pc:picChg>
      </pc:sldChg>
      <pc:sldChg chg="addSp modSp add mod">
        <pc:chgData name="Charlie Carlson" userId="a45f0fe5-4880-4e9f-8dc9-a7e9880fcf38" providerId="ADAL" clId="{CF5F65C6-D1F7-5BF4-B801-409E4ECF63BD}" dt="2025-09-24T16:22:49.739" v="1678"/>
        <pc:sldMkLst>
          <pc:docMk/>
          <pc:sldMk cId="2648544821" sldId="653"/>
        </pc:sldMkLst>
        <pc:spChg chg="mod">
          <ac:chgData name="Charlie Carlson" userId="a45f0fe5-4880-4e9f-8dc9-a7e9880fcf38" providerId="ADAL" clId="{CF5F65C6-D1F7-5BF4-B801-409E4ECF63BD}" dt="2025-09-24T16:14:26.231" v="1612" actId="20577"/>
          <ac:spMkLst>
            <pc:docMk/>
            <pc:sldMk cId="2648544821" sldId="653"/>
            <ac:spMk id="3" creationId="{5720DB51-F457-E9C9-8CC6-099C7708B5DB}"/>
          </ac:spMkLst>
        </pc:spChg>
        <pc:spChg chg="add mod">
          <ac:chgData name="Charlie Carlson" userId="a45f0fe5-4880-4e9f-8dc9-a7e9880fcf38" providerId="ADAL" clId="{CF5F65C6-D1F7-5BF4-B801-409E4ECF63BD}" dt="2025-09-24T16:22:49.739" v="1678"/>
          <ac:spMkLst>
            <pc:docMk/>
            <pc:sldMk cId="2648544821" sldId="653"/>
            <ac:spMk id="4" creationId="{12ADB88C-D076-5E27-EA08-4A989E81C181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4T16:25:57.486" v="1957" actId="20577"/>
        <pc:sldMkLst>
          <pc:docMk/>
          <pc:sldMk cId="2655904684" sldId="654"/>
        </pc:sldMkLst>
        <pc:spChg chg="mod">
          <ac:chgData name="Charlie Carlson" userId="a45f0fe5-4880-4e9f-8dc9-a7e9880fcf38" providerId="ADAL" clId="{CF5F65C6-D1F7-5BF4-B801-409E4ECF63BD}" dt="2025-09-24T16:15:09.930" v="1632" actId="20577"/>
          <ac:spMkLst>
            <pc:docMk/>
            <pc:sldMk cId="2655904684" sldId="654"/>
            <ac:spMk id="2" creationId="{4DCE00E8-DAD9-2544-D6BD-039EE374E866}"/>
          </ac:spMkLst>
        </pc:spChg>
        <pc:spChg chg="del mod">
          <ac:chgData name="Charlie Carlson" userId="a45f0fe5-4880-4e9f-8dc9-a7e9880fcf38" providerId="ADAL" clId="{CF5F65C6-D1F7-5BF4-B801-409E4ECF63BD}" dt="2025-09-24T16:17:58.138" v="1669"/>
          <ac:spMkLst>
            <pc:docMk/>
            <pc:sldMk cId="2655904684" sldId="654"/>
            <ac:spMk id="3" creationId="{90537AEE-7562-5258-A82B-6C78A771F29C}"/>
          </ac:spMkLst>
        </pc:spChg>
        <pc:spChg chg="add mod">
          <ac:chgData name="Charlie Carlson" userId="a45f0fe5-4880-4e9f-8dc9-a7e9880fcf38" providerId="ADAL" clId="{CF5F65C6-D1F7-5BF4-B801-409E4ECF63BD}" dt="2025-09-24T16:25:57.486" v="1957" actId="20577"/>
          <ac:spMkLst>
            <pc:docMk/>
            <pc:sldMk cId="2655904684" sldId="654"/>
            <ac:spMk id="8" creationId="{00101D19-A333-91E1-EE69-F73A8F60388A}"/>
          </ac:spMkLst>
        </pc:spChg>
        <pc:picChg chg="add mod">
          <ac:chgData name="Charlie Carlson" userId="a45f0fe5-4880-4e9f-8dc9-a7e9880fcf38" providerId="ADAL" clId="{CF5F65C6-D1F7-5BF4-B801-409E4ECF63BD}" dt="2025-09-24T16:17:13.857" v="1662" actId="1076"/>
          <ac:picMkLst>
            <pc:docMk/>
            <pc:sldMk cId="2655904684" sldId="654"/>
            <ac:picMk id="6" creationId="{5ACD5D9E-1CEC-AB3E-9866-4711489C67AA}"/>
          </ac:picMkLst>
        </pc:picChg>
        <pc:picChg chg="del">
          <ac:chgData name="Charlie Carlson" userId="a45f0fe5-4880-4e9f-8dc9-a7e9880fcf38" providerId="ADAL" clId="{CF5F65C6-D1F7-5BF4-B801-409E4ECF63BD}" dt="2025-09-24T16:15:21.136" v="1658" actId="478"/>
          <ac:picMkLst>
            <pc:docMk/>
            <pc:sldMk cId="2655904684" sldId="654"/>
            <ac:picMk id="7" creationId="{5B712F85-8F4C-2E0F-3A59-A06E11814B23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24T16:26:26.557" v="2019" actId="20577"/>
        <pc:sldMkLst>
          <pc:docMk/>
          <pc:sldMk cId="1747948521" sldId="655"/>
        </pc:sldMkLst>
        <pc:spChg chg="mod">
          <ac:chgData name="Charlie Carlson" userId="a45f0fe5-4880-4e9f-8dc9-a7e9880fcf38" providerId="ADAL" clId="{CF5F65C6-D1F7-5BF4-B801-409E4ECF63BD}" dt="2025-09-24T16:15:17.736" v="1656" actId="20577"/>
          <ac:spMkLst>
            <pc:docMk/>
            <pc:sldMk cId="1747948521" sldId="655"/>
            <ac:spMk id="2" creationId="{B8CF0906-457A-640D-009E-E3E46891E28D}"/>
          </ac:spMkLst>
        </pc:spChg>
        <pc:spChg chg="del mod">
          <ac:chgData name="Charlie Carlson" userId="a45f0fe5-4880-4e9f-8dc9-a7e9880fcf38" providerId="ADAL" clId="{CF5F65C6-D1F7-5BF4-B801-409E4ECF63BD}" dt="2025-09-24T16:17:58.387" v="1671"/>
          <ac:spMkLst>
            <pc:docMk/>
            <pc:sldMk cId="1747948521" sldId="655"/>
            <ac:spMk id="3" creationId="{1DDCFE33-40B1-179C-C464-D4DADFC520E7}"/>
          </ac:spMkLst>
        </pc:spChg>
        <pc:spChg chg="add mod">
          <ac:chgData name="Charlie Carlson" userId="a45f0fe5-4880-4e9f-8dc9-a7e9880fcf38" providerId="ADAL" clId="{CF5F65C6-D1F7-5BF4-B801-409E4ECF63BD}" dt="2025-09-24T16:26:26.557" v="2019" actId="20577"/>
          <ac:spMkLst>
            <pc:docMk/>
            <pc:sldMk cId="1747948521" sldId="655"/>
            <ac:spMk id="11" creationId="{B5F53F3D-FA94-06A9-E0CF-8CD2EBA9B254}"/>
          </ac:spMkLst>
        </pc:spChg>
        <pc:picChg chg="add del mod">
          <ac:chgData name="Charlie Carlson" userId="a45f0fe5-4880-4e9f-8dc9-a7e9880fcf38" providerId="ADAL" clId="{CF5F65C6-D1F7-5BF4-B801-409E4ECF63BD}" dt="2025-09-24T16:17:56.098" v="1667" actId="478"/>
          <ac:picMkLst>
            <pc:docMk/>
            <pc:sldMk cId="1747948521" sldId="655"/>
            <ac:picMk id="6" creationId="{85FABFF9-69B9-B907-E76E-56E16100BAC7}"/>
          </ac:picMkLst>
        </pc:picChg>
        <pc:picChg chg="del">
          <ac:chgData name="Charlie Carlson" userId="a45f0fe5-4880-4e9f-8dc9-a7e9880fcf38" providerId="ADAL" clId="{CF5F65C6-D1F7-5BF4-B801-409E4ECF63BD}" dt="2025-09-24T16:15:19.357" v="1657" actId="478"/>
          <ac:picMkLst>
            <pc:docMk/>
            <pc:sldMk cId="1747948521" sldId="655"/>
            <ac:picMk id="7" creationId="{A65B1AAE-35C5-DECF-BCCA-485A419B3A9C}"/>
          </ac:picMkLst>
        </pc:picChg>
        <pc:picChg chg="add mod">
          <ac:chgData name="Charlie Carlson" userId="a45f0fe5-4880-4e9f-8dc9-a7e9880fcf38" providerId="ADAL" clId="{CF5F65C6-D1F7-5BF4-B801-409E4ECF63BD}" dt="2025-09-24T16:22:43.242" v="1677" actId="1076"/>
          <ac:picMkLst>
            <pc:docMk/>
            <pc:sldMk cId="1747948521" sldId="655"/>
            <ac:picMk id="9" creationId="{851EC8F4-A827-8793-E50D-FBBF904DB273}"/>
          </ac:picMkLst>
        </pc:picChg>
      </pc:sldChg>
      <pc:sldChg chg="modSp add mod">
        <pc:chgData name="Charlie Carlson" userId="a45f0fe5-4880-4e9f-8dc9-a7e9880fcf38" providerId="ADAL" clId="{CF5F65C6-D1F7-5BF4-B801-409E4ECF63BD}" dt="2025-09-24T16:27:57.141" v="2316" actId="20577"/>
        <pc:sldMkLst>
          <pc:docMk/>
          <pc:sldMk cId="2785278395" sldId="656"/>
        </pc:sldMkLst>
        <pc:spChg chg="mod">
          <ac:chgData name="Charlie Carlson" userId="a45f0fe5-4880-4e9f-8dc9-a7e9880fcf38" providerId="ADAL" clId="{CF5F65C6-D1F7-5BF4-B801-409E4ECF63BD}" dt="2025-09-24T16:27:03.844" v="2036" actId="20577"/>
          <ac:spMkLst>
            <pc:docMk/>
            <pc:sldMk cId="2785278395" sldId="656"/>
            <ac:spMk id="2" creationId="{84AF468B-351B-D6B8-87CD-138331DB2810}"/>
          </ac:spMkLst>
        </pc:spChg>
        <pc:spChg chg="mod">
          <ac:chgData name="Charlie Carlson" userId="a45f0fe5-4880-4e9f-8dc9-a7e9880fcf38" providerId="ADAL" clId="{CF5F65C6-D1F7-5BF4-B801-409E4ECF63BD}" dt="2025-09-24T16:27:57.141" v="2316" actId="20577"/>
          <ac:spMkLst>
            <pc:docMk/>
            <pc:sldMk cId="2785278395" sldId="656"/>
            <ac:spMk id="11" creationId="{6CE0B96B-4F1F-66EC-0FBA-7849A040004F}"/>
          </ac:spMkLst>
        </pc:spChg>
      </pc:sldChg>
      <pc:sldChg chg="modSp add mod">
        <pc:chgData name="Charlie Carlson" userId="a45f0fe5-4880-4e9f-8dc9-a7e9880fcf38" providerId="ADAL" clId="{CF5F65C6-D1F7-5BF4-B801-409E4ECF63BD}" dt="2025-09-24T16:28:15.617" v="2417" actId="20577"/>
        <pc:sldMkLst>
          <pc:docMk/>
          <pc:sldMk cId="2990029692" sldId="657"/>
        </pc:sldMkLst>
        <pc:spChg chg="mod">
          <ac:chgData name="Charlie Carlson" userId="a45f0fe5-4880-4e9f-8dc9-a7e9880fcf38" providerId="ADAL" clId="{CF5F65C6-D1F7-5BF4-B801-409E4ECF63BD}" dt="2025-09-24T16:28:15.617" v="2417" actId="20577"/>
          <ac:spMkLst>
            <pc:docMk/>
            <pc:sldMk cId="2990029692" sldId="657"/>
            <ac:spMk id="11" creationId="{035E70B4-DBD7-F1CF-5167-BF4FE7813C34}"/>
          </ac:spMkLst>
        </pc:spChg>
      </pc:sldChg>
      <pc:sldChg chg="add del">
        <pc:chgData name="Charlie Carlson" userId="a45f0fe5-4880-4e9f-8dc9-a7e9880fcf38" providerId="ADAL" clId="{CF5F65C6-D1F7-5BF4-B801-409E4ECF63BD}" dt="2025-09-24T19:16:30.701" v="4499" actId="2696"/>
        <pc:sldMkLst>
          <pc:docMk/>
          <pc:sldMk cId="1080764330" sldId="658"/>
        </pc:sldMkLst>
      </pc:sldChg>
      <pc:sldChg chg="addSp delSp modSp add del mod">
        <pc:chgData name="Charlie Carlson" userId="a45f0fe5-4880-4e9f-8dc9-a7e9880fcf38" providerId="ADAL" clId="{CF5F65C6-D1F7-5BF4-B801-409E4ECF63BD}" dt="2025-09-24T18:50:33.159" v="3482" actId="2696"/>
        <pc:sldMkLst>
          <pc:docMk/>
          <pc:sldMk cId="1799552216" sldId="658"/>
        </pc:sldMkLst>
        <pc:spChg chg="mod">
          <ac:chgData name="Charlie Carlson" userId="a45f0fe5-4880-4e9f-8dc9-a7e9880fcf38" providerId="ADAL" clId="{CF5F65C6-D1F7-5BF4-B801-409E4ECF63BD}" dt="2025-09-24T16:50:50.353" v="2904" actId="20577"/>
          <ac:spMkLst>
            <pc:docMk/>
            <pc:sldMk cId="1799552216" sldId="658"/>
            <ac:spMk id="2" creationId="{C7823E75-B578-754A-BB52-801746EEB8FF}"/>
          </ac:spMkLst>
        </pc:spChg>
        <pc:spChg chg="add mod">
          <ac:chgData name="Charlie Carlson" userId="a45f0fe5-4880-4e9f-8dc9-a7e9880fcf38" providerId="ADAL" clId="{CF5F65C6-D1F7-5BF4-B801-409E4ECF63BD}" dt="2025-09-24T16:56:35.974" v="3181" actId="20577"/>
          <ac:spMkLst>
            <pc:docMk/>
            <pc:sldMk cId="1799552216" sldId="658"/>
            <ac:spMk id="3" creationId="{55B5D091-F138-D6BF-D3B6-3236E5FBB690}"/>
          </ac:spMkLst>
        </pc:spChg>
        <pc:spChg chg="add del mod">
          <ac:chgData name="Charlie Carlson" userId="a45f0fe5-4880-4e9f-8dc9-a7e9880fcf38" providerId="ADAL" clId="{CF5F65C6-D1F7-5BF4-B801-409E4ECF63BD}" dt="2025-09-24T16:50:19.175" v="2898" actId="478"/>
          <ac:spMkLst>
            <pc:docMk/>
            <pc:sldMk cId="1799552216" sldId="658"/>
            <ac:spMk id="4" creationId="{3D9EF0AE-DC8B-3723-94CB-3B0C0CFCDDEC}"/>
          </ac:spMkLst>
        </pc:spChg>
        <pc:spChg chg="add mod">
          <ac:chgData name="Charlie Carlson" userId="a45f0fe5-4880-4e9f-8dc9-a7e9880fcf38" providerId="ADAL" clId="{CF5F65C6-D1F7-5BF4-B801-409E4ECF63BD}" dt="2025-09-24T16:56:41.186" v="3182" actId="1076"/>
          <ac:spMkLst>
            <pc:docMk/>
            <pc:sldMk cId="1799552216" sldId="658"/>
            <ac:spMk id="7" creationId="{7FE05E83-5040-1C35-9C31-0CA276A30BEE}"/>
          </ac:spMkLst>
        </pc:spChg>
        <pc:spChg chg="del">
          <ac:chgData name="Charlie Carlson" userId="a45f0fe5-4880-4e9f-8dc9-a7e9880fcf38" providerId="ADAL" clId="{CF5F65C6-D1F7-5BF4-B801-409E4ECF63BD}" dt="2025-09-24T16:29:03.097" v="2445" actId="478"/>
          <ac:spMkLst>
            <pc:docMk/>
            <pc:sldMk cId="1799552216" sldId="658"/>
            <ac:spMk id="11" creationId="{018D4353-315E-5BE9-17E3-265443ACDD41}"/>
          </ac:spMkLst>
        </pc:spChg>
        <pc:picChg chg="del">
          <ac:chgData name="Charlie Carlson" userId="a45f0fe5-4880-4e9f-8dc9-a7e9880fcf38" providerId="ADAL" clId="{CF5F65C6-D1F7-5BF4-B801-409E4ECF63BD}" dt="2025-09-24T16:28:52.786" v="2444" actId="478"/>
          <ac:picMkLst>
            <pc:docMk/>
            <pc:sldMk cId="1799552216" sldId="658"/>
            <ac:picMk id="9" creationId="{2F37195E-940E-2289-A48A-45A094CA1E01}"/>
          </ac:picMkLst>
        </pc:picChg>
      </pc:sldChg>
      <pc:sldChg chg="delSp modSp add mod">
        <pc:chgData name="Charlie Carlson" userId="a45f0fe5-4880-4e9f-8dc9-a7e9880fcf38" providerId="ADAL" clId="{CF5F65C6-D1F7-5BF4-B801-409E4ECF63BD}" dt="2025-09-24T19:20:33.631" v="4582"/>
        <pc:sldMkLst>
          <pc:docMk/>
          <pc:sldMk cId="3952522762" sldId="659"/>
        </pc:sldMkLst>
        <pc:spChg chg="mod">
          <ac:chgData name="Charlie Carlson" userId="a45f0fe5-4880-4e9f-8dc9-a7e9880fcf38" providerId="ADAL" clId="{CF5F65C6-D1F7-5BF4-B801-409E4ECF63BD}" dt="2025-09-24T16:50:48.128" v="2902" actId="20577"/>
          <ac:spMkLst>
            <pc:docMk/>
            <pc:sldMk cId="3952522762" sldId="659"/>
            <ac:spMk id="2" creationId="{CF114E3B-DA1A-3365-C1DF-E12C509AA9E0}"/>
          </ac:spMkLst>
        </pc:spChg>
        <pc:spChg chg="mod">
          <ac:chgData name="Charlie Carlson" userId="a45f0fe5-4880-4e9f-8dc9-a7e9880fcf38" providerId="ADAL" clId="{CF5F65C6-D1F7-5BF4-B801-409E4ECF63BD}" dt="2025-09-24T19:20:33.631" v="4582"/>
          <ac:spMkLst>
            <pc:docMk/>
            <pc:sldMk cId="3952522762" sldId="659"/>
            <ac:spMk id="3" creationId="{B0205958-265B-2E0D-F7D5-231FAC038521}"/>
          </ac:spMkLst>
        </pc:spChg>
        <pc:spChg chg="del">
          <ac:chgData name="Charlie Carlson" userId="a45f0fe5-4880-4e9f-8dc9-a7e9880fcf38" providerId="ADAL" clId="{CF5F65C6-D1F7-5BF4-B801-409E4ECF63BD}" dt="2025-09-24T16:55:58.365" v="3159" actId="478"/>
          <ac:spMkLst>
            <pc:docMk/>
            <pc:sldMk cId="3952522762" sldId="659"/>
            <ac:spMk id="7" creationId="{679B3B82-85D5-7E7A-5852-E233A0402BF1}"/>
          </ac:spMkLst>
        </pc:spChg>
      </pc:sldChg>
      <pc:sldChg chg="add del">
        <pc:chgData name="Charlie Carlson" userId="a45f0fe5-4880-4e9f-8dc9-a7e9880fcf38" providerId="ADAL" clId="{CF5F65C6-D1F7-5BF4-B801-409E4ECF63BD}" dt="2025-09-24T19:16:32.909" v="4500" actId="2696"/>
        <pc:sldMkLst>
          <pc:docMk/>
          <pc:sldMk cId="3144488667" sldId="660"/>
        </pc:sldMkLst>
      </pc:sldChg>
      <pc:sldChg chg="modSp add del mod">
        <pc:chgData name="Charlie Carlson" userId="a45f0fe5-4880-4e9f-8dc9-a7e9880fcf38" providerId="ADAL" clId="{CF5F65C6-D1F7-5BF4-B801-409E4ECF63BD}" dt="2025-09-24T18:50:33.159" v="3482" actId="2696"/>
        <pc:sldMkLst>
          <pc:docMk/>
          <pc:sldMk cId="3841147316" sldId="660"/>
        </pc:sldMkLst>
        <pc:spChg chg="mod">
          <ac:chgData name="Charlie Carlson" userId="a45f0fe5-4880-4e9f-8dc9-a7e9880fcf38" providerId="ADAL" clId="{CF5F65C6-D1F7-5BF4-B801-409E4ECF63BD}" dt="2025-09-24T16:51:41.280" v="2923" actId="20577"/>
          <ac:spMkLst>
            <pc:docMk/>
            <pc:sldMk cId="3841147316" sldId="660"/>
            <ac:spMk id="2" creationId="{157DAD0D-4C10-DD94-EBC8-D783BD93F37F}"/>
          </ac:spMkLst>
        </pc:spChg>
        <pc:spChg chg="mod">
          <ac:chgData name="Charlie Carlson" userId="a45f0fe5-4880-4e9f-8dc9-a7e9880fcf38" providerId="ADAL" clId="{CF5F65C6-D1F7-5BF4-B801-409E4ECF63BD}" dt="2025-09-24T16:51:45.990" v="2924" actId="14100"/>
          <ac:spMkLst>
            <pc:docMk/>
            <pc:sldMk cId="3841147316" sldId="660"/>
            <ac:spMk id="3" creationId="{90810720-DA73-9906-8136-7B365F08A11A}"/>
          </ac:spMkLst>
        </pc:spChg>
      </pc:sldChg>
      <pc:sldChg chg="modSp add mod">
        <pc:chgData name="Charlie Carlson" userId="a45f0fe5-4880-4e9f-8dc9-a7e9880fcf38" providerId="ADAL" clId="{CF5F65C6-D1F7-5BF4-B801-409E4ECF63BD}" dt="2025-09-24T19:20:30.670" v="4581"/>
        <pc:sldMkLst>
          <pc:docMk/>
          <pc:sldMk cId="3273788822" sldId="661"/>
        </pc:sldMkLst>
        <pc:spChg chg="mod">
          <ac:chgData name="Charlie Carlson" userId="a45f0fe5-4880-4e9f-8dc9-a7e9880fcf38" providerId="ADAL" clId="{CF5F65C6-D1F7-5BF4-B801-409E4ECF63BD}" dt="2025-09-24T18:42:53.036" v="3256" actId="20577"/>
          <ac:spMkLst>
            <pc:docMk/>
            <pc:sldMk cId="3273788822" sldId="661"/>
            <ac:spMk id="2" creationId="{F382B4E9-6F5D-24E7-F76C-9C1B7190F73C}"/>
          </ac:spMkLst>
        </pc:spChg>
        <pc:spChg chg="mod">
          <ac:chgData name="Charlie Carlson" userId="a45f0fe5-4880-4e9f-8dc9-a7e9880fcf38" providerId="ADAL" clId="{CF5F65C6-D1F7-5BF4-B801-409E4ECF63BD}" dt="2025-09-24T19:20:30.670" v="4581"/>
          <ac:spMkLst>
            <pc:docMk/>
            <pc:sldMk cId="3273788822" sldId="661"/>
            <ac:spMk id="3" creationId="{E050D1E6-EA4B-2238-E740-F7269BA45D3C}"/>
          </ac:spMkLst>
        </pc:spChg>
      </pc:sldChg>
      <pc:sldChg chg="addSp modSp add del mod">
        <pc:chgData name="Charlie Carlson" userId="a45f0fe5-4880-4e9f-8dc9-a7e9880fcf38" providerId="ADAL" clId="{CF5F65C6-D1F7-5BF4-B801-409E4ECF63BD}" dt="2025-09-24T18:53:41.561" v="3583" actId="2696"/>
        <pc:sldMkLst>
          <pc:docMk/>
          <pc:sldMk cId="2022997447" sldId="662"/>
        </pc:sldMkLst>
        <pc:spChg chg="add mod">
          <ac:chgData name="Charlie Carlson" userId="a45f0fe5-4880-4e9f-8dc9-a7e9880fcf38" providerId="ADAL" clId="{CF5F65C6-D1F7-5BF4-B801-409E4ECF63BD}" dt="2025-09-24T18:43:41.080" v="3292" actId="1076"/>
          <ac:spMkLst>
            <pc:docMk/>
            <pc:sldMk cId="2022997447" sldId="662"/>
            <ac:spMk id="4" creationId="{BF07DC13-454A-1DEA-8470-9D3C7D96FB9D}"/>
          </ac:spMkLst>
        </pc:spChg>
      </pc:sldChg>
      <pc:sldChg chg="modSp add mod">
        <pc:chgData name="Charlie Carlson" userId="a45f0fe5-4880-4e9f-8dc9-a7e9880fcf38" providerId="ADAL" clId="{CF5F65C6-D1F7-5BF4-B801-409E4ECF63BD}" dt="2025-09-24T18:46:21.833" v="3374"/>
        <pc:sldMkLst>
          <pc:docMk/>
          <pc:sldMk cId="3212363580" sldId="663"/>
        </pc:sldMkLst>
        <pc:spChg chg="mod">
          <ac:chgData name="Charlie Carlson" userId="a45f0fe5-4880-4e9f-8dc9-a7e9880fcf38" providerId="ADAL" clId="{CF5F65C6-D1F7-5BF4-B801-409E4ECF63BD}" dt="2025-09-24T18:44:15.185" v="3320" actId="20577"/>
          <ac:spMkLst>
            <pc:docMk/>
            <pc:sldMk cId="3212363580" sldId="663"/>
            <ac:spMk id="2" creationId="{7C04801C-C80D-EADD-68D9-497BE1E6433F}"/>
          </ac:spMkLst>
        </pc:spChg>
        <pc:spChg chg="mod">
          <ac:chgData name="Charlie Carlson" userId="a45f0fe5-4880-4e9f-8dc9-a7e9880fcf38" providerId="ADAL" clId="{CF5F65C6-D1F7-5BF4-B801-409E4ECF63BD}" dt="2025-09-24T18:46:21.833" v="3374"/>
          <ac:spMkLst>
            <pc:docMk/>
            <pc:sldMk cId="3212363580" sldId="663"/>
            <ac:spMk id="9" creationId="{5E7746CC-93DA-8A0A-F807-745B23DB8E96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8:46:24.948" v="3375"/>
        <pc:sldMkLst>
          <pc:docMk/>
          <pc:sldMk cId="2118822751" sldId="664"/>
        </pc:sldMkLst>
        <pc:spChg chg="add mod">
          <ac:chgData name="Charlie Carlson" userId="a45f0fe5-4880-4e9f-8dc9-a7e9880fcf38" providerId="ADAL" clId="{CF5F65C6-D1F7-5BF4-B801-409E4ECF63BD}" dt="2025-09-24T18:44:47.741" v="3328" actId="14100"/>
          <ac:spMkLst>
            <pc:docMk/>
            <pc:sldMk cId="2118822751" sldId="664"/>
            <ac:spMk id="3" creationId="{78D44A38-BC12-9FED-B7FA-4F0B5FD38696}"/>
          </ac:spMkLst>
        </pc:spChg>
        <pc:spChg chg="mod">
          <ac:chgData name="Charlie Carlson" userId="a45f0fe5-4880-4e9f-8dc9-a7e9880fcf38" providerId="ADAL" clId="{CF5F65C6-D1F7-5BF4-B801-409E4ECF63BD}" dt="2025-09-24T18:46:24.948" v="3375"/>
          <ac:spMkLst>
            <pc:docMk/>
            <pc:sldMk cId="2118822751" sldId="664"/>
            <ac:spMk id="9" creationId="{C684F61C-097B-F788-8A67-00AC6648E196}"/>
          </ac:spMkLst>
        </pc:spChg>
      </pc:sldChg>
      <pc:sldChg chg="delSp modSp add del mod">
        <pc:chgData name="Charlie Carlson" userId="a45f0fe5-4880-4e9f-8dc9-a7e9880fcf38" providerId="ADAL" clId="{CF5F65C6-D1F7-5BF4-B801-409E4ECF63BD}" dt="2025-09-24T19:08:07.366" v="4118" actId="2696"/>
        <pc:sldMkLst>
          <pc:docMk/>
          <pc:sldMk cId="1143512818" sldId="665"/>
        </pc:sldMkLst>
        <pc:spChg chg="mod">
          <ac:chgData name="Charlie Carlson" userId="a45f0fe5-4880-4e9f-8dc9-a7e9880fcf38" providerId="ADAL" clId="{CF5F65C6-D1F7-5BF4-B801-409E4ECF63BD}" dt="2025-09-24T18:46:56.169" v="3400" actId="20577"/>
          <ac:spMkLst>
            <pc:docMk/>
            <pc:sldMk cId="1143512818" sldId="665"/>
            <ac:spMk id="3" creationId="{6143350E-9FBF-9F8D-C490-68F5B2D555CB}"/>
          </ac:spMkLst>
        </pc:spChg>
        <pc:spChg chg="del mod">
          <ac:chgData name="Charlie Carlson" userId="a45f0fe5-4880-4e9f-8dc9-a7e9880fcf38" providerId="ADAL" clId="{CF5F65C6-D1F7-5BF4-B801-409E4ECF63BD}" dt="2025-09-24T18:47:10.215" v="3402"/>
          <ac:spMkLst>
            <pc:docMk/>
            <pc:sldMk cId="1143512818" sldId="665"/>
            <ac:spMk id="4" creationId="{BBB2D7EB-99C1-F614-0047-99CD6F70755D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4T19:20:37.998" v="4583"/>
        <pc:sldMkLst>
          <pc:docMk/>
          <pc:sldMk cId="1790403501" sldId="666"/>
        </pc:sldMkLst>
        <pc:spChg chg="mod">
          <ac:chgData name="Charlie Carlson" userId="a45f0fe5-4880-4e9f-8dc9-a7e9880fcf38" providerId="ADAL" clId="{CF5F65C6-D1F7-5BF4-B801-409E4ECF63BD}" dt="2025-09-24T19:20:37.998" v="4583"/>
          <ac:spMkLst>
            <pc:docMk/>
            <pc:sldMk cId="1790403501" sldId="666"/>
            <ac:spMk id="3" creationId="{DDDD703F-E1F1-13D4-5756-5EFE76C6A6B5}"/>
          </ac:spMkLst>
        </pc:spChg>
        <pc:spChg chg="add mod">
          <ac:chgData name="Charlie Carlson" userId="a45f0fe5-4880-4e9f-8dc9-a7e9880fcf38" providerId="ADAL" clId="{CF5F65C6-D1F7-5BF4-B801-409E4ECF63BD}" dt="2025-09-24T18:47:33.632" v="3409" actId="1076"/>
          <ac:spMkLst>
            <pc:docMk/>
            <pc:sldMk cId="1790403501" sldId="666"/>
            <ac:spMk id="4" creationId="{0992EDB7-E208-25D0-3663-DEF0E033E062}"/>
          </ac:spMkLst>
        </pc:spChg>
        <pc:spChg chg="add del mod">
          <ac:chgData name="Charlie Carlson" userId="a45f0fe5-4880-4e9f-8dc9-a7e9880fcf38" providerId="ADAL" clId="{CF5F65C6-D1F7-5BF4-B801-409E4ECF63BD}" dt="2025-09-24T18:47:42.622" v="3415" actId="478"/>
          <ac:spMkLst>
            <pc:docMk/>
            <pc:sldMk cId="1790403501" sldId="666"/>
            <ac:spMk id="6" creationId="{00137ED0-6F7C-B6E4-FE90-6538AA0F34CA}"/>
          </ac:spMkLst>
        </pc:spChg>
        <pc:spChg chg="add mod">
          <ac:chgData name="Charlie Carlson" userId="a45f0fe5-4880-4e9f-8dc9-a7e9880fcf38" providerId="ADAL" clId="{CF5F65C6-D1F7-5BF4-B801-409E4ECF63BD}" dt="2025-09-24T19:09:22.378" v="4171" actId="1076"/>
          <ac:spMkLst>
            <pc:docMk/>
            <pc:sldMk cId="1790403501" sldId="666"/>
            <ac:spMk id="7" creationId="{D80DBBF8-8DE0-A4FD-00DB-2C0E02E5A5FE}"/>
          </ac:spMkLst>
        </pc:spChg>
      </pc:sldChg>
      <pc:sldChg chg="addSp modSp add">
        <pc:chgData name="Charlie Carlson" userId="a45f0fe5-4880-4e9f-8dc9-a7e9880fcf38" providerId="ADAL" clId="{CF5F65C6-D1F7-5BF4-B801-409E4ECF63BD}" dt="2025-09-24T19:20:42.047" v="4584"/>
        <pc:sldMkLst>
          <pc:docMk/>
          <pc:sldMk cId="3689704382" sldId="667"/>
        </pc:sldMkLst>
        <pc:spChg chg="mod">
          <ac:chgData name="Charlie Carlson" userId="a45f0fe5-4880-4e9f-8dc9-a7e9880fcf38" providerId="ADAL" clId="{CF5F65C6-D1F7-5BF4-B801-409E4ECF63BD}" dt="2025-09-24T19:20:42.047" v="4584"/>
          <ac:spMkLst>
            <pc:docMk/>
            <pc:sldMk cId="3689704382" sldId="667"/>
            <ac:spMk id="3" creationId="{508E2093-4215-2659-C8DF-A95F4A699EFA}"/>
          </ac:spMkLst>
        </pc:spChg>
        <pc:spChg chg="add mod">
          <ac:chgData name="Charlie Carlson" userId="a45f0fe5-4880-4e9f-8dc9-a7e9880fcf38" providerId="ADAL" clId="{CF5F65C6-D1F7-5BF4-B801-409E4ECF63BD}" dt="2025-09-24T19:09:24.783" v="4172"/>
          <ac:spMkLst>
            <pc:docMk/>
            <pc:sldMk cId="3689704382" sldId="667"/>
            <ac:spMk id="7" creationId="{9075EFDE-3F3A-E4C6-724F-0038F2CDBFC5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0:44.828" v="4585"/>
        <pc:sldMkLst>
          <pc:docMk/>
          <pc:sldMk cId="3377126492" sldId="668"/>
        </pc:sldMkLst>
        <pc:spChg chg="mod">
          <ac:chgData name="Charlie Carlson" userId="a45f0fe5-4880-4e9f-8dc9-a7e9880fcf38" providerId="ADAL" clId="{CF5F65C6-D1F7-5BF4-B801-409E4ECF63BD}" dt="2025-09-24T19:20:44.828" v="4585"/>
          <ac:spMkLst>
            <pc:docMk/>
            <pc:sldMk cId="3377126492" sldId="668"/>
            <ac:spMk id="3" creationId="{7560F651-F561-7801-46F9-8900F592A39B}"/>
          </ac:spMkLst>
        </pc:spChg>
        <pc:spChg chg="add mod">
          <ac:chgData name="Charlie Carlson" userId="a45f0fe5-4880-4e9f-8dc9-a7e9880fcf38" providerId="ADAL" clId="{CF5F65C6-D1F7-5BF4-B801-409E4ECF63BD}" dt="2025-09-24T18:47:50.221" v="3418" actId="1076"/>
          <ac:spMkLst>
            <pc:docMk/>
            <pc:sldMk cId="3377126492" sldId="668"/>
            <ac:spMk id="7" creationId="{A1A79984-8619-1B7E-E16C-D4ED47620A32}"/>
          </ac:spMkLst>
        </pc:spChg>
        <pc:spChg chg="add mod">
          <ac:chgData name="Charlie Carlson" userId="a45f0fe5-4880-4e9f-8dc9-a7e9880fcf38" providerId="ADAL" clId="{CF5F65C6-D1F7-5BF4-B801-409E4ECF63BD}" dt="2025-09-24T19:09:26.338" v="4173"/>
          <ac:spMkLst>
            <pc:docMk/>
            <pc:sldMk cId="3377126492" sldId="668"/>
            <ac:spMk id="8" creationId="{83C96410-8CF9-92C2-A31D-90D4E6D94C42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0:47.774" v="4586"/>
        <pc:sldMkLst>
          <pc:docMk/>
          <pc:sldMk cId="1037525217" sldId="669"/>
        </pc:sldMkLst>
        <pc:spChg chg="mod">
          <ac:chgData name="Charlie Carlson" userId="a45f0fe5-4880-4e9f-8dc9-a7e9880fcf38" providerId="ADAL" clId="{CF5F65C6-D1F7-5BF4-B801-409E4ECF63BD}" dt="2025-09-24T19:20:47.774" v="4586"/>
          <ac:spMkLst>
            <pc:docMk/>
            <pc:sldMk cId="1037525217" sldId="669"/>
            <ac:spMk id="3" creationId="{17ABE0FE-33D6-5201-3A5B-1357B1558E36}"/>
          </ac:spMkLst>
        </pc:spChg>
        <pc:spChg chg="add mod">
          <ac:chgData name="Charlie Carlson" userId="a45f0fe5-4880-4e9f-8dc9-a7e9880fcf38" providerId="ADAL" clId="{CF5F65C6-D1F7-5BF4-B801-409E4ECF63BD}" dt="2025-09-24T18:47:57.692" v="3421" actId="1076"/>
          <ac:spMkLst>
            <pc:docMk/>
            <pc:sldMk cId="1037525217" sldId="669"/>
            <ac:spMk id="8" creationId="{ADAE9450-9725-E0D5-4026-EC7CC8C623F4}"/>
          </ac:spMkLst>
        </pc:spChg>
        <pc:spChg chg="add mod">
          <ac:chgData name="Charlie Carlson" userId="a45f0fe5-4880-4e9f-8dc9-a7e9880fcf38" providerId="ADAL" clId="{CF5F65C6-D1F7-5BF4-B801-409E4ECF63BD}" dt="2025-09-24T19:09:27.850" v="4174"/>
          <ac:spMkLst>
            <pc:docMk/>
            <pc:sldMk cId="1037525217" sldId="669"/>
            <ac:spMk id="9" creationId="{9C3A9BE5-6024-EDA1-972A-627AE858A1BD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4T19:20:50.664" v="4587"/>
        <pc:sldMkLst>
          <pc:docMk/>
          <pc:sldMk cId="1865017308" sldId="670"/>
        </pc:sldMkLst>
        <pc:spChg chg="mod">
          <ac:chgData name="Charlie Carlson" userId="a45f0fe5-4880-4e9f-8dc9-a7e9880fcf38" providerId="ADAL" clId="{CF5F65C6-D1F7-5BF4-B801-409E4ECF63BD}" dt="2025-09-24T19:20:50.664" v="4587"/>
          <ac:spMkLst>
            <pc:docMk/>
            <pc:sldMk cId="1865017308" sldId="670"/>
            <ac:spMk id="3" creationId="{A09A3700-BE46-6724-B85E-896392A07F37}"/>
          </ac:spMkLst>
        </pc:spChg>
        <pc:spChg chg="add del mod">
          <ac:chgData name="Charlie Carlson" userId="a45f0fe5-4880-4e9f-8dc9-a7e9880fcf38" providerId="ADAL" clId="{CF5F65C6-D1F7-5BF4-B801-409E4ECF63BD}" dt="2025-09-24T18:59:23.327" v="3723" actId="478"/>
          <ac:spMkLst>
            <pc:docMk/>
            <pc:sldMk cId="1865017308" sldId="670"/>
            <ac:spMk id="9" creationId="{CE4A615C-95BE-CBB2-CEDC-A944B0488BF8}"/>
          </ac:spMkLst>
        </pc:spChg>
        <pc:spChg chg="add mod">
          <ac:chgData name="Charlie Carlson" userId="a45f0fe5-4880-4e9f-8dc9-a7e9880fcf38" providerId="ADAL" clId="{CF5F65C6-D1F7-5BF4-B801-409E4ECF63BD}" dt="2025-09-24T19:02:01.451" v="3817" actId="20577"/>
          <ac:spMkLst>
            <pc:docMk/>
            <pc:sldMk cId="1865017308" sldId="670"/>
            <ac:spMk id="10" creationId="{09C9FECE-8379-73B5-6CD2-5C17187D9BAE}"/>
          </ac:spMkLst>
        </pc:spChg>
        <pc:spChg chg="add mod">
          <ac:chgData name="Charlie Carlson" userId="a45f0fe5-4880-4e9f-8dc9-a7e9880fcf38" providerId="ADAL" clId="{CF5F65C6-D1F7-5BF4-B801-409E4ECF63BD}" dt="2025-09-24T19:09:29.705" v="4175"/>
          <ac:spMkLst>
            <pc:docMk/>
            <pc:sldMk cId="1865017308" sldId="670"/>
            <ac:spMk id="28" creationId="{77C7BB1A-6526-2B5B-A849-BAAE794B8E7A}"/>
          </ac:spMkLst>
        </pc:spChg>
        <pc:cxnChg chg="add del mod">
          <ac:chgData name="Charlie Carlson" userId="a45f0fe5-4880-4e9f-8dc9-a7e9880fcf38" providerId="ADAL" clId="{CF5F65C6-D1F7-5BF4-B801-409E4ECF63BD}" dt="2025-09-24T18:59:13.844" v="3718" actId="478"/>
          <ac:cxnSpMkLst>
            <pc:docMk/>
            <pc:sldMk cId="1865017308" sldId="670"/>
            <ac:cxnSpMk id="12" creationId="{7E204014-0C31-F718-4782-AB967881892B}"/>
          </ac:cxnSpMkLst>
        </pc:cxnChg>
        <pc:cxnChg chg="add del mod">
          <ac:chgData name="Charlie Carlson" userId="a45f0fe5-4880-4e9f-8dc9-a7e9880fcf38" providerId="ADAL" clId="{CF5F65C6-D1F7-5BF4-B801-409E4ECF63BD}" dt="2025-09-24T18:59:16.857" v="3721" actId="478"/>
          <ac:cxnSpMkLst>
            <pc:docMk/>
            <pc:sldMk cId="1865017308" sldId="670"/>
            <ac:cxnSpMk id="13" creationId="{723F1ED9-2918-7828-7A47-451ABB20B57A}"/>
          </ac:cxnSpMkLst>
        </pc:cxnChg>
        <pc:cxnChg chg="add del mod">
          <ac:chgData name="Charlie Carlson" userId="a45f0fe5-4880-4e9f-8dc9-a7e9880fcf38" providerId="ADAL" clId="{CF5F65C6-D1F7-5BF4-B801-409E4ECF63BD}" dt="2025-09-24T18:55:32.652" v="3680" actId="478"/>
          <ac:cxnSpMkLst>
            <pc:docMk/>
            <pc:sldMk cId="1865017308" sldId="670"/>
            <ac:cxnSpMk id="16" creationId="{6E254927-CD91-E849-8A8B-A89413E9342E}"/>
          </ac:cxnSpMkLst>
        </pc:cxnChg>
        <pc:cxnChg chg="add del mod">
          <ac:chgData name="Charlie Carlson" userId="a45f0fe5-4880-4e9f-8dc9-a7e9880fcf38" providerId="ADAL" clId="{CF5F65C6-D1F7-5BF4-B801-409E4ECF63BD}" dt="2025-09-24T18:59:15.957" v="3720" actId="478"/>
          <ac:cxnSpMkLst>
            <pc:docMk/>
            <pc:sldMk cId="1865017308" sldId="670"/>
            <ac:cxnSpMk id="19" creationId="{2771135F-6FD5-EAC6-723A-1488A248BF59}"/>
          </ac:cxnSpMkLst>
        </pc:cxnChg>
        <pc:cxnChg chg="add del mod">
          <ac:chgData name="Charlie Carlson" userId="a45f0fe5-4880-4e9f-8dc9-a7e9880fcf38" providerId="ADAL" clId="{CF5F65C6-D1F7-5BF4-B801-409E4ECF63BD}" dt="2025-09-24T18:59:14.936" v="3719" actId="478"/>
          <ac:cxnSpMkLst>
            <pc:docMk/>
            <pc:sldMk cId="1865017308" sldId="670"/>
            <ac:cxnSpMk id="26" creationId="{A4B9F9B6-A3EE-5778-D89B-083CE049C4AA}"/>
          </ac:cxnSpMkLst>
        </pc:cxnChg>
      </pc:sldChg>
      <pc:sldChg chg="addSp delSp modSp add del mod">
        <pc:chgData name="Charlie Carlson" userId="a45f0fe5-4880-4e9f-8dc9-a7e9880fcf38" providerId="ADAL" clId="{CF5F65C6-D1F7-5BF4-B801-409E4ECF63BD}" dt="2025-09-24T19:04:37.843" v="3956" actId="2696"/>
        <pc:sldMkLst>
          <pc:docMk/>
          <pc:sldMk cId="778345590" sldId="671"/>
        </pc:sldMkLst>
        <pc:spChg chg="del">
          <ac:chgData name="Charlie Carlson" userId="a45f0fe5-4880-4e9f-8dc9-a7e9880fcf38" providerId="ADAL" clId="{CF5F65C6-D1F7-5BF4-B801-409E4ECF63BD}" dt="2025-09-24T18:55:59.625" v="3686" actId="478"/>
          <ac:spMkLst>
            <pc:docMk/>
            <pc:sldMk cId="778345590" sldId="671"/>
            <ac:spMk id="10" creationId="{22C684D8-424B-6C2B-2611-119C5B5E693A}"/>
          </ac:spMkLst>
        </pc:spChg>
        <pc:spChg chg="add mod">
          <ac:chgData name="Charlie Carlson" userId="a45f0fe5-4880-4e9f-8dc9-a7e9880fcf38" providerId="ADAL" clId="{CF5F65C6-D1F7-5BF4-B801-409E4ECF63BD}" dt="2025-09-24T18:56:08.857" v="3692" actId="20577"/>
          <ac:spMkLst>
            <pc:docMk/>
            <pc:sldMk cId="778345590" sldId="671"/>
            <ac:spMk id="11" creationId="{3199CB1A-AD99-4A11-C7AF-5F76789E7621}"/>
          </ac:spMkLst>
        </pc:spChg>
        <pc:cxnChg chg="del mod">
          <ac:chgData name="Charlie Carlson" userId="a45f0fe5-4880-4e9f-8dc9-a7e9880fcf38" providerId="ADAL" clId="{CF5F65C6-D1F7-5BF4-B801-409E4ECF63BD}" dt="2025-09-24T18:56:02.578" v="3689" actId="478"/>
          <ac:cxnSpMkLst>
            <pc:docMk/>
            <pc:sldMk cId="778345590" sldId="671"/>
            <ac:cxnSpMk id="12" creationId="{80BE60A4-B971-2DD5-A3AA-592272203F49}"/>
          </ac:cxnSpMkLst>
        </pc:cxnChg>
        <pc:cxnChg chg="del">
          <ac:chgData name="Charlie Carlson" userId="a45f0fe5-4880-4e9f-8dc9-a7e9880fcf38" providerId="ADAL" clId="{CF5F65C6-D1F7-5BF4-B801-409E4ECF63BD}" dt="2025-09-24T18:56:01.506" v="3688" actId="478"/>
          <ac:cxnSpMkLst>
            <pc:docMk/>
            <pc:sldMk cId="778345590" sldId="671"/>
            <ac:cxnSpMk id="13" creationId="{3175A065-32AB-D215-4244-62046C24A650}"/>
          </ac:cxnSpMkLst>
        </pc:cxnChg>
        <pc:cxnChg chg="del">
          <ac:chgData name="Charlie Carlson" userId="a45f0fe5-4880-4e9f-8dc9-a7e9880fcf38" providerId="ADAL" clId="{CF5F65C6-D1F7-5BF4-B801-409E4ECF63BD}" dt="2025-09-24T18:56:00.748" v="3687" actId="478"/>
          <ac:cxnSpMkLst>
            <pc:docMk/>
            <pc:sldMk cId="778345590" sldId="671"/>
            <ac:cxnSpMk id="19" creationId="{C67B211D-C00A-E964-8D2D-E85F4155166B}"/>
          </ac:cxnSpMkLst>
        </pc:cxnChg>
      </pc:sldChg>
      <pc:sldChg chg="addSp modSp add del mod">
        <pc:chgData name="Charlie Carlson" userId="a45f0fe5-4880-4e9f-8dc9-a7e9880fcf38" providerId="ADAL" clId="{CF5F65C6-D1F7-5BF4-B801-409E4ECF63BD}" dt="2025-09-24T19:04:37.848" v="3957" actId="2696"/>
        <pc:sldMkLst>
          <pc:docMk/>
          <pc:sldMk cId="1579028102" sldId="672"/>
        </pc:sldMkLst>
        <pc:spChg chg="add mod">
          <ac:chgData name="Charlie Carlson" userId="a45f0fe5-4880-4e9f-8dc9-a7e9880fcf38" providerId="ADAL" clId="{CF5F65C6-D1F7-5BF4-B801-409E4ECF63BD}" dt="2025-09-24T18:57:01.984" v="3707" actId="20577"/>
          <ac:spMkLst>
            <pc:docMk/>
            <pc:sldMk cId="1579028102" sldId="672"/>
            <ac:spMk id="10" creationId="{2812D64A-BE6A-0677-B8ED-B183272A7E29}"/>
          </ac:spMkLst>
        </pc:spChg>
        <pc:spChg chg="mod">
          <ac:chgData name="Charlie Carlson" userId="a45f0fe5-4880-4e9f-8dc9-a7e9880fcf38" providerId="ADAL" clId="{CF5F65C6-D1F7-5BF4-B801-409E4ECF63BD}" dt="2025-09-24T18:57:55.019" v="3716" actId="1076"/>
          <ac:spMkLst>
            <pc:docMk/>
            <pc:sldMk cId="1579028102" sldId="672"/>
            <ac:spMk id="11" creationId="{7F978763-D83E-BB2E-9556-5ED7BD6779A5}"/>
          </ac:spMkLst>
        </pc:spChg>
      </pc:sldChg>
      <pc:sldChg chg="modSp add del mod">
        <pc:chgData name="Charlie Carlson" userId="a45f0fe5-4880-4e9f-8dc9-a7e9880fcf38" providerId="ADAL" clId="{CF5F65C6-D1F7-5BF4-B801-409E4ECF63BD}" dt="2025-09-24T19:04:37.857" v="3958" actId="2696"/>
        <pc:sldMkLst>
          <pc:docMk/>
          <pc:sldMk cId="2906545750" sldId="673"/>
        </pc:sldMkLst>
        <pc:spChg chg="mod">
          <ac:chgData name="Charlie Carlson" userId="a45f0fe5-4880-4e9f-8dc9-a7e9880fcf38" providerId="ADAL" clId="{CF5F65C6-D1F7-5BF4-B801-409E4ECF63BD}" dt="2025-09-24T18:57:44.659" v="3713" actId="1076"/>
          <ac:spMkLst>
            <pc:docMk/>
            <pc:sldMk cId="2906545750" sldId="673"/>
            <ac:spMk id="11" creationId="{0A9943AC-180E-E7EE-DAC6-F6A6968C7E61}"/>
          </ac:spMkLst>
        </pc:spChg>
      </pc:sldChg>
      <pc:sldChg chg="add del">
        <pc:chgData name="Charlie Carlson" userId="a45f0fe5-4880-4e9f-8dc9-a7e9880fcf38" providerId="ADAL" clId="{CF5F65C6-D1F7-5BF4-B801-409E4ECF63BD}" dt="2025-09-24T19:04:37.871" v="3959" actId="2696"/>
        <pc:sldMkLst>
          <pc:docMk/>
          <pc:sldMk cId="2598148896" sldId="674"/>
        </pc:sldMkLst>
      </pc:sldChg>
      <pc:sldChg chg="addSp modSp add mod">
        <pc:chgData name="Charlie Carlson" userId="a45f0fe5-4880-4e9f-8dc9-a7e9880fcf38" providerId="ADAL" clId="{CF5F65C6-D1F7-5BF4-B801-409E4ECF63BD}" dt="2025-09-24T19:20:55.927" v="4589"/>
        <pc:sldMkLst>
          <pc:docMk/>
          <pc:sldMk cId="2752924649" sldId="675"/>
        </pc:sldMkLst>
        <pc:spChg chg="mod">
          <ac:chgData name="Charlie Carlson" userId="a45f0fe5-4880-4e9f-8dc9-a7e9880fcf38" providerId="ADAL" clId="{CF5F65C6-D1F7-5BF4-B801-409E4ECF63BD}" dt="2025-09-24T19:20:55.927" v="4589"/>
          <ac:spMkLst>
            <pc:docMk/>
            <pc:sldMk cId="2752924649" sldId="675"/>
            <ac:spMk id="3" creationId="{0846A13E-289E-3372-7F0F-22366E04EA71}"/>
          </ac:spMkLst>
        </pc:spChg>
        <pc:spChg chg="mod">
          <ac:chgData name="Charlie Carlson" userId="a45f0fe5-4880-4e9f-8dc9-a7e9880fcf38" providerId="ADAL" clId="{CF5F65C6-D1F7-5BF4-B801-409E4ECF63BD}" dt="2025-09-24T19:03:01.612" v="3904" actId="20577"/>
          <ac:spMkLst>
            <pc:docMk/>
            <pc:sldMk cId="2752924649" sldId="675"/>
            <ac:spMk id="10" creationId="{7F90CE52-7215-0DA6-77DA-A2AF99564C26}"/>
          </ac:spMkLst>
        </pc:spChg>
        <pc:spChg chg="add mod">
          <ac:chgData name="Charlie Carlson" userId="a45f0fe5-4880-4e9f-8dc9-a7e9880fcf38" providerId="ADAL" clId="{CF5F65C6-D1F7-5BF4-B801-409E4ECF63BD}" dt="2025-09-24T19:09:32.194" v="4177"/>
          <ac:spMkLst>
            <pc:docMk/>
            <pc:sldMk cId="2752924649" sldId="675"/>
            <ac:spMk id="11" creationId="{328CD90D-8324-A5C3-6F1D-7EEDAA4CEB1E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0:53.100" v="4588"/>
        <pc:sldMkLst>
          <pc:docMk/>
          <pc:sldMk cId="3756100115" sldId="676"/>
        </pc:sldMkLst>
        <pc:spChg chg="mod">
          <ac:chgData name="Charlie Carlson" userId="a45f0fe5-4880-4e9f-8dc9-a7e9880fcf38" providerId="ADAL" clId="{CF5F65C6-D1F7-5BF4-B801-409E4ECF63BD}" dt="2025-09-24T19:20:53.100" v="4588"/>
          <ac:spMkLst>
            <pc:docMk/>
            <pc:sldMk cId="3756100115" sldId="676"/>
            <ac:spMk id="3" creationId="{E4F57B7D-A46A-7187-E4DE-CD70E66C6536}"/>
          </ac:spMkLst>
        </pc:spChg>
        <pc:spChg chg="add mod">
          <ac:chgData name="Charlie Carlson" userId="a45f0fe5-4880-4e9f-8dc9-a7e9880fcf38" providerId="ADAL" clId="{CF5F65C6-D1F7-5BF4-B801-409E4ECF63BD}" dt="2025-09-24T19:09:30.809" v="4176"/>
          <ac:spMkLst>
            <pc:docMk/>
            <pc:sldMk cId="3756100115" sldId="676"/>
            <ac:spMk id="9" creationId="{F3182E4E-1CAC-F371-6F3F-675048B3150F}"/>
          </ac:spMkLst>
        </pc:spChg>
        <pc:spChg chg="mod">
          <ac:chgData name="Charlie Carlson" userId="a45f0fe5-4880-4e9f-8dc9-a7e9880fcf38" providerId="ADAL" clId="{CF5F65C6-D1F7-5BF4-B801-409E4ECF63BD}" dt="2025-09-24T19:02:42.626" v="3876" actId="20577"/>
          <ac:spMkLst>
            <pc:docMk/>
            <pc:sldMk cId="3756100115" sldId="676"/>
            <ac:spMk id="10" creationId="{EBB40CB5-633F-94A3-6CE4-D9265DF7F50C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0:58.748" v="4590"/>
        <pc:sldMkLst>
          <pc:docMk/>
          <pc:sldMk cId="1064202200" sldId="677"/>
        </pc:sldMkLst>
        <pc:spChg chg="mod">
          <ac:chgData name="Charlie Carlson" userId="a45f0fe5-4880-4e9f-8dc9-a7e9880fcf38" providerId="ADAL" clId="{CF5F65C6-D1F7-5BF4-B801-409E4ECF63BD}" dt="2025-09-24T19:20:58.748" v="4590"/>
          <ac:spMkLst>
            <pc:docMk/>
            <pc:sldMk cId="1064202200" sldId="677"/>
            <ac:spMk id="3" creationId="{D426089D-8626-6D6B-A61F-63B20F3F85AE}"/>
          </ac:spMkLst>
        </pc:spChg>
        <pc:spChg chg="mod">
          <ac:chgData name="Charlie Carlson" userId="a45f0fe5-4880-4e9f-8dc9-a7e9880fcf38" providerId="ADAL" clId="{CF5F65C6-D1F7-5BF4-B801-409E4ECF63BD}" dt="2025-09-24T19:03:14.515" v="3943" actId="20577"/>
          <ac:spMkLst>
            <pc:docMk/>
            <pc:sldMk cId="1064202200" sldId="677"/>
            <ac:spMk id="10" creationId="{89E30999-4444-7C4F-0E45-DEB17BBD67ED}"/>
          </ac:spMkLst>
        </pc:spChg>
        <pc:spChg chg="add mod">
          <ac:chgData name="Charlie Carlson" userId="a45f0fe5-4880-4e9f-8dc9-a7e9880fcf38" providerId="ADAL" clId="{CF5F65C6-D1F7-5BF4-B801-409E4ECF63BD}" dt="2025-09-24T19:03:21.846" v="3945" actId="1076"/>
          <ac:spMkLst>
            <pc:docMk/>
            <pc:sldMk cId="1064202200" sldId="677"/>
            <ac:spMk id="11" creationId="{35853BFE-4D72-46A4-D901-E78CE3421D2A}"/>
          </ac:spMkLst>
        </pc:spChg>
        <pc:spChg chg="add mod">
          <ac:chgData name="Charlie Carlson" userId="a45f0fe5-4880-4e9f-8dc9-a7e9880fcf38" providerId="ADAL" clId="{CF5F65C6-D1F7-5BF4-B801-409E4ECF63BD}" dt="2025-09-24T19:09:33.511" v="4178"/>
          <ac:spMkLst>
            <pc:docMk/>
            <pc:sldMk cId="1064202200" sldId="677"/>
            <ac:spMk id="12" creationId="{5EADB5AE-EEA9-3452-8A8F-4D9448DA5288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4T19:21:02.485" v="4591"/>
        <pc:sldMkLst>
          <pc:docMk/>
          <pc:sldMk cId="2275198711" sldId="678"/>
        </pc:sldMkLst>
        <pc:spChg chg="mod">
          <ac:chgData name="Charlie Carlson" userId="a45f0fe5-4880-4e9f-8dc9-a7e9880fcf38" providerId="ADAL" clId="{CF5F65C6-D1F7-5BF4-B801-409E4ECF63BD}" dt="2025-09-24T19:21:02.485" v="4591"/>
          <ac:spMkLst>
            <pc:docMk/>
            <pc:sldMk cId="2275198711" sldId="678"/>
            <ac:spMk id="3" creationId="{E7F5F090-A82F-A501-A2F2-C3BCB190580D}"/>
          </ac:spMkLst>
        </pc:spChg>
        <pc:spChg chg="del">
          <ac:chgData name="Charlie Carlson" userId="a45f0fe5-4880-4e9f-8dc9-a7e9880fcf38" providerId="ADAL" clId="{CF5F65C6-D1F7-5BF4-B801-409E4ECF63BD}" dt="2025-09-24T19:03:49.599" v="3947" actId="478"/>
          <ac:spMkLst>
            <pc:docMk/>
            <pc:sldMk cId="2275198711" sldId="678"/>
            <ac:spMk id="10" creationId="{5424DC1D-1424-A6FF-A5F5-A4FA2768CB58}"/>
          </ac:spMkLst>
        </pc:spChg>
        <pc:spChg chg="add mod">
          <ac:chgData name="Charlie Carlson" userId="a45f0fe5-4880-4e9f-8dc9-a7e9880fcf38" providerId="ADAL" clId="{CF5F65C6-D1F7-5BF4-B801-409E4ECF63BD}" dt="2025-09-24T19:03:59.640" v="3949" actId="1076"/>
          <ac:spMkLst>
            <pc:docMk/>
            <pc:sldMk cId="2275198711" sldId="678"/>
            <ac:spMk id="12" creationId="{CBAD59E2-3B29-FB5F-9573-89F59DCC0976}"/>
          </ac:spMkLst>
        </pc:spChg>
        <pc:spChg chg="add mod">
          <ac:chgData name="Charlie Carlson" userId="a45f0fe5-4880-4e9f-8dc9-a7e9880fcf38" providerId="ADAL" clId="{CF5F65C6-D1F7-5BF4-B801-409E4ECF63BD}" dt="2025-09-24T19:09:35.013" v="4179"/>
          <ac:spMkLst>
            <pc:docMk/>
            <pc:sldMk cId="2275198711" sldId="678"/>
            <ac:spMk id="13" creationId="{3A784A89-CD52-D55B-B746-5A0A2BD8A4B9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4T19:21:04.679" v="4592"/>
        <pc:sldMkLst>
          <pc:docMk/>
          <pc:sldMk cId="2015379407" sldId="679"/>
        </pc:sldMkLst>
        <pc:spChg chg="mod">
          <ac:chgData name="Charlie Carlson" userId="a45f0fe5-4880-4e9f-8dc9-a7e9880fcf38" providerId="ADAL" clId="{CF5F65C6-D1F7-5BF4-B801-409E4ECF63BD}" dt="2025-09-24T19:21:04.679" v="4592"/>
          <ac:spMkLst>
            <pc:docMk/>
            <pc:sldMk cId="2015379407" sldId="679"/>
            <ac:spMk id="3" creationId="{374B1E1A-F695-4BA2-EF32-6BFEE9D8CF07}"/>
          </ac:spMkLst>
        </pc:spChg>
        <pc:spChg chg="add mod">
          <ac:chgData name="Charlie Carlson" userId="a45f0fe5-4880-4e9f-8dc9-a7e9880fcf38" providerId="ADAL" clId="{CF5F65C6-D1F7-5BF4-B801-409E4ECF63BD}" dt="2025-09-24T19:04:13.975" v="3953" actId="1076"/>
          <ac:spMkLst>
            <pc:docMk/>
            <pc:sldMk cId="2015379407" sldId="679"/>
            <ac:spMk id="10" creationId="{CE3DDDC5-A66B-A9F3-67DC-C36B6B2135A4}"/>
          </ac:spMkLst>
        </pc:spChg>
        <pc:spChg chg="del">
          <ac:chgData name="Charlie Carlson" userId="a45f0fe5-4880-4e9f-8dc9-a7e9880fcf38" providerId="ADAL" clId="{CF5F65C6-D1F7-5BF4-B801-409E4ECF63BD}" dt="2025-09-24T19:04:09.952" v="3951" actId="478"/>
          <ac:spMkLst>
            <pc:docMk/>
            <pc:sldMk cId="2015379407" sldId="679"/>
            <ac:spMk id="12" creationId="{AF830C6D-2A7E-3DDA-289A-7CA7C5B3BF17}"/>
          </ac:spMkLst>
        </pc:spChg>
        <pc:spChg chg="add mod">
          <ac:chgData name="Charlie Carlson" userId="a45f0fe5-4880-4e9f-8dc9-a7e9880fcf38" providerId="ADAL" clId="{CF5F65C6-D1F7-5BF4-B801-409E4ECF63BD}" dt="2025-09-24T19:04:18.107" v="3955" actId="1076"/>
          <ac:spMkLst>
            <pc:docMk/>
            <pc:sldMk cId="2015379407" sldId="679"/>
            <ac:spMk id="13" creationId="{C6023D47-70D9-081E-96DD-1F3989B96ABB}"/>
          </ac:spMkLst>
        </pc:spChg>
        <pc:spChg chg="add mod">
          <ac:chgData name="Charlie Carlson" userId="a45f0fe5-4880-4e9f-8dc9-a7e9880fcf38" providerId="ADAL" clId="{CF5F65C6-D1F7-5BF4-B801-409E4ECF63BD}" dt="2025-09-24T19:09:36.494" v="4180"/>
          <ac:spMkLst>
            <pc:docMk/>
            <pc:sldMk cId="2015379407" sldId="679"/>
            <ac:spMk id="14" creationId="{BD113AAC-3583-3508-313C-96AE3B820190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1:07.342" v="4593"/>
        <pc:sldMkLst>
          <pc:docMk/>
          <pc:sldMk cId="738263950" sldId="680"/>
        </pc:sldMkLst>
        <pc:spChg chg="mod">
          <ac:chgData name="Charlie Carlson" userId="a45f0fe5-4880-4e9f-8dc9-a7e9880fcf38" providerId="ADAL" clId="{CF5F65C6-D1F7-5BF4-B801-409E4ECF63BD}" dt="2025-09-24T19:21:07.342" v="4593"/>
          <ac:spMkLst>
            <pc:docMk/>
            <pc:sldMk cId="738263950" sldId="680"/>
            <ac:spMk id="3" creationId="{BAA4B3E5-22D5-739C-B50C-D7A018292954}"/>
          </ac:spMkLst>
        </pc:spChg>
        <pc:spChg chg="mod">
          <ac:chgData name="Charlie Carlson" userId="a45f0fe5-4880-4e9f-8dc9-a7e9880fcf38" providerId="ADAL" clId="{CF5F65C6-D1F7-5BF4-B801-409E4ECF63BD}" dt="2025-09-24T19:04:48.373" v="3982" actId="20577"/>
          <ac:spMkLst>
            <pc:docMk/>
            <pc:sldMk cId="738263950" sldId="680"/>
            <ac:spMk id="10" creationId="{21871222-DC66-2977-2A5E-E4D4CC92A33D}"/>
          </ac:spMkLst>
        </pc:spChg>
        <pc:spChg chg="add mod">
          <ac:chgData name="Charlie Carlson" userId="a45f0fe5-4880-4e9f-8dc9-a7e9880fcf38" providerId="ADAL" clId="{CF5F65C6-D1F7-5BF4-B801-409E4ECF63BD}" dt="2025-09-24T19:09:37.835" v="4181"/>
          <ac:spMkLst>
            <pc:docMk/>
            <pc:sldMk cId="738263950" sldId="680"/>
            <ac:spMk id="12" creationId="{A8CBB53E-28BC-3EA5-151A-95DF25FA0430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1:11.604" v="4594"/>
        <pc:sldMkLst>
          <pc:docMk/>
          <pc:sldMk cId="4184193680" sldId="681"/>
        </pc:sldMkLst>
        <pc:spChg chg="mod">
          <ac:chgData name="Charlie Carlson" userId="a45f0fe5-4880-4e9f-8dc9-a7e9880fcf38" providerId="ADAL" clId="{CF5F65C6-D1F7-5BF4-B801-409E4ECF63BD}" dt="2025-09-24T19:21:11.604" v="4594"/>
          <ac:spMkLst>
            <pc:docMk/>
            <pc:sldMk cId="4184193680" sldId="681"/>
            <ac:spMk id="3" creationId="{40877D9F-F9C4-C8D4-B9D1-9D8F596BEB9C}"/>
          </ac:spMkLst>
        </pc:spChg>
        <pc:spChg chg="mod">
          <ac:chgData name="Charlie Carlson" userId="a45f0fe5-4880-4e9f-8dc9-a7e9880fcf38" providerId="ADAL" clId="{CF5F65C6-D1F7-5BF4-B801-409E4ECF63BD}" dt="2025-09-24T19:05:02.896" v="3998" actId="20577"/>
          <ac:spMkLst>
            <pc:docMk/>
            <pc:sldMk cId="4184193680" sldId="681"/>
            <ac:spMk id="10" creationId="{0498215B-E1AA-8046-75E6-E7E48F8E10E9}"/>
          </ac:spMkLst>
        </pc:spChg>
        <pc:spChg chg="add mod">
          <ac:chgData name="Charlie Carlson" userId="a45f0fe5-4880-4e9f-8dc9-a7e9880fcf38" providerId="ADAL" clId="{CF5F65C6-D1F7-5BF4-B801-409E4ECF63BD}" dt="2025-09-24T19:09:39.991" v="4182"/>
          <ac:spMkLst>
            <pc:docMk/>
            <pc:sldMk cId="4184193680" sldId="681"/>
            <ac:spMk id="12" creationId="{E7216224-EEE1-8FE3-B9DD-F3CB39EECC41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1:14.195" v="4595"/>
        <pc:sldMkLst>
          <pc:docMk/>
          <pc:sldMk cId="1720261071" sldId="682"/>
        </pc:sldMkLst>
        <pc:spChg chg="mod">
          <ac:chgData name="Charlie Carlson" userId="a45f0fe5-4880-4e9f-8dc9-a7e9880fcf38" providerId="ADAL" clId="{CF5F65C6-D1F7-5BF4-B801-409E4ECF63BD}" dt="2025-09-24T19:21:14.195" v="4595"/>
          <ac:spMkLst>
            <pc:docMk/>
            <pc:sldMk cId="1720261071" sldId="682"/>
            <ac:spMk id="3" creationId="{73B8C798-0DD2-8F6D-56B4-77CE0DAE16A9}"/>
          </ac:spMkLst>
        </pc:spChg>
        <pc:spChg chg="mod">
          <ac:chgData name="Charlie Carlson" userId="a45f0fe5-4880-4e9f-8dc9-a7e9880fcf38" providerId="ADAL" clId="{CF5F65C6-D1F7-5BF4-B801-409E4ECF63BD}" dt="2025-09-24T19:05:36.670" v="4013" actId="1076"/>
          <ac:spMkLst>
            <pc:docMk/>
            <pc:sldMk cId="1720261071" sldId="682"/>
            <ac:spMk id="10" creationId="{7F794261-A0BF-C1D3-1DAC-76CE8755BEBB}"/>
          </ac:spMkLst>
        </pc:spChg>
        <pc:spChg chg="add mod">
          <ac:chgData name="Charlie Carlson" userId="a45f0fe5-4880-4e9f-8dc9-a7e9880fcf38" providerId="ADAL" clId="{CF5F65C6-D1F7-5BF4-B801-409E4ECF63BD}" dt="2025-09-24T19:06:04.703" v="4062" actId="1076"/>
          <ac:spMkLst>
            <pc:docMk/>
            <pc:sldMk cId="1720261071" sldId="682"/>
            <ac:spMk id="12" creationId="{A45BB95C-C1F8-37BE-DD98-8EECCC3A6B2E}"/>
          </ac:spMkLst>
        </pc:spChg>
        <pc:spChg chg="add mod">
          <ac:chgData name="Charlie Carlson" userId="a45f0fe5-4880-4e9f-8dc9-a7e9880fcf38" providerId="ADAL" clId="{CF5F65C6-D1F7-5BF4-B801-409E4ECF63BD}" dt="2025-09-24T19:09:41.554" v="4183"/>
          <ac:spMkLst>
            <pc:docMk/>
            <pc:sldMk cId="1720261071" sldId="682"/>
            <ac:spMk id="14" creationId="{F84F11BA-6546-11D6-295D-DE892CC14E19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1:16.977" v="4596"/>
        <pc:sldMkLst>
          <pc:docMk/>
          <pc:sldMk cId="2669672857" sldId="683"/>
        </pc:sldMkLst>
        <pc:spChg chg="mod">
          <ac:chgData name="Charlie Carlson" userId="a45f0fe5-4880-4e9f-8dc9-a7e9880fcf38" providerId="ADAL" clId="{CF5F65C6-D1F7-5BF4-B801-409E4ECF63BD}" dt="2025-09-24T19:21:16.977" v="4596"/>
          <ac:spMkLst>
            <pc:docMk/>
            <pc:sldMk cId="2669672857" sldId="683"/>
            <ac:spMk id="3" creationId="{93F89EAF-4C4D-AC01-EE28-95DD352952F3}"/>
          </ac:spMkLst>
        </pc:spChg>
        <pc:spChg chg="mod">
          <ac:chgData name="Charlie Carlson" userId="a45f0fe5-4880-4e9f-8dc9-a7e9880fcf38" providerId="ADAL" clId="{CF5F65C6-D1F7-5BF4-B801-409E4ECF63BD}" dt="2025-09-24T19:06:35.228" v="4092" actId="1076"/>
          <ac:spMkLst>
            <pc:docMk/>
            <pc:sldMk cId="2669672857" sldId="683"/>
            <ac:spMk id="10" creationId="{BC811DB3-45B9-7D5A-3469-8E204BD71702}"/>
          </ac:spMkLst>
        </pc:spChg>
        <pc:spChg chg="mod">
          <ac:chgData name="Charlie Carlson" userId="a45f0fe5-4880-4e9f-8dc9-a7e9880fcf38" providerId="ADAL" clId="{CF5F65C6-D1F7-5BF4-B801-409E4ECF63BD}" dt="2025-09-24T19:06:18.552" v="4085" actId="20577"/>
          <ac:spMkLst>
            <pc:docMk/>
            <pc:sldMk cId="2669672857" sldId="683"/>
            <ac:spMk id="12" creationId="{807A362F-401A-6EA8-C6C3-8687BDF4CFE1}"/>
          </ac:spMkLst>
        </pc:spChg>
        <pc:spChg chg="add mod">
          <ac:chgData name="Charlie Carlson" userId="a45f0fe5-4880-4e9f-8dc9-a7e9880fcf38" providerId="ADAL" clId="{CF5F65C6-D1F7-5BF4-B801-409E4ECF63BD}" dt="2025-09-24T19:09:43.111" v="4184"/>
          <ac:spMkLst>
            <pc:docMk/>
            <pc:sldMk cId="2669672857" sldId="683"/>
            <ac:spMk id="14" creationId="{AF3E2AAF-F118-5A8D-6B30-50FAE57CE6BB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4T19:21:19.952" v="4597"/>
        <pc:sldMkLst>
          <pc:docMk/>
          <pc:sldMk cId="933764026" sldId="684"/>
        </pc:sldMkLst>
        <pc:spChg chg="mod">
          <ac:chgData name="Charlie Carlson" userId="a45f0fe5-4880-4e9f-8dc9-a7e9880fcf38" providerId="ADAL" clId="{CF5F65C6-D1F7-5BF4-B801-409E4ECF63BD}" dt="2025-09-24T19:21:19.952" v="4597"/>
          <ac:spMkLst>
            <pc:docMk/>
            <pc:sldMk cId="933764026" sldId="684"/>
            <ac:spMk id="3" creationId="{0DBB5B73-F1F5-7C17-20E9-66A9CDF53C2F}"/>
          </ac:spMkLst>
        </pc:spChg>
        <pc:spChg chg="mod">
          <ac:chgData name="Charlie Carlson" userId="a45f0fe5-4880-4e9f-8dc9-a7e9880fcf38" providerId="ADAL" clId="{CF5F65C6-D1F7-5BF4-B801-409E4ECF63BD}" dt="2025-09-24T19:07:09.880" v="4094" actId="20577"/>
          <ac:spMkLst>
            <pc:docMk/>
            <pc:sldMk cId="933764026" sldId="684"/>
            <ac:spMk id="10" creationId="{CA05A11D-A3ED-AEBB-0A53-AAC62DBEC0A6}"/>
          </ac:spMkLst>
        </pc:spChg>
        <pc:spChg chg="del">
          <ac:chgData name="Charlie Carlson" userId="a45f0fe5-4880-4e9f-8dc9-a7e9880fcf38" providerId="ADAL" clId="{CF5F65C6-D1F7-5BF4-B801-409E4ECF63BD}" dt="2025-09-24T19:07:12.780" v="4095" actId="478"/>
          <ac:spMkLst>
            <pc:docMk/>
            <pc:sldMk cId="933764026" sldId="684"/>
            <ac:spMk id="12" creationId="{3E339604-17FB-C6C8-2B3A-E5D9A1738563}"/>
          </ac:spMkLst>
        </pc:spChg>
        <pc:spChg chg="add mod">
          <ac:chgData name="Charlie Carlson" userId="a45f0fe5-4880-4e9f-8dc9-a7e9880fcf38" providerId="ADAL" clId="{CF5F65C6-D1F7-5BF4-B801-409E4ECF63BD}" dt="2025-09-24T19:09:45.077" v="4185"/>
          <ac:spMkLst>
            <pc:docMk/>
            <pc:sldMk cId="933764026" sldId="684"/>
            <ac:spMk id="14" creationId="{AD4BE1CE-0B3D-6B18-AF20-0AD84A60B801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1:22.981" v="4598"/>
        <pc:sldMkLst>
          <pc:docMk/>
          <pc:sldMk cId="3329699916" sldId="685"/>
        </pc:sldMkLst>
        <pc:spChg chg="mod">
          <ac:chgData name="Charlie Carlson" userId="a45f0fe5-4880-4e9f-8dc9-a7e9880fcf38" providerId="ADAL" clId="{CF5F65C6-D1F7-5BF4-B801-409E4ECF63BD}" dt="2025-09-24T19:21:22.981" v="4598"/>
          <ac:spMkLst>
            <pc:docMk/>
            <pc:sldMk cId="3329699916" sldId="685"/>
            <ac:spMk id="3" creationId="{7EAA2F4C-CB61-A1A3-571B-B4E3194CA987}"/>
          </ac:spMkLst>
        </pc:spChg>
        <pc:spChg chg="add mod">
          <ac:chgData name="Charlie Carlson" userId="a45f0fe5-4880-4e9f-8dc9-a7e9880fcf38" providerId="ADAL" clId="{CF5F65C6-D1F7-5BF4-B801-409E4ECF63BD}" dt="2025-09-24T19:07:26.102" v="4098" actId="1076"/>
          <ac:spMkLst>
            <pc:docMk/>
            <pc:sldMk cId="3329699916" sldId="685"/>
            <ac:spMk id="12" creationId="{943F570D-DBEF-FE41-48B6-79DBB9175AB0}"/>
          </ac:spMkLst>
        </pc:spChg>
        <pc:spChg chg="add mod">
          <ac:chgData name="Charlie Carlson" userId="a45f0fe5-4880-4e9f-8dc9-a7e9880fcf38" providerId="ADAL" clId="{CF5F65C6-D1F7-5BF4-B801-409E4ECF63BD}" dt="2025-09-24T19:07:29.066" v="4100" actId="1076"/>
          <ac:spMkLst>
            <pc:docMk/>
            <pc:sldMk cId="3329699916" sldId="685"/>
            <ac:spMk id="14" creationId="{DF486D49-94B5-6FA9-EAE9-CFDA7B674DF9}"/>
          </ac:spMkLst>
        </pc:spChg>
        <pc:spChg chg="add mod">
          <ac:chgData name="Charlie Carlson" userId="a45f0fe5-4880-4e9f-8dc9-a7e9880fcf38" providerId="ADAL" clId="{CF5F65C6-D1F7-5BF4-B801-409E4ECF63BD}" dt="2025-09-24T19:07:31.248" v="4102" actId="1076"/>
          <ac:spMkLst>
            <pc:docMk/>
            <pc:sldMk cId="3329699916" sldId="685"/>
            <ac:spMk id="15" creationId="{44BA4099-4964-38D8-9979-0B1E164A28F0}"/>
          </ac:spMkLst>
        </pc:spChg>
        <pc:spChg chg="add mod">
          <ac:chgData name="Charlie Carlson" userId="a45f0fe5-4880-4e9f-8dc9-a7e9880fcf38" providerId="ADAL" clId="{CF5F65C6-D1F7-5BF4-B801-409E4ECF63BD}" dt="2025-09-24T19:07:36.898" v="4104" actId="1076"/>
          <ac:spMkLst>
            <pc:docMk/>
            <pc:sldMk cId="3329699916" sldId="685"/>
            <ac:spMk id="16" creationId="{39A72632-3823-4DBF-4B1B-065B3136159A}"/>
          </ac:spMkLst>
        </pc:spChg>
        <pc:spChg chg="add mod">
          <ac:chgData name="Charlie Carlson" userId="a45f0fe5-4880-4e9f-8dc9-a7e9880fcf38" providerId="ADAL" clId="{CF5F65C6-D1F7-5BF4-B801-409E4ECF63BD}" dt="2025-09-24T19:09:46.673" v="4186"/>
          <ac:spMkLst>
            <pc:docMk/>
            <pc:sldMk cId="3329699916" sldId="685"/>
            <ac:spMk id="17" creationId="{DD803083-BA9B-8BBC-A4FB-AA343BA268F0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4T19:21:25.419" v="4599"/>
        <pc:sldMkLst>
          <pc:docMk/>
          <pc:sldMk cId="2026524628" sldId="686"/>
        </pc:sldMkLst>
        <pc:spChg chg="mod">
          <ac:chgData name="Charlie Carlson" userId="a45f0fe5-4880-4e9f-8dc9-a7e9880fcf38" providerId="ADAL" clId="{CF5F65C6-D1F7-5BF4-B801-409E4ECF63BD}" dt="2025-09-24T19:21:25.419" v="4599"/>
          <ac:spMkLst>
            <pc:docMk/>
            <pc:sldMk cId="2026524628" sldId="686"/>
            <ac:spMk id="3" creationId="{391FF632-5BF4-8784-E1D6-BA5635B20FB8}"/>
          </ac:spMkLst>
        </pc:spChg>
        <pc:spChg chg="del">
          <ac:chgData name="Charlie Carlson" userId="a45f0fe5-4880-4e9f-8dc9-a7e9880fcf38" providerId="ADAL" clId="{CF5F65C6-D1F7-5BF4-B801-409E4ECF63BD}" dt="2025-09-24T19:08:04.008" v="4117" actId="478"/>
          <ac:spMkLst>
            <pc:docMk/>
            <pc:sldMk cId="2026524628" sldId="686"/>
            <ac:spMk id="12" creationId="{DD2112C8-BA0D-BF44-236E-81F4ADDF2B1F}"/>
          </ac:spMkLst>
        </pc:spChg>
        <pc:spChg chg="del">
          <ac:chgData name="Charlie Carlson" userId="a45f0fe5-4880-4e9f-8dc9-a7e9880fcf38" providerId="ADAL" clId="{CF5F65C6-D1F7-5BF4-B801-409E4ECF63BD}" dt="2025-09-24T19:08:02.113" v="4116" actId="478"/>
          <ac:spMkLst>
            <pc:docMk/>
            <pc:sldMk cId="2026524628" sldId="686"/>
            <ac:spMk id="14" creationId="{6140C838-5FBF-2A43-61A9-14A2134592AE}"/>
          </ac:spMkLst>
        </pc:spChg>
        <pc:spChg chg="del">
          <ac:chgData name="Charlie Carlson" userId="a45f0fe5-4880-4e9f-8dc9-a7e9880fcf38" providerId="ADAL" clId="{CF5F65C6-D1F7-5BF4-B801-409E4ECF63BD}" dt="2025-09-24T19:08:00.609" v="4115" actId="478"/>
          <ac:spMkLst>
            <pc:docMk/>
            <pc:sldMk cId="2026524628" sldId="686"/>
            <ac:spMk id="15" creationId="{4664D46E-0C5F-62EB-20A5-33C016FD686D}"/>
          </ac:spMkLst>
        </pc:spChg>
        <pc:spChg chg="mod">
          <ac:chgData name="Charlie Carlson" userId="a45f0fe5-4880-4e9f-8dc9-a7e9880fcf38" providerId="ADAL" clId="{CF5F65C6-D1F7-5BF4-B801-409E4ECF63BD}" dt="2025-09-24T19:07:57.611" v="4114" actId="1076"/>
          <ac:spMkLst>
            <pc:docMk/>
            <pc:sldMk cId="2026524628" sldId="686"/>
            <ac:spMk id="16" creationId="{D7702B9B-489D-1A97-CB54-289FFC452F92}"/>
          </ac:spMkLst>
        </pc:spChg>
        <pc:spChg chg="add mod">
          <ac:chgData name="Charlie Carlson" userId="a45f0fe5-4880-4e9f-8dc9-a7e9880fcf38" providerId="ADAL" clId="{CF5F65C6-D1F7-5BF4-B801-409E4ECF63BD}" dt="2025-09-24T19:07:44.929" v="4107" actId="1076"/>
          <ac:spMkLst>
            <pc:docMk/>
            <pc:sldMk cId="2026524628" sldId="686"/>
            <ac:spMk id="17" creationId="{D6394656-E1E0-610E-DAD5-BFFDE3A68D38}"/>
          </ac:spMkLst>
        </pc:spChg>
        <pc:spChg chg="add mod">
          <ac:chgData name="Charlie Carlson" userId="a45f0fe5-4880-4e9f-8dc9-a7e9880fcf38" providerId="ADAL" clId="{CF5F65C6-D1F7-5BF4-B801-409E4ECF63BD}" dt="2025-09-24T19:07:47.895" v="4109" actId="1076"/>
          <ac:spMkLst>
            <pc:docMk/>
            <pc:sldMk cId="2026524628" sldId="686"/>
            <ac:spMk id="18" creationId="{73F381FC-DC6E-CF85-0394-CA2781307799}"/>
          </ac:spMkLst>
        </pc:spChg>
        <pc:spChg chg="add mod">
          <ac:chgData name="Charlie Carlson" userId="a45f0fe5-4880-4e9f-8dc9-a7e9880fcf38" providerId="ADAL" clId="{CF5F65C6-D1F7-5BF4-B801-409E4ECF63BD}" dt="2025-09-24T19:07:50.784" v="4111" actId="1076"/>
          <ac:spMkLst>
            <pc:docMk/>
            <pc:sldMk cId="2026524628" sldId="686"/>
            <ac:spMk id="19" creationId="{9FCCE01F-6479-6CB4-CDFC-EA23ECFAF30A}"/>
          </ac:spMkLst>
        </pc:spChg>
        <pc:spChg chg="add mod">
          <ac:chgData name="Charlie Carlson" userId="a45f0fe5-4880-4e9f-8dc9-a7e9880fcf38" providerId="ADAL" clId="{CF5F65C6-D1F7-5BF4-B801-409E4ECF63BD}" dt="2025-09-24T19:09:48.264" v="4187"/>
          <ac:spMkLst>
            <pc:docMk/>
            <pc:sldMk cId="2026524628" sldId="686"/>
            <ac:spMk id="20" creationId="{E737557F-890D-9B26-FF04-BF54D026F9C5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1:27.968" v="4600"/>
        <pc:sldMkLst>
          <pc:docMk/>
          <pc:sldMk cId="3447575550" sldId="687"/>
        </pc:sldMkLst>
        <pc:spChg chg="mod">
          <ac:chgData name="Charlie Carlson" userId="a45f0fe5-4880-4e9f-8dc9-a7e9880fcf38" providerId="ADAL" clId="{CF5F65C6-D1F7-5BF4-B801-409E4ECF63BD}" dt="2025-09-24T19:21:27.968" v="4600"/>
          <ac:spMkLst>
            <pc:docMk/>
            <pc:sldMk cId="3447575550" sldId="687"/>
            <ac:spMk id="3" creationId="{DAC20E5F-E956-8897-C2DA-64ADAFC5D245}"/>
          </ac:spMkLst>
        </pc:spChg>
        <pc:spChg chg="add mod">
          <ac:chgData name="Charlie Carlson" userId="a45f0fe5-4880-4e9f-8dc9-a7e9880fcf38" providerId="ADAL" clId="{CF5F65C6-D1F7-5BF4-B801-409E4ECF63BD}" dt="2025-09-24T19:08:32.358" v="4127" actId="1076"/>
          <ac:spMkLst>
            <pc:docMk/>
            <pc:sldMk cId="3447575550" sldId="687"/>
            <ac:spMk id="12" creationId="{1F981EFC-6445-1901-5459-7E70D40F44D9}"/>
          </ac:spMkLst>
        </pc:spChg>
        <pc:spChg chg="add mod">
          <ac:chgData name="Charlie Carlson" userId="a45f0fe5-4880-4e9f-8dc9-a7e9880fcf38" providerId="ADAL" clId="{CF5F65C6-D1F7-5BF4-B801-409E4ECF63BD}" dt="2025-09-24T19:09:50.430" v="4188"/>
          <ac:spMkLst>
            <pc:docMk/>
            <pc:sldMk cId="3447575550" sldId="687"/>
            <ac:spMk id="14" creationId="{B85D056E-C92E-49E8-264B-66ECB96FF4C3}"/>
          </ac:spMkLst>
        </pc:spChg>
      </pc:sldChg>
      <pc:sldChg chg="delSp modSp add mod">
        <pc:chgData name="Charlie Carlson" userId="a45f0fe5-4880-4e9f-8dc9-a7e9880fcf38" providerId="ADAL" clId="{CF5F65C6-D1F7-5BF4-B801-409E4ECF63BD}" dt="2025-09-24T19:21:30.801" v="4601"/>
        <pc:sldMkLst>
          <pc:docMk/>
          <pc:sldMk cId="1689045611" sldId="688"/>
        </pc:sldMkLst>
        <pc:spChg chg="mod">
          <ac:chgData name="Charlie Carlson" userId="a45f0fe5-4880-4e9f-8dc9-a7e9880fcf38" providerId="ADAL" clId="{CF5F65C6-D1F7-5BF4-B801-409E4ECF63BD}" dt="2025-09-24T19:10:26.953" v="4220" actId="20577"/>
          <ac:spMkLst>
            <pc:docMk/>
            <pc:sldMk cId="1689045611" sldId="688"/>
            <ac:spMk id="2" creationId="{A6FD6FF7-7E2B-264B-3BBD-7D5C82BC3319}"/>
          </ac:spMkLst>
        </pc:spChg>
        <pc:spChg chg="mod">
          <ac:chgData name="Charlie Carlson" userId="a45f0fe5-4880-4e9f-8dc9-a7e9880fcf38" providerId="ADAL" clId="{CF5F65C6-D1F7-5BF4-B801-409E4ECF63BD}" dt="2025-09-24T19:21:30.801" v="4601"/>
          <ac:spMkLst>
            <pc:docMk/>
            <pc:sldMk cId="1689045611" sldId="688"/>
            <ac:spMk id="3" creationId="{E85337BB-3DF5-D526-3A06-4DDFE7683025}"/>
          </ac:spMkLst>
        </pc:spChg>
        <pc:spChg chg="del">
          <ac:chgData name="Charlie Carlson" userId="a45f0fe5-4880-4e9f-8dc9-a7e9880fcf38" providerId="ADAL" clId="{CF5F65C6-D1F7-5BF4-B801-409E4ECF63BD}" dt="2025-09-24T19:10:06.517" v="4191" actId="478"/>
          <ac:spMkLst>
            <pc:docMk/>
            <pc:sldMk cId="1689045611" sldId="688"/>
            <ac:spMk id="4" creationId="{D45AD350-40CE-136C-6AA9-4B7F244879B6}"/>
          </ac:spMkLst>
        </pc:spChg>
        <pc:spChg chg="del">
          <ac:chgData name="Charlie Carlson" userId="a45f0fe5-4880-4e9f-8dc9-a7e9880fcf38" providerId="ADAL" clId="{CF5F65C6-D1F7-5BF4-B801-409E4ECF63BD}" dt="2025-09-24T19:10:14.051" v="4192" actId="478"/>
          <ac:spMkLst>
            <pc:docMk/>
            <pc:sldMk cId="1689045611" sldId="688"/>
            <ac:spMk id="6" creationId="{5BFE31E5-12E6-6465-74C4-E5D04D82D816}"/>
          </ac:spMkLst>
        </pc:spChg>
        <pc:spChg chg="del">
          <ac:chgData name="Charlie Carlson" userId="a45f0fe5-4880-4e9f-8dc9-a7e9880fcf38" providerId="ADAL" clId="{CF5F65C6-D1F7-5BF4-B801-409E4ECF63BD}" dt="2025-09-24T19:10:14.051" v="4192" actId="478"/>
          <ac:spMkLst>
            <pc:docMk/>
            <pc:sldMk cId="1689045611" sldId="688"/>
            <ac:spMk id="7" creationId="{614104D0-5B1A-C942-064E-03E0B711DB98}"/>
          </ac:spMkLst>
        </pc:spChg>
        <pc:spChg chg="del">
          <ac:chgData name="Charlie Carlson" userId="a45f0fe5-4880-4e9f-8dc9-a7e9880fcf38" providerId="ADAL" clId="{CF5F65C6-D1F7-5BF4-B801-409E4ECF63BD}" dt="2025-09-24T19:10:14.051" v="4192" actId="478"/>
          <ac:spMkLst>
            <pc:docMk/>
            <pc:sldMk cId="1689045611" sldId="688"/>
            <ac:spMk id="8" creationId="{E36B1FF4-B014-47F4-01C3-72962BCF0D47}"/>
          </ac:spMkLst>
        </pc:spChg>
        <pc:spChg chg="del">
          <ac:chgData name="Charlie Carlson" userId="a45f0fe5-4880-4e9f-8dc9-a7e9880fcf38" providerId="ADAL" clId="{CF5F65C6-D1F7-5BF4-B801-409E4ECF63BD}" dt="2025-09-24T19:10:14.051" v="4192" actId="478"/>
          <ac:spMkLst>
            <pc:docMk/>
            <pc:sldMk cId="1689045611" sldId="688"/>
            <ac:spMk id="9" creationId="{D70BEA19-F80D-ADCD-0CD3-E6DD254B2840}"/>
          </ac:spMkLst>
        </pc:spChg>
        <pc:spChg chg="del">
          <ac:chgData name="Charlie Carlson" userId="a45f0fe5-4880-4e9f-8dc9-a7e9880fcf38" providerId="ADAL" clId="{CF5F65C6-D1F7-5BF4-B801-409E4ECF63BD}" dt="2025-09-24T19:10:14.051" v="4192" actId="478"/>
          <ac:spMkLst>
            <pc:docMk/>
            <pc:sldMk cId="1689045611" sldId="688"/>
            <ac:spMk id="10" creationId="{66A909ED-5A28-20FD-98EC-B195C03D2FC7}"/>
          </ac:spMkLst>
        </pc:spChg>
        <pc:spChg chg="del">
          <ac:chgData name="Charlie Carlson" userId="a45f0fe5-4880-4e9f-8dc9-a7e9880fcf38" providerId="ADAL" clId="{CF5F65C6-D1F7-5BF4-B801-409E4ECF63BD}" dt="2025-09-24T19:10:14.051" v="4192" actId="478"/>
          <ac:spMkLst>
            <pc:docMk/>
            <pc:sldMk cId="1689045611" sldId="688"/>
            <ac:spMk id="11" creationId="{D859D1F8-21C0-7B10-7E69-58B9CDCC79A4}"/>
          </ac:spMkLst>
        </pc:spChg>
        <pc:spChg chg="del mod">
          <ac:chgData name="Charlie Carlson" userId="a45f0fe5-4880-4e9f-8dc9-a7e9880fcf38" providerId="ADAL" clId="{CF5F65C6-D1F7-5BF4-B801-409E4ECF63BD}" dt="2025-09-24T19:10:20.814" v="4196" actId="478"/>
          <ac:spMkLst>
            <pc:docMk/>
            <pc:sldMk cId="1689045611" sldId="688"/>
            <ac:spMk id="12" creationId="{48965451-EDB4-0EAD-E072-405CAC5499C2}"/>
          </ac:spMkLst>
        </pc:spChg>
        <pc:spChg chg="del">
          <ac:chgData name="Charlie Carlson" userId="a45f0fe5-4880-4e9f-8dc9-a7e9880fcf38" providerId="ADAL" clId="{CF5F65C6-D1F7-5BF4-B801-409E4ECF63BD}" dt="2025-09-24T19:10:14.051" v="4192" actId="478"/>
          <ac:spMkLst>
            <pc:docMk/>
            <pc:sldMk cId="1689045611" sldId="688"/>
            <ac:spMk id="13" creationId="{4BC439EB-9E35-837B-9C35-52F774685FB5}"/>
          </ac:spMkLst>
        </pc:spChg>
        <pc:spChg chg="del">
          <ac:chgData name="Charlie Carlson" userId="a45f0fe5-4880-4e9f-8dc9-a7e9880fcf38" providerId="ADAL" clId="{CF5F65C6-D1F7-5BF4-B801-409E4ECF63BD}" dt="2025-09-24T19:10:04.996" v="4190" actId="478"/>
          <ac:spMkLst>
            <pc:docMk/>
            <pc:sldMk cId="1689045611" sldId="688"/>
            <ac:spMk id="14" creationId="{43F99737-55F1-55C2-3070-7296EE169251}"/>
          </ac:spMkLst>
        </pc:spChg>
        <pc:spChg chg="del">
          <ac:chgData name="Charlie Carlson" userId="a45f0fe5-4880-4e9f-8dc9-a7e9880fcf38" providerId="ADAL" clId="{CF5F65C6-D1F7-5BF4-B801-409E4ECF63BD}" dt="2025-09-24T19:10:17.582" v="4194" actId="478"/>
          <ac:spMkLst>
            <pc:docMk/>
            <pc:sldMk cId="1689045611" sldId="688"/>
            <ac:spMk id="16" creationId="{D6691C98-9B6B-52B5-7421-3634ECE1BD22}"/>
          </ac:spMkLst>
        </pc:spChg>
        <pc:spChg chg="del">
          <ac:chgData name="Charlie Carlson" userId="a45f0fe5-4880-4e9f-8dc9-a7e9880fcf38" providerId="ADAL" clId="{CF5F65C6-D1F7-5BF4-B801-409E4ECF63BD}" dt="2025-09-24T19:10:16.063" v="4193" actId="478"/>
          <ac:spMkLst>
            <pc:docMk/>
            <pc:sldMk cId="1689045611" sldId="688"/>
            <ac:spMk id="17" creationId="{3463EB96-CAFD-37D5-CAD8-70CD58337D91}"/>
          </ac:spMkLst>
        </pc:spChg>
        <pc:spChg chg="del">
          <ac:chgData name="Charlie Carlson" userId="a45f0fe5-4880-4e9f-8dc9-a7e9880fcf38" providerId="ADAL" clId="{CF5F65C6-D1F7-5BF4-B801-409E4ECF63BD}" dt="2025-09-24T19:10:17.582" v="4194" actId="478"/>
          <ac:spMkLst>
            <pc:docMk/>
            <pc:sldMk cId="1689045611" sldId="688"/>
            <ac:spMk id="18" creationId="{8DB48C83-5760-746F-45FA-BF16CD1B2BA2}"/>
          </ac:spMkLst>
        </pc:spChg>
        <pc:spChg chg="del">
          <ac:chgData name="Charlie Carlson" userId="a45f0fe5-4880-4e9f-8dc9-a7e9880fcf38" providerId="ADAL" clId="{CF5F65C6-D1F7-5BF4-B801-409E4ECF63BD}" dt="2025-09-24T19:10:16.063" v="4193" actId="478"/>
          <ac:spMkLst>
            <pc:docMk/>
            <pc:sldMk cId="1689045611" sldId="688"/>
            <ac:spMk id="19" creationId="{D2D9EDC8-B477-FFB1-830C-4B46766440F5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21:33.975" v="4602"/>
        <pc:sldMkLst>
          <pc:docMk/>
          <pc:sldMk cId="831346621" sldId="689"/>
        </pc:sldMkLst>
        <pc:spChg chg="mod">
          <ac:chgData name="Charlie Carlson" userId="a45f0fe5-4880-4e9f-8dc9-a7e9880fcf38" providerId="ADAL" clId="{CF5F65C6-D1F7-5BF4-B801-409E4ECF63BD}" dt="2025-09-24T19:21:33.975" v="4602"/>
          <ac:spMkLst>
            <pc:docMk/>
            <pc:sldMk cId="831346621" sldId="689"/>
            <ac:spMk id="3" creationId="{C7E32023-6C78-34F1-6502-018370C4F47E}"/>
          </ac:spMkLst>
        </pc:spChg>
        <pc:spChg chg="add mod">
          <ac:chgData name="Charlie Carlson" userId="a45f0fe5-4880-4e9f-8dc9-a7e9880fcf38" providerId="ADAL" clId="{CF5F65C6-D1F7-5BF4-B801-409E4ECF63BD}" dt="2025-09-24T19:10:59.322" v="4227" actId="20577"/>
          <ac:spMkLst>
            <pc:docMk/>
            <pc:sldMk cId="831346621" sldId="689"/>
            <ac:spMk id="4" creationId="{9983F670-49B5-7F88-B2D2-4621B17E3113}"/>
          </ac:spMkLst>
        </pc:spChg>
        <pc:spChg chg="add mod">
          <ac:chgData name="Charlie Carlson" userId="a45f0fe5-4880-4e9f-8dc9-a7e9880fcf38" providerId="ADAL" clId="{CF5F65C6-D1F7-5BF4-B801-409E4ECF63BD}" dt="2025-09-24T19:11:24.536" v="4232" actId="20577"/>
          <ac:spMkLst>
            <pc:docMk/>
            <pc:sldMk cId="831346621" sldId="689"/>
            <ac:spMk id="6" creationId="{32C20C21-27ED-6F18-6244-28040FE6DBA7}"/>
          </ac:spMkLst>
        </pc:spChg>
        <pc:spChg chg="add mod">
          <ac:chgData name="Charlie Carlson" userId="a45f0fe5-4880-4e9f-8dc9-a7e9880fcf38" providerId="ADAL" clId="{CF5F65C6-D1F7-5BF4-B801-409E4ECF63BD}" dt="2025-09-24T19:11:26.964" v="4236" actId="20577"/>
          <ac:spMkLst>
            <pc:docMk/>
            <pc:sldMk cId="831346621" sldId="689"/>
            <ac:spMk id="7" creationId="{692466EF-0C15-DD38-74A6-90FF7E9CD6D0}"/>
          </ac:spMkLst>
        </pc:spChg>
        <pc:spChg chg="add mod">
          <ac:chgData name="Charlie Carlson" userId="a45f0fe5-4880-4e9f-8dc9-a7e9880fcf38" providerId="ADAL" clId="{CF5F65C6-D1F7-5BF4-B801-409E4ECF63BD}" dt="2025-09-24T19:11:31.204" v="4240" actId="20577"/>
          <ac:spMkLst>
            <pc:docMk/>
            <pc:sldMk cId="831346621" sldId="689"/>
            <ac:spMk id="8" creationId="{74EAF116-7837-B08B-EB48-73F0E689A686}"/>
          </ac:spMkLst>
        </pc:spChg>
        <pc:spChg chg="add mod">
          <ac:chgData name="Charlie Carlson" userId="a45f0fe5-4880-4e9f-8dc9-a7e9880fcf38" providerId="ADAL" clId="{CF5F65C6-D1F7-5BF4-B801-409E4ECF63BD}" dt="2025-09-24T19:11:34.506" v="4244" actId="20577"/>
          <ac:spMkLst>
            <pc:docMk/>
            <pc:sldMk cId="831346621" sldId="689"/>
            <ac:spMk id="9" creationId="{9642F048-3A43-C595-995E-21D54559C7F6}"/>
          </ac:spMkLst>
        </pc:spChg>
      </pc:sldChg>
      <pc:sldChg chg="modSp add mod">
        <pc:chgData name="Charlie Carlson" userId="a45f0fe5-4880-4e9f-8dc9-a7e9880fcf38" providerId="ADAL" clId="{CF5F65C6-D1F7-5BF4-B801-409E4ECF63BD}" dt="2025-09-24T19:23:37.408" v="4616" actId="20577"/>
        <pc:sldMkLst>
          <pc:docMk/>
          <pc:sldMk cId="2166036299" sldId="690"/>
        </pc:sldMkLst>
        <pc:spChg chg="mod">
          <ac:chgData name="Charlie Carlson" userId="a45f0fe5-4880-4e9f-8dc9-a7e9880fcf38" providerId="ADAL" clId="{CF5F65C6-D1F7-5BF4-B801-409E4ECF63BD}" dt="2025-09-24T19:12:11.476" v="4256" actId="20577"/>
          <ac:spMkLst>
            <pc:docMk/>
            <pc:sldMk cId="2166036299" sldId="690"/>
            <ac:spMk id="2" creationId="{428528C9-7016-3741-94E2-A9756C655522}"/>
          </ac:spMkLst>
        </pc:spChg>
        <pc:spChg chg="mod">
          <ac:chgData name="Charlie Carlson" userId="a45f0fe5-4880-4e9f-8dc9-a7e9880fcf38" providerId="ADAL" clId="{CF5F65C6-D1F7-5BF4-B801-409E4ECF63BD}" dt="2025-09-24T19:23:37.408" v="4616" actId="20577"/>
          <ac:spMkLst>
            <pc:docMk/>
            <pc:sldMk cId="2166036299" sldId="690"/>
            <ac:spMk id="3" creationId="{14636885-7CB1-F320-A1DF-5EB7BA65DE8E}"/>
          </ac:spMkLst>
        </pc:spChg>
      </pc:sldChg>
      <pc:sldChg chg="modSp add mod">
        <pc:chgData name="Charlie Carlson" userId="a45f0fe5-4880-4e9f-8dc9-a7e9880fcf38" providerId="ADAL" clId="{CF5F65C6-D1F7-5BF4-B801-409E4ECF63BD}" dt="2025-09-24T19:24:41.518" v="4630" actId="20577"/>
        <pc:sldMkLst>
          <pc:docMk/>
          <pc:sldMk cId="3471016142" sldId="691"/>
        </pc:sldMkLst>
        <pc:spChg chg="mod">
          <ac:chgData name="Charlie Carlson" userId="a45f0fe5-4880-4e9f-8dc9-a7e9880fcf38" providerId="ADAL" clId="{CF5F65C6-D1F7-5BF4-B801-409E4ECF63BD}" dt="2025-09-24T19:14:30.542" v="4332" actId="20577"/>
          <ac:spMkLst>
            <pc:docMk/>
            <pc:sldMk cId="3471016142" sldId="691"/>
            <ac:spMk id="2" creationId="{FF90A5E0-87C9-300A-0C36-FCD5A4D8B6CD}"/>
          </ac:spMkLst>
        </pc:spChg>
        <pc:spChg chg="mod">
          <ac:chgData name="Charlie Carlson" userId="a45f0fe5-4880-4e9f-8dc9-a7e9880fcf38" providerId="ADAL" clId="{CF5F65C6-D1F7-5BF4-B801-409E4ECF63BD}" dt="2025-09-24T19:24:41.518" v="4630" actId="20577"/>
          <ac:spMkLst>
            <pc:docMk/>
            <pc:sldMk cId="3471016142" sldId="691"/>
            <ac:spMk id="3" creationId="{71B75CEF-3658-22AD-FB09-62E9F7115E5C}"/>
          </ac:spMkLst>
        </pc:spChg>
      </pc:sldChg>
      <pc:sldChg chg="modSp add mod">
        <pc:chgData name="Charlie Carlson" userId="a45f0fe5-4880-4e9f-8dc9-a7e9880fcf38" providerId="ADAL" clId="{CF5F65C6-D1F7-5BF4-B801-409E4ECF63BD}" dt="2025-09-24T19:25:13.677" v="4644" actId="20577"/>
        <pc:sldMkLst>
          <pc:docMk/>
          <pc:sldMk cId="3984220932" sldId="692"/>
        </pc:sldMkLst>
        <pc:spChg chg="mod">
          <ac:chgData name="Charlie Carlson" userId="a45f0fe5-4880-4e9f-8dc9-a7e9880fcf38" providerId="ADAL" clId="{CF5F65C6-D1F7-5BF4-B801-409E4ECF63BD}" dt="2025-09-24T19:14:44.221" v="4374" actId="20577"/>
          <ac:spMkLst>
            <pc:docMk/>
            <pc:sldMk cId="3984220932" sldId="692"/>
            <ac:spMk id="2" creationId="{F9726187-2A90-AF67-EBEE-030748E610B9}"/>
          </ac:spMkLst>
        </pc:spChg>
        <pc:spChg chg="mod">
          <ac:chgData name="Charlie Carlson" userId="a45f0fe5-4880-4e9f-8dc9-a7e9880fcf38" providerId="ADAL" clId="{CF5F65C6-D1F7-5BF4-B801-409E4ECF63BD}" dt="2025-09-24T19:25:13.677" v="4644" actId="20577"/>
          <ac:spMkLst>
            <pc:docMk/>
            <pc:sldMk cId="3984220932" sldId="692"/>
            <ac:spMk id="3" creationId="{EA7FEC6C-1855-F088-DF5D-1AD18749C142}"/>
          </ac:spMkLst>
        </pc:spChg>
      </pc:sldChg>
      <pc:sldChg chg="modSp add mod">
        <pc:chgData name="Charlie Carlson" userId="a45f0fe5-4880-4e9f-8dc9-a7e9880fcf38" providerId="ADAL" clId="{CF5F65C6-D1F7-5BF4-B801-409E4ECF63BD}" dt="2025-09-24T19:27:20.836" v="4723" actId="20577"/>
        <pc:sldMkLst>
          <pc:docMk/>
          <pc:sldMk cId="960382370" sldId="693"/>
        </pc:sldMkLst>
        <pc:spChg chg="mod">
          <ac:chgData name="Charlie Carlson" userId="a45f0fe5-4880-4e9f-8dc9-a7e9880fcf38" providerId="ADAL" clId="{CF5F65C6-D1F7-5BF4-B801-409E4ECF63BD}" dt="2025-09-24T19:15:10.813" v="4416" actId="20577"/>
          <ac:spMkLst>
            <pc:docMk/>
            <pc:sldMk cId="960382370" sldId="693"/>
            <ac:spMk id="2" creationId="{B4D105DE-0A4D-BA8F-F421-8E75B6C67A9A}"/>
          </ac:spMkLst>
        </pc:spChg>
        <pc:spChg chg="mod">
          <ac:chgData name="Charlie Carlson" userId="a45f0fe5-4880-4e9f-8dc9-a7e9880fcf38" providerId="ADAL" clId="{CF5F65C6-D1F7-5BF4-B801-409E4ECF63BD}" dt="2025-09-24T19:27:20.836" v="4723" actId="20577"/>
          <ac:spMkLst>
            <pc:docMk/>
            <pc:sldMk cId="960382370" sldId="693"/>
            <ac:spMk id="3" creationId="{57A3B616-179B-1A21-7C42-752BE485E55D}"/>
          </ac:spMkLst>
        </pc:spChg>
      </pc:sldChg>
      <pc:sldChg chg="modSp add mod">
        <pc:chgData name="Charlie Carlson" userId="a45f0fe5-4880-4e9f-8dc9-a7e9880fcf38" providerId="ADAL" clId="{CF5F65C6-D1F7-5BF4-B801-409E4ECF63BD}" dt="2025-09-24T19:27:56.011" v="4727" actId="20577"/>
        <pc:sldMkLst>
          <pc:docMk/>
          <pc:sldMk cId="201740138" sldId="694"/>
        </pc:sldMkLst>
        <pc:spChg chg="mod">
          <ac:chgData name="Charlie Carlson" userId="a45f0fe5-4880-4e9f-8dc9-a7e9880fcf38" providerId="ADAL" clId="{CF5F65C6-D1F7-5BF4-B801-409E4ECF63BD}" dt="2025-09-24T19:15:50.732" v="4454" actId="20577"/>
          <ac:spMkLst>
            <pc:docMk/>
            <pc:sldMk cId="201740138" sldId="694"/>
            <ac:spMk id="2" creationId="{293D082E-0334-2266-FCAE-FEFEF9DF1D49}"/>
          </ac:spMkLst>
        </pc:spChg>
        <pc:spChg chg="mod">
          <ac:chgData name="Charlie Carlson" userId="a45f0fe5-4880-4e9f-8dc9-a7e9880fcf38" providerId="ADAL" clId="{CF5F65C6-D1F7-5BF4-B801-409E4ECF63BD}" dt="2025-09-24T19:27:56.011" v="4727" actId="20577"/>
          <ac:spMkLst>
            <pc:docMk/>
            <pc:sldMk cId="201740138" sldId="694"/>
            <ac:spMk id="3" creationId="{225FAD0D-CDA5-FA2F-ECD3-6BD604D3DFB5}"/>
          </ac:spMkLst>
        </pc:spChg>
      </pc:sldChg>
      <pc:sldChg chg="modSp add mod">
        <pc:chgData name="Charlie Carlson" userId="a45f0fe5-4880-4e9f-8dc9-a7e9880fcf38" providerId="ADAL" clId="{CF5F65C6-D1F7-5BF4-B801-409E4ECF63BD}" dt="2025-09-24T19:28:49.795" v="4728"/>
        <pc:sldMkLst>
          <pc:docMk/>
          <pc:sldMk cId="4237511413" sldId="695"/>
        </pc:sldMkLst>
        <pc:spChg chg="mod">
          <ac:chgData name="Charlie Carlson" userId="a45f0fe5-4880-4e9f-8dc9-a7e9880fcf38" providerId="ADAL" clId="{CF5F65C6-D1F7-5BF4-B801-409E4ECF63BD}" dt="2025-09-24T19:16:47.528" v="4568" actId="20577"/>
          <ac:spMkLst>
            <pc:docMk/>
            <pc:sldMk cId="4237511413" sldId="695"/>
            <ac:spMk id="2" creationId="{FBD253D3-9D25-200D-4594-114DFFFB3ED6}"/>
          </ac:spMkLst>
        </pc:spChg>
        <pc:spChg chg="mod">
          <ac:chgData name="Charlie Carlson" userId="a45f0fe5-4880-4e9f-8dc9-a7e9880fcf38" providerId="ADAL" clId="{CF5F65C6-D1F7-5BF4-B801-409E4ECF63BD}" dt="2025-09-24T19:28:49.795" v="4728"/>
          <ac:spMkLst>
            <pc:docMk/>
            <pc:sldMk cId="4237511413" sldId="695"/>
            <ac:spMk id="3" creationId="{21C9DE93-1076-76EE-10FC-DCA65F30053A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30:04.256" v="4733" actId="1076"/>
        <pc:sldMkLst>
          <pc:docMk/>
          <pc:sldMk cId="2047964710" sldId="696"/>
        </pc:sldMkLst>
        <pc:spChg chg="mod">
          <ac:chgData name="Charlie Carlson" userId="a45f0fe5-4880-4e9f-8dc9-a7e9880fcf38" providerId="ADAL" clId="{CF5F65C6-D1F7-5BF4-B801-409E4ECF63BD}" dt="2025-09-24T19:16:55.827" v="4580" actId="20577"/>
          <ac:spMkLst>
            <pc:docMk/>
            <pc:sldMk cId="2047964710" sldId="696"/>
            <ac:spMk id="2" creationId="{CD58AA87-3347-09D1-268A-0FDC8C724332}"/>
          </ac:spMkLst>
        </pc:spChg>
        <pc:spChg chg="mod">
          <ac:chgData name="Charlie Carlson" userId="a45f0fe5-4880-4e9f-8dc9-a7e9880fcf38" providerId="ADAL" clId="{CF5F65C6-D1F7-5BF4-B801-409E4ECF63BD}" dt="2025-09-24T19:28:53.499" v="4729"/>
          <ac:spMkLst>
            <pc:docMk/>
            <pc:sldMk cId="2047964710" sldId="696"/>
            <ac:spMk id="3" creationId="{64E72317-B6DE-A02E-1D52-BD0ABF2A757F}"/>
          </ac:spMkLst>
        </pc:spChg>
        <pc:spChg chg="add mod">
          <ac:chgData name="Charlie Carlson" userId="a45f0fe5-4880-4e9f-8dc9-a7e9880fcf38" providerId="ADAL" clId="{CF5F65C6-D1F7-5BF4-B801-409E4ECF63BD}" dt="2025-09-24T19:30:04.256" v="4733" actId="1076"/>
          <ac:spMkLst>
            <pc:docMk/>
            <pc:sldMk cId="2047964710" sldId="696"/>
            <ac:spMk id="4" creationId="{A29D2E30-943D-13FD-8F5B-AA4134946BA3}"/>
          </ac:spMkLst>
        </pc:spChg>
      </pc:sldChg>
      <pc:sldChg chg="delSp modSp add del mod">
        <pc:chgData name="Charlie Carlson" userId="a45f0fe5-4880-4e9f-8dc9-a7e9880fcf38" providerId="ADAL" clId="{CF5F65C6-D1F7-5BF4-B801-409E4ECF63BD}" dt="2025-09-24T19:31:21.543" v="4843" actId="2696"/>
        <pc:sldMkLst>
          <pc:docMk/>
          <pc:sldMk cId="1175335905" sldId="697"/>
        </pc:sldMkLst>
        <pc:spChg chg="del mod">
          <ac:chgData name="Charlie Carlson" userId="a45f0fe5-4880-4e9f-8dc9-a7e9880fcf38" providerId="ADAL" clId="{CF5F65C6-D1F7-5BF4-B801-409E4ECF63BD}" dt="2025-09-24T19:31:20.127" v="4842" actId="478"/>
          <ac:spMkLst>
            <pc:docMk/>
            <pc:sldMk cId="1175335905" sldId="697"/>
            <ac:spMk id="4" creationId="{948C1AF4-5D1A-1DE9-C454-F428F5719BBB}"/>
          </ac:spMkLst>
        </pc:spChg>
      </pc:sldChg>
      <pc:sldChg chg="modSp add mod">
        <pc:chgData name="Charlie Carlson" userId="a45f0fe5-4880-4e9f-8dc9-a7e9880fcf38" providerId="ADAL" clId="{CF5F65C6-D1F7-5BF4-B801-409E4ECF63BD}" dt="2025-09-24T19:31:08.297" v="4840" actId="20577"/>
        <pc:sldMkLst>
          <pc:docMk/>
          <pc:sldMk cId="1118880553" sldId="698"/>
        </pc:sldMkLst>
        <pc:spChg chg="mod">
          <ac:chgData name="Charlie Carlson" userId="a45f0fe5-4880-4e9f-8dc9-a7e9880fcf38" providerId="ADAL" clId="{CF5F65C6-D1F7-5BF4-B801-409E4ECF63BD}" dt="2025-09-24T19:31:08.297" v="4840" actId="20577"/>
          <ac:spMkLst>
            <pc:docMk/>
            <pc:sldMk cId="1118880553" sldId="698"/>
            <ac:spMk id="4" creationId="{EF9F7C7D-1F88-C5E1-2854-E593B2411DB6}"/>
          </ac:spMkLst>
        </pc:spChg>
      </pc:sldChg>
      <pc:sldChg chg="delSp modSp add mod">
        <pc:chgData name="Charlie Carlson" userId="a45f0fe5-4880-4e9f-8dc9-a7e9880fcf38" providerId="ADAL" clId="{CF5F65C6-D1F7-5BF4-B801-409E4ECF63BD}" dt="2025-09-24T19:37:39.520" v="5254"/>
        <pc:sldMkLst>
          <pc:docMk/>
          <pc:sldMk cId="2452573840" sldId="699"/>
        </pc:sldMkLst>
        <pc:spChg chg="mod">
          <ac:chgData name="Charlie Carlson" userId="a45f0fe5-4880-4e9f-8dc9-a7e9880fcf38" providerId="ADAL" clId="{CF5F65C6-D1F7-5BF4-B801-409E4ECF63BD}" dt="2025-09-24T19:34:08.347" v="4886" actId="20577"/>
          <ac:spMkLst>
            <pc:docMk/>
            <pc:sldMk cId="2452573840" sldId="699"/>
            <ac:spMk id="2" creationId="{A2C0E3B3-6A56-9AA6-3086-17697A6E6385}"/>
          </ac:spMkLst>
        </pc:spChg>
        <pc:spChg chg="mod">
          <ac:chgData name="Charlie Carlson" userId="a45f0fe5-4880-4e9f-8dc9-a7e9880fcf38" providerId="ADAL" clId="{CF5F65C6-D1F7-5BF4-B801-409E4ECF63BD}" dt="2025-09-24T19:37:39.520" v="5254"/>
          <ac:spMkLst>
            <pc:docMk/>
            <pc:sldMk cId="2452573840" sldId="699"/>
            <ac:spMk id="3" creationId="{6ACC7519-D165-37D9-D89E-C79AE07971EA}"/>
          </ac:spMkLst>
        </pc:spChg>
        <pc:spChg chg="del">
          <ac:chgData name="Charlie Carlson" userId="a45f0fe5-4880-4e9f-8dc9-a7e9880fcf38" providerId="ADAL" clId="{CF5F65C6-D1F7-5BF4-B801-409E4ECF63BD}" dt="2025-09-24T19:34:46.325" v="4991" actId="478"/>
          <ac:spMkLst>
            <pc:docMk/>
            <pc:sldMk cId="2452573840" sldId="699"/>
            <ac:spMk id="4" creationId="{133758EE-2BF5-68F7-BD47-1B203B9408AF}"/>
          </ac:spMkLst>
        </pc:spChg>
      </pc:sldChg>
      <pc:sldChg chg="addSp modSp add mod">
        <pc:chgData name="Charlie Carlson" userId="a45f0fe5-4880-4e9f-8dc9-a7e9880fcf38" providerId="ADAL" clId="{CF5F65C6-D1F7-5BF4-B801-409E4ECF63BD}" dt="2025-09-24T19:40:15.791" v="5318" actId="20577"/>
        <pc:sldMkLst>
          <pc:docMk/>
          <pc:sldMk cId="1685497844" sldId="700"/>
        </pc:sldMkLst>
        <pc:spChg chg="mod">
          <ac:chgData name="Charlie Carlson" userId="a45f0fe5-4880-4e9f-8dc9-a7e9880fcf38" providerId="ADAL" clId="{CF5F65C6-D1F7-5BF4-B801-409E4ECF63BD}" dt="2025-09-24T19:37:48.597" v="5256" actId="20577"/>
          <ac:spMkLst>
            <pc:docMk/>
            <pc:sldMk cId="1685497844" sldId="700"/>
            <ac:spMk id="3" creationId="{56004628-0C54-0B4E-7690-7204BA191B70}"/>
          </ac:spMkLst>
        </pc:spChg>
        <pc:spChg chg="add mod">
          <ac:chgData name="Charlie Carlson" userId="a45f0fe5-4880-4e9f-8dc9-a7e9880fcf38" providerId="ADAL" clId="{CF5F65C6-D1F7-5BF4-B801-409E4ECF63BD}" dt="2025-09-24T19:39:27.134" v="5288" actId="1076"/>
          <ac:spMkLst>
            <pc:docMk/>
            <pc:sldMk cId="1685497844" sldId="700"/>
            <ac:spMk id="4" creationId="{D44B27AC-2204-C988-9909-3601A5762619}"/>
          </ac:spMkLst>
        </pc:spChg>
        <pc:spChg chg="add mod">
          <ac:chgData name="Charlie Carlson" userId="a45f0fe5-4880-4e9f-8dc9-a7e9880fcf38" providerId="ADAL" clId="{CF5F65C6-D1F7-5BF4-B801-409E4ECF63BD}" dt="2025-09-24T19:39:27.134" v="5288" actId="1076"/>
          <ac:spMkLst>
            <pc:docMk/>
            <pc:sldMk cId="1685497844" sldId="700"/>
            <ac:spMk id="6" creationId="{FFDAF6C7-9C5B-0E9F-75A2-A93707B9B8C9}"/>
          </ac:spMkLst>
        </pc:spChg>
        <pc:spChg chg="add mod">
          <ac:chgData name="Charlie Carlson" userId="a45f0fe5-4880-4e9f-8dc9-a7e9880fcf38" providerId="ADAL" clId="{CF5F65C6-D1F7-5BF4-B801-409E4ECF63BD}" dt="2025-09-24T19:39:27.134" v="5288" actId="1076"/>
          <ac:spMkLst>
            <pc:docMk/>
            <pc:sldMk cId="1685497844" sldId="700"/>
            <ac:spMk id="7" creationId="{1112530F-69BC-EDB7-44CC-6DE3DCA296B3}"/>
          </ac:spMkLst>
        </pc:spChg>
        <pc:spChg chg="add mod">
          <ac:chgData name="Charlie Carlson" userId="a45f0fe5-4880-4e9f-8dc9-a7e9880fcf38" providerId="ADAL" clId="{CF5F65C6-D1F7-5BF4-B801-409E4ECF63BD}" dt="2025-09-24T19:39:27.134" v="5288" actId="1076"/>
          <ac:spMkLst>
            <pc:docMk/>
            <pc:sldMk cId="1685497844" sldId="700"/>
            <ac:spMk id="8" creationId="{04BB3CC4-B9CB-3774-31E4-F2C1E56E42B9}"/>
          </ac:spMkLst>
        </pc:spChg>
        <pc:spChg chg="add mod">
          <ac:chgData name="Charlie Carlson" userId="a45f0fe5-4880-4e9f-8dc9-a7e9880fcf38" providerId="ADAL" clId="{CF5F65C6-D1F7-5BF4-B801-409E4ECF63BD}" dt="2025-09-24T19:39:27.134" v="5288" actId="1076"/>
          <ac:spMkLst>
            <pc:docMk/>
            <pc:sldMk cId="1685497844" sldId="700"/>
            <ac:spMk id="20" creationId="{94E561E8-192C-FB57-9191-B2B68A0DDAE5}"/>
          </ac:spMkLst>
        </pc:spChg>
        <pc:spChg chg="add mod">
          <ac:chgData name="Charlie Carlson" userId="a45f0fe5-4880-4e9f-8dc9-a7e9880fcf38" providerId="ADAL" clId="{CF5F65C6-D1F7-5BF4-B801-409E4ECF63BD}" dt="2025-09-24T19:39:27.134" v="5288" actId="1076"/>
          <ac:spMkLst>
            <pc:docMk/>
            <pc:sldMk cId="1685497844" sldId="700"/>
            <ac:spMk id="21" creationId="{F11BE233-81CF-59A8-D1F4-B5660DDBCEB3}"/>
          </ac:spMkLst>
        </pc:spChg>
        <pc:spChg chg="add mod">
          <ac:chgData name="Charlie Carlson" userId="a45f0fe5-4880-4e9f-8dc9-a7e9880fcf38" providerId="ADAL" clId="{CF5F65C6-D1F7-5BF4-B801-409E4ECF63BD}" dt="2025-09-24T19:39:27.134" v="5288" actId="1076"/>
          <ac:spMkLst>
            <pc:docMk/>
            <pc:sldMk cId="1685497844" sldId="700"/>
            <ac:spMk id="22" creationId="{365B333B-6920-2CB7-1868-90D8FC64B756}"/>
          </ac:spMkLst>
        </pc:spChg>
        <pc:spChg chg="add mod">
          <ac:chgData name="Charlie Carlson" userId="a45f0fe5-4880-4e9f-8dc9-a7e9880fcf38" providerId="ADAL" clId="{CF5F65C6-D1F7-5BF4-B801-409E4ECF63BD}" dt="2025-09-24T19:39:27.134" v="5288" actId="1076"/>
          <ac:spMkLst>
            <pc:docMk/>
            <pc:sldMk cId="1685497844" sldId="700"/>
            <ac:spMk id="23" creationId="{7C979E10-65E9-9C78-AA5C-6BE223E61863}"/>
          </ac:spMkLst>
        </pc:spChg>
        <pc:spChg chg="add mod">
          <ac:chgData name="Charlie Carlson" userId="a45f0fe5-4880-4e9f-8dc9-a7e9880fcf38" providerId="ADAL" clId="{CF5F65C6-D1F7-5BF4-B801-409E4ECF63BD}" dt="2025-09-24T19:39:59.490" v="5305" actId="207"/>
          <ac:spMkLst>
            <pc:docMk/>
            <pc:sldMk cId="1685497844" sldId="700"/>
            <ac:spMk id="34" creationId="{358EBDA8-45ED-8428-C840-3D4D5EF1EB6A}"/>
          </ac:spMkLst>
        </pc:spChg>
        <pc:spChg chg="add mod">
          <ac:chgData name="Charlie Carlson" userId="a45f0fe5-4880-4e9f-8dc9-a7e9880fcf38" providerId="ADAL" clId="{CF5F65C6-D1F7-5BF4-B801-409E4ECF63BD}" dt="2025-09-24T19:39:59.490" v="5305" actId="207"/>
          <ac:spMkLst>
            <pc:docMk/>
            <pc:sldMk cId="1685497844" sldId="700"/>
            <ac:spMk id="35" creationId="{D83234A5-ABBE-2AB5-F590-1D58A15F830D}"/>
          </ac:spMkLst>
        </pc:spChg>
        <pc:spChg chg="add mod">
          <ac:chgData name="Charlie Carlson" userId="a45f0fe5-4880-4e9f-8dc9-a7e9880fcf38" providerId="ADAL" clId="{CF5F65C6-D1F7-5BF4-B801-409E4ECF63BD}" dt="2025-09-24T19:39:59.490" v="5305" actId="207"/>
          <ac:spMkLst>
            <pc:docMk/>
            <pc:sldMk cId="1685497844" sldId="700"/>
            <ac:spMk id="36" creationId="{593F6327-20C5-8242-C1D9-EA9DE641EBEE}"/>
          </ac:spMkLst>
        </pc:spChg>
        <pc:spChg chg="add mod">
          <ac:chgData name="Charlie Carlson" userId="a45f0fe5-4880-4e9f-8dc9-a7e9880fcf38" providerId="ADAL" clId="{CF5F65C6-D1F7-5BF4-B801-409E4ECF63BD}" dt="2025-09-24T19:40:10.956" v="5312" actId="1076"/>
          <ac:spMkLst>
            <pc:docMk/>
            <pc:sldMk cId="1685497844" sldId="700"/>
            <ac:spMk id="47" creationId="{04F7C738-A781-69DF-CC4F-8929FDB3F858}"/>
          </ac:spMkLst>
        </pc:spChg>
        <pc:spChg chg="add mod">
          <ac:chgData name="Charlie Carlson" userId="a45f0fe5-4880-4e9f-8dc9-a7e9880fcf38" providerId="ADAL" clId="{CF5F65C6-D1F7-5BF4-B801-409E4ECF63BD}" dt="2025-09-24T19:40:15.791" v="5318" actId="20577"/>
          <ac:spMkLst>
            <pc:docMk/>
            <pc:sldMk cId="1685497844" sldId="700"/>
            <ac:spMk id="48" creationId="{E586D1A3-C2ED-4CA8-73B8-4BAB7C03F214}"/>
          </ac:spMkLst>
        </pc:spChg>
        <pc:cxnChg chg="add mod">
          <ac:chgData name="Charlie Carlson" userId="a45f0fe5-4880-4e9f-8dc9-a7e9880fcf38" providerId="ADAL" clId="{CF5F65C6-D1F7-5BF4-B801-409E4ECF63BD}" dt="2025-09-24T19:39:27.134" v="5288" actId="1076"/>
          <ac:cxnSpMkLst>
            <pc:docMk/>
            <pc:sldMk cId="1685497844" sldId="700"/>
            <ac:cxnSpMk id="10" creationId="{E8F7CE63-A0EB-2141-989E-6147D0C42BE9}"/>
          </ac:cxnSpMkLst>
        </pc:cxnChg>
        <pc:cxnChg chg="add mod">
          <ac:chgData name="Charlie Carlson" userId="a45f0fe5-4880-4e9f-8dc9-a7e9880fcf38" providerId="ADAL" clId="{CF5F65C6-D1F7-5BF4-B801-409E4ECF63BD}" dt="2025-09-24T19:38:47.216" v="5273" actId="14100"/>
          <ac:cxnSpMkLst>
            <pc:docMk/>
            <pc:sldMk cId="1685497844" sldId="700"/>
            <ac:cxnSpMk id="11" creationId="{93066DD4-6237-A24D-6B60-B60E16EA5E5D}"/>
          </ac:cxnSpMkLst>
        </pc:cxnChg>
        <pc:cxnChg chg="add mod">
          <ac:chgData name="Charlie Carlson" userId="a45f0fe5-4880-4e9f-8dc9-a7e9880fcf38" providerId="ADAL" clId="{CF5F65C6-D1F7-5BF4-B801-409E4ECF63BD}" dt="2025-09-24T19:38:52.195" v="5276" actId="14100"/>
          <ac:cxnSpMkLst>
            <pc:docMk/>
            <pc:sldMk cId="1685497844" sldId="700"/>
            <ac:cxnSpMk id="14" creationId="{5D461C26-74D3-B989-B850-FB8CAE6FD8F9}"/>
          </ac:cxnSpMkLst>
        </pc:cxnChg>
        <pc:cxnChg chg="add mod">
          <ac:chgData name="Charlie Carlson" userId="a45f0fe5-4880-4e9f-8dc9-a7e9880fcf38" providerId="ADAL" clId="{CF5F65C6-D1F7-5BF4-B801-409E4ECF63BD}" dt="2025-09-24T19:38:56.278" v="5279" actId="14100"/>
          <ac:cxnSpMkLst>
            <pc:docMk/>
            <pc:sldMk cId="1685497844" sldId="700"/>
            <ac:cxnSpMk id="17" creationId="{1F917C30-8CD8-06F4-D733-B55E675069E9}"/>
          </ac:cxnSpMkLst>
        </pc:cxnChg>
        <pc:cxnChg chg="add mod">
          <ac:chgData name="Charlie Carlson" userId="a45f0fe5-4880-4e9f-8dc9-a7e9880fcf38" providerId="ADAL" clId="{CF5F65C6-D1F7-5BF4-B801-409E4ECF63BD}" dt="2025-09-24T19:39:27.134" v="5288" actId="1076"/>
          <ac:cxnSpMkLst>
            <pc:docMk/>
            <pc:sldMk cId="1685497844" sldId="700"/>
            <ac:cxnSpMk id="24" creationId="{72589004-AA7A-3B29-B867-EF41084B49BA}"/>
          </ac:cxnSpMkLst>
        </pc:cxnChg>
        <pc:cxnChg chg="add mod">
          <ac:chgData name="Charlie Carlson" userId="a45f0fe5-4880-4e9f-8dc9-a7e9880fcf38" providerId="ADAL" clId="{CF5F65C6-D1F7-5BF4-B801-409E4ECF63BD}" dt="2025-09-24T19:39:07.596" v="5281" actId="1076"/>
          <ac:cxnSpMkLst>
            <pc:docMk/>
            <pc:sldMk cId="1685497844" sldId="700"/>
            <ac:cxnSpMk id="25" creationId="{E9EF409B-C551-4DD3-BFEC-8BA67D0F5F6F}"/>
          </ac:cxnSpMkLst>
        </pc:cxnChg>
        <pc:cxnChg chg="add mod">
          <ac:chgData name="Charlie Carlson" userId="a45f0fe5-4880-4e9f-8dc9-a7e9880fcf38" providerId="ADAL" clId="{CF5F65C6-D1F7-5BF4-B801-409E4ECF63BD}" dt="2025-09-24T19:39:07.596" v="5281" actId="1076"/>
          <ac:cxnSpMkLst>
            <pc:docMk/>
            <pc:sldMk cId="1685497844" sldId="700"/>
            <ac:cxnSpMk id="26" creationId="{ACC91CB2-4CBA-E3A0-8BE2-A5C098F58361}"/>
          </ac:cxnSpMkLst>
        </pc:cxnChg>
        <pc:cxnChg chg="add mod">
          <ac:chgData name="Charlie Carlson" userId="a45f0fe5-4880-4e9f-8dc9-a7e9880fcf38" providerId="ADAL" clId="{CF5F65C6-D1F7-5BF4-B801-409E4ECF63BD}" dt="2025-09-24T19:39:07.596" v="5281" actId="1076"/>
          <ac:cxnSpMkLst>
            <pc:docMk/>
            <pc:sldMk cId="1685497844" sldId="700"/>
            <ac:cxnSpMk id="27" creationId="{F4259ECC-204C-1074-F69D-9E25200B8881}"/>
          </ac:cxnSpMkLst>
        </pc:cxnChg>
        <pc:cxnChg chg="add mod">
          <ac:chgData name="Charlie Carlson" userId="a45f0fe5-4880-4e9f-8dc9-a7e9880fcf38" providerId="ADAL" clId="{CF5F65C6-D1F7-5BF4-B801-409E4ECF63BD}" dt="2025-09-24T19:39:13.455" v="5284" actId="14100"/>
          <ac:cxnSpMkLst>
            <pc:docMk/>
            <pc:sldMk cId="1685497844" sldId="700"/>
            <ac:cxnSpMk id="28" creationId="{906A2F9E-FBE6-74C7-1991-05F1EFA8A8B2}"/>
          </ac:cxnSpMkLst>
        </pc:cxnChg>
        <pc:cxnChg chg="add mod">
          <ac:chgData name="Charlie Carlson" userId="a45f0fe5-4880-4e9f-8dc9-a7e9880fcf38" providerId="ADAL" clId="{CF5F65C6-D1F7-5BF4-B801-409E4ECF63BD}" dt="2025-09-24T19:39:22.211" v="5287" actId="14100"/>
          <ac:cxnSpMkLst>
            <pc:docMk/>
            <pc:sldMk cId="1685497844" sldId="700"/>
            <ac:cxnSpMk id="31" creationId="{925F77C3-41DC-3DC5-32EA-46073613427F}"/>
          </ac:cxnSpMkLst>
        </pc:cxnChg>
        <pc:cxnChg chg="add mod">
          <ac:chgData name="Charlie Carlson" userId="a45f0fe5-4880-4e9f-8dc9-a7e9880fcf38" providerId="ADAL" clId="{CF5F65C6-D1F7-5BF4-B801-409E4ECF63BD}" dt="2025-09-24T19:39:42.825" v="5297" actId="14100"/>
          <ac:cxnSpMkLst>
            <pc:docMk/>
            <pc:sldMk cId="1685497844" sldId="700"/>
            <ac:cxnSpMk id="37" creationId="{37BDF59D-8C8F-98CB-45FC-39C28298BFA4}"/>
          </ac:cxnSpMkLst>
        </pc:cxnChg>
        <pc:cxnChg chg="add mod">
          <ac:chgData name="Charlie Carlson" userId="a45f0fe5-4880-4e9f-8dc9-a7e9880fcf38" providerId="ADAL" clId="{CF5F65C6-D1F7-5BF4-B801-409E4ECF63BD}" dt="2025-09-24T19:39:47.570" v="5300" actId="14100"/>
          <ac:cxnSpMkLst>
            <pc:docMk/>
            <pc:sldMk cId="1685497844" sldId="700"/>
            <ac:cxnSpMk id="40" creationId="{4B9D2689-F64F-1B4F-B520-204F79B5B8FD}"/>
          </ac:cxnSpMkLst>
        </pc:cxnChg>
        <pc:cxnChg chg="add mod">
          <ac:chgData name="Charlie Carlson" userId="a45f0fe5-4880-4e9f-8dc9-a7e9880fcf38" providerId="ADAL" clId="{CF5F65C6-D1F7-5BF4-B801-409E4ECF63BD}" dt="2025-09-24T19:39:52.011" v="5303" actId="14100"/>
          <ac:cxnSpMkLst>
            <pc:docMk/>
            <pc:sldMk cId="1685497844" sldId="700"/>
            <ac:cxnSpMk id="43" creationId="{6029DA5A-90A7-BCC7-0C2A-02F76E844605}"/>
          </ac:cxnSpMkLst>
        </pc:cxnChg>
      </pc:sldChg>
      <pc:sldChg chg="add del">
        <pc:chgData name="Charlie Carlson" userId="a45f0fe5-4880-4e9f-8dc9-a7e9880fcf38" providerId="ADAL" clId="{CF5F65C6-D1F7-5BF4-B801-409E4ECF63BD}" dt="2025-09-24T19:40:20.716" v="5320"/>
        <pc:sldMkLst>
          <pc:docMk/>
          <pc:sldMk cId="805668704" sldId="701"/>
        </pc:sldMkLst>
      </pc:sldChg>
      <pc:sldChg chg="modSp add mod">
        <pc:chgData name="Charlie Carlson" userId="a45f0fe5-4880-4e9f-8dc9-a7e9880fcf38" providerId="ADAL" clId="{CF5F65C6-D1F7-5BF4-B801-409E4ECF63BD}" dt="2025-09-24T19:41:35.954" v="5341" actId="20577"/>
        <pc:sldMkLst>
          <pc:docMk/>
          <pc:sldMk cId="4255826129" sldId="701"/>
        </pc:sldMkLst>
        <pc:spChg chg="mod">
          <ac:chgData name="Charlie Carlson" userId="a45f0fe5-4880-4e9f-8dc9-a7e9880fcf38" providerId="ADAL" clId="{CF5F65C6-D1F7-5BF4-B801-409E4ECF63BD}" dt="2025-09-24T19:41:35.954" v="5341" actId="20577"/>
          <ac:spMkLst>
            <pc:docMk/>
            <pc:sldMk cId="4255826129" sldId="701"/>
            <ac:spMk id="3" creationId="{D805C48F-9AF0-A21C-239F-4FCE0192EAC0}"/>
          </ac:spMkLst>
        </pc:spChg>
      </pc:sldChg>
      <pc:sldChg chg="modSp add mod">
        <pc:chgData name="Charlie Carlson" userId="a45f0fe5-4880-4e9f-8dc9-a7e9880fcf38" providerId="ADAL" clId="{CF5F65C6-D1F7-5BF4-B801-409E4ECF63BD}" dt="2025-09-24T19:42:22.189" v="5470" actId="20577"/>
        <pc:sldMkLst>
          <pc:docMk/>
          <pc:sldMk cId="1669390132" sldId="702"/>
        </pc:sldMkLst>
        <pc:spChg chg="mod">
          <ac:chgData name="Charlie Carlson" userId="a45f0fe5-4880-4e9f-8dc9-a7e9880fcf38" providerId="ADAL" clId="{CF5F65C6-D1F7-5BF4-B801-409E4ECF63BD}" dt="2025-09-24T19:42:22.189" v="5470" actId="20577"/>
          <ac:spMkLst>
            <pc:docMk/>
            <pc:sldMk cId="1669390132" sldId="702"/>
            <ac:spMk id="3" creationId="{68D30AF9-58BA-7F6C-5B62-96DB83BBA97D}"/>
          </ac:spMkLst>
        </pc:spChg>
      </pc:sldChg>
      <pc:sldChg chg="modSp add mod">
        <pc:chgData name="Charlie Carlson" userId="a45f0fe5-4880-4e9f-8dc9-a7e9880fcf38" providerId="ADAL" clId="{CF5F65C6-D1F7-5BF4-B801-409E4ECF63BD}" dt="2025-09-24T19:42:38.749" v="5566" actId="113"/>
        <pc:sldMkLst>
          <pc:docMk/>
          <pc:sldMk cId="2629665502" sldId="703"/>
        </pc:sldMkLst>
        <pc:spChg chg="mod">
          <ac:chgData name="Charlie Carlson" userId="a45f0fe5-4880-4e9f-8dc9-a7e9880fcf38" providerId="ADAL" clId="{CF5F65C6-D1F7-5BF4-B801-409E4ECF63BD}" dt="2025-09-24T19:42:38.749" v="5566" actId="113"/>
          <ac:spMkLst>
            <pc:docMk/>
            <pc:sldMk cId="2629665502" sldId="703"/>
            <ac:spMk id="3" creationId="{F312E8CD-C04F-0094-4700-3978C9C56BA9}"/>
          </ac:spMkLst>
        </pc:spChg>
      </pc:sldChg>
      <pc:sldChg chg="modSp add mod">
        <pc:chgData name="Charlie Carlson" userId="a45f0fe5-4880-4e9f-8dc9-a7e9880fcf38" providerId="ADAL" clId="{CF5F65C6-D1F7-5BF4-B801-409E4ECF63BD}" dt="2025-09-24T19:42:53.539" v="5648" actId="20577"/>
        <pc:sldMkLst>
          <pc:docMk/>
          <pc:sldMk cId="775098764" sldId="704"/>
        </pc:sldMkLst>
        <pc:spChg chg="mod">
          <ac:chgData name="Charlie Carlson" userId="a45f0fe5-4880-4e9f-8dc9-a7e9880fcf38" providerId="ADAL" clId="{CF5F65C6-D1F7-5BF4-B801-409E4ECF63BD}" dt="2025-09-24T19:42:53.539" v="5648" actId="20577"/>
          <ac:spMkLst>
            <pc:docMk/>
            <pc:sldMk cId="775098764" sldId="704"/>
            <ac:spMk id="3" creationId="{C06A3D0C-4EA0-DBBF-7761-D4EE10B83CE8}"/>
          </ac:spMkLst>
        </pc:spChg>
      </pc:sldChg>
      <pc:sldChg chg="modSp add mod">
        <pc:chgData name="Charlie Carlson" userId="a45f0fe5-4880-4e9f-8dc9-a7e9880fcf38" providerId="ADAL" clId="{CF5F65C6-D1F7-5BF4-B801-409E4ECF63BD}" dt="2025-09-24T19:43:12.600" v="5735" actId="20577"/>
        <pc:sldMkLst>
          <pc:docMk/>
          <pc:sldMk cId="3765326519" sldId="705"/>
        </pc:sldMkLst>
        <pc:spChg chg="mod">
          <ac:chgData name="Charlie Carlson" userId="a45f0fe5-4880-4e9f-8dc9-a7e9880fcf38" providerId="ADAL" clId="{CF5F65C6-D1F7-5BF4-B801-409E4ECF63BD}" dt="2025-09-24T19:43:12.600" v="5735" actId="20577"/>
          <ac:spMkLst>
            <pc:docMk/>
            <pc:sldMk cId="3765326519" sldId="705"/>
            <ac:spMk id="3" creationId="{9C1AD53C-C9F3-D77D-7DA8-55BA4E2CDB6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030D1-A386-7B40-B462-3069AD2BA0C3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09784-8F26-5741-8CA5-690721022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8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26B31-7A74-CDFC-8DA0-E0FD73D30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4B1DA2-25F0-BEBE-4827-B819C61C1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26011-EA27-1FD3-61F2-B4524B4B5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3933F-0D50-28A8-C7AB-EB518DBE0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F264A-95A6-584E-8D46-F72407764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CF2A52-B5D2-DA90-D235-3228DE93F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4D760-A213-E68A-C034-7692939CF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053F6-37D9-1F80-2B32-6F12989F4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1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D3443-040E-B7C6-B06E-313CEF671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B8EFA-E371-45C6-8AC6-3A295A37D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75255-6CA4-CE59-A8A1-AF8DDE092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1FCB8-E9BE-2C63-FD2D-781527C780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4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73E38-F755-54C9-F71B-ECCC8B3BF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7396F1-8DAD-6EF9-D835-4892AB8FB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2C1E-8522-BF80-0A7E-549E34DFB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F34F3-4C2E-CDDF-7455-0090C6458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72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FF4D1-A24C-A239-62B0-F9F807798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6ACFC4-D91A-1293-8A04-2A0802149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604BB-6BBD-47DC-12ED-56DE5463B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DA828-9EA9-3882-6BAE-199C0DCDC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07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73375-EFAA-0128-8AA4-DED465F63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72E47-1454-2535-C27B-BB8F0D83F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6D2BFF-D830-277D-E156-143D7D899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1C9C8-1C9A-C33E-98A0-3FF108252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35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F09EE-D27D-E40E-556A-883F7151C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42FD4B-FC06-E0D0-C1E6-61FA37FC6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182ECB-6F69-13E9-FE98-C5EFE3E75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804A9-C848-932D-7A1C-0DBF4580A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4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21C67-22B9-134C-2416-5E7E5C698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CE7041-8066-4558-DB68-4A5F7AE0B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D2FE0B-3FE1-5821-0E78-A5BD81401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29014-662A-9162-E84F-9C7B0AD7C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77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4B7C5-A9A2-86D9-7693-E1C42CD2C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ADEC9-D515-D6FD-EA00-DDAC2C9E65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82A3C1-2E51-A330-FDD5-DB376649E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A24A5-9C4E-0B4A-2993-552537E9FD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70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7E07A-01E8-3CFC-B70C-6829E0A0C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7BE774-DD00-8786-669D-13F36111B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634FD-0FFC-144D-DD8B-8AD953582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F775A-7CCE-DBD3-6C1B-E76B3E7DC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530D5-5FF2-8FEC-1F54-F7D9D8916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FDA15E-12E5-7947-7C2D-1883F33E3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FB7DD-6132-611D-6A5B-C490B46F6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01BAF-31AC-4BAF-89EC-37CD409D1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11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3338B-E997-A2CA-116E-D73D37E01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52DEAC-7237-55AB-415C-DFABE07FB3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B7AE5E-ECD3-2DD4-3AC7-A6D658C25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4F8D2-7A89-5627-A89B-58114F113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4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1B1BD-5FFC-0C2A-65B5-4A3EA562D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F951B-62BF-7856-7FCC-F8CB92C12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83D42D-7232-AD2C-2CD9-2EC0E6A5F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C7505-195A-589A-E652-EC676F447F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75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27C3A-4335-2412-D342-F4E166D68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3B62D-73A1-4369-974E-D57832183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3C49C-07B5-7186-3A47-30296DA6F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02F3-2ACE-0780-29E1-FC32C2627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01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2A56A-49AA-F2E9-965A-738CB27C5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FD264-2B6E-428E-2079-09229BF39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0D0DE-8BF7-6DD8-DC0C-3C65896B0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EA6C1-B8E5-8794-A59E-F659F1FF9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0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533D-6F2E-72ED-25AB-81C517E1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7AA44E-4F47-9C72-A0F9-CE7E96FE0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992E3-05E1-536A-FC4E-51C071E52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210DC-DB53-CC0D-4351-44A89EF602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03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D6F7A-C41F-E989-B86C-59D10114B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C94B6-4E9A-A99A-84EE-679CCAFDE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B3132-F7F1-2810-0471-57EC295D1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BC70F-1AFF-508D-11BD-6D4864DC7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05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6C7DD-682B-15A9-CCD7-503A0792E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2BECC-FF3A-DC3F-43B3-97D84B5267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D8C07-F95D-81F8-6BBA-4BF45E079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B890D-650A-E148-8FEA-311CDB632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094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157DD-458F-17B1-27DD-E8C43A9E3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E749C-5796-639F-5712-B50613F8D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C61E9-643E-E452-3779-397356125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6D122-73D1-F759-A315-F8A93A821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9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33F86-CB23-A0BB-4DEB-7910724AE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19091E-9D85-1261-F84E-4244F3350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03CCD6-916E-7F24-8A92-7A44F55DC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CA5E7-93D9-CEF4-436D-40C195754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3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A3E23-629D-E784-A7A4-20B460B5D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1422C-71B8-65FC-2C8A-22FDA1BD6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1E7E69-818F-2CF4-56EB-004A29185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495DC-B934-6F21-B392-C7782170F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97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1F120-CEC6-D94F-015C-E001D6E92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55206-0A34-D962-E7DF-CE18600AF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0862AA-4010-37B0-3FCE-1FFAB434B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4B900-34AE-3D92-8A83-A9BD54ECA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3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0FC04-E26D-CE36-13D7-6C441FBB1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5781B-5673-3FBB-9E27-D50977A17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A0DDB-4A8A-65F6-4568-3011EC740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9CD98-D0FF-75E9-1D61-22776B09E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884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FAD4C-93F5-5BA8-9349-3CC7490D9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B5404-58E4-5246-4F0E-D1CAB9504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7E44A3-67AB-9ACE-5E3E-3A09DF160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185A3-249A-D346-9774-4C711FB3E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639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1B4A-A22A-C989-A47C-037A5E501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EFB289-475F-C784-35A3-E4754488F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9CA33-A2EF-E23E-C383-D78E626A6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2C14A-9CFA-5FE0-AC8D-B6F1AA4625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310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EBE48-BC83-0EA9-E6AF-7A33E2EAA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BA0E2-28FD-1A93-A65C-866586FAC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D015CB-B176-78F8-8943-662232952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BE84B-5356-844C-BB10-846A3063F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711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298E2-A500-B5A3-B1DF-258CD3FB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E58E6-B557-CFF1-5354-E2AFE3B77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2ACE1E-28DD-249A-CCDF-BE213F198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08BA2-1D43-B9D9-FE42-82EADCF8E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103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AC488-CDB4-F40D-D552-CD786A26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45FF2-7C5D-FAE0-F688-B658359DE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78A84-D1FD-4744-7255-954D8B8AB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2768A-530E-6982-9222-49F8FEBBD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61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256D-6BD6-9774-B988-880A05A26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AA752-729B-7DDA-02B2-45177DF5E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124F8-2F6E-32C7-734D-D2FA84EB3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6421B-AEEA-DCDF-5582-DC314AC1D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5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89A3-D641-424F-E548-331BD3F3B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2A779-3335-6CA3-E9AF-6EECC5E68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51BC0-6655-09FD-3CF2-98A266EDF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E21C6-EFCD-4DAD-0309-93B5D80598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655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741F2-F48A-D789-D13E-65EDF5BD6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C2137-A496-589A-8A46-F53BC543C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2A2D3-EE85-75F6-828E-69FAC437B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05CFF-7CFC-A15B-E8C8-77546AE80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61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9B811-A22E-D1CE-006C-94AB1B184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ED08A0-3702-B1C2-AC97-88A5CC837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912B84-C613-7C3E-D21F-3B7AC8A4B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B60E9-4139-2485-BC72-57C87D0B2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421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00029-5D8E-1BF8-E2D7-B1A43E7A4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07FA7-0E8F-B9C2-A2B6-60790DE49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C4B83-3BAC-4338-A806-4F3FFFD6B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4435-02C7-F6A3-A0CB-7DB66EBF9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68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A690C-0B1E-5A3E-FD66-0DF8DBDC6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9C5498-F95A-8D45-3F25-D7FFCCE16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9BD0B7-150D-9ACA-8198-D72F41870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AB012-A1A1-DA05-F7C2-4EF49E3FF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793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FDEDA-EA22-FACE-3973-23F00FA89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CCB9E-E448-76CC-9DE0-A621ED50A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88870-9417-A81B-626E-B79813EFC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8BE1-1F67-9985-87CD-C91D41E1B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995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556F1-76EC-94AD-BAEC-56C78FAAC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5D991-64B6-B767-9456-73229FC33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5B43D-5B84-79A0-3701-874F3C39E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7AA8B-E81E-2215-067C-06C9716CE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624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2781E-40CA-D607-0C87-D4073540F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06629E-E2A5-A8B4-9208-CFE86C864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5000B0-28F0-9662-7B6F-0B3DA7ADC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2C706-EF96-73CA-3A1D-CC1E8EF4B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121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70C66-FC6C-19B8-2865-6785E946C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6296A-252D-1AAE-5F0D-C3012F82D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B6623-CEA6-FB51-FB67-A9851B4DD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22609-90F8-B702-E9BD-D61095DE86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74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59929-60DA-BD68-94F4-7C228AD95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FAE1C-BC7E-C003-DE5D-6755D9FAE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6877E-2BB0-2790-46EE-40E00BCBB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5D525-90D7-7B8A-188A-612DE0CD5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42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3488F-2F0B-0368-7509-37FBE12E1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F0B6A-CE2F-A389-A20E-60F265A29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E5C763-3305-1800-C582-ACD950459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BE440-3718-8333-7AB9-02A4190D4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422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15734-6B97-15BC-43F3-2548ADAD4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FE1CA2-2F3C-0107-CC20-220C48DD7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6476ED-0D8B-AE5F-CA0C-83A01C686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D1C3E-4A31-EEA5-65E6-9D07416FC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593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3FCBF-6969-CDE7-DBB6-CBBED7EA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88DAD-EA85-D8E7-9162-FB6E56B69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08B2B-9311-7FE2-9A8F-F389F9276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3F48D-52E2-FC81-38AD-2DF6E0004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3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12F02-0875-BA10-5BE3-866ECAB48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C67E38-A313-2DB4-A810-960CAB9CA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92334-BD0D-1858-7AB6-32D71D985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49468-3666-AC70-DB11-625837B7D3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486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67E90-E184-09E0-9DE0-302FDC7BD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F0F3A3-9556-AB00-C20A-A4A7BA8BF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B302E-E05C-3300-F6E0-A0E00FD03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BD672-EA54-95F0-2498-72533B348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268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5B1CF-8C6A-7EC5-E76A-C6C6D0214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3082B9-8F3A-F147-FB08-A81C5FDD2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F45C4-A259-51C6-05CA-6590CC04C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B9A1A-89F0-5E09-BBA4-33F08F7B2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33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2EBF2-DF3B-0B1C-7255-4C316C7F1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84111-D876-037A-4F7A-637CF3ABF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99A29-F086-1B3F-DE39-6C5F8D1B9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6F0E9-052D-D6E2-3B7A-92681EE30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978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F9CD2-A604-4D4B-96E9-DE4B96D42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5727AA-3499-98E8-52F0-CB2A0C069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A1FFDC-1453-2D29-594A-17296DD0F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E96C5-BD6C-3A2B-9E1E-19AB81561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12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3F4AD-24A8-9C15-0A81-479D935D6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CEA55-975A-198B-6D5E-E17717BBE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0D61CE-3014-C329-9731-C23A40EDF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FAF6C-56E9-1CED-B7BC-5A928252F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966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12F57-EF88-3FA0-0FF2-A49F83776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5985D-4514-49F7-6EC5-355D78C09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F5EFB-5134-28CC-3405-494722849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29FE8-4B2E-823B-74FF-B8FA49D72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660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554B6-CD95-B97B-3D6C-FAE5F8A1C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48A4C-E3D8-6388-EAF0-652D66412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41A1A-C549-622A-C73E-3104280E1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1EA5-34EE-E236-562E-6887902BA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37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EE0F7-208D-51BD-CE6B-B3FDCBD67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6CD86-BB53-687A-EBA1-BCBE87A44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F8FE8-9F2B-E806-9C47-DC50E1AF0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B0C30-F7C9-C719-DD05-B20058A56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365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CCC8E-5483-AC61-6BD7-F8F0E823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A9F93-0FFC-55AF-FE40-0632B10E2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C2B57-B638-B9FE-E68D-0AC49D5FA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0A696-B793-AEA3-1483-E35D457B0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580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41229-C43A-04CE-A00A-7100F78F8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822B5-1D88-787E-21A8-611464C1F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4BD65-EDEA-B3A0-5388-4A6A9057D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8270B-990A-A2F5-9FF8-67D29465F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6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D51A8-E033-C26A-FAF2-24031852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230457-3469-865F-BA0D-42DF437DE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D3BCC-FDA8-7631-4732-7E95C7FD9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FC0E-81BA-ECBA-EFEE-36720014A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295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A8BEF-BA88-6E60-971F-773DFD7C5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E4756-6963-9BB6-3C00-4E5F713F4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166A6D-91D8-B6F5-1527-97BC7CE57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D19C3-817A-E3E3-CFAE-471E80CB9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38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2F5D8-0499-CF67-225E-DBABF9529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82A563-8C7B-5FAF-5183-E9F7F4FA8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50B75-8EFA-0039-F882-B0106E99A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C9204-79B9-9FD9-FF63-A883D911D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06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FC61C-4DFC-6A03-5281-8CDF4796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F8DA1E-6AA0-E24D-14D4-F0ABB5BD8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E2D0B-F08F-98A1-9D40-0DB7B967F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8F6C2-3881-893F-9C4F-020FCD158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585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18DD5-ED90-8586-A312-69BFD7877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7E37E9-7FD3-58FA-B916-D2EE7D0AE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79EBC-533B-1582-8E1F-AFD416E31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2F99C-00B8-C9C8-A206-D2EF3C45D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639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DD595-6838-E7D7-51B0-352A1DDCA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E2AD5-B481-6F49-DFBE-070ECB099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45953-4209-7D05-05ED-E430D2404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8682B-D6B6-DD9E-D5A6-727146ECC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093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FFD18-C392-D48A-DAF4-838F01DB8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E7D62-485E-CB01-5AC8-562B1178C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DB53C-2DB6-36EA-2B77-598FF60A6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535F8-907A-D2CE-611D-139F2E5BF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75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3E33C-D819-82C5-FC47-979D82757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AFF03-AE9F-2BC0-1048-B05B4B53D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09631-4204-962F-9237-BB3DAC394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B69F9-3525-B164-10A4-6986BFC5F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336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BC28B-A07A-6749-7808-56A3107DA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BACFC2-E59A-8655-1BD0-95B162366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E4FC84-116D-1155-D620-F64CDF272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92DBE-6D77-AF31-E5F2-BF8F522EF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741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5828C-26CC-04F5-95F5-68D65C4A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A315C1-63DD-824E-721C-7E61D34F6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DF274F-ADED-93C4-8A41-1CEF6CF2D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87F01-C726-9D01-E580-825249161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436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33D95-7479-AB21-8D11-404B8A9AB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911BB0-A93E-6079-F88A-EFECCFCFC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204D70-4C02-CEC5-09C9-369076AA2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19B3B-85F5-67D2-03A8-311D0115D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31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39FB2-8E55-17A8-6281-24FA805A3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1F87E8-51F1-4E63-92D1-4E33151A8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6E8C8-A897-52F6-6B9C-9AFE8BC1E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CFEC4-6AF2-040E-E0CB-173A8B4A2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357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EABC9-C050-9696-E834-AC834F104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9C95E7-AA3B-39BF-2017-FE26EF072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4761D9-1BF6-3154-64E4-BE06F55DE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D7B37-C98D-02F5-5328-CB776F457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37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BFF7F-E42E-1DDC-54D9-A14F94C56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1E9ED-4825-0CF5-D53F-EE5066992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A3BF46-440B-95FE-025F-711F49BCF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42E4E-1C25-3B7A-C69A-1EE85E5F9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052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DA551-384C-C8B8-3C5A-89B576428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65E77F-B2C4-486E-882C-040752440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101A65-0A8C-16E8-56F2-F190612F1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34359-6381-4F93-9CA7-7DA5C17C5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773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4F137-F867-E76A-FDE7-BE3C2B29D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881BA-BDAF-CEB5-C37C-8FDC18AE3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6FE9E-8290-BEBF-3429-18181BB62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0ED15-ECF3-06B1-5DD7-2080D33C1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439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DB972-02E2-B6B7-B8E6-B1019EB68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15B5B-AE01-43E0-4594-A6FACDCC2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9FED69-DF90-B30A-A770-945F5DBDB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F5109-BD41-0E43-05FC-8203A08DA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612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D007-D49A-2C74-13E4-EC6902F6F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C642C3-F2F6-16BA-EAC4-BD29C0B28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8684B3-9F86-1920-CCB9-D31204C58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AF61E-1FF2-2274-76AA-BCD6A3190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4526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2487B-80CA-7D59-1E6C-A1305E38F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C4B4D-85B0-E926-CEB4-4080E0DF7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997A5-2024-D136-14EC-EB047AF67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74ABD-9DAB-A51F-7785-96F9862F8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09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221C8-442E-D269-A387-18A6CF7DD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162A6F-9632-BCA6-5101-28E9050A6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964F0-6815-1B82-BD55-A04C3D866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DBF1-E137-6B4B-0E25-1ABA2151C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72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7696-694E-233D-FC8C-E606A7CB6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A26151-F916-1880-4453-369CEE524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BDF4D2-878A-3DB7-701C-1414EBE43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8C15A-3CFB-A0E3-DC63-550F3F51D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92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8AE61-E04D-0CC4-AFC8-ADC7BB058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03EB3-A463-D85E-65F8-891B0AB348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569E8C-A87D-D368-B454-1E5B5AED2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95C5F-BDD9-910B-04CD-1D3FC1884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0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99C4B-97CE-8B4B-15E1-6EF8D62EA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D0ABD6-4B1F-0DFD-28FE-AE3B96561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B6144-3233-73AF-371D-EB4BB404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F5C2A-0D79-AD85-5810-499592E6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313B2-ABBC-931E-D867-1DCAF5FA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1EFC-0843-3220-0162-678599D6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846007-C895-72DB-F3D3-FE4401C9A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0CFC5-03DA-66E2-9985-7E8F596A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14D18-1E79-04FC-D8D5-F881E848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FA451-ABE2-28B8-75E1-CC1F51D7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8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626498-06A9-F0DF-E905-6FB5D4D60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69128-3494-E32D-726C-5BE5459C8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4EF24-799B-3991-2651-B26AC88E7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F9690-16F0-68E7-C046-A99C3C711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7674E-24DF-5B2B-5839-D303E969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3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A130A-5D06-482F-F1C7-E48269974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F2DA4-24DE-A832-CE8E-C977410A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23BBA-9E2E-2B3A-94AF-C3AFFBC96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72491-CBF9-6601-F17C-2FCB2646F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FDEC6-DCC6-095A-EEB1-74C5C4DE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4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04B7A-EE43-D284-4E15-F52B842B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95C44-C3A3-3FD2-4939-AA8EC9D68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0A3DB-D013-C16A-7270-385C0AE7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D8D53-4B21-E66A-364C-43CEEDA1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61A4A-2D75-7CCA-F92B-3DA3E1DFC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D391-6125-0FCE-168F-D2E7676CA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7440C-3031-E1E9-A54C-B2A4549CC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C0088-1D3D-344E-BAAA-7E4EED3AF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A467A-3AF9-8791-503B-7AC8D274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5FBED-2B25-B359-8785-6B9D02F7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A4B7A-18F6-DE59-57B2-843E54FE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7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44CA-0E57-80CA-7FB0-C1776D72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6E9AE-768E-E685-B5D2-AAA20DF64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692F1-8777-0509-ED32-5FE26AF4C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F691E-C8F2-EB3D-DD1C-B3E1A24DF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98B2B6-EADB-3302-23C1-A4E07D302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568AFA-26CB-144F-0E59-BCC32603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E08158-3703-B3E2-63A5-4628B41A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B9C29E-203D-0925-1746-DB67F862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7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38067-7B7E-0206-1CE4-660A6B22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0EC90-98B2-2A35-7ECA-8F964A288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C44F7-490D-9B64-CA09-08B3C3708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39880-F445-66C2-8FB6-2BA8ACAE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1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BFE8E-3CF9-F822-C847-467E34BB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551C9-555E-51AF-2528-48A9F473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B8F72-1035-F73F-6D7F-B7F25A75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5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2164B-ADBC-25A6-A0C2-E7540DD5D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4ABE-7108-2810-B55B-96EF53BE3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B27CE-7176-7D76-198D-A1EDF5DE4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A510C-55E5-D298-5CC4-865E0F9F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2D8EC-E468-EF13-C5C7-223C1A69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6364F-B2C4-B76B-AC6E-79AF0D6B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5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47911-067C-B34B-063C-7A2C2555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25F1C-7A24-DDF6-F777-95E040A3A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5E42E-F8EF-B98F-BACC-39DB7C2BF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2376A-9725-447D-86A8-7A8922382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CEBB1-7B09-048B-82FF-7C1CE2B2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F657E-DFCB-1CF5-82B7-7D61374E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7E4153-23CF-99BC-B306-90155382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B526E-E17A-F6A1-CA7E-52D486616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1CE87-F8AC-DCF5-9766-218D2A0B4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276A3D-5527-9640-9AE3-3481E7F6B1C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E526F-9343-97A8-5B83-15EB1EE63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E8042-EEA6-7672-A221-CCC01E561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E0191-FDF6-7549-A4CF-44E3C0B1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A5D-E899-A07B-B4A2-6B162A8E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169D-C299-9BB7-AF9C-D033BBDE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7245D-D8CD-3070-6518-375D6D7A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/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12 </a:t>
            </a:r>
          </a:p>
          <a:p>
            <a:r>
              <a:rPr lang="en-US" dirty="0"/>
              <a:t>Wednesday September 24th,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608FE2-70E6-1F91-A167-AD50248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11BFA-4993-D122-82F4-97CE7B3EEE6A}"/>
              </a:ext>
            </a:extLst>
          </p:cNvPr>
          <p:cNvSpPr txBox="1"/>
          <p:nvPr/>
        </p:nvSpPr>
        <p:spPr>
          <a:xfrm>
            <a:off x="1927225" y="3072849"/>
            <a:ext cx="83375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“More BFS and DFS”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0E4851-A18B-7AAA-2C47-273630AA23FC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3608D9-3BFB-9B5D-4AE7-FEC8482A08B0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41CFA-7FFD-D380-E990-B612255F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13C53-D908-5732-39F5-F73C8882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Proofs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2C4F06-CBE4-A8DE-F55D-23750E07AE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F27046-5FAD-C3F2-B77F-ABBB423095E1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6785919" cy="9202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Claim: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⊆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Proof: 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Suppose to the contrary that there exists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∉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. 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Then there must exist a path that starts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(inside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) and ends 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(outside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). 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F27046-5FAD-C3F2-B77F-ABBB42309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6785919" cy="9202519"/>
              </a:xfrm>
              <a:prstGeom prst="rect">
                <a:avLst/>
              </a:prstGeom>
              <a:blipFill>
                <a:blip r:embed="rId3"/>
                <a:stretch>
                  <a:fillRect l="-2430" t="-689" r="-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8158034F-12D1-36FD-DBB0-64F727E1E97D}"/>
              </a:ext>
            </a:extLst>
          </p:cNvPr>
          <p:cNvSpPr/>
          <p:nvPr/>
        </p:nvSpPr>
        <p:spPr>
          <a:xfrm>
            <a:off x="8068962" y="2113005"/>
            <a:ext cx="2940908" cy="2780271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5BC667-7943-418B-90AD-2DD257B4CB48}"/>
              </a:ext>
            </a:extLst>
          </p:cNvPr>
          <p:cNvSpPr/>
          <p:nvPr/>
        </p:nvSpPr>
        <p:spPr>
          <a:xfrm>
            <a:off x="8902471" y="2657994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67A8F7-FC6F-7C21-54AA-AA74524BC726}"/>
              </a:ext>
            </a:extLst>
          </p:cNvPr>
          <p:cNvSpPr/>
          <p:nvPr/>
        </p:nvSpPr>
        <p:spPr>
          <a:xfrm>
            <a:off x="10537682" y="5710607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E6717C-BF8F-D643-0BAD-4660AA3AAA1E}"/>
                  </a:ext>
                </a:extLst>
              </p:cNvPr>
              <p:cNvSpPr txBox="1"/>
              <p:nvPr/>
            </p:nvSpPr>
            <p:spPr>
              <a:xfrm>
                <a:off x="8966771" y="2648608"/>
                <a:ext cx="5083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E6717C-BF8F-D643-0BAD-4660AA3AA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771" y="2648608"/>
                <a:ext cx="508344" cy="646331"/>
              </a:xfrm>
              <a:prstGeom prst="rect">
                <a:avLst/>
              </a:prstGeom>
              <a:blipFill>
                <a:blip r:embed="rId4"/>
                <a:stretch>
                  <a:fillRect t="-13462" r="-47500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B499B2-D073-1C37-910F-F067108E5F29}"/>
                  </a:ext>
                </a:extLst>
              </p:cNvPr>
              <p:cNvSpPr txBox="1"/>
              <p:nvPr/>
            </p:nvSpPr>
            <p:spPr>
              <a:xfrm>
                <a:off x="10601982" y="5701221"/>
                <a:ext cx="518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1" dirty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B499B2-D073-1C37-910F-F067108E5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982" y="5701221"/>
                <a:ext cx="518091" cy="646331"/>
              </a:xfrm>
              <a:prstGeom prst="rect">
                <a:avLst/>
              </a:prstGeom>
              <a:blipFill>
                <a:blip r:embed="rId5"/>
                <a:stretch>
                  <a:fillRect t="-13462" r="-42857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>
            <a:extLst>
              <a:ext uri="{FF2B5EF4-FFF2-40B4-BE49-F238E27FC236}">
                <a16:creationId xmlns:a16="http://schemas.microsoft.com/office/drawing/2014/main" id="{A6A19CAF-0A6A-57AF-9C92-9BCE937F6468}"/>
              </a:ext>
            </a:extLst>
          </p:cNvPr>
          <p:cNvSpPr/>
          <p:nvPr/>
        </p:nvSpPr>
        <p:spPr>
          <a:xfrm>
            <a:off x="9267568" y="3311611"/>
            <a:ext cx="1470520" cy="2421924"/>
          </a:xfrm>
          <a:custGeom>
            <a:avLst/>
            <a:gdLst>
              <a:gd name="connsiteX0" fmla="*/ 0 w 1470520"/>
              <a:gd name="connsiteY0" fmla="*/ 0 h 2421924"/>
              <a:gd name="connsiteX1" fmla="*/ 49427 w 1470520"/>
              <a:gd name="connsiteY1" fmla="*/ 185351 h 2421924"/>
              <a:gd name="connsiteX2" fmla="*/ 61783 w 1470520"/>
              <a:gd name="connsiteY2" fmla="*/ 222421 h 2421924"/>
              <a:gd name="connsiteX3" fmla="*/ 86497 w 1470520"/>
              <a:gd name="connsiteY3" fmla="*/ 308919 h 2421924"/>
              <a:gd name="connsiteX4" fmla="*/ 111210 w 1470520"/>
              <a:gd name="connsiteY4" fmla="*/ 358346 h 2421924"/>
              <a:gd name="connsiteX5" fmla="*/ 148281 w 1470520"/>
              <a:gd name="connsiteY5" fmla="*/ 457200 h 2421924"/>
              <a:gd name="connsiteX6" fmla="*/ 197708 w 1470520"/>
              <a:gd name="connsiteY6" fmla="*/ 543697 h 2421924"/>
              <a:gd name="connsiteX7" fmla="*/ 222421 w 1470520"/>
              <a:gd name="connsiteY7" fmla="*/ 605481 h 2421924"/>
              <a:gd name="connsiteX8" fmla="*/ 247135 w 1470520"/>
              <a:gd name="connsiteY8" fmla="*/ 642551 h 2421924"/>
              <a:gd name="connsiteX9" fmla="*/ 296562 w 1470520"/>
              <a:gd name="connsiteY9" fmla="*/ 741405 h 2421924"/>
              <a:gd name="connsiteX10" fmla="*/ 407773 w 1470520"/>
              <a:gd name="connsiteY10" fmla="*/ 840259 h 2421924"/>
              <a:gd name="connsiteX11" fmla="*/ 457200 w 1470520"/>
              <a:gd name="connsiteY11" fmla="*/ 877330 h 2421924"/>
              <a:gd name="connsiteX12" fmla="*/ 580767 w 1470520"/>
              <a:gd name="connsiteY12" fmla="*/ 926757 h 2421924"/>
              <a:gd name="connsiteX13" fmla="*/ 617837 w 1470520"/>
              <a:gd name="connsiteY13" fmla="*/ 939113 h 2421924"/>
              <a:gd name="connsiteX14" fmla="*/ 679621 w 1470520"/>
              <a:gd name="connsiteY14" fmla="*/ 951470 h 2421924"/>
              <a:gd name="connsiteX15" fmla="*/ 889686 w 1470520"/>
              <a:gd name="connsiteY15" fmla="*/ 976184 h 2421924"/>
              <a:gd name="connsiteX16" fmla="*/ 951470 w 1470520"/>
              <a:gd name="connsiteY16" fmla="*/ 988540 h 2421924"/>
              <a:gd name="connsiteX17" fmla="*/ 1037967 w 1470520"/>
              <a:gd name="connsiteY17" fmla="*/ 1025611 h 2421924"/>
              <a:gd name="connsiteX18" fmla="*/ 1112108 w 1470520"/>
              <a:gd name="connsiteY18" fmla="*/ 1075038 h 2421924"/>
              <a:gd name="connsiteX19" fmla="*/ 1136821 w 1470520"/>
              <a:gd name="connsiteY19" fmla="*/ 1112108 h 2421924"/>
              <a:gd name="connsiteX20" fmla="*/ 1248032 w 1470520"/>
              <a:gd name="connsiteY20" fmla="*/ 1210962 h 2421924"/>
              <a:gd name="connsiteX21" fmla="*/ 1322173 w 1470520"/>
              <a:gd name="connsiteY21" fmla="*/ 1346886 h 2421924"/>
              <a:gd name="connsiteX22" fmla="*/ 1334529 w 1470520"/>
              <a:gd name="connsiteY22" fmla="*/ 1383957 h 2421924"/>
              <a:gd name="connsiteX23" fmla="*/ 1359243 w 1470520"/>
              <a:gd name="connsiteY23" fmla="*/ 1433384 h 2421924"/>
              <a:gd name="connsiteX24" fmla="*/ 1383956 w 1470520"/>
              <a:gd name="connsiteY24" fmla="*/ 1532238 h 2421924"/>
              <a:gd name="connsiteX25" fmla="*/ 1408670 w 1470520"/>
              <a:gd name="connsiteY25" fmla="*/ 2150075 h 2421924"/>
              <a:gd name="connsiteX26" fmla="*/ 1445740 w 1470520"/>
              <a:gd name="connsiteY26" fmla="*/ 2323070 h 2421924"/>
              <a:gd name="connsiteX27" fmla="*/ 1470454 w 1470520"/>
              <a:gd name="connsiteY27" fmla="*/ 2421924 h 242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70520" h="2421924" extrusionOk="0">
                <a:moveTo>
                  <a:pt x="0" y="0"/>
                </a:moveTo>
                <a:cubicBezTo>
                  <a:pt x="21791" y="89430"/>
                  <a:pt x="24692" y="101010"/>
                  <a:pt x="49427" y="185351"/>
                </a:cubicBezTo>
                <a:cubicBezTo>
                  <a:pt x="53467" y="198436"/>
                  <a:pt x="58264" y="211712"/>
                  <a:pt x="61783" y="222421"/>
                </a:cubicBezTo>
                <a:cubicBezTo>
                  <a:pt x="67457" y="248819"/>
                  <a:pt x="76071" y="282037"/>
                  <a:pt x="86497" y="308919"/>
                </a:cubicBezTo>
                <a:cubicBezTo>
                  <a:pt x="94911" y="321543"/>
                  <a:pt x="104616" y="342650"/>
                  <a:pt x="111210" y="358346"/>
                </a:cubicBezTo>
                <a:cubicBezTo>
                  <a:pt x="165363" y="434832"/>
                  <a:pt x="98283" y="356903"/>
                  <a:pt x="148281" y="457200"/>
                </a:cubicBezTo>
                <a:cubicBezTo>
                  <a:pt x="231502" y="650331"/>
                  <a:pt x="109334" y="354492"/>
                  <a:pt x="197708" y="543697"/>
                </a:cubicBezTo>
                <a:cubicBezTo>
                  <a:pt x="209892" y="559744"/>
                  <a:pt x="208803" y="586508"/>
                  <a:pt x="222421" y="605481"/>
                </a:cubicBezTo>
                <a:cubicBezTo>
                  <a:pt x="232471" y="618302"/>
                  <a:pt x="242732" y="627760"/>
                  <a:pt x="247135" y="642551"/>
                </a:cubicBezTo>
                <a:cubicBezTo>
                  <a:pt x="271480" y="690593"/>
                  <a:pt x="265385" y="706072"/>
                  <a:pt x="296562" y="741405"/>
                </a:cubicBezTo>
                <a:cubicBezTo>
                  <a:pt x="374539" y="835480"/>
                  <a:pt x="348404" y="789036"/>
                  <a:pt x="407773" y="840259"/>
                </a:cubicBezTo>
                <a:cubicBezTo>
                  <a:pt x="421085" y="850500"/>
                  <a:pt x="441170" y="865246"/>
                  <a:pt x="457200" y="877330"/>
                </a:cubicBezTo>
                <a:cubicBezTo>
                  <a:pt x="495364" y="901965"/>
                  <a:pt x="526376" y="910055"/>
                  <a:pt x="580767" y="926757"/>
                </a:cubicBezTo>
                <a:cubicBezTo>
                  <a:pt x="591213" y="931504"/>
                  <a:pt x="607337" y="936622"/>
                  <a:pt x="617837" y="939113"/>
                </a:cubicBezTo>
                <a:cubicBezTo>
                  <a:pt x="636933" y="940568"/>
                  <a:pt x="659233" y="948808"/>
                  <a:pt x="679621" y="951470"/>
                </a:cubicBezTo>
                <a:cubicBezTo>
                  <a:pt x="826628" y="965740"/>
                  <a:pt x="747381" y="957337"/>
                  <a:pt x="889686" y="976184"/>
                </a:cubicBezTo>
                <a:cubicBezTo>
                  <a:pt x="910823" y="978674"/>
                  <a:pt x="931423" y="986547"/>
                  <a:pt x="951470" y="988540"/>
                </a:cubicBezTo>
                <a:cubicBezTo>
                  <a:pt x="983412" y="989883"/>
                  <a:pt x="1012258" y="1009051"/>
                  <a:pt x="1037967" y="1025611"/>
                </a:cubicBezTo>
                <a:cubicBezTo>
                  <a:pt x="1063436" y="1040893"/>
                  <a:pt x="1112108" y="1075038"/>
                  <a:pt x="1112108" y="1075038"/>
                </a:cubicBezTo>
                <a:cubicBezTo>
                  <a:pt x="1120813" y="1084320"/>
                  <a:pt x="1126202" y="1104497"/>
                  <a:pt x="1136821" y="1112108"/>
                </a:cubicBezTo>
                <a:cubicBezTo>
                  <a:pt x="1186562" y="1192012"/>
                  <a:pt x="1125515" y="1024756"/>
                  <a:pt x="1248032" y="1210962"/>
                </a:cubicBezTo>
                <a:cubicBezTo>
                  <a:pt x="1284837" y="1256074"/>
                  <a:pt x="1308296" y="1294800"/>
                  <a:pt x="1322173" y="1346886"/>
                </a:cubicBezTo>
                <a:cubicBezTo>
                  <a:pt x="1324893" y="1360032"/>
                  <a:pt x="1329939" y="1372331"/>
                  <a:pt x="1334529" y="1383957"/>
                </a:cubicBezTo>
                <a:cubicBezTo>
                  <a:pt x="1341815" y="1403500"/>
                  <a:pt x="1351905" y="1415605"/>
                  <a:pt x="1359243" y="1433384"/>
                </a:cubicBezTo>
                <a:cubicBezTo>
                  <a:pt x="1375118" y="1464875"/>
                  <a:pt x="1373881" y="1491041"/>
                  <a:pt x="1383956" y="1532238"/>
                </a:cubicBezTo>
                <a:cubicBezTo>
                  <a:pt x="1375317" y="1576684"/>
                  <a:pt x="1370592" y="2033156"/>
                  <a:pt x="1408670" y="2150075"/>
                </a:cubicBezTo>
                <a:cubicBezTo>
                  <a:pt x="1411538" y="2166131"/>
                  <a:pt x="1429918" y="2287271"/>
                  <a:pt x="1445740" y="2323070"/>
                </a:cubicBezTo>
                <a:cubicBezTo>
                  <a:pt x="1481983" y="2409069"/>
                  <a:pt x="1461556" y="2367834"/>
                  <a:pt x="1470454" y="2421924"/>
                </a:cubicBezTo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470520"/>
                      <a:gd name="connsiteY0" fmla="*/ 0 h 2421924"/>
                      <a:gd name="connsiteX1" fmla="*/ 49427 w 1470520"/>
                      <a:gd name="connsiteY1" fmla="*/ 185351 h 2421924"/>
                      <a:gd name="connsiteX2" fmla="*/ 61783 w 1470520"/>
                      <a:gd name="connsiteY2" fmla="*/ 222421 h 2421924"/>
                      <a:gd name="connsiteX3" fmla="*/ 86497 w 1470520"/>
                      <a:gd name="connsiteY3" fmla="*/ 308919 h 2421924"/>
                      <a:gd name="connsiteX4" fmla="*/ 111210 w 1470520"/>
                      <a:gd name="connsiteY4" fmla="*/ 358346 h 2421924"/>
                      <a:gd name="connsiteX5" fmla="*/ 148281 w 1470520"/>
                      <a:gd name="connsiteY5" fmla="*/ 457200 h 2421924"/>
                      <a:gd name="connsiteX6" fmla="*/ 197708 w 1470520"/>
                      <a:gd name="connsiteY6" fmla="*/ 543697 h 2421924"/>
                      <a:gd name="connsiteX7" fmla="*/ 222421 w 1470520"/>
                      <a:gd name="connsiteY7" fmla="*/ 605481 h 2421924"/>
                      <a:gd name="connsiteX8" fmla="*/ 247135 w 1470520"/>
                      <a:gd name="connsiteY8" fmla="*/ 642551 h 2421924"/>
                      <a:gd name="connsiteX9" fmla="*/ 296562 w 1470520"/>
                      <a:gd name="connsiteY9" fmla="*/ 741405 h 2421924"/>
                      <a:gd name="connsiteX10" fmla="*/ 407773 w 1470520"/>
                      <a:gd name="connsiteY10" fmla="*/ 840259 h 2421924"/>
                      <a:gd name="connsiteX11" fmla="*/ 457200 w 1470520"/>
                      <a:gd name="connsiteY11" fmla="*/ 877330 h 2421924"/>
                      <a:gd name="connsiteX12" fmla="*/ 580767 w 1470520"/>
                      <a:gd name="connsiteY12" fmla="*/ 926757 h 2421924"/>
                      <a:gd name="connsiteX13" fmla="*/ 617837 w 1470520"/>
                      <a:gd name="connsiteY13" fmla="*/ 939113 h 2421924"/>
                      <a:gd name="connsiteX14" fmla="*/ 679621 w 1470520"/>
                      <a:gd name="connsiteY14" fmla="*/ 951470 h 2421924"/>
                      <a:gd name="connsiteX15" fmla="*/ 889686 w 1470520"/>
                      <a:gd name="connsiteY15" fmla="*/ 976184 h 2421924"/>
                      <a:gd name="connsiteX16" fmla="*/ 951470 w 1470520"/>
                      <a:gd name="connsiteY16" fmla="*/ 988540 h 2421924"/>
                      <a:gd name="connsiteX17" fmla="*/ 1037967 w 1470520"/>
                      <a:gd name="connsiteY17" fmla="*/ 1025611 h 2421924"/>
                      <a:gd name="connsiteX18" fmla="*/ 1112108 w 1470520"/>
                      <a:gd name="connsiteY18" fmla="*/ 1075038 h 2421924"/>
                      <a:gd name="connsiteX19" fmla="*/ 1136821 w 1470520"/>
                      <a:gd name="connsiteY19" fmla="*/ 1112108 h 2421924"/>
                      <a:gd name="connsiteX20" fmla="*/ 1248032 w 1470520"/>
                      <a:gd name="connsiteY20" fmla="*/ 1210962 h 2421924"/>
                      <a:gd name="connsiteX21" fmla="*/ 1322173 w 1470520"/>
                      <a:gd name="connsiteY21" fmla="*/ 1346886 h 2421924"/>
                      <a:gd name="connsiteX22" fmla="*/ 1334529 w 1470520"/>
                      <a:gd name="connsiteY22" fmla="*/ 1383957 h 2421924"/>
                      <a:gd name="connsiteX23" fmla="*/ 1359243 w 1470520"/>
                      <a:gd name="connsiteY23" fmla="*/ 1433384 h 2421924"/>
                      <a:gd name="connsiteX24" fmla="*/ 1383956 w 1470520"/>
                      <a:gd name="connsiteY24" fmla="*/ 1532238 h 2421924"/>
                      <a:gd name="connsiteX25" fmla="*/ 1408670 w 1470520"/>
                      <a:gd name="connsiteY25" fmla="*/ 2150075 h 2421924"/>
                      <a:gd name="connsiteX26" fmla="*/ 1445740 w 1470520"/>
                      <a:gd name="connsiteY26" fmla="*/ 2323070 h 2421924"/>
                      <a:gd name="connsiteX27" fmla="*/ 1470454 w 1470520"/>
                      <a:gd name="connsiteY27" fmla="*/ 2421924 h 2421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0520" h="2421924">
                        <a:moveTo>
                          <a:pt x="0" y="0"/>
                        </a:moveTo>
                        <a:cubicBezTo>
                          <a:pt x="22351" y="89406"/>
                          <a:pt x="23888" y="100219"/>
                          <a:pt x="49427" y="185351"/>
                        </a:cubicBezTo>
                        <a:cubicBezTo>
                          <a:pt x="53170" y="197827"/>
                          <a:pt x="58205" y="209897"/>
                          <a:pt x="61783" y="222421"/>
                        </a:cubicBezTo>
                        <a:cubicBezTo>
                          <a:pt x="70740" y="253772"/>
                          <a:pt x="73800" y="279292"/>
                          <a:pt x="86497" y="308919"/>
                        </a:cubicBezTo>
                        <a:cubicBezTo>
                          <a:pt x="93753" y="325850"/>
                          <a:pt x="103954" y="341415"/>
                          <a:pt x="111210" y="358346"/>
                        </a:cubicBezTo>
                        <a:cubicBezTo>
                          <a:pt x="143291" y="433203"/>
                          <a:pt x="97085" y="354808"/>
                          <a:pt x="148281" y="457200"/>
                        </a:cubicBezTo>
                        <a:cubicBezTo>
                          <a:pt x="227786" y="616209"/>
                          <a:pt x="111065" y="348749"/>
                          <a:pt x="197708" y="543697"/>
                        </a:cubicBezTo>
                        <a:cubicBezTo>
                          <a:pt x="206717" y="563966"/>
                          <a:pt x="212501" y="585642"/>
                          <a:pt x="222421" y="605481"/>
                        </a:cubicBezTo>
                        <a:cubicBezTo>
                          <a:pt x="229063" y="618764"/>
                          <a:pt x="240493" y="629268"/>
                          <a:pt x="247135" y="642551"/>
                        </a:cubicBezTo>
                        <a:cubicBezTo>
                          <a:pt x="270946" y="690173"/>
                          <a:pt x="263840" y="704593"/>
                          <a:pt x="296562" y="741405"/>
                        </a:cubicBezTo>
                        <a:cubicBezTo>
                          <a:pt x="373504" y="827965"/>
                          <a:pt x="344893" y="795345"/>
                          <a:pt x="407773" y="840259"/>
                        </a:cubicBezTo>
                        <a:cubicBezTo>
                          <a:pt x="424532" y="852229"/>
                          <a:pt x="439736" y="866415"/>
                          <a:pt x="457200" y="877330"/>
                        </a:cubicBezTo>
                        <a:cubicBezTo>
                          <a:pt x="498753" y="903301"/>
                          <a:pt x="533238" y="910914"/>
                          <a:pt x="580767" y="926757"/>
                        </a:cubicBezTo>
                        <a:cubicBezTo>
                          <a:pt x="593124" y="930876"/>
                          <a:pt x="605065" y="936559"/>
                          <a:pt x="617837" y="939113"/>
                        </a:cubicBezTo>
                        <a:cubicBezTo>
                          <a:pt x="638432" y="943232"/>
                          <a:pt x="658830" y="948500"/>
                          <a:pt x="679621" y="951470"/>
                        </a:cubicBezTo>
                        <a:cubicBezTo>
                          <a:pt x="839979" y="974379"/>
                          <a:pt x="739450" y="953071"/>
                          <a:pt x="889686" y="976184"/>
                        </a:cubicBezTo>
                        <a:cubicBezTo>
                          <a:pt x="910444" y="979378"/>
                          <a:pt x="931095" y="983446"/>
                          <a:pt x="951470" y="988540"/>
                        </a:cubicBezTo>
                        <a:cubicBezTo>
                          <a:pt x="980688" y="995844"/>
                          <a:pt x="1012708" y="1010456"/>
                          <a:pt x="1037967" y="1025611"/>
                        </a:cubicBezTo>
                        <a:cubicBezTo>
                          <a:pt x="1063436" y="1040893"/>
                          <a:pt x="1112108" y="1075038"/>
                          <a:pt x="1112108" y="1075038"/>
                        </a:cubicBezTo>
                        <a:cubicBezTo>
                          <a:pt x="1120346" y="1087395"/>
                          <a:pt x="1126320" y="1101607"/>
                          <a:pt x="1136821" y="1112108"/>
                        </a:cubicBezTo>
                        <a:cubicBezTo>
                          <a:pt x="1211111" y="1186398"/>
                          <a:pt x="1144233" y="1055268"/>
                          <a:pt x="1248032" y="1210962"/>
                        </a:cubicBezTo>
                        <a:cubicBezTo>
                          <a:pt x="1278113" y="1256082"/>
                          <a:pt x="1303485" y="1290819"/>
                          <a:pt x="1322173" y="1346886"/>
                        </a:cubicBezTo>
                        <a:cubicBezTo>
                          <a:pt x="1326292" y="1359243"/>
                          <a:pt x="1329398" y="1371985"/>
                          <a:pt x="1334529" y="1383957"/>
                        </a:cubicBezTo>
                        <a:cubicBezTo>
                          <a:pt x="1341785" y="1400888"/>
                          <a:pt x="1351987" y="1416453"/>
                          <a:pt x="1359243" y="1433384"/>
                        </a:cubicBezTo>
                        <a:cubicBezTo>
                          <a:pt x="1373493" y="1466633"/>
                          <a:pt x="1376703" y="1495971"/>
                          <a:pt x="1383956" y="1532238"/>
                        </a:cubicBezTo>
                        <a:cubicBezTo>
                          <a:pt x="1385300" y="1579293"/>
                          <a:pt x="1392207" y="2012881"/>
                          <a:pt x="1408670" y="2150075"/>
                        </a:cubicBezTo>
                        <a:cubicBezTo>
                          <a:pt x="1410584" y="2166026"/>
                          <a:pt x="1433759" y="2283135"/>
                          <a:pt x="1445740" y="2323070"/>
                        </a:cubicBezTo>
                        <a:cubicBezTo>
                          <a:pt x="1473059" y="2414132"/>
                          <a:pt x="1470454" y="2368281"/>
                          <a:pt x="1470454" y="2421924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57B8C-746A-CC3F-AEF2-6D76ED92DE08}"/>
                  </a:ext>
                </a:extLst>
              </p:cNvPr>
              <p:cNvSpPr txBox="1"/>
              <p:nvPr/>
            </p:nvSpPr>
            <p:spPr>
              <a:xfrm>
                <a:off x="7961870" y="2140337"/>
                <a:ext cx="60960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57B8C-746A-CC3F-AEF2-6D76ED92D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870" y="2140337"/>
                <a:ext cx="609600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8454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1F28B-1892-2544-9BCA-92FD5D2F1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DE85E-7AD3-5E95-DFBF-038C38BF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Proofs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662840-9FB1-1EF6-83A4-64E38635E7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947E80-8E5D-EAC3-BC37-2A7CCDC4DF0B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6785919" cy="7622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Claim: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⊆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Proof: 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There then must exist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∉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.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947E80-8E5D-EAC3-BC37-2A7CCDC4D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6785919" cy="7622600"/>
              </a:xfrm>
              <a:prstGeom prst="rect">
                <a:avLst/>
              </a:prstGeom>
              <a:blipFill>
                <a:blip r:embed="rId3"/>
                <a:stretch>
                  <a:fillRect l="-2430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D26502EF-01C9-1B4A-7327-CE4DE6E30EB0}"/>
              </a:ext>
            </a:extLst>
          </p:cNvPr>
          <p:cNvSpPr/>
          <p:nvPr/>
        </p:nvSpPr>
        <p:spPr>
          <a:xfrm>
            <a:off x="8068962" y="2113005"/>
            <a:ext cx="2940908" cy="2780271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124515-A578-E79A-B5B2-3355370CCF34}"/>
              </a:ext>
            </a:extLst>
          </p:cNvPr>
          <p:cNvSpPr/>
          <p:nvPr/>
        </p:nvSpPr>
        <p:spPr>
          <a:xfrm>
            <a:off x="8902471" y="2657994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68E010-8A1C-241C-3E4D-23AABB123700}"/>
              </a:ext>
            </a:extLst>
          </p:cNvPr>
          <p:cNvSpPr/>
          <p:nvPr/>
        </p:nvSpPr>
        <p:spPr>
          <a:xfrm>
            <a:off x="10537682" y="5710607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D2D146-082B-92AA-036D-E322FC243510}"/>
                  </a:ext>
                </a:extLst>
              </p:cNvPr>
              <p:cNvSpPr txBox="1"/>
              <p:nvPr/>
            </p:nvSpPr>
            <p:spPr>
              <a:xfrm>
                <a:off x="8966771" y="2648608"/>
                <a:ext cx="5083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D2D146-082B-92AA-036D-E322FC243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771" y="2648608"/>
                <a:ext cx="508344" cy="646331"/>
              </a:xfrm>
              <a:prstGeom prst="rect">
                <a:avLst/>
              </a:prstGeom>
              <a:blipFill>
                <a:blip r:embed="rId4"/>
                <a:stretch>
                  <a:fillRect t="-13462" r="-47500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790A67-FCAA-84FA-8896-F99EDAAD6DB6}"/>
                  </a:ext>
                </a:extLst>
              </p:cNvPr>
              <p:cNvSpPr txBox="1"/>
              <p:nvPr/>
            </p:nvSpPr>
            <p:spPr>
              <a:xfrm>
                <a:off x="10601982" y="5701221"/>
                <a:ext cx="518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1" dirty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790A67-FCAA-84FA-8896-F99EDAAD6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982" y="5701221"/>
                <a:ext cx="518091" cy="646331"/>
              </a:xfrm>
              <a:prstGeom prst="rect">
                <a:avLst/>
              </a:prstGeom>
              <a:blipFill>
                <a:blip r:embed="rId5"/>
                <a:stretch>
                  <a:fillRect t="-13462" r="-42857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048584-2957-727C-7FEE-EAB6D21A677F}"/>
                  </a:ext>
                </a:extLst>
              </p:cNvPr>
              <p:cNvSpPr txBox="1"/>
              <p:nvPr/>
            </p:nvSpPr>
            <p:spPr>
              <a:xfrm>
                <a:off x="9835145" y="3719445"/>
                <a:ext cx="5084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1" dirty="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048584-2957-727C-7FEE-EAB6D21A6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145" y="3719445"/>
                <a:ext cx="508473" cy="646331"/>
              </a:xfrm>
              <a:prstGeom prst="rect">
                <a:avLst/>
              </a:prstGeom>
              <a:blipFill>
                <a:blip r:embed="rId6"/>
                <a:stretch>
                  <a:fillRect t="-13462" r="-43902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476CDE30-AF49-094D-80AD-BF205136C08B}"/>
              </a:ext>
            </a:extLst>
          </p:cNvPr>
          <p:cNvSpPr/>
          <p:nvPr/>
        </p:nvSpPr>
        <p:spPr>
          <a:xfrm>
            <a:off x="9770910" y="3728831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F0082B-20E5-8A5E-9059-EE612A745455}"/>
              </a:ext>
            </a:extLst>
          </p:cNvPr>
          <p:cNvSpPr/>
          <p:nvPr/>
        </p:nvSpPr>
        <p:spPr>
          <a:xfrm>
            <a:off x="10801600" y="4448390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883826-EA69-5C54-408F-BA578CF9684E}"/>
                  </a:ext>
                </a:extLst>
              </p:cNvPr>
              <p:cNvSpPr txBox="1"/>
              <p:nvPr/>
            </p:nvSpPr>
            <p:spPr>
              <a:xfrm>
                <a:off x="10865835" y="4428475"/>
                <a:ext cx="518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1" dirty="0" smtClean="0"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883826-EA69-5C54-408F-BA578CF96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5835" y="4428475"/>
                <a:ext cx="518091" cy="646331"/>
              </a:xfrm>
              <a:prstGeom prst="rect">
                <a:avLst/>
              </a:prstGeom>
              <a:blipFill>
                <a:blip r:embed="rId7"/>
                <a:stretch>
                  <a:fillRect l="-2381" t="-13462" r="-42857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>
            <a:extLst>
              <a:ext uri="{FF2B5EF4-FFF2-40B4-BE49-F238E27FC236}">
                <a16:creationId xmlns:a16="http://schemas.microsoft.com/office/drawing/2014/main" id="{7271C571-DD8C-2BF1-3993-F2CA8C119ADE}"/>
              </a:ext>
            </a:extLst>
          </p:cNvPr>
          <p:cNvSpPr/>
          <p:nvPr/>
        </p:nvSpPr>
        <p:spPr>
          <a:xfrm>
            <a:off x="9190299" y="3333509"/>
            <a:ext cx="671331" cy="462987"/>
          </a:xfrm>
          <a:custGeom>
            <a:avLst/>
            <a:gdLst>
              <a:gd name="connsiteX0" fmla="*/ 0 w 671331"/>
              <a:gd name="connsiteY0" fmla="*/ 0 h 462987"/>
              <a:gd name="connsiteX1" fmla="*/ 11574 w 671331"/>
              <a:gd name="connsiteY1" fmla="*/ 300942 h 462987"/>
              <a:gd name="connsiteX2" fmla="*/ 34724 w 671331"/>
              <a:gd name="connsiteY2" fmla="*/ 324091 h 462987"/>
              <a:gd name="connsiteX3" fmla="*/ 104172 w 671331"/>
              <a:gd name="connsiteY3" fmla="*/ 347240 h 462987"/>
              <a:gd name="connsiteX4" fmla="*/ 219919 w 671331"/>
              <a:gd name="connsiteY4" fmla="*/ 370390 h 462987"/>
              <a:gd name="connsiteX5" fmla="*/ 555585 w 671331"/>
              <a:gd name="connsiteY5" fmla="*/ 370390 h 462987"/>
              <a:gd name="connsiteX6" fmla="*/ 590309 w 671331"/>
              <a:gd name="connsiteY6" fmla="*/ 393539 h 462987"/>
              <a:gd name="connsiteX7" fmla="*/ 636607 w 671331"/>
              <a:gd name="connsiteY7" fmla="*/ 451413 h 462987"/>
              <a:gd name="connsiteX8" fmla="*/ 671331 w 671331"/>
              <a:gd name="connsiteY8" fmla="*/ 462987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331" h="462987" extrusionOk="0">
                <a:moveTo>
                  <a:pt x="0" y="0"/>
                </a:moveTo>
                <a:cubicBezTo>
                  <a:pt x="10328" y="101817"/>
                  <a:pt x="9323" y="204816"/>
                  <a:pt x="11574" y="300942"/>
                </a:cubicBezTo>
                <a:cubicBezTo>
                  <a:pt x="12658" y="312167"/>
                  <a:pt x="25917" y="320394"/>
                  <a:pt x="34724" y="324091"/>
                </a:cubicBezTo>
                <a:cubicBezTo>
                  <a:pt x="56007" y="333907"/>
                  <a:pt x="80517" y="343077"/>
                  <a:pt x="104172" y="347240"/>
                </a:cubicBezTo>
                <a:cubicBezTo>
                  <a:pt x="177295" y="365815"/>
                  <a:pt x="138108" y="358457"/>
                  <a:pt x="219919" y="370390"/>
                </a:cubicBezTo>
                <a:cubicBezTo>
                  <a:pt x="344929" y="355597"/>
                  <a:pt x="425905" y="352463"/>
                  <a:pt x="555585" y="370390"/>
                </a:cubicBezTo>
                <a:cubicBezTo>
                  <a:pt x="569100" y="373060"/>
                  <a:pt x="576273" y="386178"/>
                  <a:pt x="590309" y="393539"/>
                </a:cubicBezTo>
                <a:cubicBezTo>
                  <a:pt x="596917" y="409596"/>
                  <a:pt x="617423" y="440265"/>
                  <a:pt x="636607" y="451413"/>
                </a:cubicBezTo>
                <a:cubicBezTo>
                  <a:pt x="647069" y="457690"/>
                  <a:pt x="671331" y="462987"/>
                  <a:pt x="671331" y="462987"/>
                </a:cubicBezTo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40183013">
                  <a:custGeom>
                    <a:avLst/>
                    <a:gdLst>
                      <a:gd name="connsiteX0" fmla="*/ 0 w 671331"/>
                      <a:gd name="connsiteY0" fmla="*/ 0 h 462987"/>
                      <a:gd name="connsiteX1" fmla="*/ 11574 w 671331"/>
                      <a:gd name="connsiteY1" fmla="*/ 300942 h 462987"/>
                      <a:gd name="connsiteX2" fmla="*/ 34724 w 671331"/>
                      <a:gd name="connsiteY2" fmla="*/ 324091 h 462987"/>
                      <a:gd name="connsiteX3" fmla="*/ 104172 w 671331"/>
                      <a:gd name="connsiteY3" fmla="*/ 347240 h 462987"/>
                      <a:gd name="connsiteX4" fmla="*/ 219919 w 671331"/>
                      <a:gd name="connsiteY4" fmla="*/ 370390 h 462987"/>
                      <a:gd name="connsiteX5" fmla="*/ 555585 w 671331"/>
                      <a:gd name="connsiteY5" fmla="*/ 370390 h 462987"/>
                      <a:gd name="connsiteX6" fmla="*/ 590309 w 671331"/>
                      <a:gd name="connsiteY6" fmla="*/ 393539 h 462987"/>
                      <a:gd name="connsiteX7" fmla="*/ 636607 w 671331"/>
                      <a:gd name="connsiteY7" fmla="*/ 451413 h 462987"/>
                      <a:gd name="connsiteX8" fmla="*/ 671331 w 671331"/>
                      <a:gd name="connsiteY8" fmla="*/ 462987 h 462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71331" h="462987">
                        <a:moveTo>
                          <a:pt x="0" y="0"/>
                        </a:moveTo>
                        <a:cubicBezTo>
                          <a:pt x="3858" y="100314"/>
                          <a:pt x="879" y="201125"/>
                          <a:pt x="11574" y="300942"/>
                        </a:cubicBezTo>
                        <a:cubicBezTo>
                          <a:pt x="12737" y="311793"/>
                          <a:pt x="24963" y="319211"/>
                          <a:pt x="34724" y="324091"/>
                        </a:cubicBezTo>
                        <a:cubicBezTo>
                          <a:pt x="56549" y="335003"/>
                          <a:pt x="80499" y="341322"/>
                          <a:pt x="104172" y="347240"/>
                        </a:cubicBezTo>
                        <a:cubicBezTo>
                          <a:pt x="173239" y="364507"/>
                          <a:pt x="134779" y="356200"/>
                          <a:pt x="219919" y="370390"/>
                        </a:cubicBezTo>
                        <a:cubicBezTo>
                          <a:pt x="339955" y="362888"/>
                          <a:pt x="437273" y="348207"/>
                          <a:pt x="555585" y="370390"/>
                        </a:cubicBezTo>
                        <a:cubicBezTo>
                          <a:pt x="569258" y="372954"/>
                          <a:pt x="578734" y="385823"/>
                          <a:pt x="590309" y="393539"/>
                        </a:cubicBezTo>
                        <a:cubicBezTo>
                          <a:pt x="600822" y="409309"/>
                          <a:pt x="618283" y="440419"/>
                          <a:pt x="636607" y="451413"/>
                        </a:cubicBezTo>
                        <a:cubicBezTo>
                          <a:pt x="647069" y="457690"/>
                          <a:pt x="671331" y="462987"/>
                          <a:pt x="671331" y="462987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078581B-187F-ECEF-6977-34EA7DE37300}"/>
              </a:ext>
            </a:extLst>
          </p:cNvPr>
          <p:cNvSpPr/>
          <p:nvPr/>
        </p:nvSpPr>
        <p:spPr>
          <a:xfrm>
            <a:off x="10857053" y="5092861"/>
            <a:ext cx="312517" cy="659757"/>
          </a:xfrm>
          <a:custGeom>
            <a:avLst/>
            <a:gdLst>
              <a:gd name="connsiteX0" fmla="*/ 92598 w 312517"/>
              <a:gd name="connsiteY0" fmla="*/ 659757 h 659757"/>
              <a:gd name="connsiteX1" fmla="*/ 34724 w 312517"/>
              <a:gd name="connsiteY1" fmla="*/ 578734 h 659757"/>
              <a:gd name="connsiteX2" fmla="*/ 0 w 312517"/>
              <a:gd name="connsiteY2" fmla="*/ 497711 h 659757"/>
              <a:gd name="connsiteX3" fmla="*/ 11575 w 312517"/>
              <a:gd name="connsiteY3" fmla="*/ 405114 h 659757"/>
              <a:gd name="connsiteX4" fmla="*/ 57874 w 312517"/>
              <a:gd name="connsiteY4" fmla="*/ 358815 h 659757"/>
              <a:gd name="connsiteX5" fmla="*/ 162046 w 312517"/>
              <a:gd name="connsiteY5" fmla="*/ 277792 h 659757"/>
              <a:gd name="connsiteX6" fmla="*/ 196770 w 312517"/>
              <a:gd name="connsiteY6" fmla="*/ 254643 h 659757"/>
              <a:gd name="connsiteX7" fmla="*/ 277793 w 312517"/>
              <a:gd name="connsiteY7" fmla="*/ 231493 h 659757"/>
              <a:gd name="connsiteX8" fmla="*/ 312517 w 312517"/>
              <a:gd name="connsiteY8" fmla="*/ 162045 h 659757"/>
              <a:gd name="connsiteX9" fmla="*/ 300942 w 312517"/>
              <a:gd name="connsiteY9" fmla="*/ 92597 h 659757"/>
              <a:gd name="connsiteX10" fmla="*/ 266218 w 312517"/>
              <a:gd name="connsiteY10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2517" h="659757" fill="none" extrusionOk="0">
                <a:moveTo>
                  <a:pt x="92598" y="659757"/>
                </a:moveTo>
                <a:cubicBezTo>
                  <a:pt x="71757" y="632948"/>
                  <a:pt x="51074" y="605899"/>
                  <a:pt x="34724" y="578734"/>
                </a:cubicBezTo>
                <a:cubicBezTo>
                  <a:pt x="17022" y="546606"/>
                  <a:pt x="10704" y="533168"/>
                  <a:pt x="0" y="497711"/>
                </a:cubicBezTo>
                <a:cubicBezTo>
                  <a:pt x="860" y="467011"/>
                  <a:pt x="-2394" y="433650"/>
                  <a:pt x="11575" y="405114"/>
                </a:cubicBezTo>
                <a:cubicBezTo>
                  <a:pt x="20440" y="384741"/>
                  <a:pt x="40616" y="374600"/>
                  <a:pt x="57874" y="358815"/>
                </a:cubicBezTo>
                <a:cubicBezTo>
                  <a:pt x="108117" y="311497"/>
                  <a:pt x="73125" y="331600"/>
                  <a:pt x="162046" y="277792"/>
                </a:cubicBezTo>
                <a:cubicBezTo>
                  <a:pt x="173760" y="269032"/>
                  <a:pt x="184867" y="257969"/>
                  <a:pt x="196770" y="254643"/>
                </a:cubicBezTo>
                <a:cubicBezTo>
                  <a:pt x="250170" y="242268"/>
                  <a:pt x="223934" y="248288"/>
                  <a:pt x="277793" y="231493"/>
                </a:cubicBezTo>
                <a:cubicBezTo>
                  <a:pt x="288315" y="218404"/>
                  <a:pt x="314860" y="188907"/>
                  <a:pt x="312517" y="162045"/>
                </a:cubicBezTo>
                <a:cubicBezTo>
                  <a:pt x="314607" y="139048"/>
                  <a:pt x="307623" y="113952"/>
                  <a:pt x="300942" y="92597"/>
                </a:cubicBezTo>
                <a:cubicBezTo>
                  <a:pt x="288532" y="40358"/>
                  <a:pt x="283621" y="36910"/>
                  <a:pt x="266218" y="0"/>
                </a:cubicBezTo>
              </a:path>
              <a:path w="312517" h="659757" stroke="0" extrusionOk="0">
                <a:moveTo>
                  <a:pt x="92598" y="659757"/>
                </a:moveTo>
                <a:cubicBezTo>
                  <a:pt x="74833" y="633797"/>
                  <a:pt x="52484" y="609866"/>
                  <a:pt x="34724" y="578734"/>
                </a:cubicBezTo>
                <a:cubicBezTo>
                  <a:pt x="14773" y="548463"/>
                  <a:pt x="12071" y="530396"/>
                  <a:pt x="0" y="497711"/>
                </a:cubicBezTo>
                <a:cubicBezTo>
                  <a:pt x="708" y="467290"/>
                  <a:pt x="-5121" y="436959"/>
                  <a:pt x="11575" y="405114"/>
                </a:cubicBezTo>
                <a:cubicBezTo>
                  <a:pt x="22499" y="386315"/>
                  <a:pt x="41480" y="372219"/>
                  <a:pt x="57874" y="358815"/>
                </a:cubicBezTo>
                <a:cubicBezTo>
                  <a:pt x="111008" y="306372"/>
                  <a:pt x="74763" y="338618"/>
                  <a:pt x="162046" y="277792"/>
                </a:cubicBezTo>
                <a:cubicBezTo>
                  <a:pt x="173482" y="270445"/>
                  <a:pt x="183687" y="258212"/>
                  <a:pt x="196770" y="254643"/>
                </a:cubicBezTo>
                <a:cubicBezTo>
                  <a:pt x="259957" y="242316"/>
                  <a:pt x="228053" y="245062"/>
                  <a:pt x="277793" y="231493"/>
                </a:cubicBezTo>
                <a:cubicBezTo>
                  <a:pt x="286788" y="213235"/>
                  <a:pt x="309666" y="189597"/>
                  <a:pt x="312517" y="162045"/>
                </a:cubicBezTo>
                <a:cubicBezTo>
                  <a:pt x="314604" y="137085"/>
                  <a:pt x="306606" y="112157"/>
                  <a:pt x="300942" y="92597"/>
                </a:cubicBezTo>
                <a:cubicBezTo>
                  <a:pt x="287598" y="40093"/>
                  <a:pt x="283484" y="35205"/>
                  <a:pt x="266218" y="0"/>
                </a:cubicBezTo>
              </a:path>
            </a:pathLst>
          </a:custGeom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85940978">
                  <a:custGeom>
                    <a:avLst/>
                    <a:gdLst>
                      <a:gd name="connsiteX0" fmla="*/ 92598 w 312517"/>
                      <a:gd name="connsiteY0" fmla="*/ 659757 h 659757"/>
                      <a:gd name="connsiteX1" fmla="*/ 34724 w 312517"/>
                      <a:gd name="connsiteY1" fmla="*/ 578734 h 659757"/>
                      <a:gd name="connsiteX2" fmla="*/ 0 w 312517"/>
                      <a:gd name="connsiteY2" fmla="*/ 497711 h 659757"/>
                      <a:gd name="connsiteX3" fmla="*/ 11575 w 312517"/>
                      <a:gd name="connsiteY3" fmla="*/ 405114 h 659757"/>
                      <a:gd name="connsiteX4" fmla="*/ 57874 w 312517"/>
                      <a:gd name="connsiteY4" fmla="*/ 358815 h 659757"/>
                      <a:gd name="connsiteX5" fmla="*/ 162046 w 312517"/>
                      <a:gd name="connsiteY5" fmla="*/ 277792 h 659757"/>
                      <a:gd name="connsiteX6" fmla="*/ 196770 w 312517"/>
                      <a:gd name="connsiteY6" fmla="*/ 254643 h 659757"/>
                      <a:gd name="connsiteX7" fmla="*/ 277793 w 312517"/>
                      <a:gd name="connsiteY7" fmla="*/ 231493 h 659757"/>
                      <a:gd name="connsiteX8" fmla="*/ 312517 w 312517"/>
                      <a:gd name="connsiteY8" fmla="*/ 162045 h 659757"/>
                      <a:gd name="connsiteX9" fmla="*/ 300942 w 312517"/>
                      <a:gd name="connsiteY9" fmla="*/ 92597 h 659757"/>
                      <a:gd name="connsiteX10" fmla="*/ 266218 w 312517"/>
                      <a:gd name="connsiteY10" fmla="*/ 0 h 659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2517" h="659757">
                        <a:moveTo>
                          <a:pt x="92598" y="659757"/>
                        </a:moveTo>
                        <a:cubicBezTo>
                          <a:pt x="73307" y="632749"/>
                          <a:pt x="52543" y="606735"/>
                          <a:pt x="34724" y="578734"/>
                        </a:cubicBezTo>
                        <a:cubicBezTo>
                          <a:pt x="14702" y="547270"/>
                          <a:pt x="10962" y="530597"/>
                          <a:pt x="0" y="497711"/>
                        </a:cubicBezTo>
                        <a:cubicBezTo>
                          <a:pt x="3858" y="466845"/>
                          <a:pt x="-389" y="433827"/>
                          <a:pt x="11575" y="405114"/>
                        </a:cubicBezTo>
                        <a:cubicBezTo>
                          <a:pt x="19970" y="384967"/>
                          <a:pt x="42441" y="374248"/>
                          <a:pt x="57874" y="358815"/>
                        </a:cubicBezTo>
                        <a:cubicBezTo>
                          <a:pt x="112270" y="304419"/>
                          <a:pt x="78979" y="333170"/>
                          <a:pt x="162046" y="277792"/>
                        </a:cubicBezTo>
                        <a:cubicBezTo>
                          <a:pt x="173621" y="270076"/>
                          <a:pt x="183274" y="258017"/>
                          <a:pt x="196770" y="254643"/>
                        </a:cubicBezTo>
                        <a:cubicBezTo>
                          <a:pt x="254906" y="240109"/>
                          <a:pt x="227977" y="248099"/>
                          <a:pt x="277793" y="231493"/>
                        </a:cubicBezTo>
                        <a:cubicBezTo>
                          <a:pt x="289497" y="213937"/>
                          <a:pt x="312517" y="186004"/>
                          <a:pt x="312517" y="162045"/>
                        </a:cubicBezTo>
                        <a:cubicBezTo>
                          <a:pt x="312517" y="138576"/>
                          <a:pt x="306634" y="115365"/>
                          <a:pt x="300942" y="92597"/>
                        </a:cubicBezTo>
                        <a:cubicBezTo>
                          <a:pt x="288002" y="40838"/>
                          <a:pt x="284132" y="35826"/>
                          <a:pt x="266218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C0F079-6894-F5F9-780B-411B00975D2A}"/>
              </a:ext>
            </a:extLst>
          </p:cNvPr>
          <p:cNvCxnSpPr>
            <a:stCxn id="12" idx="5"/>
          </p:cNvCxnSpPr>
          <p:nvPr/>
        </p:nvCxnSpPr>
        <p:spPr>
          <a:xfrm>
            <a:off x="10314577" y="4272498"/>
            <a:ext cx="551258" cy="34580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5C9A38-BE02-325F-D622-07E7C04C58B9}"/>
                  </a:ext>
                </a:extLst>
              </p:cNvPr>
              <p:cNvSpPr txBox="1"/>
              <p:nvPr/>
            </p:nvSpPr>
            <p:spPr>
              <a:xfrm>
                <a:off x="7961870" y="2140337"/>
                <a:ext cx="60960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5C9A38-BE02-325F-D622-07E7C04C5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870" y="2140337"/>
                <a:ext cx="60960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838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E9070-8234-DC12-FC98-25B09B687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B2583E-B323-4FB4-F9C7-05CB663BB9C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Q: What is wrong with such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existing?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B2583E-B323-4FB4-F9C7-05CB663BB9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 r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005A6F-B6CF-68E9-458A-810A5F88A6B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84BB90-A731-9262-BFF3-A39E109E397A}"/>
                  </a:ext>
                </a:extLst>
              </p:cNvPr>
              <p:cNvSpPr txBox="1"/>
              <p:nvPr/>
            </p:nvSpPr>
            <p:spPr>
              <a:xfrm>
                <a:off x="372762" y="1690688"/>
                <a:ext cx="5570838" cy="10002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Output: CC(s)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While there exists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∉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Add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D4125E-BB35-5E55-88A3-B8B5DD98C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62" y="1690688"/>
                <a:ext cx="5570838" cy="10002738"/>
              </a:xfrm>
              <a:prstGeom prst="rect">
                <a:avLst/>
              </a:prstGeom>
              <a:blipFill>
                <a:blip r:embed="rId4"/>
                <a:stretch>
                  <a:fillRect l="-2500" t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260B24A-F827-563C-E05C-05B68E051620}"/>
              </a:ext>
            </a:extLst>
          </p:cNvPr>
          <p:cNvSpPr txBox="1"/>
          <p:nvPr/>
        </p:nvSpPr>
        <p:spPr>
          <a:xfrm>
            <a:off x="6248402" y="1690688"/>
            <a:ext cx="5570838" cy="534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  <a:p>
            <a:pPr algn="l"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54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93E88-7ECB-CB76-BB7F-35160DE37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3C31-82F2-A37E-4E10-D711B172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Proofs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C7A67D-9C1F-509A-7335-77C4A8F9BC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6A8DC2-17BD-FB5F-28C6-FD51E745CFA5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6785919" cy="9202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Claim: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⊆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Proof: 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There then must exist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∉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.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If this the case, then the algorithm wouldn’t have terminated and would have instead added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. =&gt;&lt;=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6A8DC2-17BD-FB5F-28C6-FD51E745C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6785919" cy="9202519"/>
              </a:xfrm>
              <a:prstGeom prst="rect">
                <a:avLst/>
              </a:prstGeom>
              <a:blipFill>
                <a:blip r:embed="rId3"/>
                <a:stretch>
                  <a:fillRect l="-2430" t="-689" r="-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14C0F5BB-AD5A-DD20-CD06-AF4083C82160}"/>
              </a:ext>
            </a:extLst>
          </p:cNvPr>
          <p:cNvSpPr/>
          <p:nvPr/>
        </p:nvSpPr>
        <p:spPr>
          <a:xfrm>
            <a:off x="8068962" y="2113005"/>
            <a:ext cx="2940908" cy="2780271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0605AF-8957-44DA-37AB-C39742A2B22E}"/>
              </a:ext>
            </a:extLst>
          </p:cNvPr>
          <p:cNvSpPr/>
          <p:nvPr/>
        </p:nvSpPr>
        <p:spPr>
          <a:xfrm>
            <a:off x="8902471" y="2657994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08C2FC-76FE-0A4D-D3CD-747B3168B456}"/>
              </a:ext>
            </a:extLst>
          </p:cNvPr>
          <p:cNvSpPr/>
          <p:nvPr/>
        </p:nvSpPr>
        <p:spPr>
          <a:xfrm>
            <a:off x="10537682" y="5710607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EE55A1-37BA-EAC3-4B6B-D72FE9A2296A}"/>
                  </a:ext>
                </a:extLst>
              </p:cNvPr>
              <p:cNvSpPr txBox="1"/>
              <p:nvPr/>
            </p:nvSpPr>
            <p:spPr>
              <a:xfrm>
                <a:off x="8966771" y="2648608"/>
                <a:ext cx="5083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EE55A1-37BA-EAC3-4B6B-D72FE9A22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771" y="2648608"/>
                <a:ext cx="508344" cy="646331"/>
              </a:xfrm>
              <a:prstGeom prst="rect">
                <a:avLst/>
              </a:prstGeom>
              <a:blipFill>
                <a:blip r:embed="rId4"/>
                <a:stretch>
                  <a:fillRect t="-13462" r="-47500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A7D9A7-B093-4FDE-1687-C3C5B3CC0A43}"/>
                  </a:ext>
                </a:extLst>
              </p:cNvPr>
              <p:cNvSpPr txBox="1"/>
              <p:nvPr/>
            </p:nvSpPr>
            <p:spPr>
              <a:xfrm>
                <a:off x="10601982" y="5701221"/>
                <a:ext cx="518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1" dirty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A7D9A7-B093-4FDE-1687-C3C5B3CC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982" y="5701221"/>
                <a:ext cx="518091" cy="646331"/>
              </a:xfrm>
              <a:prstGeom prst="rect">
                <a:avLst/>
              </a:prstGeom>
              <a:blipFill>
                <a:blip r:embed="rId5"/>
                <a:stretch>
                  <a:fillRect t="-13462" r="-42857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41D78A74-F7F5-82B5-18D2-16DF0D698EF8}"/>
              </a:ext>
            </a:extLst>
          </p:cNvPr>
          <p:cNvSpPr/>
          <p:nvPr/>
        </p:nvSpPr>
        <p:spPr>
          <a:xfrm>
            <a:off x="10537682" y="5710607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4FB5AA-4D2A-C1F2-F2CA-AEE4B22E9CF6}"/>
                  </a:ext>
                </a:extLst>
              </p:cNvPr>
              <p:cNvSpPr txBox="1"/>
              <p:nvPr/>
            </p:nvSpPr>
            <p:spPr>
              <a:xfrm>
                <a:off x="8966771" y="2648608"/>
                <a:ext cx="5083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4FB5AA-4D2A-C1F2-F2CA-AEE4B22E9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771" y="2648608"/>
                <a:ext cx="508344" cy="646331"/>
              </a:xfrm>
              <a:prstGeom prst="rect">
                <a:avLst/>
              </a:prstGeom>
              <a:blipFill>
                <a:blip r:embed="rId4"/>
                <a:stretch>
                  <a:fillRect t="-13462" r="-47500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3448A7-C065-3C9B-4A92-830E73EAA1E1}"/>
                  </a:ext>
                </a:extLst>
              </p:cNvPr>
              <p:cNvSpPr txBox="1"/>
              <p:nvPr/>
            </p:nvSpPr>
            <p:spPr>
              <a:xfrm>
                <a:off x="9835145" y="3719445"/>
                <a:ext cx="5084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1" dirty="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3448A7-C065-3C9B-4A92-830E73EAA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145" y="3719445"/>
                <a:ext cx="508473" cy="646331"/>
              </a:xfrm>
              <a:prstGeom prst="rect">
                <a:avLst/>
              </a:prstGeom>
              <a:blipFill>
                <a:blip r:embed="rId6"/>
                <a:stretch>
                  <a:fillRect t="-13462" r="-43902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68E7E6-C1B7-EDCE-6763-7422C689FBFF}"/>
                  </a:ext>
                </a:extLst>
              </p:cNvPr>
              <p:cNvSpPr txBox="1"/>
              <p:nvPr/>
            </p:nvSpPr>
            <p:spPr>
              <a:xfrm>
                <a:off x="10865835" y="4428475"/>
                <a:ext cx="518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1" dirty="0" smtClean="0"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68E7E6-C1B7-EDCE-6763-7422C689F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5835" y="4428475"/>
                <a:ext cx="518091" cy="646331"/>
              </a:xfrm>
              <a:prstGeom prst="rect">
                <a:avLst/>
              </a:prstGeom>
              <a:blipFill>
                <a:blip r:embed="rId7"/>
                <a:stretch>
                  <a:fillRect l="-2381" t="-13462" r="-42857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>
            <a:extLst>
              <a:ext uri="{FF2B5EF4-FFF2-40B4-BE49-F238E27FC236}">
                <a16:creationId xmlns:a16="http://schemas.microsoft.com/office/drawing/2014/main" id="{82471253-68BA-801E-FB20-AAD27224CBCF}"/>
              </a:ext>
            </a:extLst>
          </p:cNvPr>
          <p:cNvSpPr/>
          <p:nvPr/>
        </p:nvSpPr>
        <p:spPr>
          <a:xfrm>
            <a:off x="9190299" y="3333509"/>
            <a:ext cx="671331" cy="462987"/>
          </a:xfrm>
          <a:custGeom>
            <a:avLst/>
            <a:gdLst>
              <a:gd name="connsiteX0" fmla="*/ 0 w 671331"/>
              <a:gd name="connsiteY0" fmla="*/ 0 h 462987"/>
              <a:gd name="connsiteX1" fmla="*/ 11574 w 671331"/>
              <a:gd name="connsiteY1" fmla="*/ 300942 h 462987"/>
              <a:gd name="connsiteX2" fmla="*/ 34724 w 671331"/>
              <a:gd name="connsiteY2" fmla="*/ 324091 h 462987"/>
              <a:gd name="connsiteX3" fmla="*/ 104172 w 671331"/>
              <a:gd name="connsiteY3" fmla="*/ 347240 h 462987"/>
              <a:gd name="connsiteX4" fmla="*/ 219919 w 671331"/>
              <a:gd name="connsiteY4" fmla="*/ 370390 h 462987"/>
              <a:gd name="connsiteX5" fmla="*/ 555585 w 671331"/>
              <a:gd name="connsiteY5" fmla="*/ 370390 h 462987"/>
              <a:gd name="connsiteX6" fmla="*/ 590309 w 671331"/>
              <a:gd name="connsiteY6" fmla="*/ 393539 h 462987"/>
              <a:gd name="connsiteX7" fmla="*/ 636607 w 671331"/>
              <a:gd name="connsiteY7" fmla="*/ 451413 h 462987"/>
              <a:gd name="connsiteX8" fmla="*/ 671331 w 671331"/>
              <a:gd name="connsiteY8" fmla="*/ 462987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331" h="462987" extrusionOk="0">
                <a:moveTo>
                  <a:pt x="0" y="0"/>
                </a:moveTo>
                <a:cubicBezTo>
                  <a:pt x="10328" y="101817"/>
                  <a:pt x="9323" y="204816"/>
                  <a:pt x="11574" y="300942"/>
                </a:cubicBezTo>
                <a:cubicBezTo>
                  <a:pt x="12658" y="312167"/>
                  <a:pt x="25917" y="320394"/>
                  <a:pt x="34724" y="324091"/>
                </a:cubicBezTo>
                <a:cubicBezTo>
                  <a:pt x="56007" y="333907"/>
                  <a:pt x="80517" y="343077"/>
                  <a:pt x="104172" y="347240"/>
                </a:cubicBezTo>
                <a:cubicBezTo>
                  <a:pt x="177295" y="365815"/>
                  <a:pt x="138108" y="358457"/>
                  <a:pt x="219919" y="370390"/>
                </a:cubicBezTo>
                <a:cubicBezTo>
                  <a:pt x="344929" y="355597"/>
                  <a:pt x="425905" y="352463"/>
                  <a:pt x="555585" y="370390"/>
                </a:cubicBezTo>
                <a:cubicBezTo>
                  <a:pt x="569100" y="373060"/>
                  <a:pt x="576273" y="386178"/>
                  <a:pt x="590309" y="393539"/>
                </a:cubicBezTo>
                <a:cubicBezTo>
                  <a:pt x="596917" y="409596"/>
                  <a:pt x="617423" y="440265"/>
                  <a:pt x="636607" y="451413"/>
                </a:cubicBezTo>
                <a:cubicBezTo>
                  <a:pt x="647069" y="457690"/>
                  <a:pt x="671331" y="462987"/>
                  <a:pt x="671331" y="462987"/>
                </a:cubicBezTo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40183013">
                  <a:custGeom>
                    <a:avLst/>
                    <a:gdLst>
                      <a:gd name="connsiteX0" fmla="*/ 0 w 671331"/>
                      <a:gd name="connsiteY0" fmla="*/ 0 h 462987"/>
                      <a:gd name="connsiteX1" fmla="*/ 11574 w 671331"/>
                      <a:gd name="connsiteY1" fmla="*/ 300942 h 462987"/>
                      <a:gd name="connsiteX2" fmla="*/ 34724 w 671331"/>
                      <a:gd name="connsiteY2" fmla="*/ 324091 h 462987"/>
                      <a:gd name="connsiteX3" fmla="*/ 104172 w 671331"/>
                      <a:gd name="connsiteY3" fmla="*/ 347240 h 462987"/>
                      <a:gd name="connsiteX4" fmla="*/ 219919 w 671331"/>
                      <a:gd name="connsiteY4" fmla="*/ 370390 h 462987"/>
                      <a:gd name="connsiteX5" fmla="*/ 555585 w 671331"/>
                      <a:gd name="connsiteY5" fmla="*/ 370390 h 462987"/>
                      <a:gd name="connsiteX6" fmla="*/ 590309 w 671331"/>
                      <a:gd name="connsiteY6" fmla="*/ 393539 h 462987"/>
                      <a:gd name="connsiteX7" fmla="*/ 636607 w 671331"/>
                      <a:gd name="connsiteY7" fmla="*/ 451413 h 462987"/>
                      <a:gd name="connsiteX8" fmla="*/ 671331 w 671331"/>
                      <a:gd name="connsiteY8" fmla="*/ 462987 h 462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71331" h="462987">
                        <a:moveTo>
                          <a:pt x="0" y="0"/>
                        </a:moveTo>
                        <a:cubicBezTo>
                          <a:pt x="3858" y="100314"/>
                          <a:pt x="879" y="201125"/>
                          <a:pt x="11574" y="300942"/>
                        </a:cubicBezTo>
                        <a:cubicBezTo>
                          <a:pt x="12737" y="311793"/>
                          <a:pt x="24963" y="319211"/>
                          <a:pt x="34724" y="324091"/>
                        </a:cubicBezTo>
                        <a:cubicBezTo>
                          <a:pt x="56549" y="335003"/>
                          <a:pt x="80499" y="341322"/>
                          <a:pt x="104172" y="347240"/>
                        </a:cubicBezTo>
                        <a:cubicBezTo>
                          <a:pt x="173239" y="364507"/>
                          <a:pt x="134779" y="356200"/>
                          <a:pt x="219919" y="370390"/>
                        </a:cubicBezTo>
                        <a:cubicBezTo>
                          <a:pt x="339955" y="362888"/>
                          <a:pt x="437273" y="348207"/>
                          <a:pt x="555585" y="370390"/>
                        </a:cubicBezTo>
                        <a:cubicBezTo>
                          <a:pt x="569258" y="372954"/>
                          <a:pt x="578734" y="385823"/>
                          <a:pt x="590309" y="393539"/>
                        </a:cubicBezTo>
                        <a:cubicBezTo>
                          <a:pt x="600822" y="409309"/>
                          <a:pt x="618283" y="440419"/>
                          <a:pt x="636607" y="451413"/>
                        </a:cubicBezTo>
                        <a:cubicBezTo>
                          <a:pt x="647069" y="457690"/>
                          <a:pt x="671331" y="462987"/>
                          <a:pt x="671331" y="462987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CBB90F9-D12C-52B7-7F92-D246DB4E5D8F}"/>
              </a:ext>
            </a:extLst>
          </p:cNvPr>
          <p:cNvSpPr/>
          <p:nvPr/>
        </p:nvSpPr>
        <p:spPr>
          <a:xfrm>
            <a:off x="10857053" y="5092861"/>
            <a:ext cx="312517" cy="659757"/>
          </a:xfrm>
          <a:custGeom>
            <a:avLst/>
            <a:gdLst>
              <a:gd name="connsiteX0" fmla="*/ 92598 w 312517"/>
              <a:gd name="connsiteY0" fmla="*/ 659757 h 659757"/>
              <a:gd name="connsiteX1" fmla="*/ 34724 w 312517"/>
              <a:gd name="connsiteY1" fmla="*/ 578734 h 659757"/>
              <a:gd name="connsiteX2" fmla="*/ 0 w 312517"/>
              <a:gd name="connsiteY2" fmla="*/ 497711 h 659757"/>
              <a:gd name="connsiteX3" fmla="*/ 11575 w 312517"/>
              <a:gd name="connsiteY3" fmla="*/ 405114 h 659757"/>
              <a:gd name="connsiteX4" fmla="*/ 57874 w 312517"/>
              <a:gd name="connsiteY4" fmla="*/ 358815 h 659757"/>
              <a:gd name="connsiteX5" fmla="*/ 162046 w 312517"/>
              <a:gd name="connsiteY5" fmla="*/ 277792 h 659757"/>
              <a:gd name="connsiteX6" fmla="*/ 196770 w 312517"/>
              <a:gd name="connsiteY6" fmla="*/ 254643 h 659757"/>
              <a:gd name="connsiteX7" fmla="*/ 277793 w 312517"/>
              <a:gd name="connsiteY7" fmla="*/ 231493 h 659757"/>
              <a:gd name="connsiteX8" fmla="*/ 312517 w 312517"/>
              <a:gd name="connsiteY8" fmla="*/ 162045 h 659757"/>
              <a:gd name="connsiteX9" fmla="*/ 300942 w 312517"/>
              <a:gd name="connsiteY9" fmla="*/ 92597 h 659757"/>
              <a:gd name="connsiteX10" fmla="*/ 266218 w 312517"/>
              <a:gd name="connsiteY10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2517" h="659757" fill="none" extrusionOk="0">
                <a:moveTo>
                  <a:pt x="92598" y="659757"/>
                </a:moveTo>
                <a:cubicBezTo>
                  <a:pt x="71757" y="632948"/>
                  <a:pt x="51074" y="605899"/>
                  <a:pt x="34724" y="578734"/>
                </a:cubicBezTo>
                <a:cubicBezTo>
                  <a:pt x="17022" y="546606"/>
                  <a:pt x="10704" y="533168"/>
                  <a:pt x="0" y="497711"/>
                </a:cubicBezTo>
                <a:cubicBezTo>
                  <a:pt x="860" y="467011"/>
                  <a:pt x="-2394" y="433650"/>
                  <a:pt x="11575" y="405114"/>
                </a:cubicBezTo>
                <a:cubicBezTo>
                  <a:pt x="20440" y="384741"/>
                  <a:pt x="40616" y="374600"/>
                  <a:pt x="57874" y="358815"/>
                </a:cubicBezTo>
                <a:cubicBezTo>
                  <a:pt x="108117" y="311497"/>
                  <a:pt x="73125" y="331600"/>
                  <a:pt x="162046" y="277792"/>
                </a:cubicBezTo>
                <a:cubicBezTo>
                  <a:pt x="173760" y="269032"/>
                  <a:pt x="184867" y="257969"/>
                  <a:pt x="196770" y="254643"/>
                </a:cubicBezTo>
                <a:cubicBezTo>
                  <a:pt x="250170" y="242268"/>
                  <a:pt x="223934" y="248288"/>
                  <a:pt x="277793" y="231493"/>
                </a:cubicBezTo>
                <a:cubicBezTo>
                  <a:pt x="288315" y="218404"/>
                  <a:pt x="314860" y="188907"/>
                  <a:pt x="312517" y="162045"/>
                </a:cubicBezTo>
                <a:cubicBezTo>
                  <a:pt x="314607" y="139048"/>
                  <a:pt x="307623" y="113952"/>
                  <a:pt x="300942" y="92597"/>
                </a:cubicBezTo>
                <a:cubicBezTo>
                  <a:pt x="288532" y="40358"/>
                  <a:pt x="283621" y="36910"/>
                  <a:pt x="266218" y="0"/>
                </a:cubicBezTo>
              </a:path>
              <a:path w="312517" h="659757" stroke="0" extrusionOk="0">
                <a:moveTo>
                  <a:pt x="92598" y="659757"/>
                </a:moveTo>
                <a:cubicBezTo>
                  <a:pt x="74833" y="633797"/>
                  <a:pt x="52484" y="609866"/>
                  <a:pt x="34724" y="578734"/>
                </a:cubicBezTo>
                <a:cubicBezTo>
                  <a:pt x="14773" y="548463"/>
                  <a:pt x="12071" y="530396"/>
                  <a:pt x="0" y="497711"/>
                </a:cubicBezTo>
                <a:cubicBezTo>
                  <a:pt x="708" y="467290"/>
                  <a:pt x="-5121" y="436959"/>
                  <a:pt x="11575" y="405114"/>
                </a:cubicBezTo>
                <a:cubicBezTo>
                  <a:pt x="22499" y="386315"/>
                  <a:pt x="41480" y="372219"/>
                  <a:pt x="57874" y="358815"/>
                </a:cubicBezTo>
                <a:cubicBezTo>
                  <a:pt x="111008" y="306372"/>
                  <a:pt x="74763" y="338618"/>
                  <a:pt x="162046" y="277792"/>
                </a:cubicBezTo>
                <a:cubicBezTo>
                  <a:pt x="173482" y="270445"/>
                  <a:pt x="183687" y="258212"/>
                  <a:pt x="196770" y="254643"/>
                </a:cubicBezTo>
                <a:cubicBezTo>
                  <a:pt x="259957" y="242316"/>
                  <a:pt x="228053" y="245062"/>
                  <a:pt x="277793" y="231493"/>
                </a:cubicBezTo>
                <a:cubicBezTo>
                  <a:pt x="286788" y="213235"/>
                  <a:pt x="309666" y="189597"/>
                  <a:pt x="312517" y="162045"/>
                </a:cubicBezTo>
                <a:cubicBezTo>
                  <a:pt x="314604" y="137085"/>
                  <a:pt x="306606" y="112157"/>
                  <a:pt x="300942" y="92597"/>
                </a:cubicBezTo>
                <a:cubicBezTo>
                  <a:pt x="287598" y="40093"/>
                  <a:pt x="283484" y="35205"/>
                  <a:pt x="266218" y="0"/>
                </a:cubicBezTo>
              </a:path>
            </a:pathLst>
          </a:custGeom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85940978">
                  <a:custGeom>
                    <a:avLst/>
                    <a:gdLst>
                      <a:gd name="connsiteX0" fmla="*/ 92598 w 312517"/>
                      <a:gd name="connsiteY0" fmla="*/ 659757 h 659757"/>
                      <a:gd name="connsiteX1" fmla="*/ 34724 w 312517"/>
                      <a:gd name="connsiteY1" fmla="*/ 578734 h 659757"/>
                      <a:gd name="connsiteX2" fmla="*/ 0 w 312517"/>
                      <a:gd name="connsiteY2" fmla="*/ 497711 h 659757"/>
                      <a:gd name="connsiteX3" fmla="*/ 11575 w 312517"/>
                      <a:gd name="connsiteY3" fmla="*/ 405114 h 659757"/>
                      <a:gd name="connsiteX4" fmla="*/ 57874 w 312517"/>
                      <a:gd name="connsiteY4" fmla="*/ 358815 h 659757"/>
                      <a:gd name="connsiteX5" fmla="*/ 162046 w 312517"/>
                      <a:gd name="connsiteY5" fmla="*/ 277792 h 659757"/>
                      <a:gd name="connsiteX6" fmla="*/ 196770 w 312517"/>
                      <a:gd name="connsiteY6" fmla="*/ 254643 h 659757"/>
                      <a:gd name="connsiteX7" fmla="*/ 277793 w 312517"/>
                      <a:gd name="connsiteY7" fmla="*/ 231493 h 659757"/>
                      <a:gd name="connsiteX8" fmla="*/ 312517 w 312517"/>
                      <a:gd name="connsiteY8" fmla="*/ 162045 h 659757"/>
                      <a:gd name="connsiteX9" fmla="*/ 300942 w 312517"/>
                      <a:gd name="connsiteY9" fmla="*/ 92597 h 659757"/>
                      <a:gd name="connsiteX10" fmla="*/ 266218 w 312517"/>
                      <a:gd name="connsiteY10" fmla="*/ 0 h 659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2517" h="659757">
                        <a:moveTo>
                          <a:pt x="92598" y="659757"/>
                        </a:moveTo>
                        <a:cubicBezTo>
                          <a:pt x="73307" y="632749"/>
                          <a:pt x="52543" y="606735"/>
                          <a:pt x="34724" y="578734"/>
                        </a:cubicBezTo>
                        <a:cubicBezTo>
                          <a:pt x="14702" y="547270"/>
                          <a:pt x="10962" y="530597"/>
                          <a:pt x="0" y="497711"/>
                        </a:cubicBezTo>
                        <a:cubicBezTo>
                          <a:pt x="3858" y="466845"/>
                          <a:pt x="-389" y="433827"/>
                          <a:pt x="11575" y="405114"/>
                        </a:cubicBezTo>
                        <a:cubicBezTo>
                          <a:pt x="19970" y="384967"/>
                          <a:pt x="42441" y="374248"/>
                          <a:pt x="57874" y="358815"/>
                        </a:cubicBezTo>
                        <a:cubicBezTo>
                          <a:pt x="112270" y="304419"/>
                          <a:pt x="78979" y="333170"/>
                          <a:pt x="162046" y="277792"/>
                        </a:cubicBezTo>
                        <a:cubicBezTo>
                          <a:pt x="173621" y="270076"/>
                          <a:pt x="183274" y="258017"/>
                          <a:pt x="196770" y="254643"/>
                        </a:cubicBezTo>
                        <a:cubicBezTo>
                          <a:pt x="254906" y="240109"/>
                          <a:pt x="227977" y="248099"/>
                          <a:pt x="277793" y="231493"/>
                        </a:cubicBezTo>
                        <a:cubicBezTo>
                          <a:pt x="289497" y="213937"/>
                          <a:pt x="312517" y="186004"/>
                          <a:pt x="312517" y="162045"/>
                        </a:cubicBezTo>
                        <a:cubicBezTo>
                          <a:pt x="312517" y="138576"/>
                          <a:pt x="306634" y="115365"/>
                          <a:pt x="300942" y="92597"/>
                        </a:cubicBezTo>
                        <a:cubicBezTo>
                          <a:pt x="288002" y="40838"/>
                          <a:pt x="284132" y="35826"/>
                          <a:pt x="266218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C85790-6BD0-9F0E-B460-8033D8334F5E}"/>
              </a:ext>
            </a:extLst>
          </p:cNvPr>
          <p:cNvCxnSpPr/>
          <p:nvPr/>
        </p:nvCxnSpPr>
        <p:spPr>
          <a:xfrm>
            <a:off x="10314577" y="4272498"/>
            <a:ext cx="551258" cy="34580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1C82B9C-5644-7014-4B02-6A2CBC6467B7}"/>
              </a:ext>
            </a:extLst>
          </p:cNvPr>
          <p:cNvSpPr/>
          <p:nvPr/>
        </p:nvSpPr>
        <p:spPr>
          <a:xfrm>
            <a:off x="9770910" y="3728831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E482DB-54DE-DB8D-A777-F71A32AD7BAB}"/>
              </a:ext>
            </a:extLst>
          </p:cNvPr>
          <p:cNvSpPr/>
          <p:nvPr/>
        </p:nvSpPr>
        <p:spPr>
          <a:xfrm>
            <a:off x="10801600" y="4448390"/>
            <a:ext cx="636945" cy="6369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9723D3-F076-1F35-24DB-4D919AF8EC19}"/>
                  </a:ext>
                </a:extLst>
              </p:cNvPr>
              <p:cNvSpPr txBox="1"/>
              <p:nvPr/>
            </p:nvSpPr>
            <p:spPr>
              <a:xfrm>
                <a:off x="7961870" y="2140337"/>
                <a:ext cx="60960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9723D3-F076-1F35-24DB-4D919AF8E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870" y="2140337"/>
                <a:ext cx="60960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20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B9020-8831-F666-E37D-0BC518663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90C1CFA9-AD4F-B7A5-1751-1DC009402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40" y="3829861"/>
            <a:ext cx="9664160" cy="30331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162C91-2DD6-04A5-C22B-BDC1E484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How would you describe BFS?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D7DE03-D100-2B05-AEA6-126CDB215AA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A0A187-3AFE-0BC1-BACD-37BC7F6B67EC}"/>
                  </a:ext>
                </a:extLst>
              </p:cNvPr>
              <p:cNvSpPr txBox="1"/>
              <p:nvPr/>
            </p:nvSpPr>
            <p:spPr>
              <a:xfrm>
                <a:off x="754459" y="1635703"/>
                <a:ext cx="10599341" cy="5940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neighbors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neighbors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that are not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neighbors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that are not in previous layer.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D204D6-E09C-7E19-0EB4-3A101D573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59" y="1635703"/>
                <a:ext cx="10599341" cy="5940088"/>
              </a:xfrm>
              <a:prstGeom prst="rect">
                <a:avLst/>
              </a:prstGeom>
              <a:blipFill>
                <a:blip r:embed="rId4"/>
                <a:stretch>
                  <a:fillRect l="-1316" t="-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102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082AA-055B-1783-16AA-3A8EFE9F1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D1C1-23C9-29AD-1F38-9779006FC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C8AC8F-D1C2-A170-507C-D9273BA3185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4E60F4-D60D-B385-0A13-722617159B55}"/>
                  </a:ext>
                </a:extLst>
              </p:cNvPr>
              <p:cNvSpPr txBox="1"/>
              <p:nvPr/>
            </p:nvSpPr>
            <p:spPr>
              <a:xfrm>
                <a:off x="754459" y="1635703"/>
                <a:ext cx="10599341" cy="7130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Input</a:t>
                </a:r>
                <a:r>
                  <a:rPr lang="en-US" sz="3200" b="0" dirty="0">
                    <a:solidFill>
                      <a:srgbClr val="333333"/>
                    </a:solidFill>
                  </a:rPr>
                  <a:t>: The current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Global</a:t>
                </a:r>
                <a:r>
                  <a:rPr lang="en-US" sz="3200" dirty="0">
                    <a:solidFill>
                      <a:srgbClr val="333333"/>
                    </a:solidFill>
                  </a:rPr>
                  <a:t>: An a</a:t>
                </a:r>
                <a:r>
                  <a:rPr lang="en-US" sz="3200" b="0" dirty="0">
                    <a:solidFill>
                      <a:srgbClr val="333333"/>
                    </a:solidFill>
                  </a:rPr>
                  <a:t>rray of exploration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Mark current vertex as explored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] = 1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).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: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If v is not explored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] == 0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):</a:t>
                </a:r>
              </a:p>
              <a:p>
                <a:pPr marL="1371600" lvl="2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DFS(v)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4E60F4-D60D-B385-0A13-722617159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59" y="1635703"/>
                <a:ext cx="10599341" cy="7130157"/>
              </a:xfrm>
              <a:prstGeom prst="rect">
                <a:avLst/>
              </a:prstGeom>
              <a:blipFill>
                <a:blip r:embed="rId3"/>
                <a:stretch>
                  <a:fillRect l="-1316" t="-1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790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6AAB9-5B53-FAC5-C575-D35CACE4D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9E3A6-6823-DFED-34DA-973215CE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AB5AED-7238-7F73-0A73-1648A000052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C470AF-B717-F18F-124E-74FD60F90585}"/>
                  </a:ext>
                </a:extLst>
              </p:cNvPr>
              <p:cNvSpPr txBox="1"/>
              <p:nvPr/>
            </p:nvSpPr>
            <p:spPr>
              <a:xfrm>
                <a:off x="754459" y="1635703"/>
                <a:ext cx="10599341" cy="8812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Input</a:t>
                </a:r>
                <a:r>
                  <a:rPr lang="en-US" sz="3200" b="0" dirty="0">
                    <a:solidFill>
                      <a:srgbClr val="333333"/>
                    </a:solidFill>
                  </a:rPr>
                  <a:t>: The current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Global</a:t>
                </a:r>
                <a:r>
                  <a:rPr lang="en-US" sz="3200" dirty="0">
                    <a:solidFill>
                      <a:srgbClr val="333333"/>
                    </a:solidFill>
                  </a:rPr>
                  <a:t>: An a</a:t>
                </a:r>
                <a:r>
                  <a:rPr lang="en-US" sz="3200" b="0" dirty="0">
                    <a:solidFill>
                      <a:srgbClr val="333333"/>
                    </a:solidFill>
                  </a:rPr>
                  <a:t>rray of exploration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Mark current vertex as explored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] = 1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).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: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If v is not explored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] == 0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):</a:t>
                </a:r>
              </a:p>
              <a:p>
                <a:pPr marL="1371600" lvl="2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DFS(v)</a:t>
                </a:r>
              </a:p>
              <a:p>
                <a:pPr marL="1371600" lvl="2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Idea</a:t>
                </a:r>
                <a:r>
                  <a:rPr lang="en-US" sz="3200" dirty="0">
                    <a:solidFill>
                      <a:srgbClr val="333333"/>
                    </a:solidFill>
                  </a:rPr>
                  <a:t>: You are recursing or “drilling down”. If you get stuck, you go up a step and try the next choice. 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C470AF-B717-F18F-124E-74FD60F90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59" y="1635703"/>
                <a:ext cx="10599341" cy="8812669"/>
              </a:xfrm>
              <a:prstGeom prst="rect">
                <a:avLst/>
              </a:prstGeom>
              <a:blipFill>
                <a:blip r:embed="rId3"/>
                <a:stretch>
                  <a:fillRect l="-1316" t="-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4520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7ACAF-CC72-6EAD-7F8A-4F79E2020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D1264-D374-AAD6-077F-F1BFEFB9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2AD7D2-FD20-A819-505F-669BCE41F8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6F5CE6-91A2-8C4F-2329-EBE11813FF69}"/>
              </a:ext>
            </a:extLst>
          </p:cNvPr>
          <p:cNvSpPr txBox="1"/>
          <p:nvPr/>
        </p:nvSpPr>
        <p:spPr>
          <a:xfrm>
            <a:off x="754460" y="1635703"/>
            <a:ext cx="5564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A = {1}</a:t>
            </a:r>
          </a:p>
        </p:txBody>
      </p: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0EF12278-7A3E-A96B-E3C2-9946FB3C3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6584589" y="1928090"/>
            <a:ext cx="5140410" cy="4704917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C997DD2A-E869-4230-EDA5-439460BF0BBF}"/>
              </a:ext>
            </a:extLst>
          </p:cNvPr>
          <p:cNvSpPr/>
          <p:nvPr/>
        </p:nvSpPr>
        <p:spPr>
          <a:xfrm>
            <a:off x="8414795" y="2060294"/>
            <a:ext cx="1319514" cy="1192192"/>
          </a:xfrm>
          <a:custGeom>
            <a:avLst/>
            <a:gdLst>
              <a:gd name="connsiteX0" fmla="*/ 231494 w 1319514"/>
              <a:gd name="connsiteY0" fmla="*/ 1041721 h 1192192"/>
              <a:gd name="connsiteX1" fmla="*/ 312516 w 1319514"/>
              <a:gd name="connsiteY1" fmla="*/ 1099595 h 1192192"/>
              <a:gd name="connsiteX2" fmla="*/ 347240 w 1319514"/>
              <a:gd name="connsiteY2" fmla="*/ 1111169 h 1192192"/>
              <a:gd name="connsiteX3" fmla="*/ 416689 w 1319514"/>
              <a:gd name="connsiteY3" fmla="*/ 1157468 h 1192192"/>
              <a:gd name="connsiteX4" fmla="*/ 555585 w 1319514"/>
              <a:gd name="connsiteY4" fmla="*/ 1192192 h 1192192"/>
              <a:gd name="connsiteX5" fmla="*/ 844952 w 1319514"/>
              <a:gd name="connsiteY5" fmla="*/ 1180617 h 1192192"/>
              <a:gd name="connsiteX6" fmla="*/ 914400 w 1319514"/>
              <a:gd name="connsiteY6" fmla="*/ 1157468 h 1192192"/>
              <a:gd name="connsiteX7" fmla="*/ 1157468 w 1319514"/>
              <a:gd name="connsiteY7" fmla="*/ 1122744 h 1192192"/>
              <a:gd name="connsiteX8" fmla="*/ 1215342 w 1319514"/>
              <a:gd name="connsiteY8" fmla="*/ 1076445 h 1192192"/>
              <a:gd name="connsiteX9" fmla="*/ 1250066 w 1319514"/>
              <a:gd name="connsiteY9" fmla="*/ 949124 h 1192192"/>
              <a:gd name="connsiteX10" fmla="*/ 1261640 w 1319514"/>
              <a:gd name="connsiteY10" fmla="*/ 902825 h 1192192"/>
              <a:gd name="connsiteX11" fmla="*/ 1284790 w 1319514"/>
              <a:gd name="connsiteY11" fmla="*/ 868101 h 1192192"/>
              <a:gd name="connsiteX12" fmla="*/ 1296364 w 1319514"/>
              <a:gd name="connsiteY12" fmla="*/ 821802 h 1192192"/>
              <a:gd name="connsiteX13" fmla="*/ 1319514 w 1319514"/>
              <a:gd name="connsiteY13" fmla="*/ 752354 h 1192192"/>
              <a:gd name="connsiteX14" fmla="*/ 1307939 w 1319514"/>
              <a:gd name="connsiteY14" fmla="*/ 601883 h 1192192"/>
              <a:gd name="connsiteX15" fmla="*/ 1284790 w 1319514"/>
              <a:gd name="connsiteY15" fmla="*/ 509286 h 1192192"/>
              <a:gd name="connsiteX16" fmla="*/ 1261640 w 1319514"/>
              <a:gd name="connsiteY16" fmla="*/ 370390 h 1192192"/>
              <a:gd name="connsiteX17" fmla="*/ 1226916 w 1319514"/>
              <a:gd name="connsiteY17" fmla="*/ 254643 h 1192192"/>
              <a:gd name="connsiteX18" fmla="*/ 1169043 w 1319514"/>
              <a:gd name="connsiteY18" fmla="*/ 208344 h 1192192"/>
              <a:gd name="connsiteX19" fmla="*/ 1134319 w 1319514"/>
              <a:gd name="connsiteY19" fmla="*/ 173620 h 1192192"/>
              <a:gd name="connsiteX20" fmla="*/ 1099595 w 1319514"/>
              <a:gd name="connsiteY20" fmla="*/ 162045 h 1192192"/>
              <a:gd name="connsiteX21" fmla="*/ 1041721 w 1319514"/>
              <a:gd name="connsiteY21" fmla="*/ 115747 h 1192192"/>
              <a:gd name="connsiteX22" fmla="*/ 1006997 w 1319514"/>
              <a:gd name="connsiteY22" fmla="*/ 104172 h 1192192"/>
              <a:gd name="connsiteX23" fmla="*/ 937549 w 1319514"/>
              <a:gd name="connsiteY23" fmla="*/ 57873 h 1192192"/>
              <a:gd name="connsiteX24" fmla="*/ 868101 w 1319514"/>
              <a:gd name="connsiteY24" fmla="*/ 23149 h 1192192"/>
              <a:gd name="connsiteX25" fmla="*/ 775504 w 1319514"/>
              <a:gd name="connsiteY25" fmla="*/ 0 h 1192192"/>
              <a:gd name="connsiteX26" fmla="*/ 509286 w 1319514"/>
              <a:gd name="connsiteY26" fmla="*/ 11574 h 1192192"/>
              <a:gd name="connsiteX27" fmla="*/ 474562 w 1319514"/>
              <a:gd name="connsiteY27" fmla="*/ 23149 h 1192192"/>
              <a:gd name="connsiteX28" fmla="*/ 416689 w 1319514"/>
              <a:gd name="connsiteY28" fmla="*/ 46298 h 1192192"/>
              <a:gd name="connsiteX29" fmla="*/ 381964 w 1319514"/>
              <a:gd name="connsiteY29" fmla="*/ 69448 h 1192192"/>
              <a:gd name="connsiteX30" fmla="*/ 289367 w 1319514"/>
              <a:gd name="connsiteY30" fmla="*/ 138896 h 1192192"/>
              <a:gd name="connsiteX31" fmla="*/ 208344 w 1319514"/>
              <a:gd name="connsiteY31" fmla="*/ 208344 h 1192192"/>
              <a:gd name="connsiteX32" fmla="*/ 185195 w 1319514"/>
              <a:gd name="connsiteY32" fmla="*/ 243068 h 1192192"/>
              <a:gd name="connsiteX33" fmla="*/ 150471 w 1319514"/>
              <a:gd name="connsiteY33" fmla="*/ 289367 h 1192192"/>
              <a:gd name="connsiteX34" fmla="*/ 104172 w 1319514"/>
              <a:gd name="connsiteY34" fmla="*/ 358815 h 1192192"/>
              <a:gd name="connsiteX35" fmla="*/ 92597 w 1319514"/>
              <a:gd name="connsiteY35" fmla="*/ 405114 h 1192192"/>
              <a:gd name="connsiteX36" fmla="*/ 69448 w 1319514"/>
              <a:gd name="connsiteY36" fmla="*/ 439838 h 1192192"/>
              <a:gd name="connsiteX37" fmla="*/ 46299 w 1319514"/>
              <a:gd name="connsiteY37" fmla="*/ 486136 h 1192192"/>
              <a:gd name="connsiteX38" fmla="*/ 34724 w 1319514"/>
              <a:gd name="connsiteY38" fmla="*/ 532435 h 1192192"/>
              <a:gd name="connsiteX39" fmla="*/ 11575 w 1319514"/>
              <a:gd name="connsiteY39" fmla="*/ 567159 h 1192192"/>
              <a:gd name="connsiteX40" fmla="*/ 0 w 1319514"/>
              <a:gd name="connsiteY40" fmla="*/ 601883 h 1192192"/>
              <a:gd name="connsiteX41" fmla="*/ 11575 w 1319514"/>
              <a:gd name="connsiteY41" fmla="*/ 810228 h 1192192"/>
              <a:gd name="connsiteX42" fmla="*/ 34724 w 1319514"/>
              <a:gd name="connsiteY42" fmla="*/ 902825 h 1192192"/>
              <a:gd name="connsiteX43" fmla="*/ 46299 w 1319514"/>
              <a:gd name="connsiteY43" fmla="*/ 937549 h 1192192"/>
              <a:gd name="connsiteX44" fmla="*/ 115747 w 1319514"/>
              <a:gd name="connsiteY44" fmla="*/ 1030147 h 1192192"/>
              <a:gd name="connsiteX45" fmla="*/ 185195 w 1319514"/>
              <a:gd name="connsiteY45" fmla="*/ 1076445 h 1192192"/>
              <a:gd name="connsiteX46" fmla="*/ 254643 w 1319514"/>
              <a:gd name="connsiteY46" fmla="*/ 1099595 h 1192192"/>
              <a:gd name="connsiteX47" fmla="*/ 300942 w 1319514"/>
              <a:gd name="connsiteY47" fmla="*/ 1122744 h 119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19514" h="1192192">
                <a:moveTo>
                  <a:pt x="231494" y="1041721"/>
                </a:moveTo>
                <a:cubicBezTo>
                  <a:pt x="258501" y="1061012"/>
                  <a:pt x="284056" y="1082519"/>
                  <a:pt x="312516" y="1099595"/>
                </a:cubicBezTo>
                <a:cubicBezTo>
                  <a:pt x="322978" y="1105872"/>
                  <a:pt x="336778" y="1104892"/>
                  <a:pt x="347240" y="1111169"/>
                </a:cubicBezTo>
                <a:cubicBezTo>
                  <a:pt x="435566" y="1164164"/>
                  <a:pt x="276870" y="1101541"/>
                  <a:pt x="416689" y="1157468"/>
                </a:cubicBezTo>
                <a:cubicBezTo>
                  <a:pt x="482197" y="1183671"/>
                  <a:pt x="487270" y="1180806"/>
                  <a:pt x="555585" y="1192192"/>
                </a:cubicBezTo>
                <a:cubicBezTo>
                  <a:pt x="652041" y="1188334"/>
                  <a:pt x="748868" y="1189915"/>
                  <a:pt x="844952" y="1180617"/>
                </a:cubicBezTo>
                <a:cubicBezTo>
                  <a:pt x="869240" y="1178267"/>
                  <a:pt x="890727" y="1163386"/>
                  <a:pt x="914400" y="1157468"/>
                </a:cubicBezTo>
                <a:cubicBezTo>
                  <a:pt x="1022422" y="1130463"/>
                  <a:pt x="1044588" y="1133006"/>
                  <a:pt x="1157468" y="1122744"/>
                </a:cubicBezTo>
                <a:cubicBezTo>
                  <a:pt x="1169736" y="1114565"/>
                  <a:pt x="1207095" y="1092939"/>
                  <a:pt x="1215342" y="1076445"/>
                </a:cubicBezTo>
                <a:cubicBezTo>
                  <a:pt x="1237020" y="1033088"/>
                  <a:pt x="1239907" y="994842"/>
                  <a:pt x="1250066" y="949124"/>
                </a:cubicBezTo>
                <a:cubicBezTo>
                  <a:pt x="1253517" y="933595"/>
                  <a:pt x="1255374" y="917447"/>
                  <a:pt x="1261640" y="902825"/>
                </a:cubicBezTo>
                <a:cubicBezTo>
                  <a:pt x="1267120" y="890039"/>
                  <a:pt x="1277073" y="879676"/>
                  <a:pt x="1284790" y="868101"/>
                </a:cubicBezTo>
                <a:cubicBezTo>
                  <a:pt x="1288648" y="852668"/>
                  <a:pt x="1291793" y="837039"/>
                  <a:pt x="1296364" y="821802"/>
                </a:cubicBezTo>
                <a:cubicBezTo>
                  <a:pt x="1303376" y="798429"/>
                  <a:pt x="1319514" y="752354"/>
                  <a:pt x="1319514" y="752354"/>
                </a:cubicBezTo>
                <a:cubicBezTo>
                  <a:pt x="1315656" y="702197"/>
                  <a:pt x="1313494" y="651880"/>
                  <a:pt x="1307939" y="601883"/>
                </a:cubicBezTo>
                <a:cubicBezTo>
                  <a:pt x="1299407" y="525101"/>
                  <a:pt x="1299213" y="566981"/>
                  <a:pt x="1284790" y="509286"/>
                </a:cubicBezTo>
                <a:cubicBezTo>
                  <a:pt x="1268795" y="445305"/>
                  <a:pt x="1274707" y="442259"/>
                  <a:pt x="1261640" y="370390"/>
                </a:cubicBezTo>
                <a:cubicBezTo>
                  <a:pt x="1258143" y="351154"/>
                  <a:pt x="1233630" y="261358"/>
                  <a:pt x="1226916" y="254643"/>
                </a:cubicBezTo>
                <a:cubicBezTo>
                  <a:pt x="1159576" y="187301"/>
                  <a:pt x="1256640" y="281341"/>
                  <a:pt x="1169043" y="208344"/>
                </a:cubicBezTo>
                <a:cubicBezTo>
                  <a:pt x="1156468" y="197865"/>
                  <a:pt x="1147939" y="182700"/>
                  <a:pt x="1134319" y="173620"/>
                </a:cubicBezTo>
                <a:cubicBezTo>
                  <a:pt x="1124167" y="166852"/>
                  <a:pt x="1110508" y="167501"/>
                  <a:pt x="1099595" y="162045"/>
                </a:cubicBezTo>
                <a:cubicBezTo>
                  <a:pt x="960604" y="92550"/>
                  <a:pt x="1149379" y="180341"/>
                  <a:pt x="1041721" y="115747"/>
                </a:cubicBezTo>
                <a:cubicBezTo>
                  <a:pt x="1031259" y="109470"/>
                  <a:pt x="1018572" y="108030"/>
                  <a:pt x="1006997" y="104172"/>
                </a:cubicBezTo>
                <a:cubicBezTo>
                  <a:pt x="965739" y="62912"/>
                  <a:pt x="1002951" y="95245"/>
                  <a:pt x="937549" y="57873"/>
                </a:cubicBezTo>
                <a:cubicBezTo>
                  <a:pt x="889452" y="30390"/>
                  <a:pt x="918847" y="36989"/>
                  <a:pt x="868101" y="23149"/>
                </a:cubicBezTo>
                <a:cubicBezTo>
                  <a:pt x="837406" y="14778"/>
                  <a:pt x="775504" y="0"/>
                  <a:pt x="775504" y="0"/>
                </a:cubicBezTo>
                <a:cubicBezTo>
                  <a:pt x="686765" y="3858"/>
                  <a:pt x="597848" y="4762"/>
                  <a:pt x="509286" y="11574"/>
                </a:cubicBezTo>
                <a:cubicBezTo>
                  <a:pt x="497121" y="12510"/>
                  <a:pt x="485986" y="18865"/>
                  <a:pt x="474562" y="23149"/>
                </a:cubicBezTo>
                <a:cubicBezTo>
                  <a:pt x="455108" y="30444"/>
                  <a:pt x="435273" y="37006"/>
                  <a:pt x="416689" y="46298"/>
                </a:cubicBezTo>
                <a:cubicBezTo>
                  <a:pt x="404246" y="52519"/>
                  <a:pt x="393215" y="61266"/>
                  <a:pt x="381964" y="69448"/>
                </a:cubicBezTo>
                <a:cubicBezTo>
                  <a:pt x="350761" y="92141"/>
                  <a:pt x="321469" y="117495"/>
                  <a:pt x="289367" y="138896"/>
                </a:cubicBezTo>
                <a:cubicBezTo>
                  <a:pt x="257951" y="159840"/>
                  <a:pt x="230798" y="174662"/>
                  <a:pt x="208344" y="208344"/>
                </a:cubicBezTo>
                <a:cubicBezTo>
                  <a:pt x="200628" y="219919"/>
                  <a:pt x="193281" y="231748"/>
                  <a:pt x="185195" y="243068"/>
                </a:cubicBezTo>
                <a:cubicBezTo>
                  <a:pt x="173982" y="258766"/>
                  <a:pt x="160695" y="273008"/>
                  <a:pt x="150471" y="289367"/>
                </a:cubicBezTo>
                <a:cubicBezTo>
                  <a:pt x="103754" y="364113"/>
                  <a:pt x="151340" y="311645"/>
                  <a:pt x="104172" y="358815"/>
                </a:cubicBezTo>
                <a:cubicBezTo>
                  <a:pt x="100314" y="374248"/>
                  <a:pt x="98863" y="390492"/>
                  <a:pt x="92597" y="405114"/>
                </a:cubicBezTo>
                <a:cubicBezTo>
                  <a:pt x="87117" y="417900"/>
                  <a:pt x="76350" y="427760"/>
                  <a:pt x="69448" y="439838"/>
                </a:cubicBezTo>
                <a:cubicBezTo>
                  <a:pt x="60888" y="454819"/>
                  <a:pt x="52357" y="469980"/>
                  <a:pt x="46299" y="486136"/>
                </a:cubicBezTo>
                <a:cubicBezTo>
                  <a:pt x="40713" y="501031"/>
                  <a:pt x="40990" y="517813"/>
                  <a:pt x="34724" y="532435"/>
                </a:cubicBezTo>
                <a:cubicBezTo>
                  <a:pt x="29244" y="545221"/>
                  <a:pt x="17796" y="554717"/>
                  <a:pt x="11575" y="567159"/>
                </a:cubicBezTo>
                <a:cubicBezTo>
                  <a:pt x="6119" y="578072"/>
                  <a:pt x="3858" y="590308"/>
                  <a:pt x="0" y="601883"/>
                </a:cubicBezTo>
                <a:cubicBezTo>
                  <a:pt x="3858" y="671331"/>
                  <a:pt x="3602" y="741131"/>
                  <a:pt x="11575" y="810228"/>
                </a:cubicBezTo>
                <a:cubicBezTo>
                  <a:pt x="15222" y="841834"/>
                  <a:pt x="24663" y="872642"/>
                  <a:pt x="34724" y="902825"/>
                </a:cubicBezTo>
                <a:cubicBezTo>
                  <a:pt x="38582" y="914400"/>
                  <a:pt x="40374" y="926884"/>
                  <a:pt x="46299" y="937549"/>
                </a:cubicBezTo>
                <a:cubicBezTo>
                  <a:pt x="57700" y="958070"/>
                  <a:pt x="88987" y="1010077"/>
                  <a:pt x="115747" y="1030147"/>
                </a:cubicBezTo>
                <a:cubicBezTo>
                  <a:pt x="138005" y="1046840"/>
                  <a:pt x="158801" y="1067647"/>
                  <a:pt x="185195" y="1076445"/>
                </a:cubicBezTo>
                <a:lnTo>
                  <a:pt x="254643" y="1099595"/>
                </a:lnTo>
                <a:cubicBezTo>
                  <a:pt x="294545" y="1112896"/>
                  <a:pt x="280739" y="1102541"/>
                  <a:pt x="300942" y="1122744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08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A7273-7F8D-B0CF-CC5A-8244C13E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E55EF-1A9F-68DC-770A-B5857509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440332-F9D6-DD6F-FE16-95081E71ECE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BE9BD96-47FF-D890-BD03-46A0F9C9CAFB}"/>
              </a:ext>
            </a:extLst>
          </p:cNvPr>
          <p:cNvSpPr txBox="1"/>
          <p:nvPr/>
        </p:nvSpPr>
        <p:spPr>
          <a:xfrm>
            <a:off x="754460" y="1635703"/>
            <a:ext cx="5564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A = {1,2}</a:t>
            </a:r>
          </a:p>
        </p:txBody>
      </p: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AB4FBEE0-056E-FFF4-D5E0-3D735E0D8E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6584589" y="1928090"/>
            <a:ext cx="5140410" cy="4704917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C09EE948-A257-D72E-AA57-20A3167947C7}"/>
              </a:ext>
            </a:extLst>
          </p:cNvPr>
          <p:cNvSpPr/>
          <p:nvPr/>
        </p:nvSpPr>
        <p:spPr>
          <a:xfrm>
            <a:off x="7697165" y="2129742"/>
            <a:ext cx="1875924" cy="2349661"/>
          </a:xfrm>
          <a:custGeom>
            <a:avLst/>
            <a:gdLst>
              <a:gd name="connsiteX0" fmla="*/ 1516283 w 1875924"/>
              <a:gd name="connsiteY0" fmla="*/ 1273215 h 2349661"/>
              <a:gd name="connsiteX1" fmla="*/ 1608881 w 1875924"/>
              <a:gd name="connsiteY1" fmla="*/ 1192192 h 2349661"/>
              <a:gd name="connsiteX2" fmla="*/ 1632030 w 1875924"/>
              <a:gd name="connsiteY2" fmla="*/ 1157468 h 2349661"/>
              <a:gd name="connsiteX3" fmla="*/ 1701478 w 1875924"/>
              <a:gd name="connsiteY3" fmla="*/ 1088020 h 2349661"/>
              <a:gd name="connsiteX4" fmla="*/ 1747777 w 1875924"/>
              <a:gd name="connsiteY4" fmla="*/ 1018572 h 2349661"/>
              <a:gd name="connsiteX5" fmla="*/ 1794076 w 1875924"/>
              <a:gd name="connsiteY5" fmla="*/ 937549 h 2349661"/>
              <a:gd name="connsiteX6" fmla="*/ 1817225 w 1875924"/>
              <a:gd name="connsiteY6" fmla="*/ 868101 h 2349661"/>
              <a:gd name="connsiteX7" fmla="*/ 1828800 w 1875924"/>
              <a:gd name="connsiteY7" fmla="*/ 833377 h 2349661"/>
              <a:gd name="connsiteX8" fmla="*/ 1863524 w 1875924"/>
              <a:gd name="connsiteY8" fmla="*/ 682906 h 2349661"/>
              <a:gd name="connsiteX9" fmla="*/ 1863524 w 1875924"/>
              <a:gd name="connsiteY9" fmla="*/ 520861 h 2349661"/>
              <a:gd name="connsiteX10" fmla="*/ 1840374 w 1875924"/>
              <a:gd name="connsiteY10" fmla="*/ 474562 h 2349661"/>
              <a:gd name="connsiteX11" fmla="*/ 1817225 w 1875924"/>
              <a:gd name="connsiteY11" fmla="*/ 405114 h 2349661"/>
              <a:gd name="connsiteX12" fmla="*/ 1805650 w 1875924"/>
              <a:gd name="connsiteY12" fmla="*/ 370390 h 2349661"/>
              <a:gd name="connsiteX13" fmla="*/ 1747777 w 1875924"/>
              <a:gd name="connsiteY13" fmla="*/ 231493 h 2349661"/>
              <a:gd name="connsiteX14" fmla="*/ 1724627 w 1875924"/>
              <a:gd name="connsiteY14" fmla="*/ 208344 h 2349661"/>
              <a:gd name="connsiteX15" fmla="*/ 1666754 w 1875924"/>
              <a:gd name="connsiteY15" fmla="*/ 138896 h 2349661"/>
              <a:gd name="connsiteX16" fmla="*/ 1620455 w 1875924"/>
              <a:gd name="connsiteY16" fmla="*/ 104172 h 2349661"/>
              <a:gd name="connsiteX17" fmla="*/ 1504708 w 1875924"/>
              <a:gd name="connsiteY17" fmla="*/ 34724 h 2349661"/>
              <a:gd name="connsiteX18" fmla="*/ 1435260 w 1875924"/>
              <a:gd name="connsiteY18" fmla="*/ 11574 h 2349661"/>
              <a:gd name="connsiteX19" fmla="*/ 1331088 w 1875924"/>
              <a:gd name="connsiteY19" fmla="*/ 0 h 2349661"/>
              <a:gd name="connsiteX20" fmla="*/ 1134319 w 1875924"/>
              <a:gd name="connsiteY20" fmla="*/ 11574 h 2349661"/>
              <a:gd name="connsiteX21" fmla="*/ 1088020 w 1875924"/>
              <a:gd name="connsiteY21" fmla="*/ 46299 h 2349661"/>
              <a:gd name="connsiteX22" fmla="*/ 1030146 w 1875924"/>
              <a:gd name="connsiteY22" fmla="*/ 104172 h 2349661"/>
              <a:gd name="connsiteX23" fmla="*/ 983848 w 1875924"/>
              <a:gd name="connsiteY23" fmla="*/ 138896 h 2349661"/>
              <a:gd name="connsiteX24" fmla="*/ 856526 w 1875924"/>
              <a:gd name="connsiteY24" fmla="*/ 266217 h 2349661"/>
              <a:gd name="connsiteX25" fmla="*/ 787078 w 1875924"/>
              <a:gd name="connsiteY25" fmla="*/ 335666 h 2349661"/>
              <a:gd name="connsiteX26" fmla="*/ 752354 w 1875924"/>
              <a:gd name="connsiteY26" fmla="*/ 370390 h 2349661"/>
              <a:gd name="connsiteX27" fmla="*/ 706055 w 1875924"/>
              <a:gd name="connsiteY27" fmla="*/ 428263 h 2349661"/>
              <a:gd name="connsiteX28" fmla="*/ 601883 w 1875924"/>
              <a:gd name="connsiteY28" fmla="*/ 532435 h 2349661"/>
              <a:gd name="connsiteX29" fmla="*/ 532435 w 1875924"/>
              <a:gd name="connsiteY29" fmla="*/ 625033 h 2349661"/>
              <a:gd name="connsiteX30" fmla="*/ 462987 w 1875924"/>
              <a:gd name="connsiteY30" fmla="*/ 717630 h 2349661"/>
              <a:gd name="connsiteX31" fmla="*/ 439838 w 1875924"/>
              <a:gd name="connsiteY31" fmla="*/ 763929 h 2349661"/>
              <a:gd name="connsiteX32" fmla="*/ 393539 w 1875924"/>
              <a:gd name="connsiteY32" fmla="*/ 833377 h 2349661"/>
              <a:gd name="connsiteX33" fmla="*/ 347240 w 1875924"/>
              <a:gd name="connsiteY33" fmla="*/ 914400 h 2349661"/>
              <a:gd name="connsiteX34" fmla="*/ 312516 w 1875924"/>
              <a:gd name="connsiteY34" fmla="*/ 1018572 h 2349661"/>
              <a:gd name="connsiteX35" fmla="*/ 266217 w 1875924"/>
              <a:gd name="connsiteY35" fmla="*/ 1134319 h 2349661"/>
              <a:gd name="connsiteX36" fmla="*/ 254643 w 1875924"/>
              <a:gd name="connsiteY36" fmla="*/ 1169043 h 2349661"/>
              <a:gd name="connsiteX37" fmla="*/ 243068 w 1875924"/>
              <a:gd name="connsiteY37" fmla="*/ 1203767 h 2349661"/>
              <a:gd name="connsiteX38" fmla="*/ 219919 w 1875924"/>
              <a:gd name="connsiteY38" fmla="*/ 1284790 h 2349661"/>
              <a:gd name="connsiteX39" fmla="*/ 196769 w 1875924"/>
              <a:gd name="connsiteY39" fmla="*/ 1331088 h 2349661"/>
              <a:gd name="connsiteX40" fmla="*/ 173620 w 1875924"/>
              <a:gd name="connsiteY40" fmla="*/ 1400536 h 2349661"/>
              <a:gd name="connsiteX41" fmla="*/ 150470 w 1875924"/>
              <a:gd name="connsiteY41" fmla="*/ 1423686 h 2349661"/>
              <a:gd name="connsiteX42" fmla="*/ 104172 w 1875924"/>
              <a:gd name="connsiteY42" fmla="*/ 1504709 h 2349661"/>
              <a:gd name="connsiteX43" fmla="*/ 92597 w 1875924"/>
              <a:gd name="connsiteY43" fmla="*/ 1539433 h 2349661"/>
              <a:gd name="connsiteX44" fmla="*/ 69448 w 1875924"/>
              <a:gd name="connsiteY44" fmla="*/ 1585731 h 2349661"/>
              <a:gd name="connsiteX45" fmla="*/ 57873 w 1875924"/>
              <a:gd name="connsiteY45" fmla="*/ 1620455 h 2349661"/>
              <a:gd name="connsiteX46" fmla="*/ 34724 w 1875924"/>
              <a:gd name="connsiteY46" fmla="*/ 1666754 h 2349661"/>
              <a:gd name="connsiteX47" fmla="*/ 23149 w 1875924"/>
              <a:gd name="connsiteY47" fmla="*/ 1713053 h 2349661"/>
              <a:gd name="connsiteX48" fmla="*/ 0 w 1875924"/>
              <a:gd name="connsiteY48" fmla="*/ 1782501 h 2349661"/>
              <a:gd name="connsiteX49" fmla="*/ 11574 w 1875924"/>
              <a:gd name="connsiteY49" fmla="*/ 2013995 h 2349661"/>
              <a:gd name="connsiteX50" fmla="*/ 34724 w 1875924"/>
              <a:gd name="connsiteY50" fmla="*/ 2071868 h 2349661"/>
              <a:gd name="connsiteX51" fmla="*/ 46298 w 1875924"/>
              <a:gd name="connsiteY51" fmla="*/ 2106592 h 2349661"/>
              <a:gd name="connsiteX52" fmla="*/ 138896 w 1875924"/>
              <a:gd name="connsiteY52" fmla="*/ 2222339 h 2349661"/>
              <a:gd name="connsiteX53" fmla="*/ 208344 w 1875924"/>
              <a:gd name="connsiteY53" fmla="*/ 2268638 h 2349661"/>
              <a:gd name="connsiteX54" fmla="*/ 243068 w 1875924"/>
              <a:gd name="connsiteY54" fmla="*/ 2303362 h 2349661"/>
              <a:gd name="connsiteX55" fmla="*/ 289367 w 1875924"/>
              <a:gd name="connsiteY55" fmla="*/ 2314936 h 2349661"/>
              <a:gd name="connsiteX56" fmla="*/ 358815 w 1875924"/>
              <a:gd name="connsiteY56" fmla="*/ 2338086 h 2349661"/>
              <a:gd name="connsiteX57" fmla="*/ 393539 w 1875924"/>
              <a:gd name="connsiteY57" fmla="*/ 2349661 h 2349661"/>
              <a:gd name="connsiteX58" fmla="*/ 613458 w 1875924"/>
              <a:gd name="connsiteY58" fmla="*/ 2338086 h 2349661"/>
              <a:gd name="connsiteX59" fmla="*/ 648182 w 1875924"/>
              <a:gd name="connsiteY59" fmla="*/ 2314936 h 2349661"/>
              <a:gd name="connsiteX60" fmla="*/ 682906 w 1875924"/>
              <a:gd name="connsiteY60" fmla="*/ 2303362 h 2349661"/>
              <a:gd name="connsiteX61" fmla="*/ 706055 w 1875924"/>
              <a:gd name="connsiteY61" fmla="*/ 2280212 h 2349661"/>
              <a:gd name="connsiteX62" fmla="*/ 752354 w 1875924"/>
              <a:gd name="connsiteY62" fmla="*/ 2245488 h 2349661"/>
              <a:gd name="connsiteX63" fmla="*/ 787078 w 1875924"/>
              <a:gd name="connsiteY63" fmla="*/ 2199190 h 2349661"/>
              <a:gd name="connsiteX64" fmla="*/ 844951 w 1875924"/>
              <a:gd name="connsiteY64" fmla="*/ 2152891 h 2349661"/>
              <a:gd name="connsiteX65" fmla="*/ 914400 w 1875924"/>
              <a:gd name="connsiteY65" fmla="*/ 2048719 h 2349661"/>
              <a:gd name="connsiteX66" fmla="*/ 949124 w 1875924"/>
              <a:gd name="connsiteY66" fmla="*/ 2025569 h 2349661"/>
              <a:gd name="connsiteX67" fmla="*/ 983848 w 1875924"/>
              <a:gd name="connsiteY67" fmla="*/ 1979271 h 2349661"/>
              <a:gd name="connsiteX68" fmla="*/ 1006997 w 1875924"/>
              <a:gd name="connsiteY68" fmla="*/ 1956121 h 2349661"/>
              <a:gd name="connsiteX69" fmla="*/ 1041721 w 1875924"/>
              <a:gd name="connsiteY69" fmla="*/ 1909823 h 2349661"/>
              <a:gd name="connsiteX70" fmla="*/ 1076445 w 1875924"/>
              <a:gd name="connsiteY70" fmla="*/ 1875099 h 2349661"/>
              <a:gd name="connsiteX71" fmla="*/ 1099594 w 1875924"/>
              <a:gd name="connsiteY71" fmla="*/ 1840374 h 2349661"/>
              <a:gd name="connsiteX72" fmla="*/ 1180617 w 1875924"/>
              <a:gd name="connsiteY72" fmla="*/ 1736202 h 2349661"/>
              <a:gd name="connsiteX73" fmla="*/ 1203767 w 1875924"/>
              <a:gd name="connsiteY73" fmla="*/ 1701478 h 2349661"/>
              <a:gd name="connsiteX74" fmla="*/ 1238491 w 1875924"/>
              <a:gd name="connsiteY74" fmla="*/ 1632030 h 2349661"/>
              <a:gd name="connsiteX75" fmla="*/ 1250065 w 1875924"/>
              <a:gd name="connsiteY75" fmla="*/ 1597306 h 2349661"/>
              <a:gd name="connsiteX76" fmla="*/ 1296364 w 1875924"/>
              <a:gd name="connsiteY76" fmla="*/ 1551007 h 2349661"/>
              <a:gd name="connsiteX77" fmla="*/ 1331088 w 1875924"/>
              <a:gd name="connsiteY77" fmla="*/ 1516283 h 2349661"/>
              <a:gd name="connsiteX78" fmla="*/ 1354238 w 1875924"/>
              <a:gd name="connsiteY78" fmla="*/ 1493134 h 2349661"/>
              <a:gd name="connsiteX79" fmla="*/ 1388962 w 1875924"/>
              <a:gd name="connsiteY79" fmla="*/ 1458410 h 2349661"/>
              <a:gd name="connsiteX80" fmla="*/ 1423686 w 1875924"/>
              <a:gd name="connsiteY80" fmla="*/ 1435261 h 2349661"/>
              <a:gd name="connsiteX81" fmla="*/ 1481559 w 1875924"/>
              <a:gd name="connsiteY81" fmla="*/ 1388962 h 2349661"/>
              <a:gd name="connsiteX82" fmla="*/ 1516283 w 1875924"/>
              <a:gd name="connsiteY82" fmla="*/ 1273215 h 234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875924" h="2349661">
                <a:moveTo>
                  <a:pt x="1516283" y="1273215"/>
                </a:moveTo>
                <a:cubicBezTo>
                  <a:pt x="1537503" y="1240420"/>
                  <a:pt x="1579880" y="1221193"/>
                  <a:pt x="1608881" y="1192192"/>
                </a:cubicBezTo>
                <a:cubicBezTo>
                  <a:pt x="1618718" y="1182355"/>
                  <a:pt x="1622788" y="1167865"/>
                  <a:pt x="1632030" y="1157468"/>
                </a:cubicBezTo>
                <a:cubicBezTo>
                  <a:pt x="1653780" y="1132999"/>
                  <a:pt x="1683318" y="1115260"/>
                  <a:pt x="1701478" y="1088020"/>
                </a:cubicBezTo>
                <a:cubicBezTo>
                  <a:pt x="1716911" y="1064871"/>
                  <a:pt x="1733463" y="1042429"/>
                  <a:pt x="1747777" y="1018572"/>
                </a:cubicBezTo>
                <a:cubicBezTo>
                  <a:pt x="1835877" y="871738"/>
                  <a:pt x="1714005" y="1057653"/>
                  <a:pt x="1794076" y="937549"/>
                </a:cubicBezTo>
                <a:lnTo>
                  <a:pt x="1817225" y="868101"/>
                </a:lnTo>
                <a:cubicBezTo>
                  <a:pt x="1821083" y="856526"/>
                  <a:pt x="1826407" y="845341"/>
                  <a:pt x="1828800" y="833377"/>
                </a:cubicBezTo>
                <a:cubicBezTo>
                  <a:pt x="1854342" y="705666"/>
                  <a:pt x="1839506" y="754957"/>
                  <a:pt x="1863524" y="682906"/>
                </a:cubicBezTo>
                <a:cubicBezTo>
                  <a:pt x="1875840" y="609007"/>
                  <a:pt x="1883803" y="601977"/>
                  <a:pt x="1863524" y="520861"/>
                </a:cubicBezTo>
                <a:cubicBezTo>
                  <a:pt x="1859339" y="504121"/>
                  <a:pt x="1846782" y="490583"/>
                  <a:pt x="1840374" y="474562"/>
                </a:cubicBezTo>
                <a:cubicBezTo>
                  <a:pt x="1831311" y="451906"/>
                  <a:pt x="1824941" y="428263"/>
                  <a:pt x="1817225" y="405114"/>
                </a:cubicBezTo>
                <a:cubicBezTo>
                  <a:pt x="1813367" y="393539"/>
                  <a:pt x="1808609" y="382227"/>
                  <a:pt x="1805650" y="370390"/>
                </a:cubicBezTo>
                <a:cubicBezTo>
                  <a:pt x="1793914" y="323442"/>
                  <a:pt x="1783387" y="267101"/>
                  <a:pt x="1747777" y="231493"/>
                </a:cubicBezTo>
                <a:cubicBezTo>
                  <a:pt x="1740060" y="223777"/>
                  <a:pt x="1731444" y="216865"/>
                  <a:pt x="1724627" y="208344"/>
                </a:cubicBezTo>
                <a:cubicBezTo>
                  <a:pt x="1685656" y="159631"/>
                  <a:pt x="1719247" y="183890"/>
                  <a:pt x="1666754" y="138896"/>
                </a:cubicBezTo>
                <a:cubicBezTo>
                  <a:pt x="1652107" y="126341"/>
                  <a:pt x="1636259" y="115235"/>
                  <a:pt x="1620455" y="104172"/>
                </a:cubicBezTo>
                <a:cubicBezTo>
                  <a:pt x="1584216" y="78805"/>
                  <a:pt x="1546393" y="51398"/>
                  <a:pt x="1504708" y="34724"/>
                </a:cubicBezTo>
                <a:cubicBezTo>
                  <a:pt x="1482052" y="25661"/>
                  <a:pt x="1459512" y="14269"/>
                  <a:pt x="1435260" y="11574"/>
                </a:cubicBezTo>
                <a:lnTo>
                  <a:pt x="1331088" y="0"/>
                </a:lnTo>
                <a:cubicBezTo>
                  <a:pt x="1265498" y="3858"/>
                  <a:pt x="1198862" y="-720"/>
                  <a:pt x="1134319" y="11574"/>
                </a:cubicBezTo>
                <a:cubicBezTo>
                  <a:pt x="1115368" y="15184"/>
                  <a:pt x="1102439" y="33483"/>
                  <a:pt x="1088020" y="46299"/>
                </a:cubicBezTo>
                <a:cubicBezTo>
                  <a:pt x="1067629" y="64424"/>
                  <a:pt x="1051971" y="87803"/>
                  <a:pt x="1030146" y="104172"/>
                </a:cubicBezTo>
                <a:cubicBezTo>
                  <a:pt x="1014713" y="115747"/>
                  <a:pt x="997951" y="125733"/>
                  <a:pt x="983848" y="138896"/>
                </a:cubicBezTo>
                <a:cubicBezTo>
                  <a:pt x="939970" y="179849"/>
                  <a:pt x="898967" y="223776"/>
                  <a:pt x="856526" y="266217"/>
                </a:cubicBezTo>
                <a:lnTo>
                  <a:pt x="787078" y="335666"/>
                </a:lnTo>
                <a:cubicBezTo>
                  <a:pt x="775503" y="347241"/>
                  <a:pt x="762580" y="357608"/>
                  <a:pt x="752354" y="370390"/>
                </a:cubicBezTo>
                <a:cubicBezTo>
                  <a:pt x="736921" y="389681"/>
                  <a:pt x="722865" y="410160"/>
                  <a:pt x="706055" y="428263"/>
                </a:cubicBezTo>
                <a:cubicBezTo>
                  <a:pt x="672640" y="464248"/>
                  <a:pt x="631347" y="493149"/>
                  <a:pt x="601883" y="532435"/>
                </a:cubicBezTo>
                <a:cubicBezTo>
                  <a:pt x="578734" y="563301"/>
                  <a:pt x="552286" y="591949"/>
                  <a:pt x="532435" y="625033"/>
                </a:cubicBezTo>
                <a:cubicBezTo>
                  <a:pt x="489289" y="696942"/>
                  <a:pt x="513619" y="666998"/>
                  <a:pt x="462987" y="717630"/>
                </a:cubicBezTo>
                <a:cubicBezTo>
                  <a:pt x="455271" y="733063"/>
                  <a:pt x="448715" y="749133"/>
                  <a:pt x="439838" y="763929"/>
                </a:cubicBezTo>
                <a:cubicBezTo>
                  <a:pt x="425524" y="787786"/>
                  <a:pt x="402337" y="806983"/>
                  <a:pt x="393539" y="833377"/>
                </a:cubicBezTo>
                <a:cubicBezTo>
                  <a:pt x="375863" y="886402"/>
                  <a:pt x="389284" y="858340"/>
                  <a:pt x="347240" y="914400"/>
                </a:cubicBezTo>
                <a:cubicBezTo>
                  <a:pt x="335665" y="949124"/>
                  <a:pt x="328885" y="985834"/>
                  <a:pt x="312516" y="1018572"/>
                </a:cubicBezTo>
                <a:cubicBezTo>
                  <a:pt x="278456" y="1086693"/>
                  <a:pt x="294821" y="1048507"/>
                  <a:pt x="266217" y="1134319"/>
                </a:cubicBezTo>
                <a:lnTo>
                  <a:pt x="254643" y="1169043"/>
                </a:lnTo>
                <a:cubicBezTo>
                  <a:pt x="250785" y="1180618"/>
                  <a:pt x="246027" y="1191930"/>
                  <a:pt x="243068" y="1203767"/>
                </a:cubicBezTo>
                <a:cubicBezTo>
                  <a:pt x="237197" y="1227252"/>
                  <a:pt x="229879" y="1261549"/>
                  <a:pt x="219919" y="1284790"/>
                </a:cubicBezTo>
                <a:cubicBezTo>
                  <a:pt x="213122" y="1300649"/>
                  <a:pt x="203177" y="1315068"/>
                  <a:pt x="196769" y="1331088"/>
                </a:cubicBezTo>
                <a:cubicBezTo>
                  <a:pt x="187706" y="1353744"/>
                  <a:pt x="190874" y="1383282"/>
                  <a:pt x="173620" y="1400536"/>
                </a:cubicBezTo>
                <a:cubicBezTo>
                  <a:pt x="165903" y="1408253"/>
                  <a:pt x="157287" y="1415164"/>
                  <a:pt x="150470" y="1423686"/>
                </a:cubicBezTo>
                <a:cubicBezTo>
                  <a:pt x="132586" y="1446041"/>
                  <a:pt x="115140" y="1479117"/>
                  <a:pt x="104172" y="1504709"/>
                </a:cubicBezTo>
                <a:cubicBezTo>
                  <a:pt x="99366" y="1515923"/>
                  <a:pt x="97403" y="1528219"/>
                  <a:pt x="92597" y="1539433"/>
                </a:cubicBezTo>
                <a:cubicBezTo>
                  <a:pt x="85800" y="1555292"/>
                  <a:pt x="76245" y="1569872"/>
                  <a:pt x="69448" y="1585731"/>
                </a:cubicBezTo>
                <a:cubicBezTo>
                  <a:pt x="64642" y="1596945"/>
                  <a:pt x="62679" y="1609241"/>
                  <a:pt x="57873" y="1620455"/>
                </a:cubicBezTo>
                <a:cubicBezTo>
                  <a:pt x="51076" y="1636314"/>
                  <a:pt x="40782" y="1650598"/>
                  <a:pt x="34724" y="1666754"/>
                </a:cubicBezTo>
                <a:cubicBezTo>
                  <a:pt x="29138" y="1681649"/>
                  <a:pt x="27720" y="1697816"/>
                  <a:pt x="23149" y="1713053"/>
                </a:cubicBezTo>
                <a:cubicBezTo>
                  <a:pt x="16137" y="1736425"/>
                  <a:pt x="0" y="1782501"/>
                  <a:pt x="0" y="1782501"/>
                </a:cubicBezTo>
                <a:cubicBezTo>
                  <a:pt x="3858" y="1859666"/>
                  <a:pt x="2369" y="1937284"/>
                  <a:pt x="11574" y="2013995"/>
                </a:cubicBezTo>
                <a:cubicBezTo>
                  <a:pt x="14049" y="2034624"/>
                  <a:pt x="27429" y="2052414"/>
                  <a:pt x="34724" y="2071868"/>
                </a:cubicBezTo>
                <a:cubicBezTo>
                  <a:pt x="39008" y="2083292"/>
                  <a:pt x="41492" y="2095378"/>
                  <a:pt x="46298" y="2106592"/>
                </a:cubicBezTo>
                <a:cubicBezTo>
                  <a:pt x="67923" y="2157051"/>
                  <a:pt x="87919" y="2188354"/>
                  <a:pt x="138896" y="2222339"/>
                </a:cubicBezTo>
                <a:cubicBezTo>
                  <a:pt x="162045" y="2237772"/>
                  <a:pt x="188671" y="2248965"/>
                  <a:pt x="208344" y="2268638"/>
                </a:cubicBezTo>
                <a:cubicBezTo>
                  <a:pt x="219919" y="2280213"/>
                  <a:pt x="228856" y="2295241"/>
                  <a:pt x="243068" y="2303362"/>
                </a:cubicBezTo>
                <a:cubicBezTo>
                  <a:pt x="256880" y="2311254"/>
                  <a:pt x="274130" y="2310365"/>
                  <a:pt x="289367" y="2314936"/>
                </a:cubicBezTo>
                <a:cubicBezTo>
                  <a:pt x="312740" y="2321948"/>
                  <a:pt x="335666" y="2330369"/>
                  <a:pt x="358815" y="2338086"/>
                </a:cubicBezTo>
                <a:lnTo>
                  <a:pt x="393539" y="2349661"/>
                </a:lnTo>
                <a:cubicBezTo>
                  <a:pt x="466845" y="2345803"/>
                  <a:pt x="540723" y="2348005"/>
                  <a:pt x="613458" y="2338086"/>
                </a:cubicBezTo>
                <a:cubicBezTo>
                  <a:pt x="627242" y="2336206"/>
                  <a:pt x="635739" y="2321157"/>
                  <a:pt x="648182" y="2314936"/>
                </a:cubicBezTo>
                <a:cubicBezTo>
                  <a:pt x="659095" y="2309480"/>
                  <a:pt x="671331" y="2307220"/>
                  <a:pt x="682906" y="2303362"/>
                </a:cubicBezTo>
                <a:cubicBezTo>
                  <a:pt x="690622" y="2295645"/>
                  <a:pt x="697672" y="2287198"/>
                  <a:pt x="706055" y="2280212"/>
                </a:cubicBezTo>
                <a:cubicBezTo>
                  <a:pt x="720875" y="2267862"/>
                  <a:pt x="738713" y="2259129"/>
                  <a:pt x="752354" y="2245488"/>
                </a:cubicBezTo>
                <a:cubicBezTo>
                  <a:pt x="765995" y="2231847"/>
                  <a:pt x="774728" y="2214010"/>
                  <a:pt x="787078" y="2199190"/>
                </a:cubicBezTo>
                <a:cubicBezTo>
                  <a:pt x="807696" y="2174448"/>
                  <a:pt x="816912" y="2171584"/>
                  <a:pt x="844951" y="2152891"/>
                </a:cubicBezTo>
                <a:cubicBezTo>
                  <a:pt x="868101" y="2118167"/>
                  <a:pt x="879676" y="2071869"/>
                  <a:pt x="914400" y="2048719"/>
                </a:cubicBezTo>
                <a:cubicBezTo>
                  <a:pt x="925975" y="2041002"/>
                  <a:pt x="939287" y="2035406"/>
                  <a:pt x="949124" y="2025569"/>
                </a:cubicBezTo>
                <a:cubicBezTo>
                  <a:pt x="962765" y="2011928"/>
                  <a:pt x="971498" y="1994091"/>
                  <a:pt x="983848" y="1979271"/>
                </a:cubicBezTo>
                <a:cubicBezTo>
                  <a:pt x="990834" y="1970888"/>
                  <a:pt x="1000011" y="1964504"/>
                  <a:pt x="1006997" y="1956121"/>
                </a:cubicBezTo>
                <a:cubicBezTo>
                  <a:pt x="1019347" y="1941301"/>
                  <a:pt x="1029167" y="1924470"/>
                  <a:pt x="1041721" y="1909823"/>
                </a:cubicBezTo>
                <a:cubicBezTo>
                  <a:pt x="1052374" y="1897395"/>
                  <a:pt x="1065966" y="1887674"/>
                  <a:pt x="1076445" y="1875099"/>
                </a:cubicBezTo>
                <a:cubicBezTo>
                  <a:pt x="1085351" y="1864412"/>
                  <a:pt x="1090688" y="1851061"/>
                  <a:pt x="1099594" y="1840374"/>
                </a:cubicBezTo>
                <a:cubicBezTo>
                  <a:pt x="1190267" y="1731567"/>
                  <a:pt x="1063586" y="1911749"/>
                  <a:pt x="1180617" y="1736202"/>
                </a:cubicBezTo>
                <a:lnTo>
                  <a:pt x="1203767" y="1701478"/>
                </a:lnTo>
                <a:cubicBezTo>
                  <a:pt x="1232858" y="1614199"/>
                  <a:pt x="1193615" y="1721781"/>
                  <a:pt x="1238491" y="1632030"/>
                </a:cubicBezTo>
                <a:cubicBezTo>
                  <a:pt x="1243947" y="1621117"/>
                  <a:pt x="1242974" y="1607234"/>
                  <a:pt x="1250065" y="1597306"/>
                </a:cubicBezTo>
                <a:cubicBezTo>
                  <a:pt x="1262751" y="1579546"/>
                  <a:pt x="1280931" y="1566440"/>
                  <a:pt x="1296364" y="1551007"/>
                </a:cubicBezTo>
                <a:lnTo>
                  <a:pt x="1331088" y="1516283"/>
                </a:lnTo>
                <a:lnTo>
                  <a:pt x="1354238" y="1493134"/>
                </a:lnTo>
                <a:cubicBezTo>
                  <a:pt x="1365813" y="1481559"/>
                  <a:pt x="1375342" y="1467490"/>
                  <a:pt x="1388962" y="1458410"/>
                </a:cubicBezTo>
                <a:cubicBezTo>
                  <a:pt x="1400537" y="1450694"/>
                  <a:pt x="1412823" y="1443951"/>
                  <a:pt x="1423686" y="1435261"/>
                </a:cubicBezTo>
                <a:cubicBezTo>
                  <a:pt x="1506150" y="1369289"/>
                  <a:pt x="1374683" y="1460212"/>
                  <a:pt x="1481559" y="1388962"/>
                </a:cubicBezTo>
                <a:cubicBezTo>
                  <a:pt x="1507148" y="1312193"/>
                  <a:pt x="1495063" y="1306010"/>
                  <a:pt x="1516283" y="1273215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4FF459-F914-B1CA-5469-B8950B2FBD27}"/>
              </a:ext>
            </a:extLst>
          </p:cNvPr>
          <p:cNvCxnSpPr/>
          <p:nvPr/>
        </p:nvCxnSpPr>
        <p:spPr>
          <a:xfrm flipH="1">
            <a:off x="8472668" y="2986268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805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8A26C-CBB7-2858-673C-0539C0A0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06BA-A331-5198-7D03-4F896040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9C4E3D-2B5D-AD73-8692-414A8A13867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8C4ADA-48FF-0DAE-3DEF-6B9687EC6054}"/>
              </a:ext>
            </a:extLst>
          </p:cNvPr>
          <p:cNvSpPr txBox="1"/>
          <p:nvPr/>
        </p:nvSpPr>
        <p:spPr>
          <a:xfrm>
            <a:off x="754460" y="1635703"/>
            <a:ext cx="5564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A = {1,2,4}</a:t>
            </a:r>
          </a:p>
        </p:txBody>
      </p: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7049F7FF-1299-0A52-F6B4-6FFA6076C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6584589" y="1928090"/>
            <a:ext cx="5140410" cy="4704917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39892EFB-55AF-68F4-149F-1895D9906808}"/>
              </a:ext>
            </a:extLst>
          </p:cNvPr>
          <p:cNvSpPr/>
          <p:nvPr/>
        </p:nvSpPr>
        <p:spPr>
          <a:xfrm>
            <a:off x="6956385" y="2199190"/>
            <a:ext cx="2777924" cy="3565002"/>
          </a:xfrm>
          <a:custGeom>
            <a:avLst/>
            <a:gdLst>
              <a:gd name="connsiteX0" fmla="*/ 1944547 w 2777924"/>
              <a:gd name="connsiteY0" fmla="*/ 34724 h 3565002"/>
              <a:gd name="connsiteX1" fmla="*/ 1898248 w 2777924"/>
              <a:gd name="connsiteY1" fmla="*/ 127321 h 3565002"/>
              <a:gd name="connsiteX2" fmla="*/ 1840374 w 2777924"/>
              <a:gd name="connsiteY2" fmla="*/ 208344 h 3565002"/>
              <a:gd name="connsiteX3" fmla="*/ 1805650 w 2777924"/>
              <a:gd name="connsiteY3" fmla="*/ 243068 h 3565002"/>
              <a:gd name="connsiteX4" fmla="*/ 1689904 w 2777924"/>
              <a:gd name="connsiteY4" fmla="*/ 393539 h 3565002"/>
              <a:gd name="connsiteX5" fmla="*/ 1597306 w 2777924"/>
              <a:gd name="connsiteY5" fmla="*/ 486137 h 3565002"/>
              <a:gd name="connsiteX6" fmla="*/ 1551007 w 2777924"/>
              <a:gd name="connsiteY6" fmla="*/ 555585 h 3565002"/>
              <a:gd name="connsiteX7" fmla="*/ 1446835 w 2777924"/>
              <a:gd name="connsiteY7" fmla="*/ 659757 h 3565002"/>
              <a:gd name="connsiteX8" fmla="*/ 1377387 w 2777924"/>
              <a:gd name="connsiteY8" fmla="*/ 729205 h 3565002"/>
              <a:gd name="connsiteX9" fmla="*/ 1331088 w 2777924"/>
              <a:gd name="connsiteY9" fmla="*/ 787078 h 3565002"/>
              <a:gd name="connsiteX10" fmla="*/ 1273215 w 2777924"/>
              <a:gd name="connsiteY10" fmla="*/ 844952 h 3565002"/>
              <a:gd name="connsiteX11" fmla="*/ 1192192 w 2777924"/>
              <a:gd name="connsiteY11" fmla="*/ 949124 h 3565002"/>
              <a:gd name="connsiteX12" fmla="*/ 1145893 w 2777924"/>
              <a:gd name="connsiteY12" fmla="*/ 995423 h 3565002"/>
              <a:gd name="connsiteX13" fmla="*/ 1111169 w 2777924"/>
              <a:gd name="connsiteY13" fmla="*/ 1053296 h 3565002"/>
              <a:gd name="connsiteX14" fmla="*/ 1053296 w 2777924"/>
              <a:gd name="connsiteY14" fmla="*/ 1111169 h 3565002"/>
              <a:gd name="connsiteX15" fmla="*/ 972273 w 2777924"/>
              <a:gd name="connsiteY15" fmla="*/ 1226916 h 3565002"/>
              <a:gd name="connsiteX16" fmla="*/ 925974 w 2777924"/>
              <a:gd name="connsiteY16" fmla="*/ 1284790 h 3565002"/>
              <a:gd name="connsiteX17" fmla="*/ 891250 w 2777924"/>
              <a:gd name="connsiteY17" fmla="*/ 1342663 h 3565002"/>
              <a:gd name="connsiteX18" fmla="*/ 810228 w 2777924"/>
              <a:gd name="connsiteY18" fmla="*/ 1446835 h 3565002"/>
              <a:gd name="connsiteX19" fmla="*/ 752354 w 2777924"/>
              <a:gd name="connsiteY19" fmla="*/ 1527858 h 3565002"/>
              <a:gd name="connsiteX20" fmla="*/ 706056 w 2777924"/>
              <a:gd name="connsiteY20" fmla="*/ 1597306 h 3565002"/>
              <a:gd name="connsiteX21" fmla="*/ 648182 w 2777924"/>
              <a:gd name="connsiteY21" fmla="*/ 1655180 h 3565002"/>
              <a:gd name="connsiteX22" fmla="*/ 601883 w 2777924"/>
              <a:gd name="connsiteY22" fmla="*/ 1736202 h 3565002"/>
              <a:gd name="connsiteX23" fmla="*/ 544010 w 2777924"/>
              <a:gd name="connsiteY23" fmla="*/ 1805651 h 3565002"/>
              <a:gd name="connsiteX24" fmla="*/ 520861 w 2777924"/>
              <a:gd name="connsiteY24" fmla="*/ 1851949 h 3565002"/>
              <a:gd name="connsiteX25" fmla="*/ 486137 w 2777924"/>
              <a:gd name="connsiteY25" fmla="*/ 1898248 h 3565002"/>
              <a:gd name="connsiteX26" fmla="*/ 439838 w 2777924"/>
              <a:gd name="connsiteY26" fmla="*/ 1967696 h 3565002"/>
              <a:gd name="connsiteX27" fmla="*/ 428263 w 2777924"/>
              <a:gd name="connsiteY27" fmla="*/ 2002420 h 3565002"/>
              <a:gd name="connsiteX28" fmla="*/ 393539 w 2777924"/>
              <a:gd name="connsiteY28" fmla="*/ 2037144 h 3565002"/>
              <a:gd name="connsiteX29" fmla="*/ 370390 w 2777924"/>
              <a:gd name="connsiteY29" fmla="*/ 2083443 h 3565002"/>
              <a:gd name="connsiteX30" fmla="*/ 347240 w 2777924"/>
              <a:gd name="connsiteY30" fmla="*/ 2106592 h 3565002"/>
              <a:gd name="connsiteX31" fmla="*/ 324091 w 2777924"/>
              <a:gd name="connsiteY31" fmla="*/ 2152891 h 3565002"/>
              <a:gd name="connsiteX32" fmla="*/ 300942 w 2777924"/>
              <a:gd name="connsiteY32" fmla="*/ 2187615 h 3565002"/>
              <a:gd name="connsiteX33" fmla="*/ 289367 w 2777924"/>
              <a:gd name="connsiteY33" fmla="*/ 2233914 h 3565002"/>
              <a:gd name="connsiteX34" fmla="*/ 243068 w 2777924"/>
              <a:gd name="connsiteY34" fmla="*/ 2303362 h 3565002"/>
              <a:gd name="connsiteX35" fmla="*/ 185195 w 2777924"/>
              <a:gd name="connsiteY35" fmla="*/ 2384385 h 3565002"/>
              <a:gd name="connsiteX36" fmla="*/ 138896 w 2777924"/>
              <a:gd name="connsiteY36" fmla="*/ 2453833 h 3565002"/>
              <a:gd name="connsiteX37" fmla="*/ 115747 w 2777924"/>
              <a:gd name="connsiteY37" fmla="*/ 2500132 h 3565002"/>
              <a:gd name="connsiteX38" fmla="*/ 104172 w 2777924"/>
              <a:gd name="connsiteY38" fmla="*/ 2534856 h 3565002"/>
              <a:gd name="connsiteX39" fmla="*/ 81023 w 2777924"/>
              <a:gd name="connsiteY39" fmla="*/ 2569580 h 3565002"/>
              <a:gd name="connsiteX40" fmla="*/ 46299 w 2777924"/>
              <a:gd name="connsiteY40" fmla="*/ 2673752 h 3565002"/>
              <a:gd name="connsiteX41" fmla="*/ 34724 w 2777924"/>
              <a:gd name="connsiteY41" fmla="*/ 2708476 h 3565002"/>
              <a:gd name="connsiteX42" fmla="*/ 23149 w 2777924"/>
              <a:gd name="connsiteY42" fmla="*/ 2743200 h 3565002"/>
              <a:gd name="connsiteX43" fmla="*/ 0 w 2777924"/>
              <a:gd name="connsiteY43" fmla="*/ 2916820 h 3565002"/>
              <a:gd name="connsiteX44" fmla="*/ 11574 w 2777924"/>
              <a:gd name="connsiteY44" fmla="*/ 3345083 h 3565002"/>
              <a:gd name="connsiteX45" fmla="*/ 81023 w 2777924"/>
              <a:gd name="connsiteY45" fmla="*/ 3483980 h 3565002"/>
              <a:gd name="connsiteX46" fmla="*/ 150471 w 2777924"/>
              <a:gd name="connsiteY46" fmla="*/ 3530278 h 3565002"/>
              <a:gd name="connsiteX47" fmla="*/ 243068 w 2777924"/>
              <a:gd name="connsiteY47" fmla="*/ 3565002 h 3565002"/>
              <a:gd name="connsiteX48" fmla="*/ 416688 w 2777924"/>
              <a:gd name="connsiteY48" fmla="*/ 3553428 h 3565002"/>
              <a:gd name="connsiteX49" fmla="*/ 555585 w 2777924"/>
              <a:gd name="connsiteY49" fmla="*/ 3437681 h 3565002"/>
              <a:gd name="connsiteX50" fmla="*/ 671331 w 2777924"/>
              <a:gd name="connsiteY50" fmla="*/ 3345083 h 3565002"/>
              <a:gd name="connsiteX51" fmla="*/ 717630 w 2777924"/>
              <a:gd name="connsiteY51" fmla="*/ 3287210 h 3565002"/>
              <a:gd name="connsiteX52" fmla="*/ 740780 w 2777924"/>
              <a:gd name="connsiteY52" fmla="*/ 3264061 h 3565002"/>
              <a:gd name="connsiteX53" fmla="*/ 787078 w 2777924"/>
              <a:gd name="connsiteY53" fmla="*/ 3194613 h 3565002"/>
              <a:gd name="connsiteX54" fmla="*/ 810228 w 2777924"/>
              <a:gd name="connsiteY54" fmla="*/ 3159888 h 3565002"/>
              <a:gd name="connsiteX55" fmla="*/ 821802 w 2777924"/>
              <a:gd name="connsiteY55" fmla="*/ 3125164 h 3565002"/>
              <a:gd name="connsiteX56" fmla="*/ 844952 w 2777924"/>
              <a:gd name="connsiteY56" fmla="*/ 3102015 h 3565002"/>
              <a:gd name="connsiteX57" fmla="*/ 879676 w 2777924"/>
              <a:gd name="connsiteY57" fmla="*/ 3044142 h 3565002"/>
              <a:gd name="connsiteX58" fmla="*/ 902825 w 2777924"/>
              <a:gd name="connsiteY58" fmla="*/ 2997843 h 3565002"/>
              <a:gd name="connsiteX59" fmla="*/ 914400 w 2777924"/>
              <a:gd name="connsiteY59" fmla="*/ 2963119 h 3565002"/>
              <a:gd name="connsiteX60" fmla="*/ 983848 w 2777924"/>
              <a:gd name="connsiteY60" fmla="*/ 2858947 h 3565002"/>
              <a:gd name="connsiteX61" fmla="*/ 995423 w 2777924"/>
              <a:gd name="connsiteY61" fmla="*/ 2824223 h 3565002"/>
              <a:gd name="connsiteX62" fmla="*/ 1053296 w 2777924"/>
              <a:gd name="connsiteY62" fmla="*/ 2743200 h 3565002"/>
              <a:gd name="connsiteX63" fmla="*/ 1088020 w 2777924"/>
              <a:gd name="connsiteY63" fmla="*/ 2673752 h 3565002"/>
              <a:gd name="connsiteX64" fmla="*/ 1122744 w 2777924"/>
              <a:gd name="connsiteY64" fmla="*/ 2627453 h 3565002"/>
              <a:gd name="connsiteX65" fmla="*/ 1157468 w 2777924"/>
              <a:gd name="connsiteY65" fmla="*/ 2569580 h 3565002"/>
              <a:gd name="connsiteX66" fmla="*/ 1284790 w 2777924"/>
              <a:gd name="connsiteY66" fmla="*/ 2407534 h 3565002"/>
              <a:gd name="connsiteX67" fmla="*/ 1331088 w 2777924"/>
              <a:gd name="connsiteY67" fmla="*/ 2349661 h 3565002"/>
              <a:gd name="connsiteX68" fmla="*/ 1354238 w 2777924"/>
              <a:gd name="connsiteY68" fmla="*/ 2326511 h 3565002"/>
              <a:gd name="connsiteX69" fmla="*/ 1377387 w 2777924"/>
              <a:gd name="connsiteY69" fmla="*/ 2291787 h 3565002"/>
              <a:gd name="connsiteX70" fmla="*/ 1400537 w 2777924"/>
              <a:gd name="connsiteY70" fmla="*/ 2268638 h 3565002"/>
              <a:gd name="connsiteX71" fmla="*/ 1423686 w 2777924"/>
              <a:gd name="connsiteY71" fmla="*/ 2233914 h 3565002"/>
              <a:gd name="connsiteX72" fmla="*/ 1469985 w 2777924"/>
              <a:gd name="connsiteY72" fmla="*/ 2176040 h 3565002"/>
              <a:gd name="connsiteX73" fmla="*/ 1527858 w 2777924"/>
              <a:gd name="connsiteY73" fmla="*/ 2083443 h 3565002"/>
              <a:gd name="connsiteX74" fmla="*/ 1551007 w 2777924"/>
              <a:gd name="connsiteY74" fmla="*/ 2048719 h 3565002"/>
              <a:gd name="connsiteX75" fmla="*/ 1597306 w 2777924"/>
              <a:gd name="connsiteY75" fmla="*/ 1990845 h 3565002"/>
              <a:gd name="connsiteX76" fmla="*/ 1643605 w 2777924"/>
              <a:gd name="connsiteY76" fmla="*/ 1932972 h 3565002"/>
              <a:gd name="connsiteX77" fmla="*/ 1701478 w 2777924"/>
              <a:gd name="connsiteY77" fmla="*/ 1840375 h 3565002"/>
              <a:gd name="connsiteX78" fmla="*/ 1759352 w 2777924"/>
              <a:gd name="connsiteY78" fmla="*/ 1782501 h 3565002"/>
              <a:gd name="connsiteX79" fmla="*/ 1828800 w 2777924"/>
              <a:gd name="connsiteY79" fmla="*/ 1689904 h 3565002"/>
              <a:gd name="connsiteX80" fmla="*/ 1875099 w 2777924"/>
              <a:gd name="connsiteY80" fmla="*/ 1643605 h 3565002"/>
              <a:gd name="connsiteX81" fmla="*/ 1898248 w 2777924"/>
              <a:gd name="connsiteY81" fmla="*/ 1608881 h 3565002"/>
              <a:gd name="connsiteX82" fmla="*/ 2013995 w 2777924"/>
              <a:gd name="connsiteY82" fmla="*/ 1504709 h 3565002"/>
              <a:gd name="connsiteX83" fmla="*/ 2060293 w 2777924"/>
              <a:gd name="connsiteY83" fmla="*/ 1446835 h 3565002"/>
              <a:gd name="connsiteX84" fmla="*/ 2095018 w 2777924"/>
              <a:gd name="connsiteY84" fmla="*/ 1423686 h 3565002"/>
              <a:gd name="connsiteX85" fmla="*/ 2141316 w 2777924"/>
              <a:gd name="connsiteY85" fmla="*/ 1388962 h 3565002"/>
              <a:gd name="connsiteX86" fmla="*/ 2199190 w 2777924"/>
              <a:gd name="connsiteY86" fmla="*/ 1331088 h 3565002"/>
              <a:gd name="connsiteX87" fmla="*/ 2245488 w 2777924"/>
              <a:gd name="connsiteY87" fmla="*/ 1296364 h 3565002"/>
              <a:gd name="connsiteX88" fmla="*/ 2291787 w 2777924"/>
              <a:gd name="connsiteY88" fmla="*/ 1238491 h 3565002"/>
              <a:gd name="connsiteX89" fmla="*/ 2395959 w 2777924"/>
              <a:gd name="connsiteY89" fmla="*/ 1157468 h 3565002"/>
              <a:gd name="connsiteX90" fmla="*/ 2476982 w 2777924"/>
              <a:gd name="connsiteY90" fmla="*/ 1076445 h 3565002"/>
              <a:gd name="connsiteX91" fmla="*/ 2511706 w 2777924"/>
              <a:gd name="connsiteY91" fmla="*/ 1041721 h 3565002"/>
              <a:gd name="connsiteX92" fmla="*/ 2534856 w 2777924"/>
              <a:gd name="connsiteY92" fmla="*/ 1018572 h 3565002"/>
              <a:gd name="connsiteX93" fmla="*/ 2592729 w 2777924"/>
              <a:gd name="connsiteY93" fmla="*/ 937549 h 3565002"/>
              <a:gd name="connsiteX94" fmla="*/ 2650602 w 2777924"/>
              <a:gd name="connsiteY94" fmla="*/ 810228 h 3565002"/>
              <a:gd name="connsiteX95" fmla="*/ 2673752 w 2777924"/>
              <a:gd name="connsiteY95" fmla="*/ 763929 h 3565002"/>
              <a:gd name="connsiteX96" fmla="*/ 2696901 w 2777924"/>
              <a:gd name="connsiteY96" fmla="*/ 694481 h 3565002"/>
              <a:gd name="connsiteX97" fmla="*/ 2743200 w 2777924"/>
              <a:gd name="connsiteY97" fmla="*/ 567159 h 3565002"/>
              <a:gd name="connsiteX98" fmla="*/ 2754774 w 2777924"/>
              <a:gd name="connsiteY98" fmla="*/ 520861 h 3565002"/>
              <a:gd name="connsiteX99" fmla="*/ 2777924 w 2777924"/>
              <a:gd name="connsiteY99" fmla="*/ 451413 h 3565002"/>
              <a:gd name="connsiteX100" fmla="*/ 2754774 w 2777924"/>
              <a:gd name="connsiteY100" fmla="*/ 358815 h 3565002"/>
              <a:gd name="connsiteX101" fmla="*/ 2731625 w 2777924"/>
              <a:gd name="connsiteY101" fmla="*/ 312516 h 3565002"/>
              <a:gd name="connsiteX102" fmla="*/ 2615878 w 2777924"/>
              <a:gd name="connsiteY102" fmla="*/ 173620 h 3565002"/>
              <a:gd name="connsiteX103" fmla="*/ 2581154 w 2777924"/>
              <a:gd name="connsiteY103" fmla="*/ 150471 h 3565002"/>
              <a:gd name="connsiteX104" fmla="*/ 2558005 w 2777924"/>
              <a:gd name="connsiteY104" fmla="*/ 127321 h 3565002"/>
              <a:gd name="connsiteX105" fmla="*/ 2523281 w 2777924"/>
              <a:gd name="connsiteY105" fmla="*/ 104172 h 3565002"/>
              <a:gd name="connsiteX106" fmla="*/ 2476982 w 2777924"/>
              <a:gd name="connsiteY106" fmla="*/ 57873 h 3565002"/>
              <a:gd name="connsiteX107" fmla="*/ 2361235 w 2777924"/>
              <a:gd name="connsiteY107" fmla="*/ 23149 h 3565002"/>
              <a:gd name="connsiteX108" fmla="*/ 2326511 w 2777924"/>
              <a:gd name="connsiteY108" fmla="*/ 11575 h 3565002"/>
              <a:gd name="connsiteX109" fmla="*/ 2257063 w 2777924"/>
              <a:gd name="connsiteY109" fmla="*/ 0 h 3565002"/>
              <a:gd name="connsiteX110" fmla="*/ 2060293 w 2777924"/>
              <a:gd name="connsiteY110" fmla="*/ 11575 h 3565002"/>
              <a:gd name="connsiteX111" fmla="*/ 1990845 w 2777924"/>
              <a:gd name="connsiteY111" fmla="*/ 34724 h 3565002"/>
              <a:gd name="connsiteX112" fmla="*/ 1944547 w 2777924"/>
              <a:gd name="connsiteY112" fmla="*/ 34724 h 356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777924" h="3565002">
                <a:moveTo>
                  <a:pt x="1944547" y="34724"/>
                </a:moveTo>
                <a:cubicBezTo>
                  <a:pt x="1929114" y="65590"/>
                  <a:pt x="1914773" y="97026"/>
                  <a:pt x="1898248" y="127321"/>
                </a:cubicBezTo>
                <a:cubicBezTo>
                  <a:pt x="1889085" y="144119"/>
                  <a:pt x="1849210" y="198035"/>
                  <a:pt x="1840374" y="208344"/>
                </a:cubicBezTo>
                <a:cubicBezTo>
                  <a:pt x="1829721" y="220772"/>
                  <a:pt x="1815972" y="230364"/>
                  <a:pt x="1805650" y="243068"/>
                </a:cubicBezTo>
                <a:cubicBezTo>
                  <a:pt x="1765747" y="292180"/>
                  <a:pt x="1734649" y="348794"/>
                  <a:pt x="1689904" y="393539"/>
                </a:cubicBezTo>
                <a:cubicBezTo>
                  <a:pt x="1659038" y="424405"/>
                  <a:pt x="1621519" y="449817"/>
                  <a:pt x="1597306" y="486137"/>
                </a:cubicBezTo>
                <a:cubicBezTo>
                  <a:pt x="1581873" y="509286"/>
                  <a:pt x="1569229" y="534560"/>
                  <a:pt x="1551007" y="555585"/>
                </a:cubicBezTo>
                <a:cubicBezTo>
                  <a:pt x="1518845" y="592695"/>
                  <a:pt x="1481559" y="625033"/>
                  <a:pt x="1446835" y="659757"/>
                </a:cubicBezTo>
                <a:cubicBezTo>
                  <a:pt x="1423686" y="682906"/>
                  <a:pt x="1397838" y="703641"/>
                  <a:pt x="1377387" y="729205"/>
                </a:cubicBezTo>
                <a:cubicBezTo>
                  <a:pt x="1361954" y="748496"/>
                  <a:pt x="1347615" y="768715"/>
                  <a:pt x="1331088" y="787078"/>
                </a:cubicBezTo>
                <a:cubicBezTo>
                  <a:pt x="1312837" y="807356"/>
                  <a:pt x="1290970" y="824238"/>
                  <a:pt x="1273215" y="844952"/>
                </a:cubicBezTo>
                <a:cubicBezTo>
                  <a:pt x="1244586" y="878352"/>
                  <a:pt x="1223298" y="918018"/>
                  <a:pt x="1192192" y="949124"/>
                </a:cubicBezTo>
                <a:cubicBezTo>
                  <a:pt x="1176759" y="964557"/>
                  <a:pt x="1159293" y="978195"/>
                  <a:pt x="1145893" y="995423"/>
                </a:cubicBezTo>
                <a:cubicBezTo>
                  <a:pt x="1132081" y="1013181"/>
                  <a:pt x="1125223" y="1035729"/>
                  <a:pt x="1111169" y="1053296"/>
                </a:cubicBezTo>
                <a:cubicBezTo>
                  <a:pt x="1094126" y="1074599"/>
                  <a:pt x="1071546" y="1090891"/>
                  <a:pt x="1053296" y="1111169"/>
                </a:cubicBezTo>
                <a:cubicBezTo>
                  <a:pt x="980282" y="1192296"/>
                  <a:pt x="1031238" y="1142681"/>
                  <a:pt x="972273" y="1226916"/>
                </a:cubicBezTo>
                <a:cubicBezTo>
                  <a:pt x="958106" y="1247155"/>
                  <a:pt x="940141" y="1264551"/>
                  <a:pt x="925974" y="1284790"/>
                </a:cubicBezTo>
                <a:cubicBezTo>
                  <a:pt x="913073" y="1303220"/>
                  <a:pt x="904326" y="1324356"/>
                  <a:pt x="891250" y="1342663"/>
                </a:cubicBezTo>
                <a:cubicBezTo>
                  <a:pt x="865681" y="1378459"/>
                  <a:pt x="834630" y="1410233"/>
                  <a:pt x="810228" y="1446835"/>
                </a:cubicBezTo>
                <a:cubicBezTo>
                  <a:pt x="734928" y="1559781"/>
                  <a:pt x="852903" y="1384214"/>
                  <a:pt x="752354" y="1527858"/>
                </a:cubicBezTo>
                <a:cubicBezTo>
                  <a:pt x="736399" y="1550651"/>
                  <a:pt x="725729" y="1577633"/>
                  <a:pt x="706056" y="1597306"/>
                </a:cubicBezTo>
                <a:cubicBezTo>
                  <a:pt x="686765" y="1616597"/>
                  <a:pt x="663315" y="1632480"/>
                  <a:pt x="648182" y="1655180"/>
                </a:cubicBezTo>
                <a:cubicBezTo>
                  <a:pt x="591783" y="1739780"/>
                  <a:pt x="660624" y="1633406"/>
                  <a:pt x="601883" y="1736202"/>
                </a:cubicBezTo>
                <a:cubicBezTo>
                  <a:pt x="549391" y="1828061"/>
                  <a:pt x="612414" y="1709885"/>
                  <a:pt x="544010" y="1805651"/>
                </a:cubicBezTo>
                <a:cubicBezTo>
                  <a:pt x="533981" y="1819691"/>
                  <a:pt x="530006" y="1837317"/>
                  <a:pt x="520861" y="1851949"/>
                </a:cubicBezTo>
                <a:cubicBezTo>
                  <a:pt x="510637" y="1868308"/>
                  <a:pt x="497200" y="1882444"/>
                  <a:pt x="486137" y="1898248"/>
                </a:cubicBezTo>
                <a:cubicBezTo>
                  <a:pt x="470182" y="1921041"/>
                  <a:pt x="448636" y="1941302"/>
                  <a:pt x="439838" y="1967696"/>
                </a:cubicBezTo>
                <a:cubicBezTo>
                  <a:pt x="435980" y="1979271"/>
                  <a:pt x="435031" y="1992268"/>
                  <a:pt x="428263" y="2002420"/>
                </a:cubicBezTo>
                <a:cubicBezTo>
                  <a:pt x="419183" y="2016040"/>
                  <a:pt x="405114" y="2025569"/>
                  <a:pt x="393539" y="2037144"/>
                </a:cubicBezTo>
                <a:cubicBezTo>
                  <a:pt x="385823" y="2052577"/>
                  <a:pt x="379961" y="2069086"/>
                  <a:pt x="370390" y="2083443"/>
                </a:cubicBezTo>
                <a:cubicBezTo>
                  <a:pt x="364337" y="2092523"/>
                  <a:pt x="353293" y="2097512"/>
                  <a:pt x="347240" y="2106592"/>
                </a:cubicBezTo>
                <a:cubicBezTo>
                  <a:pt x="337669" y="2120949"/>
                  <a:pt x="332652" y="2137910"/>
                  <a:pt x="324091" y="2152891"/>
                </a:cubicBezTo>
                <a:cubicBezTo>
                  <a:pt x="317189" y="2164969"/>
                  <a:pt x="308658" y="2176040"/>
                  <a:pt x="300942" y="2187615"/>
                </a:cubicBezTo>
                <a:cubicBezTo>
                  <a:pt x="297084" y="2203048"/>
                  <a:pt x="296481" y="2219685"/>
                  <a:pt x="289367" y="2233914"/>
                </a:cubicBezTo>
                <a:cubicBezTo>
                  <a:pt x="276924" y="2258799"/>
                  <a:pt x="258501" y="2280213"/>
                  <a:pt x="243068" y="2303362"/>
                </a:cubicBezTo>
                <a:cubicBezTo>
                  <a:pt x="167803" y="2416260"/>
                  <a:pt x="285699" y="2240808"/>
                  <a:pt x="185195" y="2384385"/>
                </a:cubicBezTo>
                <a:cubicBezTo>
                  <a:pt x="169240" y="2407178"/>
                  <a:pt x="151338" y="2428948"/>
                  <a:pt x="138896" y="2453833"/>
                </a:cubicBezTo>
                <a:cubicBezTo>
                  <a:pt x="131180" y="2469266"/>
                  <a:pt x="122544" y="2484273"/>
                  <a:pt x="115747" y="2500132"/>
                </a:cubicBezTo>
                <a:cubicBezTo>
                  <a:pt x="110941" y="2511346"/>
                  <a:pt x="109628" y="2523943"/>
                  <a:pt x="104172" y="2534856"/>
                </a:cubicBezTo>
                <a:cubicBezTo>
                  <a:pt x="97951" y="2547298"/>
                  <a:pt x="86673" y="2556868"/>
                  <a:pt x="81023" y="2569580"/>
                </a:cubicBezTo>
                <a:cubicBezTo>
                  <a:pt x="81012" y="2569605"/>
                  <a:pt x="52091" y="2656377"/>
                  <a:pt x="46299" y="2673752"/>
                </a:cubicBezTo>
                <a:lnTo>
                  <a:pt x="34724" y="2708476"/>
                </a:lnTo>
                <a:cubicBezTo>
                  <a:pt x="30866" y="2720051"/>
                  <a:pt x="25155" y="2731165"/>
                  <a:pt x="23149" y="2743200"/>
                </a:cubicBezTo>
                <a:cubicBezTo>
                  <a:pt x="5830" y="2847110"/>
                  <a:pt x="14166" y="2789323"/>
                  <a:pt x="0" y="2916820"/>
                </a:cubicBezTo>
                <a:cubicBezTo>
                  <a:pt x="3858" y="3059574"/>
                  <a:pt x="1635" y="3202623"/>
                  <a:pt x="11574" y="3345083"/>
                </a:cubicBezTo>
                <a:cubicBezTo>
                  <a:pt x="13829" y="3377398"/>
                  <a:pt x="55044" y="3466661"/>
                  <a:pt x="81023" y="3483980"/>
                </a:cubicBezTo>
                <a:cubicBezTo>
                  <a:pt x="104172" y="3499413"/>
                  <a:pt x="125587" y="3517835"/>
                  <a:pt x="150471" y="3530278"/>
                </a:cubicBezTo>
                <a:cubicBezTo>
                  <a:pt x="210997" y="3560542"/>
                  <a:pt x="180030" y="3549243"/>
                  <a:pt x="243068" y="3565002"/>
                </a:cubicBezTo>
                <a:cubicBezTo>
                  <a:pt x="300941" y="3561144"/>
                  <a:pt x="360263" y="3566862"/>
                  <a:pt x="416688" y="3553428"/>
                </a:cubicBezTo>
                <a:cubicBezTo>
                  <a:pt x="499753" y="3533651"/>
                  <a:pt x="482494" y="3474227"/>
                  <a:pt x="555585" y="3437681"/>
                </a:cubicBezTo>
                <a:cubicBezTo>
                  <a:pt x="631166" y="3399890"/>
                  <a:pt x="589680" y="3426734"/>
                  <a:pt x="671331" y="3345083"/>
                </a:cubicBezTo>
                <a:cubicBezTo>
                  <a:pt x="727237" y="3289177"/>
                  <a:pt x="659212" y="3360232"/>
                  <a:pt x="717630" y="3287210"/>
                </a:cubicBezTo>
                <a:cubicBezTo>
                  <a:pt x="724447" y="3278689"/>
                  <a:pt x="734232" y="3272791"/>
                  <a:pt x="740780" y="3264061"/>
                </a:cubicBezTo>
                <a:cubicBezTo>
                  <a:pt x="757473" y="3241803"/>
                  <a:pt x="771645" y="3217762"/>
                  <a:pt x="787078" y="3194613"/>
                </a:cubicBezTo>
                <a:lnTo>
                  <a:pt x="810228" y="3159888"/>
                </a:lnTo>
                <a:cubicBezTo>
                  <a:pt x="814086" y="3148313"/>
                  <a:pt x="815525" y="3135626"/>
                  <a:pt x="821802" y="3125164"/>
                </a:cubicBezTo>
                <a:cubicBezTo>
                  <a:pt x="827417" y="3115806"/>
                  <a:pt x="838609" y="3110895"/>
                  <a:pt x="844952" y="3102015"/>
                </a:cubicBezTo>
                <a:cubicBezTo>
                  <a:pt x="858028" y="3083709"/>
                  <a:pt x="868751" y="3063808"/>
                  <a:pt x="879676" y="3044142"/>
                </a:cubicBezTo>
                <a:cubicBezTo>
                  <a:pt x="888056" y="3029059"/>
                  <a:pt x="896028" y="3013702"/>
                  <a:pt x="902825" y="2997843"/>
                </a:cubicBezTo>
                <a:cubicBezTo>
                  <a:pt x="907631" y="2986629"/>
                  <a:pt x="908944" y="2974032"/>
                  <a:pt x="914400" y="2963119"/>
                </a:cubicBezTo>
                <a:cubicBezTo>
                  <a:pt x="936726" y="2918466"/>
                  <a:pt x="954767" y="2897722"/>
                  <a:pt x="983848" y="2858947"/>
                </a:cubicBezTo>
                <a:cubicBezTo>
                  <a:pt x="987706" y="2847372"/>
                  <a:pt x="989967" y="2835136"/>
                  <a:pt x="995423" y="2824223"/>
                </a:cubicBezTo>
                <a:cubicBezTo>
                  <a:pt x="1009558" y="2795953"/>
                  <a:pt x="1037565" y="2769418"/>
                  <a:pt x="1053296" y="2743200"/>
                </a:cubicBezTo>
                <a:cubicBezTo>
                  <a:pt x="1066612" y="2721007"/>
                  <a:pt x="1074704" y="2695945"/>
                  <a:pt x="1088020" y="2673752"/>
                </a:cubicBezTo>
                <a:cubicBezTo>
                  <a:pt x="1097945" y="2657210"/>
                  <a:pt x="1112043" y="2643504"/>
                  <a:pt x="1122744" y="2627453"/>
                </a:cubicBezTo>
                <a:cubicBezTo>
                  <a:pt x="1135223" y="2608734"/>
                  <a:pt x="1144392" y="2587887"/>
                  <a:pt x="1157468" y="2569580"/>
                </a:cubicBezTo>
                <a:cubicBezTo>
                  <a:pt x="1180388" y="2537492"/>
                  <a:pt x="1252158" y="2448324"/>
                  <a:pt x="1284790" y="2407534"/>
                </a:cubicBezTo>
                <a:cubicBezTo>
                  <a:pt x="1300223" y="2388243"/>
                  <a:pt x="1313619" y="2367130"/>
                  <a:pt x="1331088" y="2349661"/>
                </a:cubicBezTo>
                <a:cubicBezTo>
                  <a:pt x="1338805" y="2341944"/>
                  <a:pt x="1347421" y="2335033"/>
                  <a:pt x="1354238" y="2326511"/>
                </a:cubicBezTo>
                <a:cubicBezTo>
                  <a:pt x="1362928" y="2315648"/>
                  <a:pt x="1368697" y="2302650"/>
                  <a:pt x="1377387" y="2291787"/>
                </a:cubicBezTo>
                <a:cubicBezTo>
                  <a:pt x="1384204" y="2283266"/>
                  <a:pt x="1393720" y="2277159"/>
                  <a:pt x="1400537" y="2268638"/>
                </a:cubicBezTo>
                <a:cubicBezTo>
                  <a:pt x="1409227" y="2257775"/>
                  <a:pt x="1414996" y="2244777"/>
                  <a:pt x="1423686" y="2233914"/>
                </a:cubicBezTo>
                <a:cubicBezTo>
                  <a:pt x="1477235" y="2166976"/>
                  <a:pt x="1414568" y="2263124"/>
                  <a:pt x="1469985" y="2176040"/>
                </a:cubicBezTo>
                <a:cubicBezTo>
                  <a:pt x="1489526" y="2145332"/>
                  <a:pt x="1508317" y="2114151"/>
                  <a:pt x="1527858" y="2083443"/>
                </a:cubicBezTo>
                <a:cubicBezTo>
                  <a:pt x="1535326" y="2071707"/>
                  <a:pt x="1541170" y="2058556"/>
                  <a:pt x="1551007" y="2048719"/>
                </a:cubicBezTo>
                <a:cubicBezTo>
                  <a:pt x="1595450" y="2004276"/>
                  <a:pt x="1553500" y="2049253"/>
                  <a:pt x="1597306" y="1990845"/>
                </a:cubicBezTo>
                <a:cubicBezTo>
                  <a:pt x="1612129" y="1971081"/>
                  <a:pt x="1629543" y="1953284"/>
                  <a:pt x="1643605" y="1932972"/>
                </a:cubicBezTo>
                <a:cubicBezTo>
                  <a:pt x="1664323" y="1903046"/>
                  <a:pt x="1675741" y="1866112"/>
                  <a:pt x="1701478" y="1840375"/>
                </a:cubicBezTo>
                <a:cubicBezTo>
                  <a:pt x="1720769" y="1821084"/>
                  <a:pt x="1744219" y="1805201"/>
                  <a:pt x="1759352" y="1782501"/>
                </a:cubicBezTo>
                <a:cubicBezTo>
                  <a:pt x="1785885" y="1742701"/>
                  <a:pt x="1792138" y="1731149"/>
                  <a:pt x="1828800" y="1689904"/>
                </a:cubicBezTo>
                <a:cubicBezTo>
                  <a:pt x="1843300" y="1673591"/>
                  <a:pt x="1862992" y="1661765"/>
                  <a:pt x="1875099" y="1643605"/>
                </a:cubicBezTo>
                <a:cubicBezTo>
                  <a:pt x="1882815" y="1632030"/>
                  <a:pt x="1888942" y="1619221"/>
                  <a:pt x="1898248" y="1608881"/>
                </a:cubicBezTo>
                <a:cubicBezTo>
                  <a:pt x="2034925" y="1457017"/>
                  <a:pt x="1930804" y="1571263"/>
                  <a:pt x="2013995" y="1504709"/>
                </a:cubicBezTo>
                <a:cubicBezTo>
                  <a:pt x="2071268" y="1458890"/>
                  <a:pt x="2000130" y="1506997"/>
                  <a:pt x="2060293" y="1446835"/>
                </a:cubicBezTo>
                <a:cubicBezTo>
                  <a:pt x="2070130" y="1436998"/>
                  <a:pt x="2083698" y="1431772"/>
                  <a:pt x="2095018" y="1423686"/>
                </a:cubicBezTo>
                <a:cubicBezTo>
                  <a:pt x="2110716" y="1412473"/>
                  <a:pt x="2126898" y="1401778"/>
                  <a:pt x="2141316" y="1388962"/>
                </a:cubicBezTo>
                <a:cubicBezTo>
                  <a:pt x="2161707" y="1370837"/>
                  <a:pt x="2177364" y="1347457"/>
                  <a:pt x="2199190" y="1331088"/>
                </a:cubicBezTo>
                <a:cubicBezTo>
                  <a:pt x="2214623" y="1319513"/>
                  <a:pt x="2231847" y="1310005"/>
                  <a:pt x="2245488" y="1296364"/>
                </a:cubicBezTo>
                <a:cubicBezTo>
                  <a:pt x="2262957" y="1278895"/>
                  <a:pt x="2273634" y="1255248"/>
                  <a:pt x="2291787" y="1238491"/>
                </a:cubicBezTo>
                <a:cubicBezTo>
                  <a:pt x="2324111" y="1208653"/>
                  <a:pt x="2364853" y="1188574"/>
                  <a:pt x="2395959" y="1157468"/>
                </a:cubicBezTo>
                <a:lnTo>
                  <a:pt x="2476982" y="1076445"/>
                </a:lnTo>
                <a:lnTo>
                  <a:pt x="2511706" y="1041721"/>
                </a:lnTo>
                <a:cubicBezTo>
                  <a:pt x="2519423" y="1034005"/>
                  <a:pt x="2528308" y="1027302"/>
                  <a:pt x="2534856" y="1018572"/>
                </a:cubicBezTo>
                <a:cubicBezTo>
                  <a:pt x="2546634" y="1002868"/>
                  <a:pt x="2581445" y="958237"/>
                  <a:pt x="2592729" y="937549"/>
                </a:cubicBezTo>
                <a:cubicBezTo>
                  <a:pt x="2712054" y="718787"/>
                  <a:pt x="2604227" y="918438"/>
                  <a:pt x="2650602" y="810228"/>
                </a:cubicBezTo>
                <a:cubicBezTo>
                  <a:pt x="2657399" y="794368"/>
                  <a:pt x="2667344" y="779950"/>
                  <a:pt x="2673752" y="763929"/>
                </a:cubicBezTo>
                <a:cubicBezTo>
                  <a:pt x="2682815" y="741273"/>
                  <a:pt x="2687839" y="717137"/>
                  <a:pt x="2696901" y="694481"/>
                </a:cubicBezTo>
                <a:cubicBezTo>
                  <a:pt x="2712238" y="656137"/>
                  <a:pt x="2733297" y="606773"/>
                  <a:pt x="2743200" y="567159"/>
                </a:cubicBezTo>
                <a:cubicBezTo>
                  <a:pt x="2747058" y="551726"/>
                  <a:pt x="2750203" y="536098"/>
                  <a:pt x="2754774" y="520861"/>
                </a:cubicBezTo>
                <a:cubicBezTo>
                  <a:pt x="2761786" y="497489"/>
                  <a:pt x="2777924" y="451413"/>
                  <a:pt x="2777924" y="451413"/>
                </a:cubicBezTo>
                <a:cubicBezTo>
                  <a:pt x="2770207" y="420547"/>
                  <a:pt x="2764835" y="388998"/>
                  <a:pt x="2754774" y="358815"/>
                </a:cubicBezTo>
                <a:cubicBezTo>
                  <a:pt x="2749318" y="342446"/>
                  <a:pt x="2740502" y="327312"/>
                  <a:pt x="2731625" y="312516"/>
                </a:cubicBezTo>
                <a:cubicBezTo>
                  <a:pt x="2703157" y="265069"/>
                  <a:pt x="2662649" y="204800"/>
                  <a:pt x="2615878" y="173620"/>
                </a:cubicBezTo>
                <a:cubicBezTo>
                  <a:pt x="2604303" y="165904"/>
                  <a:pt x="2592017" y="159161"/>
                  <a:pt x="2581154" y="150471"/>
                </a:cubicBezTo>
                <a:cubicBezTo>
                  <a:pt x="2572633" y="143654"/>
                  <a:pt x="2566526" y="134138"/>
                  <a:pt x="2558005" y="127321"/>
                </a:cubicBezTo>
                <a:cubicBezTo>
                  <a:pt x="2547142" y="118631"/>
                  <a:pt x="2533843" y="113225"/>
                  <a:pt x="2523281" y="104172"/>
                </a:cubicBezTo>
                <a:cubicBezTo>
                  <a:pt x="2506710" y="89968"/>
                  <a:pt x="2497688" y="64775"/>
                  <a:pt x="2476982" y="57873"/>
                </a:cubicBezTo>
                <a:cubicBezTo>
                  <a:pt x="2311969" y="2869"/>
                  <a:pt x="2483670" y="58130"/>
                  <a:pt x="2361235" y="23149"/>
                </a:cubicBezTo>
                <a:cubicBezTo>
                  <a:pt x="2349504" y="19797"/>
                  <a:pt x="2338421" y="14222"/>
                  <a:pt x="2326511" y="11575"/>
                </a:cubicBezTo>
                <a:cubicBezTo>
                  <a:pt x="2303601" y="6484"/>
                  <a:pt x="2280212" y="3858"/>
                  <a:pt x="2257063" y="0"/>
                </a:cubicBezTo>
                <a:cubicBezTo>
                  <a:pt x="2191473" y="3858"/>
                  <a:pt x="2125445" y="3077"/>
                  <a:pt x="2060293" y="11575"/>
                </a:cubicBezTo>
                <a:cubicBezTo>
                  <a:pt x="2036096" y="14731"/>
                  <a:pt x="2014518" y="28806"/>
                  <a:pt x="1990845" y="34724"/>
                </a:cubicBezTo>
                <a:lnTo>
                  <a:pt x="1944547" y="34724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2F26E-8C2B-160E-5B6A-24B05E9E8086}"/>
              </a:ext>
            </a:extLst>
          </p:cNvPr>
          <p:cNvCxnSpPr/>
          <p:nvPr/>
        </p:nvCxnSpPr>
        <p:spPr>
          <a:xfrm flipH="1">
            <a:off x="8472668" y="2986268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E04148-0B81-78DF-CB40-8004A8D373CB}"/>
              </a:ext>
            </a:extLst>
          </p:cNvPr>
          <p:cNvCxnSpPr/>
          <p:nvPr/>
        </p:nvCxnSpPr>
        <p:spPr>
          <a:xfrm flipH="1">
            <a:off x="7652795" y="4110941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67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200" y="1690688"/>
            <a:ext cx="5257800" cy="573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Graph Traversal</a:t>
            </a: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BFS</a:t>
            </a: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DFS</a:t>
            </a: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Stacks &amp; Queues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>
                <a:solidFill>
                  <a:srgbClr val="333333"/>
                </a:solidFill>
              </a:rPr>
              <a:t>Coloring</a:t>
            </a:r>
            <a:endParaRPr lang="en-US" sz="4000" dirty="0">
              <a:solidFill>
                <a:srgbClr val="333333"/>
              </a:solidFill>
            </a:endParaRP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7250" y="82834"/>
            <a:ext cx="9055443" cy="74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86411-BE65-C55E-2527-3D79A293F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34BE5-3B61-72A2-EAC5-0274C0A6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0B3CFA-BBB3-9C73-6916-6A1AD3FFA01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7174EB-AB9F-4CDC-6DC0-D0F13B5C3FA8}"/>
              </a:ext>
            </a:extLst>
          </p:cNvPr>
          <p:cNvSpPr txBox="1"/>
          <p:nvPr/>
        </p:nvSpPr>
        <p:spPr>
          <a:xfrm>
            <a:off x="754460" y="1635703"/>
            <a:ext cx="5564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A = {1,2,4,5}</a:t>
            </a:r>
          </a:p>
        </p:txBody>
      </p: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1268BCD1-B76C-4C92-B6F2-61EDC1832D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6584589" y="1928090"/>
            <a:ext cx="5140410" cy="4704917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BB8C0F4A-17D9-D957-7954-1787E95AC667}"/>
              </a:ext>
            </a:extLst>
          </p:cNvPr>
          <p:cNvSpPr/>
          <p:nvPr/>
        </p:nvSpPr>
        <p:spPr>
          <a:xfrm>
            <a:off x="7095281" y="2095018"/>
            <a:ext cx="2685819" cy="3298785"/>
          </a:xfrm>
          <a:custGeom>
            <a:avLst/>
            <a:gdLst>
              <a:gd name="connsiteX0" fmla="*/ 1909823 w 2685819"/>
              <a:gd name="connsiteY0" fmla="*/ 34724 h 3298785"/>
              <a:gd name="connsiteX1" fmla="*/ 1828800 w 2685819"/>
              <a:gd name="connsiteY1" fmla="*/ 115747 h 3298785"/>
              <a:gd name="connsiteX2" fmla="*/ 1770927 w 2685819"/>
              <a:gd name="connsiteY2" fmla="*/ 196769 h 3298785"/>
              <a:gd name="connsiteX3" fmla="*/ 1736203 w 2685819"/>
              <a:gd name="connsiteY3" fmla="*/ 231493 h 3298785"/>
              <a:gd name="connsiteX4" fmla="*/ 1701478 w 2685819"/>
              <a:gd name="connsiteY4" fmla="*/ 277792 h 3298785"/>
              <a:gd name="connsiteX5" fmla="*/ 1632030 w 2685819"/>
              <a:gd name="connsiteY5" fmla="*/ 358815 h 3298785"/>
              <a:gd name="connsiteX6" fmla="*/ 1516284 w 2685819"/>
              <a:gd name="connsiteY6" fmla="*/ 509286 h 3298785"/>
              <a:gd name="connsiteX7" fmla="*/ 1481560 w 2685819"/>
              <a:gd name="connsiteY7" fmla="*/ 544010 h 3298785"/>
              <a:gd name="connsiteX8" fmla="*/ 1377387 w 2685819"/>
              <a:gd name="connsiteY8" fmla="*/ 694481 h 3298785"/>
              <a:gd name="connsiteX9" fmla="*/ 1354238 w 2685819"/>
              <a:gd name="connsiteY9" fmla="*/ 729205 h 3298785"/>
              <a:gd name="connsiteX10" fmla="*/ 1319514 w 2685819"/>
              <a:gd name="connsiteY10" fmla="*/ 775504 h 3298785"/>
              <a:gd name="connsiteX11" fmla="*/ 1284790 w 2685819"/>
              <a:gd name="connsiteY11" fmla="*/ 810228 h 3298785"/>
              <a:gd name="connsiteX12" fmla="*/ 1261641 w 2685819"/>
              <a:gd name="connsiteY12" fmla="*/ 856526 h 3298785"/>
              <a:gd name="connsiteX13" fmla="*/ 1203767 w 2685819"/>
              <a:gd name="connsiteY13" fmla="*/ 937549 h 3298785"/>
              <a:gd name="connsiteX14" fmla="*/ 1134319 w 2685819"/>
              <a:gd name="connsiteY14" fmla="*/ 1053296 h 3298785"/>
              <a:gd name="connsiteX15" fmla="*/ 1099595 w 2685819"/>
              <a:gd name="connsiteY15" fmla="*/ 1088020 h 3298785"/>
              <a:gd name="connsiteX16" fmla="*/ 1064871 w 2685819"/>
              <a:gd name="connsiteY16" fmla="*/ 1145893 h 3298785"/>
              <a:gd name="connsiteX17" fmla="*/ 1030147 w 2685819"/>
              <a:gd name="connsiteY17" fmla="*/ 1192192 h 3298785"/>
              <a:gd name="connsiteX18" fmla="*/ 1006997 w 2685819"/>
              <a:gd name="connsiteY18" fmla="*/ 1226916 h 3298785"/>
              <a:gd name="connsiteX19" fmla="*/ 972273 w 2685819"/>
              <a:gd name="connsiteY19" fmla="*/ 1261640 h 3298785"/>
              <a:gd name="connsiteX20" fmla="*/ 902825 w 2685819"/>
              <a:gd name="connsiteY20" fmla="*/ 1365812 h 3298785"/>
              <a:gd name="connsiteX21" fmla="*/ 879676 w 2685819"/>
              <a:gd name="connsiteY21" fmla="*/ 1400536 h 3298785"/>
              <a:gd name="connsiteX22" fmla="*/ 798653 w 2685819"/>
              <a:gd name="connsiteY22" fmla="*/ 1493134 h 3298785"/>
              <a:gd name="connsiteX23" fmla="*/ 763929 w 2685819"/>
              <a:gd name="connsiteY23" fmla="*/ 1527858 h 3298785"/>
              <a:gd name="connsiteX24" fmla="*/ 717630 w 2685819"/>
              <a:gd name="connsiteY24" fmla="*/ 1597306 h 3298785"/>
              <a:gd name="connsiteX25" fmla="*/ 682906 w 2685819"/>
              <a:gd name="connsiteY25" fmla="*/ 1632030 h 3298785"/>
              <a:gd name="connsiteX26" fmla="*/ 590309 w 2685819"/>
              <a:gd name="connsiteY26" fmla="*/ 1759352 h 3298785"/>
              <a:gd name="connsiteX27" fmla="*/ 520861 w 2685819"/>
              <a:gd name="connsiteY27" fmla="*/ 1840374 h 3298785"/>
              <a:gd name="connsiteX28" fmla="*/ 486137 w 2685819"/>
              <a:gd name="connsiteY28" fmla="*/ 1886673 h 3298785"/>
              <a:gd name="connsiteX29" fmla="*/ 462987 w 2685819"/>
              <a:gd name="connsiteY29" fmla="*/ 1909823 h 3298785"/>
              <a:gd name="connsiteX30" fmla="*/ 439838 w 2685819"/>
              <a:gd name="connsiteY30" fmla="*/ 1956121 h 3298785"/>
              <a:gd name="connsiteX31" fmla="*/ 416689 w 2685819"/>
              <a:gd name="connsiteY31" fmla="*/ 1990845 h 3298785"/>
              <a:gd name="connsiteX32" fmla="*/ 370390 w 2685819"/>
              <a:gd name="connsiteY32" fmla="*/ 2083443 h 3298785"/>
              <a:gd name="connsiteX33" fmla="*/ 335666 w 2685819"/>
              <a:gd name="connsiteY33" fmla="*/ 2118167 h 3298785"/>
              <a:gd name="connsiteX34" fmla="*/ 289367 w 2685819"/>
              <a:gd name="connsiteY34" fmla="*/ 2199190 h 3298785"/>
              <a:gd name="connsiteX35" fmla="*/ 231494 w 2685819"/>
              <a:gd name="connsiteY35" fmla="*/ 2280212 h 3298785"/>
              <a:gd name="connsiteX36" fmla="*/ 208344 w 2685819"/>
              <a:gd name="connsiteY36" fmla="*/ 2314936 h 3298785"/>
              <a:gd name="connsiteX37" fmla="*/ 162046 w 2685819"/>
              <a:gd name="connsiteY37" fmla="*/ 2407534 h 3298785"/>
              <a:gd name="connsiteX38" fmla="*/ 92597 w 2685819"/>
              <a:gd name="connsiteY38" fmla="*/ 2500131 h 3298785"/>
              <a:gd name="connsiteX39" fmla="*/ 69448 w 2685819"/>
              <a:gd name="connsiteY39" fmla="*/ 2546430 h 3298785"/>
              <a:gd name="connsiteX40" fmla="*/ 34724 w 2685819"/>
              <a:gd name="connsiteY40" fmla="*/ 2639028 h 3298785"/>
              <a:gd name="connsiteX41" fmla="*/ 23149 w 2685819"/>
              <a:gd name="connsiteY41" fmla="*/ 2685326 h 3298785"/>
              <a:gd name="connsiteX42" fmla="*/ 0 w 2685819"/>
              <a:gd name="connsiteY42" fmla="*/ 2754774 h 3298785"/>
              <a:gd name="connsiteX43" fmla="*/ 11575 w 2685819"/>
              <a:gd name="connsiteY43" fmla="*/ 3044141 h 3298785"/>
              <a:gd name="connsiteX44" fmla="*/ 46299 w 2685819"/>
              <a:gd name="connsiteY44" fmla="*/ 3113590 h 3298785"/>
              <a:gd name="connsiteX45" fmla="*/ 81023 w 2685819"/>
              <a:gd name="connsiteY45" fmla="*/ 3159888 h 3298785"/>
              <a:gd name="connsiteX46" fmla="*/ 150471 w 2685819"/>
              <a:gd name="connsiteY46" fmla="*/ 3206187 h 3298785"/>
              <a:gd name="connsiteX47" fmla="*/ 196770 w 2685819"/>
              <a:gd name="connsiteY47" fmla="*/ 3240911 h 3298785"/>
              <a:gd name="connsiteX48" fmla="*/ 1215342 w 2685819"/>
              <a:gd name="connsiteY48" fmla="*/ 3252486 h 3298785"/>
              <a:gd name="connsiteX49" fmla="*/ 1284790 w 2685819"/>
              <a:gd name="connsiteY49" fmla="*/ 3264060 h 3298785"/>
              <a:gd name="connsiteX50" fmla="*/ 1608881 w 2685819"/>
              <a:gd name="connsiteY50" fmla="*/ 3298785 h 3298785"/>
              <a:gd name="connsiteX51" fmla="*/ 1863524 w 2685819"/>
              <a:gd name="connsiteY51" fmla="*/ 3287210 h 3298785"/>
              <a:gd name="connsiteX52" fmla="*/ 1909823 w 2685819"/>
              <a:gd name="connsiteY52" fmla="*/ 3275635 h 3298785"/>
              <a:gd name="connsiteX53" fmla="*/ 2025570 w 2685819"/>
              <a:gd name="connsiteY53" fmla="*/ 3264060 h 3298785"/>
              <a:gd name="connsiteX54" fmla="*/ 2129742 w 2685819"/>
              <a:gd name="connsiteY54" fmla="*/ 3240911 h 3298785"/>
              <a:gd name="connsiteX55" fmla="*/ 2233914 w 2685819"/>
              <a:gd name="connsiteY55" fmla="*/ 3229336 h 3298785"/>
              <a:gd name="connsiteX56" fmla="*/ 2314937 w 2685819"/>
              <a:gd name="connsiteY56" fmla="*/ 3217762 h 3298785"/>
              <a:gd name="connsiteX57" fmla="*/ 2349661 w 2685819"/>
              <a:gd name="connsiteY57" fmla="*/ 3206187 h 3298785"/>
              <a:gd name="connsiteX58" fmla="*/ 2395960 w 2685819"/>
              <a:gd name="connsiteY58" fmla="*/ 3194612 h 3298785"/>
              <a:gd name="connsiteX59" fmla="*/ 2465408 w 2685819"/>
              <a:gd name="connsiteY59" fmla="*/ 3148314 h 3298785"/>
              <a:gd name="connsiteX60" fmla="*/ 2500132 w 2685819"/>
              <a:gd name="connsiteY60" fmla="*/ 3136739 h 3298785"/>
              <a:gd name="connsiteX61" fmla="*/ 2558005 w 2685819"/>
              <a:gd name="connsiteY61" fmla="*/ 3067291 h 3298785"/>
              <a:gd name="connsiteX62" fmla="*/ 2581154 w 2685819"/>
              <a:gd name="connsiteY62" fmla="*/ 2997843 h 3298785"/>
              <a:gd name="connsiteX63" fmla="*/ 2569580 w 2685819"/>
              <a:gd name="connsiteY63" fmla="*/ 2835797 h 3298785"/>
              <a:gd name="connsiteX64" fmla="*/ 2523281 w 2685819"/>
              <a:gd name="connsiteY64" fmla="*/ 2754774 h 3298785"/>
              <a:gd name="connsiteX65" fmla="*/ 2500132 w 2685819"/>
              <a:gd name="connsiteY65" fmla="*/ 2720050 h 3298785"/>
              <a:gd name="connsiteX66" fmla="*/ 2453833 w 2685819"/>
              <a:gd name="connsiteY66" fmla="*/ 2650602 h 3298785"/>
              <a:gd name="connsiteX67" fmla="*/ 2407534 w 2685819"/>
              <a:gd name="connsiteY67" fmla="*/ 2592729 h 3298785"/>
              <a:gd name="connsiteX68" fmla="*/ 2372810 w 2685819"/>
              <a:gd name="connsiteY68" fmla="*/ 2569579 h 3298785"/>
              <a:gd name="connsiteX69" fmla="*/ 2303362 w 2685819"/>
              <a:gd name="connsiteY69" fmla="*/ 2523281 h 3298785"/>
              <a:gd name="connsiteX70" fmla="*/ 2222339 w 2685819"/>
              <a:gd name="connsiteY70" fmla="*/ 2476982 h 3298785"/>
              <a:gd name="connsiteX71" fmla="*/ 2187615 w 2685819"/>
              <a:gd name="connsiteY71" fmla="*/ 2453833 h 3298785"/>
              <a:gd name="connsiteX72" fmla="*/ 2141316 w 2685819"/>
              <a:gd name="connsiteY72" fmla="*/ 2419109 h 3298785"/>
              <a:gd name="connsiteX73" fmla="*/ 2071868 w 2685819"/>
              <a:gd name="connsiteY73" fmla="*/ 2384385 h 3298785"/>
              <a:gd name="connsiteX74" fmla="*/ 2002420 w 2685819"/>
              <a:gd name="connsiteY74" fmla="*/ 2314936 h 3298785"/>
              <a:gd name="connsiteX75" fmla="*/ 1967696 w 2685819"/>
              <a:gd name="connsiteY75" fmla="*/ 2291787 h 3298785"/>
              <a:gd name="connsiteX76" fmla="*/ 1863524 w 2685819"/>
              <a:gd name="connsiteY76" fmla="*/ 2187615 h 3298785"/>
              <a:gd name="connsiteX77" fmla="*/ 1828800 w 2685819"/>
              <a:gd name="connsiteY77" fmla="*/ 2152891 h 3298785"/>
              <a:gd name="connsiteX78" fmla="*/ 1782501 w 2685819"/>
              <a:gd name="connsiteY78" fmla="*/ 2083443 h 3298785"/>
              <a:gd name="connsiteX79" fmla="*/ 1747777 w 2685819"/>
              <a:gd name="connsiteY79" fmla="*/ 1967696 h 3298785"/>
              <a:gd name="connsiteX80" fmla="*/ 1759352 w 2685819"/>
              <a:gd name="connsiteY80" fmla="*/ 1782501 h 3298785"/>
              <a:gd name="connsiteX81" fmla="*/ 1782501 w 2685819"/>
              <a:gd name="connsiteY81" fmla="*/ 1736202 h 3298785"/>
              <a:gd name="connsiteX82" fmla="*/ 1817225 w 2685819"/>
              <a:gd name="connsiteY82" fmla="*/ 1666754 h 3298785"/>
              <a:gd name="connsiteX83" fmla="*/ 1863524 w 2685819"/>
              <a:gd name="connsiteY83" fmla="*/ 1620455 h 3298785"/>
              <a:gd name="connsiteX84" fmla="*/ 1898248 w 2685819"/>
              <a:gd name="connsiteY84" fmla="*/ 1585731 h 3298785"/>
              <a:gd name="connsiteX85" fmla="*/ 1990846 w 2685819"/>
              <a:gd name="connsiteY85" fmla="*/ 1516283 h 3298785"/>
              <a:gd name="connsiteX86" fmla="*/ 2025570 w 2685819"/>
              <a:gd name="connsiteY86" fmla="*/ 1493134 h 3298785"/>
              <a:gd name="connsiteX87" fmla="*/ 2129742 w 2685819"/>
              <a:gd name="connsiteY87" fmla="*/ 1388962 h 3298785"/>
              <a:gd name="connsiteX88" fmla="*/ 2152891 w 2685819"/>
              <a:gd name="connsiteY88" fmla="*/ 1365812 h 3298785"/>
              <a:gd name="connsiteX89" fmla="*/ 2210765 w 2685819"/>
              <a:gd name="connsiteY89" fmla="*/ 1307939 h 3298785"/>
              <a:gd name="connsiteX90" fmla="*/ 2233914 w 2685819"/>
              <a:gd name="connsiteY90" fmla="*/ 1273215 h 3298785"/>
              <a:gd name="connsiteX91" fmla="*/ 2303362 w 2685819"/>
              <a:gd name="connsiteY91" fmla="*/ 1215341 h 3298785"/>
              <a:gd name="connsiteX92" fmla="*/ 2361235 w 2685819"/>
              <a:gd name="connsiteY92" fmla="*/ 1145893 h 3298785"/>
              <a:gd name="connsiteX93" fmla="*/ 2395960 w 2685819"/>
              <a:gd name="connsiteY93" fmla="*/ 1122744 h 3298785"/>
              <a:gd name="connsiteX94" fmla="*/ 2476982 w 2685819"/>
              <a:gd name="connsiteY94" fmla="*/ 1018572 h 3298785"/>
              <a:gd name="connsiteX95" fmla="*/ 2511706 w 2685819"/>
              <a:gd name="connsiteY95" fmla="*/ 983848 h 3298785"/>
              <a:gd name="connsiteX96" fmla="*/ 2546430 w 2685819"/>
              <a:gd name="connsiteY96" fmla="*/ 937549 h 3298785"/>
              <a:gd name="connsiteX97" fmla="*/ 2581154 w 2685819"/>
              <a:gd name="connsiteY97" fmla="*/ 902825 h 3298785"/>
              <a:gd name="connsiteX98" fmla="*/ 2627453 w 2685819"/>
              <a:gd name="connsiteY98" fmla="*/ 833377 h 3298785"/>
              <a:gd name="connsiteX99" fmla="*/ 2650603 w 2685819"/>
              <a:gd name="connsiteY99" fmla="*/ 798653 h 3298785"/>
              <a:gd name="connsiteX100" fmla="*/ 2662177 w 2685819"/>
              <a:gd name="connsiteY100" fmla="*/ 763929 h 3298785"/>
              <a:gd name="connsiteX101" fmla="*/ 2685327 w 2685819"/>
              <a:gd name="connsiteY101" fmla="*/ 729205 h 3298785"/>
              <a:gd name="connsiteX102" fmla="*/ 2662177 w 2685819"/>
              <a:gd name="connsiteY102" fmla="*/ 578734 h 3298785"/>
              <a:gd name="connsiteX103" fmla="*/ 2650603 w 2685819"/>
              <a:gd name="connsiteY103" fmla="*/ 544010 h 3298785"/>
              <a:gd name="connsiteX104" fmla="*/ 2627453 w 2685819"/>
              <a:gd name="connsiteY104" fmla="*/ 520860 h 3298785"/>
              <a:gd name="connsiteX105" fmla="*/ 2615878 w 2685819"/>
              <a:gd name="connsiteY105" fmla="*/ 486136 h 3298785"/>
              <a:gd name="connsiteX106" fmla="*/ 2604304 w 2685819"/>
              <a:gd name="connsiteY106" fmla="*/ 439838 h 3298785"/>
              <a:gd name="connsiteX107" fmla="*/ 2581154 w 2685819"/>
              <a:gd name="connsiteY107" fmla="*/ 405114 h 3298785"/>
              <a:gd name="connsiteX108" fmla="*/ 2558005 w 2685819"/>
              <a:gd name="connsiteY108" fmla="*/ 358815 h 3298785"/>
              <a:gd name="connsiteX109" fmla="*/ 2500132 w 2685819"/>
              <a:gd name="connsiteY109" fmla="*/ 277792 h 3298785"/>
              <a:gd name="connsiteX110" fmla="*/ 2476982 w 2685819"/>
              <a:gd name="connsiteY110" fmla="*/ 243068 h 3298785"/>
              <a:gd name="connsiteX111" fmla="*/ 2407534 w 2685819"/>
              <a:gd name="connsiteY111" fmla="*/ 185195 h 3298785"/>
              <a:gd name="connsiteX112" fmla="*/ 2384385 w 2685819"/>
              <a:gd name="connsiteY112" fmla="*/ 162045 h 3298785"/>
              <a:gd name="connsiteX113" fmla="*/ 2314937 w 2685819"/>
              <a:gd name="connsiteY113" fmla="*/ 115747 h 3298785"/>
              <a:gd name="connsiteX114" fmla="*/ 2280213 w 2685819"/>
              <a:gd name="connsiteY114" fmla="*/ 92597 h 3298785"/>
              <a:gd name="connsiteX115" fmla="*/ 2245489 w 2685819"/>
              <a:gd name="connsiteY115" fmla="*/ 69448 h 3298785"/>
              <a:gd name="connsiteX116" fmla="*/ 2106592 w 2685819"/>
              <a:gd name="connsiteY116" fmla="*/ 23149 h 3298785"/>
              <a:gd name="connsiteX117" fmla="*/ 2071868 w 2685819"/>
              <a:gd name="connsiteY117" fmla="*/ 11574 h 3298785"/>
              <a:gd name="connsiteX118" fmla="*/ 2037144 w 2685819"/>
              <a:gd name="connsiteY118" fmla="*/ 0 h 3298785"/>
              <a:gd name="connsiteX119" fmla="*/ 1956122 w 2685819"/>
              <a:gd name="connsiteY119" fmla="*/ 11574 h 3298785"/>
              <a:gd name="connsiteX120" fmla="*/ 1909823 w 2685819"/>
              <a:gd name="connsiteY120" fmla="*/ 34724 h 329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2685819" h="3298785">
                <a:moveTo>
                  <a:pt x="1909823" y="34724"/>
                </a:moveTo>
                <a:cubicBezTo>
                  <a:pt x="1888603" y="52086"/>
                  <a:pt x="1853657" y="86748"/>
                  <a:pt x="1828800" y="115747"/>
                </a:cubicBezTo>
                <a:cubicBezTo>
                  <a:pt x="1807201" y="140946"/>
                  <a:pt x="1791660" y="170852"/>
                  <a:pt x="1770927" y="196769"/>
                </a:cubicBezTo>
                <a:cubicBezTo>
                  <a:pt x="1760701" y="209551"/>
                  <a:pt x="1746856" y="219065"/>
                  <a:pt x="1736203" y="231493"/>
                </a:cubicBezTo>
                <a:cubicBezTo>
                  <a:pt x="1723648" y="246140"/>
                  <a:pt x="1713694" y="262861"/>
                  <a:pt x="1701478" y="277792"/>
                </a:cubicBezTo>
                <a:cubicBezTo>
                  <a:pt x="1678953" y="305322"/>
                  <a:pt x="1654251" y="331039"/>
                  <a:pt x="1632030" y="358815"/>
                </a:cubicBezTo>
                <a:cubicBezTo>
                  <a:pt x="1592500" y="408228"/>
                  <a:pt x="1561029" y="464541"/>
                  <a:pt x="1516284" y="509286"/>
                </a:cubicBezTo>
                <a:cubicBezTo>
                  <a:pt x="1504709" y="520861"/>
                  <a:pt x="1492213" y="531582"/>
                  <a:pt x="1481560" y="544010"/>
                </a:cubicBezTo>
                <a:cubicBezTo>
                  <a:pt x="1451673" y="578877"/>
                  <a:pt x="1392900" y="671212"/>
                  <a:pt x="1377387" y="694481"/>
                </a:cubicBezTo>
                <a:cubicBezTo>
                  <a:pt x="1369671" y="706056"/>
                  <a:pt x="1362585" y="718076"/>
                  <a:pt x="1354238" y="729205"/>
                </a:cubicBezTo>
                <a:cubicBezTo>
                  <a:pt x="1342663" y="744638"/>
                  <a:pt x="1332069" y="760857"/>
                  <a:pt x="1319514" y="775504"/>
                </a:cubicBezTo>
                <a:cubicBezTo>
                  <a:pt x="1308861" y="787932"/>
                  <a:pt x="1294304" y="796908"/>
                  <a:pt x="1284790" y="810228"/>
                </a:cubicBezTo>
                <a:cubicBezTo>
                  <a:pt x="1274761" y="824268"/>
                  <a:pt x="1270202" y="841545"/>
                  <a:pt x="1261641" y="856526"/>
                </a:cubicBezTo>
                <a:cubicBezTo>
                  <a:pt x="1235822" y="901709"/>
                  <a:pt x="1235700" y="887876"/>
                  <a:pt x="1203767" y="937549"/>
                </a:cubicBezTo>
                <a:cubicBezTo>
                  <a:pt x="1179436" y="975397"/>
                  <a:pt x="1166135" y="1021480"/>
                  <a:pt x="1134319" y="1053296"/>
                </a:cubicBezTo>
                <a:cubicBezTo>
                  <a:pt x="1122744" y="1064871"/>
                  <a:pt x="1109416" y="1074925"/>
                  <a:pt x="1099595" y="1088020"/>
                </a:cubicBezTo>
                <a:cubicBezTo>
                  <a:pt x="1086097" y="1106018"/>
                  <a:pt x="1077350" y="1127174"/>
                  <a:pt x="1064871" y="1145893"/>
                </a:cubicBezTo>
                <a:cubicBezTo>
                  <a:pt x="1054170" y="1161944"/>
                  <a:pt x="1041360" y="1176494"/>
                  <a:pt x="1030147" y="1192192"/>
                </a:cubicBezTo>
                <a:cubicBezTo>
                  <a:pt x="1022061" y="1203512"/>
                  <a:pt x="1015903" y="1216229"/>
                  <a:pt x="1006997" y="1226916"/>
                </a:cubicBezTo>
                <a:cubicBezTo>
                  <a:pt x="996518" y="1239491"/>
                  <a:pt x="982094" y="1248545"/>
                  <a:pt x="972273" y="1261640"/>
                </a:cubicBezTo>
                <a:cubicBezTo>
                  <a:pt x="947233" y="1295026"/>
                  <a:pt x="925974" y="1331088"/>
                  <a:pt x="902825" y="1365812"/>
                </a:cubicBezTo>
                <a:cubicBezTo>
                  <a:pt x="895109" y="1377387"/>
                  <a:pt x="889513" y="1390699"/>
                  <a:pt x="879676" y="1400536"/>
                </a:cubicBezTo>
                <a:cubicBezTo>
                  <a:pt x="765635" y="1514577"/>
                  <a:pt x="894292" y="1381555"/>
                  <a:pt x="798653" y="1493134"/>
                </a:cubicBezTo>
                <a:cubicBezTo>
                  <a:pt x="788000" y="1505562"/>
                  <a:pt x="773979" y="1514937"/>
                  <a:pt x="763929" y="1527858"/>
                </a:cubicBezTo>
                <a:cubicBezTo>
                  <a:pt x="746848" y="1549819"/>
                  <a:pt x="737303" y="1577633"/>
                  <a:pt x="717630" y="1597306"/>
                </a:cubicBezTo>
                <a:cubicBezTo>
                  <a:pt x="706055" y="1608881"/>
                  <a:pt x="693271" y="1619361"/>
                  <a:pt x="682906" y="1632030"/>
                </a:cubicBezTo>
                <a:cubicBezTo>
                  <a:pt x="584212" y="1752656"/>
                  <a:pt x="642395" y="1686432"/>
                  <a:pt x="590309" y="1759352"/>
                </a:cubicBezTo>
                <a:cubicBezTo>
                  <a:pt x="517779" y="1860894"/>
                  <a:pt x="592972" y="1756244"/>
                  <a:pt x="520861" y="1840374"/>
                </a:cubicBezTo>
                <a:cubicBezTo>
                  <a:pt x="508306" y="1855021"/>
                  <a:pt x="498487" y="1871853"/>
                  <a:pt x="486137" y="1886673"/>
                </a:cubicBezTo>
                <a:cubicBezTo>
                  <a:pt x="479151" y="1895057"/>
                  <a:pt x="469040" y="1900743"/>
                  <a:pt x="462987" y="1909823"/>
                </a:cubicBezTo>
                <a:cubicBezTo>
                  <a:pt x="453416" y="1924179"/>
                  <a:pt x="448398" y="1941140"/>
                  <a:pt x="439838" y="1956121"/>
                </a:cubicBezTo>
                <a:cubicBezTo>
                  <a:pt x="432936" y="1968199"/>
                  <a:pt x="423350" y="1978633"/>
                  <a:pt x="416689" y="1990845"/>
                </a:cubicBezTo>
                <a:cubicBezTo>
                  <a:pt x="400164" y="2021141"/>
                  <a:pt x="394792" y="2059041"/>
                  <a:pt x="370390" y="2083443"/>
                </a:cubicBezTo>
                <a:cubicBezTo>
                  <a:pt x="358815" y="2095018"/>
                  <a:pt x="346145" y="2105592"/>
                  <a:pt x="335666" y="2118167"/>
                </a:cubicBezTo>
                <a:cubicBezTo>
                  <a:pt x="310027" y="2148934"/>
                  <a:pt x="309953" y="2163164"/>
                  <a:pt x="289367" y="2199190"/>
                </a:cubicBezTo>
                <a:cubicBezTo>
                  <a:pt x="273778" y="2226471"/>
                  <a:pt x="249241" y="2255366"/>
                  <a:pt x="231494" y="2280212"/>
                </a:cubicBezTo>
                <a:cubicBezTo>
                  <a:pt x="223408" y="2291532"/>
                  <a:pt x="215005" y="2302723"/>
                  <a:pt x="208344" y="2314936"/>
                </a:cubicBezTo>
                <a:cubicBezTo>
                  <a:pt x="191819" y="2345231"/>
                  <a:pt x="181188" y="2378821"/>
                  <a:pt x="162046" y="2407534"/>
                </a:cubicBezTo>
                <a:cubicBezTo>
                  <a:pt x="109694" y="2486062"/>
                  <a:pt x="135421" y="2457309"/>
                  <a:pt x="92597" y="2500131"/>
                </a:cubicBezTo>
                <a:cubicBezTo>
                  <a:pt x="84881" y="2515564"/>
                  <a:pt x="76456" y="2530663"/>
                  <a:pt x="69448" y="2546430"/>
                </a:cubicBezTo>
                <a:cubicBezTo>
                  <a:pt x="59666" y="2568440"/>
                  <a:pt x="42359" y="2612305"/>
                  <a:pt x="34724" y="2639028"/>
                </a:cubicBezTo>
                <a:cubicBezTo>
                  <a:pt x="30354" y="2654324"/>
                  <a:pt x="27720" y="2670089"/>
                  <a:pt x="23149" y="2685326"/>
                </a:cubicBezTo>
                <a:cubicBezTo>
                  <a:pt x="16137" y="2708698"/>
                  <a:pt x="0" y="2754774"/>
                  <a:pt x="0" y="2754774"/>
                </a:cubicBezTo>
                <a:cubicBezTo>
                  <a:pt x="3858" y="2851230"/>
                  <a:pt x="4697" y="2947854"/>
                  <a:pt x="11575" y="3044141"/>
                </a:cubicBezTo>
                <a:cubicBezTo>
                  <a:pt x="13395" y="3069627"/>
                  <a:pt x="32517" y="3094296"/>
                  <a:pt x="46299" y="3113590"/>
                </a:cubicBezTo>
                <a:cubicBezTo>
                  <a:pt x="57512" y="3129288"/>
                  <a:pt x="66605" y="3147072"/>
                  <a:pt x="81023" y="3159888"/>
                </a:cubicBezTo>
                <a:cubicBezTo>
                  <a:pt x="101818" y="3178372"/>
                  <a:pt x="128213" y="3189494"/>
                  <a:pt x="150471" y="3206187"/>
                </a:cubicBezTo>
                <a:cubicBezTo>
                  <a:pt x="165904" y="3217762"/>
                  <a:pt x="177497" y="3240073"/>
                  <a:pt x="196770" y="3240911"/>
                </a:cubicBezTo>
                <a:cubicBezTo>
                  <a:pt x="535995" y="3255660"/>
                  <a:pt x="875818" y="3248628"/>
                  <a:pt x="1215342" y="3252486"/>
                </a:cubicBezTo>
                <a:cubicBezTo>
                  <a:pt x="1238491" y="3256344"/>
                  <a:pt x="1261503" y="3261149"/>
                  <a:pt x="1284790" y="3264060"/>
                </a:cubicBezTo>
                <a:cubicBezTo>
                  <a:pt x="1394533" y="3277778"/>
                  <a:pt x="1499706" y="3287867"/>
                  <a:pt x="1608881" y="3298785"/>
                </a:cubicBezTo>
                <a:cubicBezTo>
                  <a:pt x="1693762" y="3294927"/>
                  <a:pt x="1778806" y="3293727"/>
                  <a:pt x="1863524" y="3287210"/>
                </a:cubicBezTo>
                <a:cubicBezTo>
                  <a:pt x="1879385" y="3285990"/>
                  <a:pt x="1894075" y="3277885"/>
                  <a:pt x="1909823" y="3275635"/>
                </a:cubicBezTo>
                <a:cubicBezTo>
                  <a:pt x="1948208" y="3270151"/>
                  <a:pt x="1987135" y="3269185"/>
                  <a:pt x="2025570" y="3264060"/>
                </a:cubicBezTo>
                <a:cubicBezTo>
                  <a:pt x="2239281" y="3235566"/>
                  <a:pt x="1950958" y="3268417"/>
                  <a:pt x="2129742" y="3240911"/>
                </a:cubicBezTo>
                <a:cubicBezTo>
                  <a:pt x="2164273" y="3235598"/>
                  <a:pt x="2199246" y="3233669"/>
                  <a:pt x="2233914" y="3229336"/>
                </a:cubicBezTo>
                <a:cubicBezTo>
                  <a:pt x="2260985" y="3225952"/>
                  <a:pt x="2287929" y="3221620"/>
                  <a:pt x="2314937" y="3217762"/>
                </a:cubicBezTo>
                <a:cubicBezTo>
                  <a:pt x="2326512" y="3213904"/>
                  <a:pt x="2337930" y="3209539"/>
                  <a:pt x="2349661" y="3206187"/>
                </a:cubicBezTo>
                <a:cubicBezTo>
                  <a:pt x="2364957" y="3201817"/>
                  <a:pt x="2381065" y="3200198"/>
                  <a:pt x="2395960" y="3194612"/>
                </a:cubicBezTo>
                <a:cubicBezTo>
                  <a:pt x="2520235" y="3148009"/>
                  <a:pt x="2386913" y="3195411"/>
                  <a:pt x="2465408" y="3148314"/>
                </a:cubicBezTo>
                <a:cubicBezTo>
                  <a:pt x="2475870" y="3142037"/>
                  <a:pt x="2488557" y="3140597"/>
                  <a:pt x="2500132" y="3136739"/>
                </a:cubicBezTo>
                <a:cubicBezTo>
                  <a:pt x="2521939" y="3114932"/>
                  <a:pt x="2545113" y="3096298"/>
                  <a:pt x="2558005" y="3067291"/>
                </a:cubicBezTo>
                <a:cubicBezTo>
                  <a:pt x="2567915" y="3044993"/>
                  <a:pt x="2581154" y="2997843"/>
                  <a:pt x="2581154" y="2997843"/>
                </a:cubicBezTo>
                <a:cubicBezTo>
                  <a:pt x="2577296" y="2943828"/>
                  <a:pt x="2575907" y="2889579"/>
                  <a:pt x="2569580" y="2835797"/>
                </a:cubicBezTo>
                <a:cubicBezTo>
                  <a:pt x="2565347" y="2799819"/>
                  <a:pt x="2544070" y="2783879"/>
                  <a:pt x="2523281" y="2754774"/>
                </a:cubicBezTo>
                <a:cubicBezTo>
                  <a:pt x="2515195" y="2743454"/>
                  <a:pt x="2507034" y="2732128"/>
                  <a:pt x="2500132" y="2720050"/>
                </a:cubicBezTo>
                <a:cubicBezTo>
                  <a:pt x="2430140" y="2597566"/>
                  <a:pt x="2515722" y="2727965"/>
                  <a:pt x="2453833" y="2650602"/>
                </a:cubicBezTo>
                <a:cubicBezTo>
                  <a:pt x="2427093" y="2617176"/>
                  <a:pt x="2438589" y="2617573"/>
                  <a:pt x="2407534" y="2592729"/>
                </a:cubicBezTo>
                <a:cubicBezTo>
                  <a:pt x="2396671" y="2584039"/>
                  <a:pt x="2383497" y="2578485"/>
                  <a:pt x="2372810" y="2569579"/>
                </a:cubicBezTo>
                <a:cubicBezTo>
                  <a:pt x="2315010" y="2521412"/>
                  <a:pt x="2364385" y="2543621"/>
                  <a:pt x="2303362" y="2523281"/>
                </a:cubicBezTo>
                <a:cubicBezTo>
                  <a:pt x="2218773" y="2466887"/>
                  <a:pt x="2325123" y="2535715"/>
                  <a:pt x="2222339" y="2476982"/>
                </a:cubicBezTo>
                <a:cubicBezTo>
                  <a:pt x="2210261" y="2470080"/>
                  <a:pt x="2198935" y="2461919"/>
                  <a:pt x="2187615" y="2453833"/>
                </a:cubicBezTo>
                <a:cubicBezTo>
                  <a:pt x="2171917" y="2442620"/>
                  <a:pt x="2158065" y="2428680"/>
                  <a:pt x="2141316" y="2419109"/>
                </a:cubicBezTo>
                <a:cubicBezTo>
                  <a:pt x="2085009" y="2386933"/>
                  <a:pt x="2126305" y="2432774"/>
                  <a:pt x="2071868" y="2384385"/>
                </a:cubicBezTo>
                <a:cubicBezTo>
                  <a:pt x="2047399" y="2362635"/>
                  <a:pt x="2029660" y="2333096"/>
                  <a:pt x="2002420" y="2314936"/>
                </a:cubicBezTo>
                <a:cubicBezTo>
                  <a:pt x="1990845" y="2307220"/>
                  <a:pt x="1978093" y="2301029"/>
                  <a:pt x="1967696" y="2291787"/>
                </a:cubicBezTo>
                <a:lnTo>
                  <a:pt x="1863524" y="2187615"/>
                </a:lnTo>
                <a:cubicBezTo>
                  <a:pt x="1851949" y="2176040"/>
                  <a:pt x="1837880" y="2166511"/>
                  <a:pt x="1828800" y="2152891"/>
                </a:cubicBezTo>
                <a:lnTo>
                  <a:pt x="1782501" y="2083443"/>
                </a:lnTo>
                <a:cubicBezTo>
                  <a:pt x="1754322" y="1998903"/>
                  <a:pt x="1765270" y="2037668"/>
                  <a:pt x="1747777" y="1967696"/>
                </a:cubicBezTo>
                <a:cubicBezTo>
                  <a:pt x="1751635" y="1905964"/>
                  <a:pt x="1750177" y="1843669"/>
                  <a:pt x="1759352" y="1782501"/>
                </a:cubicBezTo>
                <a:cubicBezTo>
                  <a:pt x="1761912" y="1765437"/>
                  <a:pt x="1775704" y="1752061"/>
                  <a:pt x="1782501" y="1736202"/>
                </a:cubicBezTo>
                <a:cubicBezTo>
                  <a:pt x="1800105" y="1695127"/>
                  <a:pt x="1785450" y="1703825"/>
                  <a:pt x="1817225" y="1666754"/>
                </a:cubicBezTo>
                <a:cubicBezTo>
                  <a:pt x="1831429" y="1650183"/>
                  <a:pt x="1848091" y="1635888"/>
                  <a:pt x="1863524" y="1620455"/>
                </a:cubicBezTo>
                <a:cubicBezTo>
                  <a:pt x="1875099" y="1608880"/>
                  <a:pt x="1885153" y="1595552"/>
                  <a:pt x="1898248" y="1585731"/>
                </a:cubicBezTo>
                <a:cubicBezTo>
                  <a:pt x="1929114" y="1562582"/>
                  <a:pt x="1958743" y="1537684"/>
                  <a:pt x="1990846" y="1516283"/>
                </a:cubicBezTo>
                <a:cubicBezTo>
                  <a:pt x="2002421" y="1508567"/>
                  <a:pt x="2015315" y="1502534"/>
                  <a:pt x="2025570" y="1493134"/>
                </a:cubicBezTo>
                <a:cubicBezTo>
                  <a:pt x="2061770" y="1459951"/>
                  <a:pt x="2095018" y="1423686"/>
                  <a:pt x="2129742" y="1388962"/>
                </a:cubicBezTo>
                <a:cubicBezTo>
                  <a:pt x="2137458" y="1381245"/>
                  <a:pt x="2146838" y="1374892"/>
                  <a:pt x="2152891" y="1365812"/>
                </a:cubicBezTo>
                <a:cubicBezTo>
                  <a:pt x="2183758" y="1319513"/>
                  <a:pt x="2164466" y="1338804"/>
                  <a:pt x="2210765" y="1307939"/>
                </a:cubicBezTo>
                <a:cubicBezTo>
                  <a:pt x="2218481" y="1296364"/>
                  <a:pt x="2225008" y="1283902"/>
                  <a:pt x="2233914" y="1273215"/>
                </a:cubicBezTo>
                <a:cubicBezTo>
                  <a:pt x="2261763" y="1239795"/>
                  <a:pt x="2269220" y="1238103"/>
                  <a:pt x="2303362" y="1215341"/>
                </a:cubicBezTo>
                <a:cubicBezTo>
                  <a:pt x="2326123" y="1181199"/>
                  <a:pt x="2327815" y="1173742"/>
                  <a:pt x="2361235" y="1145893"/>
                </a:cubicBezTo>
                <a:cubicBezTo>
                  <a:pt x="2371922" y="1136987"/>
                  <a:pt x="2384385" y="1130460"/>
                  <a:pt x="2395960" y="1122744"/>
                </a:cubicBezTo>
                <a:cubicBezTo>
                  <a:pt x="2422967" y="1088020"/>
                  <a:pt x="2445876" y="1049678"/>
                  <a:pt x="2476982" y="1018572"/>
                </a:cubicBezTo>
                <a:cubicBezTo>
                  <a:pt x="2488557" y="1006997"/>
                  <a:pt x="2501053" y="996276"/>
                  <a:pt x="2511706" y="983848"/>
                </a:cubicBezTo>
                <a:cubicBezTo>
                  <a:pt x="2524261" y="969201"/>
                  <a:pt x="2533875" y="952196"/>
                  <a:pt x="2546430" y="937549"/>
                </a:cubicBezTo>
                <a:cubicBezTo>
                  <a:pt x="2557083" y="925121"/>
                  <a:pt x="2571104" y="915746"/>
                  <a:pt x="2581154" y="902825"/>
                </a:cubicBezTo>
                <a:cubicBezTo>
                  <a:pt x="2598235" y="880864"/>
                  <a:pt x="2612020" y="856526"/>
                  <a:pt x="2627453" y="833377"/>
                </a:cubicBezTo>
                <a:lnTo>
                  <a:pt x="2650603" y="798653"/>
                </a:lnTo>
                <a:cubicBezTo>
                  <a:pt x="2654461" y="787078"/>
                  <a:pt x="2656721" y="774842"/>
                  <a:pt x="2662177" y="763929"/>
                </a:cubicBezTo>
                <a:cubicBezTo>
                  <a:pt x="2668398" y="751486"/>
                  <a:pt x="2684172" y="743068"/>
                  <a:pt x="2685327" y="729205"/>
                </a:cubicBezTo>
                <a:cubicBezTo>
                  <a:pt x="2688637" y="689481"/>
                  <a:pt x="2674648" y="622384"/>
                  <a:pt x="2662177" y="578734"/>
                </a:cubicBezTo>
                <a:cubicBezTo>
                  <a:pt x="2658825" y="567003"/>
                  <a:pt x="2656880" y="554472"/>
                  <a:pt x="2650603" y="544010"/>
                </a:cubicBezTo>
                <a:cubicBezTo>
                  <a:pt x="2644988" y="534652"/>
                  <a:pt x="2635170" y="528577"/>
                  <a:pt x="2627453" y="520860"/>
                </a:cubicBezTo>
                <a:cubicBezTo>
                  <a:pt x="2623595" y="509285"/>
                  <a:pt x="2619230" y="497867"/>
                  <a:pt x="2615878" y="486136"/>
                </a:cubicBezTo>
                <a:cubicBezTo>
                  <a:pt x="2611508" y="470840"/>
                  <a:pt x="2610570" y="454459"/>
                  <a:pt x="2604304" y="439838"/>
                </a:cubicBezTo>
                <a:cubicBezTo>
                  <a:pt x="2598824" y="427052"/>
                  <a:pt x="2588056" y="417192"/>
                  <a:pt x="2581154" y="405114"/>
                </a:cubicBezTo>
                <a:cubicBezTo>
                  <a:pt x="2572593" y="390133"/>
                  <a:pt x="2566566" y="373796"/>
                  <a:pt x="2558005" y="358815"/>
                </a:cubicBezTo>
                <a:cubicBezTo>
                  <a:pt x="2542418" y="331538"/>
                  <a:pt x="2517876" y="302633"/>
                  <a:pt x="2500132" y="277792"/>
                </a:cubicBezTo>
                <a:cubicBezTo>
                  <a:pt x="2492046" y="266472"/>
                  <a:pt x="2485888" y="253755"/>
                  <a:pt x="2476982" y="243068"/>
                </a:cubicBezTo>
                <a:cubicBezTo>
                  <a:pt x="2435735" y="193573"/>
                  <a:pt x="2453062" y="221618"/>
                  <a:pt x="2407534" y="185195"/>
                </a:cubicBezTo>
                <a:cubicBezTo>
                  <a:pt x="2399013" y="178378"/>
                  <a:pt x="2393115" y="168593"/>
                  <a:pt x="2384385" y="162045"/>
                </a:cubicBezTo>
                <a:cubicBezTo>
                  <a:pt x="2362127" y="145352"/>
                  <a:pt x="2338086" y="131180"/>
                  <a:pt x="2314937" y="115747"/>
                </a:cubicBezTo>
                <a:lnTo>
                  <a:pt x="2280213" y="92597"/>
                </a:lnTo>
                <a:cubicBezTo>
                  <a:pt x="2268638" y="84881"/>
                  <a:pt x="2258686" y="73847"/>
                  <a:pt x="2245489" y="69448"/>
                </a:cubicBezTo>
                <a:lnTo>
                  <a:pt x="2106592" y="23149"/>
                </a:lnTo>
                <a:lnTo>
                  <a:pt x="2071868" y="11574"/>
                </a:lnTo>
                <a:lnTo>
                  <a:pt x="2037144" y="0"/>
                </a:lnTo>
                <a:cubicBezTo>
                  <a:pt x="2010137" y="3858"/>
                  <a:pt x="1982874" y="6224"/>
                  <a:pt x="1956122" y="11574"/>
                </a:cubicBezTo>
                <a:cubicBezTo>
                  <a:pt x="1892146" y="24369"/>
                  <a:pt x="1931043" y="17362"/>
                  <a:pt x="1909823" y="3472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202C0-2C8E-B81D-C66D-FAB2EC615A8C}"/>
              </a:ext>
            </a:extLst>
          </p:cNvPr>
          <p:cNvCxnSpPr/>
          <p:nvPr/>
        </p:nvCxnSpPr>
        <p:spPr>
          <a:xfrm flipH="1">
            <a:off x="8472668" y="2986268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BA7B54-4707-03C1-E23F-0BC9E0296E9E}"/>
              </a:ext>
            </a:extLst>
          </p:cNvPr>
          <p:cNvCxnSpPr/>
          <p:nvPr/>
        </p:nvCxnSpPr>
        <p:spPr>
          <a:xfrm flipH="1">
            <a:off x="7652794" y="4099366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0A5C38-580F-C9CA-0E71-1BEE2194A4A3}"/>
              </a:ext>
            </a:extLst>
          </p:cNvPr>
          <p:cNvCxnSpPr>
            <a:cxnSpLocks/>
          </p:cNvCxnSpPr>
          <p:nvPr/>
        </p:nvCxnSpPr>
        <p:spPr>
          <a:xfrm flipH="1">
            <a:off x="7778187" y="4938652"/>
            <a:ext cx="10780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889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17B03-8CF3-A0AF-0544-7E38C14A2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1A53-67E7-12DB-A7FF-6BC683D54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E1ECD4-4259-6FBF-F85A-FF7D7B54DDE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49ECEA5-5DA8-016D-ED1F-D0E2C0DDE92C}"/>
              </a:ext>
            </a:extLst>
          </p:cNvPr>
          <p:cNvSpPr txBox="1"/>
          <p:nvPr/>
        </p:nvSpPr>
        <p:spPr>
          <a:xfrm>
            <a:off x="754460" y="1635703"/>
            <a:ext cx="5564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A = {1,2,4,5,6}</a:t>
            </a:r>
          </a:p>
        </p:txBody>
      </p: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C07DED24-9C70-F3DE-020E-F566B53B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6584589" y="1928090"/>
            <a:ext cx="5140410" cy="470491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C1D3EC-DD07-B689-FCA8-D7E22BB197B3}"/>
              </a:ext>
            </a:extLst>
          </p:cNvPr>
          <p:cNvCxnSpPr/>
          <p:nvPr/>
        </p:nvCxnSpPr>
        <p:spPr>
          <a:xfrm flipH="1">
            <a:off x="8472668" y="2986268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924BFF-31E3-282A-3D23-082026B6B327}"/>
              </a:ext>
            </a:extLst>
          </p:cNvPr>
          <p:cNvCxnSpPr/>
          <p:nvPr/>
        </p:nvCxnSpPr>
        <p:spPr>
          <a:xfrm flipH="1">
            <a:off x="7652794" y="4099366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DD4A03-16EB-495A-D0CA-401214CFEF6C}"/>
              </a:ext>
            </a:extLst>
          </p:cNvPr>
          <p:cNvCxnSpPr>
            <a:cxnSpLocks/>
          </p:cNvCxnSpPr>
          <p:nvPr/>
        </p:nvCxnSpPr>
        <p:spPr>
          <a:xfrm flipH="1">
            <a:off x="7778187" y="4938652"/>
            <a:ext cx="10780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3BDFE6-3552-B178-90F8-91F8CFBE959B}"/>
              </a:ext>
            </a:extLst>
          </p:cNvPr>
          <p:cNvCxnSpPr>
            <a:cxnSpLocks/>
          </p:cNvCxnSpPr>
          <p:nvPr/>
        </p:nvCxnSpPr>
        <p:spPr>
          <a:xfrm>
            <a:off x="9144000" y="5243332"/>
            <a:ext cx="0" cy="5324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94B4373B-6BA0-63FA-A3DA-C7AD0C452F10}"/>
              </a:ext>
            </a:extLst>
          </p:cNvPr>
          <p:cNvSpPr/>
          <p:nvPr/>
        </p:nvSpPr>
        <p:spPr>
          <a:xfrm>
            <a:off x="6840638" y="2095018"/>
            <a:ext cx="3044142" cy="4490977"/>
          </a:xfrm>
          <a:custGeom>
            <a:avLst/>
            <a:gdLst>
              <a:gd name="connsiteX0" fmla="*/ 2824223 w 3044142"/>
              <a:gd name="connsiteY0" fmla="*/ 4282633 h 4490977"/>
              <a:gd name="connsiteX1" fmla="*/ 2835797 w 3044142"/>
              <a:gd name="connsiteY1" fmla="*/ 3784921 h 4490977"/>
              <a:gd name="connsiteX2" fmla="*/ 2847372 w 3044142"/>
              <a:gd name="connsiteY2" fmla="*/ 3692324 h 4490977"/>
              <a:gd name="connsiteX3" fmla="*/ 2858947 w 3044142"/>
              <a:gd name="connsiteY3" fmla="*/ 3553428 h 4490977"/>
              <a:gd name="connsiteX4" fmla="*/ 2858947 w 3044142"/>
              <a:gd name="connsiteY4" fmla="*/ 2789498 h 4490977"/>
              <a:gd name="connsiteX5" fmla="*/ 2847372 w 3044142"/>
              <a:gd name="connsiteY5" fmla="*/ 2743200 h 4490977"/>
              <a:gd name="connsiteX6" fmla="*/ 2789499 w 3044142"/>
              <a:gd name="connsiteY6" fmla="*/ 2662177 h 4490977"/>
              <a:gd name="connsiteX7" fmla="*/ 2720051 w 3044142"/>
              <a:gd name="connsiteY7" fmla="*/ 2581154 h 4490977"/>
              <a:gd name="connsiteX8" fmla="*/ 2685327 w 3044142"/>
              <a:gd name="connsiteY8" fmla="*/ 2558005 h 4490977"/>
              <a:gd name="connsiteX9" fmla="*/ 2662177 w 3044142"/>
              <a:gd name="connsiteY9" fmla="*/ 2534855 h 4490977"/>
              <a:gd name="connsiteX10" fmla="*/ 2581154 w 3044142"/>
              <a:gd name="connsiteY10" fmla="*/ 2488557 h 4490977"/>
              <a:gd name="connsiteX11" fmla="*/ 2558005 w 3044142"/>
              <a:gd name="connsiteY11" fmla="*/ 2465407 h 4490977"/>
              <a:gd name="connsiteX12" fmla="*/ 2465408 w 3044142"/>
              <a:gd name="connsiteY12" fmla="*/ 2395959 h 4490977"/>
              <a:gd name="connsiteX13" fmla="*/ 2395959 w 3044142"/>
              <a:gd name="connsiteY13" fmla="*/ 2303362 h 4490977"/>
              <a:gd name="connsiteX14" fmla="*/ 2326511 w 3044142"/>
              <a:gd name="connsiteY14" fmla="*/ 2233914 h 4490977"/>
              <a:gd name="connsiteX15" fmla="*/ 2233914 w 3044142"/>
              <a:gd name="connsiteY15" fmla="*/ 2164466 h 4490977"/>
              <a:gd name="connsiteX16" fmla="*/ 2210765 w 3044142"/>
              <a:gd name="connsiteY16" fmla="*/ 2141316 h 4490977"/>
              <a:gd name="connsiteX17" fmla="*/ 2106592 w 3044142"/>
              <a:gd name="connsiteY17" fmla="*/ 2083443 h 4490977"/>
              <a:gd name="connsiteX18" fmla="*/ 2071868 w 3044142"/>
              <a:gd name="connsiteY18" fmla="*/ 2071868 h 4490977"/>
              <a:gd name="connsiteX19" fmla="*/ 2037144 w 3044142"/>
              <a:gd name="connsiteY19" fmla="*/ 2037144 h 4490977"/>
              <a:gd name="connsiteX20" fmla="*/ 1967696 w 3044142"/>
              <a:gd name="connsiteY20" fmla="*/ 1979271 h 4490977"/>
              <a:gd name="connsiteX21" fmla="*/ 1979271 w 3044142"/>
              <a:gd name="connsiteY21" fmla="*/ 1817225 h 4490977"/>
              <a:gd name="connsiteX22" fmla="*/ 1990846 w 3044142"/>
              <a:gd name="connsiteY22" fmla="*/ 1782501 h 4490977"/>
              <a:gd name="connsiteX23" fmla="*/ 2025570 w 3044142"/>
              <a:gd name="connsiteY23" fmla="*/ 1736202 h 4490977"/>
              <a:gd name="connsiteX24" fmla="*/ 2048719 w 3044142"/>
              <a:gd name="connsiteY24" fmla="*/ 1689904 h 4490977"/>
              <a:gd name="connsiteX25" fmla="*/ 2106592 w 3044142"/>
              <a:gd name="connsiteY25" fmla="*/ 1608881 h 4490977"/>
              <a:gd name="connsiteX26" fmla="*/ 2164466 w 3044142"/>
              <a:gd name="connsiteY26" fmla="*/ 1551007 h 4490977"/>
              <a:gd name="connsiteX27" fmla="*/ 2245489 w 3044142"/>
              <a:gd name="connsiteY27" fmla="*/ 1458410 h 4490977"/>
              <a:gd name="connsiteX28" fmla="*/ 2326511 w 3044142"/>
              <a:gd name="connsiteY28" fmla="*/ 1388962 h 4490977"/>
              <a:gd name="connsiteX29" fmla="*/ 2372810 w 3044142"/>
              <a:gd name="connsiteY29" fmla="*/ 1354238 h 4490977"/>
              <a:gd name="connsiteX30" fmla="*/ 2465408 w 3044142"/>
              <a:gd name="connsiteY30" fmla="*/ 1273215 h 4490977"/>
              <a:gd name="connsiteX31" fmla="*/ 2558005 w 3044142"/>
              <a:gd name="connsiteY31" fmla="*/ 1180617 h 4490977"/>
              <a:gd name="connsiteX32" fmla="*/ 2627453 w 3044142"/>
              <a:gd name="connsiteY32" fmla="*/ 1134319 h 4490977"/>
              <a:gd name="connsiteX33" fmla="*/ 2696901 w 3044142"/>
              <a:gd name="connsiteY33" fmla="*/ 1064871 h 4490977"/>
              <a:gd name="connsiteX34" fmla="*/ 2789499 w 3044142"/>
              <a:gd name="connsiteY34" fmla="*/ 960698 h 4490977"/>
              <a:gd name="connsiteX35" fmla="*/ 2858947 w 3044142"/>
              <a:gd name="connsiteY35" fmla="*/ 902825 h 4490977"/>
              <a:gd name="connsiteX36" fmla="*/ 2928395 w 3044142"/>
              <a:gd name="connsiteY36" fmla="*/ 810228 h 4490977"/>
              <a:gd name="connsiteX37" fmla="*/ 2951544 w 3044142"/>
              <a:gd name="connsiteY37" fmla="*/ 775504 h 4490977"/>
              <a:gd name="connsiteX38" fmla="*/ 2986268 w 3044142"/>
              <a:gd name="connsiteY38" fmla="*/ 706055 h 4490977"/>
              <a:gd name="connsiteX39" fmla="*/ 3009418 w 3044142"/>
              <a:gd name="connsiteY39" fmla="*/ 613458 h 4490977"/>
              <a:gd name="connsiteX40" fmla="*/ 3020992 w 3044142"/>
              <a:gd name="connsiteY40" fmla="*/ 544010 h 4490977"/>
              <a:gd name="connsiteX41" fmla="*/ 3044142 w 3044142"/>
              <a:gd name="connsiteY41" fmla="*/ 474562 h 4490977"/>
              <a:gd name="connsiteX42" fmla="*/ 3032567 w 3044142"/>
              <a:gd name="connsiteY42" fmla="*/ 150471 h 4490977"/>
              <a:gd name="connsiteX43" fmla="*/ 2997843 w 3044142"/>
              <a:gd name="connsiteY43" fmla="*/ 115747 h 4490977"/>
              <a:gd name="connsiteX44" fmla="*/ 2963119 w 3044142"/>
              <a:gd name="connsiteY44" fmla="*/ 69448 h 4490977"/>
              <a:gd name="connsiteX45" fmla="*/ 2835797 w 3044142"/>
              <a:gd name="connsiteY45" fmla="*/ 11574 h 4490977"/>
              <a:gd name="connsiteX46" fmla="*/ 2789499 w 3044142"/>
              <a:gd name="connsiteY46" fmla="*/ 0 h 4490977"/>
              <a:gd name="connsiteX47" fmla="*/ 2280213 w 3044142"/>
              <a:gd name="connsiteY47" fmla="*/ 11574 h 4490977"/>
              <a:gd name="connsiteX48" fmla="*/ 2164466 w 3044142"/>
              <a:gd name="connsiteY48" fmla="*/ 46298 h 4490977"/>
              <a:gd name="connsiteX49" fmla="*/ 2013995 w 3044142"/>
              <a:gd name="connsiteY49" fmla="*/ 92597 h 4490977"/>
              <a:gd name="connsiteX50" fmla="*/ 1979271 w 3044142"/>
              <a:gd name="connsiteY50" fmla="*/ 127321 h 4490977"/>
              <a:gd name="connsiteX51" fmla="*/ 1932972 w 3044142"/>
              <a:gd name="connsiteY51" fmla="*/ 150471 h 4490977"/>
              <a:gd name="connsiteX52" fmla="*/ 1875099 w 3044142"/>
              <a:gd name="connsiteY52" fmla="*/ 185195 h 4490977"/>
              <a:gd name="connsiteX53" fmla="*/ 1828800 w 3044142"/>
              <a:gd name="connsiteY53" fmla="*/ 219919 h 4490977"/>
              <a:gd name="connsiteX54" fmla="*/ 1782501 w 3044142"/>
              <a:gd name="connsiteY54" fmla="*/ 243068 h 4490977"/>
              <a:gd name="connsiteX55" fmla="*/ 1666754 w 3044142"/>
              <a:gd name="connsiteY55" fmla="*/ 324091 h 4490977"/>
              <a:gd name="connsiteX56" fmla="*/ 1585732 w 3044142"/>
              <a:gd name="connsiteY56" fmla="*/ 370390 h 4490977"/>
              <a:gd name="connsiteX57" fmla="*/ 1539433 w 3044142"/>
              <a:gd name="connsiteY57" fmla="*/ 393539 h 4490977"/>
              <a:gd name="connsiteX58" fmla="*/ 1446835 w 3044142"/>
              <a:gd name="connsiteY58" fmla="*/ 462987 h 4490977"/>
              <a:gd name="connsiteX59" fmla="*/ 1400537 w 3044142"/>
              <a:gd name="connsiteY59" fmla="*/ 497711 h 4490977"/>
              <a:gd name="connsiteX60" fmla="*/ 1354238 w 3044142"/>
              <a:gd name="connsiteY60" fmla="*/ 544010 h 4490977"/>
              <a:gd name="connsiteX61" fmla="*/ 1307939 w 3044142"/>
              <a:gd name="connsiteY61" fmla="*/ 578734 h 4490977"/>
              <a:gd name="connsiteX62" fmla="*/ 1261640 w 3044142"/>
              <a:gd name="connsiteY62" fmla="*/ 625033 h 4490977"/>
              <a:gd name="connsiteX63" fmla="*/ 1180618 w 3044142"/>
              <a:gd name="connsiteY63" fmla="*/ 694481 h 4490977"/>
              <a:gd name="connsiteX64" fmla="*/ 1099595 w 3044142"/>
              <a:gd name="connsiteY64" fmla="*/ 775504 h 4490977"/>
              <a:gd name="connsiteX65" fmla="*/ 1041721 w 3044142"/>
              <a:gd name="connsiteY65" fmla="*/ 821802 h 4490977"/>
              <a:gd name="connsiteX66" fmla="*/ 949124 w 3044142"/>
              <a:gd name="connsiteY66" fmla="*/ 914400 h 4490977"/>
              <a:gd name="connsiteX67" fmla="*/ 891251 w 3044142"/>
              <a:gd name="connsiteY67" fmla="*/ 972273 h 4490977"/>
              <a:gd name="connsiteX68" fmla="*/ 775504 w 3044142"/>
              <a:gd name="connsiteY68" fmla="*/ 1076445 h 4490977"/>
              <a:gd name="connsiteX69" fmla="*/ 740780 w 3044142"/>
              <a:gd name="connsiteY69" fmla="*/ 1122744 h 4490977"/>
              <a:gd name="connsiteX70" fmla="*/ 694481 w 3044142"/>
              <a:gd name="connsiteY70" fmla="*/ 1157468 h 4490977"/>
              <a:gd name="connsiteX71" fmla="*/ 625033 w 3044142"/>
              <a:gd name="connsiteY71" fmla="*/ 1238491 h 4490977"/>
              <a:gd name="connsiteX72" fmla="*/ 590309 w 3044142"/>
              <a:gd name="connsiteY72" fmla="*/ 1273215 h 4490977"/>
              <a:gd name="connsiteX73" fmla="*/ 555585 w 3044142"/>
              <a:gd name="connsiteY73" fmla="*/ 1319514 h 4490977"/>
              <a:gd name="connsiteX74" fmla="*/ 509286 w 3044142"/>
              <a:gd name="connsiteY74" fmla="*/ 1365812 h 4490977"/>
              <a:gd name="connsiteX75" fmla="*/ 474562 w 3044142"/>
              <a:gd name="connsiteY75" fmla="*/ 1412111 h 4490977"/>
              <a:gd name="connsiteX76" fmla="*/ 439838 w 3044142"/>
              <a:gd name="connsiteY76" fmla="*/ 1446835 h 4490977"/>
              <a:gd name="connsiteX77" fmla="*/ 370390 w 3044142"/>
              <a:gd name="connsiteY77" fmla="*/ 1539433 h 4490977"/>
              <a:gd name="connsiteX78" fmla="*/ 335666 w 3044142"/>
              <a:gd name="connsiteY78" fmla="*/ 1585731 h 4490977"/>
              <a:gd name="connsiteX79" fmla="*/ 312516 w 3044142"/>
              <a:gd name="connsiteY79" fmla="*/ 1632030 h 4490977"/>
              <a:gd name="connsiteX80" fmla="*/ 289367 w 3044142"/>
              <a:gd name="connsiteY80" fmla="*/ 1666754 h 4490977"/>
              <a:gd name="connsiteX81" fmla="*/ 266218 w 3044142"/>
              <a:gd name="connsiteY81" fmla="*/ 1724628 h 4490977"/>
              <a:gd name="connsiteX82" fmla="*/ 219919 w 3044142"/>
              <a:gd name="connsiteY82" fmla="*/ 1817225 h 4490977"/>
              <a:gd name="connsiteX83" fmla="*/ 196770 w 3044142"/>
              <a:gd name="connsiteY83" fmla="*/ 1863524 h 4490977"/>
              <a:gd name="connsiteX84" fmla="*/ 150471 w 3044142"/>
              <a:gd name="connsiteY84" fmla="*/ 1967696 h 4490977"/>
              <a:gd name="connsiteX85" fmla="*/ 138896 w 3044142"/>
              <a:gd name="connsiteY85" fmla="*/ 2013995 h 4490977"/>
              <a:gd name="connsiteX86" fmla="*/ 92597 w 3044142"/>
              <a:gd name="connsiteY86" fmla="*/ 2106592 h 4490977"/>
              <a:gd name="connsiteX87" fmla="*/ 81023 w 3044142"/>
              <a:gd name="connsiteY87" fmla="*/ 2152891 h 4490977"/>
              <a:gd name="connsiteX88" fmla="*/ 69448 w 3044142"/>
              <a:gd name="connsiteY88" fmla="*/ 2187615 h 4490977"/>
              <a:gd name="connsiteX89" fmla="*/ 46299 w 3044142"/>
              <a:gd name="connsiteY89" fmla="*/ 2280212 h 4490977"/>
              <a:gd name="connsiteX90" fmla="*/ 23149 w 3044142"/>
              <a:gd name="connsiteY90" fmla="*/ 2384385 h 4490977"/>
              <a:gd name="connsiteX91" fmla="*/ 11575 w 3044142"/>
              <a:gd name="connsiteY91" fmla="*/ 2488557 h 4490977"/>
              <a:gd name="connsiteX92" fmla="*/ 0 w 3044142"/>
              <a:gd name="connsiteY92" fmla="*/ 2523281 h 4490977"/>
              <a:gd name="connsiteX93" fmla="*/ 11575 w 3044142"/>
              <a:gd name="connsiteY93" fmla="*/ 2812648 h 4490977"/>
              <a:gd name="connsiteX94" fmla="*/ 69448 w 3044142"/>
              <a:gd name="connsiteY94" fmla="*/ 2916820 h 4490977"/>
              <a:gd name="connsiteX95" fmla="*/ 92597 w 3044142"/>
              <a:gd name="connsiteY95" fmla="*/ 2951544 h 4490977"/>
              <a:gd name="connsiteX96" fmla="*/ 115747 w 3044142"/>
              <a:gd name="connsiteY96" fmla="*/ 2997843 h 4490977"/>
              <a:gd name="connsiteX97" fmla="*/ 150471 w 3044142"/>
              <a:gd name="connsiteY97" fmla="*/ 3044141 h 4490977"/>
              <a:gd name="connsiteX98" fmla="*/ 196770 w 3044142"/>
              <a:gd name="connsiteY98" fmla="*/ 3136739 h 4490977"/>
              <a:gd name="connsiteX99" fmla="*/ 231494 w 3044142"/>
              <a:gd name="connsiteY99" fmla="*/ 3206187 h 4490977"/>
              <a:gd name="connsiteX100" fmla="*/ 254643 w 3044142"/>
              <a:gd name="connsiteY100" fmla="*/ 3252486 h 4490977"/>
              <a:gd name="connsiteX101" fmla="*/ 300942 w 3044142"/>
              <a:gd name="connsiteY101" fmla="*/ 3321934 h 4490977"/>
              <a:gd name="connsiteX102" fmla="*/ 335666 w 3044142"/>
              <a:gd name="connsiteY102" fmla="*/ 3368233 h 4490977"/>
              <a:gd name="connsiteX103" fmla="*/ 405114 w 3044142"/>
              <a:gd name="connsiteY103" fmla="*/ 3495554 h 4490977"/>
              <a:gd name="connsiteX104" fmla="*/ 474562 w 3044142"/>
              <a:gd name="connsiteY104" fmla="*/ 3611301 h 4490977"/>
              <a:gd name="connsiteX105" fmla="*/ 567159 w 3044142"/>
              <a:gd name="connsiteY105" fmla="*/ 3773347 h 4490977"/>
              <a:gd name="connsiteX106" fmla="*/ 601884 w 3044142"/>
              <a:gd name="connsiteY106" fmla="*/ 3865944 h 4490977"/>
              <a:gd name="connsiteX107" fmla="*/ 625033 w 3044142"/>
              <a:gd name="connsiteY107" fmla="*/ 3912243 h 4490977"/>
              <a:gd name="connsiteX108" fmla="*/ 659757 w 3044142"/>
              <a:gd name="connsiteY108" fmla="*/ 3958541 h 4490977"/>
              <a:gd name="connsiteX109" fmla="*/ 682906 w 3044142"/>
              <a:gd name="connsiteY109" fmla="*/ 3993266 h 4490977"/>
              <a:gd name="connsiteX110" fmla="*/ 717630 w 3044142"/>
              <a:gd name="connsiteY110" fmla="*/ 4039564 h 4490977"/>
              <a:gd name="connsiteX111" fmla="*/ 775504 w 3044142"/>
              <a:gd name="connsiteY111" fmla="*/ 4109012 h 4490977"/>
              <a:gd name="connsiteX112" fmla="*/ 798653 w 3044142"/>
              <a:gd name="connsiteY112" fmla="*/ 4143736 h 4490977"/>
              <a:gd name="connsiteX113" fmla="*/ 902825 w 3044142"/>
              <a:gd name="connsiteY113" fmla="*/ 4236334 h 4490977"/>
              <a:gd name="connsiteX114" fmla="*/ 1018572 w 3044142"/>
              <a:gd name="connsiteY114" fmla="*/ 4305782 h 4490977"/>
              <a:gd name="connsiteX115" fmla="*/ 1099595 w 3044142"/>
              <a:gd name="connsiteY115" fmla="*/ 4328931 h 4490977"/>
              <a:gd name="connsiteX116" fmla="*/ 1134319 w 3044142"/>
              <a:gd name="connsiteY116" fmla="*/ 4340506 h 4490977"/>
              <a:gd name="connsiteX117" fmla="*/ 1169043 w 3044142"/>
              <a:gd name="connsiteY117" fmla="*/ 4363655 h 4490977"/>
              <a:gd name="connsiteX118" fmla="*/ 1261640 w 3044142"/>
              <a:gd name="connsiteY118" fmla="*/ 4375230 h 4490977"/>
              <a:gd name="connsiteX119" fmla="*/ 1307939 w 3044142"/>
              <a:gd name="connsiteY119" fmla="*/ 4398379 h 4490977"/>
              <a:gd name="connsiteX120" fmla="*/ 1527858 w 3044142"/>
              <a:gd name="connsiteY120" fmla="*/ 4433104 h 4490977"/>
              <a:gd name="connsiteX121" fmla="*/ 1921397 w 3044142"/>
              <a:gd name="connsiteY121" fmla="*/ 4456253 h 4490977"/>
              <a:gd name="connsiteX122" fmla="*/ 2210765 w 3044142"/>
              <a:gd name="connsiteY122" fmla="*/ 4490977 h 4490977"/>
              <a:gd name="connsiteX123" fmla="*/ 2546430 w 3044142"/>
              <a:gd name="connsiteY123" fmla="*/ 4479402 h 4490977"/>
              <a:gd name="connsiteX124" fmla="*/ 2615878 w 3044142"/>
              <a:gd name="connsiteY124" fmla="*/ 4467828 h 4490977"/>
              <a:gd name="connsiteX125" fmla="*/ 2720051 w 3044142"/>
              <a:gd name="connsiteY125" fmla="*/ 4444678 h 4490977"/>
              <a:gd name="connsiteX126" fmla="*/ 2754775 w 3044142"/>
              <a:gd name="connsiteY126" fmla="*/ 4433104 h 4490977"/>
              <a:gd name="connsiteX127" fmla="*/ 2777924 w 3044142"/>
              <a:gd name="connsiteY127" fmla="*/ 4409954 h 4490977"/>
              <a:gd name="connsiteX128" fmla="*/ 2801073 w 3044142"/>
              <a:gd name="connsiteY128" fmla="*/ 4294207 h 4490977"/>
              <a:gd name="connsiteX129" fmla="*/ 2824223 w 3044142"/>
              <a:gd name="connsiteY129" fmla="*/ 4282633 h 449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3044142" h="4490977">
                <a:moveTo>
                  <a:pt x="2824223" y="4282633"/>
                </a:moveTo>
                <a:cubicBezTo>
                  <a:pt x="2830010" y="4197752"/>
                  <a:pt x="2829294" y="3950742"/>
                  <a:pt x="2835797" y="3784921"/>
                </a:cubicBezTo>
                <a:cubicBezTo>
                  <a:pt x="2837016" y="3753839"/>
                  <a:pt x="2844277" y="3723276"/>
                  <a:pt x="2847372" y="3692324"/>
                </a:cubicBezTo>
                <a:cubicBezTo>
                  <a:pt x="2851995" y="3646095"/>
                  <a:pt x="2855089" y="3599727"/>
                  <a:pt x="2858947" y="3553428"/>
                </a:cubicBezTo>
                <a:cubicBezTo>
                  <a:pt x="2866366" y="3226971"/>
                  <a:pt x="2881276" y="3079780"/>
                  <a:pt x="2858947" y="2789498"/>
                </a:cubicBezTo>
                <a:cubicBezTo>
                  <a:pt x="2857727" y="2773637"/>
                  <a:pt x="2853638" y="2757821"/>
                  <a:pt x="2847372" y="2743200"/>
                </a:cubicBezTo>
                <a:cubicBezTo>
                  <a:pt x="2841526" y="2729560"/>
                  <a:pt x="2793735" y="2668107"/>
                  <a:pt x="2789499" y="2662177"/>
                </a:cubicBezTo>
                <a:cubicBezTo>
                  <a:pt x="2757166" y="2616912"/>
                  <a:pt x="2771598" y="2625337"/>
                  <a:pt x="2720051" y="2581154"/>
                </a:cubicBezTo>
                <a:cubicBezTo>
                  <a:pt x="2709489" y="2572101"/>
                  <a:pt x="2696190" y="2566695"/>
                  <a:pt x="2685327" y="2558005"/>
                </a:cubicBezTo>
                <a:cubicBezTo>
                  <a:pt x="2676805" y="2551188"/>
                  <a:pt x="2671257" y="2540908"/>
                  <a:pt x="2662177" y="2534855"/>
                </a:cubicBezTo>
                <a:cubicBezTo>
                  <a:pt x="2590894" y="2487334"/>
                  <a:pt x="2640346" y="2535911"/>
                  <a:pt x="2581154" y="2488557"/>
                </a:cubicBezTo>
                <a:cubicBezTo>
                  <a:pt x="2572633" y="2481740"/>
                  <a:pt x="2566526" y="2472224"/>
                  <a:pt x="2558005" y="2465407"/>
                </a:cubicBezTo>
                <a:cubicBezTo>
                  <a:pt x="2412393" y="2348916"/>
                  <a:pt x="2694566" y="2592379"/>
                  <a:pt x="2465408" y="2395959"/>
                </a:cubicBezTo>
                <a:cubicBezTo>
                  <a:pt x="2393528" y="2334348"/>
                  <a:pt x="2522390" y="2429793"/>
                  <a:pt x="2395959" y="2303362"/>
                </a:cubicBezTo>
                <a:cubicBezTo>
                  <a:pt x="2372810" y="2280213"/>
                  <a:pt x="2352701" y="2253557"/>
                  <a:pt x="2326511" y="2233914"/>
                </a:cubicBezTo>
                <a:cubicBezTo>
                  <a:pt x="2295645" y="2210765"/>
                  <a:pt x="2261195" y="2191748"/>
                  <a:pt x="2233914" y="2164466"/>
                </a:cubicBezTo>
                <a:cubicBezTo>
                  <a:pt x="2226198" y="2156749"/>
                  <a:pt x="2219645" y="2147659"/>
                  <a:pt x="2210765" y="2141316"/>
                </a:cubicBezTo>
                <a:cubicBezTo>
                  <a:pt x="2188813" y="2125636"/>
                  <a:pt x="2134115" y="2095238"/>
                  <a:pt x="2106592" y="2083443"/>
                </a:cubicBezTo>
                <a:cubicBezTo>
                  <a:pt x="2095378" y="2078637"/>
                  <a:pt x="2083443" y="2075726"/>
                  <a:pt x="2071868" y="2071868"/>
                </a:cubicBezTo>
                <a:cubicBezTo>
                  <a:pt x="2060293" y="2060293"/>
                  <a:pt x="2049572" y="2047797"/>
                  <a:pt x="2037144" y="2037144"/>
                </a:cubicBezTo>
                <a:cubicBezTo>
                  <a:pt x="1940832" y="1954590"/>
                  <a:pt x="2027841" y="2039414"/>
                  <a:pt x="1967696" y="1979271"/>
                </a:cubicBezTo>
                <a:cubicBezTo>
                  <a:pt x="1971554" y="1925256"/>
                  <a:pt x="1972944" y="1871007"/>
                  <a:pt x="1979271" y="1817225"/>
                </a:cubicBezTo>
                <a:cubicBezTo>
                  <a:pt x="1980697" y="1805108"/>
                  <a:pt x="1984793" y="1793094"/>
                  <a:pt x="1990846" y="1782501"/>
                </a:cubicBezTo>
                <a:cubicBezTo>
                  <a:pt x="2000417" y="1765752"/>
                  <a:pt x="2015346" y="1752561"/>
                  <a:pt x="2025570" y="1736202"/>
                </a:cubicBezTo>
                <a:cubicBezTo>
                  <a:pt x="2034715" y="1721570"/>
                  <a:pt x="2040159" y="1704885"/>
                  <a:pt x="2048719" y="1689904"/>
                </a:cubicBezTo>
                <a:cubicBezTo>
                  <a:pt x="2058679" y="1672473"/>
                  <a:pt x="2096649" y="1620067"/>
                  <a:pt x="2106592" y="1608881"/>
                </a:cubicBezTo>
                <a:cubicBezTo>
                  <a:pt x="2124717" y="1588490"/>
                  <a:pt x="2148097" y="1572833"/>
                  <a:pt x="2164466" y="1551007"/>
                </a:cubicBezTo>
                <a:cubicBezTo>
                  <a:pt x="2189580" y="1517522"/>
                  <a:pt x="2211238" y="1484099"/>
                  <a:pt x="2245489" y="1458410"/>
                </a:cubicBezTo>
                <a:cubicBezTo>
                  <a:pt x="2380891" y="1356857"/>
                  <a:pt x="2213650" y="1485700"/>
                  <a:pt x="2326511" y="1388962"/>
                </a:cubicBezTo>
                <a:cubicBezTo>
                  <a:pt x="2341158" y="1376407"/>
                  <a:pt x="2357990" y="1366588"/>
                  <a:pt x="2372810" y="1354238"/>
                </a:cubicBezTo>
                <a:cubicBezTo>
                  <a:pt x="2404318" y="1327982"/>
                  <a:pt x="2435487" y="1301266"/>
                  <a:pt x="2465408" y="1273215"/>
                </a:cubicBezTo>
                <a:cubicBezTo>
                  <a:pt x="2497253" y="1243360"/>
                  <a:pt x="2521685" y="1204830"/>
                  <a:pt x="2558005" y="1180617"/>
                </a:cubicBezTo>
                <a:lnTo>
                  <a:pt x="2627453" y="1134319"/>
                </a:lnTo>
                <a:cubicBezTo>
                  <a:pt x="2682011" y="1052485"/>
                  <a:pt x="2610759" y="1151013"/>
                  <a:pt x="2696901" y="1064871"/>
                </a:cubicBezTo>
                <a:cubicBezTo>
                  <a:pt x="2744113" y="1017659"/>
                  <a:pt x="2744952" y="997821"/>
                  <a:pt x="2789499" y="960698"/>
                </a:cubicBezTo>
                <a:cubicBezTo>
                  <a:pt x="2836925" y="921176"/>
                  <a:pt x="2815467" y="955968"/>
                  <a:pt x="2858947" y="902825"/>
                </a:cubicBezTo>
                <a:cubicBezTo>
                  <a:pt x="2883379" y="872964"/>
                  <a:pt x="2906994" y="842330"/>
                  <a:pt x="2928395" y="810228"/>
                </a:cubicBezTo>
                <a:cubicBezTo>
                  <a:pt x="2936111" y="798653"/>
                  <a:pt x="2945323" y="787946"/>
                  <a:pt x="2951544" y="775504"/>
                </a:cubicBezTo>
                <a:cubicBezTo>
                  <a:pt x="2999465" y="679661"/>
                  <a:pt x="2919927" y="805567"/>
                  <a:pt x="2986268" y="706055"/>
                </a:cubicBezTo>
                <a:cubicBezTo>
                  <a:pt x="2993985" y="675189"/>
                  <a:pt x="3004188" y="644841"/>
                  <a:pt x="3009418" y="613458"/>
                </a:cubicBezTo>
                <a:cubicBezTo>
                  <a:pt x="3013276" y="590309"/>
                  <a:pt x="3015300" y="566778"/>
                  <a:pt x="3020992" y="544010"/>
                </a:cubicBezTo>
                <a:cubicBezTo>
                  <a:pt x="3026910" y="520337"/>
                  <a:pt x="3036425" y="497711"/>
                  <a:pt x="3044142" y="474562"/>
                </a:cubicBezTo>
                <a:cubicBezTo>
                  <a:pt x="3040284" y="366532"/>
                  <a:pt x="3046401" y="257681"/>
                  <a:pt x="3032567" y="150471"/>
                </a:cubicBezTo>
                <a:cubicBezTo>
                  <a:pt x="3030472" y="134237"/>
                  <a:pt x="3008496" y="128175"/>
                  <a:pt x="2997843" y="115747"/>
                </a:cubicBezTo>
                <a:cubicBezTo>
                  <a:pt x="2985288" y="101100"/>
                  <a:pt x="2978720" y="80795"/>
                  <a:pt x="2963119" y="69448"/>
                </a:cubicBezTo>
                <a:cubicBezTo>
                  <a:pt x="2933468" y="47884"/>
                  <a:pt x="2877146" y="23388"/>
                  <a:pt x="2835797" y="11574"/>
                </a:cubicBezTo>
                <a:cubicBezTo>
                  <a:pt x="2820501" y="7204"/>
                  <a:pt x="2804932" y="3858"/>
                  <a:pt x="2789499" y="0"/>
                </a:cubicBezTo>
                <a:lnTo>
                  <a:pt x="2280213" y="11574"/>
                </a:lnTo>
                <a:cubicBezTo>
                  <a:pt x="2231576" y="13559"/>
                  <a:pt x="2209333" y="30274"/>
                  <a:pt x="2164466" y="46298"/>
                </a:cubicBezTo>
                <a:cubicBezTo>
                  <a:pt x="2071695" y="79431"/>
                  <a:pt x="2084290" y="75024"/>
                  <a:pt x="2013995" y="92597"/>
                </a:cubicBezTo>
                <a:cubicBezTo>
                  <a:pt x="2002420" y="104172"/>
                  <a:pt x="1992591" y="117807"/>
                  <a:pt x="1979271" y="127321"/>
                </a:cubicBezTo>
                <a:cubicBezTo>
                  <a:pt x="1965230" y="137350"/>
                  <a:pt x="1948055" y="142091"/>
                  <a:pt x="1932972" y="150471"/>
                </a:cubicBezTo>
                <a:cubicBezTo>
                  <a:pt x="1913306" y="161397"/>
                  <a:pt x="1893818" y="172716"/>
                  <a:pt x="1875099" y="185195"/>
                </a:cubicBezTo>
                <a:cubicBezTo>
                  <a:pt x="1859048" y="195896"/>
                  <a:pt x="1845159" y="209695"/>
                  <a:pt x="1828800" y="219919"/>
                </a:cubicBezTo>
                <a:cubicBezTo>
                  <a:pt x="1814168" y="229064"/>
                  <a:pt x="1797133" y="233923"/>
                  <a:pt x="1782501" y="243068"/>
                </a:cubicBezTo>
                <a:cubicBezTo>
                  <a:pt x="1724424" y="279366"/>
                  <a:pt x="1737141" y="288897"/>
                  <a:pt x="1666754" y="324091"/>
                </a:cubicBezTo>
                <a:cubicBezTo>
                  <a:pt x="1526834" y="394051"/>
                  <a:pt x="1700263" y="304944"/>
                  <a:pt x="1585732" y="370390"/>
                </a:cubicBezTo>
                <a:cubicBezTo>
                  <a:pt x="1570751" y="378951"/>
                  <a:pt x="1553790" y="383968"/>
                  <a:pt x="1539433" y="393539"/>
                </a:cubicBezTo>
                <a:cubicBezTo>
                  <a:pt x="1507330" y="414941"/>
                  <a:pt x="1477701" y="439838"/>
                  <a:pt x="1446835" y="462987"/>
                </a:cubicBezTo>
                <a:cubicBezTo>
                  <a:pt x="1431402" y="474562"/>
                  <a:pt x="1414178" y="484070"/>
                  <a:pt x="1400537" y="497711"/>
                </a:cubicBezTo>
                <a:cubicBezTo>
                  <a:pt x="1385104" y="513144"/>
                  <a:pt x="1370663" y="529638"/>
                  <a:pt x="1354238" y="544010"/>
                </a:cubicBezTo>
                <a:cubicBezTo>
                  <a:pt x="1339720" y="556713"/>
                  <a:pt x="1322457" y="566031"/>
                  <a:pt x="1307939" y="578734"/>
                </a:cubicBezTo>
                <a:cubicBezTo>
                  <a:pt x="1291514" y="593106"/>
                  <a:pt x="1277790" y="610351"/>
                  <a:pt x="1261640" y="625033"/>
                </a:cubicBezTo>
                <a:cubicBezTo>
                  <a:pt x="1235320" y="648961"/>
                  <a:pt x="1206684" y="670277"/>
                  <a:pt x="1180618" y="694481"/>
                </a:cubicBezTo>
                <a:cubicBezTo>
                  <a:pt x="1152629" y="720471"/>
                  <a:pt x="1129420" y="751644"/>
                  <a:pt x="1099595" y="775504"/>
                </a:cubicBezTo>
                <a:cubicBezTo>
                  <a:pt x="1080304" y="790937"/>
                  <a:pt x="1059874" y="805045"/>
                  <a:pt x="1041721" y="821802"/>
                </a:cubicBezTo>
                <a:cubicBezTo>
                  <a:pt x="1009646" y="851409"/>
                  <a:pt x="979990" y="883534"/>
                  <a:pt x="949124" y="914400"/>
                </a:cubicBezTo>
                <a:cubicBezTo>
                  <a:pt x="929833" y="933691"/>
                  <a:pt x="911965" y="954518"/>
                  <a:pt x="891251" y="972273"/>
                </a:cubicBezTo>
                <a:cubicBezTo>
                  <a:pt x="867862" y="992320"/>
                  <a:pt x="803139" y="1044204"/>
                  <a:pt x="775504" y="1076445"/>
                </a:cubicBezTo>
                <a:cubicBezTo>
                  <a:pt x="762949" y="1091092"/>
                  <a:pt x="754421" y="1109103"/>
                  <a:pt x="740780" y="1122744"/>
                </a:cubicBezTo>
                <a:cubicBezTo>
                  <a:pt x="727139" y="1136385"/>
                  <a:pt x="709128" y="1144913"/>
                  <a:pt x="694481" y="1157468"/>
                </a:cubicBezTo>
                <a:cubicBezTo>
                  <a:pt x="648086" y="1197235"/>
                  <a:pt x="667257" y="1189229"/>
                  <a:pt x="625033" y="1238491"/>
                </a:cubicBezTo>
                <a:cubicBezTo>
                  <a:pt x="614380" y="1250919"/>
                  <a:pt x="600962" y="1260787"/>
                  <a:pt x="590309" y="1273215"/>
                </a:cubicBezTo>
                <a:cubicBezTo>
                  <a:pt x="577754" y="1287862"/>
                  <a:pt x="568288" y="1304996"/>
                  <a:pt x="555585" y="1319514"/>
                </a:cubicBezTo>
                <a:cubicBezTo>
                  <a:pt x="541213" y="1335939"/>
                  <a:pt x="523658" y="1349387"/>
                  <a:pt x="509286" y="1365812"/>
                </a:cubicBezTo>
                <a:cubicBezTo>
                  <a:pt x="496583" y="1380330"/>
                  <a:pt x="487117" y="1397464"/>
                  <a:pt x="474562" y="1412111"/>
                </a:cubicBezTo>
                <a:cubicBezTo>
                  <a:pt x="463909" y="1424539"/>
                  <a:pt x="450203" y="1434166"/>
                  <a:pt x="439838" y="1446835"/>
                </a:cubicBezTo>
                <a:cubicBezTo>
                  <a:pt x="415406" y="1476696"/>
                  <a:pt x="393539" y="1508567"/>
                  <a:pt x="370390" y="1539433"/>
                </a:cubicBezTo>
                <a:cubicBezTo>
                  <a:pt x="358815" y="1554866"/>
                  <a:pt x="344293" y="1568477"/>
                  <a:pt x="335666" y="1585731"/>
                </a:cubicBezTo>
                <a:cubicBezTo>
                  <a:pt x="327949" y="1601164"/>
                  <a:pt x="321077" y="1617049"/>
                  <a:pt x="312516" y="1632030"/>
                </a:cubicBezTo>
                <a:cubicBezTo>
                  <a:pt x="305614" y="1644108"/>
                  <a:pt x="295588" y="1654312"/>
                  <a:pt x="289367" y="1666754"/>
                </a:cubicBezTo>
                <a:cubicBezTo>
                  <a:pt x="280075" y="1685338"/>
                  <a:pt x="274925" y="1705763"/>
                  <a:pt x="266218" y="1724628"/>
                </a:cubicBezTo>
                <a:cubicBezTo>
                  <a:pt x="251757" y="1755961"/>
                  <a:pt x="235352" y="1786359"/>
                  <a:pt x="219919" y="1817225"/>
                </a:cubicBezTo>
                <a:lnTo>
                  <a:pt x="196770" y="1863524"/>
                </a:lnTo>
                <a:cubicBezTo>
                  <a:pt x="176599" y="1903865"/>
                  <a:pt x="165252" y="1923353"/>
                  <a:pt x="150471" y="1967696"/>
                </a:cubicBezTo>
                <a:cubicBezTo>
                  <a:pt x="145440" y="1982788"/>
                  <a:pt x="145015" y="1999311"/>
                  <a:pt x="138896" y="2013995"/>
                </a:cubicBezTo>
                <a:cubicBezTo>
                  <a:pt x="125623" y="2045849"/>
                  <a:pt x="92597" y="2106592"/>
                  <a:pt x="92597" y="2106592"/>
                </a:cubicBezTo>
                <a:cubicBezTo>
                  <a:pt x="88739" y="2122025"/>
                  <a:pt x="85393" y="2137595"/>
                  <a:pt x="81023" y="2152891"/>
                </a:cubicBezTo>
                <a:cubicBezTo>
                  <a:pt x="77671" y="2164622"/>
                  <a:pt x="72658" y="2175844"/>
                  <a:pt x="69448" y="2187615"/>
                </a:cubicBezTo>
                <a:cubicBezTo>
                  <a:pt x="61077" y="2218310"/>
                  <a:pt x="52539" y="2249014"/>
                  <a:pt x="46299" y="2280212"/>
                </a:cubicBezTo>
                <a:cubicBezTo>
                  <a:pt x="31604" y="2353685"/>
                  <a:pt x="39496" y="2319000"/>
                  <a:pt x="23149" y="2384385"/>
                </a:cubicBezTo>
                <a:cubicBezTo>
                  <a:pt x="19291" y="2419109"/>
                  <a:pt x="17319" y="2454095"/>
                  <a:pt x="11575" y="2488557"/>
                </a:cubicBezTo>
                <a:cubicBezTo>
                  <a:pt x="9569" y="2500592"/>
                  <a:pt x="0" y="2511080"/>
                  <a:pt x="0" y="2523281"/>
                </a:cubicBezTo>
                <a:cubicBezTo>
                  <a:pt x="0" y="2619814"/>
                  <a:pt x="4697" y="2716361"/>
                  <a:pt x="11575" y="2812648"/>
                </a:cubicBezTo>
                <a:cubicBezTo>
                  <a:pt x="14020" y="2846877"/>
                  <a:pt x="57261" y="2898539"/>
                  <a:pt x="69448" y="2916820"/>
                </a:cubicBezTo>
                <a:cubicBezTo>
                  <a:pt x="77164" y="2928395"/>
                  <a:pt x="86376" y="2939102"/>
                  <a:pt x="92597" y="2951544"/>
                </a:cubicBezTo>
                <a:cubicBezTo>
                  <a:pt x="100314" y="2966977"/>
                  <a:pt x="106602" y="2983211"/>
                  <a:pt x="115747" y="2997843"/>
                </a:cubicBezTo>
                <a:cubicBezTo>
                  <a:pt x="125971" y="3014202"/>
                  <a:pt x="140751" y="3027478"/>
                  <a:pt x="150471" y="3044141"/>
                </a:cubicBezTo>
                <a:cubicBezTo>
                  <a:pt x="167859" y="3073949"/>
                  <a:pt x="181337" y="3105873"/>
                  <a:pt x="196770" y="3136739"/>
                </a:cubicBezTo>
                <a:lnTo>
                  <a:pt x="231494" y="3206187"/>
                </a:lnTo>
                <a:cubicBezTo>
                  <a:pt x="239210" y="3221620"/>
                  <a:pt x="245072" y="3238129"/>
                  <a:pt x="254643" y="3252486"/>
                </a:cubicBezTo>
                <a:cubicBezTo>
                  <a:pt x="270076" y="3275635"/>
                  <a:pt x="284987" y="3299141"/>
                  <a:pt x="300942" y="3321934"/>
                </a:cubicBezTo>
                <a:cubicBezTo>
                  <a:pt x="312005" y="3337738"/>
                  <a:pt x="324965" y="3352182"/>
                  <a:pt x="335666" y="3368233"/>
                </a:cubicBezTo>
                <a:cubicBezTo>
                  <a:pt x="386026" y="3443773"/>
                  <a:pt x="357660" y="3411192"/>
                  <a:pt x="405114" y="3495554"/>
                </a:cubicBezTo>
                <a:cubicBezTo>
                  <a:pt x="427173" y="3534770"/>
                  <a:pt x="451413" y="3572719"/>
                  <a:pt x="474562" y="3611301"/>
                </a:cubicBezTo>
                <a:cubicBezTo>
                  <a:pt x="494658" y="3644794"/>
                  <a:pt x="560277" y="3752700"/>
                  <a:pt x="567159" y="3773347"/>
                </a:cubicBezTo>
                <a:cubicBezTo>
                  <a:pt x="579887" y="3811530"/>
                  <a:pt x="583428" y="3824418"/>
                  <a:pt x="601884" y="3865944"/>
                </a:cubicBezTo>
                <a:cubicBezTo>
                  <a:pt x="608892" y="3881711"/>
                  <a:pt x="615888" y="3897611"/>
                  <a:pt x="625033" y="3912243"/>
                </a:cubicBezTo>
                <a:cubicBezTo>
                  <a:pt x="635257" y="3928602"/>
                  <a:pt x="648544" y="3942843"/>
                  <a:pt x="659757" y="3958541"/>
                </a:cubicBezTo>
                <a:cubicBezTo>
                  <a:pt x="667843" y="3969861"/>
                  <a:pt x="674820" y="3981946"/>
                  <a:pt x="682906" y="3993266"/>
                </a:cubicBezTo>
                <a:cubicBezTo>
                  <a:pt x="694119" y="4008964"/>
                  <a:pt x="706417" y="4023866"/>
                  <a:pt x="717630" y="4039564"/>
                </a:cubicBezTo>
                <a:cubicBezTo>
                  <a:pt x="803853" y="4160274"/>
                  <a:pt x="667411" y="3979299"/>
                  <a:pt x="775504" y="4109012"/>
                </a:cubicBezTo>
                <a:cubicBezTo>
                  <a:pt x="784410" y="4119699"/>
                  <a:pt x="789493" y="4133267"/>
                  <a:pt x="798653" y="4143736"/>
                </a:cubicBezTo>
                <a:cubicBezTo>
                  <a:pt x="836219" y="4186669"/>
                  <a:pt x="858706" y="4205450"/>
                  <a:pt x="902825" y="4236334"/>
                </a:cubicBezTo>
                <a:cubicBezTo>
                  <a:pt x="946137" y="4266653"/>
                  <a:pt x="972501" y="4286037"/>
                  <a:pt x="1018572" y="4305782"/>
                </a:cubicBezTo>
                <a:cubicBezTo>
                  <a:pt x="1046332" y="4317679"/>
                  <a:pt x="1070216" y="4320537"/>
                  <a:pt x="1099595" y="4328931"/>
                </a:cubicBezTo>
                <a:cubicBezTo>
                  <a:pt x="1111326" y="4332283"/>
                  <a:pt x="1123406" y="4335050"/>
                  <a:pt x="1134319" y="4340506"/>
                </a:cubicBezTo>
                <a:cubicBezTo>
                  <a:pt x="1146761" y="4346727"/>
                  <a:pt x="1155622" y="4359995"/>
                  <a:pt x="1169043" y="4363655"/>
                </a:cubicBezTo>
                <a:cubicBezTo>
                  <a:pt x="1199053" y="4371840"/>
                  <a:pt x="1230774" y="4371372"/>
                  <a:pt x="1261640" y="4375230"/>
                </a:cubicBezTo>
                <a:cubicBezTo>
                  <a:pt x="1277073" y="4382946"/>
                  <a:pt x="1291348" y="4393639"/>
                  <a:pt x="1307939" y="4398379"/>
                </a:cubicBezTo>
                <a:cubicBezTo>
                  <a:pt x="1391886" y="4422364"/>
                  <a:pt x="1443237" y="4422527"/>
                  <a:pt x="1527858" y="4433104"/>
                </a:cubicBezTo>
                <a:cubicBezTo>
                  <a:pt x="1749462" y="4460804"/>
                  <a:pt x="1438771" y="4438377"/>
                  <a:pt x="1921397" y="4456253"/>
                </a:cubicBezTo>
                <a:cubicBezTo>
                  <a:pt x="2141260" y="4483735"/>
                  <a:pt x="2044760" y="4472532"/>
                  <a:pt x="2210765" y="4490977"/>
                </a:cubicBezTo>
                <a:cubicBezTo>
                  <a:pt x="2322653" y="4487119"/>
                  <a:pt x="2434657" y="4485789"/>
                  <a:pt x="2546430" y="4479402"/>
                </a:cubicBezTo>
                <a:cubicBezTo>
                  <a:pt x="2569860" y="4478063"/>
                  <a:pt x="2592788" y="4472026"/>
                  <a:pt x="2615878" y="4467828"/>
                </a:cubicBezTo>
                <a:cubicBezTo>
                  <a:pt x="2648700" y="4461861"/>
                  <a:pt x="2687537" y="4453968"/>
                  <a:pt x="2720051" y="4444678"/>
                </a:cubicBezTo>
                <a:cubicBezTo>
                  <a:pt x="2731782" y="4441326"/>
                  <a:pt x="2743200" y="4436962"/>
                  <a:pt x="2754775" y="4433104"/>
                </a:cubicBezTo>
                <a:cubicBezTo>
                  <a:pt x="2762491" y="4425387"/>
                  <a:pt x="2774473" y="4420307"/>
                  <a:pt x="2777924" y="4409954"/>
                </a:cubicBezTo>
                <a:cubicBezTo>
                  <a:pt x="2799245" y="4345991"/>
                  <a:pt x="2777285" y="4341782"/>
                  <a:pt x="2801073" y="4294207"/>
                </a:cubicBezTo>
                <a:cubicBezTo>
                  <a:pt x="2803513" y="4289327"/>
                  <a:pt x="2818436" y="4367514"/>
                  <a:pt x="2824223" y="4282633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00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C357B-B082-40EF-857A-35AEDBDDE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BFE9-A072-ED22-2218-02A5F6546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F901B9-385A-DAAB-8DB5-AFF8460575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65C4837-0738-9EAA-9CD4-6117880B557A}"/>
              </a:ext>
            </a:extLst>
          </p:cNvPr>
          <p:cNvSpPr txBox="1"/>
          <p:nvPr/>
        </p:nvSpPr>
        <p:spPr>
          <a:xfrm>
            <a:off x="754460" y="1635703"/>
            <a:ext cx="5564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A = {1,2,4,5,6,3}</a:t>
            </a:r>
          </a:p>
        </p:txBody>
      </p: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94AC1D15-8E89-785E-DCE4-0E1213AE03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6584589" y="1928090"/>
            <a:ext cx="5140410" cy="470491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2BF5F9-B4BF-6D92-3044-605B01A2B76D}"/>
              </a:ext>
            </a:extLst>
          </p:cNvPr>
          <p:cNvCxnSpPr/>
          <p:nvPr/>
        </p:nvCxnSpPr>
        <p:spPr>
          <a:xfrm flipH="1">
            <a:off x="8472668" y="2986268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257D55-BAC3-1242-B7EF-721CA3A42B8A}"/>
              </a:ext>
            </a:extLst>
          </p:cNvPr>
          <p:cNvCxnSpPr/>
          <p:nvPr/>
        </p:nvCxnSpPr>
        <p:spPr>
          <a:xfrm flipH="1">
            <a:off x="7652794" y="4099366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3C927-63AA-0B46-4544-09DDF4F89C9B}"/>
              </a:ext>
            </a:extLst>
          </p:cNvPr>
          <p:cNvCxnSpPr>
            <a:cxnSpLocks/>
          </p:cNvCxnSpPr>
          <p:nvPr/>
        </p:nvCxnSpPr>
        <p:spPr>
          <a:xfrm flipH="1">
            <a:off x="7778187" y="4938652"/>
            <a:ext cx="10780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DFDB20-DACF-4E71-2992-DF12A7076D9B}"/>
              </a:ext>
            </a:extLst>
          </p:cNvPr>
          <p:cNvCxnSpPr>
            <a:cxnSpLocks/>
          </p:cNvCxnSpPr>
          <p:nvPr/>
        </p:nvCxnSpPr>
        <p:spPr>
          <a:xfrm>
            <a:off x="9144000" y="5243332"/>
            <a:ext cx="0" cy="5324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03DB32-C492-E176-2F26-689F95713174}"/>
              </a:ext>
            </a:extLst>
          </p:cNvPr>
          <p:cNvCxnSpPr>
            <a:cxnSpLocks/>
          </p:cNvCxnSpPr>
          <p:nvPr/>
        </p:nvCxnSpPr>
        <p:spPr>
          <a:xfrm flipH="1">
            <a:off x="9282896" y="4099366"/>
            <a:ext cx="474562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7B2FF61B-A476-861B-0D68-626657462B0A}"/>
              </a:ext>
            </a:extLst>
          </p:cNvPr>
          <p:cNvSpPr/>
          <p:nvPr/>
        </p:nvSpPr>
        <p:spPr>
          <a:xfrm>
            <a:off x="6504972" y="2181472"/>
            <a:ext cx="3842795" cy="4740189"/>
          </a:xfrm>
          <a:custGeom>
            <a:avLst/>
            <a:gdLst>
              <a:gd name="connsiteX0" fmla="*/ 2280213 w 3842795"/>
              <a:gd name="connsiteY0" fmla="*/ 6143 h 4740189"/>
              <a:gd name="connsiteX1" fmla="*/ 2129742 w 3842795"/>
              <a:gd name="connsiteY1" fmla="*/ 191338 h 4740189"/>
              <a:gd name="connsiteX2" fmla="*/ 2095018 w 3842795"/>
              <a:gd name="connsiteY2" fmla="*/ 237637 h 4740189"/>
              <a:gd name="connsiteX3" fmla="*/ 2060294 w 3842795"/>
              <a:gd name="connsiteY3" fmla="*/ 272361 h 4740189"/>
              <a:gd name="connsiteX4" fmla="*/ 2025570 w 3842795"/>
              <a:gd name="connsiteY4" fmla="*/ 318660 h 4740189"/>
              <a:gd name="connsiteX5" fmla="*/ 1967696 w 3842795"/>
              <a:gd name="connsiteY5" fmla="*/ 364958 h 4740189"/>
              <a:gd name="connsiteX6" fmla="*/ 1944547 w 3842795"/>
              <a:gd name="connsiteY6" fmla="*/ 399682 h 4740189"/>
              <a:gd name="connsiteX7" fmla="*/ 1875099 w 3842795"/>
              <a:gd name="connsiteY7" fmla="*/ 469131 h 4740189"/>
              <a:gd name="connsiteX8" fmla="*/ 1840375 w 3842795"/>
              <a:gd name="connsiteY8" fmla="*/ 515429 h 4740189"/>
              <a:gd name="connsiteX9" fmla="*/ 1817225 w 3842795"/>
              <a:gd name="connsiteY9" fmla="*/ 538579 h 4740189"/>
              <a:gd name="connsiteX10" fmla="*/ 1782501 w 3842795"/>
              <a:gd name="connsiteY10" fmla="*/ 584877 h 4740189"/>
              <a:gd name="connsiteX11" fmla="*/ 1747777 w 3842795"/>
              <a:gd name="connsiteY11" fmla="*/ 619601 h 4740189"/>
              <a:gd name="connsiteX12" fmla="*/ 1585732 w 3842795"/>
              <a:gd name="connsiteY12" fmla="*/ 827946 h 4740189"/>
              <a:gd name="connsiteX13" fmla="*/ 1551008 w 3842795"/>
              <a:gd name="connsiteY13" fmla="*/ 862670 h 4740189"/>
              <a:gd name="connsiteX14" fmla="*/ 1458410 w 3842795"/>
              <a:gd name="connsiteY14" fmla="*/ 978417 h 4740189"/>
              <a:gd name="connsiteX15" fmla="*/ 1400537 w 3842795"/>
              <a:gd name="connsiteY15" fmla="*/ 1036290 h 4740189"/>
              <a:gd name="connsiteX16" fmla="*/ 1307939 w 3842795"/>
              <a:gd name="connsiteY16" fmla="*/ 1152037 h 4740189"/>
              <a:gd name="connsiteX17" fmla="*/ 1169043 w 3842795"/>
              <a:gd name="connsiteY17" fmla="*/ 1279358 h 4740189"/>
              <a:gd name="connsiteX18" fmla="*/ 1122744 w 3842795"/>
              <a:gd name="connsiteY18" fmla="*/ 1325657 h 4740189"/>
              <a:gd name="connsiteX19" fmla="*/ 1088020 w 3842795"/>
              <a:gd name="connsiteY19" fmla="*/ 1360381 h 4740189"/>
              <a:gd name="connsiteX20" fmla="*/ 1006998 w 3842795"/>
              <a:gd name="connsiteY20" fmla="*/ 1441404 h 4740189"/>
              <a:gd name="connsiteX21" fmla="*/ 960699 w 3842795"/>
              <a:gd name="connsiteY21" fmla="*/ 1476128 h 4740189"/>
              <a:gd name="connsiteX22" fmla="*/ 891251 w 3842795"/>
              <a:gd name="connsiteY22" fmla="*/ 1557151 h 4740189"/>
              <a:gd name="connsiteX23" fmla="*/ 833377 w 3842795"/>
              <a:gd name="connsiteY23" fmla="*/ 1603450 h 4740189"/>
              <a:gd name="connsiteX24" fmla="*/ 798653 w 3842795"/>
              <a:gd name="connsiteY24" fmla="*/ 1649748 h 4740189"/>
              <a:gd name="connsiteX25" fmla="*/ 694481 w 3842795"/>
              <a:gd name="connsiteY25" fmla="*/ 1753920 h 4740189"/>
              <a:gd name="connsiteX26" fmla="*/ 532436 w 3842795"/>
              <a:gd name="connsiteY26" fmla="*/ 1904391 h 4740189"/>
              <a:gd name="connsiteX27" fmla="*/ 451413 w 3842795"/>
              <a:gd name="connsiteY27" fmla="*/ 2008563 h 4740189"/>
              <a:gd name="connsiteX28" fmla="*/ 405114 w 3842795"/>
              <a:gd name="connsiteY28" fmla="*/ 2054862 h 4740189"/>
              <a:gd name="connsiteX29" fmla="*/ 300942 w 3842795"/>
              <a:gd name="connsiteY29" fmla="*/ 2205333 h 4740189"/>
              <a:gd name="connsiteX30" fmla="*/ 266218 w 3842795"/>
              <a:gd name="connsiteY30" fmla="*/ 2240057 h 4740189"/>
              <a:gd name="connsiteX31" fmla="*/ 208344 w 3842795"/>
              <a:gd name="connsiteY31" fmla="*/ 2355804 h 4740189"/>
              <a:gd name="connsiteX32" fmla="*/ 115747 w 3842795"/>
              <a:gd name="connsiteY32" fmla="*/ 2564148 h 4740189"/>
              <a:gd name="connsiteX33" fmla="*/ 92598 w 3842795"/>
              <a:gd name="connsiteY33" fmla="*/ 2622022 h 4740189"/>
              <a:gd name="connsiteX34" fmla="*/ 46299 w 3842795"/>
              <a:gd name="connsiteY34" fmla="*/ 2749343 h 4740189"/>
              <a:gd name="connsiteX35" fmla="*/ 23150 w 3842795"/>
              <a:gd name="connsiteY35" fmla="*/ 2876665 h 4740189"/>
              <a:gd name="connsiteX36" fmla="*/ 0 w 3842795"/>
              <a:gd name="connsiteY36" fmla="*/ 3003986 h 4740189"/>
              <a:gd name="connsiteX37" fmla="*/ 11575 w 3842795"/>
              <a:gd name="connsiteY37" fmla="*/ 3328077 h 4740189"/>
              <a:gd name="connsiteX38" fmla="*/ 92598 w 3842795"/>
              <a:gd name="connsiteY38" fmla="*/ 3443824 h 4740189"/>
              <a:gd name="connsiteX39" fmla="*/ 127322 w 3842795"/>
              <a:gd name="connsiteY39" fmla="*/ 3466974 h 4740189"/>
              <a:gd name="connsiteX40" fmla="*/ 173620 w 3842795"/>
              <a:gd name="connsiteY40" fmla="*/ 3490123 h 4740189"/>
              <a:gd name="connsiteX41" fmla="*/ 358815 w 3842795"/>
              <a:gd name="connsiteY41" fmla="*/ 3501698 h 4740189"/>
              <a:gd name="connsiteX42" fmla="*/ 439838 w 3842795"/>
              <a:gd name="connsiteY42" fmla="*/ 3513272 h 4740189"/>
              <a:gd name="connsiteX43" fmla="*/ 486137 w 3842795"/>
              <a:gd name="connsiteY43" fmla="*/ 3524847 h 4740189"/>
              <a:gd name="connsiteX44" fmla="*/ 659757 w 3842795"/>
              <a:gd name="connsiteY44" fmla="*/ 3536422 h 4740189"/>
              <a:gd name="connsiteX45" fmla="*/ 1064871 w 3842795"/>
              <a:gd name="connsiteY45" fmla="*/ 3536422 h 4740189"/>
              <a:gd name="connsiteX46" fmla="*/ 1111170 w 3842795"/>
              <a:gd name="connsiteY46" fmla="*/ 3524847 h 4740189"/>
              <a:gd name="connsiteX47" fmla="*/ 1169043 w 3842795"/>
              <a:gd name="connsiteY47" fmla="*/ 3513272 h 4740189"/>
              <a:gd name="connsiteX48" fmla="*/ 1273215 w 3842795"/>
              <a:gd name="connsiteY48" fmla="*/ 3501698 h 4740189"/>
              <a:gd name="connsiteX49" fmla="*/ 1504709 w 3842795"/>
              <a:gd name="connsiteY49" fmla="*/ 3513272 h 4740189"/>
              <a:gd name="connsiteX50" fmla="*/ 1574157 w 3842795"/>
              <a:gd name="connsiteY50" fmla="*/ 3559571 h 4740189"/>
              <a:gd name="connsiteX51" fmla="*/ 1620456 w 3842795"/>
              <a:gd name="connsiteY51" fmla="*/ 3582720 h 4740189"/>
              <a:gd name="connsiteX52" fmla="*/ 1689904 w 3842795"/>
              <a:gd name="connsiteY52" fmla="*/ 3652169 h 4740189"/>
              <a:gd name="connsiteX53" fmla="*/ 1736203 w 3842795"/>
              <a:gd name="connsiteY53" fmla="*/ 3686893 h 4740189"/>
              <a:gd name="connsiteX54" fmla="*/ 1794076 w 3842795"/>
              <a:gd name="connsiteY54" fmla="*/ 3756341 h 4740189"/>
              <a:gd name="connsiteX55" fmla="*/ 1828800 w 3842795"/>
              <a:gd name="connsiteY55" fmla="*/ 3791065 h 4740189"/>
              <a:gd name="connsiteX56" fmla="*/ 1840375 w 3842795"/>
              <a:gd name="connsiteY56" fmla="*/ 3837363 h 4740189"/>
              <a:gd name="connsiteX57" fmla="*/ 1898248 w 3842795"/>
              <a:gd name="connsiteY57" fmla="*/ 3918386 h 4740189"/>
              <a:gd name="connsiteX58" fmla="*/ 1921398 w 3842795"/>
              <a:gd name="connsiteY58" fmla="*/ 3976260 h 4740189"/>
              <a:gd name="connsiteX59" fmla="*/ 1944547 w 3842795"/>
              <a:gd name="connsiteY59" fmla="*/ 4022558 h 4740189"/>
              <a:gd name="connsiteX60" fmla="*/ 2013995 w 3842795"/>
              <a:gd name="connsiteY60" fmla="*/ 4219328 h 4740189"/>
              <a:gd name="connsiteX61" fmla="*/ 2037144 w 3842795"/>
              <a:gd name="connsiteY61" fmla="*/ 4288776 h 4740189"/>
              <a:gd name="connsiteX62" fmla="*/ 2071869 w 3842795"/>
              <a:gd name="connsiteY62" fmla="*/ 4358224 h 4740189"/>
              <a:gd name="connsiteX63" fmla="*/ 2118167 w 3842795"/>
              <a:gd name="connsiteY63" fmla="*/ 4497120 h 4740189"/>
              <a:gd name="connsiteX64" fmla="*/ 2152891 w 3842795"/>
              <a:gd name="connsiteY64" fmla="*/ 4589718 h 4740189"/>
              <a:gd name="connsiteX65" fmla="*/ 2187615 w 3842795"/>
              <a:gd name="connsiteY65" fmla="*/ 4647591 h 4740189"/>
              <a:gd name="connsiteX66" fmla="*/ 2349661 w 3842795"/>
              <a:gd name="connsiteY66" fmla="*/ 4717039 h 4740189"/>
              <a:gd name="connsiteX67" fmla="*/ 2430684 w 3842795"/>
              <a:gd name="connsiteY67" fmla="*/ 4728614 h 4740189"/>
              <a:gd name="connsiteX68" fmla="*/ 2488557 w 3842795"/>
              <a:gd name="connsiteY68" fmla="*/ 4740189 h 4740189"/>
              <a:gd name="connsiteX69" fmla="*/ 2789499 w 3842795"/>
              <a:gd name="connsiteY69" fmla="*/ 4705465 h 4740189"/>
              <a:gd name="connsiteX70" fmla="*/ 2824223 w 3842795"/>
              <a:gd name="connsiteY70" fmla="*/ 4682315 h 4740189"/>
              <a:gd name="connsiteX71" fmla="*/ 2916820 w 3842795"/>
              <a:gd name="connsiteY71" fmla="*/ 4624442 h 4740189"/>
              <a:gd name="connsiteX72" fmla="*/ 2974694 w 3842795"/>
              <a:gd name="connsiteY72" fmla="*/ 4566569 h 4740189"/>
              <a:gd name="connsiteX73" fmla="*/ 3009418 w 3842795"/>
              <a:gd name="connsiteY73" fmla="*/ 4485546 h 4740189"/>
              <a:gd name="connsiteX74" fmla="*/ 3020993 w 3842795"/>
              <a:gd name="connsiteY74" fmla="*/ 4427672 h 4740189"/>
              <a:gd name="connsiteX75" fmla="*/ 3044142 w 3842795"/>
              <a:gd name="connsiteY75" fmla="*/ 4358224 h 4740189"/>
              <a:gd name="connsiteX76" fmla="*/ 3067291 w 3842795"/>
              <a:gd name="connsiteY76" fmla="*/ 4207753 h 4740189"/>
              <a:gd name="connsiteX77" fmla="*/ 3078866 w 3842795"/>
              <a:gd name="connsiteY77" fmla="*/ 4034133 h 4740189"/>
              <a:gd name="connsiteX78" fmla="*/ 3090441 w 3842795"/>
              <a:gd name="connsiteY78" fmla="*/ 3953110 h 4740189"/>
              <a:gd name="connsiteX79" fmla="*/ 3102015 w 3842795"/>
              <a:gd name="connsiteY79" fmla="*/ 3814214 h 4740189"/>
              <a:gd name="connsiteX80" fmla="*/ 3113590 w 3842795"/>
              <a:gd name="connsiteY80" fmla="*/ 3212331 h 4740189"/>
              <a:gd name="connsiteX81" fmla="*/ 3136739 w 3842795"/>
              <a:gd name="connsiteY81" fmla="*/ 3061860 h 4740189"/>
              <a:gd name="connsiteX82" fmla="*/ 3206187 w 3842795"/>
              <a:gd name="connsiteY82" fmla="*/ 2911389 h 4740189"/>
              <a:gd name="connsiteX83" fmla="*/ 3217762 w 3842795"/>
              <a:gd name="connsiteY83" fmla="*/ 2865090 h 4740189"/>
              <a:gd name="connsiteX84" fmla="*/ 3252486 w 3842795"/>
              <a:gd name="connsiteY84" fmla="*/ 2818791 h 4740189"/>
              <a:gd name="connsiteX85" fmla="*/ 3310360 w 3842795"/>
              <a:gd name="connsiteY85" fmla="*/ 2749343 h 4740189"/>
              <a:gd name="connsiteX86" fmla="*/ 3391382 w 3842795"/>
              <a:gd name="connsiteY86" fmla="*/ 2645171 h 4740189"/>
              <a:gd name="connsiteX87" fmla="*/ 3426106 w 3842795"/>
              <a:gd name="connsiteY87" fmla="*/ 2598872 h 4740189"/>
              <a:gd name="connsiteX88" fmla="*/ 3483980 w 3842795"/>
              <a:gd name="connsiteY88" fmla="*/ 2517850 h 4740189"/>
              <a:gd name="connsiteX89" fmla="*/ 3530279 w 3842795"/>
              <a:gd name="connsiteY89" fmla="*/ 2425252 h 4740189"/>
              <a:gd name="connsiteX90" fmla="*/ 3565003 w 3842795"/>
              <a:gd name="connsiteY90" fmla="*/ 2355804 h 4740189"/>
              <a:gd name="connsiteX91" fmla="*/ 3599727 w 3842795"/>
              <a:gd name="connsiteY91" fmla="*/ 2263206 h 4740189"/>
              <a:gd name="connsiteX92" fmla="*/ 3622876 w 3842795"/>
              <a:gd name="connsiteY92" fmla="*/ 2170609 h 4740189"/>
              <a:gd name="connsiteX93" fmla="*/ 3669175 w 3842795"/>
              <a:gd name="connsiteY93" fmla="*/ 2043287 h 4740189"/>
              <a:gd name="connsiteX94" fmla="*/ 3692324 w 3842795"/>
              <a:gd name="connsiteY94" fmla="*/ 1927541 h 4740189"/>
              <a:gd name="connsiteX95" fmla="*/ 3727048 w 3842795"/>
              <a:gd name="connsiteY95" fmla="*/ 1800219 h 4740189"/>
              <a:gd name="connsiteX96" fmla="*/ 3750198 w 3842795"/>
              <a:gd name="connsiteY96" fmla="*/ 1753920 h 4740189"/>
              <a:gd name="connsiteX97" fmla="*/ 3784922 w 3842795"/>
              <a:gd name="connsiteY97" fmla="*/ 1661323 h 4740189"/>
              <a:gd name="connsiteX98" fmla="*/ 3796496 w 3842795"/>
              <a:gd name="connsiteY98" fmla="*/ 1615024 h 4740189"/>
              <a:gd name="connsiteX99" fmla="*/ 3808071 w 3842795"/>
              <a:gd name="connsiteY99" fmla="*/ 1580300 h 4740189"/>
              <a:gd name="connsiteX100" fmla="*/ 3819646 w 3842795"/>
              <a:gd name="connsiteY100" fmla="*/ 1534001 h 4740189"/>
              <a:gd name="connsiteX101" fmla="*/ 3842795 w 3842795"/>
              <a:gd name="connsiteY101" fmla="*/ 1464553 h 4740189"/>
              <a:gd name="connsiteX102" fmla="*/ 3831220 w 3842795"/>
              <a:gd name="connsiteY102" fmla="*/ 1175186 h 4740189"/>
              <a:gd name="connsiteX103" fmla="*/ 3727048 w 3842795"/>
              <a:gd name="connsiteY103" fmla="*/ 966842 h 4740189"/>
              <a:gd name="connsiteX104" fmla="*/ 3703899 w 3842795"/>
              <a:gd name="connsiteY104" fmla="*/ 932118 h 4740189"/>
              <a:gd name="connsiteX105" fmla="*/ 3680750 w 3842795"/>
              <a:gd name="connsiteY105" fmla="*/ 897394 h 4740189"/>
              <a:gd name="connsiteX106" fmla="*/ 3646025 w 3842795"/>
              <a:gd name="connsiteY106" fmla="*/ 851095 h 4740189"/>
              <a:gd name="connsiteX107" fmla="*/ 3622876 w 3842795"/>
              <a:gd name="connsiteY107" fmla="*/ 804796 h 4740189"/>
              <a:gd name="connsiteX108" fmla="*/ 3599727 w 3842795"/>
              <a:gd name="connsiteY108" fmla="*/ 770072 h 4740189"/>
              <a:gd name="connsiteX109" fmla="*/ 3530279 w 3842795"/>
              <a:gd name="connsiteY109" fmla="*/ 631176 h 4740189"/>
              <a:gd name="connsiteX110" fmla="*/ 3507129 w 3842795"/>
              <a:gd name="connsiteY110" fmla="*/ 584877 h 4740189"/>
              <a:gd name="connsiteX111" fmla="*/ 3483980 w 3842795"/>
              <a:gd name="connsiteY111" fmla="*/ 550153 h 4740189"/>
              <a:gd name="connsiteX112" fmla="*/ 3460831 w 3842795"/>
              <a:gd name="connsiteY112" fmla="*/ 492280 h 4740189"/>
              <a:gd name="connsiteX113" fmla="*/ 3437681 w 3842795"/>
              <a:gd name="connsiteY113" fmla="*/ 445981 h 4740189"/>
              <a:gd name="connsiteX114" fmla="*/ 3414532 w 3842795"/>
              <a:gd name="connsiteY114" fmla="*/ 388108 h 4740189"/>
              <a:gd name="connsiteX115" fmla="*/ 3379808 w 3842795"/>
              <a:gd name="connsiteY115" fmla="*/ 341809 h 4740189"/>
              <a:gd name="connsiteX116" fmla="*/ 3333509 w 3842795"/>
              <a:gd name="connsiteY116" fmla="*/ 237637 h 4740189"/>
              <a:gd name="connsiteX117" fmla="*/ 3298785 w 3842795"/>
              <a:gd name="connsiteY117" fmla="*/ 179763 h 4740189"/>
              <a:gd name="connsiteX118" fmla="*/ 3264061 w 3842795"/>
              <a:gd name="connsiteY118" fmla="*/ 110315 h 4740189"/>
              <a:gd name="connsiteX119" fmla="*/ 3206187 w 3842795"/>
              <a:gd name="connsiteY119" fmla="*/ 40867 h 4740189"/>
              <a:gd name="connsiteX120" fmla="*/ 3148314 w 3842795"/>
              <a:gd name="connsiteY120" fmla="*/ 29293 h 4740189"/>
              <a:gd name="connsiteX121" fmla="*/ 3113590 w 3842795"/>
              <a:gd name="connsiteY121" fmla="*/ 17718 h 4740189"/>
              <a:gd name="connsiteX122" fmla="*/ 2500132 w 3842795"/>
              <a:gd name="connsiteY122" fmla="*/ 29293 h 4740189"/>
              <a:gd name="connsiteX123" fmla="*/ 2430684 w 3842795"/>
              <a:gd name="connsiteY123" fmla="*/ 40867 h 4740189"/>
              <a:gd name="connsiteX124" fmla="*/ 2280213 w 3842795"/>
              <a:gd name="connsiteY124" fmla="*/ 6143 h 474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3842795" h="4740189">
                <a:moveTo>
                  <a:pt x="2280213" y="6143"/>
                </a:moveTo>
                <a:cubicBezTo>
                  <a:pt x="2230056" y="31222"/>
                  <a:pt x="2274248" y="20557"/>
                  <a:pt x="2129742" y="191338"/>
                </a:cubicBezTo>
                <a:cubicBezTo>
                  <a:pt x="2117281" y="206065"/>
                  <a:pt x="2107573" y="222990"/>
                  <a:pt x="2095018" y="237637"/>
                </a:cubicBezTo>
                <a:cubicBezTo>
                  <a:pt x="2084365" y="250065"/>
                  <a:pt x="2070947" y="259933"/>
                  <a:pt x="2060294" y="272361"/>
                </a:cubicBezTo>
                <a:cubicBezTo>
                  <a:pt x="2047739" y="287008"/>
                  <a:pt x="2039211" y="305019"/>
                  <a:pt x="2025570" y="318660"/>
                </a:cubicBezTo>
                <a:cubicBezTo>
                  <a:pt x="2008101" y="336129"/>
                  <a:pt x="1985165" y="347489"/>
                  <a:pt x="1967696" y="364958"/>
                </a:cubicBezTo>
                <a:cubicBezTo>
                  <a:pt x="1957859" y="374794"/>
                  <a:pt x="1953789" y="389285"/>
                  <a:pt x="1944547" y="399682"/>
                </a:cubicBezTo>
                <a:cubicBezTo>
                  <a:pt x="1922797" y="424151"/>
                  <a:pt x="1897000" y="444797"/>
                  <a:pt x="1875099" y="469131"/>
                </a:cubicBezTo>
                <a:cubicBezTo>
                  <a:pt x="1862194" y="483470"/>
                  <a:pt x="1852725" y="500609"/>
                  <a:pt x="1840375" y="515429"/>
                </a:cubicBezTo>
                <a:cubicBezTo>
                  <a:pt x="1833389" y="523813"/>
                  <a:pt x="1824211" y="530195"/>
                  <a:pt x="1817225" y="538579"/>
                </a:cubicBezTo>
                <a:cubicBezTo>
                  <a:pt x="1804875" y="553399"/>
                  <a:pt x="1795055" y="570230"/>
                  <a:pt x="1782501" y="584877"/>
                </a:cubicBezTo>
                <a:cubicBezTo>
                  <a:pt x="1771848" y="597305"/>
                  <a:pt x="1758003" y="606819"/>
                  <a:pt x="1747777" y="619601"/>
                </a:cubicBezTo>
                <a:cubicBezTo>
                  <a:pt x="1671536" y="714903"/>
                  <a:pt x="1688609" y="725069"/>
                  <a:pt x="1585732" y="827946"/>
                </a:cubicBezTo>
                <a:cubicBezTo>
                  <a:pt x="1574157" y="839521"/>
                  <a:pt x="1561581" y="850174"/>
                  <a:pt x="1551008" y="862670"/>
                </a:cubicBezTo>
                <a:cubicBezTo>
                  <a:pt x="1519092" y="900389"/>
                  <a:pt x="1493348" y="943479"/>
                  <a:pt x="1458410" y="978417"/>
                </a:cubicBezTo>
                <a:cubicBezTo>
                  <a:pt x="1439119" y="997708"/>
                  <a:pt x="1418405" y="1015674"/>
                  <a:pt x="1400537" y="1036290"/>
                </a:cubicBezTo>
                <a:cubicBezTo>
                  <a:pt x="1368177" y="1073628"/>
                  <a:pt x="1346521" y="1121171"/>
                  <a:pt x="1307939" y="1152037"/>
                </a:cubicBezTo>
                <a:cubicBezTo>
                  <a:pt x="1220243" y="1222195"/>
                  <a:pt x="1267533" y="1180869"/>
                  <a:pt x="1169043" y="1279358"/>
                </a:cubicBezTo>
                <a:lnTo>
                  <a:pt x="1122744" y="1325657"/>
                </a:lnTo>
                <a:cubicBezTo>
                  <a:pt x="1111169" y="1337232"/>
                  <a:pt x="1101115" y="1350559"/>
                  <a:pt x="1088020" y="1360381"/>
                </a:cubicBezTo>
                <a:cubicBezTo>
                  <a:pt x="964554" y="1452982"/>
                  <a:pt x="1115032" y="1333370"/>
                  <a:pt x="1006998" y="1441404"/>
                </a:cubicBezTo>
                <a:cubicBezTo>
                  <a:pt x="993357" y="1455045"/>
                  <a:pt x="975346" y="1463573"/>
                  <a:pt x="960699" y="1476128"/>
                </a:cubicBezTo>
                <a:cubicBezTo>
                  <a:pt x="872504" y="1551724"/>
                  <a:pt x="982737" y="1465665"/>
                  <a:pt x="891251" y="1557151"/>
                </a:cubicBezTo>
                <a:cubicBezTo>
                  <a:pt x="873782" y="1574620"/>
                  <a:pt x="850846" y="1585981"/>
                  <a:pt x="833377" y="1603450"/>
                </a:cubicBezTo>
                <a:cubicBezTo>
                  <a:pt x="819736" y="1617091"/>
                  <a:pt x="811738" y="1635573"/>
                  <a:pt x="798653" y="1649748"/>
                </a:cubicBezTo>
                <a:cubicBezTo>
                  <a:pt x="765345" y="1685832"/>
                  <a:pt x="732827" y="1723243"/>
                  <a:pt x="694481" y="1753920"/>
                </a:cubicBezTo>
                <a:cubicBezTo>
                  <a:pt x="634259" y="1802098"/>
                  <a:pt x="582522" y="1839994"/>
                  <a:pt x="532436" y="1904391"/>
                </a:cubicBezTo>
                <a:cubicBezTo>
                  <a:pt x="505428" y="1939115"/>
                  <a:pt x="482519" y="1977457"/>
                  <a:pt x="451413" y="2008563"/>
                </a:cubicBezTo>
                <a:cubicBezTo>
                  <a:pt x="435980" y="2023996"/>
                  <a:pt x="419086" y="2038095"/>
                  <a:pt x="405114" y="2054862"/>
                </a:cubicBezTo>
                <a:cubicBezTo>
                  <a:pt x="171120" y="2335656"/>
                  <a:pt x="443591" y="2015135"/>
                  <a:pt x="300942" y="2205333"/>
                </a:cubicBezTo>
                <a:cubicBezTo>
                  <a:pt x="291121" y="2218428"/>
                  <a:pt x="274797" y="2226116"/>
                  <a:pt x="266218" y="2240057"/>
                </a:cubicBezTo>
                <a:cubicBezTo>
                  <a:pt x="243610" y="2276794"/>
                  <a:pt x="227635" y="2317222"/>
                  <a:pt x="208344" y="2355804"/>
                </a:cubicBezTo>
                <a:cubicBezTo>
                  <a:pt x="153525" y="2465442"/>
                  <a:pt x="179048" y="2410415"/>
                  <a:pt x="115747" y="2564148"/>
                </a:cubicBezTo>
                <a:cubicBezTo>
                  <a:pt x="107836" y="2583360"/>
                  <a:pt x="99169" y="2602311"/>
                  <a:pt x="92598" y="2622022"/>
                </a:cubicBezTo>
                <a:cubicBezTo>
                  <a:pt x="62878" y="2711181"/>
                  <a:pt x="78510" y="2668814"/>
                  <a:pt x="46299" y="2749343"/>
                </a:cubicBezTo>
                <a:cubicBezTo>
                  <a:pt x="12191" y="2953985"/>
                  <a:pt x="55504" y="2698715"/>
                  <a:pt x="23150" y="2876665"/>
                </a:cubicBezTo>
                <a:cubicBezTo>
                  <a:pt x="-6452" y="3039479"/>
                  <a:pt x="28578" y="2861101"/>
                  <a:pt x="0" y="3003986"/>
                </a:cubicBezTo>
                <a:cubicBezTo>
                  <a:pt x="3858" y="3112016"/>
                  <a:pt x="-6196" y="3221449"/>
                  <a:pt x="11575" y="3328077"/>
                </a:cubicBezTo>
                <a:cubicBezTo>
                  <a:pt x="15098" y="3349217"/>
                  <a:pt x="61739" y="3419137"/>
                  <a:pt x="92598" y="3443824"/>
                </a:cubicBezTo>
                <a:cubicBezTo>
                  <a:pt x="103461" y="3452514"/>
                  <a:pt x="115244" y="3460072"/>
                  <a:pt x="127322" y="3466974"/>
                </a:cubicBezTo>
                <a:cubicBezTo>
                  <a:pt x="142303" y="3475535"/>
                  <a:pt x="156557" y="3487563"/>
                  <a:pt x="173620" y="3490123"/>
                </a:cubicBezTo>
                <a:cubicBezTo>
                  <a:pt x="234788" y="3499298"/>
                  <a:pt x="297083" y="3497840"/>
                  <a:pt x="358815" y="3501698"/>
                </a:cubicBezTo>
                <a:cubicBezTo>
                  <a:pt x="385823" y="3505556"/>
                  <a:pt x="412996" y="3508392"/>
                  <a:pt x="439838" y="3513272"/>
                </a:cubicBezTo>
                <a:cubicBezTo>
                  <a:pt x="455489" y="3516118"/>
                  <a:pt x="470316" y="3523182"/>
                  <a:pt x="486137" y="3524847"/>
                </a:cubicBezTo>
                <a:cubicBezTo>
                  <a:pt x="543820" y="3530919"/>
                  <a:pt x="601884" y="3532564"/>
                  <a:pt x="659757" y="3536422"/>
                </a:cubicBezTo>
                <a:cubicBezTo>
                  <a:pt x="809304" y="3586268"/>
                  <a:pt x="706200" y="3556348"/>
                  <a:pt x="1064871" y="3536422"/>
                </a:cubicBezTo>
                <a:cubicBezTo>
                  <a:pt x="1080755" y="3535540"/>
                  <a:pt x="1095641" y="3528298"/>
                  <a:pt x="1111170" y="3524847"/>
                </a:cubicBezTo>
                <a:cubicBezTo>
                  <a:pt x="1130375" y="3520579"/>
                  <a:pt x="1149568" y="3516054"/>
                  <a:pt x="1169043" y="3513272"/>
                </a:cubicBezTo>
                <a:cubicBezTo>
                  <a:pt x="1203630" y="3508331"/>
                  <a:pt x="1238491" y="3505556"/>
                  <a:pt x="1273215" y="3501698"/>
                </a:cubicBezTo>
                <a:cubicBezTo>
                  <a:pt x="1350380" y="3505556"/>
                  <a:pt x="1428838" y="3498682"/>
                  <a:pt x="1504709" y="3513272"/>
                </a:cubicBezTo>
                <a:cubicBezTo>
                  <a:pt x="1532030" y="3518526"/>
                  <a:pt x="1549272" y="3547129"/>
                  <a:pt x="1574157" y="3559571"/>
                </a:cubicBezTo>
                <a:lnTo>
                  <a:pt x="1620456" y="3582720"/>
                </a:lnTo>
                <a:cubicBezTo>
                  <a:pt x="1643605" y="3605870"/>
                  <a:pt x="1663713" y="3632526"/>
                  <a:pt x="1689904" y="3652169"/>
                </a:cubicBezTo>
                <a:cubicBezTo>
                  <a:pt x="1705337" y="3663744"/>
                  <a:pt x="1722562" y="3673252"/>
                  <a:pt x="1736203" y="3686893"/>
                </a:cubicBezTo>
                <a:cubicBezTo>
                  <a:pt x="1757511" y="3708201"/>
                  <a:pt x="1774056" y="3733819"/>
                  <a:pt x="1794076" y="3756341"/>
                </a:cubicBezTo>
                <a:cubicBezTo>
                  <a:pt x="1804951" y="3768575"/>
                  <a:pt x="1817225" y="3779490"/>
                  <a:pt x="1828800" y="3791065"/>
                </a:cubicBezTo>
                <a:cubicBezTo>
                  <a:pt x="1832658" y="3806498"/>
                  <a:pt x="1834109" y="3822742"/>
                  <a:pt x="1840375" y="3837363"/>
                </a:cubicBezTo>
                <a:cubicBezTo>
                  <a:pt x="1848512" y="3856348"/>
                  <a:pt x="1890835" y="3905043"/>
                  <a:pt x="1898248" y="3918386"/>
                </a:cubicBezTo>
                <a:cubicBezTo>
                  <a:pt x="1908338" y="3936549"/>
                  <a:pt x="1912959" y="3957273"/>
                  <a:pt x="1921398" y="3976260"/>
                </a:cubicBezTo>
                <a:cubicBezTo>
                  <a:pt x="1928406" y="3992027"/>
                  <a:pt x="1937539" y="4006791"/>
                  <a:pt x="1944547" y="4022558"/>
                </a:cubicBezTo>
                <a:cubicBezTo>
                  <a:pt x="1972060" y="4084463"/>
                  <a:pt x="1993448" y="4157687"/>
                  <a:pt x="2013995" y="4219328"/>
                </a:cubicBezTo>
                <a:cubicBezTo>
                  <a:pt x="2021711" y="4242477"/>
                  <a:pt x="2026231" y="4266951"/>
                  <a:pt x="2037144" y="4288776"/>
                </a:cubicBezTo>
                <a:lnTo>
                  <a:pt x="2071869" y="4358224"/>
                </a:lnTo>
                <a:cubicBezTo>
                  <a:pt x="2090431" y="4469601"/>
                  <a:pt x="2069933" y="4388595"/>
                  <a:pt x="2118167" y="4497120"/>
                </a:cubicBezTo>
                <a:cubicBezTo>
                  <a:pt x="2158235" y="4587273"/>
                  <a:pt x="2087877" y="4459690"/>
                  <a:pt x="2152891" y="4589718"/>
                </a:cubicBezTo>
                <a:cubicBezTo>
                  <a:pt x="2162952" y="4609840"/>
                  <a:pt x="2169783" y="4633874"/>
                  <a:pt x="2187615" y="4647591"/>
                </a:cubicBezTo>
                <a:cubicBezTo>
                  <a:pt x="2230281" y="4680411"/>
                  <a:pt x="2293711" y="4706867"/>
                  <a:pt x="2349661" y="4717039"/>
                </a:cubicBezTo>
                <a:cubicBezTo>
                  <a:pt x="2376503" y="4721919"/>
                  <a:pt x="2403773" y="4724129"/>
                  <a:pt x="2430684" y="4728614"/>
                </a:cubicBezTo>
                <a:cubicBezTo>
                  <a:pt x="2450089" y="4731848"/>
                  <a:pt x="2469266" y="4736331"/>
                  <a:pt x="2488557" y="4740189"/>
                </a:cubicBezTo>
                <a:cubicBezTo>
                  <a:pt x="2637428" y="4733100"/>
                  <a:pt x="2685756" y="4757336"/>
                  <a:pt x="2789499" y="4705465"/>
                </a:cubicBezTo>
                <a:cubicBezTo>
                  <a:pt x="2801942" y="4699244"/>
                  <a:pt x="2812426" y="4689688"/>
                  <a:pt x="2824223" y="4682315"/>
                </a:cubicBezTo>
                <a:cubicBezTo>
                  <a:pt x="2828978" y="4679343"/>
                  <a:pt x="2903599" y="4636011"/>
                  <a:pt x="2916820" y="4624442"/>
                </a:cubicBezTo>
                <a:cubicBezTo>
                  <a:pt x="2937352" y="4606477"/>
                  <a:pt x="2974694" y="4566569"/>
                  <a:pt x="2974694" y="4566569"/>
                </a:cubicBezTo>
                <a:cubicBezTo>
                  <a:pt x="3021638" y="4378796"/>
                  <a:pt x="2949466" y="4645418"/>
                  <a:pt x="3009418" y="4485546"/>
                </a:cubicBezTo>
                <a:cubicBezTo>
                  <a:pt x="3016326" y="4467125"/>
                  <a:pt x="3015817" y="4446652"/>
                  <a:pt x="3020993" y="4427672"/>
                </a:cubicBezTo>
                <a:cubicBezTo>
                  <a:pt x="3027413" y="4404130"/>
                  <a:pt x="3038224" y="4381897"/>
                  <a:pt x="3044142" y="4358224"/>
                </a:cubicBezTo>
                <a:cubicBezTo>
                  <a:pt x="3049498" y="4336800"/>
                  <a:pt x="3064842" y="4224898"/>
                  <a:pt x="3067291" y="4207753"/>
                </a:cubicBezTo>
                <a:cubicBezTo>
                  <a:pt x="3071149" y="4149880"/>
                  <a:pt x="3073615" y="4091897"/>
                  <a:pt x="3078866" y="4034133"/>
                </a:cubicBezTo>
                <a:cubicBezTo>
                  <a:pt x="3081336" y="4006963"/>
                  <a:pt x="3087585" y="3980242"/>
                  <a:pt x="3090441" y="3953110"/>
                </a:cubicBezTo>
                <a:cubicBezTo>
                  <a:pt x="3095304" y="3906906"/>
                  <a:pt x="3098157" y="3860513"/>
                  <a:pt x="3102015" y="3814214"/>
                </a:cubicBezTo>
                <a:cubicBezTo>
                  <a:pt x="3105873" y="3613586"/>
                  <a:pt x="3107014" y="3412888"/>
                  <a:pt x="3113590" y="3212331"/>
                </a:cubicBezTo>
                <a:cubicBezTo>
                  <a:pt x="3114897" y="3172459"/>
                  <a:pt x="3122166" y="3105578"/>
                  <a:pt x="3136739" y="3061860"/>
                </a:cubicBezTo>
                <a:cubicBezTo>
                  <a:pt x="3165044" y="2976946"/>
                  <a:pt x="3163322" y="3014265"/>
                  <a:pt x="3206187" y="2911389"/>
                </a:cubicBezTo>
                <a:cubicBezTo>
                  <a:pt x="3212305" y="2896705"/>
                  <a:pt x="3210648" y="2879319"/>
                  <a:pt x="3217762" y="2865090"/>
                </a:cubicBezTo>
                <a:cubicBezTo>
                  <a:pt x="3226389" y="2847835"/>
                  <a:pt x="3241273" y="2834489"/>
                  <a:pt x="3252486" y="2818791"/>
                </a:cubicBezTo>
                <a:cubicBezTo>
                  <a:pt x="3338701" y="2698090"/>
                  <a:pt x="3202276" y="2879045"/>
                  <a:pt x="3310360" y="2749343"/>
                </a:cubicBezTo>
                <a:cubicBezTo>
                  <a:pt x="3338522" y="2715549"/>
                  <a:pt x="3364561" y="2680039"/>
                  <a:pt x="3391382" y="2645171"/>
                </a:cubicBezTo>
                <a:cubicBezTo>
                  <a:pt x="3403144" y="2629880"/>
                  <a:pt x="3414531" y="2614305"/>
                  <a:pt x="3426106" y="2598872"/>
                </a:cubicBezTo>
                <a:cubicBezTo>
                  <a:pt x="3451583" y="2564903"/>
                  <a:pt x="3462818" y="2551710"/>
                  <a:pt x="3483980" y="2517850"/>
                </a:cubicBezTo>
                <a:cubicBezTo>
                  <a:pt x="3560538" y="2395356"/>
                  <a:pt x="3492306" y="2510690"/>
                  <a:pt x="3530279" y="2425252"/>
                </a:cubicBezTo>
                <a:cubicBezTo>
                  <a:pt x="3540791" y="2401601"/>
                  <a:pt x="3554293" y="2379366"/>
                  <a:pt x="3565003" y="2355804"/>
                </a:cubicBezTo>
                <a:cubicBezTo>
                  <a:pt x="3572976" y="2338264"/>
                  <a:pt x="3593155" y="2287304"/>
                  <a:pt x="3599727" y="2263206"/>
                </a:cubicBezTo>
                <a:cubicBezTo>
                  <a:pt x="3608098" y="2232511"/>
                  <a:pt x="3612815" y="2200792"/>
                  <a:pt x="3622876" y="2170609"/>
                </a:cubicBezTo>
                <a:cubicBezTo>
                  <a:pt x="3652595" y="2081450"/>
                  <a:pt x="3636962" y="2123817"/>
                  <a:pt x="3669175" y="2043287"/>
                </a:cubicBezTo>
                <a:cubicBezTo>
                  <a:pt x="3691508" y="1886960"/>
                  <a:pt x="3668084" y="2016423"/>
                  <a:pt x="3692324" y="1927541"/>
                </a:cubicBezTo>
                <a:cubicBezTo>
                  <a:pt x="3696743" y="1911337"/>
                  <a:pt x="3713731" y="1831292"/>
                  <a:pt x="3727048" y="1800219"/>
                </a:cubicBezTo>
                <a:cubicBezTo>
                  <a:pt x="3733845" y="1784359"/>
                  <a:pt x="3742481" y="1769353"/>
                  <a:pt x="3750198" y="1753920"/>
                </a:cubicBezTo>
                <a:cubicBezTo>
                  <a:pt x="3779907" y="1635078"/>
                  <a:pt x="3739526" y="1782380"/>
                  <a:pt x="3784922" y="1661323"/>
                </a:cubicBezTo>
                <a:cubicBezTo>
                  <a:pt x="3790508" y="1646428"/>
                  <a:pt x="3792126" y="1630320"/>
                  <a:pt x="3796496" y="1615024"/>
                </a:cubicBezTo>
                <a:cubicBezTo>
                  <a:pt x="3799848" y="1603293"/>
                  <a:pt x="3804719" y="1592031"/>
                  <a:pt x="3808071" y="1580300"/>
                </a:cubicBezTo>
                <a:cubicBezTo>
                  <a:pt x="3812441" y="1565004"/>
                  <a:pt x="3815075" y="1549238"/>
                  <a:pt x="3819646" y="1534001"/>
                </a:cubicBezTo>
                <a:cubicBezTo>
                  <a:pt x="3826658" y="1510629"/>
                  <a:pt x="3842795" y="1464553"/>
                  <a:pt x="3842795" y="1464553"/>
                </a:cubicBezTo>
                <a:cubicBezTo>
                  <a:pt x="3838937" y="1368097"/>
                  <a:pt x="3842499" y="1271058"/>
                  <a:pt x="3831220" y="1175186"/>
                </a:cubicBezTo>
                <a:cubicBezTo>
                  <a:pt x="3820951" y="1087901"/>
                  <a:pt x="3773869" y="1037074"/>
                  <a:pt x="3727048" y="966842"/>
                </a:cubicBezTo>
                <a:lnTo>
                  <a:pt x="3703899" y="932118"/>
                </a:lnTo>
                <a:cubicBezTo>
                  <a:pt x="3696183" y="920543"/>
                  <a:pt x="3689097" y="908523"/>
                  <a:pt x="3680750" y="897394"/>
                </a:cubicBezTo>
                <a:cubicBezTo>
                  <a:pt x="3669175" y="881961"/>
                  <a:pt x="3656249" y="867454"/>
                  <a:pt x="3646025" y="851095"/>
                </a:cubicBezTo>
                <a:cubicBezTo>
                  <a:pt x="3636880" y="836463"/>
                  <a:pt x="3631437" y="819777"/>
                  <a:pt x="3622876" y="804796"/>
                </a:cubicBezTo>
                <a:cubicBezTo>
                  <a:pt x="3615974" y="792718"/>
                  <a:pt x="3606273" y="782346"/>
                  <a:pt x="3599727" y="770072"/>
                </a:cubicBezTo>
                <a:cubicBezTo>
                  <a:pt x="3575368" y="724398"/>
                  <a:pt x="3553428" y="677475"/>
                  <a:pt x="3530279" y="631176"/>
                </a:cubicBezTo>
                <a:cubicBezTo>
                  <a:pt x="3522562" y="615743"/>
                  <a:pt x="3516700" y="599234"/>
                  <a:pt x="3507129" y="584877"/>
                </a:cubicBezTo>
                <a:cubicBezTo>
                  <a:pt x="3499413" y="573302"/>
                  <a:pt x="3490201" y="562595"/>
                  <a:pt x="3483980" y="550153"/>
                </a:cubicBezTo>
                <a:cubicBezTo>
                  <a:pt x="3474688" y="531569"/>
                  <a:pt x="3469269" y="511266"/>
                  <a:pt x="3460831" y="492280"/>
                </a:cubicBezTo>
                <a:cubicBezTo>
                  <a:pt x="3453823" y="476512"/>
                  <a:pt x="3444689" y="461749"/>
                  <a:pt x="3437681" y="445981"/>
                </a:cubicBezTo>
                <a:cubicBezTo>
                  <a:pt x="3429243" y="426995"/>
                  <a:pt x="3424622" y="406270"/>
                  <a:pt x="3414532" y="388108"/>
                </a:cubicBezTo>
                <a:cubicBezTo>
                  <a:pt x="3405163" y="371244"/>
                  <a:pt x="3390032" y="358168"/>
                  <a:pt x="3379808" y="341809"/>
                </a:cubicBezTo>
                <a:cubicBezTo>
                  <a:pt x="3349122" y="292711"/>
                  <a:pt x="3360952" y="292524"/>
                  <a:pt x="3333509" y="237637"/>
                </a:cubicBezTo>
                <a:cubicBezTo>
                  <a:pt x="3323448" y="217515"/>
                  <a:pt x="3308846" y="199885"/>
                  <a:pt x="3298785" y="179763"/>
                </a:cubicBezTo>
                <a:cubicBezTo>
                  <a:pt x="3260564" y="103321"/>
                  <a:pt x="3319343" y="187709"/>
                  <a:pt x="3264061" y="110315"/>
                </a:cubicBezTo>
                <a:cubicBezTo>
                  <a:pt x="3263878" y="110059"/>
                  <a:pt x="3219733" y="46673"/>
                  <a:pt x="3206187" y="40867"/>
                </a:cubicBezTo>
                <a:cubicBezTo>
                  <a:pt x="3188105" y="33117"/>
                  <a:pt x="3167400" y="34064"/>
                  <a:pt x="3148314" y="29293"/>
                </a:cubicBezTo>
                <a:cubicBezTo>
                  <a:pt x="3136477" y="26334"/>
                  <a:pt x="3125165" y="21576"/>
                  <a:pt x="3113590" y="17718"/>
                </a:cubicBezTo>
                <a:lnTo>
                  <a:pt x="2500132" y="29293"/>
                </a:lnTo>
                <a:cubicBezTo>
                  <a:pt x="2476677" y="30088"/>
                  <a:pt x="2454153" y="40867"/>
                  <a:pt x="2430684" y="40867"/>
                </a:cubicBezTo>
                <a:cubicBezTo>
                  <a:pt x="2368832" y="40867"/>
                  <a:pt x="2330370" y="-18936"/>
                  <a:pt x="2280213" y="6143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8B885-A4E0-8E54-AC14-A95299E87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33695-3C1D-2FCE-D919-6D41F358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FD6DC7-85AA-04F0-8E8A-A1BBD662F64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B06DDB-D5BE-5D86-B4C5-22B867B53959}"/>
              </a:ext>
            </a:extLst>
          </p:cNvPr>
          <p:cNvSpPr txBox="1"/>
          <p:nvPr/>
        </p:nvSpPr>
        <p:spPr>
          <a:xfrm>
            <a:off x="754460" y="1635703"/>
            <a:ext cx="5564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A = {1,2,4,5,6,3,7}</a:t>
            </a:r>
          </a:p>
        </p:txBody>
      </p: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B9EE5822-0764-0D5B-A176-F0E6351B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6584589" y="1928090"/>
            <a:ext cx="5140410" cy="470491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74AC25-CCA3-C2A1-A92E-F0F6EB220EBF}"/>
              </a:ext>
            </a:extLst>
          </p:cNvPr>
          <p:cNvCxnSpPr/>
          <p:nvPr/>
        </p:nvCxnSpPr>
        <p:spPr>
          <a:xfrm flipH="1">
            <a:off x="8472668" y="2986268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8080D2-3DE3-FCCA-028E-BABE853E662E}"/>
              </a:ext>
            </a:extLst>
          </p:cNvPr>
          <p:cNvCxnSpPr/>
          <p:nvPr/>
        </p:nvCxnSpPr>
        <p:spPr>
          <a:xfrm flipH="1">
            <a:off x="7652794" y="4099366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4233F7-C1DE-811F-0AD0-6F0C7E02F8AA}"/>
              </a:ext>
            </a:extLst>
          </p:cNvPr>
          <p:cNvCxnSpPr>
            <a:cxnSpLocks/>
          </p:cNvCxnSpPr>
          <p:nvPr/>
        </p:nvCxnSpPr>
        <p:spPr>
          <a:xfrm flipH="1">
            <a:off x="7778187" y="4938652"/>
            <a:ext cx="10780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7D548-F920-786B-9D15-596394191908}"/>
              </a:ext>
            </a:extLst>
          </p:cNvPr>
          <p:cNvCxnSpPr>
            <a:cxnSpLocks/>
          </p:cNvCxnSpPr>
          <p:nvPr/>
        </p:nvCxnSpPr>
        <p:spPr>
          <a:xfrm>
            <a:off x="9144000" y="5243332"/>
            <a:ext cx="0" cy="5324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AB0035-6989-46D7-A938-409D7AE065C0}"/>
              </a:ext>
            </a:extLst>
          </p:cNvPr>
          <p:cNvCxnSpPr>
            <a:cxnSpLocks/>
          </p:cNvCxnSpPr>
          <p:nvPr/>
        </p:nvCxnSpPr>
        <p:spPr>
          <a:xfrm flipH="1">
            <a:off x="9282896" y="4099366"/>
            <a:ext cx="474562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B51F99-7B75-1394-FA9A-84B4D6052246}"/>
              </a:ext>
            </a:extLst>
          </p:cNvPr>
          <p:cNvCxnSpPr>
            <a:cxnSpLocks/>
          </p:cNvCxnSpPr>
          <p:nvPr/>
        </p:nvCxnSpPr>
        <p:spPr>
          <a:xfrm flipH="1">
            <a:off x="10110486" y="2986268"/>
            <a:ext cx="474562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29F97DCF-C576-E763-7462-C85F60C81BF2}"/>
              </a:ext>
            </a:extLst>
          </p:cNvPr>
          <p:cNvSpPr/>
          <p:nvPr/>
        </p:nvSpPr>
        <p:spPr>
          <a:xfrm>
            <a:off x="6366076" y="1990846"/>
            <a:ext cx="5116010" cy="4687746"/>
          </a:xfrm>
          <a:custGeom>
            <a:avLst/>
            <a:gdLst>
              <a:gd name="connsiteX0" fmla="*/ 2280213 w 5116010"/>
              <a:gd name="connsiteY0" fmla="*/ 185195 h 4687746"/>
              <a:gd name="connsiteX1" fmla="*/ 2257063 w 5116010"/>
              <a:gd name="connsiteY1" fmla="*/ 289367 h 4687746"/>
              <a:gd name="connsiteX2" fmla="*/ 2164466 w 5116010"/>
              <a:gd name="connsiteY2" fmla="*/ 428263 h 4687746"/>
              <a:gd name="connsiteX3" fmla="*/ 2083443 w 5116010"/>
              <a:gd name="connsiteY3" fmla="*/ 555584 h 4687746"/>
              <a:gd name="connsiteX4" fmla="*/ 1932972 w 5116010"/>
              <a:gd name="connsiteY4" fmla="*/ 717630 h 4687746"/>
              <a:gd name="connsiteX5" fmla="*/ 1863524 w 5116010"/>
              <a:gd name="connsiteY5" fmla="*/ 798653 h 4687746"/>
              <a:gd name="connsiteX6" fmla="*/ 1689904 w 5116010"/>
              <a:gd name="connsiteY6" fmla="*/ 972273 h 4687746"/>
              <a:gd name="connsiteX7" fmla="*/ 1608881 w 5116010"/>
              <a:gd name="connsiteY7" fmla="*/ 1064870 h 4687746"/>
              <a:gd name="connsiteX8" fmla="*/ 1527858 w 5116010"/>
              <a:gd name="connsiteY8" fmla="*/ 1145893 h 4687746"/>
              <a:gd name="connsiteX9" fmla="*/ 1435261 w 5116010"/>
              <a:gd name="connsiteY9" fmla="*/ 1261640 h 4687746"/>
              <a:gd name="connsiteX10" fmla="*/ 1192192 w 5116010"/>
              <a:gd name="connsiteY10" fmla="*/ 1574157 h 4687746"/>
              <a:gd name="connsiteX11" fmla="*/ 1088020 w 5116010"/>
              <a:gd name="connsiteY11" fmla="*/ 1713053 h 4687746"/>
              <a:gd name="connsiteX12" fmla="*/ 983848 w 5116010"/>
              <a:gd name="connsiteY12" fmla="*/ 1886673 h 4687746"/>
              <a:gd name="connsiteX13" fmla="*/ 949124 w 5116010"/>
              <a:gd name="connsiteY13" fmla="*/ 1921397 h 4687746"/>
              <a:gd name="connsiteX14" fmla="*/ 787078 w 5116010"/>
              <a:gd name="connsiteY14" fmla="*/ 2129741 h 4687746"/>
              <a:gd name="connsiteX15" fmla="*/ 740780 w 5116010"/>
              <a:gd name="connsiteY15" fmla="*/ 2176040 h 4687746"/>
              <a:gd name="connsiteX16" fmla="*/ 567159 w 5116010"/>
              <a:gd name="connsiteY16" fmla="*/ 2361235 h 4687746"/>
              <a:gd name="connsiteX17" fmla="*/ 509286 w 5116010"/>
              <a:gd name="connsiteY17" fmla="*/ 2407534 h 4687746"/>
              <a:gd name="connsiteX18" fmla="*/ 393539 w 5116010"/>
              <a:gd name="connsiteY18" fmla="*/ 2558005 h 4687746"/>
              <a:gd name="connsiteX19" fmla="*/ 312516 w 5116010"/>
              <a:gd name="connsiteY19" fmla="*/ 2662177 h 4687746"/>
              <a:gd name="connsiteX20" fmla="*/ 254643 w 5116010"/>
              <a:gd name="connsiteY20" fmla="*/ 2777924 h 4687746"/>
              <a:gd name="connsiteX21" fmla="*/ 231494 w 5116010"/>
              <a:gd name="connsiteY21" fmla="*/ 2812648 h 4687746"/>
              <a:gd name="connsiteX22" fmla="*/ 196770 w 5116010"/>
              <a:gd name="connsiteY22" fmla="*/ 2882096 h 4687746"/>
              <a:gd name="connsiteX23" fmla="*/ 46299 w 5116010"/>
              <a:gd name="connsiteY23" fmla="*/ 3159888 h 4687746"/>
              <a:gd name="connsiteX24" fmla="*/ 23149 w 5116010"/>
              <a:gd name="connsiteY24" fmla="*/ 3206187 h 4687746"/>
              <a:gd name="connsiteX25" fmla="*/ 0 w 5116010"/>
              <a:gd name="connsiteY25" fmla="*/ 3287210 h 4687746"/>
              <a:gd name="connsiteX26" fmla="*/ 23149 w 5116010"/>
              <a:gd name="connsiteY26" fmla="*/ 3460830 h 4687746"/>
              <a:gd name="connsiteX27" fmla="*/ 46299 w 5116010"/>
              <a:gd name="connsiteY27" fmla="*/ 3483979 h 4687746"/>
              <a:gd name="connsiteX28" fmla="*/ 138896 w 5116010"/>
              <a:gd name="connsiteY28" fmla="*/ 3565002 h 4687746"/>
              <a:gd name="connsiteX29" fmla="*/ 196770 w 5116010"/>
              <a:gd name="connsiteY29" fmla="*/ 3634450 h 4687746"/>
              <a:gd name="connsiteX30" fmla="*/ 243068 w 5116010"/>
              <a:gd name="connsiteY30" fmla="*/ 3657600 h 4687746"/>
              <a:gd name="connsiteX31" fmla="*/ 300942 w 5116010"/>
              <a:gd name="connsiteY31" fmla="*/ 3715473 h 4687746"/>
              <a:gd name="connsiteX32" fmla="*/ 370390 w 5116010"/>
              <a:gd name="connsiteY32" fmla="*/ 3761772 h 4687746"/>
              <a:gd name="connsiteX33" fmla="*/ 567159 w 5116010"/>
              <a:gd name="connsiteY33" fmla="*/ 3935392 h 4687746"/>
              <a:gd name="connsiteX34" fmla="*/ 648182 w 5116010"/>
              <a:gd name="connsiteY34" fmla="*/ 3981691 h 4687746"/>
              <a:gd name="connsiteX35" fmla="*/ 729205 w 5116010"/>
              <a:gd name="connsiteY35" fmla="*/ 4027989 h 4687746"/>
              <a:gd name="connsiteX36" fmla="*/ 787078 w 5116010"/>
              <a:gd name="connsiteY36" fmla="*/ 4051139 h 4687746"/>
              <a:gd name="connsiteX37" fmla="*/ 833377 w 5116010"/>
              <a:gd name="connsiteY37" fmla="*/ 4074288 h 4687746"/>
              <a:gd name="connsiteX38" fmla="*/ 960699 w 5116010"/>
              <a:gd name="connsiteY38" fmla="*/ 4120587 h 4687746"/>
              <a:gd name="connsiteX39" fmla="*/ 1006997 w 5116010"/>
              <a:gd name="connsiteY39" fmla="*/ 4155311 h 4687746"/>
              <a:gd name="connsiteX40" fmla="*/ 1099595 w 5116010"/>
              <a:gd name="connsiteY40" fmla="*/ 4190035 h 4687746"/>
              <a:gd name="connsiteX41" fmla="*/ 1134319 w 5116010"/>
              <a:gd name="connsiteY41" fmla="*/ 4213184 h 4687746"/>
              <a:gd name="connsiteX42" fmla="*/ 1250066 w 5116010"/>
              <a:gd name="connsiteY42" fmla="*/ 4236334 h 4687746"/>
              <a:gd name="connsiteX43" fmla="*/ 1296365 w 5116010"/>
              <a:gd name="connsiteY43" fmla="*/ 4247908 h 4687746"/>
              <a:gd name="connsiteX44" fmla="*/ 1365813 w 5116010"/>
              <a:gd name="connsiteY44" fmla="*/ 4282632 h 4687746"/>
              <a:gd name="connsiteX45" fmla="*/ 1435261 w 5116010"/>
              <a:gd name="connsiteY45" fmla="*/ 4328931 h 4687746"/>
              <a:gd name="connsiteX46" fmla="*/ 1493134 w 5116010"/>
              <a:gd name="connsiteY46" fmla="*/ 4352081 h 4687746"/>
              <a:gd name="connsiteX47" fmla="*/ 1620456 w 5116010"/>
              <a:gd name="connsiteY47" fmla="*/ 4409954 h 4687746"/>
              <a:gd name="connsiteX48" fmla="*/ 1655180 w 5116010"/>
              <a:gd name="connsiteY48" fmla="*/ 4421529 h 4687746"/>
              <a:gd name="connsiteX49" fmla="*/ 1724628 w 5116010"/>
              <a:gd name="connsiteY49" fmla="*/ 4456253 h 4687746"/>
              <a:gd name="connsiteX50" fmla="*/ 1863524 w 5116010"/>
              <a:gd name="connsiteY50" fmla="*/ 4502551 h 4687746"/>
              <a:gd name="connsiteX51" fmla="*/ 1921397 w 5116010"/>
              <a:gd name="connsiteY51" fmla="*/ 4525701 h 4687746"/>
              <a:gd name="connsiteX52" fmla="*/ 1990846 w 5116010"/>
              <a:gd name="connsiteY52" fmla="*/ 4537276 h 4687746"/>
              <a:gd name="connsiteX53" fmla="*/ 2141316 w 5116010"/>
              <a:gd name="connsiteY53" fmla="*/ 4583574 h 4687746"/>
              <a:gd name="connsiteX54" fmla="*/ 2187615 w 5116010"/>
              <a:gd name="connsiteY54" fmla="*/ 4595149 h 4687746"/>
              <a:gd name="connsiteX55" fmla="*/ 2280213 w 5116010"/>
              <a:gd name="connsiteY55" fmla="*/ 4606724 h 4687746"/>
              <a:gd name="connsiteX56" fmla="*/ 2326511 w 5116010"/>
              <a:gd name="connsiteY56" fmla="*/ 4618298 h 4687746"/>
              <a:gd name="connsiteX57" fmla="*/ 2442258 w 5116010"/>
              <a:gd name="connsiteY57" fmla="*/ 4629873 h 4687746"/>
              <a:gd name="connsiteX58" fmla="*/ 2546430 w 5116010"/>
              <a:gd name="connsiteY58" fmla="*/ 4653022 h 4687746"/>
              <a:gd name="connsiteX59" fmla="*/ 2615878 w 5116010"/>
              <a:gd name="connsiteY59" fmla="*/ 4664597 h 4687746"/>
              <a:gd name="connsiteX60" fmla="*/ 2662177 w 5116010"/>
              <a:gd name="connsiteY60" fmla="*/ 4676172 h 4687746"/>
              <a:gd name="connsiteX61" fmla="*/ 2731625 w 5116010"/>
              <a:gd name="connsiteY61" fmla="*/ 4687746 h 4687746"/>
              <a:gd name="connsiteX62" fmla="*/ 2939970 w 5116010"/>
              <a:gd name="connsiteY62" fmla="*/ 4676172 h 4687746"/>
              <a:gd name="connsiteX63" fmla="*/ 3044142 w 5116010"/>
              <a:gd name="connsiteY63" fmla="*/ 4583574 h 4687746"/>
              <a:gd name="connsiteX64" fmla="*/ 3078866 w 5116010"/>
              <a:gd name="connsiteY64" fmla="*/ 4537276 h 4687746"/>
              <a:gd name="connsiteX65" fmla="*/ 3125165 w 5116010"/>
              <a:gd name="connsiteY65" fmla="*/ 4490977 h 4687746"/>
              <a:gd name="connsiteX66" fmla="*/ 3194613 w 5116010"/>
              <a:gd name="connsiteY66" fmla="*/ 4409954 h 4687746"/>
              <a:gd name="connsiteX67" fmla="*/ 3229337 w 5116010"/>
              <a:gd name="connsiteY67" fmla="*/ 4386805 h 4687746"/>
              <a:gd name="connsiteX68" fmla="*/ 3298785 w 5116010"/>
              <a:gd name="connsiteY68" fmla="*/ 4305782 h 4687746"/>
              <a:gd name="connsiteX69" fmla="*/ 3368233 w 5116010"/>
              <a:gd name="connsiteY69" fmla="*/ 4224759 h 4687746"/>
              <a:gd name="connsiteX70" fmla="*/ 3391382 w 5116010"/>
              <a:gd name="connsiteY70" fmla="*/ 4178460 h 4687746"/>
              <a:gd name="connsiteX71" fmla="*/ 3414532 w 5116010"/>
              <a:gd name="connsiteY71" fmla="*/ 4143736 h 4687746"/>
              <a:gd name="connsiteX72" fmla="*/ 3426106 w 5116010"/>
              <a:gd name="connsiteY72" fmla="*/ 4085863 h 4687746"/>
              <a:gd name="connsiteX73" fmla="*/ 3437681 w 5116010"/>
              <a:gd name="connsiteY73" fmla="*/ 4051139 h 4687746"/>
              <a:gd name="connsiteX74" fmla="*/ 3460830 w 5116010"/>
              <a:gd name="connsiteY74" fmla="*/ 3900668 h 4687746"/>
              <a:gd name="connsiteX75" fmla="*/ 3472405 w 5116010"/>
              <a:gd name="connsiteY75" fmla="*/ 3646025 h 4687746"/>
              <a:gd name="connsiteX76" fmla="*/ 3483980 w 5116010"/>
              <a:gd name="connsiteY76" fmla="*/ 3565002 h 4687746"/>
              <a:gd name="connsiteX77" fmla="*/ 3507129 w 5116010"/>
              <a:gd name="connsiteY77" fmla="*/ 3530278 h 4687746"/>
              <a:gd name="connsiteX78" fmla="*/ 3541853 w 5116010"/>
              <a:gd name="connsiteY78" fmla="*/ 3426106 h 4687746"/>
              <a:gd name="connsiteX79" fmla="*/ 3553428 w 5116010"/>
              <a:gd name="connsiteY79" fmla="*/ 3379807 h 4687746"/>
              <a:gd name="connsiteX80" fmla="*/ 3576577 w 5116010"/>
              <a:gd name="connsiteY80" fmla="*/ 3333508 h 4687746"/>
              <a:gd name="connsiteX81" fmla="*/ 3622876 w 5116010"/>
              <a:gd name="connsiteY81" fmla="*/ 3159888 h 4687746"/>
              <a:gd name="connsiteX82" fmla="*/ 3634451 w 5116010"/>
              <a:gd name="connsiteY82" fmla="*/ 3125164 h 4687746"/>
              <a:gd name="connsiteX83" fmla="*/ 3657600 w 5116010"/>
              <a:gd name="connsiteY83" fmla="*/ 3078865 h 4687746"/>
              <a:gd name="connsiteX84" fmla="*/ 3669175 w 5116010"/>
              <a:gd name="connsiteY84" fmla="*/ 3032567 h 4687746"/>
              <a:gd name="connsiteX85" fmla="*/ 3692324 w 5116010"/>
              <a:gd name="connsiteY85" fmla="*/ 2986268 h 4687746"/>
              <a:gd name="connsiteX86" fmla="*/ 3703899 w 5116010"/>
              <a:gd name="connsiteY86" fmla="*/ 2951544 h 4687746"/>
              <a:gd name="connsiteX87" fmla="*/ 3727048 w 5116010"/>
              <a:gd name="connsiteY87" fmla="*/ 2893670 h 4687746"/>
              <a:gd name="connsiteX88" fmla="*/ 3738623 w 5116010"/>
              <a:gd name="connsiteY88" fmla="*/ 2847372 h 4687746"/>
              <a:gd name="connsiteX89" fmla="*/ 3750197 w 5116010"/>
              <a:gd name="connsiteY89" fmla="*/ 2812648 h 4687746"/>
              <a:gd name="connsiteX90" fmla="*/ 3761772 w 5116010"/>
              <a:gd name="connsiteY90" fmla="*/ 2766349 h 4687746"/>
              <a:gd name="connsiteX91" fmla="*/ 3784921 w 5116010"/>
              <a:gd name="connsiteY91" fmla="*/ 2720050 h 4687746"/>
              <a:gd name="connsiteX92" fmla="*/ 3796496 w 5116010"/>
              <a:gd name="connsiteY92" fmla="*/ 2673751 h 4687746"/>
              <a:gd name="connsiteX93" fmla="*/ 3831220 w 5116010"/>
              <a:gd name="connsiteY93" fmla="*/ 2615878 h 4687746"/>
              <a:gd name="connsiteX94" fmla="*/ 3865944 w 5116010"/>
              <a:gd name="connsiteY94" fmla="*/ 2546430 h 4687746"/>
              <a:gd name="connsiteX95" fmla="*/ 3877519 w 5116010"/>
              <a:gd name="connsiteY95" fmla="*/ 2511706 h 4687746"/>
              <a:gd name="connsiteX96" fmla="*/ 3923818 w 5116010"/>
              <a:gd name="connsiteY96" fmla="*/ 2442258 h 4687746"/>
              <a:gd name="connsiteX97" fmla="*/ 3981691 w 5116010"/>
              <a:gd name="connsiteY97" fmla="*/ 2349660 h 4687746"/>
              <a:gd name="connsiteX98" fmla="*/ 4004840 w 5116010"/>
              <a:gd name="connsiteY98" fmla="*/ 2303362 h 4687746"/>
              <a:gd name="connsiteX99" fmla="*/ 4039565 w 5116010"/>
              <a:gd name="connsiteY99" fmla="*/ 2257063 h 4687746"/>
              <a:gd name="connsiteX100" fmla="*/ 4062714 w 5116010"/>
              <a:gd name="connsiteY100" fmla="*/ 2210764 h 4687746"/>
              <a:gd name="connsiteX101" fmla="*/ 4097438 w 5116010"/>
              <a:gd name="connsiteY101" fmla="*/ 2164465 h 4687746"/>
              <a:gd name="connsiteX102" fmla="*/ 4166886 w 5116010"/>
              <a:gd name="connsiteY102" fmla="*/ 2048719 h 4687746"/>
              <a:gd name="connsiteX103" fmla="*/ 4201610 w 5116010"/>
              <a:gd name="connsiteY103" fmla="*/ 1979270 h 4687746"/>
              <a:gd name="connsiteX104" fmla="*/ 4271058 w 5116010"/>
              <a:gd name="connsiteY104" fmla="*/ 1886673 h 4687746"/>
              <a:gd name="connsiteX105" fmla="*/ 4317357 w 5116010"/>
              <a:gd name="connsiteY105" fmla="*/ 1805650 h 4687746"/>
              <a:gd name="connsiteX106" fmla="*/ 4433104 w 5116010"/>
              <a:gd name="connsiteY106" fmla="*/ 1643605 h 4687746"/>
              <a:gd name="connsiteX107" fmla="*/ 4525701 w 5116010"/>
              <a:gd name="connsiteY107" fmla="*/ 1516283 h 4687746"/>
              <a:gd name="connsiteX108" fmla="*/ 4606724 w 5116010"/>
              <a:gd name="connsiteY108" fmla="*/ 1388962 h 4687746"/>
              <a:gd name="connsiteX109" fmla="*/ 4687747 w 5116010"/>
              <a:gd name="connsiteY109" fmla="*/ 1273215 h 4687746"/>
              <a:gd name="connsiteX110" fmla="*/ 4734046 w 5116010"/>
              <a:gd name="connsiteY110" fmla="*/ 1192192 h 4687746"/>
              <a:gd name="connsiteX111" fmla="*/ 4826643 w 5116010"/>
              <a:gd name="connsiteY111" fmla="*/ 1064870 h 4687746"/>
              <a:gd name="connsiteX112" fmla="*/ 4884516 w 5116010"/>
              <a:gd name="connsiteY112" fmla="*/ 949124 h 4687746"/>
              <a:gd name="connsiteX113" fmla="*/ 4919240 w 5116010"/>
              <a:gd name="connsiteY113" fmla="*/ 914400 h 4687746"/>
              <a:gd name="connsiteX114" fmla="*/ 4965539 w 5116010"/>
              <a:gd name="connsiteY114" fmla="*/ 821802 h 4687746"/>
              <a:gd name="connsiteX115" fmla="*/ 4988689 w 5116010"/>
              <a:gd name="connsiteY115" fmla="*/ 775503 h 4687746"/>
              <a:gd name="connsiteX116" fmla="*/ 5011838 w 5116010"/>
              <a:gd name="connsiteY116" fmla="*/ 740779 h 4687746"/>
              <a:gd name="connsiteX117" fmla="*/ 5046562 w 5116010"/>
              <a:gd name="connsiteY117" fmla="*/ 636607 h 4687746"/>
              <a:gd name="connsiteX118" fmla="*/ 5058137 w 5116010"/>
              <a:gd name="connsiteY118" fmla="*/ 590308 h 4687746"/>
              <a:gd name="connsiteX119" fmla="*/ 5081286 w 5116010"/>
              <a:gd name="connsiteY119" fmla="*/ 532435 h 4687746"/>
              <a:gd name="connsiteX120" fmla="*/ 5092861 w 5116010"/>
              <a:gd name="connsiteY120" fmla="*/ 474562 h 4687746"/>
              <a:gd name="connsiteX121" fmla="*/ 5116010 w 5116010"/>
              <a:gd name="connsiteY121" fmla="*/ 405113 h 4687746"/>
              <a:gd name="connsiteX122" fmla="*/ 5104435 w 5116010"/>
              <a:gd name="connsiteY122" fmla="*/ 243068 h 4687746"/>
              <a:gd name="connsiteX123" fmla="*/ 5023413 w 5116010"/>
              <a:gd name="connsiteY123" fmla="*/ 173620 h 4687746"/>
              <a:gd name="connsiteX124" fmla="*/ 5000263 w 5116010"/>
              <a:gd name="connsiteY124" fmla="*/ 150470 h 4687746"/>
              <a:gd name="connsiteX125" fmla="*/ 4930815 w 5116010"/>
              <a:gd name="connsiteY125" fmla="*/ 127321 h 4687746"/>
              <a:gd name="connsiteX126" fmla="*/ 4803494 w 5116010"/>
              <a:gd name="connsiteY126" fmla="*/ 104172 h 4687746"/>
              <a:gd name="connsiteX127" fmla="*/ 4467828 w 5116010"/>
              <a:gd name="connsiteY127" fmla="*/ 92597 h 4687746"/>
              <a:gd name="connsiteX128" fmla="*/ 4166886 w 5116010"/>
              <a:gd name="connsiteY128" fmla="*/ 81022 h 4687746"/>
              <a:gd name="connsiteX129" fmla="*/ 4074289 w 5116010"/>
              <a:gd name="connsiteY129" fmla="*/ 69448 h 4687746"/>
              <a:gd name="connsiteX130" fmla="*/ 3946967 w 5116010"/>
              <a:gd name="connsiteY130" fmla="*/ 46298 h 4687746"/>
              <a:gd name="connsiteX131" fmla="*/ 3865944 w 5116010"/>
              <a:gd name="connsiteY131" fmla="*/ 34724 h 4687746"/>
              <a:gd name="connsiteX132" fmla="*/ 3808071 w 5116010"/>
              <a:gd name="connsiteY132" fmla="*/ 23149 h 4687746"/>
              <a:gd name="connsiteX133" fmla="*/ 3703899 w 5116010"/>
              <a:gd name="connsiteY133" fmla="*/ 11574 h 4687746"/>
              <a:gd name="connsiteX134" fmla="*/ 3611301 w 5116010"/>
              <a:gd name="connsiteY134" fmla="*/ 0 h 4687746"/>
              <a:gd name="connsiteX135" fmla="*/ 3356658 w 5116010"/>
              <a:gd name="connsiteY135" fmla="*/ 11574 h 4687746"/>
              <a:gd name="connsiteX136" fmla="*/ 3310359 w 5116010"/>
              <a:gd name="connsiteY136" fmla="*/ 34724 h 4687746"/>
              <a:gd name="connsiteX137" fmla="*/ 3252486 w 5116010"/>
              <a:gd name="connsiteY137" fmla="*/ 46298 h 4687746"/>
              <a:gd name="connsiteX138" fmla="*/ 3159889 w 5116010"/>
              <a:gd name="connsiteY138" fmla="*/ 92597 h 4687746"/>
              <a:gd name="connsiteX139" fmla="*/ 3102015 w 5116010"/>
              <a:gd name="connsiteY139" fmla="*/ 127321 h 4687746"/>
              <a:gd name="connsiteX140" fmla="*/ 3009418 w 5116010"/>
              <a:gd name="connsiteY140" fmla="*/ 162045 h 4687746"/>
              <a:gd name="connsiteX141" fmla="*/ 2939970 w 5116010"/>
              <a:gd name="connsiteY141" fmla="*/ 173620 h 4687746"/>
              <a:gd name="connsiteX142" fmla="*/ 2893671 w 5116010"/>
              <a:gd name="connsiteY142" fmla="*/ 185195 h 4687746"/>
              <a:gd name="connsiteX143" fmla="*/ 2280213 w 5116010"/>
              <a:gd name="connsiteY143" fmla="*/ 185195 h 468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116010" h="4687746">
                <a:moveTo>
                  <a:pt x="2280213" y="185195"/>
                </a:moveTo>
                <a:cubicBezTo>
                  <a:pt x="2174112" y="202557"/>
                  <a:pt x="2270867" y="256583"/>
                  <a:pt x="2257063" y="289367"/>
                </a:cubicBezTo>
                <a:cubicBezTo>
                  <a:pt x="2143565" y="558921"/>
                  <a:pt x="2228752" y="338262"/>
                  <a:pt x="2164466" y="428263"/>
                </a:cubicBezTo>
                <a:cubicBezTo>
                  <a:pt x="2107464" y="508066"/>
                  <a:pt x="2152070" y="469800"/>
                  <a:pt x="2083443" y="555584"/>
                </a:cubicBezTo>
                <a:cubicBezTo>
                  <a:pt x="1971414" y="695621"/>
                  <a:pt x="2024465" y="617820"/>
                  <a:pt x="1932972" y="717630"/>
                </a:cubicBezTo>
                <a:cubicBezTo>
                  <a:pt x="1908936" y="743851"/>
                  <a:pt x="1888085" y="772922"/>
                  <a:pt x="1863524" y="798653"/>
                </a:cubicBezTo>
                <a:cubicBezTo>
                  <a:pt x="1807012" y="857856"/>
                  <a:pt x="1743800" y="910678"/>
                  <a:pt x="1689904" y="972273"/>
                </a:cubicBezTo>
                <a:cubicBezTo>
                  <a:pt x="1662896" y="1003139"/>
                  <a:pt x="1636865" y="1034887"/>
                  <a:pt x="1608881" y="1064870"/>
                </a:cubicBezTo>
                <a:cubicBezTo>
                  <a:pt x="1582820" y="1092792"/>
                  <a:pt x="1553128" y="1117253"/>
                  <a:pt x="1527858" y="1145893"/>
                </a:cubicBezTo>
                <a:cubicBezTo>
                  <a:pt x="1495168" y="1182942"/>
                  <a:pt x="1467087" y="1223846"/>
                  <a:pt x="1435261" y="1261640"/>
                </a:cubicBezTo>
                <a:cubicBezTo>
                  <a:pt x="1230962" y="1504245"/>
                  <a:pt x="1470887" y="1190951"/>
                  <a:pt x="1192192" y="1574157"/>
                </a:cubicBezTo>
                <a:cubicBezTo>
                  <a:pt x="1172344" y="1601449"/>
                  <a:pt x="1092991" y="1704768"/>
                  <a:pt x="1088020" y="1713053"/>
                </a:cubicBezTo>
                <a:cubicBezTo>
                  <a:pt x="1053296" y="1770926"/>
                  <a:pt x="1021285" y="1830517"/>
                  <a:pt x="983848" y="1886673"/>
                </a:cubicBezTo>
                <a:cubicBezTo>
                  <a:pt x="974768" y="1900293"/>
                  <a:pt x="959423" y="1908674"/>
                  <a:pt x="949124" y="1921397"/>
                </a:cubicBezTo>
                <a:cubicBezTo>
                  <a:pt x="893766" y="1989780"/>
                  <a:pt x="849289" y="2067528"/>
                  <a:pt x="787078" y="2129741"/>
                </a:cubicBezTo>
                <a:cubicBezTo>
                  <a:pt x="771645" y="2145174"/>
                  <a:pt x="755380" y="2159817"/>
                  <a:pt x="740780" y="2176040"/>
                </a:cubicBezTo>
                <a:cubicBezTo>
                  <a:pt x="670121" y="2254550"/>
                  <a:pt x="664114" y="2283670"/>
                  <a:pt x="567159" y="2361235"/>
                </a:cubicBezTo>
                <a:cubicBezTo>
                  <a:pt x="547868" y="2376668"/>
                  <a:pt x="526043" y="2389381"/>
                  <a:pt x="509286" y="2407534"/>
                </a:cubicBezTo>
                <a:cubicBezTo>
                  <a:pt x="476481" y="2443072"/>
                  <a:pt x="428318" y="2513289"/>
                  <a:pt x="393539" y="2558005"/>
                </a:cubicBezTo>
                <a:cubicBezTo>
                  <a:pt x="391490" y="2560640"/>
                  <a:pt x="318099" y="2651011"/>
                  <a:pt x="312516" y="2662177"/>
                </a:cubicBezTo>
                <a:cubicBezTo>
                  <a:pt x="293225" y="2700759"/>
                  <a:pt x="275094" y="2739944"/>
                  <a:pt x="254643" y="2777924"/>
                </a:cubicBezTo>
                <a:cubicBezTo>
                  <a:pt x="248048" y="2790172"/>
                  <a:pt x="238250" y="2800488"/>
                  <a:pt x="231494" y="2812648"/>
                </a:cubicBezTo>
                <a:cubicBezTo>
                  <a:pt x="218925" y="2835273"/>
                  <a:pt x="209339" y="2859471"/>
                  <a:pt x="196770" y="2882096"/>
                </a:cubicBezTo>
                <a:cubicBezTo>
                  <a:pt x="43755" y="3157522"/>
                  <a:pt x="184054" y="2884379"/>
                  <a:pt x="46299" y="3159888"/>
                </a:cubicBezTo>
                <a:cubicBezTo>
                  <a:pt x="38582" y="3175321"/>
                  <a:pt x="28605" y="3189818"/>
                  <a:pt x="23149" y="3206187"/>
                </a:cubicBezTo>
                <a:cubicBezTo>
                  <a:pt x="6545" y="3256003"/>
                  <a:pt x="14534" y="3229075"/>
                  <a:pt x="0" y="3287210"/>
                </a:cubicBezTo>
                <a:cubicBezTo>
                  <a:pt x="7716" y="3345083"/>
                  <a:pt x="9776" y="3403997"/>
                  <a:pt x="23149" y="3460830"/>
                </a:cubicBezTo>
                <a:cubicBezTo>
                  <a:pt x="25648" y="3471453"/>
                  <a:pt x="38188" y="3476679"/>
                  <a:pt x="46299" y="3483979"/>
                </a:cubicBezTo>
                <a:cubicBezTo>
                  <a:pt x="76784" y="3511416"/>
                  <a:pt x="109895" y="3536001"/>
                  <a:pt x="138896" y="3565002"/>
                </a:cubicBezTo>
                <a:cubicBezTo>
                  <a:pt x="160204" y="3586310"/>
                  <a:pt x="174248" y="3614430"/>
                  <a:pt x="196770" y="3634450"/>
                </a:cubicBezTo>
                <a:cubicBezTo>
                  <a:pt x="209666" y="3645913"/>
                  <a:pt x="229448" y="3647007"/>
                  <a:pt x="243068" y="3657600"/>
                </a:cubicBezTo>
                <a:cubicBezTo>
                  <a:pt x="264603" y="3674349"/>
                  <a:pt x="279827" y="3698197"/>
                  <a:pt x="300942" y="3715473"/>
                </a:cubicBezTo>
                <a:cubicBezTo>
                  <a:pt x="322475" y="3733091"/>
                  <a:pt x="349365" y="3743550"/>
                  <a:pt x="370390" y="3761772"/>
                </a:cubicBezTo>
                <a:cubicBezTo>
                  <a:pt x="519525" y="3891023"/>
                  <a:pt x="421384" y="3838210"/>
                  <a:pt x="567159" y="3935392"/>
                </a:cubicBezTo>
                <a:cubicBezTo>
                  <a:pt x="651758" y="3991791"/>
                  <a:pt x="545385" y="3922950"/>
                  <a:pt x="648182" y="3981691"/>
                </a:cubicBezTo>
                <a:cubicBezTo>
                  <a:pt x="713355" y="4018933"/>
                  <a:pt x="650504" y="3993010"/>
                  <a:pt x="729205" y="4027989"/>
                </a:cubicBezTo>
                <a:cubicBezTo>
                  <a:pt x="748191" y="4036427"/>
                  <a:pt x="768092" y="4042701"/>
                  <a:pt x="787078" y="4051139"/>
                </a:cubicBezTo>
                <a:cubicBezTo>
                  <a:pt x="802845" y="4058147"/>
                  <a:pt x="817357" y="4067880"/>
                  <a:pt x="833377" y="4074288"/>
                </a:cubicBezTo>
                <a:cubicBezTo>
                  <a:pt x="866159" y="4087401"/>
                  <a:pt x="928172" y="4102517"/>
                  <a:pt x="960699" y="4120587"/>
                </a:cubicBezTo>
                <a:cubicBezTo>
                  <a:pt x="977562" y="4129955"/>
                  <a:pt x="990134" y="4145943"/>
                  <a:pt x="1006997" y="4155311"/>
                </a:cubicBezTo>
                <a:cubicBezTo>
                  <a:pt x="1160513" y="4240597"/>
                  <a:pt x="995649" y="4138062"/>
                  <a:pt x="1099595" y="4190035"/>
                </a:cubicBezTo>
                <a:cubicBezTo>
                  <a:pt x="1112037" y="4196256"/>
                  <a:pt x="1121023" y="4209093"/>
                  <a:pt x="1134319" y="4213184"/>
                </a:cubicBezTo>
                <a:cubicBezTo>
                  <a:pt x="1171925" y="4224755"/>
                  <a:pt x="1211894" y="4226792"/>
                  <a:pt x="1250066" y="4236334"/>
                </a:cubicBezTo>
                <a:lnTo>
                  <a:pt x="1296365" y="4247908"/>
                </a:lnTo>
                <a:cubicBezTo>
                  <a:pt x="1450505" y="4350671"/>
                  <a:pt x="1222061" y="4202770"/>
                  <a:pt x="1365813" y="4282632"/>
                </a:cubicBezTo>
                <a:cubicBezTo>
                  <a:pt x="1390134" y="4296144"/>
                  <a:pt x="1409429" y="4318598"/>
                  <a:pt x="1435261" y="4328931"/>
                </a:cubicBezTo>
                <a:cubicBezTo>
                  <a:pt x="1454552" y="4336648"/>
                  <a:pt x="1474148" y="4343643"/>
                  <a:pt x="1493134" y="4352081"/>
                </a:cubicBezTo>
                <a:cubicBezTo>
                  <a:pt x="1619847" y="4408398"/>
                  <a:pt x="1431389" y="4334327"/>
                  <a:pt x="1620456" y="4409954"/>
                </a:cubicBezTo>
                <a:cubicBezTo>
                  <a:pt x="1631784" y="4414485"/>
                  <a:pt x="1644031" y="4416574"/>
                  <a:pt x="1655180" y="4421529"/>
                </a:cubicBezTo>
                <a:cubicBezTo>
                  <a:pt x="1678831" y="4432041"/>
                  <a:pt x="1700506" y="4446872"/>
                  <a:pt x="1724628" y="4456253"/>
                </a:cubicBezTo>
                <a:cubicBezTo>
                  <a:pt x="1770113" y="4473941"/>
                  <a:pt x="1818212" y="4484425"/>
                  <a:pt x="1863524" y="4502551"/>
                </a:cubicBezTo>
                <a:cubicBezTo>
                  <a:pt x="1882815" y="4510268"/>
                  <a:pt x="1901352" y="4520234"/>
                  <a:pt x="1921397" y="4525701"/>
                </a:cubicBezTo>
                <a:cubicBezTo>
                  <a:pt x="1944039" y="4531876"/>
                  <a:pt x="1967696" y="4533418"/>
                  <a:pt x="1990846" y="4537276"/>
                </a:cubicBezTo>
                <a:cubicBezTo>
                  <a:pt x="2078260" y="4572241"/>
                  <a:pt x="2028560" y="4555385"/>
                  <a:pt x="2141316" y="4583574"/>
                </a:cubicBezTo>
                <a:cubicBezTo>
                  <a:pt x="2156749" y="4587432"/>
                  <a:pt x="2171830" y="4593176"/>
                  <a:pt x="2187615" y="4595149"/>
                </a:cubicBezTo>
                <a:cubicBezTo>
                  <a:pt x="2218481" y="4599007"/>
                  <a:pt x="2249530" y="4601610"/>
                  <a:pt x="2280213" y="4606724"/>
                </a:cubicBezTo>
                <a:cubicBezTo>
                  <a:pt x="2295904" y="4609339"/>
                  <a:pt x="2310763" y="4616048"/>
                  <a:pt x="2326511" y="4618298"/>
                </a:cubicBezTo>
                <a:cubicBezTo>
                  <a:pt x="2364896" y="4623782"/>
                  <a:pt x="2403676" y="4626015"/>
                  <a:pt x="2442258" y="4629873"/>
                </a:cubicBezTo>
                <a:cubicBezTo>
                  <a:pt x="2476982" y="4637589"/>
                  <a:pt x="2511550" y="4646046"/>
                  <a:pt x="2546430" y="4653022"/>
                </a:cubicBezTo>
                <a:cubicBezTo>
                  <a:pt x="2569443" y="4657625"/>
                  <a:pt x="2592865" y="4659994"/>
                  <a:pt x="2615878" y="4664597"/>
                </a:cubicBezTo>
                <a:cubicBezTo>
                  <a:pt x="2631477" y="4667717"/>
                  <a:pt x="2646578" y="4673052"/>
                  <a:pt x="2662177" y="4676172"/>
                </a:cubicBezTo>
                <a:cubicBezTo>
                  <a:pt x="2685190" y="4680774"/>
                  <a:pt x="2708476" y="4683888"/>
                  <a:pt x="2731625" y="4687746"/>
                </a:cubicBezTo>
                <a:cubicBezTo>
                  <a:pt x="2801073" y="4683888"/>
                  <a:pt x="2871536" y="4688614"/>
                  <a:pt x="2939970" y="4676172"/>
                </a:cubicBezTo>
                <a:cubicBezTo>
                  <a:pt x="2959841" y="4672559"/>
                  <a:pt x="3040868" y="4587940"/>
                  <a:pt x="3044142" y="4583574"/>
                </a:cubicBezTo>
                <a:cubicBezTo>
                  <a:pt x="3055717" y="4568141"/>
                  <a:pt x="3066163" y="4551794"/>
                  <a:pt x="3078866" y="4537276"/>
                </a:cubicBezTo>
                <a:cubicBezTo>
                  <a:pt x="3093238" y="4520851"/>
                  <a:pt x="3111531" y="4508020"/>
                  <a:pt x="3125165" y="4490977"/>
                </a:cubicBezTo>
                <a:cubicBezTo>
                  <a:pt x="3137420" y="4475657"/>
                  <a:pt x="3172043" y="4428010"/>
                  <a:pt x="3194613" y="4409954"/>
                </a:cubicBezTo>
                <a:cubicBezTo>
                  <a:pt x="3205476" y="4401264"/>
                  <a:pt x="3217762" y="4394521"/>
                  <a:pt x="3229337" y="4386805"/>
                </a:cubicBezTo>
                <a:cubicBezTo>
                  <a:pt x="3276520" y="4316029"/>
                  <a:pt x="3223936" y="4389989"/>
                  <a:pt x="3298785" y="4305782"/>
                </a:cubicBezTo>
                <a:cubicBezTo>
                  <a:pt x="3404998" y="4186291"/>
                  <a:pt x="3304159" y="4288830"/>
                  <a:pt x="3368233" y="4224759"/>
                </a:cubicBezTo>
                <a:cubicBezTo>
                  <a:pt x="3375949" y="4209326"/>
                  <a:pt x="3382821" y="4193441"/>
                  <a:pt x="3391382" y="4178460"/>
                </a:cubicBezTo>
                <a:cubicBezTo>
                  <a:pt x="3398284" y="4166382"/>
                  <a:pt x="3409647" y="4156761"/>
                  <a:pt x="3414532" y="4143736"/>
                </a:cubicBezTo>
                <a:cubicBezTo>
                  <a:pt x="3421440" y="4125316"/>
                  <a:pt x="3421335" y="4104949"/>
                  <a:pt x="3426106" y="4085863"/>
                </a:cubicBezTo>
                <a:cubicBezTo>
                  <a:pt x="3429065" y="4074026"/>
                  <a:pt x="3434722" y="4062976"/>
                  <a:pt x="3437681" y="4051139"/>
                </a:cubicBezTo>
                <a:cubicBezTo>
                  <a:pt x="3450938" y="3998111"/>
                  <a:pt x="3453802" y="3956897"/>
                  <a:pt x="3460830" y="3900668"/>
                </a:cubicBezTo>
                <a:cubicBezTo>
                  <a:pt x="3464688" y="3815787"/>
                  <a:pt x="3466559" y="3730792"/>
                  <a:pt x="3472405" y="3646025"/>
                </a:cubicBezTo>
                <a:cubicBezTo>
                  <a:pt x="3474282" y="3618808"/>
                  <a:pt x="3476141" y="3591133"/>
                  <a:pt x="3483980" y="3565002"/>
                </a:cubicBezTo>
                <a:cubicBezTo>
                  <a:pt x="3487977" y="3551678"/>
                  <a:pt x="3499413" y="3541853"/>
                  <a:pt x="3507129" y="3530278"/>
                </a:cubicBezTo>
                <a:cubicBezTo>
                  <a:pt x="3534868" y="3419326"/>
                  <a:pt x="3498267" y="3556865"/>
                  <a:pt x="3541853" y="3426106"/>
                </a:cubicBezTo>
                <a:cubicBezTo>
                  <a:pt x="3546884" y="3411014"/>
                  <a:pt x="3547842" y="3394702"/>
                  <a:pt x="3553428" y="3379807"/>
                </a:cubicBezTo>
                <a:cubicBezTo>
                  <a:pt x="3559486" y="3363651"/>
                  <a:pt x="3570680" y="3349724"/>
                  <a:pt x="3576577" y="3333508"/>
                </a:cubicBezTo>
                <a:cubicBezTo>
                  <a:pt x="3618632" y="3217857"/>
                  <a:pt x="3581401" y="3284308"/>
                  <a:pt x="3622876" y="3159888"/>
                </a:cubicBezTo>
                <a:cubicBezTo>
                  <a:pt x="3626734" y="3148313"/>
                  <a:pt x="3629645" y="3136378"/>
                  <a:pt x="3634451" y="3125164"/>
                </a:cubicBezTo>
                <a:cubicBezTo>
                  <a:pt x="3641248" y="3109305"/>
                  <a:pt x="3651542" y="3095021"/>
                  <a:pt x="3657600" y="3078865"/>
                </a:cubicBezTo>
                <a:cubicBezTo>
                  <a:pt x="3663186" y="3063970"/>
                  <a:pt x="3663589" y="3047462"/>
                  <a:pt x="3669175" y="3032567"/>
                </a:cubicBezTo>
                <a:cubicBezTo>
                  <a:pt x="3675233" y="3016411"/>
                  <a:pt x="3685527" y="3002127"/>
                  <a:pt x="3692324" y="2986268"/>
                </a:cubicBezTo>
                <a:cubicBezTo>
                  <a:pt x="3697130" y="2975054"/>
                  <a:pt x="3699615" y="2962968"/>
                  <a:pt x="3703899" y="2951544"/>
                </a:cubicBezTo>
                <a:cubicBezTo>
                  <a:pt x="3711194" y="2932090"/>
                  <a:pt x="3720478" y="2913381"/>
                  <a:pt x="3727048" y="2893670"/>
                </a:cubicBezTo>
                <a:cubicBezTo>
                  <a:pt x="3732078" y="2878579"/>
                  <a:pt x="3734253" y="2862668"/>
                  <a:pt x="3738623" y="2847372"/>
                </a:cubicBezTo>
                <a:cubicBezTo>
                  <a:pt x="3741975" y="2835641"/>
                  <a:pt x="3746845" y="2824379"/>
                  <a:pt x="3750197" y="2812648"/>
                </a:cubicBezTo>
                <a:cubicBezTo>
                  <a:pt x="3754567" y="2797352"/>
                  <a:pt x="3756186" y="2781244"/>
                  <a:pt x="3761772" y="2766349"/>
                </a:cubicBezTo>
                <a:cubicBezTo>
                  <a:pt x="3767830" y="2750193"/>
                  <a:pt x="3778863" y="2736206"/>
                  <a:pt x="3784921" y="2720050"/>
                </a:cubicBezTo>
                <a:cubicBezTo>
                  <a:pt x="3790507" y="2705155"/>
                  <a:pt x="3790035" y="2688288"/>
                  <a:pt x="3796496" y="2673751"/>
                </a:cubicBezTo>
                <a:cubicBezTo>
                  <a:pt x="3805633" y="2653193"/>
                  <a:pt x="3820447" y="2635628"/>
                  <a:pt x="3831220" y="2615878"/>
                </a:cubicBezTo>
                <a:cubicBezTo>
                  <a:pt x="3843614" y="2593157"/>
                  <a:pt x="3855432" y="2570081"/>
                  <a:pt x="3865944" y="2546430"/>
                </a:cubicBezTo>
                <a:cubicBezTo>
                  <a:pt x="3870899" y="2535281"/>
                  <a:pt x="3871594" y="2522371"/>
                  <a:pt x="3877519" y="2511706"/>
                </a:cubicBezTo>
                <a:cubicBezTo>
                  <a:pt x="3891031" y="2487385"/>
                  <a:pt x="3911376" y="2467143"/>
                  <a:pt x="3923818" y="2442258"/>
                </a:cubicBezTo>
                <a:cubicBezTo>
                  <a:pt x="3982469" y="2324953"/>
                  <a:pt x="3906567" y="2469859"/>
                  <a:pt x="3981691" y="2349660"/>
                </a:cubicBezTo>
                <a:cubicBezTo>
                  <a:pt x="3990836" y="2335028"/>
                  <a:pt x="3995695" y="2317994"/>
                  <a:pt x="4004840" y="2303362"/>
                </a:cubicBezTo>
                <a:cubicBezTo>
                  <a:pt x="4015065" y="2287003"/>
                  <a:pt x="4029341" y="2273422"/>
                  <a:pt x="4039565" y="2257063"/>
                </a:cubicBezTo>
                <a:cubicBezTo>
                  <a:pt x="4048710" y="2242431"/>
                  <a:pt x="4053569" y="2225396"/>
                  <a:pt x="4062714" y="2210764"/>
                </a:cubicBezTo>
                <a:cubicBezTo>
                  <a:pt x="4072938" y="2194405"/>
                  <a:pt x="4087006" y="2180692"/>
                  <a:pt x="4097438" y="2164465"/>
                </a:cubicBezTo>
                <a:cubicBezTo>
                  <a:pt x="4121769" y="2126617"/>
                  <a:pt x="4146764" y="2088963"/>
                  <a:pt x="4166886" y="2048719"/>
                </a:cubicBezTo>
                <a:cubicBezTo>
                  <a:pt x="4178461" y="2025569"/>
                  <a:pt x="4187614" y="2001041"/>
                  <a:pt x="4201610" y="1979270"/>
                </a:cubicBezTo>
                <a:cubicBezTo>
                  <a:pt x="4222474" y="1946816"/>
                  <a:pt x="4249656" y="1918775"/>
                  <a:pt x="4271058" y="1886673"/>
                </a:cubicBezTo>
                <a:cubicBezTo>
                  <a:pt x="4288313" y="1860791"/>
                  <a:pt x="4300102" y="1831532"/>
                  <a:pt x="4317357" y="1805650"/>
                </a:cubicBezTo>
                <a:cubicBezTo>
                  <a:pt x="4354178" y="1750419"/>
                  <a:pt x="4394239" y="1697417"/>
                  <a:pt x="4433104" y="1643605"/>
                </a:cubicBezTo>
                <a:cubicBezTo>
                  <a:pt x="4465892" y="1598206"/>
                  <a:pt x="4494206" y="1565775"/>
                  <a:pt x="4525701" y="1516283"/>
                </a:cubicBezTo>
                <a:cubicBezTo>
                  <a:pt x="4552709" y="1473843"/>
                  <a:pt x="4578820" y="1430818"/>
                  <a:pt x="4606724" y="1388962"/>
                </a:cubicBezTo>
                <a:cubicBezTo>
                  <a:pt x="4687169" y="1268294"/>
                  <a:pt x="4588882" y="1433869"/>
                  <a:pt x="4687747" y="1273215"/>
                </a:cubicBezTo>
                <a:cubicBezTo>
                  <a:pt x="4704050" y="1246723"/>
                  <a:pt x="4717743" y="1218684"/>
                  <a:pt x="4734046" y="1192192"/>
                </a:cubicBezTo>
                <a:cubicBezTo>
                  <a:pt x="4774049" y="1127186"/>
                  <a:pt x="4780722" y="1122272"/>
                  <a:pt x="4826643" y="1064870"/>
                </a:cubicBezTo>
                <a:cubicBezTo>
                  <a:pt x="4846164" y="1016066"/>
                  <a:pt x="4852077" y="992376"/>
                  <a:pt x="4884516" y="949124"/>
                </a:cubicBezTo>
                <a:cubicBezTo>
                  <a:pt x="4894337" y="936029"/>
                  <a:pt x="4910452" y="928210"/>
                  <a:pt x="4919240" y="914400"/>
                </a:cubicBezTo>
                <a:cubicBezTo>
                  <a:pt x="4937767" y="885286"/>
                  <a:pt x="4950106" y="852668"/>
                  <a:pt x="4965539" y="821802"/>
                </a:cubicBezTo>
                <a:cubicBezTo>
                  <a:pt x="4973256" y="806369"/>
                  <a:pt x="4979118" y="789860"/>
                  <a:pt x="4988689" y="775503"/>
                </a:cubicBezTo>
                <a:lnTo>
                  <a:pt x="5011838" y="740779"/>
                </a:lnTo>
                <a:cubicBezTo>
                  <a:pt x="5039577" y="629827"/>
                  <a:pt x="5002975" y="767370"/>
                  <a:pt x="5046562" y="636607"/>
                </a:cubicBezTo>
                <a:cubicBezTo>
                  <a:pt x="5051593" y="621515"/>
                  <a:pt x="5053106" y="605400"/>
                  <a:pt x="5058137" y="590308"/>
                </a:cubicBezTo>
                <a:cubicBezTo>
                  <a:pt x="5064707" y="570597"/>
                  <a:pt x="5075316" y="552336"/>
                  <a:pt x="5081286" y="532435"/>
                </a:cubicBezTo>
                <a:cubicBezTo>
                  <a:pt x="5086939" y="513592"/>
                  <a:pt x="5087685" y="493542"/>
                  <a:pt x="5092861" y="474562"/>
                </a:cubicBezTo>
                <a:cubicBezTo>
                  <a:pt x="5099282" y="451020"/>
                  <a:pt x="5108294" y="428263"/>
                  <a:pt x="5116010" y="405113"/>
                </a:cubicBezTo>
                <a:cubicBezTo>
                  <a:pt x="5112152" y="351098"/>
                  <a:pt x="5116838" y="295781"/>
                  <a:pt x="5104435" y="243068"/>
                </a:cubicBezTo>
                <a:cubicBezTo>
                  <a:pt x="5100847" y="227818"/>
                  <a:pt x="5030037" y="179140"/>
                  <a:pt x="5023413" y="173620"/>
                </a:cubicBezTo>
                <a:cubicBezTo>
                  <a:pt x="5015029" y="166634"/>
                  <a:pt x="5010024" y="155350"/>
                  <a:pt x="5000263" y="150470"/>
                </a:cubicBezTo>
                <a:cubicBezTo>
                  <a:pt x="4978438" y="139557"/>
                  <a:pt x="4953964" y="135037"/>
                  <a:pt x="4930815" y="127321"/>
                </a:cubicBezTo>
                <a:cubicBezTo>
                  <a:pt x="4877011" y="109386"/>
                  <a:pt x="4881607" y="108394"/>
                  <a:pt x="4803494" y="104172"/>
                </a:cubicBezTo>
                <a:cubicBezTo>
                  <a:pt x="4691702" y="98129"/>
                  <a:pt x="4579709" y="96666"/>
                  <a:pt x="4467828" y="92597"/>
                </a:cubicBezTo>
                <a:lnTo>
                  <a:pt x="4166886" y="81022"/>
                </a:lnTo>
                <a:lnTo>
                  <a:pt x="4074289" y="69448"/>
                </a:lnTo>
                <a:cubicBezTo>
                  <a:pt x="3939180" y="50147"/>
                  <a:pt x="4066627" y="66241"/>
                  <a:pt x="3946967" y="46298"/>
                </a:cubicBezTo>
                <a:cubicBezTo>
                  <a:pt x="3920056" y="41813"/>
                  <a:pt x="3892855" y="39209"/>
                  <a:pt x="3865944" y="34724"/>
                </a:cubicBezTo>
                <a:cubicBezTo>
                  <a:pt x="3846539" y="31490"/>
                  <a:pt x="3827546" y="25931"/>
                  <a:pt x="3808071" y="23149"/>
                </a:cubicBezTo>
                <a:cubicBezTo>
                  <a:pt x="3773484" y="18208"/>
                  <a:pt x="3738597" y="15656"/>
                  <a:pt x="3703899" y="11574"/>
                </a:cubicBezTo>
                <a:lnTo>
                  <a:pt x="3611301" y="0"/>
                </a:lnTo>
                <a:cubicBezTo>
                  <a:pt x="3526420" y="3858"/>
                  <a:pt x="3441067" y="1835"/>
                  <a:pt x="3356658" y="11574"/>
                </a:cubicBezTo>
                <a:cubicBezTo>
                  <a:pt x="3339517" y="13552"/>
                  <a:pt x="3326728" y="29268"/>
                  <a:pt x="3310359" y="34724"/>
                </a:cubicBezTo>
                <a:cubicBezTo>
                  <a:pt x="3291696" y="40945"/>
                  <a:pt x="3271777" y="42440"/>
                  <a:pt x="3252486" y="46298"/>
                </a:cubicBezTo>
                <a:cubicBezTo>
                  <a:pt x="3221620" y="61731"/>
                  <a:pt x="3189480" y="74842"/>
                  <a:pt x="3159889" y="92597"/>
                </a:cubicBezTo>
                <a:cubicBezTo>
                  <a:pt x="3140598" y="104172"/>
                  <a:pt x="3122137" y="117260"/>
                  <a:pt x="3102015" y="127321"/>
                </a:cubicBezTo>
                <a:cubicBezTo>
                  <a:pt x="3094809" y="130924"/>
                  <a:pt x="3027448" y="158038"/>
                  <a:pt x="3009418" y="162045"/>
                </a:cubicBezTo>
                <a:cubicBezTo>
                  <a:pt x="2986508" y="167136"/>
                  <a:pt x="2962983" y="169017"/>
                  <a:pt x="2939970" y="173620"/>
                </a:cubicBezTo>
                <a:cubicBezTo>
                  <a:pt x="2924371" y="176740"/>
                  <a:pt x="2909576" y="184906"/>
                  <a:pt x="2893671" y="185195"/>
                </a:cubicBezTo>
                <a:cubicBezTo>
                  <a:pt x="2696934" y="188772"/>
                  <a:pt x="2386314" y="167833"/>
                  <a:pt x="2280213" y="185195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50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A257-B074-881D-01A0-4E7F9B8AD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0C64-CE5F-B7EF-6181-AF5D0A1C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74E48F-F272-353A-0214-3112DE876DF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15A5A99-0B0D-5B91-4D35-4A275400BD90}"/>
              </a:ext>
            </a:extLst>
          </p:cNvPr>
          <p:cNvSpPr txBox="1"/>
          <p:nvPr/>
        </p:nvSpPr>
        <p:spPr>
          <a:xfrm>
            <a:off x="754460" y="1635703"/>
            <a:ext cx="5564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A = {1,2,4,5,6,3,7,8}</a:t>
            </a:r>
          </a:p>
        </p:txBody>
      </p: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D19238EA-6632-62C1-11E0-8C03DD1D4B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6584589" y="1928090"/>
            <a:ext cx="5140410" cy="470491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134BE7-9547-CADE-70FB-B8742D8777DF}"/>
              </a:ext>
            </a:extLst>
          </p:cNvPr>
          <p:cNvCxnSpPr/>
          <p:nvPr/>
        </p:nvCxnSpPr>
        <p:spPr>
          <a:xfrm flipH="1">
            <a:off x="8472668" y="2986268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38918D-0492-CFB9-868A-3A8C9E29DABE}"/>
              </a:ext>
            </a:extLst>
          </p:cNvPr>
          <p:cNvCxnSpPr/>
          <p:nvPr/>
        </p:nvCxnSpPr>
        <p:spPr>
          <a:xfrm flipH="1">
            <a:off x="7652794" y="4099366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250CB5-3A37-D1FF-3989-89103D62F4C0}"/>
              </a:ext>
            </a:extLst>
          </p:cNvPr>
          <p:cNvCxnSpPr>
            <a:cxnSpLocks/>
          </p:cNvCxnSpPr>
          <p:nvPr/>
        </p:nvCxnSpPr>
        <p:spPr>
          <a:xfrm flipH="1">
            <a:off x="7778187" y="4938652"/>
            <a:ext cx="10780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9D07-F222-6B7F-728C-58C251933D55}"/>
              </a:ext>
            </a:extLst>
          </p:cNvPr>
          <p:cNvCxnSpPr>
            <a:cxnSpLocks/>
          </p:cNvCxnSpPr>
          <p:nvPr/>
        </p:nvCxnSpPr>
        <p:spPr>
          <a:xfrm>
            <a:off x="9144000" y="5243332"/>
            <a:ext cx="0" cy="5324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D844EB-7991-A0DE-450C-C8BF0EC389DE}"/>
              </a:ext>
            </a:extLst>
          </p:cNvPr>
          <p:cNvCxnSpPr>
            <a:cxnSpLocks/>
          </p:cNvCxnSpPr>
          <p:nvPr/>
        </p:nvCxnSpPr>
        <p:spPr>
          <a:xfrm flipH="1">
            <a:off x="9282896" y="4099366"/>
            <a:ext cx="474562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11DCC7-E240-5B5D-8330-B53953908470}"/>
              </a:ext>
            </a:extLst>
          </p:cNvPr>
          <p:cNvCxnSpPr>
            <a:cxnSpLocks/>
          </p:cNvCxnSpPr>
          <p:nvPr/>
        </p:nvCxnSpPr>
        <p:spPr>
          <a:xfrm flipH="1">
            <a:off x="10110486" y="2986268"/>
            <a:ext cx="474562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616813-A6F0-F94B-748E-E966806DA11A}"/>
              </a:ext>
            </a:extLst>
          </p:cNvPr>
          <p:cNvCxnSpPr>
            <a:cxnSpLocks/>
          </p:cNvCxnSpPr>
          <p:nvPr/>
        </p:nvCxnSpPr>
        <p:spPr>
          <a:xfrm>
            <a:off x="10776030" y="3090441"/>
            <a:ext cx="0" cy="152785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959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6138-4B4A-FB1F-1FC0-6D17E1EB1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1C9E-5C6F-4A67-8D25-AA0B35F62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DFS Trees vs BFS Trees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A6140E-FC7C-B579-8070-882C7571E71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DA5C3D26-66DE-D69A-5F85-41A33CADC5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6584589" y="1928090"/>
            <a:ext cx="5140410" cy="470491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38B965-C652-3530-C744-D78699E747D6}"/>
              </a:ext>
            </a:extLst>
          </p:cNvPr>
          <p:cNvCxnSpPr/>
          <p:nvPr/>
        </p:nvCxnSpPr>
        <p:spPr>
          <a:xfrm flipH="1">
            <a:off x="8472668" y="2986268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9A0D3-E790-ACB4-E276-A347BC2C1709}"/>
              </a:ext>
            </a:extLst>
          </p:cNvPr>
          <p:cNvCxnSpPr/>
          <p:nvPr/>
        </p:nvCxnSpPr>
        <p:spPr>
          <a:xfrm flipH="1">
            <a:off x="7652794" y="4099366"/>
            <a:ext cx="462988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0D977E-7CCA-B8A0-8F53-B009ED66255E}"/>
              </a:ext>
            </a:extLst>
          </p:cNvPr>
          <p:cNvCxnSpPr>
            <a:cxnSpLocks/>
          </p:cNvCxnSpPr>
          <p:nvPr/>
        </p:nvCxnSpPr>
        <p:spPr>
          <a:xfrm flipH="1">
            <a:off x="7778187" y="4938652"/>
            <a:ext cx="10780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22345E-ECDD-6105-ED81-5C4E3560E8EA}"/>
              </a:ext>
            </a:extLst>
          </p:cNvPr>
          <p:cNvCxnSpPr>
            <a:cxnSpLocks/>
          </p:cNvCxnSpPr>
          <p:nvPr/>
        </p:nvCxnSpPr>
        <p:spPr>
          <a:xfrm>
            <a:off x="9144000" y="5243332"/>
            <a:ext cx="0" cy="5324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E14CA9-F1F9-9BDC-5FCE-05C9676DC73E}"/>
              </a:ext>
            </a:extLst>
          </p:cNvPr>
          <p:cNvCxnSpPr>
            <a:cxnSpLocks/>
          </p:cNvCxnSpPr>
          <p:nvPr/>
        </p:nvCxnSpPr>
        <p:spPr>
          <a:xfrm flipH="1">
            <a:off x="9282896" y="4099366"/>
            <a:ext cx="474562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0F2711-5DAD-B6EB-8551-4A7AEE33BE94}"/>
              </a:ext>
            </a:extLst>
          </p:cNvPr>
          <p:cNvCxnSpPr>
            <a:cxnSpLocks/>
          </p:cNvCxnSpPr>
          <p:nvPr/>
        </p:nvCxnSpPr>
        <p:spPr>
          <a:xfrm flipH="1">
            <a:off x="10110486" y="2986268"/>
            <a:ext cx="474562" cy="6018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FCC263-0EBE-1144-4E4B-00EAB1C03662}"/>
              </a:ext>
            </a:extLst>
          </p:cNvPr>
          <p:cNvCxnSpPr>
            <a:cxnSpLocks/>
          </p:cNvCxnSpPr>
          <p:nvPr/>
        </p:nvCxnSpPr>
        <p:spPr>
          <a:xfrm>
            <a:off x="10776030" y="3090441"/>
            <a:ext cx="0" cy="152785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EAB33581-AF7C-A7E6-013F-041250BD04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754"/>
          <a:stretch>
            <a:fillRect/>
          </a:stretch>
        </p:blipFill>
        <p:spPr>
          <a:xfrm>
            <a:off x="1207308" y="1928090"/>
            <a:ext cx="5396049" cy="45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14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D8988-5819-1A0C-0886-E7E44ED54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3B425-F522-1200-5B8C-73782A0C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96"/>
            <a:ext cx="10515600" cy="1325563"/>
          </a:xfrm>
        </p:spPr>
        <p:txBody>
          <a:bodyPr/>
          <a:lstStyle/>
          <a:p>
            <a:r>
              <a:rPr lang="en-US" dirty="0"/>
              <a:t>Q: How can you compute all the connected components of a graph?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D4D80A-3ED2-C9FB-9F29-CE9576993A4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diagram of a network&#10;&#10;AI-generated content may be incorrect.">
            <a:extLst>
              <a:ext uri="{FF2B5EF4-FFF2-40B4-BE49-F238E27FC236}">
                <a16:creationId xmlns:a16="http://schemas.microsoft.com/office/drawing/2014/main" id="{669F189A-2DB4-2A9E-D32D-7F9590DF3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49" y="1696754"/>
            <a:ext cx="10051702" cy="551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78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D9081-2539-B15B-FAAA-349F50442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etwork&#10;&#10;AI-generated content may be incorrect.">
            <a:extLst>
              <a:ext uri="{FF2B5EF4-FFF2-40B4-BE49-F238E27FC236}">
                <a16:creationId xmlns:a16="http://schemas.microsoft.com/office/drawing/2014/main" id="{2B0C1403-B08A-4543-5D82-EC4C12254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49" y="1696754"/>
            <a:ext cx="10051702" cy="5516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9B9E0-BB2A-BB16-02EE-48A3E0736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29"/>
            <a:ext cx="10515600" cy="1646795"/>
          </a:xfrm>
        </p:spPr>
        <p:txBody>
          <a:bodyPr>
            <a:normAutofit fontScale="90000"/>
          </a:bodyPr>
          <a:lstStyle/>
          <a:p>
            <a:r>
              <a:rPr lang="en-US" dirty="0"/>
              <a:t>A: Run Explore on a vertex. Keep track of all visited vertices. Run Explore on unvisited vertex. Stop when everyone is visited. </a:t>
            </a:r>
          </a:p>
        </p:txBody>
      </p:sp>
    </p:spTree>
    <p:extLst>
      <p:ext uri="{BB962C8B-B14F-4D97-AF65-F5344CB8AC3E}">
        <p14:creationId xmlns:p14="http://schemas.microsoft.com/office/powerpoint/2010/main" val="702095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9FA73-2EF0-25CF-F613-4FFA17CF9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D5F9C-6F1C-0486-A8BB-F1767F1D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What is the difference? (DFS vs Explore)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CF57B6-637C-F450-5D85-EB771C2937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154CD9-218A-341E-9701-EBF09DB90DB8}"/>
                  </a:ext>
                </a:extLst>
              </p:cNvPr>
              <p:cNvSpPr txBox="1"/>
              <p:nvPr/>
            </p:nvSpPr>
            <p:spPr>
              <a:xfrm>
                <a:off x="372762" y="1690688"/>
                <a:ext cx="5723238" cy="10002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Output: </a:t>
                </a:r>
                <a:r>
                  <a:rPr lang="en-US" sz="3200" dirty="0">
                    <a:solidFill>
                      <a:srgbClr val="333333"/>
                    </a:solidFill>
                  </a:rPr>
                  <a:t>CC(s)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While there exists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∉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Add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154CD9-218A-341E-9701-EBF09DB90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62" y="1690688"/>
                <a:ext cx="5723238" cy="10002738"/>
              </a:xfrm>
              <a:prstGeom prst="rect">
                <a:avLst/>
              </a:prstGeom>
              <a:blipFill>
                <a:blip r:embed="rId3"/>
                <a:stretch>
                  <a:fillRect l="-2434" t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DECF8E-23B3-B458-23E7-1406D84C43E6}"/>
                  </a:ext>
                </a:extLst>
              </p:cNvPr>
              <p:cNvSpPr txBox="1"/>
              <p:nvPr/>
            </p:nvSpPr>
            <p:spPr>
              <a:xfrm>
                <a:off x="6435812" y="1690688"/>
                <a:ext cx="5570838" cy="1049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Input</a:t>
                </a:r>
                <a:r>
                  <a:rPr lang="en-US" sz="3200" b="0" dirty="0">
                    <a:solidFill>
                      <a:srgbClr val="333333"/>
                    </a:solidFill>
                  </a:rPr>
                  <a:t>: The current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Global</a:t>
                </a:r>
                <a:r>
                  <a:rPr lang="en-US" sz="3200" dirty="0">
                    <a:solidFill>
                      <a:srgbClr val="333333"/>
                    </a:solidFill>
                  </a:rPr>
                  <a:t>: An a</a:t>
                </a:r>
                <a:r>
                  <a:rPr lang="en-US" sz="3200" b="0" dirty="0">
                    <a:solidFill>
                      <a:srgbClr val="333333"/>
                    </a:solidFill>
                  </a:rPr>
                  <a:t>rray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Mark current vertex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] = 1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).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: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If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] == 0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):</a:t>
                </a:r>
              </a:p>
              <a:p>
                <a:pPr marL="1371600" lvl="2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DFS(v)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DECF8E-23B3-B458-23E7-1406D84C4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812" y="1690688"/>
                <a:ext cx="5570838" cy="10495181"/>
              </a:xfrm>
              <a:prstGeom prst="rect">
                <a:avLst/>
              </a:prstGeom>
              <a:blipFill>
                <a:blip r:embed="rId4"/>
                <a:stretch>
                  <a:fillRect l="-2500" t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6284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6D606-13F7-1CE8-34E0-115B3CBE9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B6A5F-218A-9EE8-61B3-34403EDE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What is the difference? (DFS vs Explore)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41659B-22CC-2DA9-51CC-02D0BE4105D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C8BD5E-D529-D7A6-A4C8-ECCB961F6573}"/>
                  </a:ext>
                </a:extLst>
              </p:cNvPr>
              <p:cNvSpPr txBox="1"/>
              <p:nvPr/>
            </p:nvSpPr>
            <p:spPr>
              <a:xfrm>
                <a:off x="372762" y="1690688"/>
                <a:ext cx="5723238" cy="10002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Output: </a:t>
                </a:r>
                <a:r>
                  <a:rPr lang="en-US" sz="3200" dirty="0">
                    <a:solidFill>
                      <a:srgbClr val="333333"/>
                    </a:solidFill>
                  </a:rPr>
                  <a:t>CC(s)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While there exists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∉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Add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C8BD5E-D529-D7A6-A4C8-ECCB961F6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62" y="1690688"/>
                <a:ext cx="5723238" cy="10002738"/>
              </a:xfrm>
              <a:prstGeom prst="rect">
                <a:avLst/>
              </a:prstGeom>
              <a:blipFill>
                <a:blip r:embed="rId3"/>
                <a:stretch>
                  <a:fillRect l="-2434" t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1487C-D0BC-75D5-E924-EBCD3B3E7213}"/>
                  </a:ext>
                </a:extLst>
              </p:cNvPr>
              <p:cNvSpPr txBox="1"/>
              <p:nvPr/>
            </p:nvSpPr>
            <p:spPr>
              <a:xfrm>
                <a:off x="6435812" y="1690688"/>
                <a:ext cx="5570838" cy="1049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Input</a:t>
                </a:r>
                <a:r>
                  <a:rPr lang="en-US" sz="3200" b="0" dirty="0">
                    <a:solidFill>
                      <a:srgbClr val="333333"/>
                    </a:solidFill>
                  </a:rPr>
                  <a:t>: The current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Global</a:t>
                </a:r>
                <a:r>
                  <a:rPr lang="en-US" sz="3200" dirty="0">
                    <a:solidFill>
                      <a:srgbClr val="333333"/>
                    </a:solidFill>
                  </a:rPr>
                  <a:t>: An a</a:t>
                </a:r>
                <a:r>
                  <a:rPr lang="en-US" sz="3200" b="0" dirty="0">
                    <a:solidFill>
                      <a:srgbClr val="333333"/>
                    </a:solidFill>
                  </a:rPr>
                  <a:t>rray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Mark current vertex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] = 1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).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: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If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] == 0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):</a:t>
                </a:r>
              </a:p>
              <a:p>
                <a:pPr marL="1371600" lvl="2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DFS(v)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1487C-D0BC-75D5-E924-EBCD3B3E7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812" y="1690688"/>
                <a:ext cx="5570838" cy="10495181"/>
              </a:xfrm>
              <a:prstGeom prst="rect">
                <a:avLst/>
              </a:prstGeom>
              <a:blipFill>
                <a:blip r:embed="rId4"/>
                <a:stretch>
                  <a:fillRect l="-2500" t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BAC16AE-D3EF-0304-A41F-302B44378FB5}"/>
              </a:ext>
            </a:extLst>
          </p:cNvPr>
          <p:cNvSpPr txBox="1"/>
          <p:nvPr/>
        </p:nvSpPr>
        <p:spPr>
          <a:xfrm>
            <a:off x="185350" y="5708821"/>
            <a:ext cx="5910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DFS is Explore but Explore isn’t necessarily DFS!</a:t>
            </a:r>
          </a:p>
        </p:txBody>
      </p:sp>
    </p:spTree>
    <p:extLst>
      <p:ext uri="{BB962C8B-B14F-4D97-AF65-F5344CB8AC3E}">
        <p14:creationId xmlns:p14="http://schemas.microsoft.com/office/powerpoint/2010/main" val="87882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838200" y="1690688"/>
            <a:ext cx="5730766" cy="534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1 Grading Out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2 Solutions Out Soon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3 Out 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 Project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Team Emails Soon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No </a:t>
            </a:r>
            <a:r>
              <a:rPr lang="en-US" sz="3200" dirty="0" err="1">
                <a:solidFill>
                  <a:srgbClr val="333333"/>
                </a:solidFill>
              </a:rPr>
              <a:t>Autolab</a:t>
            </a:r>
            <a:r>
              <a:rPr lang="en-US" sz="3200" dirty="0">
                <a:solidFill>
                  <a:srgbClr val="333333"/>
                </a:solidFill>
              </a:rPr>
              <a:t> Registration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First Quiz NEXT Monday!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Sample Midterms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8E04-150D-B2EC-60CF-D1E6A55C4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8FA77-EE7B-AB1C-F33C-714BB457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List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9833F2-CB18-D01F-E956-899BDB43400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4C8678-AAF6-36F7-8B69-5BD9C2D6B4C0}"/>
                  </a:ext>
                </a:extLst>
              </p:cNvPr>
              <p:cNvSpPr txBox="1"/>
              <p:nvPr/>
            </p:nvSpPr>
            <p:spPr>
              <a:xfrm>
                <a:off x="838198" y="1690688"/>
                <a:ext cx="1051560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750"/>
                  </a:spcAft>
                </a:pPr>
                <a:r>
                  <a:rPr lang="en-US" sz="3200" dirty="0">
                    <a:solidFill>
                      <a:srgbClr val="333333"/>
                    </a:solidFill>
                  </a:rPr>
                  <a:t>Fix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The </a:t>
                </a:r>
                <a:r>
                  <a:rPr lang="en-US" sz="3200" b="1" dirty="0">
                    <a:solidFill>
                      <a:srgbClr val="333333"/>
                    </a:solidFill>
                  </a:rPr>
                  <a:t>adjacency list </a:t>
                </a:r>
                <a:r>
                  <a:rPr lang="en-US" sz="3200" dirty="0">
                    <a:solidFill>
                      <a:srgbClr val="333333"/>
                    </a:solidFill>
                  </a:rPr>
                  <a:t>of G is a vertex indexed array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L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 of linked lists such that for each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srgbClr val="333333"/>
                        </a:solidFill>
                      </a:rPr>
                      <m:t>v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</a:rPr>
                      <m:t>V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N</m:t>
                    </m:r>
                    <m:d>
                      <m:dPr>
                        <m:begChr m:val="["/>
                        <m:endChr m:val="]"/>
                        <m:ctrlPr>
                          <a:rPr lang="en-US" sz="3200" b="0" smtClean="0">
                            <a:solidFill>
                              <a:srgbClr val="333333"/>
                            </a:solidFill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333333"/>
                            </a:solidFill>
                          </a:rPr>
                          <m:t>v</m:t>
                        </m:r>
                      </m:e>
                    </m:d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is a linked list that contains all neighbors of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exactly once.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4C8678-AAF6-36F7-8B69-5BD9C2D6B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8" y="1690688"/>
                <a:ext cx="10515601" cy="2062103"/>
              </a:xfrm>
              <a:prstGeom prst="rect">
                <a:avLst/>
              </a:prstGeom>
              <a:blipFill>
                <a:blip r:embed="rId3"/>
                <a:stretch>
                  <a:fillRect l="-1448" t="-3049" b="-9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diagram of a triangle with numbers and a red line&#10;&#10;AI-generated content may be incorrect.">
            <a:extLst>
              <a:ext uri="{FF2B5EF4-FFF2-40B4-BE49-F238E27FC236}">
                <a16:creationId xmlns:a16="http://schemas.microsoft.com/office/drawing/2014/main" id="{4A91514E-1A76-716A-3386-DCB963638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32"/>
          <a:stretch>
            <a:fillRect/>
          </a:stretch>
        </p:blipFill>
        <p:spPr>
          <a:xfrm>
            <a:off x="7989362" y="3429000"/>
            <a:ext cx="2971081" cy="3131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BEB79D-7EF2-EE5A-A05C-2AB0DFF8BE91}"/>
              </a:ext>
            </a:extLst>
          </p:cNvPr>
          <p:cNvSpPr txBox="1"/>
          <p:nvPr/>
        </p:nvSpPr>
        <p:spPr>
          <a:xfrm>
            <a:off x="3020715" y="3459152"/>
            <a:ext cx="428033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N[1] : [2] -&gt; [3]</a:t>
            </a:r>
          </a:p>
          <a:p>
            <a:r>
              <a:rPr lang="en-US" sz="2400" dirty="0"/>
              <a:t>N[2] : [1] -&gt; [3] -&gt; [5] </a:t>
            </a:r>
            <a:r>
              <a:rPr lang="en-US" sz="2400" dirty="0">
                <a:solidFill>
                  <a:srgbClr val="C00000"/>
                </a:solidFill>
              </a:rPr>
              <a:t>-&gt; [4]</a:t>
            </a:r>
          </a:p>
          <a:p>
            <a:r>
              <a:rPr lang="en-US" sz="2400" dirty="0"/>
              <a:t>N[3] : [1] -&gt; [2] -&gt; [5] -&gt; [7] -&gt; [8]</a:t>
            </a:r>
          </a:p>
          <a:p>
            <a:r>
              <a:rPr lang="en-US" sz="2400" dirty="0"/>
              <a:t>N[4] : </a:t>
            </a:r>
            <a:r>
              <a:rPr lang="en-US" sz="2400" dirty="0">
                <a:solidFill>
                  <a:srgbClr val="C00000"/>
                </a:solidFill>
              </a:rPr>
              <a:t>[2]</a:t>
            </a:r>
            <a:r>
              <a:rPr lang="en-US" sz="2400" dirty="0"/>
              <a:t> -&gt; [5]</a:t>
            </a:r>
          </a:p>
          <a:p>
            <a:r>
              <a:rPr lang="en-US" sz="2400" dirty="0"/>
              <a:t>N[5] : [2] -&gt; [3] -&gt; [4] -&gt; [6]</a:t>
            </a:r>
          </a:p>
          <a:p>
            <a:r>
              <a:rPr lang="en-US" sz="2400" dirty="0"/>
              <a:t>N[6] : [5]</a:t>
            </a:r>
          </a:p>
          <a:p>
            <a:r>
              <a:rPr lang="en-US" sz="2400" dirty="0"/>
              <a:t>N[7] : [3] -&gt; [8]</a:t>
            </a:r>
          </a:p>
          <a:p>
            <a:r>
              <a:rPr lang="en-US" sz="2400" dirty="0"/>
              <a:t>N[8] : [3] -&gt; [7]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3082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DE92B-078D-DC31-63AC-3AD8AA2A4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C5E3-19C7-2C48-A1EF-74F400D3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List vs Adjacency Matrix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048B30-3B4C-90DC-C3AE-5B6E3ED7ADD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triangle with numbers and a red line&#10;&#10;AI-generated content may be incorrect.">
            <a:extLst>
              <a:ext uri="{FF2B5EF4-FFF2-40B4-BE49-F238E27FC236}">
                <a16:creationId xmlns:a16="http://schemas.microsoft.com/office/drawing/2014/main" id="{B3F8261A-7956-40EB-B2C1-32E27ED13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2"/>
          <a:stretch>
            <a:fillRect/>
          </a:stretch>
        </p:blipFill>
        <p:spPr>
          <a:xfrm>
            <a:off x="4610459" y="1893266"/>
            <a:ext cx="2971081" cy="3131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79AEDF-B1F8-3C07-BADA-AECFF160F5BE}"/>
              </a:ext>
            </a:extLst>
          </p:cNvPr>
          <p:cNvSpPr txBox="1"/>
          <p:nvPr/>
        </p:nvSpPr>
        <p:spPr>
          <a:xfrm>
            <a:off x="7834717" y="3316877"/>
            <a:ext cx="428033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N[1] : [2] -&gt; [3]</a:t>
            </a:r>
          </a:p>
          <a:p>
            <a:r>
              <a:rPr lang="en-US" sz="2400" dirty="0"/>
              <a:t>N[2] : [1] -&gt; [3] -&gt; [5] </a:t>
            </a:r>
            <a:r>
              <a:rPr lang="en-US" sz="2400" dirty="0">
                <a:solidFill>
                  <a:srgbClr val="C00000"/>
                </a:solidFill>
              </a:rPr>
              <a:t>-&gt; [4]</a:t>
            </a:r>
          </a:p>
          <a:p>
            <a:r>
              <a:rPr lang="en-US" sz="2400" dirty="0"/>
              <a:t>N[3] : [1] -&gt; [2] -&gt; [5] -&gt; [7] -&gt; [8]</a:t>
            </a:r>
          </a:p>
          <a:p>
            <a:r>
              <a:rPr lang="en-US" sz="2400" dirty="0"/>
              <a:t>N[4] : </a:t>
            </a:r>
            <a:r>
              <a:rPr lang="en-US" sz="2400" dirty="0">
                <a:solidFill>
                  <a:srgbClr val="C00000"/>
                </a:solidFill>
              </a:rPr>
              <a:t>[2]</a:t>
            </a:r>
            <a:r>
              <a:rPr lang="en-US" sz="2400" dirty="0"/>
              <a:t> -&gt; [5]</a:t>
            </a:r>
          </a:p>
          <a:p>
            <a:r>
              <a:rPr lang="en-US" sz="2400" dirty="0"/>
              <a:t>N[5] : [2] -&gt; [3] -&gt; [4] -&gt; [6]</a:t>
            </a:r>
          </a:p>
          <a:p>
            <a:r>
              <a:rPr lang="en-US" sz="2400" dirty="0"/>
              <a:t>N[6] : [5]</a:t>
            </a:r>
          </a:p>
          <a:p>
            <a:r>
              <a:rPr lang="en-US" sz="2400" dirty="0"/>
              <a:t>N[7] : [3] -&gt; [8]</a:t>
            </a:r>
          </a:p>
          <a:p>
            <a:r>
              <a:rPr lang="en-US" sz="2400" dirty="0"/>
              <a:t>N[8] : [3] -&gt; [7]</a:t>
            </a:r>
          </a:p>
          <a:p>
            <a:endParaRPr lang="en-US" sz="2400" dirty="0"/>
          </a:p>
        </p:txBody>
      </p:sp>
      <p:pic>
        <p:nvPicPr>
          <p:cNvPr id="4" name="Picture 3" descr="A number grid with numbers&#10;&#10;AI-generated content may be incorrect.">
            <a:extLst>
              <a:ext uri="{FF2B5EF4-FFF2-40B4-BE49-F238E27FC236}">
                <a16:creationId xmlns:a16="http://schemas.microsoft.com/office/drawing/2014/main" id="{7EC78D21-2F12-CC7D-CA7D-D42A698E8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61012"/>
            <a:ext cx="3404936" cy="3328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F18BD-28DB-7CBD-9FE0-536281E081A7}"/>
              </a:ext>
            </a:extLst>
          </p:cNvPr>
          <p:cNvSpPr txBox="1"/>
          <p:nvPr/>
        </p:nvSpPr>
        <p:spPr>
          <a:xfrm>
            <a:off x="1042496" y="1814054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Space:</a:t>
            </a:r>
          </a:p>
          <a:p>
            <a:r>
              <a:rPr lang="en-US" sz="2400" dirty="0"/>
              <a:t>Lookup:</a:t>
            </a:r>
          </a:p>
          <a:p>
            <a:r>
              <a:rPr lang="en-US" sz="2400" dirty="0"/>
              <a:t>List Neighbors: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6E9C3E-A64B-2051-2EC9-3A13D7D582B9}"/>
              </a:ext>
            </a:extLst>
          </p:cNvPr>
          <p:cNvSpPr txBox="1"/>
          <p:nvPr/>
        </p:nvSpPr>
        <p:spPr>
          <a:xfrm>
            <a:off x="8324745" y="1814053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Space:</a:t>
            </a:r>
          </a:p>
          <a:p>
            <a:r>
              <a:rPr lang="en-US" sz="2400" dirty="0"/>
              <a:t>Lookup:</a:t>
            </a:r>
          </a:p>
          <a:p>
            <a:r>
              <a:rPr lang="en-US" sz="2400" dirty="0"/>
              <a:t>List Neighbors: </a:t>
            </a:r>
          </a:p>
        </p:txBody>
      </p:sp>
    </p:spTree>
    <p:extLst>
      <p:ext uri="{BB962C8B-B14F-4D97-AF65-F5344CB8AC3E}">
        <p14:creationId xmlns:p14="http://schemas.microsoft.com/office/powerpoint/2010/main" val="2360636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5A943-8802-B3CA-D7D6-97FEA84BD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865C-92D1-8A57-5D86-44063F7F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List vs Adjacency Matrix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7DF27F-AAC4-A26D-3124-D17F7BD9524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triangle with numbers and a red line&#10;&#10;AI-generated content may be incorrect.">
            <a:extLst>
              <a:ext uri="{FF2B5EF4-FFF2-40B4-BE49-F238E27FC236}">
                <a16:creationId xmlns:a16="http://schemas.microsoft.com/office/drawing/2014/main" id="{51837130-0F39-AFED-5CEE-A7C0C17DA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2"/>
          <a:stretch>
            <a:fillRect/>
          </a:stretch>
        </p:blipFill>
        <p:spPr>
          <a:xfrm>
            <a:off x="4610459" y="1893266"/>
            <a:ext cx="2971081" cy="3131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B4CE1D-75F5-6CEA-B800-9925EC2F1D50}"/>
              </a:ext>
            </a:extLst>
          </p:cNvPr>
          <p:cNvSpPr txBox="1"/>
          <p:nvPr/>
        </p:nvSpPr>
        <p:spPr>
          <a:xfrm>
            <a:off x="7834717" y="3316877"/>
            <a:ext cx="43572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N[1] : [2] -&gt; [3]</a:t>
            </a:r>
          </a:p>
          <a:p>
            <a:r>
              <a:rPr lang="en-US" sz="2400" dirty="0"/>
              <a:t>N[2] : [1] -&gt; [3] -&gt; [5] </a:t>
            </a:r>
            <a:r>
              <a:rPr lang="en-US" sz="2400" dirty="0">
                <a:solidFill>
                  <a:srgbClr val="C00000"/>
                </a:solidFill>
              </a:rPr>
              <a:t>-&gt; [4]</a:t>
            </a:r>
          </a:p>
          <a:p>
            <a:r>
              <a:rPr lang="en-US" sz="2400" dirty="0"/>
              <a:t>N[3] : [1] -&gt; [2] -&gt; [5] -&gt; [7] -&gt; [8]</a:t>
            </a:r>
          </a:p>
          <a:p>
            <a:r>
              <a:rPr lang="en-US" sz="2400" dirty="0"/>
              <a:t>N[4] : </a:t>
            </a:r>
            <a:r>
              <a:rPr lang="en-US" sz="2400" dirty="0">
                <a:solidFill>
                  <a:srgbClr val="C00000"/>
                </a:solidFill>
              </a:rPr>
              <a:t>[2]</a:t>
            </a:r>
            <a:r>
              <a:rPr lang="en-US" sz="2400" dirty="0"/>
              <a:t> -&gt; [5]</a:t>
            </a:r>
          </a:p>
          <a:p>
            <a:r>
              <a:rPr lang="en-US" sz="2400" dirty="0"/>
              <a:t>N[5] : [2] -&gt; [3] -&gt; [4] -&gt; [6]</a:t>
            </a:r>
          </a:p>
          <a:p>
            <a:r>
              <a:rPr lang="en-US" sz="2400" dirty="0"/>
              <a:t>N[6] : [5]</a:t>
            </a:r>
          </a:p>
          <a:p>
            <a:r>
              <a:rPr lang="en-US" sz="2400" dirty="0"/>
              <a:t>N[7] : [3] -&gt; [8]</a:t>
            </a:r>
          </a:p>
          <a:p>
            <a:r>
              <a:rPr lang="en-US" sz="2400" dirty="0"/>
              <a:t>N[8] : [3] -&gt; [7]</a:t>
            </a:r>
          </a:p>
          <a:p>
            <a:endParaRPr lang="en-US" sz="2400" dirty="0"/>
          </a:p>
        </p:txBody>
      </p:sp>
      <p:pic>
        <p:nvPicPr>
          <p:cNvPr id="4" name="Picture 3" descr="A number grid with numbers&#10;&#10;AI-generated content may be incorrect.">
            <a:extLst>
              <a:ext uri="{FF2B5EF4-FFF2-40B4-BE49-F238E27FC236}">
                <a16:creationId xmlns:a16="http://schemas.microsoft.com/office/drawing/2014/main" id="{6654CD0C-4D08-937F-ECE2-B8B1A2AA3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61012"/>
            <a:ext cx="3404936" cy="3328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812FB0-B5AC-33F5-6E9D-0095F49785BD}"/>
              </a:ext>
            </a:extLst>
          </p:cNvPr>
          <p:cNvSpPr txBox="1"/>
          <p:nvPr/>
        </p:nvSpPr>
        <p:spPr>
          <a:xfrm>
            <a:off x="1042496" y="1814054"/>
            <a:ext cx="2874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Space: O(n^2)</a:t>
            </a:r>
          </a:p>
          <a:p>
            <a:r>
              <a:rPr lang="en-US" sz="2400" dirty="0"/>
              <a:t>Lookup: O(1)</a:t>
            </a:r>
          </a:p>
          <a:p>
            <a:r>
              <a:rPr lang="en-US" sz="2400" dirty="0"/>
              <a:t>List Neighbors: O(n)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284FE0-717E-4A0B-1541-A09FA0822DBC}"/>
                  </a:ext>
                </a:extLst>
              </p:cNvPr>
              <p:cNvSpPr txBox="1"/>
              <p:nvPr/>
            </p:nvSpPr>
            <p:spPr>
              <a:xfrm>
                <a:off x="8324745" y="1814053"/>
                <a:ext cx="30450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Space: O(n + m)</a:t>
                </a:r>
              </a:p>
              <a:p>
                <a:r>
                  <a:rPr lang="en-US" sz="2400" dirty="0"/>
                  <a:t>Lookup: 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List Neighbors: 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)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284FE0-717E-4A0B-1541-A09FA0822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745" y="1814053"/>
                <a:ext cx="3045001" cy="1200329"/>
              </a:xfrm>
              <a:prstGeom prst="rect">
                <a:avLst/>
              </a:prstGeom>
              <a:blipFill>
                <a:blip r:embed="rId5"/>
                <a:stretch>
                  <a:fillRect l="-2905" t="-5263" r="-2075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366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9ED24-BA34-803C-219F-490C8C5CA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FF31-F90C-C009-7EEC-68CFF6CF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Degree Sum Formula or “Handshaking Lemma”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0675DF-104C-91F0-8EBF-F7E7E1B12A9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triangle with numbers and a red line&#10;&#10;AI-generated content may be incorrect.">
            <a:extLst>
              <a:ext uri="{FF2B5EF4-FFF2-40B4-BE49-F238E27FC236}">
                <a16:creationId xmlns:a16="http://schemas.microsoft.com/office/drawing/2014/main" id="{6BE85779-DCC9-847C-6E95-B319745E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2"/>
          <a:stretch>
            <a:fillRect/>
          </a:stretch>
        </p:blipFill>
        <p:spPr>
          <a:xfrm>
            <a:off x="7072387" y="1863114"/>
            <a:ext cx="4281413" cy="45129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711994-D6FE-CD5D-FE7B-19AE993721F0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5982732" cy="4729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750"/>
                  </a:spcAft>
                </a:pPr>
                <a:r>
                  <a:rPr lang="en-US" sz="3200" dirty="0">
                    <a:solidFill>
                      <a:srgbClr val="333333"/>
                    </a:solidFill>
                  </a:rPr>
                  <a:t>Fix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Say that every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 represents a person and two people share an edge if they have shaken hands. </a:t>
                </a:r>
              </a:p>
              <a:p>
                <a:pPr algn="l">
                  <a:spcAft>
                    <a:spcPts val="750"/>
                  </a:spcAft>
                </a:pPr>
                <a:r>
                  <a:rPr lang="en-US" sz="3200" dirty="0">
                    <a:solidFill>
                      <a:srgbClr val="333333"/>
                    </a:solidFill>
                  </a:rPr>
                  <a:t>Q1: How many handshakes happened?</a:t>
                </a:r>
              </a:p>
              <a:p>
                <a:pPr algn="l">
                  <a:spcAft>
                    <a:spcPts val="750"/>
                  </a:spcAft>
                </a:pPr>
                <a:r>
                  <a:rPr lang="en-US" sz="3200" dirty="0">
                    <a:solidFill>
                      <a:srgbClr val="333333"/>
                    </a:solidFill>
                  </a:rPr>
                  <a:t>Q2: How many times did someone prepare to shake a hand?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711994-D6FE-CD5D-FE7B-19AE99372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5982732" cy="4729500"/>
              </a:xfrm>
              <a:prstGeom prst="rect">
                <a:avLst/>
              </a:prstGeom>
              <a:blipFill>
                <a:blip r:embed="rId4"/>
                <a:stretch>
                  <a:fillRect l="-2537" t="-1337" r="-211" b="-3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0821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84518-BCB3-3C70-770F-AD718A827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FE613-547E-2711-D678-C23B6D9B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Degree Sum Formula or “Handshaking Lemma”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9A7085-7823-AF73-140F-49E941D50F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triangle with numbers and a red line&#10;&#10;AI-generated content may be incorrect.">
            <a:extLst>
              <a:ext uri="{FF2B5EF4-FFF2-40B4-BE49-F238E27FC236}">
                <a16:creationId xmlns:a16="http://schemas.microsoft.com/office/drawing/2014/main" id="{8035F5DE-5473-54EB-14A8-7A616EBFE1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2"/>
          <a:stretch>
            <a:fillRect/>
          </a:stretch>
        </p:blipFill>
        <p:spPr>
          <a:xfrm>
            <a:off x="7072387" y="1863114"/>
            <a:ext cx="4281413" cy="45129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20DB51-F457-E9C9-8CC6-099C7708B5DB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5982732" cy="3847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750"/>
                  </a:spcAft>
                </a:pPr>
                <a:r>
                  <a:rPr lang="en-US" sz="3200" dirty="0">
                    <a:solidFill>
                      <a:srgbClr val="333333"/>
                    </a:solidFill>
                  </a:rPr>
                  <a:t>Fix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Say that every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 represents a person and two people share an edge if they have shaken hands. </a:t>
                </a:r>
              </a:p>
              <a:p>
                <a:pPr algn="l">
                  <a:spcAft>
                    <a:spcPts val="750"/>
                  </a:spcAft>
                </a:pPr>
                <a:r>
                  <a:rPr lang="en-US" sz="3200" dirty="0">
                    <a:solidFill>
                      <a:srgbClr val="333333"/>
                    </a:solidFill>
                  </a:rPr>
                  <a:t>A1: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2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</a:p>
              <a:p>
                <a:pPr>
                  <a:spcAft>
                    <a:spcPts val="750"/>
                  </a:spcAft>
                </a:pPr>
                <a:r>
                  <a:rPr lang="en-US" sz="3200" dirty="0">
                    <a:solidFill>
                      <a:srgbClr val="333333"/>
                    </a:solidFill>
                  </a:rPr>
                  <a:t>A2: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3200" i="1" dirty="0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nary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=2|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20DB51-F457-E9C9-8CC6-099C7708B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5982732" cy="3847207"/>
              </a:xfrm>
              <a:prstGeom prst="rect">
                <a:avLst/>
              </a:prstGeom>
              <a:blipFill>
                <a:blip r:embed="rId4"/>
                <a:stretch>
                  <a:fillRect l="-2537" t="-1645" r="-211" b="-15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8544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51251-F7DA-271E-B72D-BE44AAA80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E00E8-DAD9-2544-D6BD-039EE374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a stack?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90DCB-7321-D727-B95A-A5F42245C0F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tack of chocolate chip cookies">
            <a:extLst>
              <a:ext uri="{FF2B5EF4-FFF2-40B4-BE49-F238E27FC236}">
                <a16:creationId xmlns:a16="http://schemas.microsoft.com/office/drawing/2014/main" id="{5ACD5D9E-1CEC-AB3E-9866-4711489C6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330" y="1782240"/>
            <a:ext cx="3670471" cy="4902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101D19-A333-91E1-EE69-F73A8F60388A}"/>
              </a:ext>
            </a:extLst>
          </p:cNvPr>
          <p:cNvSpPr txBox="1"/>
          <p:nvPr/>
        </p:nvSpPr>
        <p:spPr>
          <a:xfrm>
            <a:off x="838199" y="1690688"/>
            <a:ext cx="59827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 data structure for maintaining a set of elements.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We can add and remove elements from the stack in constant time.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When we remove an element, we get the last element that was added.  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“last-in, first-out” or LIFO</a:t>
            </a:r>
          </a:p>
        </p:txBody>
      </p:sp>
    </p:spTree>
    <p:extLst>
      <p:ext uri="{BB962C8B-B14F-4D97-AF65-F5344CB8AC3E}">
        <p14:creationId xmlns:p14="http://schemas.microsoft.com/office/powerpoint/2010/main" val="2655904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FC3F3-008E-9C62-B5A0-704AE6FD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F0906-457A-640D-009E-E3E46891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Queue?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A55F-B5BC-93BE-A996-257158F1632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851EC8F4-A827-8793-E50D-FBBF904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460" y="1773229"/>
            <a:ext cx="4869935" cy="4722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F53F3D-FA94-06A9-E0CF-8CD2EBA9B254}"/>
              </a:ext>
            </a:extLst>
          </p:cNvPr>
          <p:cNvSpPr txBox="1"/>
          <p:nvPr/>
        </p:nvSpPr>
        <p:spPr>
          <a:xfrm>
            <a:off x="706926" y="1773229"/>
            <a:ext cx="647234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 data structure for maintaining a set of elements.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We can add and remove elements from the stack in constant time.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When we remove an element, we get the first element that was added (and is still in the set).  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“first-in, first-out” or FIFO</a:t>
            </a:r>
          </a:p>
        </p:txBody>
      </p:sp>
    </p:spTree>
    <p:extLst>
      <p:ext uri="{BB962C8B-B14F-4D97-AF65-F5344CB8AC3E}">
        <p14:creationId xmlns:p14="http://schemas.microsoft.com/office/powerpoint/2010/main" val="1747948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6EE78-34D2-FA0B-EA9C-D9DB62239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468B-351B-D6B8-87CD-138331DB2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Stack vs Queue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959394-B142-A0FA-39A0-CF8A3F2EFEA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ADC16D8A-781E-4D28-31EA-8DEFB646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460" y="1773229"/>
            <a:ext cx="4869935" cy="4722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E0B96B-4F1F-66EC-0FBA-7849A040004F}"/>
              </a:ext>
            </a:extLst>
          </p:cNvPr>
          <p:cNvSpPr txBox="1"/>
          <p:nvPr/>
        </p:nvSpPr>
        <p:spPr>
          <a:xfrm>
            <a:off x="706926" y="1773229"/>
            <a:ext cx="6472349" cy="423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Both can be implemented with a (doubly) linked list.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Let’s assume that both implement the remove function to take the first element of the linked list.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Q: How do we implement the add function for Stack vs Queue?</a:t>
            </a:r>
          </a:p>
        </p:txBody>
      </p:sp>
    </p:spTree>
    <p:extLst>
      <p:ext uri="{BB962C8B-B14F-4D97-AF65-F5344CB8AC3E}">
        <p14:creationId xmlns:p14="http://schemas.microsoft.com/office/powerpoint/2010/main" val="2785278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7617D-7C69-4B74-563F-3A8CC9E9A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7AAC-9553-0625-6FE9-55252814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Stack vs Queue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306C9-E793-6648-7D6A-E577B55EE0A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70571654-2B52-E748-A5B5-DAA44614A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460" y="1773229"/>
            <a:ext cx="4869935" cy="4722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5E70B4-DBD7-F1CF-5167-BF4FE7813C34}"/>
              </a:ext>
            </a:extLst>
          </p:cNvPr>
          <p:cNvSpPr txBox="1"/>
          <p:nvPr/>
        </p:nvSpPr>
        <p:spPr>
          <a:xfrm>
            <a:off x="706926" y="1773229"/>
            <a:ext cx="6472349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Both can be implemented with a (doubly) linked list.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Let’s assume that both implement the remove function to take the first element of the linked list.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A: For a Stack we insert at the front and for a Queue we insert at the end. </a:t>
            </a:r>
          </a:p>
        </p:txBody>
      </p:sp>
    </p:spTree>
    <p:extLst>
      <p:ext uri="{BB962C8B-B14F-4D97-AF65-F5344CB8AC3E}">
        <p14:creationId xmlns:p14="http://schemas.microsoft.com/office/powerpoint/2010/main" val="2990029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30EE4-4ED1-4D43-648E-04ABDE9BF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67456-125C-A75D-0476-EB9D8610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 First Search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A1F49C-28FB-46F7-3C25-B0E94FC4AB4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6E18D6-F3E4-166C-E361-0424BB320544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10599341" cy="10597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Output: </a:t>
                </a:r>
                <a:r>
                  <a:rPr lang="en-US" sz="3200" dirty="0">
                    <a:solidFill>
                      <a:srgbClr val="333333"/>
                    </a:solidFill>
                  </a:rPr>
                  <a:t>BFS Tree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have been constructed: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be nodes do not appear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have an edge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.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is empty, stop.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Return all layers. 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6E18D6-F3E4-166C-E361-0424BB320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10599341" cy="10597773"/>
              </a:xfrm>
              <a:prstGeom prst="rect">
                <a:avLst/>
              </a:prstGeom>
              <a:blipFill>
                <a:blip r:embed="rId3"/>
                <a:stretch>
                  <a:fillRect l="-1317" t="-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215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89831-92B3-4A06-617A-2F048BB1D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7245-DB40-09E1-B98B-DEC81EDB9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How do we show this solves Connectivity?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13AC0D-DAAB-8C21-FD3C-1FA5E596F2C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632BEB-838D-876A-218E-57F247A2C87F}"/>
                  </a:ext>
                </a:extLst>
              </p:cNvPr>
              <p:cNvSpPr txBox="1"/>
              <p:nvPr/>
            </p:nvSpPr>
            <p:spPr>
              <a:xfrm>
                <a:off x="372762" y="1690688"/>
                <a:ext cx="5570838" cy="10002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Output: CC(s)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While there exists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∉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Add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9096C5B-C07C-FA24-652E-4D140FCC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62" y="1690688"/>
                <a:ext cx="5570838" cy="10002738"/>
              </a:xfrm>
              <a:prstGeom prst="rect">
                <a:avLst/>
              </a:prstGeom>
              <a:blipFill>
                <a:blip r:embed="rId3"/>
                <a:stretch>
                  <a:fillRect l="-2500" t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AB193B2-16A3-A52B-F66E-FC8E6A129C04}"/>
              </a:ext>
            </a:extLst>
          </p:cNvPr>
          <p:cNvSpPr txBox="1"/>
          <p:nvPr/>
        </p:nvSpPr>
        <p:spPr>
          <a:xfrm>
            <a:off x="6248402" y="1690688"/>
            <a:ext cx="5570838" cy="534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  <a:p>
            <a:pPr algn="l"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49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986F2-52BA-2C90-2581-BE876364B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4E3B-DA1A-3365-C1DF-E12C509A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more specific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96C019-8D7B-DC70-C496-A7E69F9F6C9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0205958-265B-2E0D-F7D5-231FAC038521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22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E18AC-59B8-0C25-9934-ACB88117F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2B4E9-6F5D-24E7-F76C-9C1B7190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21D853-19D5-40B6-A8B2-8503537FF9A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050D1E6-EA4B-2238-E740-F7269BA45D3C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88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A22D9-A9B7-DCA8-A783-B9DD58DC2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009E-678E-F4FF-92A4-D89FA549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999C0-016B-8508-ADA8-62A5C25D758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DD703F-E1F1-13D4-5756-5EFE76C6A6B5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2EDB7-E208-25D0-3663-DEF0E033E062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DBBF8-8DE0-A4FD-00DB-2C0E02E5A5FE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1790403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0558-6222-C066-3F97-9752E8D9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1AAC0-36E8-A3E2-4179-A20A17FB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19476F-502F-2B76-568B-149FB4A8EA5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8E2093-4215-2659-C8DF-A95F4A699EFA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F8B6B-09F5-0CF5-E318-CA73AD8D7286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6B5E1-B9CA-3F39-C54A-5776D50442BD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5EFDE-3F3A-E4C6-724F-0038F2CDBFC5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3689704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552C4-6518-97ED-1CE5-8042ECDE8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DDF3-DD8D-A6F8-5BB1-97B672C09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2EECEB-758D-4BDF-8B44-358F802BE3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60F651-F561-7801-46F9-8900F592A39B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3DC492-6381-1D9E-F5BA-03B8950B9DB1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34C831-8862-16BD-30EB-9873EE33D64B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79984-8619-1B7E-E16C-D4ED47620A32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96410-8CF9-92C2-A31D-90D4E6D94C42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3377126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64D70-DA6C-5421-4502-79D60F91C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B18B-10E3-1B0B-6954-AE0B463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A89F21-7C1A-6C5E-03AB-557E99B7119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ABE0FE-33D6-5201-3A5B-1357B1558E36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6655D-90D8-89D3-C488-34DE3C35EC4E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E26CF-F30F-CC78-A7B8-05443DBF8103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6D17B-F045-BFB9-BF92-6DD5F6E8C7E1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E9450-9725-E0D5-4026-EC7CC8C623F4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A9BE5-6024-EDA1-972A-627AE858A1BD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1037525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6D977-C412-FCB6-B1E9-10EB2C8E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A3AF-394C-EBF7-360C-5710875A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46B0EF-7AA5-581B-BB7B-0F4DB17CA54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9A3700-BE46-6724-B85E-896392A07F37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F4157-3239-B83D-B385-AFFE29518667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6F0A5-DAAD-1A1C-28C4-47357C7D1D1D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02FDC-A069-3A77-DABA-0AD468464370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E0775-D7A6-A125-3BCB-7F6DEE676AA1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C9FECE-8379-73B5-6CD2-5C17187D9BAE}"/>
              </a:ext>
            </a:extLst>
          </p:cNvPr>
          <p:cNvSpPr txBox="1"/>
          <p:nvPr/>
        </p:nvSpPr>
        <p:spPr>
          <a:xfrm>
            <a:off x="4662715" y="3487838"/>
            <a:ext cx="621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many times does this loop run?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C7BB1A-6526-2B5B-A849-BAAE794B8E7A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1865017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E637D-CB78-6F41-9CAB-EF711F7F4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80DB-AAC1-BFA0-CF52-C96FE5C4E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655486-F593-BFB8-C6B0-52EF416394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F57B7D-A46A-7187-E4DE-CD70E66C6536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D3785C-2B41-4A51-F7A1-0D8933316684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AD021-18D7-4C81-07C1-6DE602371E29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51A22-B9A9-313F-772A-6B182FF2A19E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26880-9216-50A5-D42C-A723978E448E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B40CB5-633F-94A3-6CE4-D9265DF7F50C}"/>
                  </a:ext>
                </a:extLst>
              </p:cNvPr>
              <p:cNvSpPr txBox="1"/>
              <p:nvPr/>
            </p:nvSpPr>
            <p:spPr>
              <a:xfrm>
                <a:off x="4681225" y="3429000"/>
                <a:ext cx="2290499" cy="954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A: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⋃"/>
                            <m:supHide m:val="on"/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≤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B40CB5-633F-94A3-6CE4-D9265DF7F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225" y="3429000"/>
                <a:ext cx="2290499" cy="954364"/>
              </a:xfrm>
              <a:prstGeom prst="rect">
                <a:avLst/>
              </a:prstGeom>
              <a:blipFill>
                <a:blip r:embed="rId3"/>
                <a:stretch>
                  <a:fillRect l="-5495" t="-55263" b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3182E4E-1CAC-F371-6F3F-675048B3150F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3756100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BF22B-7F30-3C62-76AC-176C882AC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E187-55A0-7B4A-B672-65A0B40C8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180F05-6989-5F35-5FBE-386FD38929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846A13E-289E-3372-7F0F-22366E04EA71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8BDC2-34F9-1D67-A24E-DC0FAC6011AB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A5732-CD28-3A5E-88B0-6A72B488A31C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48D24-0CCA-E7A4-DE9E-C490CADD136D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6B0583-962C-3B05-3E60-1F261B2E40A4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DE7B8-2C2B-1F17-9E53-B937D9DE3845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90CE52-7215-0DA6-77DA-A2AF99564C26}"/>
              </a:ext>
            </a:extLst>
          </p:cNvPr>
          <p:cNvSpPr txBox="1"/>
          <p:nvPr/>
        </p:nvSpPr>
        <p:spPr>
          <a:xfrm>
            <a:off x="7747684" y="3934122"/>
            <a:ext cx="4163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many layers max?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CD90D-8324-A5C3-6F1D-7EEDAA4CEB1E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2752924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9020A-58BA-F625-6145-3211F0C7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E835-5276-9D65-399B-E6D2E549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DE5C5B-5DF6-8196-A7CE-D57FDD28033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426089D-8626-6D6B-A61F-63B20F3F85AE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AB32A-5DC8-798A-9BFE-193E738486A0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93267-7B78-B87A-B1D0-29732ACDE7B3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73965-353A-4DAF-79CD-A0AEBD602878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15A974-99B3-334E-30AC-BE5C89237DCE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51FED-83BF-D43C-0745-3AFC1E83B4BE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30999-4444-7C4F-0E45-DEB17BBD67ED}"/>
              </a:ext>
            </a:extLst>
          </p:cNvPr>
          <p:cNvSpPr txBox="1"/>
          <p:nvPr/>
        </p:nvSpPr>
        <p:spPr>
          <a:xfrm>
            <a:off x="7747684" y="3934122"/>
            <a:ext cx="3731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A: One for each vertex.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53BFE-4D72-46A4-D901-E78CE3421D2A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DB5AE-EEA9-3452-8A8F-4D9448DA5288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1064202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6064B-120C-559C-FCB9-B5EE6EC77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D3601-B42C-55C8-433F-6561EACA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How do we show this solves Connectivity?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84952B-1A89-EF33-571C-4EC0E7E50FC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9096C5B-C07C-FA24-652E-4D140FCC721F}"/>
                  </a:ext>
                </a:extLst>
              </p:cNvPr>
              <p:cNvSpPr txBox="1"/>
              <p:nvPr/>
            </p:nvSpPr>
            <p:spPr>
              <a:xfrm>
                <a:off x="372762" y="1690688"/>
                <a:ext cx="5570838" cy="10002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Output: CC(s)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While there exists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∉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Add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9096C5B-C07C-FA24-652E-4D140FCC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62" y="1690688"/>
                <a:ext cx="5570838" cy="10002738"/>
              </a:xfrm>
              <a:prstGeom prst="rect">
                <a:avLst/>
              </a:prstGeom>
              <a:blipFill>
                <a:blip r:embed="rId3"/>
                <a:stretch>
                  <a:fillRect l="-2500" t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EF15DD-0D5D-62FA-C6DC-3DCB097F8D54}"/>
                  </a:ext>
                </a:extLst>
              </p:cNvPr>
              <p:cNvSpPr txBox="1"/>
              <p:nvPr/>
            </p:nvSpPr>
            <p:spPr>
              <a:xfrm>
                <a:off x="6248402" y="1690688"/>
                <a:ext cx="5570838" cy="7130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C00000"/>
                    </a:solidFill>
                  </a:rPr>
                  <a:t>Argue that R = CC(s)!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C00000"/>
                    </a:solidFill>
                  </a:rPr>
                  <a:t>Show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⊆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𝑪𝑪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b="1" dirty="0">
                  <a:solidFill>
                    <a:srgbClr val="C00000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C00000"/>
                    </a:solidFill>
                  </a:rPr>
                  <a:t>Show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𝑪𝑪</m:t>
                    </m:r>
                    <m:r>
                      <a:rPr lang="en-US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)⊆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US" sz="3200" b="1" dirty="0">
                  <a:solidFill>
                    <a:srgbClr val="C00000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EF15DD-0D5D-62FA-C6DC-3DCB097F8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2" y="1690688"/>
                <a:ext cx="5570838" cy="7130157"/>
              </a:xfrm>
              <a:prstGeom prst="rect">
                <a:avLst/>
              </a:prstGeom>
              <a:blipFill>
                <a:blip r:embed="rId4"/>
                <a:stretch>
                  <a:fillRect l="-2733" t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1223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3AC30-708B-5FDA-0997-26C3B19F6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BB35-6234-4A17-B8B3-EFB10E2A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3595AF-6B82-3075-21AA-BA25B51536E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7F5F090-A82F-A501-A2F2-C3BCB190580D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55FB1-5323-5514-E264-EB20E55848C6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DBDE4-C4EA-C82F-E500-4C3B79F1FC46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B047F1-6A86-B008-4F37-C1E68C511C05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8595D4-BC87-2874-E384-47E6FB2143EB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B4DDC-05EE-36A1-61B8-74995A58EFF6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624B4-6C5F-D1D0-18C7-D1DC23C50FFA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D59E2-3B29-FB5F-9573-89F59DCC0976}"/>
              </a:ext>
            </a:extLst>
          </p:cNvPr>
          <p:cNvSpPr txBox="1"/>
          <p:nvPr/>
        </p:nvSpPr>
        <p:spPr>
          <a:xfrm>
            <a:off x="3525894" y="4372917"/>
            <a:ext cx="621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many times does this loop run?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784A89-CD52-D55B-B746-5A0A2BD8A4B9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22751987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A3E9-7481-9B12-6A33-53DE0DFAF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3A07-7053-D684-305F-3E562DAA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D54029-11A9-E423-F9C6-A6ED08CB0C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74B1E1A-F695-4BA2-EF32-6BFEE9D8CF07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24D3D-9180-F6BC-CA85-4E0A236D7D89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22DFA-0984-F4C7-7EB7-98C1479BD934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D0027-695C-BDAC-2BA9-78B16A23EBF5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DCAF0-9CC1-BB22-9621-9C6E4FFEF00C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9F7F2-DD3F-932F-83C3-E8C6E0539237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2F7D75-2FA1-3D0E-92FD-FEAA3F0F9951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3DDDC5-A66B-A9F3-67DC-C36B6B2135A4}"/>
                  </a:ext>
                </a:extLst>
              </p:cNvPr>
              <p:cNvSpPr txBox="1"/>
              <p:nvPr/>
            </p:nvSpPr>
            <p:spPr>
              <a:xfrm>
                <a:off x="3519689" y="4370171"/>
                <a:ext cx="2290499" cy="954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A: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⋃"/>
                            <m:supHide m:val="on"/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≤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3DDDC5-A66B-A9F3-67DC-C36B6B213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689" y="4370171"/>
                <a:ext cx="2290499" cy="954364"/>
              </a:xfrm>
              <a:prstGeom prst="rect">
                <a:avLst/>
              </a:prstGeom>
              <a:blipFill>
                <a:blip r:embed="rId3"/>
                <a:stretch>
                  <a:fillRect l="-5495" t="-55263" b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6023D47-70D9-081E-96DD-1F3989B96ABB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113AAC-3583-3508-313C-96AE3B820190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20153794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A3CCE-59F5-DE12-51DE-A685055F0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1C40-16E1-31B1-FAAA-291F7ECB3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49A803-473E-CA4B-39A2-BA5DBF42CAE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A4B3E5-22D5-739C-B50C-D7A018292954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8B22E-754F-3CF0-1799-475FCC171F1C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0642D-44D2-B967-02CA-DFED4F1F2940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94EBB-848C-99AF-EBF2-270558E4A8E2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96786-819F-E1D0-B094-AEDD8C1A2C70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5F725-E0B5-FDB7-B1ED-1E5079378E0C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49C51-947C-43D4-C796-505479CB7A5D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71222-DC66-2977-2A5E-E4D4CC92A33D}"/>
              </a:ext>
            </a:extLst>
          </p:cNvPr>
          <p:cNvSpPr txBox="1"/>
          <p:nvPr/>
        </p:nvSpPr>
        <p:spPr>
          <a:xfrm>
            <a:off x="7671560" y="4703803"/>
            <a:ext cx="36152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do we do this?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E6ACCA-26DA-A85E-7E40-1D8F5BDD1CA8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BB53E-28BC-3EA5-151A-95DF25FA0430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7382639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5D489-594B-DDE5-3A90-F875C9C94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4801C-C80D-EADD-68D9-497BE1E6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Which should we use?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C1258A-46CB-14EA-9770-DC209F40AE3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triangle with numbers and a red line&#10;&#10;AI-generated content may be incorrect.">
            <a:extLst>
              <a:ext uri="{FF2B5EF4-FFF2-40B4-BE49-F238E27FC236}">
                <a16:creationId xmlns:a16="http://schemas.microsoft.com/office/drawing/2014/main" id="{74D24997-BEBA-22B9-6078-F8BB1A8175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2"/>
          <a:stretch>
            <a:fillRect/>
          </a:stretch>
        </p:blipFill>
        <p:spPr>
          <a:xfrm>
            <a:off x="4610459" y="1893266"/>
            <a:ext cx="2971081" cy="3131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7746CC-93DA-8A0A-F807-745B23DB8E96}"/>
              </a:ext>
            </a:extLst>
          </p:cNvPr>
          <p:cNvSpPr txBox="1"/>
          <p:nvPr/>
        </p:nvSpPr>
        <p:spPr>
          <a:xfrm>
            <a:off x="7834717" y="3316877"/>
            <a:ext cx="43572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N[1] : [2] -&gt; [3]</a:t>
            </a:r>
          </a:p>
          <a:p>
            <a:r>
              <a:rPr lang="en-US" sz="2400" dirty="0"/>
              <a:t>N[2] : [1] -&gt; [3] -&gt; [5] </a:t>
            </a:r>
            <a:r>
              <a:rPr lang="en-US" sz="2400" dirty="0">
                <a:solidFill>
                  <a:srgbClr val="C00000"/>
                </a:solidFill>
              </a:rPr>
              <a:t>-&gt; [4]</a:t>
            </a:r>
          </a:p>
          <a:p>
            <a:r>
              <a:rPr lang="en-US" sz="2400" dirty="0"/>
              <a:t>N[3] : [1] -&gt; [2] -&gt; [5] -&gt; [7] -&gt; [8]</a:t>
            </a:r>
          </a:p>
          <a:p>
            <a:r>
              <a:rPr lang="en-US" sz="2400" dirty="0"/>
              <a:t>N[4] : </a:t>
            </a:r>
            <a:r>
              <a:rPr lang="en-US" sz="2400" dirty="0">
                <a:solidFill>
                  <a:srgbClr val="C00000"/>
                </a:solidFill>
              </a:rPr>
              <a:t>[2]</a:t>
            </a:r>
            <a:r>
              <a:rPr lang="en-US" sz="2400" dirty="0"/>
              <a:t> -&gt; [5]</a:t>
            </a:r>
          </a:p>
          <a:p>
            <a:r>
              <a:rPr lang="en-US" sz="2400" dirty="0"/>
              <a:t>N[5] : [2] -&gt; [3] -&gt; [4] -&gt; [6]</a:t>
            </a:r>
          </a:p>
          <a:p>
            <a:r>
              <a:rPr lang="en-US" sz="2400" dirty="0"/>
              <a:t>N[6] : [5]</a:t>
            </a:r>
          </a:p>
          <a:p>
            <a:r>
              <a:rPr lang="en-US" sz="2400" dirty="0"/>
              <a:t>N[7] : [3] -&gt; [8]</a:t>
            </a:r>
          </a:p>
          <a:p>
            <a:r>
              <a:rPr lang="en-US" sz="2400" dirty="0"/>
              <a:t>N[8] : [3] -&gt; [7]</a:t>
            </a:r>
          </a:p>
          <a:p>
            <a:endParaRPr lang="en-US" sz="2400" dirty="0"/>
          </a:p>
        </p:txBody>
      </p:sp>
      <p:pic>
        <p:nvPicPr>
          <p:cNvPr id="4" name="Picture 3" descr="A number grid with numbers&#10;&#10;AI-generated content may be incorrect.">
            <a:extLst>
              <a:ext uri="{FF2B5EF4-FFF2-40B4-BE49-F238E27FC236}">
                <a16:creationId xmlns:a16="http://schemas.microsoft.com/office/drawing/2014/main" id="{C418CB42-D5F7-FA25-D42E-9767D70EE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61012"/>
            <a:ext cx="3404936" cy="3328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88E0B6-AB7F-8FD7-51E4-6D856A205A48}"/>
              </a:ext>
            </a:extLst>
          </p:cNvPr>
          <p:cNvSpPr txBox="1"/>
          <p:nvPr/>
        </p:nvSpPr>
        <p:spPr>
          <a:xfrm>
            <a:off x="1042496" y="1814054"/>
            <a:ext cx="2874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Space: O(n^2)</a:t>
            </a:r>
          </a:p>
          <a:p>
            <a:r>
              <a:rPr lang="en-US" sz="2400" dirty="0"/>
              <a:t>Lookup: O(1)</a:t>
            </a:r>
          </a:p>
          <a:p>
            <a:r>
              <a:rPr lang="en-US" sz="2400" dirty="0"/>
              <a:t>List Neighbors: O(n)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1CC379-F697-6E68-B452-2B634AF81C9B}"/>
                  </a:ext>
                </a:extLst>
              </p:cNvPr>
              <p:cNvSpPr txBox="1"/>
              <p:nvPr/>
            </p:nvSpPr>
            <p:spPr>
              <a:xfrm>
                <a:off x="8324745" y="1814053"/>
                <a:ext cx="30450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Space: O(n + m)</a:t>
                </a:r>
              </a:p>
              <a:p>
                <a:r>
                  <a:rPr lang="en-US" sz="2400" dirty="0"/>
                  <a:t>Lookup: 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List Neighbors: 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)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1CC379-F697-6E68-B452-2B634AF8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745" y="1814053"/>
                <a:ext cx="3045001" cy="1200329"/>
              </a:xfrm>
              <a:prstGeom prst="rect">
                <a:avLst/>
              </a:prstGeom>
              <a:blipFill>
                <a:blip r:embed="rId5"/>
                <a:stretch>
                  <a:fillRect l="-2905" t="-5263" r="-2075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23635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87FD8-15D5-2C2A-52DA-27C823878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CEF48-77DE-5FA3-117E-3E74CA625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List vs Adjacency Matrix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D170E0-969B-00F0-8DD7-AD38C65F739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triangle with numbers and a red line&#10;&#10;AI-generated content may be incorrect.">
            <a:extLst>
              <a:ext uri="{FF2B5EF4-FFF2-40B4-BE49-F238E27FC236}">
                <a16:creationId xmlns:a16="http://schemas.microsoft.com/office/drawing/2014/main" id="{11758C61-45C1-2AD0-DBA8-93DD013078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2"/>
          <a:stretch>
            <a:fillRect/>
          </a:stretch>
        </p:blipFill>
        <p:spPr>
          <a:xfrm>
            <a:off x="4610459" y="1893266"/>
            <a:ext cx="2971081" cy="3131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4F61C-097B-F788-8A67-00AC6648E196}"/>
              </a:ext>
            </a:extLst>
          </p:cNvPr>
          <p:cNvSpPr txBox="1"/>
          <p:nvPr/>
        </p:nvSpPr>
        <p:spPr>
          <a:xfrm>
            <a:off x="7834717" y="3316877"/>
            <a:ext cx="43572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N[1] : [2] -&gt; [3]</a:t>
            </a:r>
          </a:p>
          <a:p>
            <a:r>
              <a:rPr lang="en-US" sz="2400" dirty="0"/>
              <a:t>N[2] : [1] -&gt; [3] -&gt; [5] </a:t>
            </a:r>
            <a:r>
              <a:rPr lang="en-US" sz="2400" dirty="0">
                <a:solidFill>
                  <a:srgbClr val="C00000"/>
                </a:solidFill>
              </a:rPr>
              <a:t>-&gt; [4]</a:t>
            </a:r>
          </a:p>
          <a:p>
            <a:r>
              <a:rPr lang="en-US" sz="2400" dirty="0"/>
              <a:t>N[3] : [1] -&gt; [2] -&gt; [5] -&gt; [7] -&gt; [8]</a:t>
            </a:r>
          </a:p>
          <a:p>
            <a:r>
              <a:rPr lang="en-US" sz="2400" dirty="0"/>
              <a:t>N[4] : </a:t>
            </a:r>
            <a:r>
              <a:rPr lang="en-US" sz="2400" dirty="0">
                <a:solidFill>
                  <a:srgbClr val="C00000"/>
                </a:solidFill>
              </a:rPr>
              <a:t>[2]</a:t>
            </a:r>
            <a:r>
              <a:rPr lang="en-US" sz="2400" dirty="0"/>
              <a:t> -&gt; [5]</a:t>
            </a:r>
          </a:p>
          <a:p>
            <a:r>
              <a:rPr lang="en-US" sz="2400" dirty="0"/>
              <a:t>N[5] : [2] -&gt; [3] -&gt; [4] -&gt; [6]</a:t>
            </a:r>
          </a:p>
          <a:p>
            <a:r>
              <a:rPr lang="en-US" sz="2400" dirty="0"/>
              <a:t>N[6] : [5]</a:t>
            </a:r>
          </a:p>
          <a:p>
            <a:r>
              <a:rPr lang="en-US" sz="2400" dirty="0"/>
              <a:t>N[7] : [3] -&gt; [8]</a:t>
            </a:r>
          </a:p>
          <a:p>
            <a:r>
              <a:rPr lang="en-US" sz="2400" dirty="0"/>
              <a:t>N[8] : [3] -&gt; [7]</a:t>
            </a:r>
          </a:p>
          <a:p>
            <a:endParaRPr lang="en-US" sz="2400" dirty="0"/>
          </a:p>
        </p:txBody>
      </p:sp>
      <p:pic>
        <p:nvPicPr>
          <p:cNvPr id="4" name="Picture 3" descr="A number grid with numbers&#10;&#10;AI-generated content may be incorrect.">
            <a:extLst>
              <a:ext uri="{FF2B5EF4-FFF2-40B4-BE49-F238E27FC236}">
                <a16:creationId xmlns:a16="http://schemas.microsoft.com/office/drawing/2014/main" id="{BC6A58F1-AB19-2284-6853-6CD39611D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61012"/>
            <a:ext cx="3404936" cy="3328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36440-2335-828E-8BDF-B2B055F477FB}"/>
              </a:ext>
            </a:extLst>
          </p:cNvPr>
          <p:cNvSpPr txBox="1"/>
          <p:nvPr/>
        </p:nvSpPr>
        <p:spPr>
          <a:xfrm>
            <a:off x="1042496" y="1814054"/>
            <a:ext cx="2874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Space: O(n^2)</a:t>
            </a:r>
          </a:p>
          <a:p>
            <a:r>
              <a:rPr lang="en-US" sz="2400" dirty="0"/>
              <a:t>Lookup: O(1)</a:t>
            </a:r>
          </a:p>
          <a:p>
            <a:r>
              <a:rPr lang="en-US" sz="2400" dirty="0"/>
              <a:t>List Neighbors: O(n)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302F79-22D4-B97D-51A5-6DE8E4C3CC1B}"/>
                  </a:ext>
                </a:extLst>
              </p:cNvPr>
              <p:cNvSpPr txBox="1"/>
              <p:nvPr/>
            </p:nvSpPr>
            <p:spPr>
              <a:xfrm>
                <a:off x="8324745" y="1814053"/>
                <a:ext cx="30450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Space: O(n + m)</a:t>
                </a:r>
              </a:p>
              <a:p>
                <a:r>
                  <a:rPr lang="en-US" sz="2400" dirty="0"/>
                  <a:t>Lookup: 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List Neighbors: 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)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302F79-22D4-B97D-51A5-6DE8E4C3C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745" y="1814053"/>
                <a:ext cx="3045001" cy="1200329"/>
              </a:xfrm>
              <a:prstGeom prst="rect">
                <a:avLst/>
              </a:prstGeom>
              <a:blipFill>
                <a:blip r:embed="rId5"/>
                <a:stretch>
                  <a:fillRect l="-2905" t="-5263" r="-2075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D44A38-BC12-9FED-B7FA-4F0B5FD38696}"/>
              </a:ext>
            </a:extLst>
          </p:cNvPr>
          <p:cNvSpPr/>
          <p:nvPr/>
        </p:nvSpPr>
        <p:spPr>
          <a:xfrm>
            <a:off x="7945395" y="2494343"/>
            <a:ext cx="3651001" cy="520040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227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A269F-D3FC-0B1C-BEFD-D5731676A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264A-C51C-4BAD-5D72-BC0878CDF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494545-4636-AB2D-6384-9E8F24B4401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0877D9F-F9C4-C8D4-B9D1-9D8F596BEB9C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C3984-ECE6-14A8-1076-F653CAF8B19E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4F3E3-B581-03C2-DAE1-0A5E6B66ED49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EB945-81C4-A6BF-D2ED-A4D9E770DD21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0C090-6B6F-0A9E-C84E-AE7255AB19BC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00BE74-FB20-D7A3-6E57-9C58A2FC1C3E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43EB7-6131-EFB8-6B67-BF42A567A858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8215B-E1AA-8046-75E6-E7E48F8E10E9}"/>
              </a:ext>
            </a:extLst>
          </p:cNvPr>
          <p:cNvSpPr txBox="1"/>
          <p:nvPr/>
        </p:nvSpPr>
        <p:spPr>
          <a:xfrm>
            <a:off x="7671560" y="4703803"/>
            <a:ext cx="22915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A: Linked List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675642-910C-5DE2-78DF-925788562665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16224-EEE1-8FE3-B9DD-F3CB39EECC41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41841936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E2A1B-373E-5571-8F3D-0695613C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2521-4954-4A15-E72E-A495A9380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150881-4844-4196-8B0A-7DFB06220C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3B8C798-0DD2-8F6D-56B4-77CE0DAE16A9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68176-66AC-25D6-6FC4-94ABDD597464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FEC7E-AB6B-79B4-4F13-63E8C93D9708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026F1-3F91-D89C-B84A-F87CC6517BCC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613F6-B740-DF12-17ED-5DE19E7B3406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9B035-71DB-0910-4AE3-46BEC2347612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58926-F782-660B-A730-B54976CB28B9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794261-A0BF-C1D3-1DAC-76CE8755BEBB}"/>
                  </a:ext>
                </a:extLst>
              </p:cNvPr>
              <p:cNvSpPr txBox="1"/>
              <p:nvPr/>
            </p:nvSpPr>
            <p:spPr>
              <a:xfrm>
                <a:off x="1349366" y="4715364"/>
                <a:ext cx="105682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794261-A0BF-C1D3-1DAC-76CE8755B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366" y="4715364"/>
                <a:ext cx="1056828" cy="954107"/>
              </a:xfrm>
              <a:prstGeom prst="rect">
                <a:avLst/>
              </a:prstGeom>
              <a:blipFill>
                <a:blip r:embed="rId3"/>
                <a:stretch>
                  <a:fillRect l="-11905" t="-6579" r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02BC2BF-B454-969B-466E-9E294A5929A7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5BB95C-C1F8-37BE-DD98-8EECCC3A6B2E}"/>
              </a:ext>
            </a:extLst>
          </p:cNvPr>
          <p:cNvSpPr txBox="1"/>
          <p:nvPr/>
        </p:nvSpPr>
        <p:spPr>
          <a:xfrm>
            <a:off x="7772051" y="4653943"/>
            <a:ext cx="4197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many times does this loop run for u?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F11BA-6546-11D6-295D-DE892CC14E19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17202610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78470-7BC9-D602-5A53-A97CECE23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979D-8BE3-C5BA-B29D-F28809B0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C6F91A-1F14-CF4A-DEBC-36E02FFD632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F89EAF-4C4D-AC01-EE28-95DD352952F3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A53A6-AA71-A1CC-6032-995D01E9FA62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FC8EA-C7AD-622C-7350-E7B8B9BF623E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8DB35-70F0-56A0-4890-E310991587AF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7AC54-44DD-424E-AF47-89428A784307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05B32-A569-EB50-6A45-45390C702898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3D2F8-93EC-DE46-3730-1EDA2AA15C33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811DB3-45B9-7D5A-3469-8E204BD71702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131170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811DB3-45B9-7D5A-3469-8E204BD71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1311706" cy="954107"/>
              </a:xfrm>
              <a:prstGeom prst="rect">
                <a:avLst/>
              </a:prstGeom>
              <a:blipFill>
                <a:blip r:embed="rId3"/>
                <a:stretch>
                  <a:fillRect l="-9615" t="-6579" r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392070E-0EED-2B88-FE84-8A8185ED6CAD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7A362F-401A-6EA8-C6C3-8687BDF4CFE1}"/>
              </a:ext>
            </a:extLst>
          </p:cNvPr>
          <p:cNvSpPr txBox="1"/>
          <p:nvPr/>
        </p:nvSpPr>
        <p:spPr>
          <a:xfrm>
            <a:off x="7772051" y="4653943"/>
            <a:ext cx="4197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A: One time for each u!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E2AAF-F118-5A8D-6B30-50FAE57CE6BB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2669672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3C568-91DF-CD39-2695-07CD69CEF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23CD-38BF-F734-621B-9F7C88CA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DC2ED2-E242-3DF9-6922-BB3B498559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DBB5B73-F1F5-7C17-20E9-66A9CDF53C2F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50AA2-E5C6-3AC3-1378-8548EE69B4ED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D8796C-D202-693A-F24F-7D3E5E8C1887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6D0E3-BC8E-5AEF-3E30-9038DE1A60E2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53386-09DA-2943-82EB-D6A3A9EA692A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31885-D7F5-90EE-3E03-FE96253FDE88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071AC-CD55-AA1C-0F30-FF7443557BA4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5A11D-A3ED-AEBB-0A53-AAC62DBEC0A6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5A11D-A3ED-AEBB-0A53-AAC62DBE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blipFill>
                <a:blip r:embed="rId3"/>
                <a:stretch>
                  <a:fillRect l="-13158" t="-6579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42FFB03-8738-F696-F373-AD8A4B751952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BE1CE-0B3D-6B18-AF20-0AD84A60B801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933764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6BE6D-9921-8879-EC8E-E0ADD8F22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BC4A0-D72D-EFEC-5082-2BE32717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D43B09-5C9C-BB2B-32F2-9708EDD06CB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AA2F4C-CB61-A1A3-571B-B4E3194CA987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AFB7C-627A-5642-AF4F-AA38E33D2CD2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F2EDF-EA7D-BD14-0CF3-68A591B71D76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05B42-CE8F-690A-E1AE-BE5850D9B528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33D7F-D721-6267-6A61-697194D18F11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89DFA-0AB9-B3FE-759D-F222F93D9D82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A926C-ACED-173D-680C-692F87B67984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9F08C7-85C3-C1E6-79B3-F584F67D8594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9F08C7-85C3-C1E6-79B3-F584F67D8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blipFill>
                <a:blip r:embed="rId3"/>
                <a:stretch>
                  <a:fillRect l="-13158" t="-6579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F70BE54-756D-220C-27D0-4237231D77AB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F570D-DBEF-FE41-48B6-79DBB9175AB0}"/>
              </a:ext>
            </a:extLst>
          </p:cNvPr>
          <p:cNvSpPr txBox="1"/>
          <p:nvPr/>
        </p:nvSpPr>
        <p:spPr>
          <a:xfrm>
            <a:off x="2450757" y="5084831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486D49-94B5-6FA9-EAE9-CFDA7B674DF9}"/>
              </a:ext>
            </a:extLst>
          </p:cNvPr>
          <p:cNvSpPr txBox="1"/>
          <p:nvPr/>
        </p:nvSpPr>
        <p:spPr>
          <a:xfrm>
            <a:off x="3249276" y="552466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A4099-4964-38D8-9979-0B1E164A28F0}"/>
              </a:ext>
            </a:extLst>
          </p:cNvPr>
          <p:cNvSpPr txBox="1"/>
          <p:nvPr/>
        </p:nvSpPr>
        <p:spPr>
          <a:xfrm>
            <a:off x="3302272" y="5973006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72632-3823-4DBF-4B1B-065B3136159A}"/>
              </a:ext>
            </a:extLst>
          </p:cNvPr>
          <p:cNvSpPr txBox="1"/>
          <p:nvPr/>
        </p:nvSpPr>
        <p:spPr>
          <a:xfrm>
            <a:off x="597521" y="6312031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803083-BA9B-8BBC-A4FB-AA343BA268F0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3329699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31C08-2036-9AB8-3233-88F61BE9E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EFCA-EA46-341F-3320-36CA499E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 First Search (Properties)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A48BF3-21C9-8120-4372-C04D3A982CE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2E40ED-7611-E961-8862-51C92503C859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10599341" cy="9900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Claim: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⊆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Proof Idea: 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This wants us to show that everything reached by Explore is in the connected component of s. 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Let’s do induction on </a:t>
                </a:r>
                <a:r>
                  <a:rPr lang="en-US" sz="3200" dirty="0">
                    <a:solidFill>
                      <a:srgbClr val="333333"/>
                    </a:solidFill>
                  </a:rPr>
                  <a:t>iteration of the algorithm.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Do you believe the first iteration.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Given any iteration is true, how do you feel about the next iteration?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2E40ED-7611-E961-8862-51C92503C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10599341" cy="9900146"/>
              </a:xfrm>
              <a:prstGeom prst="rect">
                <a:avLst/>
              </a:prstGeom>
              <a:blipFill>
                <a:blip r:embed="rId3"/>
                <a:stretch>
                  <a:fillRect l="-1557" t="-640" r="-1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898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0C0B0-D973-695D-1695-23BCB45D5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73A54-BCF0-599A-392C-C0FB9981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15FBD3-DE30-3DBF-5944-23870D69563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1FF632-5BF4-8784-E1D6-BA5635B20FB8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DB7F5-06D9-528D-816D-31402D4BC09B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6E9E1-2FD0-1339-9EEA-7EB7F5A4500F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A322A-29C5-5221-274D-F45740BDC9E1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FE6476-5FE0-D12C-40CB-B2FDA23C38AF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DB20A-D725-4BBD-F2BB-EA39DF06B517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D4A7F-75A0-566C-AC50-668D35BA1DC6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132D34-6161-96F2-F791-3879DD070FC5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132D34-6161-96F2-F791-3879DD070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blipFill>
                <a:blip r:embed="rId3"/>
                <a:stretch>
                  <a:fillRect l="-13158" t="-6579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897DAE3-4142-9082-5B0F-207E40C42236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702B9B-489D-1A97-CB54-289FFC452F92}"/>
              </a:ext>
            </a:extLst>
          </p:cNvPr>
          <p:cNvSpPr txBox="1"/>
          <p:nvPr/>
        </p:nvSpPr>
        <p:spPr>
          <a:xfrm>
            <a:off x="-19428" y="6345733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394656-E1E0-610E-DAD5-BFFDE3A68D38}"/>
                  </a:ext>
                </a:extLst>
              </p:cNvPr>
              <p:cNvSpPr txBox="1"/>
              <p:nvPr/>
            </p:nvSpPr>
            <p:spPr>
              <a:xfrm>
                <a:off x="-60250" y="5182147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394656-E1E0-610E-DAD5-BFFDE3A68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50" y="5182147"/>
                <a:ext cx="957313" cy="954107"/>
              </a:xfrm>
              <a:prstGeom prst="rect">
                <a:avLst/>
              </a:prstGeom>
              <a:blipFill>
                <a:blip r:embed="rId4"/>
                <a:stretch>
                  <a:fillRect l="-13158" t="-7895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381FC-DC6E-CF85-0394-CA2781307799}"/>
                  </a:ext>
                </a:extLst>
              </p:cNvPr>
              <p:cNvSpPr txBox="1"/>
              <p:nvPr/>
            </p:nvSpPr>
            <p:spPr>
              <a:xfrm>
                <a:off x="-69921" y="5555965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381FC-DC6E-CF85-0394-CA2781307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555965"/>
                <a:ext cx="957313" cy="954107"/>
              </a:xfrm>
              <a:prstGeom prst="rect">
                <a:avLst/>
              </a:prstGeom>
              <a:blipFill>
                <a:blip r:embed="rId5"/>
                <a:stretch>
                  <a:fillRect l="-12987" t="-6579" r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CCE01F-6479-6CB4-CDFC-EA23ECFAF30A}"/>
                  </a:ext>
                </a:extLst>
              </p:cNvPr>
              <p:cNvSpPr txBox="1"/>
              <p:nvPr/>
            </p:nvSpPr>
            <p:spPr>
              <a:xfrm>
                <a:off x="-69921" y="5925798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CCE01F-6479-6CB4-CDFC-EA23ECFAF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925798"/>
                <a:ext cx="957313" cy="954107"/>
              </a:xfrm>
              <a:prstGeom prst="rect">
                <a:avLst/>
              </a:prstGeom>
              <a:blipFill>
                <a:blip r:embed="rId5"/>
                <a:stretch>
                  <a:fillRect l="-12987" t="-6579" r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737557F-890D-9B26-FF04-BF54D026F9C5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20265246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623B8-8D96-1185-2EBE-DD8B6F665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F1AC-1B36-21E1-7670-4AE74745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06AD67-E424-54F6-18AE-D1BA0EC7CB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AC20E5F-E956-8897-C2DA-64ADAFC5D245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6A973-3027-D396-F8C2-4CEC04C39FDB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05730-6292-9FD7-E598-EACE5B62001F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7C915-4596-4295-047C-F132F731882F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25B584-8D30-9B98-33D4-A516AB7C05DB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6FD7D-9A1B-0679-71C4-E038CA62FF47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5E821-851C-75AF-4EB2-78B99A0ED6C3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245447-8FFB-200D-C654-279B89CA9DD7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245447-8FFB-200D-C654-279B89CA9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blipFill>
                <a:blip r:embed="rId3"/>
                <a:stretch>
                  <a:fillRect l="-13158" t="-6579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A2C14A2-4A39-8524-B4BF-1C5E462D5AFD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3C612-8297-B251-FF7A-A442515B3120}"/>
              </a:ext>
            </a:extLst>
          </p:cNvPr>
          <p:cNvSpPr txBox="1"/>
          <p:nvPr/>
        </p:nvSpPr>
        <p:spPr>
          <a:xfrm>
            <a:off x="-19428" y="6345733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68E9E2-76FB-1433-AE4B-5FD3C24E3143}"/>
                  </a:ext>
                </a:extLst>
              </p:cNvPr>
              <p:cNvSpPr txBox="1"/>
              <p:nvPr/>
            </p:nvSpPr>
            <p:spPr>
              <a:xfrm>
                <a:off x="-60250" y="5182147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68E9E2-76FB-1433-AE4B-5FD3C24E3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50" y="5182147"/>
                <a:ext cx="957313" cy="954107"/>
              </a:xfrm>
              <a:prstGeom prst="rect">
                <a:avLst/>
              </a:prstGeom>
              <a:blipFill>
                <a:blip r:embed="rId4"/>
                <a:stretch>
                  <a:fillRect l="-13158" t="-7895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CFF48-E9CC-C50D-DDDA-B37FD08EDBBF}"/>
                  </a:ext>
                </a:extLst>
              </p:cNvPr>
              <p:cNvSpPr txBox="1"/>
              <p:nvPr/>
            </p:nvSpPr>
            <p:spPr>
              <a:xfrm>
                <a:off x="-69921" y="5555965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CFF48-E9CC-C50D-DDDA-B37FD08ED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555965"/>
                <a:ext cx="957313" cy="954107"/>
              </a:xfrm>
              <a:prstGeom prst="rect">
                <a:avLst/>
              </a:prstGeom>
              <a:blipFill>
                <a:blip r:embed="rId5"/>
                <a:stretch>
                  <a:fillRect l="-12987" t="-6579" r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1BFBC9-671C-D2EF-86F0-E32AA52C19AE}"/>
                  </a:ext>
                </a:extLst>
              </p:cNvPr>
              <p:cNvSpPr txBox="1"/>
              <p:nvPr/>
            </p:nvSpPr>
            <p:spPr>
              <a:xfrm>
                <a:off x="-69921" y="5925798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1BFBC9-671C-D2EF-86F0-E32AA52C1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925798"/>
                <a:ext cx="957313" cy="954107"/>
              </a:xfrm>
              <a:prstGeom prst="rect">
                <a:avLst/>
              </a:prstGeom>
              <a:blipFill>
                <a:blip r:embed="rId5"/>
                <a:stretch>
                  <a:fillRect l="-12987" t="-6579" r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981EFC-6445-1901-5459-7E70D40F44D9}"/>
                  </a:ext>
                </a:extLst>
              </p:cNvPr>
              <p:cNvSpPr txBox="1"/>
              <p:nvPr/>
            </p:nvSpPr>
            <p:spPr>
              <a:xfrm>
                <a:off x="6095999" y="673236"/>
                <a:ext cx="218559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</a:rPr>
                  <a:t>)</a:t>
                </a:r>
                <a:endParaRPr lang="en-US" sz="4000" b="0" dirty="0">
                  <a:solidFill>
                    <a:srgbClr val="C00000"/>
                  </a:solidFill>
                </a:endParaRPr>
              </a:p>
              <a:p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981EFC-6445-1901-5459-7E70D40F4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673236"/>
                <a:ext cx="2185598" cy="1323439"/>
              </a:xfrm>
              <a:prstGeom prst="rect">
                <a:avLst/>
              </a:prstGeom>
              <a:blipFill>
                <a:blip r:embed="rId6"/>
                <a:stretch>
                  <a:fillRect l="-9827" t="-7547" r="-8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85D056E-C92E-49E8-264B-66ECB96FF4C3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34475755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43E9E-4123-1900-D6D6-F5CC1FE84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D6FF7-7E2B-264B-3BBD-7D5C82BC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if I use a matrix?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C20467-CB1B-EBD5-ECE3-B4A4CDEB945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85337BB-3DF5-D526-3A06-4DDFE7683025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45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FE86C-EE00-7011-A3AD-7C79E6AA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A884-3A48-E6B5-CCD5-291D5176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if I use a matrix?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22AE4B-C9E0-A252-D1A4-3E1668D199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E32023-6C78-34F1-6502-018370C4F47E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3F670-49B5-7F88-B2D2-4621B17E3113}"/>
                  </a:ext>
                </a:extLst>
              </p:cNvPr>
              <p:cNvSpPr txBox="1"/>
              <p:nvPr/>
            </p:nvSpPr>
            <p:spPr>
              <a:xfrm>
                <a:off x="6503772" y="660879"/>
                <a:ext cx="171553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</a:rPr>
                  <a:t>)</a:t>
                </a:r>
                <a:endParaRPr lang="en-US" sz="4000" b="0" dirty="0">
                  <a:solidFill>
                    <a:srgbClr val="C00000"/>
                  </a:solidFill>
                </a:endParaRPr>
              </a:p>
              <a:p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3F670-49B5-7F88-B2D2-4621B17E3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772" y="660879"/>
                <a:ext cx="1715534" cy="1323439"/>
              </a:xfrm>
              <a:prstGeom prst="rect">
                <a:avLst/>
              </a:prstGeom>
              <a:blipFill>
                <a:blip r:embed="rId3"/>
                <a:stretch>
                  <a:fillRect l="-13235" t="-7547" r="-1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C20C21-27ED-6F18-6244-28040FE6DBA7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125707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C20C21-27ED-6F18-6244-28040FE6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1257075" cy="954107"/>
              </a:xfrm>
              <a:prstGeom prst="rect">
                <a:avLst/>
              </a:prstGeom>
              <a:blipFill>
                <a:blip r:embed="rId4"/>
                <a:stretch>
                  <a:fillRect l="-10000" t="-6579" r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2466EF-0C15-DD38-74A6-90FF7E9CD6D0}"/>
                  </a:ext>
                </a:extLst>
              </p:cNvPr>
              <p:cNvSpPr txBox="1"/>
              <p:nvPr/>
            </p:nvSpPr>
            <p:spPr>
              <a:xfrm>
                <a:off x="-60250" y="5182147"/>
                <a:ext cx="125707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2466EF-0C15-DD38-74A6-90FF7E9CD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50" y="5182147"/>
                <a:ext cx="1257075" cy="954107"/>
              </a:xfrm>
              <a:prstGeom prst="rect">
                <a:avLst/>
              </a:prstGeom>
              <a:blipFill>
                <a:blip r:embed="rId5"/>
                <a:stretch>
                  <a:fillRect l="-10000" t="-7895" r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EAF116-7837-B08B-EB48-73F0E689A686}"/>
                  </a:ext>
                </a:extLst>
              </p:cNvPr>
              <p:cNvSpPr txBox="1"/>
              <p:nvPr/>
            </p:nvSpPr>
            <p:spPr>
              <a:xfrm>
                <a:off x="-69921" y="5555965"/>
                <a:ext cx="125707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EAF116-7837-B08B-EB48-73F0E689A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555965"/>
                <a:ext cx="1257075" cy="954107"/>
              </a:xfrm>
              <a:prstGeom prst="rect">
                <a:avLst/>
              </a:prstGeom>
              <a:blipFill>
                <a:blip r:embed="rId6"/>
                <a:stretch>
                  <a:fillRect l="-10000" t="-6579" r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42F048-3A43-C595-995E-21D54559C7F6}"/>
                  </a:ext>
                </a:extLst>
              </p:cNvPr>
              <p:cNvSpPr txBox="1"/>
              <p:nvPr/>
            </p:nvSpPr>
            <p:spPr>
              <a:xfrm>
                <a:off x="-69921" y="5925798"/>
                <a:ext cx="125707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42F048-3A43-C595-995E-21D54559C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925798"/>
                <a:ext cx="1257075" cy="954107"/>
              </a:xfrm>
              <a:prstGeom prst="rect">
                <a:avLst/>
              </a:prstGeom>
              <a:blipFill>
                <a:blip r:embed="rId6"/>
                <a:stretch>
                  <a:fillRect l="-10000" t="-6579" r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3466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B817F-358A-64EB-C6BF-3E659CBE3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528C9-7016-3741-94E2-A9756C65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D717B0-2C0A-C111-261E-717B9A9C263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4636885-7CB1-F320-A1DF-5EB7BA65DE8E}"/>
              </a:ext>
            </a:extLst>
          </p:cNvPr>
          <p:cNvSpPr txBox="1"/>
          <p:nvPr/>
        </p:nvSpPr>
        <p:spPr>
          <a:xfrm>
            <a:off x="372762" y="1533465"/>
            <a:ext cx="11223633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362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65E4D-D0F3-54E7-5A6C-9D0D4A878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A5E0-87C9-300A-0C36-FCD5A4D8B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(Assume Linked List)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B4AC86-9ED6-78A7-CEAC-47F9A467AC8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1B75CEF-3658-22AD-FB09-62E9F7115E5C}"/>
              </a:ext>
            </a:extLst>
          </p:cNvPr>
          <p:cNvSpPr txBox="1"/>
          <p:nvPr/>
        </p:nvSpPr>
        <p:spPr>
          <a:xfrm>
            <a:off x="372762" y="1533465"/>
            <a:ext cx="11223633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161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16D19-02D4-3B94-79E0-528C7F0EE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6187-2A90-AF67-EBEE-030748E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O(</a:t>
            </a:r>
            <a:r>
              <a:rPr lang="en-US" dirty="0" err="1"/>
              <a:t>m+n</a:t>
            </a:r>
            <a:r>
              <a:rPr lang="en-US" dirty="0"/>
              <a:t>)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41F583-06A0-B770-AFFA-B2B7472B9A5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7FEC6C-1855-F088-DF5D-1AD18749C142}"/>
              </a:ext>
            </a:extLst>
          </p:cNvPr>
          <p:cNvSpPr txBox="1"/>
          <p:nvPr/>
        </p:nvSpPr>
        <p:spPr>
          <a:xfrm>
            <a:off x="372762" y="1533465"/>
            <a:ext cx="11223633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2209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C71C8-EE71-25EF-5483-DB24736BD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05DE-0A4D-BA8F-F421-8E75B6C6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if we change the queue to a stack?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C0EC82-E8B8-9A69-37A0-E4EDAA7512F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A3B616-179B-1A21-7C42-752BE485E55D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???(s):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823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A79BD-9DBA-59F8-57CB-53A9AB7CD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082E-0334-2266-FCAE-FEFEF9DF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A: We DFS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B4B0A4-8578-0224-3B2F-B74D7E7471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5FAD0D-CDA5-FA2F-ECD3-6BD604D3DFB5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DFSs):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401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40CCB-C7F6-980B-67B6-6398D2243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253D3-9D25-200D-4594-114DFFFB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 of DFS?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09ECBC-2C17-B80C-715A-6E4E6102455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C9DE93-1076-76EE-10FC-DCA65F30053A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DFSs):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11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C02AA-6077-68FC-5C0E-CBFF9F0ED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FB62-DDC2-F629-71FB-C3EBDC5F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Does this always terminate?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A024CC-9B28-F65F-670F-EDEF9D01022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D4125E-BB35-5E55-88A3-B8B5DD98C5E1}"/>
                  </a:ext>
                </a:extLst>
              </p:cNvPr>
              <p:cNvSpPr txBox="1"/>
              <p:nvPr/>
            </p:nvSpPr>
            <p:spPr>
              <a:xfrm>
                <a:off x="372762" y="1690688"/>
                <a:ext cx="5570838" cy="10002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Output: CC(s)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While there exists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∉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Add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D4125E-BB35-5E55-88A3-B8B5DD98C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62" y="1690688"/>
                <a:ext cx="5570838" cy="10002738"/>
              </a:xfrm>
              <a:prstGeom prst="rect">
                <a:avLst/>
              </a:prstGeom>
              <a:blipFill>
                <a:blip r:embed="rId3"/>
                <a:stretch>
                  <a:fillRect l="-2500" t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A740DCD-2A7F-3EA4-9D2F-F7C1D6D0DAE8}"/>
              </a:ext>
            </a:extLst>
          </p:cNvPr>
          <p:cNvSpPr txBox="1"/>
          <p:nvPr/>
        </p:nvSpPr>
        <p:spPr>
          <a:xfrm>
            <a:off x="6248402" y="1690688"/>
            <a:ext cx="5570838" cy="534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333333"/>
              </a:solidFill>
            </a:endParaRP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  <a:p>
            <a:pPr algn="l"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557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94F73-038B-FF9C-8C2D-3D92EC3CC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8AA87-3347-09D1-268A-0FDC8C72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 of DFS? O(</a:t>
            </a:r>
            <a:r>
              <a:rPr lang="en-US" dirty="0" err="1"/>
              <a:t>m+n</a:t>
            </a:r>
            <a:r>
              <a:rPr lang="en-US" dirty="0"/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1F4700-BB73-8087-F887-898F85761B9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4E72317-B6DE-A02E-1D52-BD0ABF2A757F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DFSs):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D2E30-943D-13FD-8F5B-AA4134946BA3}"/>
              </a:ext>
            </a:extLst>
          </p:cNvPr>
          <p:cNvSpPr txBox="1"/>
          <p:nvPr/>
        </p:nvSpPr>
        <p:spPr>
          <a:xfrm>
            <a:off x="4182185" y="3103125"/>
            <a:ext cx="716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many times does this loop run for u?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647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6ECB9-35B3-E0C1-0AE5-E3EB85978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38E4D-5631-6606-CE57-61A53B0C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 of DFS? O(</a:t>
            </a:r>
            <a:r>
              <a:rPr lang="en-US" dirty="0" err="1"/>
              <a:t>m+n</a:t>
            </a:r>
            <a:r>
              <a:rPr lang="en-US" dirty="0"/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9DF5ED-FAE0-4814-8FCF-15341208BC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9BD586-DAA4-8496-5C14-66A51298CBD4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DFSs):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F7C7D-1F88-C5E1-2854-E593B2411DB6}"/>
              </a:ext>
            </a:extLst>
          </p:cNvPr>
          <p:cNvSpPr txBox="1"/>
          <p:nvPr/>
        </p:nvSpPr>
        <p:spPr>
          <a:xfrm>
            <a:off x="4182185" y="3103125"/>
            <a:ext cx="716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A: At most once for each edge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805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4826A-18A3-D106-5EF4-B2D2A4814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E3B3-6A56-9AA6-3086-17697A6E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B382F1-38B9-DB5B-FC69-DDB4892F527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CC7519-D165-37D9-D89E-C79AE07971EA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3354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Def: </a:t>
                </a:r>
                <a:r>
                  <a:rPr lang="en-US" sz="3200" dirty="0">
                    <a:cs typeface="Courier New" panose="02070309020205020404" pitchFamily="49" charset="0"/>
                  </a:rPr>
                  <a:t>We say that a graph is bipartite if we can partition the vertices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into two groups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L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R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such that each edge has one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𝐿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the other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𝑅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CC7519-D165-37D9-D89E-C79AE0797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3354765"/>
              </a:xfrm>
              <a:prstGeom prst="rect">
                <a:avLst/>
              </a:prstGeom>
              <a:blipFill>
                <a:blip r:embed="rId3"/>
                <a:stretch>
                  <a:fillRect l="-1333" t="-2642" b="-5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5738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64F4F-B638-91FE-0A5E-A87E40977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D2DF-1E81-5017-8B0D-D8000A27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47F5B4-9BA2-50F2-6E6A-A39B7AA2B1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004628-0C54-0B4E-7690-7204BA191B70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Def: </a:t>
                </a:r>
                <a:r>
                  <a:rPr lang="en-US" sz="3200" dirty="0">
                    <a:cs typeface="Courier New" panose="02070309020205020404" pitchFamily="49" charset="0"/>
                  </a:rPr>
                  <a:t>We say that a graph is bipartite if we can partition the vertices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into two groups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L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R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such that each edge has one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𝐿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the other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𝑅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004628-0C54-0B4E-7690-7204BA191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1569660"/>
              </a:xfrm>
              <a:prstGeom prst="rect">
                <a:avLst/>
              </a:prstGeom>
              <a:blipFill>
                <a:blip r:embed="rId3"/>
                <a:stretch>
                  <a:fillRect l="-1333" t="-5645" b="-1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D44B27AC-2204-C988-9909-3601A5762619}"/>
              </a:ext>
            </a:extLst>
          </p:cNvPr>
          <p:cNvSpPr/>
          <p:nvPr/>
        </p:nvSpPr>
        <p:spPr>
          <a:xfrm>
            <a:off x="1049870" y="3772099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DAF6C7-9C5B-0E9F-75A2-A93707B9B8C9}"/>
              </a:ext>
            </a:extLst>
          </p:cNvPr>
          <p:cNvSpPr/>
          <p:nvPr/>
        </p:nvSpPr>
        <p:spPr>
          <a:xfrm>
            <a:off x="1049870" y="5251943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12530F-69BC-EDB7-44CC-6DE3DCA296B3}"/>
              </a:ext>
            </a:extLst>
          </p:cNvPr>
          <p:cNvSpPr/>
          <p:nvPr/>
        </p:nvSpPr>
        <p:spPr>
          <a:xfrm>
            <a:off x="2455336" y="5251943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BB3CC4-B9CB-3774-31E4-F2C1E56E42B9}"/>
              </a:ext>
            </a:extLst>
          </p:cNvPr>
          <p:cNvSpPr/>
          <p:nvPr/>
        </p:nvSpPr>
        <p:spPr>
          <a:xfrm>
            <a:off x="2455336" y="3772099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F7CE63-A0EB-2141-989E-6147D0C42BE9}"/>
              </a:ext>
            </a:extLst>
          </p:cNvPr>
          <p:cNvCxnSpPr>
            <a:stCxn id="4" idx="4"/>
            <a:endCxn id="6" idx="0"/>
          </p:cNvCxnSpPr>
          <p:nvPr/>
        </p:nvCxnSpPr>
        <p:spPr>
          <a:xfrm>
            <a:off x="1464737" y="4601832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066DD4-6237-A24D-6B60-B60E16EA5E5D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2870203" y="4601832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461C26-74D3-B989-B850-FB8CAE6FD8F9}"/>
              </a:ext>
            </a:extLst>
          </p:cNvPr>
          <p:cNvCxnSpPr>
            <a:cxnSpLocks/>
            <a:stCxn id="6" idx="3"/>
            <a:endCxn id="7" idx="2"/>
          </p:cNvCxnSpPr>
          <p:nvPr/>
        </p:nvCxnSpPr>
        <p:spPr>
          <a:xfrm>
            <a:off x="1879603" y="5666810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917C30-8CD8-06F4-D733-B55E675069E9}"/>
              </a:ext>
            </a:extLst>
          </p:cNvPr>
          <p:cNvCxnSpPr>
            <a:cxnSpLocks/>
            <a:stCxn id="4" idx="6"/>
            <a:endCxn id="8" idx="1"/>
          </p:cNvCxnSpPr>
          <p:nvPr/>
        </p:nvCxnSpPr>
        <p:spPr>
          <a:xfrm>
            <a:off x="1879603" y="4186966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94E561E8-192C-FB57-9191-B2B68A0DDAE5}"/>
              </a:ext>
            </a:extLst>
          </p:cNvPr>
          <p:cNvSpPr/>
          <p:nvPr/>
        </p:nvSpPr>
        <p:spPr>
          <a:xfrm>
            <a:off x="3860801" y="3660211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BE233-81CF-59A8-D1F4-B5660DDBCEB3}"/>
              </a:ext>
            </a:extLst>
          </p:cNvPr>
          <p:cNvSpPr/>
          <p:nvPr/>
        </p:nvSpPr>
        <p:spPr>
          <a:xfrm>
            <a:off x="3860801" y="5140055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5B333B-6920-2CB7-1868-90D8FC64B756}"/>
              </a:ext>
            </a:extLst>
          </p:cNvPr>
          <p:cNvSpPr/>
          <p:nvPr/>
        </p:nvSpPr>
        <p:spPr>
          <a:xfrm>
            <a:off x="5266267" y="5140055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979E10-65E9-9C78-AA5C-6BE223E61863}"/>
              </a:ext>
            </a:extLst>
          </p:cNvPr>
          <p:cNvSpPr/>
          <p:nvPr/>
        </p:nvSpPr>
        <p:spPr>
          <a:xfrm>
            <a:off x="5266267" y="3660211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589004-AA7A-3B29-B867-EF41084B49BA}"/>
              </a:ext>
            </a:extLst>
          </p:cNvPr>
          <p:cNvCxnSpPr>
            <a:stCxn id="20" idx="4"/>
            <a:endCxn id="21" idx="0"/>
          </p:cNvCxnSpPr>
          <p:nvPr/>
        </p:nvCxnSpPr>
        <p:spPr>
          <a:xfrm>
            <a:off x="4275668" y="4489944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EF409B-C551-4DD3-BFEC-8BA67D0F5F6F}"/>
              </a:ext>
            </a:extLst>
          </p:cNvPr>
          <p:cNvCxnSpPr>
            <a:cxnSpLocks/>
            <a:stCxn id="23" idx="2"/>
            <a:endCxn id="22" idx="0"/>
          </p:cNvCxnSpPr>
          <p:nvPr/>
        </p:nvCxnSpPr>
        <p:spPr>
          <a:xfrm>
            <a:off x="5681134" y="4489944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C91CB2-4CBA-E3A0-8BE2-A5C098F58361}"/>
              </a:ext>
            </a:extLst>
          </p:cNvPr>
          <p:cNvCxnSpPr>
            <a:cxnSpLocks/>
            <a:stCxn id="21" idx="3"/>
            <a:endCxn id="22" idx="2"/>
          </p:cNvCxnSpPr>
          <p:nvPr/>
        </p:nvCxnSpPr>
        <p:spPr>
          <a:xfrm>
            <a:off x="4690534" y="5554922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259ECC-204C-1074-F69D-9E25200B8881}"/>
              </a:ext>
            </a:extLst>
          </p:cNvPr>
          <p:cNvCxnSpPr>
            <a:cxnSpLocks/>
            <a:stCxn id="20" idx="6"/>
            <a:endCxn id="23" idx="1"/>
          </p:cNvCxnSpPr>
          <p:nvPr/>
        </p:nvCxnSpPr>
        <p:spPr>
          <a:xfrm>
            <a:off x="4690534" y="4075078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6A2F9E-FBE6-74C7-1991-05F1EFA8A8B2}"/>
              </a:ext>
            </a:extLst>
          </p:cNvPr>
          <p:cNvCxnSpPr>
            <a:cxnSpLocks/>
            <a:stCxn id="20" idx="2"/>
            <a:endCxn id="8" idx="3"/>
          </p:cNvCxnSpPr>
          <p:nvPr/>
        </p:nvCxnSpPr>
        <p:spPr>
          <a:xfrm flipH="1">
            <a:off x="3285069" y="4075078"/>
            <a:ext cx="575732" cy="11188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5F77C3-41DC-3DC5-32EA-46073613427F}"/>
              </a:ext>
            </a:extLst>
          </p:cNvPr>
          <p:cNvCxnSpPr>
            <a:cxnSpLocks/>
            <a:stCxn id="21" idx="1"/>
            <a:endCxn id="7" idx="6"/>
          </p:cNvCxnSpPr>
          <p:nvPr/>
        </p:nvCxnSpPr>
        <p:spPr>
          <a:xfrm flipH="1">
            <a:off x="3285069" y="5554922"/>
            <a:ext cx="575732" cy="11188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58EBDA8-45ED-8428-C840-3D4D5EF1EB6A}"/>
              </a:ext>
            </a:extLst>
          </p:cNvPr>
          <p:cNvSpPr/>
          <p:nvPr/>
        </p:nvSpPr>
        <p:spPr>
          <a:xfrm>
            <a:off x="8906931" y="3647312"/>
            <a:ext cx="829733" cy="8297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83234A5-ABBE-2AB5-F590-1D58A15F830D}"/>
              </a:ext>
            </a:extLst>
          </p:cNvPr>
          <p:cNvSpPr/>
          <p:nvPr/>
        </p:nvSpPr>
        <p:spPr>
          <a:xfrm>
            <a:off x="8077198" y="5140054"/>
            <a:ext cx="829733" cy="8297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93F6327-20C5-8242-C1D9-EA9DE641EBEE}"/>
              </a:ext>
            </a:extLst>
          </p:cNvPr>
          <p:cNvSpPr/>
          <p:nvPr/>
        </p:nvSpPr>
        <p:spPr>
          <a:xfrm>
            <a:off x="9736664" y="5140054"/>
            <a:ext cx="829733" cy="8297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7BDF59D-8C8F-98CB-45FC-39C28298BFA4}"/>
              </a:ext>
            </a:extLst>
          </p:cNvPr>
          <p:cNvCxnSpPr>
            <a:cxnSpLocks/>
            <a:stCxn id="34" idx="3"/>
            <a:endCxn id="35" idx="0"/>
          </p:cNvCxnSpPr>
          <p:nvPr/>
        </p:nvCxnSpPr>
        <p:spPr>
          <a:xfrm flipH="1">
            <a:off x="8492065" y="4355533"/>
            <a:ext cx="536378" cy="78452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B9D2689-F64F-1B4F-B520-204F79B5B8FD}"/>
              </a:ext>
            </a:extLst>
          </p:cNvPr>
          <p:cNvCxnSpPr>
            <a:cxnSpLocks/>
            <a:stCxn id="36" idx="2"/>
            <a:endCxn id="35" idx="6"/>
          </p:cNvCxnSpPr>
          <p:nvPr/>
        </p:nvCxnSpPr>
        <p:spPr>
          <a:xfrm flipH="1">
            <a:off x="8906931" y="5554921"/>
            <a:ext cx="829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029DA5A-90A7-BCC7-0C2A-02F76E844605}"/>
              </a:ext>
            </a:extLst>
          </p:cNvPr>
          <p:cNvCxnSpPr>
            <a:cxnSpLocks/>
            <a:stCxn id="36" idx="0"/>
            <a:endCxn id="34" idx="5"/>
          </p:cNvCxnSpPr>
          <p:nvPr/>
        </p:nvCxnSpPr>
        <p:spPr>
          <a:xfrm flipH="1" flipV="1">
            <a:off x="9615152" y="4355533"/>
            <a:ext cx="536379" cy="78452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4F7C738-A781-69DF-CC4F-8929FDB3F858}"/>
              </a:ext>
            </a:extLst>
          </p:cNvPr>
          <p:cNvSpPr txBox="1"/>
          <p:nvPr/>
        </p:nvSpPr>
        <p:spPr>
          <a:xfrm>
            <a:off x="3519152" y="616953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Bipartite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86D1A3-C2ED-4CA8-73B8-4BAB7C03F214}"/>
              </a:ext>
            </a:extLst>
          </p:cNvPr>
          <p:cNvSpPr txBox="1"/>
          <p:nvPr/>
        </p:nvSpPr>
        <p:spPr>
          <a:xfrm>
            <a:off x="8492064" y="606474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Not Bipartite</a:t>
            </a:r>
          </a:p>
        </p:txBody>
      </p:sp>
    </p:spTree>
    <p:extLst>
      <p:ext uri="{BB962C8B-B14F-4D97-AF65-F5344CB8AC3E}">
        <p14:creationId xmlns:p14="http://schemas.microsoft.com/office/powerpoint/2010/main" val="16854978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3CA17-B063-DACF-48C7-F6181677A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8835-EB06-6CB5-85D7-BB2EDF5C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6CD1C8-77F8-D1F2-351A-6A9D4E80459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05C48F-9AF0-A21C-239F-4FCE0192EAC0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2369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05C48F-9AF0-A21C-239F-4FCE0192E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2369880"/>
              </a:xfrm>
              <a:prstGeom prst="rect">
                <a:avLst/>
              </a:prstGeom>
              <a:blipFill>
                <a:blip r:embed="rId3"/>
                <a:stretch>
                  <a:fillRect l="-1333" t="-3743" b="-8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8261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A5E76-3CE4-36F6-8554-FBD42AF7E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8FDC-3317-A403-1443-D64FC1F8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628828-12E9-66D6-14D0-8657B7A01AE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D30AF9-58BA-7F6C-5B62-96DB83BBA97D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3847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</a:t>
                </a:r>
                <a:br>
                  <a:rPr lang="en-US" sz="3200" dirty="0">
                    <a:cs typeface="Courier New" panose="02070309020205020404" pitchFamily="49" charset="0"/>
                  </a:rPr>
                </a:br>
                <a:br>
                  <a:rPr lang="en-US" sz="3200" dirty="0">
                    <a:cs typeface="Courier New" panose="02070309020205020404" pitchFamily="49" charset="0"/>
                  </a:rPr>
                </a:br>
                <a:r>
                  <a:rPr lang="en-US" sz="3200" dirty="0">
                    <a:cs typeface="Courier New" panose="02070309020205020404" pitchFamily="49" charset="0"/>
                  </a:rPr>
                  <a:t>Q: When will this fail? </a:t>
                </a:r>
                <a:endParaRPr lang="en-US" sz="3200" b="1" dirty="0"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D30AF9-58BA-7F6C-5B62-96DB83BBA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3847207"/>
              </a:xfrm>
              <a:prstGeom prst="rect">
                <a:avLst/>
              </a:prstGeom>
              <a:blipFill>
                <a:blip r:embed="rId3"/>
                <a:stretch>
                  <a:fillRect l="-1333" t="-2303" r="-22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3901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9EFFB-1045-525A-DB27-3863393F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3B5C-DCCC-518F-A77D-1BC5BB68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4F7E69-1208-4A8B-A06A-2D3EAFF3C43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12E8CD-C04F-0094-4700-3978C9C56BA9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4544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 This will fail if there is a cross edge in one of the layers.</a:t>
                </a:r>
              </a:p>
              <a:p>
                <a:pPr>
                  <a:spcAft>
                    <a:spcPts val="750"/>
                  </a:spcAft>
                </a:pPr>
                <a:endParaRPr lang="en-US" sz="3200" b="1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Q: </a:t>
                </a:r>
                <a:r>
                  <a:rPr lang="en-US" sz="3200" dirty="0">
                    <a:cs typeface="Courier New" panose="02070309020205020404" pitchFamily="49" charset="0"/>
                  </a:rPr>
                  <a:t>What does this imply?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12E8CD-C04F-0094-4700-3978C9C56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4544834"/>
              </a:xfrm>
              <a:prstGeom prst="rect">
                <a:avLst/>
              </a:prstGeom>
              <a:blipFill>
                <a:blip r:embed="rId3"/>
                <a:stretch>
                  <a:fillRect l="-1333" t="-1950" r="-222" b="-3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6655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A671-96B9-2AB3-740C-5ECBC1BA9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4DAE-ABE8-61B8-ABBD-F4716C0BF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FDA766-E393-C74E-83E2-AA684536960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6A3D0C-4EA0-DBBF-7761-D4EE10B83CE8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5037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 This will fail if there is a cross edge in one of the layers. This implies there is an odd cycle in the graph.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dirty="0">
                    <a:cs typeface="Courier New" panose="02070309020205020404" pitchFamily="49" charset="0"/>
                  </a:rPr>
                  <a:t>Q: Is that a problem?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6A3D0C-4EA0-DBBF-7761-D4EE10B83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5037276"/>
              </a:xfrm>
              <a:prstGeom prst="rect">
                <a:avLst/>
              </a:prstGeom>
              <a:blipFill>
                <a:blip r:embed="rId3"/>
                <a:stretch>
                  <a:fillRect l="-1333" t="-1759" r="-222" b="-3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50987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4A749-BEE3-7DC3-7621-C95F11344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5216-BC8E-1F21-73CD-6D6910300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ABC75D-76B2-3857-D666-E09889F4D1A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1AD53C-C9F3-D77D-7DA8-55BA4E2CDB60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4339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 This will fail if there is a cross edge in one of the layers. This implies there is an odd cycle in the graph. We can show that a graph is not bipartite if it contains an odd cycle.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1AD53C-C9F3-D77D-7DA8-55BA4E2CD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4339650"/>
              </a:xfrm>
              <a:prstGeom prst="rect">
                <a:avLst/>
              </a:prstGeom>
              <a:blipFill>
                <a:blip r:embed="rId3"/>
                <a:stretch>
                  <a:fillRect l="-1333" t="-2047" r="-222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32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D2EAB-008A-1473-90F0-4FD123D7B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D93C2-B366-A6B4-83A0-37D562A8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Does this always terminate?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4788ED-4F00-7809-0EFE-DF8C10508AE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C5D67A-6473-B2CC-202C-80A3E7ABCBB1}"/>
                  </a:ext>
                </a:extLst>
              </p:cNvPr>
              <p:cNvSpPr txBox="1"/>
              <p:nvPr/>
            </p:nvSpPr>
            <p:spPr>
              <a:xfrm>
                <a:off x="372762" y="1690688"/>
                <a:ext cx="5570838" cy="10002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Output: CC(s)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While there exists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 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∉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Add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D4125E-BB35-5E55-88A3-B8B5DD98C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62" y="1690688"/>
                <a:ext cx="5570838" cy="10002738"/>
              </a:xfrm>
              <a:prstGeom prst="rect">
                <a:avLst/>
              </a:prstGeom>
              <a:blipFill>
                <a:blip r:embed="rId3"/>
                <a:stretch>
                  <a:fillRect l="-2500" t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21EFC9-B2E2-C0DC-59B3-F84FCD00E06A}"/>
                  </a:ext>
                </a:extLst>
              </p:cNvPr>
              <p:cNvSpPr txBox="1"/>
              <p:nvPr/>
            </p:nvSpPr>
            <p:spPr>
              <a:xfrm>
                <a:off x="6248402" y="1690688"/>
                <a:ext cx="5570838" cy="8402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Yes, in each round we either add a vertex, or we exit. There are only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vertices and show provided the input is finite, the algorithm must terminate. 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21EFC9-B2E2-C0DC-59B3-F84FCD00E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2" y="1690688"/>
                <a:ext cx="5570838" cy="8402300"/>
              </a:xfrm>
              <a:prstGeom prst="rect">
                <a:avLst/>
              </a:prstGeom>
              <a:blipFill>
                <a:blip r:embed="rId4"/>
                <a:stretch>
                  <a:fillRect l="-2733" t="-754" r="-3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217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89F64-DB42-5EF0-8B4F-258C8A2B9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F4CC-E948-471E-CC8B-DCCB8157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Proofs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A7B471-5710-E3D1-4816-8BF4A1EFE96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C6B466-A11C-68C1-FE0B-C92F1321C0FD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10599341" cy="871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Claim: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⊆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Proof: 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This says that every vertex in the connected component is added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by Explore.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That is, for every vertex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 such that there is a path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is added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by Explore.</a:t>
                </a: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C6B466-A11C-68C1-FE0B-C92F1321C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10599341" cy="8710077"/>
              </a:xfrm>
              <a:prstGeom prst="rect">
                <a:avLst/>
              </a:prstGeom>
              <a:blipFill>
                <a:blip r:embed="rId3"/>
                <a:stretch>
                  <a:fillRect l="-1557" t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2632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6975</Words>
  <Application>Microsoft Macintosh PowerPoint</Application>
  <PresentationFormat>Widescreen</PresentationFormat>
  <Paragraphs>1099</Paragraphs>
  <Slides>78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Office Theme</vt:lpstr>
      <vt:lpstr>CSE 331:  Algorithms &amp; Complexity</vt:lpstr>
      <vt:lpstr>Schedule</vt:lpstr>
      <vt:lpstr>Course Updates</vt:lpstr>
      <vt:lpstr>Q: How do we show this solves Connectivity?</vt:lpstr>
      <vt:lpstr>Q: How do we show this solves Connectivity?</vt:lpstr>
      <vt:lpstr>Breadth First Search (Properties)</vt:lpstr>
      <vt:lpstr>Q: Does this always terminate? </vt:lpstr>
      <vt:lpstr>Q: Does this always terminate? </vt:lpstr>
      <vt:lpstr>Explore Proofs</vt:lpstr>
      <vt:lpstr>Explore Proofs</vt:lpstr>
      <vt:lpstr>Explore Proofs</vt:lpstr>
      <vt:lpstr>Q: What is wrong with such an {x,y} existing?</vt:lpstr>
      <vt:lpstr>Explore Proofs</vt:lpstr>
      <vt:lpstr>Q: How would you describe BFS?</vt:lpstr>
      <vt:lpstr>Depth First Search </vt:lpstr>
      <vt:lpstr>Depth First Search </vt:lpstr>
      <vt:lpstr>Depth First Search </vt:lpstr>
      <vt:lpstr>Depth First Search </vt:lpstr>
      <vt:lpstr>Depth First Search </vt:lpstr>
      <vt:lpstr>Depth First Search </vt:lpstr>
      <vt:lpstr>Depth First Search </vt:lpstr>
      <vt:lpstr>Depth First Search </vt:lpstr>
      <vt:lpstr>Depth First Search </vt:lpstr>
      <vt:lpstr>Depth First Search </vt:lpstr>
      <vt:lpstr>DFS Trees vs BFS Trees</vt:lpstr>
      <vt:lpstr>Q: How can you compute all the connected components of a graph?</vt:lpstr>
      <vt:lpstr>A: Run Explore on a vertex. Keep track of all visited vertices. Run Explore on unvisited vertex. Stop when everyone is visited. </vt:lpstr>
      <vt:lpstr>Q: What is the difference? (DFS vs Explore)</vt:lpstr>
      <vt:lpstr>Q: What is the difference? (DFS vs Explore)</vt:lpstr>
      <vt:lpstr>Adjacency List </vt:lpstr>
      <vt:lpstr>Adjacency List vs Adjacency Matrix </vt:lpstr>
      <vt:lpstr>Adjacency List vs Adjacency Matrix </vt:lpstr>
      <vt:lpstr>Degree Sum Formula or “Handshaking Lemma”</vt:lpstr>
      <vt:lpstr>Degree Sum Formula or “Handshaking Lemma”</vt:lpstr>
      <vt:lpstr>Q: What is a stack?</vt:lpstr>
      <vt:lpstr>Q: What is Queue?</vt:lpstr>
      <vt:lpstr>Stack vs Queue</vt:lpstr>
      <vt:lpstr>Stack vs Queue</vt:lpstr>
      <vt:lpstr>Breadth First Search</vt:lpstr>
      <vt:lpstr>A more specific BFS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Which should we use?</vt:lpstr>
      <vt:lpstr>Adjacency List vs Adjacency Matrix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if I use a matrix? </vt:lpstr>
      <vt:lpstr>Q: What if I use a matrix? </vt:lpstr>
      <vt:lpstr>A New BFS</vt:lpstr>
      <vt:lpstr>Q: What is the runtime? (Assume Linked List)</vt:lpstr>
      <vt:lpstr>Q: What is the runtime? O(m+n) </vt:lpstr>
      <vt:lpstr>Q: What if we change the queue to a stack?</vt:lpstr>
      <vt:lpstr>A: We DFS</vt:lpstr>
      <vt:lpstr>Q: What is the runtime of DFS?</vt:lpstr>
      <vt:lpstr>Q: What is the runtime of DFS? O(m+n)</vt:lpstr>
      <vt:lpstr>Q: What is the runtime of DFS? O(m+n)</vt:lpstr>
      <vt:lpstr>Problem: Bipartite Graph</vt:lpstr>
      <vt:lpstr>Problem: Bipartite Graph</vt:lpstr>
      <vt:lpstr>Problem: Bipartite Graph</vt:lpstr>
      <vt:lpstr>Problem: Bipartite Graph</vt:lpstr>
      <vt:lpstr>Problem: Bipartite Graph</vt:lpstr>
      <vt:lpstr>Problem: Bipartite Graph</vt:lpstr>
      <vt:lpstr>Problem: Bipartite Graph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1</cp:revision>
  <dcterms:created xsi:type="dcterms:W3CDTF">2025-09-24T15:37:56Z</dcterms:created>
  <dcterms:modified xsi:type="dcterms:W3CDTF">2025-09-24T19:44:01Z</dcterms:modified>
</cp:coreProperties>
</file>