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571" r:id="rId2"/>
    <p:sldId id="323" r:id="rId3"/>
    <p:sldId id="706" r:id="rId4"/>
    <p:sldId id="654" r:id="rId5"/>
    <p:sldId id="655" r:id="rId6"/>
    <p:sldId id="656" r:id="rId7"/>
    <p:sldId id="657" r:id="rId8"/>
    <p:sldId id="596" r:id="rId9"/>
    <p:sldId id="659" r:id="rId10"/>
    <p:sldId id="661" r:id="rId11"/>
    <p:sldId id="666" r:id="rId12"/>
    <p:sldId id="667" r:id="rId13"/>
    <p:sldId id="668" r:id="rId14"/>
    <p:sldId id="669" r:id="rId15"/>
    <p:sldId id="670" r:id="rId16"/>
    <p:sldId id="676" r:id="rId17"/>
    <p:sldId id="675" r:id="rId18"/>
    <p:sldId id="677" r:id="rId19"/>
    <p:sldId id="678" r:id="rId20"/>
    <p:sldId id="679" r:id="rId21"/>
    <p:sldId id="680" r:id="rId22"/>
    <p:sldId id="663" r:id="rId23"/>
    <p:sldId id="664" r:id="rId24"/>
    <p:sldId id="681" r:id="rId25"/>
    <p:sldId id="682" r:id="rId26"/>
    <p:sldId id="683" r:id="rId27"/>
    <p:sldId id="684" r:id="rId28"/>
    <p:sldId id="685" r:id="rId29"/>
    <p:sldId id="686" r:id="rId30"/>
    <p:sldId id="687" r:id="rId31"/>
    <p:sldId id="688" r:id="rId32"/>
    <p:sldId id="689" r:id="rId33"/>
    <p:sldId id="690" r:id="rId34"/>
    <p:sldId id="707" r:id="rId35"/>
    <p:sldId id="709" r:id="rId36"/>
    <p:sldId id="708" r:id="rId37"/>
    <p:sldId id="710" r:id="rId38"/>
    <p:sldId id="711" r:id="rId39"/>
    <p:sldId id="712" r:id="rId40"/>
    <p:sldId id="713" r:id="rId41"/>
    <p:sldId id="714" r:id="rId42"/>
    <p:sldId id="715" r:id="rId43"/>
    <p:sldId id="716" r:id="rId44"/>
    <p:sldId id="717" r:id="rId45"/>
    <p:sldId id="718" r:id="rId46"/>
    <p:sldId id="719" r:id="rId47"/>
    <p:sldId id="720" r:id="rId48"/>
    <p:sldId id="721" r:id="rId49"/>
    <p:sldId id="722" r:id="rId50"/>
    <p:sldId id="691" r:id="rId51"/>
    <p:sldId id="692" r:id="rId52"/>
    <p:sldId id="693" r:id="rId53"/>
    <p:sldId id="723" r:id="rId54"/>
    <p:sldId id="724" r:id="rId55"/>
    <p:sldId id="694" r:id="rId56"/>
    <p:sldId id="695" r:id="rId57"/>
    <p:sldId id="696" r:id="rId58"/>
    <p:sldId id="698" r:id="rId59"/>
    <p:sldId id="699" r:id="rId60"/>
    <p:sldId id="700" r:id="rId61"/>
    <p:sldId id="701" r:id="rId62"/>
    <p:sldId id="702" r:id="rId63"/>
    <p:sldId id="703" r:id="rId64"/>
    <p:sldId id="704" r:id="rId65"/>
    <p:sldId id="705" r:id="rId66"/>
    <p:sldId id="725" r:id="rId67"/>
    <p:sldId id="726" r:id="rId68"/>
    <p:sldId id="727" r:id="rId69"/>
    <p:sldId id="72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4129E-D5D5-544E-9E0F-32596D4879FB}" v="242" dt="2025-09-26T19:46:46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">
      <pc:chgData name="Charlie Carlson" userId="a45f0fe5-4880-4e9f-8dc9-a7e9880fcf38" providerId="ADAL" clId="{CF5F65C6-D1F7-5BF4-B801-409E4ECF63BD}" dt="2025-09-26T19:46:55.381" v="1216" actId="20577"/>
      <pc:docMkLst>
        <pc:docMk/>
      </pc:docMkLst>
      <pc:sldChg chg="del">
        <pc:chgData name="Charlie Carlson" userId="a45f0fe5-4880-4e9f-8dc9-a7e9880fcf38" providerId="ADAL" clId="{CF5F65C6-D1F7-5BF4-B801-409E4ECF63BD}" dt="2025-09-26T18:50:43.100" v="5" actId="2696"/>
        <pc:sldMkLst>
          <pc:docMk/>
          <pc:sldMk cId="1045873490" sldId="329"/>
        </pc:sldMkLst>
      </pc:sldChg>
      <pc:sldChg chg="modSp mod">
        <pc:chgData name="Charlie Carlson" userId="a45f0fe5-4880-4e9f-8dc9-a7e9880fcf38" providerId="ADAL" clId="{CF5F65C6-D1F7-5BF4-B801-409E4ECF63BD}" dt="2025-09-26T19:29:38.036" v="742" actId="14100"/>
        <pc:sldMkLst>
          <pc:docMk/>
          <pc:sldMk cId="812292823" sldId="571"/>
        </pc:sldMkLst>
        <pc:spChg chg="mod">
          <ac:chgData name="Charlie Carlson" userId="a45f0fe5-4880-4e9f-8dc9-a7e9880fcf38" providerId="ADAL" clId="{CF5F65C6-D1F7-5BF4-B801-409E4ECF63BD}" dt="2025-09-26T19:29:27.651" v="732" actId="20577"/>
          <ac:spMkLst>
            <pc:docMk/>
            <pc:sldMk cId="812292823" sldId="571"/>
            <ac:spMk id="3" creationId="{6527245D-D8CD-3070-6518-375D6D7A29FE}"/>
          </ac:spMkLst>
        </pc:spChg>
        <pc:spChg chg="mod">
          <ac:chgData name="Charlie Carlson" userId="a45f0fe5-4880-4e9f-8dc9-a7e9880fcf38" providerId="ADAL" clId="{CF5F65C6-D1F7-5BF4-B801-409E4ECF63BD}" dt="2025-09-26T19:29:38.036" v="742" actId="14100"/>
          <ac:spMkLst>
            <pc:docMk/>
            <pc:sldMk cId="812292823" sldId="571"/>
            <ac:spMk id="9" creationId="{2D211BFA-4993-D122-82F4-97CE7B3EEE6A}"/>
          </ac:spMkLst>
        </pc:spChg>
      </pc:sldChg>
      <pc:sldChg chg="addSp modSp mod">
        <pc:chgData name="Charlie Carlson" userId="a45f0fe5-4880-4e9f-8dc9-a7e9880fcf38" providerId="ADAL" clId="{CF5F65C6-D1F7-5BF4-B801-409E4ECF63BD}" dt="2025-09-26T19:09:48.126" v="196" actId="20577"/>
        <pc:sldMkLst>
          <pc:docMk/>
          <pc:sldMk cId="2166036299" sldId="690"/>
        </pc:sldMkLst>
        <pc:spChg chg="mod">
          <ac:chgData name="Charlie Carlson" userId="a45f0fe5-4880-4e9f-8dc9-a7e9880fcf38" providerId="ADAL" clId="{CF5F65C6-D1F7-5BF4-B801-409E4ECF63BD}" dt="2025-09-26T19:09:48.126" v="196" actId="20577"/>
          <ac:spMkLst>
            <pc:docMk/>
            <pc:sldMk cId="2166036299" sldId="690"/>
            <ac:spMk id="3" creationId="{14636885-7CB1-F320-A1DF-5EB7BA65DE8E}"/>
          </ac:spMkLst>
        </pc:spChg>
        <pc:spChg chg="add mod">
          <ac:chgData name="Charlie Carlson" userId="a45f0fe5-4880-4e9f-8dc9-a7e9880fcf38" providerId="ADAL" clId="{CF5F65C6-D1F7-5BF4-B801-409E4ECF63BD}" dt="2025-09-26T19:07:03.183" v="132" actId="20577"/>
          <ac:spMkLst>
            <pc:docMk/>
            <pc:sldMk cId="2166036299" sldId="690"/>
            <ac:spMk id="6" creationId="{F9B1B7EE-1086-8972-2879-D9B69DD05D9C}"/>
          </ac:spMkLst>
        </pc:spChg>
        <pc:picChg chg="add mod">
          <ac:chgData name="Charlie Carlson" userId="a45f0fe5-4880-4e9f-8dc9-a7e9880fcf38" providerId="ADAL" clId="{CF5F65C6-D1F7-5BF4-B801-409E4ECF63BD}" dt="2025-09-26T19:02:22.769" v="8" actId="167"/>
          <ac:picMkLst>
            <pc:docMk/>
            <pc:sldMk cId="2166036299" sldId="690"/>
            <ac:picMk id="4" creationId="{2645EDDC-EF64-488C-B78C-BEF4AE8CB21E}"/>
          </ac:picMkLst>
        </pc:picChg>
      </pc:sldChg>
      <pc:sldChg chg="modSp mod">
        <pc:chgData name="Charlie Carlson" userId="a45f0fe5-4880-4e9f-8dc9-a7e9880fcf38" providerId="ADAL" clId="{CF5F65C6-D1F7-5BF4-B801-409E4ECF63BD}" dt="2025-09-26T19:14:51.018" v="429" actId="20577"/>
        <pc:sldMkLst>
          <pc:docMk/>
          <pc:sldMk cId="3471016142" sldId="691"/>
        </pc:sldMkLst>
        <pc:spChg chg="mod">
          <ac:chgData name="Charlie Carlson" userId="a45f0fe5-4880-4e9f-8dc9-a7e9880fcf38" providerId="ADAL" clId="{CF5F65C6-D1F7-5BF4-B801-409E4ECF63BD}" dt="2025-09-26T19:14:51.018" v="429" actId="20577"/>
          <ac:spMkLst>
            <pc:docMk/>
            <pc:sldMk cId="3471016142" sldId="691"/>
            <ac:spMk id="3" creationId="{71B75CEF-3658-22AD-FB09-62E9F7115E5C}"/>
          </ac:spMkLst>
        </pc:spChg>
      </pc:sldChg>
      <pc:sldChg chg="addSp modSp mod">
        <pc:chgData name="Charlie Carlson" userId="a45f0fe5-4880-4e9f-8dc9-a7e9880fcf38" providerId="ADAL" clId="{CF5F65C6-D1F7-5BF4-B801-409E4ECF63BD}" dt="2025-09-26T19:15:58.675" v="517" actId="14100"/>
        <pc:sldMkLst>
          <pc:docMk/>
          <pc:sldMk cId="3984220932" sldId="692"/>
        </pc:sldMkLst>
        <pc:spChg chg="mod">
          <ac:chgData name="Charlie Carlson" userId="a45f0fe5-4880-4e9f-8dc9-a7e9880fcf38" providerId="ADAL" clId="{CF5F65C6-D1F7-5BF4-B801-409E4ECF63BD}" dt="2025-09-26T19:14:54.433" v="430" actId="20577"/>
          <ac:spMkLst>
            <pc:docMk/>
            <pc:sldMk cId="3984220932" sldId="692"/>
            <ac:spMk id="3" creationId="{EA7FEC6C-1855-F088-DF5D-1AD18749C142}"/>
          </ac:spMkLst>
        </pc:spChg>
        <pc:spChg chg="add mod">
          <ac:chgData name="Charlie Carlson" userId="a45f0fe5-4880-4e9f-8dc9-a7e9880fcf38" providerId="ADAL" clId="{CF5F65C6-D1F7-5BF4-B801-409E4ECF63BD}" dt="2025-09-26T19:15:58.675" v="517" actId="14100"/>
          <ac:spMkLst>
            <pc:docMk/>
            <pc:sldMk cId="3984220932" sldId="692"/>
            <ac:spMk id="4" creationId="{015388BD-9CDA-D4E3-0A13-DB6896C99DA3}"/>
          </ac:spMkLst>
        </pc:spChg>
        <pc:spChg chg="add mod">
          <ac:chgData name="Charlie Carlson" userId="a45f0fe5-4880-4e9f-8dc9-a7e9880fcf38" providerId="ADAL" clId="{CF5F65C6-D1F7-5BF4-B801-409E4ECF63BD}" dt="2025-09-26T19:15:55.070" v="516" actId="1076"/>
          <ac:spMkLst>
            <pc:docMk/>
            <pc:sldMk cId="3984220932" sldId="692"/>
            <ac:spMk id="6" creationId="{4B1F9E27-1008-F559-66F8-7A032FF37401}"/>
          </ac:spMkLst>
        </pc:spChg>
      </pc:sldChg>
      <pc:sldChg chg="addSp modSp mod">
        <pc:chgData name="Charlie Carlson" userId="a45f0fe5-4880-4e9f-8dc9-a7e9880fcf38" providerId="ADAL" clId="{CF5F65C6-D1F7-5BF4-B801-409E4ECF63BD}" dt="2025-09-26T19:22:12.195" v="593" actId="20577"/>
        <pc:sldMkLst>
          <pc:docMk/>
          <pc:sldMk cId="960382370" sldId="693"/>
        </pc:sldMkLst>
        <pc:spChg chg="mod">
          <ac:chgData name="Charlie Carlson" userId="a45f0fe5-4880-4e9f-8dc9-a7e9880fcf38" providerId="ADAL" clId="{CF5F65C6-D1F7-5BF4-B801-409E4ECF63BD}" dt="2025-09-26T19:22:12.195" v="593" actId="20577"/>
          <ac:spMkLst>
            <pc:docMk/>
            <pc:sldMk cId="960382370" sldId="693"/>
            <ac:spMk id="3" creationId="{57A3B616-179B-1A21-7C42-752BE485E55D}"/>
          </ac:spMkLst>
        </pc:spChg>
        <pc:picChg chg="add mod">
          <ac:chgData name="Charlie Carlson" userId="a45f0fe5-4880-4e9f-8dc9-a7e9880fcf38" providerId="ADAL" clId="{CF5F65C6-D1F7-5BF4-B801-409E4ECF63BD}" dt="2025-09-26T19:17:11.601" v="526" actId="14100"/>
          <ac:picMkLst>
            <pc:docMk/>
            <pc:sldMk cId="960382370" sldId="693"/>
            <ac:picMk id="4" creationId="{A8E7E110-1D49-9CFF-E5B9-3517575181B3}"/>
          </ac:picMkLst>
        </pc:picChg>
      </pc:sldChg>
      <pc:sldChg chg="modSp mod">
        <pc:chgData name="Charlie Carlson" userId="a45f0fe5-4880-4e9f-8dc9-a7e9880fcf38" providerId="ADAL" clId="{CF5F65C6-D1F7-5BF4-B801-409E4ECF63BD}" dt="2025-09-26T19:22:05.818" v="589" actId="20577"/>
        <pc:sldMkLst>
          <pc:docMk/>
          <pc:sldMk cId="201740138" sldId="694"/>
        </pc:sldMkLst>
        <pc:spChg chg="mod">
          <ac:chgData name="Charlie Carlson" userId="a45f0fe5-4880-4e9f-8dc9-a7e9880fcf38" providerId="ADAL" clId="{CF5F65C6-D1F7-5BF4-B801-409E4ECF63BD}" dt="2025-09-26T19:22:05.818" v="589" actId="20577"/>
          <ac:spMkLst>
            <pc:docMk/>
            <pc:sldMk cId="201740138" sldId="694"/>
            <ac:spMk id="3" creationId="{225FAD0D-CDA5-FA2F-ECD3-6BD604D3DFB5}"/>
          </ac:spMkLst>
        </pc:spChg>
      </pc:sldChg>
      <pc:sldChg chg="modSp mod">
        <pc:chgData name="Charlie Carlson" userId="a45f0fe5-4880-4e9f-8dc9-a7e9880fcf38" providerId="ADAL" clId="{CF5F65C6-D1F7-5BF4-B801-409E4ECF63BD}" dt="2025-09-26T19:22:03.015" v="587" actId="20577"/>
        <pc:sldMkLst>
          <pc:docMk/>
          <pc:sldMk cId="4237511413" sldId="695"/>
        </pc:sldMkLst>
        <pc:spChg chg="mod">
          <ac:chgData name="Charlie Carlson" userId="a45f0fe5-4880-4e9f-8dc9-a7e9880fcf38" providerId="ADAL" clId="{CF5F65C6-D1F7-5BF4-B801-409E4ECF63BD}" dt="2025-09-26T19:22:03.015" v="587" actId="20577"/>
          <ac:spMkLst>
            <pc:docMk/>
            <pc:sldMk cId="4237511413" sldId="695"/>
            <ac:spMk id="3" creationId="{21C9DE93-1076-76EE-10FC-DCA65F30053A}"/>
          </ac:spMkLst>
        </pc:spChg>
      </pc:sldChg>
      <pc:sldChg chg="modSp mod">
        <pc:chgData name="Charlie Carlson" userId="a45f0fe5-4880-4e9f-8dc9-a7e9880fcf38" providerId="ADAL" clId="{CF5F65C6-D1F7-5BF4-B801-409E4ECF63BD}" dt="2025-09-26T19:22:25.875" v="601" actId="20577"/>
        <pc:sldMkLst>
          <pc:docMk/>
          <pc:sldMk cId="2047964710" sldId="696"/>
        </pc:sldMkLst>
        <pc:spChg chg="mod">
          <ac:chgData name="Charlie Carlson" userId="a45f0fe5-4880-4e9f-8dc9-a7e9880fcf38" providerId="ADAL" clId="{CF5F65C6-D1F7-5BF4-B801-409E4ECF63BD}" dt="2025-09-26T19:22:25.875" v="601" actId="20577"/>
          <ac:spMkLst>
            <pc:docMk/>
            <pc:sldMk cId="2047964710" sldId="696"/>
            <ac:spMk id="3" creationId="{64E72317-B6DE-A02E-1D52-BD0ABF2A757F}"/>
          </ac:spMkLst>
        </pc:spChg>
      </pc:sldChg>
      <pc:sldChg chg="modSp mod">
        <pc:chgData name="Charlie Carlson" userId="a45f0fe5-4880-4e9f-8dc9-a7e9880fcf38" providerId="ADAL" clId="{CF5F65C6-D1F7-5BF4-B801-409E4ECF63BD}" dt="2025-09-26T19:22:34.930" v="611" actId="20577"/>
        <pc:sldMkLst>
          <pc:docMk/>
          <pc:sldMk cId="1118880553" sldId="698"/>
        </pc:sldMkLst>
        <pc:spChg chg="mod">
          <ac:chgData name="Charlie Carlson" userId="a45f0fe5-4880-4e9f-8dc9-a7e9880fcf38" providerId="ADAL" clId="{CF5F65C6-D1F7-5BF4-B801-409E4ECF63BD}" dt="2025-09-26T19:22:34.930" v="611" actId="20577"/>
          <ac:spMkLst>
            <pc:docMk/>
            <pc:sldMk cId="1118880553" sldId="698"/>
            <ac:spMk id="3" creationId="{3A9BD586-DAA4-8496-5C14-66A51298CBD4}"/>
          </ac:spMkLst>
        </pc:spChg>
      </pc:sldChg>
      <pc:sldChg chg="modSp mod">
        <pc:chgData name="Charlie Carlson" userId="a45f0fe5-4880-4e9f-8dc9-a7e9880fcf38" providerId="ADAL" clId="{CF5F65C6-D1F7-5BF4-B801-409E4ECF63BD}" dt="2025-09-26T18:50:35.207" v="4" actId="14100"/>
        <pc:sldMkLst>
          <pc:docMk/>
          <pc:sldMk cId="3074698911" sldId="706"/>
        </pc:sldMkLst>
        <pc:spChg chg="mod">
          <ac:chgData name="Charlie Carlson" userId="a45f0fe5-4880-4e9f-8dc9-a7e9880fcf38" providerId="ADAL" clId="{CF5F65C6-D1F7-5BF4-B801-409E4ECF63BD}" dt="2025-09-26T18:50:35.207" v="4" actId="14100"/>
          <ac:spMkLst>
            <pc:docMk/>
            <pc:sldMk cId="3074698911" sldId="706"/>
            <ac:spMk id="3" creationId="{83E1BF90-541B-5A8A-CF3A-A12E3B799072}"/>
          </ac:spMkLst>
        </pc:spChg>
      </pc:sldChg>
      <pc:sldChg chg="addSp modSp add mod">
        <pc:chgData name="Charlie Carlson" userId="a45f0fe5-4880-4e9f-8dc9-a7e9880fcf38" providerId="ADAL" clId="{CF5F65C6-D1F7-5BF4-B801-409E4ECF63BD}" dt="2025-09-26T19:09:45.792" v="195" actId="20577"/>
        <pc:sldMkLst>
          <pc:docMk/>
          <pc:sldMk cId="412132377" sldId="707"/>
        </pc:sldMkLst>
        <pc:spChg chg="mod">
          <ac:chgData name="Charlie Carlson" userId="a45f0fe5-4880-4e9f-8dc9-a7e9880fcf38" providerId="ADAL" clId="{CF5F65C6-D1F7-5BF4-B801-409E4ECF63BD}" dt="2025-09-26T19:09:45.792" v="195" actId="20577"/>
          <ac:spMkLst>
            <pc:docMk/>
            <pc:sldMk cId="412132377" sldId="707"/>
            <ac:spMk id="3" creationId="{0484A954-65B3-2C8B-37A3-9B2860137E94}"/>
          </ac:spMkLst>
        </pc:spChg>
        <pc:spChg chg="mod">
          <ac:chgData name="Charlie Carlson" userId="a45f0fe5-4880-4e9f-8dc9-a7e9880fcf38" providerId="ADAL" clId="{CF5F65C6-D1F7-5BF4-B801-409E4ECF63BD}" dt="2025-09-26T19:07:22.341" v="151" actId="20577"/>
          <ac:spMkLst>
            <pc:docMk/>
            <pc:sldMk cId="412132377" sldId="707"/>
            <ac:spMk id="6" creationId="{5B0F92B8-AE5D-DAC6-3275-F0EFDE355D26}"/>
          </ac:spMkLst>
        </pc:spChg>
        <pc:cxnChg chg="add mod">
          <ac:chgData name="Charlie Carlson" userId="a45f0fe5-4880-4e9f-8dc9-a7e9880fcf38" providerId="ADAL" clId="{CF5F65C6-D1F7-5BF4-B801-409E4ECF63BD}" dt="2025-09-26T19:07:47.815" v="158" actId="13822"/>
          <ac:cxnSpMkLst>
            <pc:docMk/>
            <pc:sldMk cId="412132377" sldId="707"/>
            <ac:cxnSpMk id="8" creationId="{008ABD88-9DAB-79BE-8F73-F5E6973352ED}"/>
          </ac:cxnSpMkLst>
        </pc:cxnChg>
        <pc:cxnChg chg="add mod">
          <ac:chgData name="Charlie Carlson" userId="a45f0fe5-4880-4e9f-8dc9-a7e9880fcf38" providerId="ADAL" clId="{CF5F65C6-D1F7-5BF4-B801-409E4ECF63BD}" dt="2025-09-26T19:07:53.272" v="161" actId="14100"/>
          <ac:cxnSpMkLst>
            <pc:docMk/>
            <pc:sldMk cId="412132377" sldId="707"/>
            <ac:cxnSpMk id="9" creationId="{B6E526D1-52B5-BA3E-1861-214578144FA7}"/>
          </ac:cxnSpMkLst>
        </pc:cxnChg>
      </pc:sldChg>
      <pc:sldChg chg="addSp delSp modSp add del mod">
        <pc:chgData name="Charlie Carlson" userId="a45f0fe5-4880-4e9f-8dc9-a7e9880fcf38" providerId="ADAL" clId="{CF5F65C6-D1F7-5BF4-B801-409E4ECF63BD}" dt="2025-09-26T19:05:44.235" v="62" actId="2696"/>
        <pc:sldMkLst>
          <pc:docMk/>
          <pc:sldMk cId="775328047" sldId="707"/>
        </pc:sldMkLst>
        <pc:spChg chg="mod">
          <ac:chgData name="Charlie Carlson" userId="a45f0fe5-4880-4e9f-8dc9-a7e9880fcf38" providerId="ADAL" clId="{CF5F65C6-D1F7-5BF4-B801-409E4ECF63BD}" dt="2025-09-26T19:05:37.269" v="58" actId="14100"/>
          <ac:spMkLst>
            <pc:docMk/>
            <pc:sldMk cId="775328047" sldId="707"/>
            <ac:spMk id="3" creationId="{9AB809C5-B60B-4A5B-6837-C78944C76EE7}"/>
          </ac:spMkLst>
        </pc:spChg>
        <pc:spChg chg="add del mod">
          <ac:chgData name="Charlie Carlson" userId="a45f0fe5-4880-4e9f-8dc9-a7e9880fcf38" providerId="ADAL" clId="{CF5F65C6-D1F7-5BF4-B801-409E4ECF63BD}" dt="2025-09-26T19:05:18.465" v="42" actId="478"/>
          <ac:spMkLst>
            <pc:docMk/>
            <pc:sldMk cId="775328047" sldId="707"/>
            <ac:spMk id="6" creationId="{F62F459F-06AA-C957-C950-2042973A55C7}"/>
          </ac:spMkLst>
        </pc:spChg>
        <pc:spChg chg="add mod">
          <ac:chgData name="Charlie Carlson" userId="a45f0fe5-4880-4e9f-8dc9-a7e9880fcf38" providerId="ADAL" clId="{CF5F65C6-D1F7-5BF4-B801-409E4ECF63BD}" dt="2025-09-26T19:05:30.680" v="56" actId="20577"/>
          <ac:spMkLst>
            <pc:docMk/>
            <pc:sldMk cId="775328047" sldId="707"/>
            <ac:spMk id="11" creationId="{A8D75102-4D9C-FA31-4788-5161C7FC41CF}"/>
          </ac:spMkLst>
        </pc:spChg>
        <pc:picChg chg="mod">
          <ac:chgData name="Charlie Carlson" userId="a45f0fe5-4880-4e9f-8dc9-a7e9880fcf38" providerId="ADAL" clId="{CF5F65C6-D1F7-5BF4-B801-409E4ECF63BD}" dt="2025-09-26T19:05:42.530" v="61" actId="1076"/>
          <ac:picMkLst>
            <pc:docMk/>
            <pc:sldMk cId="775328047" sldId="707"/>
            <ac:picMk id="4" creationId="{B167A514-4988-7962-27FA-DA47A5681C74}"/>
          </ac:picMkLst>
        </pc:picChg>
        <pc:picChg chg="add del mod">
          <ac:chgData name="Charlie Carlson" userId="a45f0fe5-4880-4e9f-8dc9-a7e9880fcf38" providerId="ADAL" clId="{CF5F65C6-D1F7-5BF4-B801-409E4ECF63BD}" dt="2025-09-26T19:05:40.943" v="60" actId="478"/>
          <ac:picMkLst>
            <pc:docMk/>
            <pc:sldMk cId="775328047" sldId="707"/>
            <ac:picMk id="7" creationId="{2CAA3AEA-1964-A0FB-1E99-AABC2F6368E6}"/>
          </ac:picMkLst>
        </pc:picChg>
        <pc:cxnChg chg="add mod">
          <ac:chgData name="Charlie Carlson" userId="a45f0fe5-4880-4e9f-8dc9-a7e9880fcf38" providerId="ADAL" clId="{CF5F65C6-D1F7-5BF4-B801-409E4ECF63BD}" dt="2025-09-26T19:05:34.516" v="57" actId="14100"/>
          <ac:cxnSpMkLst>
            <pc:docMk/>
            <pc:sldMk cId="775328047" sldId="707"/>
            <ac:cxnSpMk id="8" creationId="{F610CC35-E709-74A2-6F37-80E51C8A5181}"/>
          </ac:cxnSpMkLst>
        </pc:cxnChg>
      </pc:sldChg>
      <pc:sldChg chg="modSp add del mod">
        <pc:chgData name="Charlie Carlson" userId="a45f0fe5-4880-4e9f-8dc9-a7e9880fcf38" providerId="ADAL" clId="{CF5F65C6-D1F7-5BF4-B801-409E4ECF63BD}" dt="2025-09-26T19:06:48.728" v="123" actId="2696"/>
        <pc:sldMkLst>
          <pc:docMk/>
          <pc:sldMk cId="1149343657" sldId="707"/>
        </pc:sldMkLst>
        <pc:spChg chg="mod">
          <ac:chgData name="Charlie Carlson" userId="a45f0fe5-4880-4e9f-8dc9-a7e9880fcf38" providerId="ADAL" clId="{CF5F65C6-D1F7-5BF4-B801-409E4ECF63BD}" dt="2025-09-26T19:06:23.207" v="104" actId="20577"/>
          <ac:spMkLst>
            <pc:docMk/>
            <pc:sldMk cId="1149343657" sldId="707"/>
            <ac:spMk id="6" creationId="{9EFB2AD0-8427-2AB5-45BA-22236764CCFA}"/>
          </ac:spMkLst>
        </pc:spChg>
      </pc:sldChg>
      <pc:sldChg chg="addSp modSp add mod">
        <pc:chgData name="Charlie Carlson" userId="a45f0fe5-4880-4e9f-8dc9-a7e9880fcf38" providerId="ADAL" clId="{CF5F65C6-D1F7-5BF4-B801-409E4ECF63BD}" dt="2025-09-26T19:09:37.387" v="191" actId="20577"/>
        <pc:sldMkLst>
          <pc:docMk/>
          <pc:sldMk cId="318286253" sldId="708"/>
        </pc:sldMkLst>
        <pc:spChg chg="mod">
          <ac:chgData name="Charlie Carlson" userId="a45f0fe5-4880-4e9f-8dc9-a7e9880fcf38" providerId="ADAL" clId="{CF5F65C6-D1F7-5BF4-B801-409E4ECF63BD}" dt="2025-09-26T19:09:37.387" v="191" actId="20577"/>
          <ac:spMkLst>
            <pc:docMk/>
            <pc:sldMk cId="318286253" sldId="708"/>
            <ac:spMk id="3" creationId="{99F5258E-7693-39BC-67BD-C3922C0C1285}"/>
          </ac:spMkLst>
        </pc:spChg>
        <pc:spChg chg="mod">
          <ac:chgData name="Charlie Carlson" userId="a45f0fe5-4880-4e9f-8dc9-a7e9880fcf38" providerId="ADAL" clId="{CF5F65C6-D1F7-5BF4-B801-409E4ECF63BD}" dt="2025-09-26T19:07:35.845" v="156" actId="20577"/>
          <ac:spMkLst>
            <pc:docMk/>
            <pc:sldMk cId="318286253" sldId="708"/>
            <ac:spMk id="6" creationId="{4766C0B3-3701-9396-25B4-2838351794C0}"/>
          </ac:spMkLst>
        </pc:spChg>
        <pc:cxnChg chg="add mod">
          <ac:chgData name="Charlie Carlson" userId="a45f0fe5-4880-4e9f-8dc9-a7e9880fcf38" providerId="ADAL" clId="{CF5F65C6-D1F7-5BF4-B801-409E4ECF63BD}" dt="2025-09-26T19:08:27.557" v="168" actId="14100"/>
          <ac:cxnSpMkLst>
            <pc:docMk/>
            <pc:sldMk cId="318286253" sldId="708"/>
            <ac:cxnSpMk id="7" creationId="{E9C198BB-D5FA-8EC9-DE2A-D631B0B6FD72}"/>
          </ac:cxnSpMkLst>
        </pc:cxnChg>
      </pc:sldChg>
      <pc:sldChg chg="addSp delSp modSp add del mod">
        <pc:chgData name="Charlie Carlson" userId="a45f0fe5-4880-4e9f-8dc9-a7e9880fcf38" providerId="ADAL" clId="{CF5F65C6-D1F7-5BF4-B801-409E4ECF63BD}" dt="2025-09-26T19:05:45.198" v="63" actId="2696"/>
        <pc:sldMkLst>
          <pc:docMk/>
          <pc:sldMk cId="868344577" sldId="708"/>
        </pc:sldMkLst>
        <pc:spChg chg="mod">
          <ac:chgData name="Charlie Carlson" userId="a45f0fe5-4880-4e9f-8dc9-a7e9880fcf38" providerId="ADAL" clId="{CF5F65C6-D1F7-5BF4-B801-409E4ECF63BD}" dt="2025-09-26T19:04:57.302" v="37" actId="14100"/>
          <ac:spMkLst>
            <pc:docMk/>
            <pc:sldMk cId="868344577" sldId="708"/>
            <ac:spMk id="3" creationId="{8BF5BE7E-1B99-81DB-902D-74DA6D4CB744}"/>
          </ac:spMkLst>
        </pc:spChg>
        <pc:picChg chg="mod">
          <ac:chgData name="Charlie Carlson" userId="a45f0fe5-4880-4e9f-8dc9-a7e9880fcf38" providerId="ADAL" clId="{CF5F65C6-D1F7-5BF4-B801-409E4ECF63BD}" dt="2025-09-26T19:04:56.547" v="36" actId="1076"/>
          <ac:picMkLst>
            <pc:docMk/>
            <pc:sldMk cId="868344577" sldId="708"/>
            <ac:picMk id="4" creationId="{2B3EE25A-88BE-6FF6-C11B-F55021A08BD7}"/>
          </ac:picMkLst>
        </pc:picChg>
        <pc:picChg chg="add del mod">
          <ac:chgData name="Charlie Carlson" userId="a45f0fe5-4880-4e9f-8dc9-a7e9880fcf38" providerId="ADAL" clId="{CF5F65C6-D1F7-5BF4-B801-409E4ECF63BD}" dt="2025-09-26T19:04:56.359" v="35" actId="21"/>
          <ac:picMkLst>
            <pc:docMk/>
            <pc:sldMk cId="868344577" sldId="708"/>
            <ac:picMk id="7" creationId="{D7F86316-CCB3-EE63-95F2-60D1AAB6F46A}"/>
          </ac:picMkLst>
        </pc:picChg>
        <pc:cxnChg chg="add mod">
          <ac:chgData name="Charlie Carlson" userId="a45f0fe5-4880-4e9f-8dc9-a7e9880fcf38" providerId="ADAL" clId="{CF5F65C6-D1F7-5BF4-B801-409E4ECF63BD}" dt="2025-09-26T19:04:36.182" v="30" actId="13822"/>
          <ac:cxnSpMkLst>
            <pc:docMk/>
            <pc:sldMk cId="868344577" sldId="708"/>
            <ac:cxnSpMk id="9" creationId="{00A297CC-7B06-8695-46B2-0DC83F6529DB}"/>
          </ac:cxnSpMkLst>
        </pc:cxnChg>
      </pc:sldChg>
      <pc:sldChg chg="delSp modSp add mod">
        <pc:chgData name="Charlie Carlson" userId="a45f0fe5-4880-4e9f-8dc9-a7e9880fcf38" providerId="ADAL" clId="{CF5F65C6-D1F7-5BF4-B801-409E4ECF63BD}" dt="2025-09-26T19:09:39.675" v="192" actId="20577"/>
        <pc:sldMkLst>
          <pc:docMk/>
          <pc:sldMk cId="455872102" sldId="709"/>
        </pc:sldMkLst>
        <pc:spChg chg="mod">
          <ac:chgData name="Charlie Carlson" userId="a45f0fe5-4880-4e9f-8dc9-a7e9880fcf38" providerId="ADAL" clId="{CF5F65C6-D1F7-5BF4-B801-409E4ECF63BD}" dt="2025-09-26T19:09:39.675" v="192" actId="20577"/>
          <ac:spMkLst>
            <pc:docMk/>
            <pc:sldMk cId="455872102" sldId="709"/>
            <ac:spMk id="3" creationId="{3AB90AF7-5DF9-F37A-83E9-9848031C96B9}"/>
          </ac:spMkLst>
        </pc:spChg>
        <pc:cxnChg chg="del">
          <ac:chgData name="Charlie Carlson" userId="a45f0fe5-4880-4e9f-8dc9-a7e9880fcf38" providerId="ADAL" clId="{CF5F65C6-D1F7-5BF4-B801-409E4ECF63BD}" dt="2025-09-26T19:08:14.550" v="166" actId="478"/>
          <ac:cxnSpMkLst>
            <pc:docMk/>
            <pc:sldMk cId="455872102" sldId="709"/>
            <ac:cxnSpMk id="8" creationId="{2E7CEEBE-FB58-2D57-2C11-36F0C308BD50}"/>
          </ac:cxnSpMkLst>
        </pc:cxnChg>
        <pc:cxnChg chg="mod">
          <ac:chgData name="Charlie Carlson" userId="a45f0fe5-4880-4e9f-8dc9-a7e9880fcf38" providerId="ADAL" clId="{CF5F65C6-D1F7-5BF4-B801-409E4ECF63BD}" dt="2025-09-26T19:08:13.466" v="165" actId="14100"/>
          <ac:cxnSpMkLst>
            <pc:docMk/>
            <pc:sldMk cId="455872102" sldId="709"/>
            <ac:cxnSpMk id="9" creationId="{D096C4C0-9973-A508-7603-BE06ACB6B8FF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09:34.657" v="190" actId="20577"/>
        <pc:sldMkLst>
          <pc:docMk/>
          <pc:sldMk cId="2469706165" sldId="710"/>
        </pc:sldMkLst>
        <pc:spChg chg="mod">
          <ac:chgData name="Charlie Carlson" userId="a45f0fe5-4880-4e9f-8dc9-a7e9880fcf38" providerId="ADAL" clId="{CF5F65C6-D1F7-5BF4-B801-409E4ECF63BD}" dt="2025-09-26T19:09:34.657" v="190" actId="20577"/>
          <ac:spMkLst>
            <pc:docMk/>
            <pc:sldMk cId="2469706165" sldId="710"/>
            <ac:spMk id="3" creationId="{7B8F57AE-8944-6FF1-587C-36A3A7AE281F}"/>
          </ac:spMkLst>
        </pc:spChg>
        <pc:spChg chg="mod">
          <ac:chgData name="Charlie Carlson" userId="a45f0fe5-4880-4e9f-8dc9-a7e9880fcf38" providerId="ADAL" clId="{CF5F65C6-D1F7-5BF4-B801-409E4ECF63BD}" dt="2025-09-26T19:08:51.697" v="176" actId="20577"/>
          <ac:spMkLst>
            <pc:docMk/>
            <pc:sldMk cId="2469706165" sldId="710"/>
            <ac:spMk id="6" creationId="{FEB91370-3EC2-62E7-9771-A079BF62439C}"/>
          </ac:spMkLst>
        </pc:spChg>
        <pc:cxnChg chg="mod">
          <ac:chgData name="Charlie Carlson" userId="a45f0fe5-4880-4e9f-8dc9-a7e9880fcf38" providerId="ADAL" clId="{CF5F65C6-D1F7-5BF4-B801-409E4ECF63BD}" dt="2025-09-26T19:08:43.031" v="172" actId="14100"/>
          <ac:cxnSpMkLst>
            <pc:docMk/>
            <pc:sldMk cId="2469706165" sldId="710"/>
            <ac:cxnSpMk id="7" creationId="{8E3D3BFE-E12E-0B89-ABFE-18FD142643D2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09:32.861" v="189" actId="20577"/>
        <pc:sldMkLst>
          <pc:docMk/>
          <pc:sldMk cId="1292297453" sldId="711"/>
        </pc:sldMkLst>
        <pc:spChg chg="mod">
          <ac:chgData name="Charlie Carlson" userId="a45f0fe5-4880-4e9f-8dc9-a7e9880fcf38" providerId="ADAL" clId="{CF5F65C6-D1F7-5BF4-B801-409E4ECF63BD}" dt="2025-09-26T19:09:32.861" v="189" actId="20577"/>
          <ac:spMkLst>
            <pc:docMk/>
            <pc:sldMk cId="1292297453" sldId="711"/>
            <ac:spMk id="3" creationId="{CE97741F-4E46-51E5-B767-0309FD73BE20}"/>
          </ac:spMkLst>
        </pc:spChg>
        <pc:cxnChg chg="mod">
          <ac:chgData name="Charlie Carlson" userId="a45f0fe5-4880-4e9f-8dc9-a7e9880fcf38" providerId="ADAL" clId="{CF5F65C6-D1F7-5BF4-B801-409E4ECF63BD}" dt="2025-09-26T19:09:05.156" v="178" actId="14100"/>
          <ac:cxnSpMkLst>
            <pc:docMk/>
            <pc:sldMk cId="1292297453" sldId="711"/>
            <ac:cxnSpMk id="7" creationId="{67F5B135-D196-C859-6537-519D3927AA19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09:30.943" v="188" actId="20577"/>
        <pc:sldMkLst>
          <pc:docMk/>
          <pc:sldMk cId="1810949323" sldId="712"/>
        </pc:sldMkLst>
        <pc:spChg chg="mod">
          <ac:chgData name="Charlie Carlson" userId="a45f0fe5-4880-4e9f-8dc9-a7e9880fcf38" providerId="ADAL" clId="{CF5F65C6-D1F7-5BF4-B801-409E4ECF63BD}" dt="2025-09-26T19:09:30.943" v="188" actId="20577"/>
          <ac:spMkLst>
            <pc:docMk/>
            <pc:sldMk cId="1810949323" sldId="712"/>
            <ac:spMk id="3" creationId="{8DA4B69A-08A3-2733-3BBD-6E2530701662}"/>
          </ac:spMkLst>
        </pc:spChg>
        <pc:spChg chg="mod">
          <ac:chgData name="Charlie Carlson" userId="a45f0fe5-4880-4e9f-8dc9-a7e9880fcf38" providerId="ADAL" clId="{CF5F65C6-D1F7-5BF4-B801-409E4ECF63BD}" dt="2025-09-26T19:09:15.921" v="183" actId="20577"/>
          <ac:spMkLst>
            <pc:docMk/>
            <pc:sldMk cId="1810949323" sldId="712"/>
            <ac:spMk id="6" creationId="{C49E7E13-2256-CF89-0D3F-7992B784945E}"/>
          </ac:spMkLst>
        </pc:spChg>
        <pc:cxnChg chg="mod">
          <ac:chgData name="Charlie Carlson" userId="a45f0fe5-4880-4e9f-8dc9-a7e9880fcf38" providerId="ADAL" clId="{CF5F65C6-D1F7-5BF4-B801-409E4ECF63BD}" dt="2025-09-26T19:09:14.166" v="181" actId="14100"/>
          <ac:cxnSpMkLst>
            <pc:docMk/>
            <pc:sldMk cId="1810949323" sldId="712"/>
            <ac:cxnSpMk id="7" creationId="{416C339F-D67F-F15D-1BCF-0F10B5F01B17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09:59.603" v="197" actId="20577"/>
        <pc:sldMkLst>
          <pc:docMk/>
          <pc:sldMk cId="427789413" sldId="713"/>
        </pc:sldMkLst>
        <pc:spChg chg="mod">
          <ac:chgData name="Charlie Carlson" userId="a45f0fe5-4880-4e9f-8dc9-a7e9880fcf38" providerId="ADAL" clId="{CF5F65C6-D1F7-5BF4-B801-409E4ECF63BD}" dt="2025-09-26T19:09:27.801" v="187" actId="20577"/>
          <ac:spMkLst>
            <pc:docMk/>
            <pc:sldMk cId="427789413" sldId="713"/>
            <ac:spMk id="3" creationId="{29991CDC-FE0D-CF70-D5F5-9D9CBADC2A69}"/>
          </ac:spMkLst>
        </pc:spChg>
        <pc:spChg chg="mod">
          <ac:chgData name="Charlie Carlson" userId="a45f0fe5-4880-4e9f-8dc9-a7e9880fcf38" providerId="ADAL" clId="{CF5F65C6-D1F7-5BF4-B801-409E4ECF63BD}" dt="2025-09-26T19:09:59.603" v="197" actId="20577"/>
          <ac:spMkLst>
            <pc:docMk/>
            <pc:sldMk cId="427789413" sldId="713"/>
            <ac:spMk id="6" creationId="{6DB519C6-0FCE-2085-E92A-DC20580CD171}"/>
          </ac:spMkLst>
        </pc:spChg>
        <pc:cxnChg chg="mod">
          <ac:chgData name="Charlie Carlson" userId="a45f0fe5-4880-4e9f-8dc9-a7e9880fcf38" providerId="ADAL" clId="{CF5F65C6-D1F7-5BF4-B801-409E4ECF63BD}" dt="2025-09-26T19:09:25.676" v="186" actId="14100"/>
          <ac:cxnSpMkLst>
            <pc:docMk/>
            <pc:sldMk cId="427789413" sldId="713"/>
            <ac:cxnSpMk id="7" creationId="{6604E412-13E0-01F7-474C-1D15A3BBD5AD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0:17.330" v="202" actId="20577"/>
        <pc:sldMkLst>
          <pc:docMk/>
          <pc:sldMk cId="1173562334" sldId="714"/>
        </pc:sldMkLst>
        <pc:spChg chg="mod">
          <ac:chgData name="Charlie Carlson" userId="a45f0fe5-4880-4e9f-8dc9-a7e9880fcf38" providerId="ADAL" clId="{CF5F65C6-D1F7-5BF4-B801-409E4ECF63BD}" dt="2025-09-26T19:10:17.330" v="202" actId="20577"/>
          <ac:spMkLst>
            <pc:docMk/>
            <pc:sldMk cId="1173562334" sldId="714"/>
            <ac:spMk id="6" creationId="{4F3490A0-4E6F-D70E-A71C-C42B30F9A99C}"/>
          </ac:spMkLst>
        </pc:spChg>
        <pc:cxnChg chg="mod">
          <ac:chgData name="Charlie Carlson" userId="a45f0fe5-4880-4e9f-8dc9-a7e9880fcf38" providerId="ADAL" clId="{CF5F65C6-D1F7-5BF4-B801-409E4ECF63BD}" dt="2025-09-26T19:10:15.944" v="200" actId="14100"/>
          <ac:cxnSpMkLst>
            <pc:docMk/>
            <pc:sldMk cId="1173562334" sldId="714"/>
            <ac:cxnSpMk id="7" creationId="{49C1CDE9-EA06-DB59-8DF0-63422951D5DA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0:30.206" v="205" actId="14100"/>
        <pc:sldMkLst>
          <pc:docMk/>
          <pc:sldMk cId="2111840457" sldId="715"/>
        </pc:sldMkLst>
        <pc:cxnChg chg="mod">
          <ac:chgData name="Charlie Carlson" userId="a45f0fe5-4880-4e9f-8dc9-a7e9880fcf38" providerId="ADAL" clId="{CF5F65C6-D1F7-5BF4-B801-409E4ECF63BD}" dt="2025-09-26T19:10:30.206" v="205" actId="14100"/>
          <ac:cxnSpMkLst>
            <pc:docMk/>
            <pc:sldMk cId="2111840457" sldId="715"/>
            <ac:cxnSpMk id="7" creationId="{FE8E41E3-2BBB-D08E-38F6-C8965500CFCA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0:38.045" v="209" actId="20577"/>
        <pc:sldMkLst>
          <pc:docMk/>
          <pc:sldMk cId="3337879921" sldId="716"/>
        </pc:sldMkLst>
        <pc:spChg chg="mod">
          <ac:chgData name="Charlie Carlson" userId="a45f0fe5-4880-4e9f-8dc9-a7e9880fcf38" providerId="ADAL" clId="{CF5F65C6-D1F7-5BF4-B801-409E4ECF63BD}" dt="2025-09-26T19:10:38.045" v="209" actId="20577"/>
          <ac:spMkLst>
            <pc:docMk/>
            <pc:sldMk cId="3337879921" sldId="716"/>
            <ac:spMk id="6" creationId="{236E03E3-5CEB-CBE1-65B4-FD9CB5FCEF14}"/>
          </ac:spMkLst>
        </pc:spChg>
        <pc:cxnChg chg="mod">
          <ac:chgData name="Charlie Carlson" userId="a45f0fe5-4880-4e9f-8dc9-a7e9880fcf38" providerId="ADAL" clId="{CF5F65C6-D1F7-5BF4-B801-409E4ECF63BD}" dt="2025-09-26T19:10:36.139" v="207" actId="14100"/>
          <ac:cxnSpMkLst>
            <pc:docMk/>
            <pc:sldMk cId="3337879921" sldId="716"/>
            <ac:cxnSpMk id="7" creationId="{52DF49CE-5660-B8BF-C662-355E069F350D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0:49.086" v="215" actId="20577"/>
        <pc:sldMkLst>
          <pc:docMk/>
          <pc:sldMk cId="439050202" sldId="717"/>
        </pc:sldMkLst>
        <pc:spChg chg="mod">
          <ac:chgData name="Charlie Carlson" userId="a45f0fe5-4880-4e9f-8dc9-a7e9880fcf38" providerId="ADAL" clId="{CF5F65C6-D1F7-5BF4-B801-409E4ECF63BD}" dt="2025-09-26T19:10:49.086" v="215" actId="20577"/>
          <ac:spMkLst>
            <pc:docMk/>
            <pc:sldMk cId="439050202" sldId="717"/>
            <ac:spMk id="6" creationId="{4AAD66A5-C432-5A31-273F-A3A179D82D8D}"/>
          </ac:spMkLst>
        </pc:spChg>
        <pc:cxnChg chg="mod">
          <ac:chgData name="Charlie Carlson" userId="a45f0fe5-4880-4e9f-8dc9-a7e9880fcf38" providerId="ADAL" clId="{CF5F65C6-D1F7-5BF4-B801-409E4ECF63BD}" dt="2025-09-26T19:10:44.596" v="212" actId="14100"/>
          <ac:cxnSpMkLst>
            <pc:docMk/>
            <pc:sldMk cId="439050202" sldId="717"/>
            <ac:cxnSpMk id="7" creationId="{D6EFB00E-5369-83AB-2718-797F44CC394A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1:39.249" v="243" actId="14100"/>
        <pc:sldMkLst>
          <pc:docMk/>
          <pc:sldMk cId="2547825013" sldId="718"/>
        </pc:sldMkLst>
        <pc:spChg chg="mod">
          <ac:chgData name="Charlie Carlson" userId="a45f0fe5-4880-4e9f-8dc9-a7e9880fcf38" providerId="ADAL" clId="{CF5F65C6-D1F7-5BF4-B801-409E4ECF63BD}" dt="2025-09-26T19:11:36.903" v="242" actId="20577"/>
          <ac:spMkLst>
            <pc:docMk/>
            <pc:sldMk cId="2547825013" sldId="718"/>
            <ac:spMk id="6" creationId="{89D52824-7B1E-0EBC-ADF5-993E12DC7142}"/>
          </ac:spMkLst>
        </pc:spChg>
        <pc:cxnChg chg="mod">
          <ac:chgData name="Charlie Carlson" userId="a45f0fe5-4880-4e9f-8dc9-a7e9880fcf38" providerId="ADAL" clId="{CF5F65C6-D1F7-5BF4-B801-409E4ECF63BD}" dt="2025-09-26T19:11:39.249" v="243" actId="14100"/>
          <ac:cxnSpMkLst>
            <pc:docMk/>
            <pc:sldMk cId="2547825013" sldId="718"/>
            <ac:cxnSpMk id="7" creationId="{5DD07FD5-3428-7454-4806-53194BCC38CC}"/>
          </ac:cxnSpMkLst>
        </pc:cxnChg>
      </pc:sldChg>
      <pc:sldChg chg="modSp add mod">
        <pc:chgData name="Charlie Carlson" userId="a45f0fe5-4880-4e9f-8dc9-a7e9880fcf38" providerId="ADAL" clId="{CF5F65C6-D1F7-5BF4-B801-409E4ECF63BD}" dt="2025-09-26T19:11:53.869" v="246" actId="20577"/>
        <pc:sldMkLst>
          <pc:docMk/>
          <pc:sldMk cId="3925647214" sldId="719"/>
        </pc:sldMkLst>
        <pc:spChg chg="mod">
          <ac:chgData name="Charlie Carlson" userId="a45f0fe5-4880-4e9f-8dc9-a7e9880fcf38" providerId="ADAL" clId="{CF5F65C6-D1F7-5BF4-B801-409E4ECF63BD}" dt="2025-09-26T19:11:53.869" v="246" actId="20577"/>
          <ac:spMkLst>
            <pc:docMk/>
            <pc:sldMk cId="3925647214" sldId="719"/>
            <ac:spMk id="6" creationId="{431353A0-4647-E3F7-9976-A18625A190F5}"/>
          </ac:spMkLst>
        </pc:spChg>
      </pc:sldChg>
      <pc:sldChg chg="delSp modSp add mod">
        <pc:chgData name="Charlie Carlson" userId="a45f0fe5-4880-4e9f-8dc9-a7e9880fcf38" providerId="ADAL" clId="{CF5F65C6-D1F7-5BF4-B801-409E4ECF63BD}" dt="2025-09-26T19:12:26.205" v="266" actId="478"/>
        <pc:sldMkLst>
          <pc:docMk/>
          <pc:sldMk cId="1444771056" sldId="720"/>
        </pc:sldMkLst>
        <pc:spChg chg="mod">
          <ac:chgData name="Charlie Carlson" userId="a45f0fe5-4880-4e9f-8dc9-a7e9880fcf38" providerId="ADAL" clId="{CF5F65C6-D1F7-5BF4-B801-409E4ECF63BD}" dt="2025-09-26T19:12:05.504" v="252" actId="20577"/>
          <ac:spMkLst>
            <pc:docMk/>
            <pc:sldMk cId="1444771056" sldId="720"/>
            <ac:spMk id="6" creationId="{48BEEF74-DFC9-0D11-0157-DEFCED0DCBE2}"/>
          </ac:spMkLst>
        </pc:spChg>
        <pc:cxnChg chg="del">
          <ac:chgData name="Charlie Carlson" userId="a45f0fe5-4880-4e9f-8dc9-a7e9880fcf38" providerId="ADAL" clId="{CF5F65C6-D1F7-5BF4-B801-409E4ECF63BD}" dt="2025-09-26T19:12:26.205" v="266" actId="478"/>
          <ac:cxnSpMkLst>
            <pc:docMk/>
            <pc:sldMk cId="1444771056" sldId="720"/>
            <ac:cxnSpMk id="7" creationId="{F97F0CC0-E8D7-D380-3E17-587B19A18D02}"/>
          </ac:cxnSpMkLst>
        </pc:cxnChg>
      </pc:sldChg>
      <pc:sldChg chg="delSp modSp add mod">
        <pc:chgData name="Charlie Carlson" userId="a45f0fe5-4880-4e9f-8dc9-a7e9880fcf38" providerId="ADAL" clId="{CF5F65C6-D1F7-5BF4-B801-409E4ECF63BD}" dt="2025-09-26T19:13:11.051" v="282" actId="404"/>
        <pc:sldMkLst>
          <pc:docMk/>
          <pc:sldMk cId="139204121" sldId="721"/>
        </pc:sldMkLst>
        <pc:spChg chg="mod">
          <ac:chgData name="Charlie Carlson" userId="a45f0fe5-4880-4e9f-8dc9-a7e9880fcf38" providerId="ADAL" clId="{CF5F65C6-D1F7-5BF4-B801-409E4ECF63BD}" dt="2025-09-26T19:13:11.051" v="282" actId="404"/>
          <ac:spMkLst>
            <pc:docMk/>
            <pc:sldMk cId="139204121" sldId="721"/>
            <ac:spMk id="6" creationId="{DBB01E9A-6B27-4317-13CB-4B0B5B29D3D9}"/>
          </ac:spMkLst>
        </pc:spChg>
        <pc:cxnChg chg="del">
          <ac:chgData name="Charlie Carlson" userId="a45f0fe5-4880-4e9f-8dc9-a7e9880fcf38" providerId="ADAL" clId="{CF5F65C6-D1F7-5BF4-B801-409E4ECF63BD}" dt="2025-09-26T19:12:29.636" v="267" actId="478"/>
          <ac:cxnSpMkLst>
            <pc:docMk/>
            <pc:sldMk cId="139204121" sldId="721"/>
            <ac:cxnSpMk id="7" creationId="{DC266D0C-413C-6E23-E1FC-A10A5154597E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26T19:14:42.466" v="428" actId="1076"/>
        <pc:sldMkLst>
          <pc:docMk/>
          <pc:sldMk cId="1478424943" sldId="722"/>
        </pc:sldMkLst>
        <pc:spChg chg="mod">
          <ac:chgData name="Charlie Carlson" userId="a45f0fe5-4880-4e9f-8dc9-a7e9880fcf38" providerId="ADAL" clId="{CF5F65C6-D1F7-5BF4-B801-409E4ECF63BD}" dt="2025-09-26T19:13:26.623" v="292" actId="20577"/>
          <ac:spMkLst>
            <pc:docMk/>
            <pc:sldMk cId="1478424943" sldId="722"/>
            <ac:spMk id="6" creationId="{E1EA89EE-0FC8-11A7-44EE-C3FA1A20A741}"/>
          </ac:spMkLst>
        </pc:spChg>
        <pc:spChg chg="add mod">
          <ac:chgData name="Charlie Carlson" userId="a45f0fe5-4880-4e9f-8dc9-a7e9880fcf38" providerId="ADAL" clId="{CF5F65C6-D1F7-5BF4-B801-409E4ECF63BD}" dt="2025-09-26T19:14:42.466" v="428" actId="1076"/>
          <ac:spMkLst>
            <pc:docMk/>
            <pc:sldMk cId="1478424943" sldId="722"/>
            <ac:spMk id="7" creationId="{A26EC285-7105-D9F4-66F1-FF0AB4EAD92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6T19:22:09.153" v="591" actId="20577"/>
        <pc:sldMkLst>
          <pc:docMk/>
          <pc:sldMk cId="2280556084" sldId="723"/>
        </pc:sldMkLst>
        <pc:spChg chg="mod">
          <ac:chgData name="Charlie Carlson" userId="a45f0fe5-4880-4e9f-8dc9-a7e9880fcf38" providerId="ADAL" clId="{CF5F65C6-D1F7-5BF4-B801-409E4ECF63BD}" dt="2025-09-26T19:22:09.153" v="591" actId="20577"/>
          <ac:spMkLst>
            <pc:docMk/>
            <pc:sldMk cId="2280556084" sldId="723"/>
            <ac:spMk id="3" creationId="{B38C6730-A87B-DC0B-FF22-A1C68E463510}"/>
          </ac:spMkLst>
        </pc:spChg>
        <pc:spChg chg="add mod">
          <ac:chgData name="Charlie Carlson" userId="a45f0fe5-4880-4e9f-8dc9-a7e9880fcf38" providerId="ADAL" clId="{CF5F65C6-D1F7-5BF4-B801-409E4ECF63BD}" dt="2025-09-26T19:18:50.699" v="543" actId="207"/>
          <ac:spMkLst>
            <pc:docMk/>
            <pc:sldMk cId="2280556084" sldId="723"/>
            <ac:spMk id="12" creationId="{083A247B-5069-9A88-A378-A023632592D5}"/>
          </ac:spMkLst>
        </pc:spChg>
        <pc:cxnChg chg="add del mod">
          <ac:chgData name="Charlie Carlson" userId="a45f0fe5-4880-4e9f-8dc9-a7e9880fcf38" providerId="ADAL" clId="{CF5F65C6-D1F7-5BF4-B801-409E4ECF63BD}" dt="2025-09-26T19:18:38.130" v="539" actId="478"/>
          <ac:cxnSpMkLst>
            <pc:docMk/>
            <pc:sldMk cId="2280556084" sldId="723"/>
            <ac:cxnSpMk id="6" creationId="{B766F722-4520-4A3B-9C6C-B913BD2106E5}"/>
          </ac:cxnSpMkLst>
        </pc:cxnChg>
        <pc:cxnChg chg="add del mod">
          <ac:chgData name="Charlie Carlson" userId="a45f0fe5-4880-4e9f-8dc9-a7e9880fcf38" providerId="ADAL" clId="{CF5F65C6-D1F7-5BF4-B801-409E4ECF63BD}" dt="2025-09-26T19:18:21.842" v="536" actId="478"/>
          <ac:cxnSpMkLst>
            <pc:docMk/>
            <pc:sldMk cId="2280556084" sldId="723"/>
            <ac:cxnSpMk id="9" creationId="{611C1E04-0DC4-A3CB-9828-962EEB463DFA}"/>
          </ac:cxnSpMkLst>
        </pc:cxnChg>
      </pc:sldChg>
      <pc:sldChg chg="delSp add mod">
        <pc:chgData name="Charlie Carlson" userId="a45f0fe5-4880-4e9f-8dc9-a7e9880fcf38" providerId="ADAL" clId="{CF5F65C6-D1F7-5BF4-B801-409E4ECF63BD}" dt="2025-09-26T19:23:45.683" v="613" actId="478"/>
        <pc:sldMkLst>
          <pc:docMk/>
          <pc:sldMk cId="1912768928" sldId="724"/>
        </pc:sldMkLst>
        <pc:spChg chg="del">
          <ac:chgData name="Charlie Carlson" userId="a45f0fe5-4880-4e9f-8dc9-a7e9880fcf38" providerId="ADAL" clId="{CF5F65C6-D1F7-5BF4-B801-409E4ECF63BD}" dt="2025-09-26T19:23:45.683" v="613" actId="478"/>
          <ac:spMkLst>
            <pc:docMk/>
            <pc:sldMk cId="1912768928" sldId="724"/>
            <ac:spMk id="12" creationId="{D465E5A8-633F-A400-6A0A-C346EA534FCF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6T19:26:42.097" v="623" actId="14100"/>
        <pc:sldMkLst>
          <pc:docMk/>
          <pc:sldMk cId="815210270" sldId="725"/>
        </pc:sldMkLst>
        <pc:spChg chg="del mod">
          <ac:chgData name="Charlie Carlson" userId="a45f0fe5-4880-4e9f-8dc9-a7e9880fcf38" providerId="ADAL" clId="{CF5F65C6-D1F7-5BF4-B801-409E4ECF63BD}" dt="2025-09-26T19:26:35.758" v="621" actId="478"/>
          <ac:spMkLst>
            <pc:docMk/>
            <pc:sldMk cId="815210270" sldId="725"/>
            <ac:spMk id="3" creationId="{EB42AF59-C30A-D07D-E519-16FA19BEC504}"/>
          </ac:spMkLst>
        </pc:spChg>
        <pc:picChg chg="add mod">
          <ac:chgData name="Charlie Carlson" userId="a45f0fe5-4880-4e9f-8dc9-a7e9880fcf38" providerId="ADAL" clId="{CF5F65C6-D1F7-5BF4-B801-409E4ECF63BD}" dt="2025-09-26T19:26:42.097" v="623" actId="14100"/>
          <ac:picMkLst>
            <pc:docMk/>
            <pc:sldMk cId="815210270" sldId="725"/>
            <ac:picMk id="6" creationId="{8076CC3A-E8EE-E16B-E8A2-C8775F154A68}"/>
          </ac:picMkLst>
        </pc:picChg>
      </pc:sldChg>
      <pc:sldChg chg="addSp modSp add mod">
        <pc:chgData name="Charlie Carlson" userId="a45f0fe5-4880-4e9f-8dc9-a7e9880fcf38" providerId="ADAL" clId="{CF5F65C6-D1F7-5BF4-B801-409E4ECF63BD}" dt="2025-09-26T19:29:01.516" v="680"/>
        <pc:sldMkLst>
          <pc:docMk/>
          <pc:sldMk cId="2644111984" sldId="726"/>
        </pc:sldMkLst>
        <pc:spChg chg="add mod">
          <ac:chgData name="Charlie Carlson" userId="a45f0fe5-4880-4e9f-8dc9-a7e9880fcf38" providerId="ADAL" clId="{CF5F65C6-D1F7-5BF4-B801-409E4ECF63BD}" dt="2025-09-26T19:27:25.325" v="671" actId="1076"/>
          <ac:spMkLst>
            <pc:docMk/>
            <pc:sldMk cId="2644111984" sldId="726"/>
            <ac:spMk id="7" creationId="{185896C2-CB66-28F2-0212-6112EE4F82B2}"/>
          </ac:spMkLst>
        </pc:spChg>
        <pc:spChg chg="add mod">
          <ac:chgData name="Charlie Carlson" userId="a45f0fe5-4880-4e9f-8dc9-a7e9880fcf38" providerId="ADAL" clId="{CF5F65C6-D1F7-5BF4-B801-409E4ECF63BD}" dt="2025-09-26T19:27:35.091" v="679" actId="20577"/>
          <ac:spMkLst>
            <pc:docMk/>
            <pc:sldMk cId="2644111984" sldId="726"/>
            <ac:spMk id="8" creationId="{A8B501EF-FC71-99D3-DE67-D8A18F539E06}"/>
          </ac:spMkLst>
        </pc:spChg>
        <pc:spChg chg="add mod">
          <ac:chgData name="Charlie Carlson" userId="a45f0fe5-4880-4e9f-8dc9-a7e9880fcf38" providerId="ADAL" clId="{CF5F65C6-D1F7-5BF4-B801-409E4ECF63BD}" dt="2025-09-26T19:29:01.516" v="680"/>
          <ac:spMkLst>
            <pc:docMk/>
            <pc:sldMk cId="2644111984" sldId="726"/>
            <ac:spMk id="9" creationId="{F264919D-519E-F508-6B9A-5F1C951E8A0D}"/>
          </ac:spMkLst>
        </pc:spChg>
        <pc:picChg chg="add mod">
          <ac:chgData name="Charlie Carlson" userId="a45f0fe5-4880-4e9f-8dc9-a7e9880fcf38" providerId="ADAL" clId="{CF5F65C6-D1F7-5BF4-B801-409E4ECF63BD}" dt="2025-09-26T19:27:08.110" v="630" actId="1076"/>
          <ac:picMkLst>
            <pc:docMk/>
            <pc:sldMk cId="2644111984" sldId="726"/>
            <ac:picMk id="4" creationId="{401C0389-0588-1BA1-E06D-C5E3D1B294F2}"/>
          </ac:picMkLst>
        </pc:picChg>
      </pc:sldChg>
      <pc:sldChg chg="add del">
        <pc:chgData name="Charlie Carlson" userId="a45f0fe5-4880-4e9f-8dc9-a7e9880fcf38" providerId="ADAL" clId="{CF5F65C6-D1F7-5BF4-B801-409E4ECF63BD}" dt="2025-09-26T19:26:30.101" v="616"/>
        <pc:sldMkLst>
          <pc:docMk/>
          <pc:sldMk cId="2737965634" sldId="726"/>
        </pc:sldMkLst>
      </pc:sldChg>
      <pc:sldChg chg="addSp delSp modSp add mod">
        <pc:chgData name="Charlie Carlson" userId="a45f0fe5-4880-4e9f-8dc9-a7e9880fcf38" providerId="ADAL" clId="{CF5F65C6-D1F7-5BF4-B801-409E4ECF63BD}" dt="2025-09-26T19:36:09.301" v="1119" actId="14100"/>
        <pc:sldMkLst>
          <pc:docMk/>
          <pc:sldMk cId="2953734105" sldId="727"/>
        </pc:sldMkLst>
        <pc:spChg chg="mod">
          <ac:chgData name="Charlie Carlson" userId="a45f0fe5-4880-4e9f-8dc9-a7e9880fcf38" providerId="ADAL" clId="{CF5F65C6-D1F7-5BF4-B801-409E4ECF63BD}" dt="2025-09-26T19:29:11.117" v="716" actId="20577"/>
          <ac:spMkLst>
            <pc:docMk/>
            <pc:sldMk cId="2953734105" sldId="727"/>
            <ac:spMk id="2" creationId="{FDE50AE3-59F2-C014-CF43-62896812ED43}"/>
          </ac:spMkLst>
        </pc:spChg>
        <pc:spChg chg="add del mod">
          <ac:chgData name="Charlie Carlson" userId="a45f0fe5-4880-4e9f-8dc9-a7e9880fcf38" providerId="ADAL" clId="{CF5F65C6-D1F7-5BF4-B801-409E4ECF63BD}" dt="2025-09-26T19:34:53.431" v="1078" actId="478"/>
          <ac:spMkLst>
            <pc:docMk/>
            <pc:sldMk cId="2953734105" sldId="727"/>
            <ac:spMk id="3" creationId="{6A381DD6-A5F0-68C8-1C7C-AB94CFF8C6BD}"/>
          </ac:spMkLst>
        </pc:spChg>
        <pc:spChg chg="del">
          <ac:chgData name="Charlie Carlson" userId="a45f0fe5-4880-4e9f-8dc9-a7e9880fcf38" providerId="ADAL" clId="{CF5F65C6-D1F7-5BF4-B801-409E4ECF63BD}" dt="2025-09-26T19:29:15.799" v="719" actId="478"/>
          <ac:spMkLst>
            <pc:docMk/>
            <pc:sldMk cId="2953734105" sldId="727"/>
            <ac:spMk id="7" creationId="{BCAAA745-9161-73C1-092B-40CCA0A258A2}"/>
          </ac:spMkLst>
        </pc:spChg>
        <pc:spChg chg="del">
          <ac:chgData name="Charlie Carlson" userId="a45f0fe5-4880-4e9f-8dc9-a7e9880fcf38" providerId="ADAL" clId="{CF5F65C6-D1F7-5BF4-B801-409E4ECF63BD}" dt="2025-09-26T19:29:17.443" v="720" actId="478"/>
          <ac:spMkLst>
            <pc:docMk/>
            <pc:sldMk cId="2953734105" sldId="727"/>
            <ac:spMk id="8" creationId="{699018BE-DF57-C190-C116-5CB2001EA66E}"/>
          </ac:spMkLst>
        </pc:spChg>
        <pc:spChg chg="add del mod">
          <ac:chgData name="Charlie Carlson" userId="a45f0fe5-4880-4e9f-8dc9-a7e9880fcf38" providerId="ADAL" clId="{CF5F65C6-D1F7-5BF4-B801-409E4ECF63BD}" dt="2025-09-26T19:34:53.431" v="1078" actId="478"/>
          <ac:spMkLst>
            <pc:docMk/>
            <pc:sldMk cId="2953734105" sldId="727"/>
            <ac:spMk id="9" creationId="{97225164-82D7-D023-194F-55592EB4EC1C}"/>
          </ac:spMkLst>
        </pc:spChg>
        <pc:spChg chg="add del mod">
          <ac:chgData name="Charlie Carlson" userId="a45f0fe5-4880-4e9f-8dc9-a7e9880fcf38" providerId="ADAL" clId="{CF5F65C6-D1F7-5BF4-B801-409E4ECF63BD}" dt="2025-09-26T19:34:53.431" v="1078" actId="478"/>
          <ac:spMkLst>
            <pc:docMk/>
            <pc:sldMk cId="2953734105" sldId="727"/>
            <ac:spMk id="10" creationId="{683FB6C2-02C0-6C5E-FFA6-9BA9F0D4590E}"/>
          </ac:spMkLst>
        </pc:spChg>
        <pc:spChg chg="add del mod">
          <ac:chgData name="Charlie Carlson" userId="a45f0fe5-4880-4e9f-8dc9-a7e9880fcf38" providerId="ADAL" clId="{CF5F65C6-D1F7-5BF4-B801-409E4ECF63BD}" dt="2025-09-26T19:34:53.431" v="1078" actId="478"/>
          <ac:spMkLst>
            <pc:docMk/>
            <pc:sldMk cId="2953734105" sldId="727"/>
            <ac:spMk id="11" creationId="{31BE2730-59CD-FB2C-1152-63E0B4B9581B}"/>
          </ac:spMkLst>
        </pc:spChg>
        <pc:spChg chg="add del mod">
          <ac:chgData name="Charlie Carlson" userId="a45f0fe5-4880-4e9f-8dc9-a7e9880fcf38" providerId="ADAL" clId="{CF5F65C6-D1F7-5BF4-B801-409E4ECF63BD}" dt="2025-09-26T19:34:53.431" v="1078" actId="478"/>
          <ac:spMkLst>
            <pc:docMk/>
            <pc:sldMk cId="2953734105" sldId="727"/>
            <ac:spMk id="12" creationId="{1A2A150B-267B-4104-C70C-68125780C735}"/>
          </ac:spMkLst>
        </pc:spChg>
        <pc:spChg chg="add mod">
          <ac:chgData name="Charlie Carlson" userId="a45f0fe5-4880-4e9f-8dc9-a7e9880fcf38" providerId="ADAL" clId="{CF5F65C6-D1F7-5BF4-B801-409E4ECF63BD}" dt="2025-09-26T19:36:09.301" v="1119" actId="14100"/>
          <ac:spMkLst>
            <pc:docMk/>
            <pc:sldMk cId="2953734105" sldId="727"/>
            <ac:spMk id="34" creationId="{C67A6637-B0B3-9067-4C85-C86E9D328718}"/>
          </ac:spMkLst>
        </pc:spChg>
        <pc:spChg chg="add mod">
          <ac:chgData name="Charlie Carlson" userId="a45f0fe5-4880-4e9f-8dc9-a7e9880fcf38" providerId="ADAL" clId="{CF5F65C6-D1F7-5BF4-B801-409E4ECF63BD}" dt="2025-09-26T19:35:47.012" v="1094"/>
          <ac:spMkLst>
            <pc:docMk/>
            <pc:sldMk cId="2953734105" sldId="727"/>
            <ac:spMk id="35" creationId="{26180E6D-9D5D-ECF8-6E44-0A8867F40439}"/>
          </ac:spMkLst>
        </pc:spChg>
        <pc:picChg chg="del">
          <ac:chgData name="Charlie Carlson" userId="a45f0fe5-4880-4e9f-8dc9-a7e9880fcf38" providerId="ADAL" clId="{CF5F65C6-D1F7-5BF4-B801-409E4ECF63BD}" dt="2025-09-26T19:29:12.047" v="717" actId="478"/>
          <ac:picMkLst>
            <pc:docMk/>
            <pc:sldMk cId="2953734105" sldId="727"/>
            <ac:picMk id="4" creationId="{232D3697-48D0-58B1-79EF-CDEE04715FD8}"/>
          </ac:picMkLst>
        </pc:picChg>
        <pc:picChg chg="del">
          <ac:chgData name="Charlie Carlson" userId="a45f0fe5-4880-4e9f-8dc9-a7e9880fcf38" providerId="ADAL" clId="{CF5F65C6-D1F7-5BF4-B801-409E4ECF63BD}" dt="2025-09-26T19:29:13.003" v="718" actId="478"/>
          <ac:picMkLst>
            <pc:docMk/>
            <pc:sldMk cId="2953734105" sldId="727"/>
            <ac:picMk id="6" creationId="{E32B0CF2-AB61-B5C0-10E0-3F5A95496AA1}"/>
          </ac:picMkLst>
        </pc:picChg>
        <pc:picChg chg="add mod">
          <ac:chgData name="Charlie Carlson" userId="a45f0fe5-4880-4e9f-8dc9-a7e9880fcf38" providerId="ADAL" clId="{CF5F65C6-D1F7-5BF4-B801-409E4ECF63BD}" dt="2025-09-26T19:35:08.068" v="1081" actId="1076"/>
          <ac:picMkLst>
            <pc:docMk/>
            <pc:sldMk cId="2953734105" sldId="727"/>
            <ac:picMk id="1026" creationId="{D7CA7A6F-BBBF-E383-8DE0-4FE75B5F6466}"/>
          </ac:picMkLst>
        </pc:picChg>
        <pc:cxnChg chg="add del mod">
          <ac:chgData name="Charlie Carlson" userId="a45f0fe5-4880-4e9f-8dc9-a7e9880fcf38" providerId="ADAL" clId="{CF5F65C6-D1F7-5BF4-B801-409E4ECF63BD}" dt="2025-09-26T19:34:53.431" v="1078" actId="478"/>
          <ac:cxnSpMkLst>
            <pc:docMk/>
            <pc:sldMk cId="2953734105" sldId="727"/>
            <ac:cxnSpMk id="14" creationId="{B5C1E630-91FA-35A2-BBD1-E5D3FB61C087}"/>
          </ac:cxnSpMkLst>
        </pc:cxnChg>
        <pc:cxnChg chg="add del mod">
          <ac:chgData name="Charlie Carlson" userId="a45f0fe5-4880-4e9f-8dc9-a7e9880fcf38" providerId="ADAL" clId="{CF5F65C6-D1F7-5BF4-B801-409E4ECF63BD}" dt="2025-09-26T19:34:53.431" v="1078" actId="478"/>
          <ac:cxnSpMkLst>
            <pc:docMk/>
            <pc:sldMk cId="2953734105" sldId="727"/>
            <ac:cxnSpMk id="15" creationId="{0D3D69E4-8133-813C-29B6-93C266922593}"/>
          </ac:cxnSpMkLst>
        </pc:cxnChg>
        <pc:cxnChg chg="add mod">
          <ac:chgData name="Charlie Carlson" userId="a45f0fe5-4880-4e9f-8dc9-a7e9880fcf38" providerId="ADAL" clId="{CF5F65C6-D1F7-5BF4-B801-409E4ECF63BD}" dt="2025-09-26T19:31:41.455" v="767" actId="14100"/>
          <ac:cxnSpMkLst>
            <pc:docMk/>
            <pc:sldMk cId="2953734105" sldId="727"/>
            <ac:cxnSpMk id="18" creationId="{721621C8-EA34-95F5-FD0F-B13031353778}"/>
          </ac:cxnSpMkLst>
        </pc:cxnChg>
        <pc:cxnChg chg="add mod">
          <ac:chgData name="Charlie Carlson" userId="a45f0fe5-4880-4e9f-8dc9-a7e9880fcf38" providerId="ADAL" clId="{CF5F65C6-D1F7-5BF4-B801-409E4ECF63BD}" dt="2025-09-26T19:31:45.780" v="770" actId="14100"/>
          <ac:cxnSpMkLst>
            <pc:docMk/>
            <pc:sldMk cId="2953734105" sldId="727"/>
            <ac:cxnSpMk id="21" creationId="{7F07ED22-DCD0-5800-5A9A-326677646018}"/>
          </ac:cxnSpMkLst>
        </pc:cxnChg>
        <pc:cxnChg chg="add del mod">
          <ac:chgData name="Charlie Carlson" userId="a45f0fe5-4880-4e9f-8dc9-a7e9880fcf38" providerId="ADAL" clId="{CF5F65C6-D1F7-5BF4-B801-409E4ECF63BD}" dt="2025-09-26T19:34:53.431" v="1078" actId="478"/>
          <ac:cxnSpMkLst>
            <pc:docMk/>
            <pc:sldMk cId="2953734105" sldId="727"/>
            <ac:cxnSpMk id="24" creationId="{FF0485E7-3BE1-AEC5-7311-D96CE6F9B322}"/>
          </ac:cxnSpMkLst>
        </pc:cxnChg>
        <pc:cxnChg chg="add del mod">
          <ac:chgData name="Charlie Carlson" userId="a45f0fe5-4880-4e9f-8dc9-a7e9880fcf38" providerId="ADAL" clId="{CF5F65C6-D1F7-5BF4-B801-409E4ECF63BD}" dt="2025-09-26T19:34:53.431" v="1078" actId="478"/>
          <ac:cxnSpMkLst>
            <pc:docMk/>
            <pc:sldMk cId="2953734105" sldId="727"/>
            <ac:cxnSpMk id="27" creationId="{F28385C8-6CB4-8E54-5C8A-9994C8C2DECF}"/>
          </ac:cxnSpMkLst>
        </pc:cxnChg>
        <pc:cxnChg chg="add del mod">
          <ac:chgData name="Charlie Carlson" userId="a45f0fe5-4880-4e9f-8dc9-a7e9880fcf38" providerId="ADAL" clId="{CF5F65C6-D1F7-5BF4-B801-409E4ECF63BD}" dt="2025-09-26T19:34:53.431" v="1078" actId="478"/>
          <ac:cxnSpMkLst>
            <pc:docMk/>
            <pc:sldMk cId="2953734105" sldId="727"/>
            <ac:cxnSpMk id="31" creationId="{FC183C7A-C5AD-4D2A-4A30-2D41572F92F4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26T19:46:55.381" v="1216" actId="20577"/>
        <pc:sldMkLst>
          <pc:docMk/>
          <pc:sldMk cId="162702434" sldId="728"/>
        </pc:sldMkLst>
        <pc:spChg chg="mod">
          <ac:chgData name="Charlie Carlson" userId="a45f0fe5-4880-4e9f-8dc9-a7e9880fcf38" providerId="ADAL" clId="{CF5F65C6-D1F7-5BF4-B801-409E4ECF63BD}" dt="2025-09-26T19:33:29.812" v="979" actId="20577"/>
          <ac:spMkLst>
            <pc:docMk/>
            <pc:sldMk cId="162702434" sldId="728"/>
            <ac:spMk id="2" creationId="{E91E10C1-E982-B680-D383-B1BDBAC87A2F}"/>
          </ac:spMkLst>
        </pc:spChg>
        <pc:spChg chg="del">
          <ac:chgData name="Charlie Carlson" userId="a45f0fe5-4880-4e9f-8dc9-a7e9880fcf38" providerId="ADAL" clId="{CF5F65C6-D1F7-5BF4-B801-409E4ECF63BD}" dt="2025-09-26T19:34:48.102" v="1075" actId="478"/>
          <ac:spMkLst>
            <pc:docMk/>
            <pc:sldMk cId="162702434" sldId="728"/>
            <ac:spMk id="3" creationId="{6FBCFD88-069E-4972-3050-15E576924CD3}"/>
          </ac:spMkLst>
        </pc:spChg>
        <pc:spChg chg="add del mod">
          <ac:chgData name="Charlie Carlson" userId="a45f0fe5-4880-4e9f-8dc9-a7e9880fcf38" providerId="ADAL" clId="{CF5F65C6-D1F7-5BF4-B801-409E4ECF63BD}" dt="2025-09-26T19:37:14.064" v="1143" actId="478"/>
          <ac:spMkLst>
            <pc:docMk/>
            <pc:sldMk cId="162702434" sldId="728"/>
            <ac:spMk id="7" creationId="{E6CE30DE-21B0-F0CC-54AC-5CE995488A8E}"/>
          </ac:spMkLst>
        </pc:spChg>
        <pc:spChg chg="del">
          <ac:chgData name="Charlie Carlson" userId="a45f0fe5-4880-4e9f-8dc9-a7e9880fcf38" providerId="ADAL" clId="{CF5F65C6-D1F7-5BF4-B801-409E4ECF63BD}" dt="2025-09-26T19:34:48.102" v="1075" actId="478"/>
          <ac:spMkLst>
            <pc:docMk/>
            <pc:sldMk cId="162702434" sldId="728"/>
            <ac:spMk id="9" creationId="{96D46E64-71A0-544C-7090-DBA8CFCD9CAC}"/>
          </ac:spMkLst>
        </pc:spChg>
        <pc:spChg chg="del">
          <ac:chgData name="Charlie Carlson" userId="a45f0fe5-4880-4e9f-8dc9-a7e9880fcf38" providerId="ADAL" clId="{CF5F65C6-D1F7-5BF4-B801-409E4ECF63BD}" dt="2025-09-26T19:34:48.102" v="1075" actId="478"/>
          <ac:spMkLst>
            <pc:docMk/>
            <pc:sldMk cId="162702434" sldId="728"/>
            <ac:spMk id="10" creationId="{DF5C9279-0FB5-401D-901E-A2DC39CF2B97}"/>
          </ac:spMkLst>
        </pc:spChg>
        <pc:spChg chg="del">
          <ac:chgData name="Charlie Carlson" userId="a45f0fe5-4880-4e9f-8dc9-a7e9880fcf38" providerId="ADAL" clId="{CF5F65C6-D1F7-5BF4-B801-409E4ECF63BD}" dt="2025-09-26T19:34:48.102" v="1075" actId="478"/>
          <ac:spMkLst>
            <pc:docMk/>
            <pc:sldMk cId="162702434" sldId="728"/>
            <ac:spMk id="11" creationId="{526B437C-1A92-4246-5E55-D1B6189F6640}"/>
          </ac:spMkLst>
        </pc:spChg>
        <pc:spChg chg="del">
          <ac:chgData name="Charlie Carlson" userId="a45f0fe5-4880-4e9f-8dc9-a7e9880fcf38" providerId="ADAL" clId="{CF5F65C6-D1F7-5BF4-B801-409E4ECF63BD}" dt="2025-09-26T19:34:48.102" v="1075" actId="478"/>
          <ac:spMkLst>
            <pc:docMk/>
            <pc:sldMk cId="162702434" sldId="728"/>
            <ac:spMk id="12" creationId="{175EE221-F6F1-1942-1964-D8B80DA3E551}"/>
          </ac:spMkLst>
        </pc:spChg>
        <pc:spChg chg="add mod">
          <ac:chgData name="Charlie Carlson" userId="a45f0fe5-4880-4e9f-8dc9-a7e9880fcf38" providerId="ADAL" clId="{CF5F65C6-D1F7-5BF4-B801-409E4ECF63BD}" dt="2025-09-26T19:46:38.525" v="1144"/>
          <ac:spMkLst>
            <pc:docMk/>
            <pc:sldMk cId="162702434" sldId="728"/>
            <ac:spMk id="13" creationId="{05DBA209-BECE-2AC2-9ADC-A55CBD144CC4}"/>
          </ac:spMkLst>
        </pc:spChg>
        <pc:spChg chg="add mod">
          <ac:chgData name="Charlie Carlson" userId="a45f0fe5-4880-4e9f-8dc9-a7e9880fcf38" providerId="ADAL" clId="{CF5F65C6-D1F7-5BF4-B801-409E4ECF63BD}" dt="2025-09-26T19:46:55.381" v="1216" actId="20577"/>
          <ac:spMkLst>
            <pc:docMk/>
            <pc:sldMk cId="162702434" sldId="728"/>
            <ac:spMk id="16" creationId="{1C1342A7-6936-C6F8-9E6F-F632B51C3664}"/>
          </ac:spMkLst>
        </pc:spChg>
        <pc:spChg chg="del mod">
          <ac:chgData name="Charlie Carlson" userId="a45f0fe5-4880-4e9f-8dc9-a7e9880fcf38" providerId="ADAL" clId="{CF5F65C6-D1F7-5BF4-B801-409E4ECF63BD}" dt="2025-09-26T19:37:09.593" v="1141" actId="478"/>
          <ac:spMkLst>
            <pc:docMk/>
            <pc:sldMk cId="162702434" sldId="728"/>
            <ac:spMk id="34" creationId="{02D0A02E-2305-1677-59D7-124737AE082B}"/>
          </ac:spMkLst>
        </pc:spChg>
        <pc:picChg chg="add del mod">
          <ac:chgData name="Charlie Carlson" userId="a45f0fe5-4880-4e9f-8dc9-a7e9880fcf38" providerId="ADAL" clId="{CF5F65C6-D1F7-5BF4-B801-409E4ECF63BD}" dt="2025-09-26T19:37:10.947" v="1142" actId="478"/>
          <ac:picMkLst>
            <pc:docMk/>
            <pc:sldMk cId="162702434" sldId="728"/>
            <ac:picMk id="4" creationId="{D4F5EF4B-190C-FE60-B81E-BCCB3FB67C6F}"/>
          </ac:picMkLst>
        </pc:picChg>
        <pc:picChg chg="add mod">
          <ac:chgData name="Charlie Carlson" userId="a45f0fe5-4880-4e9f-8dc9-a7e9880fcf38" providerId="ADAL" clId="{CF5F65C6-D1F7-5BF4-B801-409E4ECF63BD}" dt="2025-09-26T19:46:38.525" v="1144"/>
          <ac:picMkLst>
            <pc:docMk/>
            <pc:sldMk cId="162702434" sldId="728"/>
            <ac:picMk id="8" creationId="{4F202ABB-6652-26D4-C0DA-E4D83D947A75}"/>
          </ac:picMkLst>
        </pc:picChg>
        <pc:picChg chg="add del mod">
          <ac:chgData name="Charlie Carlson" userId="a45f0fe5-4880-4e9f-8dc9-a7e9880fcf38" providerId="ADAL" clId="{CF5F65C6-D1F7-5BF4-B801-409E4ECF63BD}" dt="2025-09-26T19:35:16.808" v="1085" actId="478"/>
          <ac:picMkLst>
            <pc:docMk/>
            <pc:sldMk cId="162702434" sldId="728"/>
            <ac:picMk id="2050" creationId="{10D753D5-63CC-023F-7990-B1991C648AC9}"/>
          </ac:picMkLst>
        </pc:picChg>
        <pc:cxnChg chg="del mod">
          <ac:chgData name="Charlie Carlson" userId="a45f0fe5-4880-4e9f-8dc9-a7e9880fcf38" providerId="ADAL" clId="{CF5F65C6-D1F7-5BF4-B801-409E4ECF63BD}" dt="2025-09-26T19:34:48.102" v="1075" actId="478"/>
          <ac:cxnSpMkLst>
            <pc:docMk/>
            <pc:sldMk cId="162702434" sldId="728"/>
            <ac:cxnSpMk id="14" creationId="{CB7B39AD-618D-8C00-D970-8643A2535C3D}"/>
          </ac:cxnSpMkLst>
        </pc:cxnChg>
        <pc:cxnChg chg="del mod">
          <ac:chgData name="Charlie Carlson" userId="a45f0fe5-4880-4e9f-8dc9-a7e9880fcf38" providerId="ADAL" clId="{CF5F65C6-D1F7-5BF4-B801-409E4ECF63BD}" dt="2025-09-26T19:34:48.102" v="1075" actId="478"/>
          <ac:cxnSpMkLst>
            <pc:docMk/>
            <pc:sldMk cId="162702434" sldId="728"/>
            <ac:cxnSpMk id="15" creationId="{8A3E85EF-BED4-32F0-80BD-93F99B7E09FF}"/>
          </ac:cxnSpMkLst>
        </pc:cxnChg>
        <pc:cxnChg chg="del mod">
          <ac:chgData name="Charlie Carlson" userId="a45f0fe5-4880-4e9f-8dc9-a7e9880fcf38" providerId="ADAL" clId="{CF5F65C6-D1F7-5BF4-B801-409E4ECF63BD}" dt="2025-09-26T19:34:48.102" v="1075" actId="478"/>
          <ac:cxnSpMkLst>
            <pc:docMk/>
            <pc:sldMk cId="162702434" sldId="728"/>
            <ac:cxnSpMk id="24" creationId="{5F32C8C8-EF72-8FCB-F6DF-AB16A718A18F}"/>
          </ac:cxnSpMkLst>
        </pc:cxnChg>
        <pc:cxnChg chg="del mod">
          <ac:chgData name="Charlie Carlson" userId="a45f0fe5-4880-4e9f-8dc9-a7e9880fcf38" providerId="ADAL" clId="{CF5F65C6-D1F7-5BF4-B801-409E4ECF63BD}" dt="2025-09-26T19:34:48.102" v="1075" actId="478"/>
          <ac:cxnSpMkLst>
            <pc:docMk/>
            <pc:sldMk cId="162702434" sldId="728"/>
            <ac:cxnSpMk id="27" creationId="{299EC93C-D0CA-E681-62BB-8FD0E8AD8289}"/>
          </ac:cxnSpMkLst>
        </pc:cxnChg>
        <pc:cxnChg chg="del mod">
          <ac:chgData name="Charlie Carlson" userId="a45f0fe5-4880-4e9f-8dc9-a7e9880fcf38" providerId="ADAL" clId="{CF5F65C6-D1F7-5BF4-B801-409E4ECF63BD}" dt="2025-09-26T19:34:48.102" v="1075" actId="478"/>
          <ac:cxnSpMkLst>
            <pc:docMk/>
            <pc:sldMk cId="162702434" sldId="728"/>
            <ac:cxnSpMk id="31" creationId="{178FABE2-B639-6C49-131A-8BF7FDC8B281}"/>
          </ac:cxnSpMkLst>
        </pc:cxnChg>
      </pc:sldChg>
      <pc:sldChg chg="add del">
        <pc:chgData name="Charlie Carlson" userId="a45f0fe5-4880-4e9f-8dc9-a7e9880fcf38" providerId="ADAL" clId="{CF5F65C6-D1F7-5BF4-B801-409E4ECF63BD}" dt="2025-09-26T19:34:50.209" v="1077"/>
        <pc:sldMkLst>
          <pc:docMk/>
          <pc:sldMk cId="1631965180" sldId="7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87B4-5FDD-144C-8225-342F6E9C2CCC}" type="datetimeFigureOut">
              <a:rPr lang="en-US" smtClean="0"/>
              <a:t>9/26/25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D848B-1488-8942-9D5E-3D3625ED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0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690C-0B1E-5A3E-FD66-0DF8DBDC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C5498-F95A-8D45-3F25-D7FFCCE16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BD0B7-150D-9ACA-8198-D72F41870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AB012-A1A1-DA05-F7C2-4EF49E3FF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DEDA-EA22-FACE-3973-23F00FA89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CCB9E-E448-76CC-9DE0-A621ED50A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88870-9417-A81B-626E-B79813EFC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8BE1-1F67-9985-87CD-C91D41E1B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99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556F1-76EC-94AD-BAEC-56C78FAA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5D991-64B6-B767-9456-73229FC33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5B43D-5B84-79A0-3701-874F3C39E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7AA8B-E81E-2215-067C-06C9716CE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781E-40CA-D607-0C87-D4073540F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6629E-E2A5-A8B4-9208-CFE86C864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000B0-28F0-9662-7B6F-0B3DA7ADC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2C706-EF96-73CA-3A1D-CC1E8EF4B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70C66-FC6C-19B8-2865-6785E946C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6296A-252D-1AAE-5F0D-C3012F82D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B6623-CEA6-FB51-FB67-A9851B4DD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22609-90F8-B702-E9BD-D61095DE8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7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59929-60DA-BD68-94F4-7C228AD9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FAE1C-BC7E-C003-DE5D-6755D9FAE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6877E-2BB0-2790-46EE-40E00BCB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5D525-90D7-7B8A-188A-612DE0CD5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3488F-2F0B-0368-7509-37FBE12E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F0B6A-CE2F-A389-A20E-60F265A29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5C763-3305-1800-C582-ACD950459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BE440-3718-8333-7AB9-02A4190D4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42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5734-6B97-15BC-43F3-2548ADAD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E1CA2-2F3C-0107-CC20-220C48DD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6476ED-0D8B-AE5F-CA0C-83A01C686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D1C3E-4A31-EEA5-65E6-9D07416FC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5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FCBF-6969-CDE7-DBB6-CBBED7EA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88DAD-EA85-D8E7-9162-FB6E56B69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08B2B-9311-7FE2-9A8F-F389F9276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3F48D-52E2-FC81-38AD-2DF6E0004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3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67E90-E184-09E0-9DE0-302FDC7B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0F3A3-9556-AB00-C20A-A4A7BA8B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B302E-E05C-3300-F6E0-A0E00FD03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D672-EA54-95F0-2498-72533B348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2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9AAEF-9F39-524B-6F66-917A0EC6E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80B1D-4CEE-4755-DF69-A87FDD4E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C49B7-E3BB-9673-E46E-5E15964F2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96969-01BA-A6A3-32C6-A933318A9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6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5B1CF-8C6A-7EC5-E76A-C6C6D021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082B9-8F3A-F147-FB08-A81C5FDD2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F45C4-A259-51C6-05CA-6590CC04C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B9A1A-89F0-5E09-BBA4-33F08F7B2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3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2EBF2-DF3B-0B1C-7255-4C316C7F1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84111-D876-037A-4F7A-637CF3ABF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99A29-F086-1B3F-DE39-6C5F8D1B9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F0E9-052D-D6E2-3B7A-92681EE30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7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F9CD2-A604-4D4B-96E9-DE4B96D4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727AA-3499-98E8-52F0-CB2A0C069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1FFDC-1453-2D29-594A-17296DD0F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96C5-BD6C-3A2B-9E1E-19AB81561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3F4AD-24A8-9C15-0A81-479D935D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CEA55-975A-198B-6D5E-E17717BBE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D61CE-3014-C329-9731-C23A40EDF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FAF6C-56E9-1CED-B7BC-5A928252F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96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2F57-EF88-3FA0-0FF2-A49F83776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5985D-4514-49F7-6EC5-355D78C09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F5EFB-5134-28CC-3405-494722849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29FE8-4B2E-823B-74FF-B8FA49D72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66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554B6-CD95-B97B-3D6C-FAE5F8A1C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48A4C-E3D8-6388-EAF0-652D66412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41A1A-C549-622A-C73E-3104280E1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1EA5-34EE-E236-562E-6887902BA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3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E0F7-208D-51BD-CE6B-B3FDCBD6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6CD86-BB53-687A-EBA1-BCBE87A44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F8FE8-9F2B-E806-9C47-DC50E1AF0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B0C30-F7C9-C719-DD05-B20058A56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6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CCC8E-5483-AC61-6BD7-F8F0E823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A9F93-0FFC-55AF-FE40-0632B10E2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C2B57-B638-B9FE-E68D-0AC49D5FA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0A696-B793-AEA3-1483-E35D457B0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8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41229-C43A-04CE-A00A-7100F78F8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822B5-1D88-787E-21A8-611464C1F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4BD65-EDEA-B3A0-5388-4A6A9057D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270B-990A-A2F5-9FF8-67D29465F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9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A8BEF-BA88-6E60-971F-773DFD7C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E4756-6963-9BB6-3C00-4E5F713F4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66A6D-91D8-B6F5-1527-97BC7CE57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D19C3-817A-E3E3-CFAE-471E80CB9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EBE48-BC83-0EA9-E6AF-7A33E2EA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BA0E2-28FD-1A93-A65C-866586FAC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015CB-B176-78F8-8943-662232952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BE84B-5356-844C-BB10-846A3063F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1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2F5D8-0499-CF67-225E-DBABF9529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2A563-8C7B-5FAF-5183-E9F7F4FA8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50B75-8EFA-0039-F882-B0106E99A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9204-79B9-9FD9-FF63-A883D911D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0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C61C-4DFC-6A03-5281-8CDF4796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8DA1E-6AA0-E24D-14D4-F0ABB5BD8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E2D0B-F08F-98A1-9D40-0DB7B967F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8F6C2-3881-893F-9C4F-020FCD158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8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18DD5-ED90-8586-A312-69BFD787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E37E9-7FD3-58FA-B916-D2EE7D0AE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79EBC-533B-1582-8E1F-AFD416E31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2F99C-00B8-C9C8-A206-D2EF3C45D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3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36350-6FC3-A296-9897-9F2CC31B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2AD77-FCF9-9A12-3B71-E03F71989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E7F48-6272-6504-543D-8390998BE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92915-4A56-15BC-D6B8-35A458A7F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27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2AB97-8475-BA90-504B-1C3A600CD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4E700-D325-08DA-894F-27D7455EF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92DE0-0E65-A6DB-AC14-3304EAEB8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59AF3-5F22-5FB3-1262-7589BA776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36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01501-0865-B4D6-B74E-3DCE4EA8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CC87B6-9306-DA01-0455-D769CAA83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3DDCD-B7D7-291A-FA1A-96C744F42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995B3-EDF5-68A4-5373-E24DCAF54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76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482D-FA4E-B4C3-2878-D7EDF6DB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D8518-6D8E-D8D0-6971-DFF977FCF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897F6-0FC7-D099-356E-A468438AE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083AE-4E56-6FF9-E22E-DE3D86D27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3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C411F-0E4F-99EF-1118-7977980D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8D80E-0479-8916-F399-8A8BB615E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ECF15-85D7-F541-3D43-8507979FA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D1ED-6284-6A64-13B1-5B42750F7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90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A25A9-1CB8-616A-FD09-E3C7B2033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C475A-587C-12BD-A2CF-942805388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E8ADE-C7D9-95CC-BE7D-413B481B0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293B0-3B8A-7AA5-A811-6AC151200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80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5ECB-6261-7DEC-8470-F4EFC31F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0EB30-3F4D-83DF-19F7-4A5D5277F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75812-088A-61B9-091D-2BC37BDA0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BBD4-DDDE-B4D5-2CCE-5DBB88590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298E2-A500-B5A3-B1DF-258CD3FB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E58E6-B557-CFF1-5354-E2AFE3B77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ACE1E-28DD-249A-CCDF-BE213F198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08BA2-1D43-B9D9-FE42-82EADCF8E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10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B5BFD-7888-9EEA-E37F-F04F7C593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5C769-4AC2-3583-715B-4F1FF1460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DD3E6-5CCE-9439-738C-817903BB6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8ED6-7C30-385E-7E46-5E2F6FC13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6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7991E-D01F-5620-B8DA-B93B1BDD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03DEB-28A2-97A2-8976-9F09BB842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65004-1A82-0439-1D46-89E527D7B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DA4F0-0B86-C937-9C99-7B4A8D50E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15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732CB-9FCC-0657-A74E-DEB453FB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10B88-0652-CFD1-9C3D-4A38F8421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DC9FB-4528-4785-D487-C136F1A7B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BB586-6DDC-BE07-1A4D-0AAAA407A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45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B3475-2BB8-4C1F-4D56-92C1C7D8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AC5EF-E808-9D1D-8C0B-271120EF0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7B69A-F582-317E-1629-558977E93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6392F-8C99-EB86-1874-C9C47F252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5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2BA2E-E8B9-3F33-EE9F-0363F6A9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00250-D2B1-F89A-2326-8B736E87F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6EBF8-43E5-78B2-A7E6-3F7E4E436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D06F3-FA98-76C7-9CB8-208C466CF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15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4F9D0-400F-4F1F-828E-F9E6339B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88E0D-ED4E-4372-3A57-D605797DB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FB19C-C6E5-B9E1-2EB1-F7D712810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D8ADC-1F07-0332-35A4-A0F7AD892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971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B58A-A660-EF8F-EB30-A6DE6D3D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25081-2479-98C7-92E7-75E0AF53D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27F73-CB5A-06D9-C868-20BBED7A5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4814C-A7AF-F4EE-8A63-CB396FD37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26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6BD45-C489-55CF-B544-2E09F4E6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6404D-26EA-5CDE-FDBE-EBD21A86B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138E5-EEEC-31BD-B737-616F44FBB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AC0B4-DCE5-52EC-B62E-EF8DD58B9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63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887E-6961-9194-DC88-FD300EB9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2A2DA-95C7-1439-FBBB-A332A2E38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154BF-5904-C252-0F9C-960D204FD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A53C-FBC7-5778-F9C6-FE679D68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624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D595-6838-E7D7-51B0-352A1DDCA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E2AD5-B481-6F49-DFBE-070ECB099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45953-4209-7D05-05ED-E430D2404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8682B-D6B6-DD9E-D5A6-727146ECC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C488-CDB4-F40D-D552-CD786A26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45FF2-7C5D-FAE0-F688-B658359DE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78A84-D1FD-4744-7255-954D8B8AB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2768A-530E-6982-9222-49F8FEBBD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612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FFD18-C392-D48A-DAF4-838F01DB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E7D62-485E-CB01-5AC8-562B1178C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DB53C-2DB6-36EA-2B77-598FF60A6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535F8-907A-D2CE-611D-139F2E5BF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3E33C-D819-82C5-FC47-979D8275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AFF03-AE9F-2BC0-1048-B05B4B53D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09631-4204-962F-9237-BB3DAC394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B69F9-3525-B164-10A4-6986BFC5F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336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833D2-E7DE-545F-418C-B47F80D6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5704A-8055-B260-9A6E-F179D4DCC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11796-72D5-4498-632B-F83D27177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ECD15-3B13-F678-BA06-2347789ED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98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1B31-B0D4-813B-01E9-D3520D06F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7F3A7-B04B-F8E8-CDB3-27694F9A4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E6965-E7A4-842F-906C-A0E9FBC60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A669-EB65-AB05-3CB3-8CEE77AE7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278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C28B-A07A-6749-7808-56A3107D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ACFC2-E59A-8655-1BD0-95B162366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4FC84-116D-1155-D620-F64CDF272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92DBE-6D77-AF31-E5F2-BF8F522EF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741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828C-26CC-04F5-95F5-68D65C4A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315C1-63DD-824E-721C-7E61D34F6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F274F-ADED-93C4-8A41-1CEF6CF2D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87F01-C726-9D01-E580-825249161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43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33D95-7479-AB21-8D11-404B8A9A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11BB0-A93E-6079-F88A-EFECCFCFC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04D70-4C02-CEC5-09C9-369076AA2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19B3B-85F5-67D2-03A8-311D0115D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15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ABC9-C050-9696-E834-AC834F104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C95E7-AA3B-39BF-2017-FE26EF072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761D9-1BF6-3154-64E4-BE06F55D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D7B37-C98D-02F5-5328-CB776F457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37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FF7F-E42E-1DDC-54D9-A14F94C5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1E9ED-4825-0CF5-D53F-EE5066992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3BF46-440B-95FE-025F-711F49BCF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42E4E-1C25-3B7A-C69A-1EE85E5F9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52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DA551-384C-C8B8-3C5A-89B57642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5E77F-B2C4-486E-882C-040752440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01A65-0A8C-16E8-56F2-F190612F1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34359-6381-4F93-9CA7-7DA5C17C5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7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256D-6BD6-9774-B988-880A05A26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AA752-729B-7DDA-02B2-45177DF5E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124F8-2F6E-32C7-734D-D2FA84EB3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6421B-AEEA-DCDF-5582-DC314AC1D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2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4F137-F867-E76A-FDE7-BE3C2B29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881BA-BDAF-CEB5-C37C-8FDC18AE3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6FE9E-8290-BEBF-3429-18181BB6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0ED15-ECF3-06B1-5DD7-2080D33C1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439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DB972-02E2-B6B7-B8E6-B1019EB6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15B5B-AE01-43E0-4594-A6FACDCC2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FED69-DF90-B30A-A770-945F5DBD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5109-BD41-0E43-05FC-8203A08DA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12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D007-D49A-2C74-13E4-EC6902F6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642C3-F2F6-16BA-EAC4-BD29C0B28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684B3-9F86-1920-CCB9-D31204C58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AF61E-1FF2-2274-76AA-BCD6A3190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52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2487B-80CA-7D59-1E6C-A1305E38F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C4B4D-85B0-E926-CEB4-4080E0DF7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997A5-2024-D136-14EC-EB047AF6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4ABD-9DAB-A51F-7785-96F9862F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9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21C8-442E-D269-A387-18A6CF7D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62A6F-9632-BCA6-5101-28E9050A6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964F0-6815-1B82-BD55-A04C3D866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DBF1-E137-6B4B-0E25-1ABA2151C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20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79C8E-83AD-A0AF-DDD6-1E7AB54A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65321-519B-F1AD-3170-4ED9635DF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7398A-15B6-99A8-78DA-B0ACC6B1E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D7189-9F5F-9554-B014-864091F20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36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D8D76-9C02-CBC9-0A33-75EF03649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0507E-B2DF-E333-7A6B-FD017FB58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A191B-7E4B-F429-9F47-DFFAC48E7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B0EAF-20CA-BFEB-F32A-A49D42A80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866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0CB0D-0119-AD95-824A-7795433B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04A1C-6275-2E58-9282-DC7B82E60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18EDA-7443-5575-ED5B-6B23F20EB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3F570-AD01-C493-2F43-D0693201B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91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584B-2E5A-EC5A-AD19-E7468E8F6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E7E54-CE67-5E67-7FC1-38FC2A778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CFD6D-43F8-FA0C-2CA0-A50ED286B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6DC66-648A-549E-6FC8-4A996C185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89A3-D641-424F-E548-331BD3F3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2A779-3335-6CA3-E9AF-6EECC5E68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51BC0-6655-09FD-3CF2-98A266EDF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21C6-EFCD-4DAD-0309-93B5D8059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6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741F2-F48A-D789-D13E-65EDF5BD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C2137-A496-589A-8A46-F53BC543C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2A2D3-EE85-75F6-828E-69FAC437B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05CFF-7CFC-A15B-E8C8-77546AE80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6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00029-5D8E-1BF8-E2D7-B1A43E7A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07FA7-0E8F-B9C2-A2B6-60790DE49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C4B83-3BAC-4338-A806-4F3FFFD6B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4435-02C7-F6A3-A0CB-7DB66EBF9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6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4191-7A30-373A-E8ED-EE939C5DF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759BB-002C-CEE5-F58E-4ADD5CCE0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1B9C-E87C-5322-832F-545F9041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8A69C-C63E-D57D-D2F2-A7FA1494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B0998-2DDB-570D-34DA-DEDDB98B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7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DFBF-8500-E65F-E28C-B289607C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7AACC-1F00-13BF-3F0F-B72F18890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C41C6-4125-4E1D-5308-5CF360AC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685D5-177F-030D-7BE3-82F19EDE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10672-6B80-48AA-686E-CA51E315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5B507C-B856-C3B7-0308-B7EC52DD1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425CE-475D-EAA9-1D65-4EFDCD9AB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551E2-5C06-5448-471C-F25CAB66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DAD3-EE45-F1EA-31F7-9E52FC4C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FBC2-21D4-ABA2-CFC9-55228551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EAFA-E589-BC35-A85F-F54918F3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580C2-8178-053D-C25F-2CAB7BC54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F641-1C28-DD6A-5BA6-F408F113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5DC9-CC5A-C57E-08FC-BABFAC08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D204-D443-B527-2534-BC5B0140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7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A153-FD52-C585-4E59-CA92F5C6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41D3-9A2E-FCBA-6EBF-660FE47C0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4E1D1-FFAC-1268-3A33-9B515A8B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BE1AA-918C-5CEF-6CE2-BB0EA6B7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9A791-614C-AB07-6642-1A9C8E53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3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951C-D8D3-8FAC-E9B4-0F252014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0545E-B0C5-F59D-E70F-4C5819A22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835A6-92F4-6F70-A773-BADC60349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D7685-685D-615F-3135-DD252AB1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DDB41-2B29-2541-10C0-E155286C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7D3ED-7E51-DEDE-4C5F-9D1362AD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1339-3B9B-307E-49EB-A3DE93FD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56A7-4C66-466D-834D-59B119C82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754FA-8990-5889-B371-6C0FD10AC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34033-592D-BD4A-94BF-F2465E6BA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BB10C-3AA2-7FD6-E7BC-8F1731F28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A83EC-5730-63D7-A06B-5BAB6294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4D8A8D-172C-C307-0492-EFCB00F2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91624-D619-51D8-ADC1-888B0B65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7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52497-158D-D861-E1BD-4D7A2D52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3C5A6-08D6-F6A3-1304-35123B63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83F1C-21C4-EB26-AF37-D52D32AB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CFF8C-5634-71C7-4D57-C2ADDEDB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1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1C15E-A1FF-5009-C3E0-3DD84BD9F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3FE8C-50E6-1463-C908-66B102D4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1E0F4-5E6C-B962-CEFB-C4AE743A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8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4F2E-7100-36C1-21BA-B36DFE10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56F16-A816-192B-FAB7-61C19F0F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20FA2-3F56-1D09-0F59-0CAA4F8CA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FA958-0118-414C-EBAF-F6F08761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54AFF-3DCF-AB3A-4151-4C745E3B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95B7F-8C44-8679-7B7B-439FA63A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3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2FCC-BF1B-128B-7A92-2496069B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DBC66-8FFB-A62F-930C-DE4CF6D4B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22FD-589D-E458-50FA-9EE331DB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D7A43-3AC3-5EFD-A346-3F7A43BE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011BD-AE56-3CDA-B557-5C027D485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64E13-1AE9-7867-6C32-C8787B2E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A1937-38AB-A1E5-4EA4-B99EAB03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18986-F5BE-CC90-99FE-976093849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25673-D8BF-854F-1D5D-8274BA923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7BAE29-B910-0841-86B3-C8F6AC1C9AEB}" type="datetimeFigureOut">
              <a:rPr lang="en-US" smtClean="0"/>
              <a:t>9/26/25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128C4-C7C0-404A-FAFF-812EA21E8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6909-E2C1-7B54-01B7-5F2882D3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5C5CEB-538E-5446-A0B8-FD39BD82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13 </a:t>
            </a:r>
          </a:p>
          <a:p>
            <a:r>
              <a:rPr lang="en-US" dirty="0"/>
              <a:t>Friday September 26th,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927224" y="3072849"/>
            <a:ext cx="9143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“BFS and DFS Runtime”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18AC-59B8-0C25-9934-ACB88117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B4E9-6F5D-24E7-F76C-9C1B7190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21D853-19D5-40B6-A8B2-8503537FF9A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50D1E6-EA4B-2238-E740-F7269BA45D3C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8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22D9-A9B7-DCA8-A783-B9DD58DC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009E-678E-F4FF-92A4-D89FA549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999C0-016B-8508-ADA8-62A5C25D75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DD703F-E1F1-13D4-5756-5EFE76C6A6B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2EDB7-E208-25D0-3663-DEF0E033E06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DBBF8-8DE0-A4FD-00DB-2C0E02E5A5FE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79040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0558-6222-C066-3F97-9752E8D9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AAC0-36E8-A3E2-4179-A20A17FB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19476F-502F-2B76-568B-149FB4A8EA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8E2093-4215-2659-C8DF-A95F4A699EFA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F8B6B-09F5-0CF5-E318-CA73AD8D7286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6B5E1-B9CA-3F39-C54A-5776D50442BD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5EFDE-3F3A-E4C6-724F-0038F2CDBFC5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68970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52C4-6518-97ED-1CE5-8042ECDE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DDF3-DD8D-A6F8-5BB1-97B672C0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EECEB-758D-4BDF-8B44-358F802BE3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60F651-F561-7801-46F9-8900F592A39B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DC492-6381-1D9E-F5BA-03B8950B9DB1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4C831-8862-16BD-30EB-9873EE33D64B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79984-8619-1B7E-E16C-D4ED47620A3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96410-8CF9-92C2-A31D-90D4E6D94C42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37712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64D70-DA6C-5421-4502-79D60F91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B18B-10E3-1B0B-6954-AE0B463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A89F21-7C1A-6C5E-03AB-557E99B711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ABE0FE-33D6-5201-3A5B-1357B1558E36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6655D-90D8-89D3-C488-34DE3C35EC4E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E26CF-F30F-CC78-A7B8-05443DBF8103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6D17B-F045-BFB9-BF92-6DD5F6E8C7E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E9450-9725-E0D5-4026-EC7CC8C623F4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A9BE5-6024-EDA1-972A-627AE858A1BD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03752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D977-C412-FCB6-B1E9-10EB2C8E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A3AF-394C-EBF7-360C-5710875A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46B0EF-7AA5-581B-BB7B-0F4DB17CA54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9A3700-BE46-6724-B85E-896392A07F3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F4157-3239-B83D-B385-AFFE29518667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6F0A5-DAAD-1A1C-28C4-47357C7D1D1D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02FDC-A069-3A77-DABA-0AD468464370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E0775-D7A6-A125-3BCB-7F6DEE676AA1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9FECE-8379-73B5-6CD2-5C17187D9BAE}"/>
              </a:ext>
            </a:extLst>
          </p:cNvPr>
          <p:cNvSpPr txBox="1"/>
          <p:nvPr/>
        </p:nvSpPr>
        <p:spPr>
          <a:xfrm>
            <a:off x="4662715" y="3487838"/>
            <a:ext cx="621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7BB1A-6526-2B5B-A849-BAAE794B8E7A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86501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E637D-CB78-6F41-9CAB-EF711F7F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80DB-AAC1-BFA0-CF52-C96FE5C4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655486-F593-BFB8-C6B0-52EF416394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F57B7D-A46A-7187-E4DE-CD70E66C6536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3785C-2B41-4A51-F7A1-0D8933316684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AD021-18D7-4C81-07C1-6DE602371E29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51A22-B9A9-313F-772A-6B182FF2A19E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26880-9216-50A5-D42C-A723978E448E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40CB5-633F-94A3-6CE4-D9265DF7F50C}"/>
                  </a:ext>
                </a:extLst>
              </p:cNvPr>
              <p:cNvSpPr txBox="1"/>
              <p:nvPr/>
            </p:nvSpPr>
            <p:spPr>
              <a:xfrm>
                <a:off x="4681225" y="3429000"/>
                <a:ext cx="2290499" cy="954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A: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40CB5-633F-94A3-6CE4-D9265DF7F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25" y="3429000"/>
                <a:ext cx="2290499" cy="954364"/>
              </a:xfrm>
              <a:prstGeom prst="rect">
                <a:avLst/>
              </a:prstGeom>
              <a:blipFill>
                <a:blip r:embed="rId3"/>
                <a:stretch>
                  <a:fillRect l="-5495" t="-552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3182E4E-1CAC-F371-6F3F-675048B3150F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756100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BF22B-7F30-3C62-76AC-176C882AC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E187-55A0-7B4A-B672-65A0B40C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180F05-6989-5F35-5FBE-386FD38929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46A13E-289E-3372-7F0F-22366E04EA71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8BDC2-34F9-1D67-A24E-DC0FAC6011A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A5732-CD28-3A5E-88B0-6A72B488A31C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48D24-0CCA-E7A4-DE9E-C490CADD136D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B0583-962C-3B05-3E60-1F261B2E40A4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DE7B8-2C2B-1F17-9E53-B937D9DE3845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90CE52-7215-0DA6-77DA-A2AF99564C26}"/>
              </a:ext>
            </a:extLst>
          </p:cNvPr>
          <p:cNvSpPr txBox="1"/>
          <p:nvPr/>
        </p:nvSpPr>
        <p:spPr>
          <a:xfrm>
            <a:off x="7747684" y="3934122"/>
            <a:ext cx="4163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layers max?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CD90D-8324-A5C3-6F1D-7EEDAA4CEB1E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752924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9020A-58BA-F625-6145-3211F0C7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E835-5276-9D65-399B-E6D2E549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E5C5B-5DF6-8196-A7CE-D57FDD28033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26089D-8626-6D6B-A61F-63B20F3F85AE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AB32A-5DC8-798A-9BFE-193E738486A0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93267-7B78-B87A-B1D0-29732ACDE7B3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3965-353A-4DAF-79CD-A0AEBD602878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5A974-99B3-334E-30AC-BE5C89237DCE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1FED-83BF-D43C-0745-3AFC1E83B4BE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30999-4444-7C4F-0E45-DEB17BBD67ED}"/>
              </a:ext>
            </a:extLst>
          </p:cNvPr>
          <p:cNvSpPr txBox="1"/>
          <p:nvPr/>
        </p:nvSpPr>
        <p:spPr>
          <a:xfrm>
            <a:off x="7747684" y="3934122"/>
            <a:ext cx="373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One for each vertex.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53BFE-4D72-46A4-D901-E78CE3421D2A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DB5AE-EEA9-3452-8A8F-4D9448DA5288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064202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AC30-708B-5FDA-0997-26C3B19F6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BB35-6234-4A17-B8B3-EFB10E2A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3595AF-6B82-3075-21AA-BA25B51536E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7F5F090-A82F-A501-A2F2-C3BCB190580D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55FB1-5323-5514-E264-EB20E55848C6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DBDE4-C4EA-C82F-E500-4C3B79F1FC46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047F1-6A86-B008-4F37-C1E68C511C05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595D4-BC87-2874-E384-47E6FB2143EB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B4DDC-05EE-36A1-61B8-74995A58EFF6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624B4-6C5F-D1D0-18C7-D1DC23C50FFA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D59E2-3B29-FB5F-9573-89F59DCC0976}"/>
              </a:ext>
            </a:extLst>
          </p:cNvPr>
          <p:cNvSpPr txBox="1"/>
          <p:nvPr/>
        </p:nvSpPr>
        <p:spPr>
          <a:xfrm>
            <a:off x="3525894" y="4372917"/>
            <a:ext cx="621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84A89-CD52-D55B-B746-5A0A2BD8A4B9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27519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645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Stacks &amp; Queues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Another BFS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Runtime Analysis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BFS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DFS 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Coloring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A3E9-7481-9B12-6A33-53DE0DFA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A07-7053-D684-305F-3E562DAA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D54029-11A9-E423-F9C6-A6ED08CB0C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4B1E1A-F695-4BA2-EF32-6BFEE9D8CF0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24D3D-9180-F6BC-CA85-4E0A236D7D89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22DFA-0984-F4C7-7EB7-98C1479BD934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D0027-695C-BDAC-2BA9-78B16A23EBF5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DCAF0-9CC1-BB22-9621-9C6E4FFEF00C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9F7F2-DD3F-932F-83C3-E8C6E053923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F7D75-2FA1-3D0E-92FD-FEAA3F0F9951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DDC5-A66B-A9F3-67DC-C36B6B2135A4}"/>
                  </a:ext>
                </a:extLst>
              </p:cNvPr>
              <p:cNvSpPr txBox="1"/>
              <p:nvPr/>
            </p:nvSpPr>
            <p:spPr>
              <a:xfrm>
                <a:off x="3519689" y="4370171"/>
                <a:ext cx="2290499" cy="954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A: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DDC5-A66B-A9F3-67DC-C36B6B21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689" y="4370171"/>
                <a:ext cx="2290499" cy="954364"/>
              </a:xfrm>
              <a:prstGeom prst="rect">
                <a:avLst/>
              </a:prstGeom>
              <a:blipFill>
                <a:blip r:embed="rId3"/>
                <a:stretch>
                  <a:fillRect l="-5495" t="-552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6023D47-70D9-081E-96DD-1F3989B96ABB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13AAC-3583-3508-313C-96AE3B82019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015379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A3CCE-59F5-DE12-51DE-A685055F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1C40-16E1-31B1-FAAA-291F7ECB3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49A803-473E-CA4B-39A2-BA5DBF42CA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A4B3E5-22D5-739C-B50C-D7A018292954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8B22E-754F-3CF0-1799-475FCC171F1C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0642D-44D2-B967-02CA-DFED4F1F2940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94EBB-848C-99AF-EBF2-270558E4A8E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6786-819F-E1D0-B094-AEDD8C1A2C70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5F725-E0B5-FDB7-B1ED-1E5079378E0C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49C51-947C-43D4-C796-505479CB7A5D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71222-DC66-2977-2A5E-E4D4CC92A33D}"/>
              </a:ext>
            </a:extLst>
          </p:cNvPr>
          <p:cNvSpPr txBox="1"/>
          <p:nvPr/>
        </p:nvSpPr>
        <p:spPr>
          <a:xfrm>
            <a:off x="7671560" y="4703803"/>
            <a:ext cx="3615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do we do this?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6ACCA-26DA-A85E-7E40-1D8F5BDD1CA8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BB53E-28BC-3EA5-151A-95DF25FA043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73826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D489-594B-DDE5-3A90-F875C9C9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801C-C80D-EADD-68D9-497BE1E6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Which should we use?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C1258A-46CB-14EA-9770-DC209F40AE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74D24997-BEBA-22B9-6078-F8BB1A81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746CC-93DA-8A0A-F807-745B23DB8E96}"/>
              </a:ext>
            </a:extLst>
          </p:cNvPr>
          <p:cNvSpPr txBox="1"/>
          <p:nvPr/>
        </p:nvSpPr>
        <p:spPr>
          <a:xfrm>
            <a:off x="7834717" y="3316877"/>
            <a:ext cx="43572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C418CB42-D5F7-FA25-D42E-9767D70E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8E0B6-AB7F-8FD7-51E4-6D856A205A48}"/>
              </a:ext>
            </a:extLst>
          </p:cNvPr>
          <p:cNvSpPr txBox="1"/>
          <p:nvPr/>
        </p:nvSpPr>
        <p:spPr>
          <a:xfrm>
            <a:off x="1042496" y="1814054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 O(n^2)</a:t>
            </a:r>
          </a:p>
          <a:p>
            <a:r>
              <a:rPr lang="en-US" sz="2400" dirty="0"/>
              <a:t>Lookup: O(1)</a:t>
            </a:r>
          </a:p>
          <a:p>
            <a:r>
              <a:rPr lang="en-US" sz="2400" dirty="0"/>
              <a:t>List Neighbors: O(n)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CC379-F697-6E68-B452-2B634AF81C9B}"/>
                  </a:ext>
                </a:extLst>
              </p:cNvPr>
              <p:cNvSpPr txBox="1"/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Space: O(n + m)</a:t>
                </a:r>
              </a:p>
              <a:p>
                <a:r>
                  <a:rPr lang="en-US" sz="2400" dirty="0"/>
                  <a:t>Lookup: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List Neighbors: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1CC379-F697-6E68-B452-2B634AF8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blipFill>
                <a:blip r:embed="rId5"/>
                <a:stretch>
                  <a:fillRect l="-2905" t="-5263" r="-2075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36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7FD8-15D5-2C2A-52DA-27C82387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CEF48-77DE-5FA3-117E-3E74CA62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 vs Adjacency Matrix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170E0-969B-00F0-8DD7-AD38C65F73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triangle with numbers and a red line&#10;&#10;AI-generated content may be incorrect.">
            <a:extLst>
              <a:ext uri="{FF2B5EF4-FFF2-40B4-BE49-F238E27FC236}">
                <a16:creationId xmlns:a16="http://schemas.microsoft.com/office/drawing/2014/main" id="{11758C61-45C1-2AD0-DBA8-93DD0130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2"/>
          <a:stretch>
            <a:fillRect/>
          </a:stretch>
        </p:blipFill>
        <p:spPr>
          <a:xfrm>
            <a:off x="4610459" y="1893266"/>
            <a:ext cx="2971081" cy="3131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4F61C-097B-F788-8A67-00AC6648E196}"/>
              </a:ext>
            </a:extLst>
          </p:cNvPr>
          <p:cNvSpPr txBox="1"/>
          <p:nvPr/>
        </p:nvSpPr>
        <p:spPr>
          <a:xfrm>
            <a:off x="7834717" y="3316877"/>
            <a:ext cx="43572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N[1] : [2] -&gt; [3]</a:t>
            </a:r>
          </a:p>
          <a:p>
            <a:r>
              <a:rPr lang="en-US" sz="2400" dirty="0"/>
              <a:t>N[2] : [1] -&gt; [3] -&gt; [5] </a:t>
            </a:r>
            <a:r>
              <a:rPr lang="en-US" sz="2400" dirty="0">
                <a:solidFill>
                  <a:srgbClr val="C00000"/>
                </a:solidFill>
              </a:rPr>
              <a:t>-&gt; [4]</a:t>
            </a:r>
          </a:p>
          <a:p>
            <a:r>
              <a:rPr lang="en-US" sz="2400" dirty="0"/>
              <a:t>N[3] : [1] -&gt; [2] -&gt; [5] -&gt; [7] -&gt; [8]</a:t>
            </a:r>
          </a:p>
          <a:p>
            <a:r>
              <a:rPr lang="en-US" sz="2400" dirty="0"/>
              <a:t>N[4] : </a:t>
            </a:r>
            <a:r>
              <a:rPr lang="en-US" sz="2400" dirty="0">
                <a:solidFill>
                  <a:srgbClr val="C00000"/>
                </a:solidFill>
              </a:rPr>
              <a:t>[2]</a:t>
            </a:r>
            <a:r>
              <a:rPr lang="en-US" sz="2400" dirty="0"/>
              <a:t> -&gt; [5]</a:t>
            </a:r>
          </a:p>
          <a:p>
            <a:r>
              <a:rPr lang="en-US" sz="2400" dirty="0"/>
              <a:t>N[5] : [2] -&gt; [3] -&gt; [4] -&gt; [6]</a:t>
            </a:r>
          </a:p>
          <a:p>
            <a:r>
              <a:rPr lang="en-US" sz="2400" dirty="0"/>
              <a:t>N[6] : [5]</a:t>
            </a:r>
          </a:p>
          <a:p>
            <a:r>
              <a:rPr lang="en-US" sz="2400" dirty="0"/>
              <a:t>N[7] : [3] -&gt; [8]</a:t>
            </a:r>
          </a:p>
          <a:p>
            <a:r>
              <a:rPr lang="en-US" sz="2400" dirty="0"/>
              <a:t>N[8] : [3] -&gt; [7]</a:t>
            </a:r>
          </a:p>
          <a:p>
            <a:endParaRPr lang="en-US" sz="2400" dirty="0"/>
          </a:p>
        </p:txBody>
      </p:sp>
      <p:pic>
        <p:nvPicPr>
          <p:cNvPr id="4" name="Picture 3" descr="A number grid with numbers&#10;&#10;AI-generated content may be incorrect.">
            <a:extLst>
              <a:ext uri="{FF2B5EF4-FFF2-40B4-BE49-F238E27FC236}">
                <a16:creationId xmlns:a16="http://schemas.microsoft.com/office/drawing/2014/main" id="{BC6A58F1-AB19-2284-6853-6CD39611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61012"/>
            <a:ext cx="3404936" cy="3328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36440-2335-828E-8BDF-B2B055F477FB}"/>
              </a:ext>
            </a:extLst>
          </p:cNvPr>
          <p:cNvSpPr txBox="1"/>
          <p:nvPr/>
        </p:nvSpPr>
        <p:spPr>
          <a:xfrm>
            <a:off x="1042496" y="1814054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Space: O(n^2)</a:t>
            </a:r>
          </a:p>
          <a:p>
            <a:r>
              <a:rPr lang="en-US" sz="2400" dirty="0"/>
              <a:t>Lookup: O(1)</a:t>
            </a:r>
          </a:p>
          <a:p>
            <a:r>
              <a:rPr lang="en-US" sz="2400" dirty="0"/>
              <a:t>List Neighbors: O(n)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302F79-22D4-B97D-51A5-6DE8E4C3CC1B}"/>
                  </a:ext>
                </a:extLst>
              </p:cNvPr>
              <p:cNvSpPr txBox="1"/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Space: O(n + m)</a:t>
                </a:r>
              </a:p>
              <a:p>
                <a:r>
                  <a:rPr lang="en-US" sz="2400" dirty="0"/>
                  <a:t>Lookup: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List Neighbors: 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302F79-22D4-B97D-51A5-6DE8E4C3C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45" y="1814053"/>
                <a:ext cx="3045001" cy="1200329"/>
              </a:xfrm>
              <a:prstGeom prst="rect">
                <a:avLst/>
              </a:prstGeom>
              <a:blipFill>
                <a:blip r:embed="rId5"/>
                <a:stretch>
                  <a:fillRect l="-2905" t="-5263" r="-2075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D44A38-BC12-9FED-B7FA-4F0B5FD38696}"/>
              </a:ext>
            </a:extLst>
          </p:cNvPr>
          <p:cNvSpPr/>
          <p:nvPr/>
        </p:nvSpPr>
        <p:spPr>
          <a:xfrm>
            <a:off x="7945395" y="2494343"/>
            <a:ext cx="3651001" cy="52004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2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269F-D3FC-0B1C-BEFD-D5731676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264A-C51C-4BAD-5D72-BC0878CD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494545-4636-AB2D-6384-9E8F24B440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0877D9F-F9C4-C8D4-B9D1-9D8F596BEB9C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C3984-ECE6-14A8-1076-F653CAF8B19E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4F3E3-B581-03C2-DAE1-0A5E6B66ED49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EB945-81C4-A6BF-D2ED-A4D9E770DD2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0C090-6B6F-0A9E-C84E-AE7255AB19BC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00BE74-FB20-D7A3-6E57-9C58A2FC1C3E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43EB7-6131-EFB8-6B67-BF42A567A858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8215B-E1AA-8046-75E6-E7E48F8E10E9}"/>
              </a:ext>
            </a:extLst>
          </p:cNvPr>
          <p:cNvSpPr txBox="1"/>
          <p:nvPr/>
        </p:nvSpPr>
        <p:spPr>
          <a:xfrm>
            <a:off x="7671560" y="4703803"/>
            <a:ext cx="2291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Linked List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75642-910C-5DE2-78DF-925788562665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16224-EEE1-8FE3-B9DD-F3CB39EECC41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418419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E2A1B-373E-5571-8F3D-0695613C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2521-4954-4A15-E72E-A495A938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150881-4844-4196-8B0A-7DFB06220C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B8C798-0DD2-8F6D-56B4-77CE0DAE16A9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68176-66AC-25D6-6FC4-94ABDD597464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FEC7E-AB6B-79B4-4F13-63E8C93D9708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026F1-3F91-D89C-B84A-F87CC6517BCC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613F6-B740-DF12-17ED-5DE19E7B3406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9B035-71DB-0910-4AE3-46BEC2347612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58926-F782-660B-A730-B54976CB28B9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794261-A0BF-C1D3-1DAC-76CE8755BEBB}"/>
                  </a:ext>
                </a:extLst>
              </p:cNvPr>
              <p:cNvSpPr txBox="1"/>
              <p:nvPr/>
            </p:nvSpPr>
            <p:spPr>
              <a:xfrm>
                <a:off x="1349366" y="4715364"/>
                <a:ext cx="105682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794261-A0BF-C1D3-1DAC-76CE8755B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366" y="4715364"/>
                <a:ext cx="1056828" cy="954107"/>
              </a:xfrm>
              <a:prstGeom prst="rect">
                <a:avLst/>
              </a:prstGeom>
              <a:blipFill>
                <a:blip r:embed="rId3"/>
                <a:stretch>
                  <a:fillRect l="-11905" t="-6579" r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02BC2BF-B454-969B-466E-9E294A5929A7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BB95C-C1F8-37BE-DD98-8EECCC3A6B2E}"/>
              </a:ext>
            </a:extLst>
          </p:cNvPr>
          <p:cNvSpPr txBox="1"/>
          <p:nvPr/>
        </p:nvSpPr>
        <p:spPr>
          <a:xfrm>
            <a:off x="7772051" y="4653943"/>
            <a:ext cx="4197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 for u?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F11BA-6546-11D6-295D-DE892CC14E19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1720261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78470-7BC9-D602-5A53-A97CECE2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979D-8BE3-C5BA-B29D-F28809B0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C6F91A-1F14-CF4A-DEBC-36E02FFD632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F89EAF-4C4D-AC01-EE28-95DD352952F3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A53A6-AA71-A1CC-6032-995D01E9FA6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FC8EA-C7AD-622C-7350-E7B8B9BF623E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8DB35-70F0-56A0-4890-E310991587AF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7AC54-44DD-424E-AF47-89428A784307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05B32-A569-EB50-6A45-45390C702898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3D2F8-93EC-DE46-3730-1EDA2AA15C33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1DB3-45B9-7D5A-3469-8E204BD71702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131170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1DB3-45B9-7D5A-3469-8E204BD71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1311706" cy="954107"/>
              </a:xfrm>
              <a:prstGeom prst="rect">
                <a:avLst/>
              </a:prstGeom>
              <a:blipFill>
                <a:blip r:embed="rId3"/>
                <a:stretch>
                  <a:fillRect l="-9615" t="-6579" r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392070E-0EED-2B88-FE84-8A8185ED6CAD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A362F-401A-6EA8-C6C3-8687BDF4CFE1}"/>
              </a:ext>
            </a:extLst>
          </p:cNvPr>
          <p:cNvSpPr txBox="1"/>
          <p:nvPr/>
        </p:nvSpPr>
        <p:spPr>
          <a:xfrm>
            <a:off x="7772051" y="4653943"/>
            <a:ext cx="4197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One time for each u!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E2AAF-F118-5A8D-6B30-50FAE57CE6BB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66967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C568-91DF-CD39-2695-07CD69CE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23CD-38BF-F734-621B-9F7C88CA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DC2ED2-E242-3DF9-6922-BB3B498559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BB5B73-F1F5-7C17-20E9-66A9CDF53C2F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50AA2-E5C6-3AC3-1378-8548EE69B4ED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8796C-D202-693A-F24F-7D3E5E8C1887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6D0E3-BC8E-5AEF-3E30-9038DE1A60E2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53386-09DA-2943-82EB-D6A3A9EA692A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31885-D7F5-90EE-3E03-FE96253FDE88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071AC-CD55-AA1C-0F30-FF7443557BA4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5A11D-A3ED-AEBB-0A53-AAC62DBEC0A6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5A11D-A3ED-AEBB-0A53-AAC62DBE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42FFB03-8738-F696-F373-AD8A4B751952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BE1CE-0B3D-6B18-AF20-0AD84A60B801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933764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BE6D-9921-8879-EC8E-E0ADD8F2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C4A0-D72D-EFEC-5082-2BE32717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D43B09-5C9C-BB2B-32F2-9708EDD06C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AA2F4C-CB61-A1A3-571B-B4E3194CA987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AFB7C-627A-5642-AF4F-AA38E33D2CD2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F2EDF-EA7D-BD14-0CF3-68A591B71D76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05B42-CE8F-690A-E1AE-BE5850D9B528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33D7F-D721-6267-6A61-697194D18F11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89DFA-0AB9-B3FE-759D-F222F93D9D82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A926C-ACED-173D-680C-692F87B67984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9F08C7-85C3-C1E6-79B3-F584F67D8594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9F08C7-85C3-C1E6-79B3-F584F67D8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F70BE54-756D-220C-27D0-4237231D77AB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F570D-DBEF-FE41-48B6-79DBB9175AB0}"/>
              </a:ext>
            </a:extLst>
          </p:cNvPr>
          <p:cNvSpPr txBox="1"/>
          <p:nvPr/>
        </p:nvSpPr>
        <p:spPr>
          <a:xfrm>
            <a:off x="2450757" y="5084831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86D49-94B5-6FA9-EAE9-CFDA7B674DF9}"/>
              </a:ext>
            </a:extLst>
          </p:cNvPr>
          <p:cNvSpPr txBox="1"/>
          <p:nvPr/>
        </p:nvSpPr>
        <p:spPr>
          <a:xfrm>
            <a:off x="3249276" y="552466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A4099-4964-38D8-9979-0B1E164A28F0}"/>
              </a:ext>
            </a:extLst>
          </p:cNvPr>
          <p:cNvSpPr txBox="1"/>
          <p:nvPr/>
        </p:nvSpPr>
        <p:spPr>
          <a:xfrm>
            <a:off x="3302272" y="5973006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2632-3823-4DBF-4B1B-065B3136159A}"/>
              </a:ext>
            </a:extLst>
          </p:cNvPr>
          <p:cNvSpPr txBox="1"/>
          <p:nvPr/>
        </p:nvSpPr>
        <p:spPr>
          <a:xfrm>
            <a:off x="597521" y="6312031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03083-BA9B-8BBC-A4FB-AA343BA268F0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329699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0C0B0-D973-695D-1695-23BCB45D5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3A54-BCF0-599A-392C-C0FB9981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15FBD3-DE30-3DBF-5944-23870D6956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1FF632-5BF4-8784-E1D6-BA5635B20FB8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DB7F5-06D9-528D-816D-31402D4BC09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6E9E1-2FD0-1339-9EEA-7EB7F5A4500F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A322A-29C5-5221-274D-F45740BDC9E1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E6476-5FE0-D12C-40CB-B2FDA23C38AF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DB20A-D725-4BBD-F2BB-EA39DF06B51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D4A7F-75A0-566C-AC50-668D35BA1DC6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132D34-6161-96F2-F791-3879DD070FC5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132D34-6161-96F2-F791-3879DD070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897DAE3-4142-9082-5B0F-207E40C42236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02B9B-489D-1A97-CB54-289FFC452F92}"/>
              </a:ext>
            </a:extLst>
          </p:cNvPr>
          <p:cNvSpPr txBox="1"/>
          <p:nvPr/>
        </p:nvSpPr>
        <p:spPr>
          <a:xfrm>
            <a:off x="-19428" y="634573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394656-E1E0-610E-DAD5-BFFDE3A68D38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394656-E1E0-610E-DAD5-BFFDE3A68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blipFill>
                <a:blip r:embed="rId4"/>
                <a:stretch>
                  <a:fillRect l="-13158" t="-7895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381FC-DC6E-CF85-0394-CA2781307799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381FC-DC6E-CF85-0394-CA278130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CCE01F-6479-6CB4-CDFC-EA23ECFAF30A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CCE01F-6479-6CB4-CDFC-EA23ECFAF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737557F-890D-9B26-FF04-BF54D026F9C5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202652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BADD-A3D6-D124-393A-1BB9B13DE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F415-5EE3-A86E-4B7C-7D90296A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2BA3E-0112-F80E-5489-6E8970E14C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E1BF90-541B-5A8A-CF3A-A12E3B799072}"/>
              </a:ext>
            </a:extLst>
          </p:cNvPr>
          <p:cNvSpPr txBox="1"/>
          <p:nvPr/>
        </p:nvSpPr>
        <p:spPr>
          <a:xfrm>
            <a:off x="838200" y="1690688"/>
            <a:ext cx="5919952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HW 2 Solutions Soon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3 Out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Team Emails Soon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No 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Registration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Quiz NEXT Monday!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Quiz Solutions Soon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Sample Midterms Soon-</a:t>
            </a:r>
            <a:r>
              <a:rPr lang="en-US" sz="3200" b="1" dirty="0" err="1">
                <a:solidFill>
                  <a:srgbClr val="333333"/>
                </a:solidFill>
              </a:rPr>
              <a:t>ish</a:t>
            </a:r>
            <a:endParaRPr lang="en-US" sz="3200" b="1" dirty="0">
              <a:solidFill>
                <a:srgbClr val="333333"/>
              </a:solidFill>
            </a:endParaRP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72C66A92-B1F2-6F2B-4EAD-465100282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D5B94-CFE0-FA93-44A7-9E02EE7357D6}"/>
              </a:ext>
            </a:extLst>
          </p:cNvPr>
          <p:cNvSpPr txBox="1"/>
          <p:nvPr/>
        </p:nvSpPr>
        <p:spPr>
          <a:xfrm>
            <a:off x="6096000" y="6342649"/>
            <a:ext cx="6201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333"/>
                </a:solidFill>
              </a:rPr>
              <a:t>Soon = Today… or before I go to sleep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4698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623B8-8D96-1185-2EBE-DD8B6F66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F1AC-1B36-21E1-7670-4AE74745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6AD67-E424-54F6-18AE-D1BA0EC7CB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C20E5F-E956-8897-C2DA-64ADAFC5D24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6A973-3027-D396-F8C2-4CEC04C39FDB}"/>
              </a:ext>
            </a:extLst>
          </p:cNvPr>
          <p:cNvSpPr txBox="1"/>
          <p:nvPr/>
        </p:nvSpPr>
        <p:spPr>
          <a:xfrm>
            <a:off x="0" y="186587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05730-6292-9FD7-E598-EACE5B62001F}"/>
              </a:ext>
            </a:extLst>
          </p:cNvPr>
          <p:cNvSpPr txBox="1"/>
          <p:nvPr/>
        </p:nvSpPr>
        <p:spPr>
          <a:xfrm>
            <a:off x="0" y="230601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7C915-4596-4295-047C-F132F731882F}"/>
              </a:ext>
            </a:extLst>
          </p:cNvPr>
          <p:cNvSpPr txBox="1"/>
          <p:nvPr/>
        </p:nvSpPr>
        <p:spPr>
          <a:xfrm>
            <a:off x="0" y="272149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25B584-8D30-9B98-33D4-A516AB7C05DB}"/>
              </a:ext>
            </a:extLst>
          </p:cNvPr>
          <p:cNvSpPr txBox="1"/>
          <p:nvPr/>
        </p:nvSpPr>
        <p:spPr>
          <a:xfrm>
            <a:off x="0" y="3087484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6FD7D-9A1B-0679-71C4-E038CA62FF47}"/>
              </a:ext>
            </a:extLst>
          </p:cNvPr>
          <p:cNvSpPr txBox="1"/>
          <p:nvPr/>
        </p:nvSpPr>
        <p:spPr>
          <a:xfrm>
            <a:off x="0" y="3477704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5E821-851C-75AF-4EB2-78B99A0ED6C3}"/>
              </a:ext>
            </a:extLst>
          </p:cNvPr>
          <p:cNvSpPr txBox="1"/>
          <p:nvPr/>
        </p:nvSpPr>
        <p:spPr>
          <a:xfrm>
            <a:off x="-4810" y="386895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45447-8FFB-200D-C654-279B89CA9DD7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245447-8FFB-200D-C654-279B89CA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957313" cy="954107"/>
              </a:xfrm>
              <a:prstGeom prst="rect">
                <a:avLst/>
              </a:prstGeom>
              <a:blipFill>
                <a:blip r:embed="rId3"/>
                <a:stretch>
                  <a:fillRect l="-13158" t="-6579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A2C14A2-4A39-8524-B4BF-1C5E462D5AFD}"/>
              </a:ext>
            </a:extLst>
          </p:cNvPr>
          <p:cNvSpPr txBox="1"/>
          <p:nvPr/>
        </p:nvSpPr>
        <p:spPr>
          <a:xfrm>
            <a:off x="0" y="433332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3C612-8297-B251-FF7A-A442515B3120}"/>
              </a:ext>
            </a:extLst>
          </p:cNvPr>
          <p:cNvSpPr txBox="1"/>
          <p:nvPr/>
        </p:nvSpPr>
        <p:spPr>
          <a:xfrm>
            <a:off x="-19428" y="634573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O(n)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68E9E2-76FB-1433-AE4B-5FD3C24E3143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68E9E2-76FB-1433-AE4B-5FD3C24E3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957313" cy="954107"/>
              </a:xfrm>
              <a:prstGeom prst="rect">
                <a:avLst/>
              </a:prstGeom>
              <a:blipFill>
                <a:blip r:embed="rId4"/>
                <a:stretch>
                  <a:fillRect l="-13158" t="-7895" r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CFF48-E9CC-C50D-DDDA-B37FD08EDBBF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CFF48-E9CC-C50D-DDDA-B37FD08E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FBC9-671C-D2EF-86F0-E32AA52C19AE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FBC9-671C-D2EF-86F0-E32AA52C1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957313" cy="954107"/>
              </a:xfrm>
              <a:prstGeom prst="rect">
                <a:avLst/>
              </a:prstGeom>
              <a:blipFill>
                <a:blip r:embed="rId5"/>
                <a:stretch>
                  <a:fillRect l="-12987" t="-6579" r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81EFC-6445-1901-5459-7E70D40F44D9}"/>
                  </a:ext>
                </a:extLst>
              </p:cNvPr>
              <p:cNvSpPr txBox="1"/>
              <p:nvPr/>
            </p:nvSpPr>
            <p:spPr>
              <a:xfrm>
                <a:off x="6095999" y="673236"/>
                <a:ext cx="218559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)</a:t>
                </a:r>
                <a:endParaRPr lang="en-US" sz="4000" b="0" dirty="0">
                  <a:solidFill>
                    <a:srgbClr val="C00000"/>
                  </a:solidFill>
                </a:endParaRPr>
              </a:p>
              <a:p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81EFC-6445-1901-5459-7E70D40F4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673236"/>
                <a:ext cx="2185598" cy="1323439"/>
              </a:xfrm>
              <a:prstGeom prst="rect">
                <a:avLst/>
              </a:prstGeom>
              <a:blipFill>
                <a:blip r:embed="rId6"/>
                <a:stretch>
                  <a:fillRect l="-9827" t="-7547" r="-8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85D056E-C92E-49E8-264B-66ECB96FF4C3}"/>
              </a:ext>
            </a:extLst>
          </p:cNvPr>
          <p:cNvSpPr txBox="1"/>
          <p:nvPr/>
        </p:nvSpPr>
        <p:spPr>
          <a:xfrm rot="5400000">
            <a:off x="-624896" y="686010"/>
            <a:ext cx="185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Total Time:</a:t>
            </a:r>
          </a:p>
        </p:txBody>
      </p:sp>
    </p:spTree>
    <p:extLst>
      <p:ext uri="{BB962C8B-B14F-4D97-AF65-F5344CB8AC3E}">
        <p14:creationId xmlns:p14="http://schemas.microsoft.com/office/powerpoint/2010/main" val="3447575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43E9E-4123-1900-D6D6-F5CC1FE8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6FF7-7E2B-264B-3BBD-7D5C82BC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I use a matrix?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C20467-CB1B-EBD5-ECE3-B4A4CDEB94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5337BB-3DF5-D526-3A06-4DDFE7683025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45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E86C-EE00-7011-A3AD-7C79E6AA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A884-3A48-E6B5-CCD5-291D5176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I use a matrix?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22AE4B-C9E0-A252-D1A4-3E1668D199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E32023-6C78-34F1-6502-018370C4F47E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3F670-49B5-7F88-B2D2-4621B17E3113}"/>
                  </a:ext>
                </a:extLst>
              </p:cNvPr>
              <p:cNvSpPr txBox="1"/>
              <p:nvPr/>
            </p:nvSpPr>
            <p:spPr>
              <a:xfrm>
                <a:off x="6503772" y="660879"/>
                <a:ext cx="171553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)</a:t>
                </a:r>
                <a:endParaRPr lang="en-US" sz="4000" b="0" dirty="0">
                  <a:solidFill>
                    <a:srgbClr val="C00000"/>
                  </a:solidFill>
                </a:endParaRPr>
              </a:p>
              <a:p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3F670-49B5-7F88-B2D2-4621B17E3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772" y="660879"/>
                <a:ext cx="1715534" cy="1323439"/>
              </a:xfrm>
              <a:prstGeom prst="rect">
                <a:avLst/>
              </a:prstGeom>
              <a:blipFill>
                <a:blip r:embed="rId3"/>
                <a:stretch>
                  <a:fillRect l="-13235" t="-7547" r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C20C21-27ED-6F18-6244-28040FE6DBA7}"/>
                  </a:ext>
                </a:extLst>
              </p:cNvPr>
              <p:cNvSpPr txBox="1"/>
              <p:nvPr/>
            </p:nvSpPr>
            <p:spPr>
              <a:xfrm>
                <a:off x="-60249" y="4832166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C20C21-27ED-6F18-6244-28040FE6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49" y="4832166"/>
                <a:ext cx="1257075" cy="954107"/>
              </a:xfrm>
              <a:prstGeom prst="rect">
                <a:avLst/>
              </a:prstGeom>
              <a:blipFill>
                <a:blip r:embed="rId4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66EF-0C15-DD38-74A6-90FF7E9CD6D0}"/>
                  </a:ext>
                </a:extLst>
              </p:cNvPr>
              <p:cNvSpPr txBox="1"/>
              <p:nvPr/>
            </p:nvSpPr>
            <p:spPr>
              <a:xfrm>
                <a:off x="-60250" y="5182147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66EF-0C15-DD38-74A6-90FF7E9C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250" y="5182147"/>
                <a:ext cx="1257075" cy="954107"/>
              </a:xfrm>
              <a:prstGeom prst="rect">
                <a:avLst/>
              </a:prstGeom>
              <a:blipFill>
                <a:blip r:embed="rId5"/>
                <a:stretch>
                  <a:fillRect l="-10000" t="-7895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EAF116-7837-B08B-EB48-73F0E689A686}"/>
                  </a:ext>
                </a:extLst>
              </p:cNvPr>
              <p:cNvSpPr txBox="1"/>
              <p:nvPr/>
            </p:nvSpPr>
            <p:spPr>
              <a:xfrm>
                <a:off x="-69921" y="5555965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EAF116-7837-B08B-EB48-73F0E689A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555965"/>
                <a:ext cx="1257075" cy="954107"/>
              </a:xfrm>
              <a:prstGeom prst="rect">
                <a:avLst/>
              </a:prstGeom>
              <a:blipFill>
                <a:blip r:embed="rId6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2F048-3A43-C595-995E-21D54559C7F6}"/>
                  </a:ext>
                </a:extLst>
              </p:cNvPr>
              <p:cNvSpPr txBox="1"/>
              <p:nvPr/>
            </p:nvSpPr>
            <p:spPr>
              <a:xfrm>
                <a:off x="-69921" y="5925798"/>
                <a:ext cx="12570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endParaRPr lang="en-US" sz="2800" b="0" dirty="0">
                  <a:solidFill>
                    <a:srgbClr val="C00000"/>
                  </a:solidFill>
                </a:endParaRP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2F048-3A43-C595-995E-21D54559C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921" y="5925798"/>
                <a:ext cx="1257075" cy="954107"/>
              </a:xfrm>
              <a:prstGeom prst="rect">
                <a:avLst/>
              </a:prstGeom>
              <a:blipFill>
                <a:blip r:embed="rId6"/>
                <a:stretch>
                  <a:fillRect l="-10000" t="-6579" r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346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817F-358A-64EB-C6BF-3E659CBE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2645EDDC-EF64-488C-B78C-BEF4AE8CB2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8528C9-7016-3741-94E2-A9756C65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D717B0-2C0A-C111-261E-717B9A9C263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636885-7CB1-F320-A1DF-5EB7BA65DE8E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1B7EE-1086-8972-2879-D9B69DD05D9C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</a:t>
            </a:r>
          </a:p>
          <a:p>
            <a:r>
              <a:rPr lang="en-US" dirty="0"/>
              <a:t>Queue :</a:t>
            </a:r>
          </a:p>
          <a:p>
            <a:r>
              <a:rPr lang="en-US" dirty="0"/>
              <a:t>u :</a:t>
            </a:r>
          </a:p>
          <a:p>
            <a:r>
              <a:rPr lang="en-US" dirty="0"/>
              <a:t>v 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36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7392-6C18-93DA-83BD-24ECF649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5F2B357B-EA3D-B793-9386-225BE53E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F7FB7-84DA-B539-349C-97894017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24B9AF-44AF-9501-6D29-B9C058D01B9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84A954-65B3-2C8B-37A3-9B2860137E94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92B8-AE5D-DAC6-3275-F0EFDE355D26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{1}</a:t>
            </a:r>
          </a:p>
          <a:p>
            <a:r>
              <a:rPr lang="en-US" dirty="0"/>
              <a:t>Queue : {1}</a:t>
            </a:r>
          </a:p>
          <a:p>
            <a:r>
              <a:rPr lang="en-US" dirty="0"/>
              <a:t>u : </a:t>
            </a:r>
          </a:p>
          <a:p>
            <a:r>
              <a:rPr lang="en-US" dirty="0"/>
              <a:t>v :</a:t>
            </a:r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8ABD88-9DAB-79BE-8F73-F5E6973352ED}"/>
              </a:ext>
            </a:extLst>
          </p:cNvPr>
          <p:cNvCxnSpPr/>
          <p:nvPr/>
        </p:nvCxnSpPr>
        <p:spPr>
          <a:xfrm flipH="1">
            <a:off x="4677103" y="1828800"/>
            <a:ext cx="4771317" cy="746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E526D1-52B5-BA3E-1861-214578144FA7}"/>
              </a:ext>
            </a:extLst>
          </p:cNvPr>
          <p:cNvCxnSpPr>
            <a:cxnSpLocks/>
          </p:cNvCxnSpPr>
          <p:nvPr/>
        </p:nvCxnSpPr>
        <p:spPr>
          <a:xfrm flipH="1">
            <a:off x="7830207" y="2201359"/>
            <a:ext cx="1618213" cy="6994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32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BCFE2-5B27-DCEC-CB72-EC4A63053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BB70EC0B-F6F0-D938-3EAB-54607D82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03F32-0474-BF86-88DB-0746071C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3C612B-DD32-70A2-D616-439E7D0F27A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B90AF7-5DF9-F37A-83E9-9848031C96B9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1A200-79F1-B1F4-35CE-7FC29BC35B64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{1}</a:t>
            </a:r>
          </a:p>
          <a:p>
            <a:r>
              <a:rPr lang="en-US" dirty="0"/>
              <a:t>Queue : {1}</a:t>
            </a:r>
          </a:p>
          <a:p>
            <a:r>
              <a:rPr lang="en-US" dirty="0"/>
              <a:t>u : </a:t>
            </a:r>
          </a:p>
          <a:p>
            <a:r>
              <a:rPr lang="en-US" dirty="0"/>
              <a:t>v :</a:t>
            </a:r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96C4C0-9973-A508-7603-BE06ACB6B8FF}"/>
              </a:ext>
            </a:extLst>
          </p:cNvPr>
          <p:cNvCxnSpPr>
            <a:cxnSpLocks/>
          </p:cNvCxnSpPr>
          <p:nvPr/>
        </p:nvCxnSpPr>
        <p:spPr>
          <a:xfrm flipH="1">
            <a:off x="4225159" y="2201359"/>
            <a:ext cx="5223261" cy="1227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72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52923-8FCB-3B0D-45CB-B9E8F58F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7EB864DA-25DB-7DE5-73BF-55C84E8F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6585F-7215-C922-AA49-7CCDE331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73975A-8024-417B-C745-D0F7A089AAC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F5258E-7693-39BC-67BD-C3922C0C1285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6C0B3-3701-9396-25B4-2838351794C0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{1}</a:t>
            </a:r>
          </a:p>
          <a:p>
            <a:r>
              <a:rPr lang="en-US" dirty="0"/>
              <a:t>Queue : {}</a:t>
            </a:r>
          </a:p>
          <a:p>
            <a:r>
              <a:rPr lang="en-US" dirty="0"/>
              <a:t>u : {1}</a:t>
            </a:r>
          </a:p>
          <a:p>
            <a:r>
              <a:rPr lang="en-US" dirty="0"/>
              <a:t>v :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C198BB-D5FA-8EC9-DE2A-D631B0B6FD72}"/>
              </a:ext>
            </a:extLst>
          </p:cNvPr>
          <p:cNvCxnSpPr>
            <a:cxnSpLocks/>
          </p:cNvCxnSpPr>
          <p:nvPr/>
        </p:nvCxnSpPr>
        <p:spPr>
          <a:xfrm flipH="1">
            <a:off x="3720662" y="2459421"/>
            <a:ext cx="5727758" cy="1334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86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EA033-4EC4-510A-028E-86C6AF17E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9CD9BCC2-67E3-40A1-4FCD-72E6741A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C8FFF-BBAD-BC73-71DA-75FE1758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F79E7F-7BD6-0456-8246-AD6622BF10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8F57AE-8944-6FF1-587C-36A3A7AE281F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91370-3EC2-62E7-9771-A079BF62439C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{1}</a:t>
            </a:r>
          </a:p>
          <a:p>
            <a:r>
              <a:rPr lang="en-US" dirty="0"/>
              <a:t>Queue : {}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2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3D3BFE-E12E-0B89-ABFE-18FD142643D2}"/>
              </a:ext>
            </a:extLst>
          </p:cNvPr>
          <p:cNvCxnSpPr>
            <a:cxnSpLocks/>
          </p:cNvCxnSpPr>
          <p:nvPr/>
        </p:nvCxnSpPr>
        <p:spPr>
          <a:xfrm flipH="1">
            <a:off x="6795951" y="2695972"/>
            <a:ext cx="2652469" cy="1434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06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D6771-A23A-79C7-3DAA-9185CA415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62EA24D8-8EA4-881C-A1A3-E6E8F2AC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71BF88-8263-FD93-CACF-380649B9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F0F7B-5213-D44A-0D8B-212F3B8BFFC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97741F-4E46-51E5-B767-0309FD73BE20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9A377-1DF8-BF76-13DC-F311A8103A9A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{1}</a:t>
            </a:r>
          </a:p>
          <a:p>
            <a:r>
              <a:rPr lang="en-US" dirty="0"/>
              <a:t>Queue : {}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2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F5B135-D196-C859-6537-519D3927AA19}"/>
              </a:ext>
            </a:extLst>
          </p:cNvPr>
          <p:cNvCxnSpPr>
            <a:cxnSpLocks/>
          </p:cNvCxnSpPr>
          <p:nvPr/>
        </p:nvCxnSpPr>
        <p:spPr>
          <a:xfrm flipH="1">
            <a:off x="6211614" y="2695972"/>
            <a:ext cx="3236806" cy="18970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297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6ACC1-3A23-0019-D28F-DCEF9259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C7787F58-7E8F-6981-6A75-4C77FD0E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9582D-F78D-E358-BECB-3F78D466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FA6A66-42F8-6878-59A5-C6840482D2B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DA4B69A-08A3-2733-3BBD-6E2530701662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7E13-2256-CF89-0D3F-7992B784945E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{1,2}</a:t>
            </a:r>
          </a:p>
          <a:p>
            <a:r>
              <a:rPr lang="en-US" dirty="0"/>
              <a:t>Queue : {}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2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6C339F-D67F-F15D-1BCF-0F10B5F01B17}"/>
              </a:ext>
            </a:extLst>
          </p:cNvPr>
          <p:cNvCxnSpPr>
            <a:cxnSpLocks/>
          </p:cNvCxnSpPr>
          <p:nvPr/>
        </p:nvCxnSpPr>
        <p:spPr>
          <a:xfrm flipH="1">
            <a:off x="6884276" y="1902372"/>
            <a:ext cx="2564144" cy="2995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94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1251-F7DA-271E-B72D-BE44AAA8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00E8-DAD9-2544-D6BD-039EE374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90DCB-7321-D727-B95A-A5F42245C0F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tack of chocolate chip cookies">
            <a:extLst>
              <a:ext uri="{FF2B5EF4-FFF2-40B4-BE49-F238E27FC236}">
                <a16:creationId xmlns:a16="http://schemas.microsoft.com/office/drawing/2014/main" id="{5ACD5D9E-1CEC-AB3E-9866-4711489C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30" y="1782240"/>
            <a:ext cx="3670471" cy="4902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01D19-A333-91E1-EE69-F73A8F60388A}"/>
              </a:ext>
            </a:extLst>
          </p:cNvPr>
          <p:cNvSpPr txBox="1"/>
          <p:nvPr/>
        </p:nvSpPr>
        <p:spPr>
          <a:xfrm>
            <a:off x="838199" y="1690688"/>
            <a:ext cx="59827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 data structure for maintaining a set of elements.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We can add and remove elements from the stack in constant time.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When we remove an element, we get the last element that was added. 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“last-in, first-out” or LIFO</a:t>
            </a:r>
          </a:p>
        </p:txBody>
      </p:sp>
    </p:spTree>
    <p:extLst>
      <p:ext uri="{BB962C8B-B14F-4D97-AF65-F5344CB8AC3E}">
        <p14:creationId xmlns:p14="http://schemas.microsoft.com/office/powerpoint/2010/main" val="2655904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394B-F800-54C3-8594-FF836793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354874B8-E6C7-37E6-6BD2-22C4935C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565FD-6540-B217-8B76-FFDD62A9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9199F-D9C7-FE3A-4757-70D76258046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991CDC-FE0D-CF70-D5F5-9D9CBADC2A69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519C6-0FCE-2085-E92A-DC20580CD171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{1,2}</a:t>
            </a:r>
          </a:p>
          <a:p>
            <a:r>
              <a:rPr lang="en-US" dirty="0"/>
              <a:t>Queue : {2}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2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04E412-13E0-01F7-474C-1D15A3BBD5AD}"/>
              </a:ext>
            </a:extLst>
          </p:cNvPr>
          <p:cNvCxnSpPr>
            <a:cxnSpLocks/>
          </p:cNvCxnSpPr>
          <p:nvPr/>
        </p:nvCxnSpPr>
        <p:spPr>
          <a:xfrm flipH="1">
            <a:off x="4845269" y="2201359"/>
            <a:ext cx="4603151" cy="32219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89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4866-763F-49BA-DE03-0345DD1C1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2EC7D33C-50F6-DEAE-3308-A998AA4EE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F8738-AF85-F840-8CAD-31A82A2B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4072D0-A7A8-7C93-9487-8C71E5B000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CFDBC8-4B37-0473-EB64-C80872149FD0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0A0-4E6F-D70E-A71C-C42B30F9A99C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{1,2}</a:t>
            </a:r>
          </a:p>
          <a:p>
            <a:r>
              <a:rPr lang="en-US" dirty="0"/>
              <a:t>Queue : {2}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3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C1CDE9-EA06-DB59-8DF0-63422951D5DA}"/>
              </a:ext>
            </a:extLst>
          </p:cNvPr>
          <p:cNvCxnSpPr>
            <a:cxnSpLocks/>
          </p:cNvCxnSpPr>
          <p:nvPr/>
        </p:nvCxnSpPr>
        <p:spPr>
          <a:xfrm flipH="1">
            <a:off x="6795951" y="2690648"/>
            <a:ext cx="2652469" cy="1460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562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BA9C-28AC-359B-22C9-70E4F967A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E3367DE8-9DD8-DFFA-FAB0-83254D983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CD28F-2EEB-B6A7-0D75-24026B02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41DB05-BD61-DA87-6E22-55416871B7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FBC6369-EA91-0EA0-B884-071CFB1D0EFB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9A82D-4802-A9F6-519A-D6D41574A57D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{1,2}</a:t>
            </a:r>
          </a:p>
          <a:p>
            <a:r>
              <a:rPr lang="en-US" dirty="0"/>
              <a:t>Queue : {2}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3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8E41E3-2BBB-D08E-38F6-C8965500CFCA}"/>
              </a:ext>
            </a:extLst>
          </p:cNvPr>
          <p:cNvCxnSpPr>
            <a:cxnSpLocks/>
          </p:cNvCxnSpPr>
          <p:nvPr/>
        </p:nvCxnSpPr>
        <p:spPr>
          <a:xfrm flipH="1">
            <a:off x="6180083" y="1912883"/>
            <a:ext cx="3268337" cy="2701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840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6CE4-646F-DB92-B5B0-E942B930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2FA91DE4-55CF-1838-07C7-8609210B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E05AC-656D-AD1A-B7CE-5B109CE9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94C925-D4C8-B334-E86D-040163710AA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E4DCF2-1ABB-D290-1D49-18410DBAEA20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E03E3-5CEB-CBE1-65B4-FD9CB5FCEF14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{1,2,3}</a:t>
            </a:r>
          </a:p>
          <a:p>
            <a:r>
              <a:rPr lang="en-US" dirty="0"/>
              <a:t>Queue : {2}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3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DF49CE-5660-B8BF-C662-355E069F350D}"/>
              </a:ext>
            </a:extLst>
          </p:cNvPr>
          <p:cNvCxnSpPr>
            <a:cxnSpLocks/>
          </p:cNvCxnSpPr>
          <p:nvPr/>
        </p:nvCxnSpPr>
        <p:spPr>
          <a:xfrm flipH="1">
            <a:off x="6894786" y="1912883"/>
            <a:ext cx="2553634" cy="2995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79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FA81-2EB9-3AD8-4E3F-6B22D6C1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7D0C7F09-522F-34E0-5AB5-6012879F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18CF6-398B-181E-D832-7DAA14197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0EDDE7-7070-2EC7-4184-868514AE9C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82D4B5-158F-11B0-CA22-B4BF4555A8E2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D66A5-C432-5A31-273F-A3A179D82D8D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{1,2,3}</a:t>
            </a:r>
          </a:p>
          <a:p>
            <a:r>
              <a:rPr lang="en-US" dirty="0"/>
              <a:t>Queue : {2, 3}</a:t>
            </a:r>
          </a:p>
          <a:p>
            <a:r>
              <a:rPr lang="en-US" dirty="0"/>
              <a:t>u : 1</a:t>
            </a:r>
          </a:p>
          <a:p>
            <a:r>
              <a:rPr lang="en-US" dirty="0"/>
              <a:t>v : 3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EFB00E-5369-83AB-2718-797F44CC394A}"/>
              </a:ext>
            </a:extLst>
          </p:cNvPr>
          <p:cNvCxnSpPr>
            <a:cxnSpLocks/>
          </p:cNvCxnSpPr>
          <p:nvPr/>
        </p:nvCxnSpPr>
        <p:spPr>
          <a:xfrm flipH="1">
            <a:off x="4855779" y="2201359"/>
            <a:ext cx="4592641" cy="3145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050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7D4BE-5693-E985-FB31-B5E3FB6D5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88E054B6-08E8-D76E-B03D-AA80D0D5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01CB1-169A-9A69-FC08-35DCEB98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8E43E7-31B0-2898-A955-8E16BC5D79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0AE2B7-56C3-D218-8F5E-2698FDB72F76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52824-7B1E-0EBC-ADF5-993E12DC7142}"/>
              </a:ext>
            </a:extLst>
          </p:cNvPr>
          <p:cNvSpPr txBox="1"/>
          <p:nvPr/>
        </p:nvSpPr>
        <p:spPr>
          <a:xfrm>
            <a:off x="9448420" y="1687337"/>
            <a:ext cx="2445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{1,2,3}</a:t>
            </a:r>
          </a:p>
          <a:p>
            <a:r>
              <a:rPr lang="en-US" dirty="0"/>
              <a:t>Queue : {3}</a:t>
            </a:r>
          </a:p>
          <a:p>
            <a:r>
              <a:rPr lang="en-US" dirty="0"/>
              <a:t>u : 2</a:t>
            </a:r>
          </a:p>
          <a:p>
            <a:r>
              <a:rPr lang="en-US" dirty="0"/>
              <a:t>v : …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D07FD5-3428-7454-4806-53194BCC38C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10152" y="2426001"/>
            <a:ext cx="5738268" cy="13682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825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F4275-77EE-E199-A58C-A39DECBC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F878E469-E995-3D37-1E2B-876DC849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F5037-2906-9B7A-69CA-E2B658B36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D1C698-4765-FDA3-6194-91723624A20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6AF722F-25BC-C1E7-16AD-D9100DA587A7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53A0-4647-E3F7-9976-A18625A190F5}"/>
              </a:ext>
            </a:extLst>
          </p:cNvPr>
          <p:cNvSpPr txBox="1"/>
          <p:nvPr/>
        </p:nvSpPr>
        <p:spPr>
          <a:xfrm>
            <a:off x="9448420" y="1687337"/>
            <a:ext cx="2922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{1,2,3, 4, 5}</a:t>
            </a:r>
          </a:p>
          <a:p>
            <a:r>
              <a:rPr lang="en-US" dirty="0"/>
              <a:t>Queue : {3, 4, 5}</a:t>
            </a:r>
          </a:p>
          <a:p>
            <a:r>
              <a:rPr lang="en-US" dirty="0"/>
              <a:t>u : 2</a:t>
            </a:r>
          </a:p>
          <a:p>
            <a:r>
              <a:rPr lang="en-US" dirty="0"/>
              <a:t>v : …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575D83-C3E6-C6DC-95A1-BB1828186BB5}"/>
              </a:ext>
            </a:extLst>
          </p:cNvPr>
          <p:cNvCxnSpPr>
            <a:cxnSpLocks/>
          </p:cNvCxnSpPr>
          <p:nvPr/>
        </p:nvCxnSpPr>
        <p:spPr>
          <a:xfrm flipH="1">
            <a:off x="3710152" y="2201359"/>
            <a:ext cx="5738268" cy="1592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647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2041-840D-B22F-F147-B787330D8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F66B8863-90E1-9F6E-E08D-A8EF9F740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C669D-17FD-DD91-3452-37523E85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31A7BF-CC6A-E625-A05D-4C315072D03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305BB77-3AA4-D917-D71E-ECD841EA6B14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EEF74-DFC9-0D11-0157-DEFCED0DCBE2}"/>
              </a:ext>
            </a:extLst>
          </p:cNvPr>
          <p:cNvSpPr txBox="1"/>
          <p:nvPr/>
        </p:nvSpPr>
        <p:spPr>
          <a:xfrm>
            <a:off x="9448420" y="1687337"/>
            <a:ext cx="2922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{1,2,3, 4, 5}</a:t>
            </a:r>
          </a:p>
          <a:p>
            <a:r>
              <a:rPr lang="en-US" dirty="0"/>
              <a:t>Queue : {4, 5}</a:t>
            </a:r>
          </a:p>
          <a:p>
            <a:r>
              <a:rPr lang="en-US" dirty="0"/>
              <a:t>u : 3</a:t>
            </a:r>
          </a:p>
          <a:p>
            <a:r>
              <a:rPr lang="en-US" dirty="0"/>
              <a:t>v :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71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DF5B-6035-6C04-0770-56C31B06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BCB8D805-4346-1132-1C29-41B468C26E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59D8F-9F31-60D6-31AC-75190622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ACAAE1-DD4E-B136-4BDB-54B90DA3B3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659C0A-230F-71CA-669D-DAAEE2C61CBB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01E9A-6B27-4317-13CB-4B0B5B29D3D9}"/>
              </a:ext>
            </a:extLst>
          </p:cNvPr>
          <p:cNvSpPr txBox="1"/>
          <p:nvPr/>
        </p:nvSpPr>
        <p:spPr>
          <a:xfrm>
            <a:off x="9448420" y="1687337"/>
            <a:ext cx="3279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</a:t>
            </a:r>
            <a:r>
              <a:rPr lang="en-US" sz="1600" dirty="0"/>
              <a:t>{1,2,3,4,5,7,8,6}</a:t>
            </a:r>
          </a:p>
          <a:p>
            <a:r>
              <a:rPr lang="en-US" dirty="0"/>
              <a:t>Queue : {7, 8}</a:t>
            </a:r>
          </a:p>
          <a:p>
            <a:r>
              <a:rPr lang="en-US" dirty="0"/>
              <a:t>u : 5</a:t>
            </a:r>
          </a:p>
          <a:p>
            <a:r>
              <a:rPr lang="en-US" dirty="0"/>
              <a:t>v :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4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77F13-6FBF-05A8-D7B8-F7DDCECAC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triangle with circles and lines&#10;&#10;AI-generated content may be incorrect.">
            <a:extLst>
              <a:ext uri="{FF2B5EF4-FFF2-40B4-BE49-F238E27FC236}">
                <a16:creationId xmlns:a16="http://schemas.microsoft.com/office/drawing/2014/main" id="{E81B04B3-381E-EC24-1CEB-B9C1E4B36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4"/>
          <a:stretch>
            <a:fillRect/>
          </a:stretch>
        </p:blipFill>
        <p:spPr>
          <a:xfrm>
            <a:off x="6795951" y="2201359"/>
            <a:ext cx="5396049" cy="454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4CA0A-0030-3E2D-1BD3-9199728F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New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BB7808-65D1-5DF0-EC84-DF9D54951A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192AD0E-68D9-8BB1-7D04-8D358512E6BC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A89EE-0FC8-11A7-44EE-C3FA1A20A741}"/>
              </a:ext>
            </a:extLst>
          </p:cNvPr>
          <p:cNvSpPr txBox="1"/>
          <p:nvPr/>
        </p:nvSpPr>
        <p:spPr>
          <a:xfrm>
            <a:off x="9448420" y="1687337"/>
            <a:ext cx="3279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Discovered : </a:t>
            </a:r>
            <a:r>
              <a:rPr lang="en-US" sz="1600" dirty="0"/>
              <a:t>{1,2,3,4,5,7,8,6}</a:t>
            </a:r>
          </a:p>
          <a:p>
            <a:r>
              <a:rPr lang="en-US" dirty="0"/>
              <a:t>Queue : {}</a:t>
            </a:r>
          </a:p>
          <a:p>
            <a:r>
              <a:rPr lang="en-US" dirty="0"/>
              <a:t>u : …</a:t>
            </a:r>
          </a:p>
          <a:p>
            <a:r>
              <a:rPr lang="en-US" dirty="0"/>
              <a:t>v : …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EC285-7105-D9F4-66F1-FF0AB4EAD927}"/>
              </a:ext>
            </a:extLst>
          </p:cNvPr>
          <p:cNvSpPr txBox="1"/>
          <p:nvPr/>
        </p:nvSpPr>
        <p:spPr>
          <a:xfrm>
            <a:off x="147145" y="6234616"/>
            <a:ext cx="7778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Note: We never visit anything in level i before </a:t>
            </a:r>
            <a:r>
              <a:rPr lang="en-US" sz="2800" dirty="0" err="1"/>
              <a:t>i</a:t>
            </a:r>
            <a:r>
              <a:rPr lang="en-US" sz="2800" dirty="0"/>
              <a:t> – 1.</a:t>
            </a:r>
          </a:p>
        </p:txBody>
      </p:sp>
    </p:spTree>
    <p:extLst>
      <p:ext uri="{BB962C8B-B14F-4D97-AF65-F5344CB8AC3E}">
        <p14:creationId xmlns:p14="http://schemas.microsoft.com/office/powerpoint/2010/main" val="147842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C3F3-008E-9C62-B5A0-704AE6FD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0906-457A-640D-009E-E3E46891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Queue?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A55F-B5BC-93BE-A996-257158F1632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51EC8F4-A827-8793-E50D-FBBF904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F53F3D-FA94-06A9-E0CF-8CD2EBA9B254}"/>
              </a:ext>
            </a:extLst>
          </p:cNvPr>
          <p:cNvSpPr txBox="1"/>
          <p:nvPr/>
        </p:nvSpPr>
        <p:spPr>
          <a:xfrm>
            <a:off x="706926" y="1773229"/>
            <a:ext cx="64723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 data structure for maintaining a set of elements.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We can add and remove elements from the stack in constant time.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When we remove an element, we get the first element that was added (and is still in the set). 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“first-in, first-out” or FIFO</a:t>
            </a:r>
          </a:p>
        </p:txBody>
      </p:sp>
    </p:spTree>
    <p:extLst>
      <p:ext uri="{BB962C8B-B14F-4D97-AF65-F5344CB8AC3E}">
        <p14:creationId xmlns:p14="http://schemas.microsoft.com/office/powerpoint/2010/main" val="1747948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65E4D-D0F3-54E7-5A6C-9D0D4A878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A5E0-87C9-300A-0C36-FCD5A4D8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(Assume Linked List)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B4AC86-9ED6-78A7-CEAC-47F9A467AC8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B75CEF-3658-22AD-FB09-62E9F7115E5C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</p:spTree>
    <p:extLst>
      <p:ext uri="{BB962C8B-B14F-4D97-AF65-F5344CB8AC3E}">
        <p14:creationId xmlns:p14="http://schemas.microsoft.com/office/powerpoint/2010/main" val="3471016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16D19-02D4-3B94-79E0-528C7F0E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6187-2A90-AF67-EBEE-030748E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runtime? O(</a:t>
            </a:r>
            <a:r>
              <a:rPr lang="en-US" dirty="0" err="1"/>
              <a:t>m+n</a:t>
            </a:r>
            <a:r>
              <a:rPr lang="en-US" dirty="0"/>
              <a:t>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41F583-06A0-B770-AFFA-B2B7472B9A5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7FEC6C-1855-F088-DF5D-1AD18749C142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Queue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Q.dequeue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388BD-9CDA-D4E3-0A13-DB6896C99DA3}"/>
              </a:ext>
            </a:extLst>
          </p:cNvPr>
          <p:cNvSpPr txBox="1"/>
          <p:nvPr/>
        </p:nvSpPr>
        <p:spPr>
          <a:xfrm>
            <a:off x="7097966" y="4370428"/>
            <a:ext cx="5094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Note: We only do this inner loop at most twice per edge.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F9E27-1008-F559-66F8-7A032FF37401}"/>
              </a:ext>
            </a:extLst>
          </p:cNvPr>
          <p:cNvSpPr txBox="1"/>
          <p:nvPr/>
        </p:nvSpPr>
        <p:spPr>
          <a:xfrm>
            <a:off x="4233896" y="3113963"/>
            <a:ext cx="7511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Note: We only do this outer loop at most once per vertex.</a:t>
            </a:r>
          </a:p>
        </p:txBody>
      </p:sp>
    </p:spTree>
    <p:extLst>
      <p:ext uri="{BB962C8B-B14F-4D97-AF65-F5344CB8AC3E}">
        <p14:creationId xmlns:p14="http://schemas.microsoft.com/office/powerpoint/2010/main" val="3984220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71C8-EE71-25EF-5483-DB24736B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A8E7E110-1D49-9CFF-E5B9-351757518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7073241" y="2375345"/>
            <a:ext cx="4651757" cy="4257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105DE-0A4D-BA8F-F421-8E75B6C6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we change the queue to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C0EC82-E8B8-9A69-37A0-E4EDAA7512F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A3B616-179B-1A21-7C42-752BE485E55D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???(s):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</p:spTree>
    <p:extLst>
      <p:ext uri="{BB962C8B-B14F-4D97-AF65-F5344CB8AC3E}">
        <p14:creationId xmlns:p14="http://schemas.microsoft.com/office/powerpoint/2010/main" val="960382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F77E-F39A-9E60-37C4-E43ADDF12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374CBA3C-8F7E-A168-B082-327272AF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7073241" y="2375345"/>
            <a:ext cx="4651757" cy="4257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E9302-6552-762A-5E31-67B87DDF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we change the queue to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FBAE78-3E98-9A86-E97B-AAB8D0B838F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8C6730-A87B-DC0B-FF22-A1C68E463510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???(s):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3A247B-5069-9A88-A378-A023632592D5}"/>
              </a:ext>
            </a:extLst>
          </p:cNvPr>
          <p:cNvSpPr/>
          <p:nvPr/>
        </p:nvSpPr>
        <p:spPr>
          <a:xfrm>
            <a:off x="8828690" y="2648607"/>
            <a:ext cx="1093076" cy="10089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6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944F-B460-813C-C4A8-ED4D2F52F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BA848682-ECAB-107A-70CF-12793741F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2"/>
          <a:stretch>
            <a:fillRect/>
          </a:stretch>
        </p:blipFill>
        <p:spPr>
          <a:xfrm>
            <a:off x="7073241" y="2375345"/>
            <a:ext cx="4651757" cy="4257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F4D96D-490A-4D15-2569-DF66C2CE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if we change the queue to a stack?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DDE283-45AC-6B23-4F4C-B5B75375C0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6705B58-898E-5756-1E2A-3D9BB5E44588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???(s):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</p:spTree>
    <p:extLst>
      <p:ext uri="{BB962C8B-B14F-4D97-AF65-F5344CB8AC3E}">
        <p14:creationId xmlns:p14="http://schemas.microsoft.com/office/powerpoint/2010/main" val="1912768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A79BD-9DBA-59F8-57CB-53A9AB7C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082E-0334-2266-FCAE-FEFEF9DF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A: We DFS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B4B0A4-8578-0224-3B2F-B74D7E7471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5FAD0D-CDA5-FA2F-ECD3-6BD604D3DFB5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</p:spTree>
    <p:extLst>
      <p:ext uri="{BB962C8B-B14F-4D97-AF65-F5344CB8AC3E}">
        <p14:creationId xmlns:p14="http://schemas.microsoft.com/office/powerpoint/2010/main" val="201740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0CCB-C7F6-980B-67B6-6398D224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53D3-9D25-200D-4594-114DFFFB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09ECBC-2C17-B80C-715A-6E4E6102455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C9DE93-1076-76EE-10FC-DCA65F30053A}"/>
              </a:ext>
            </a:extLst>
          </p:cNvPr>
          <p:cNvSpPr txBox="1"/>
          <p:nvPr/>
        </p:nvSpPr>
        <p:spPr>
          <a:xfrm>
            <a:off x="372762" y="1533465"/>
            <a:ext cx="11223633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  <a:p>
            <a:pPr lvl="2">
              <a:spcAft>
                <a:spcPts val="750"/>
              </a:spcAft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11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4F73-038B-FF9C-8C2D-3D92EC3CC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AA87-3347-09D1-268A-0FDC8C72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 O(</a:t>
            </a:r>
            <a:r>
              <a:rPr lang="en-US" dirty="0" err="1"/>
              <a:t>m+n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1F4700-BB73-8087-F887-898F85761B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E72317-B6DE-A02E-1D52-BD0ABF2A757F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D2E30-943D-13FD-8F5B-AA4134946BA3}"/>
              </a:ext>
            </a:extLst>
          </p:cNvPr>
          <p:cNvSpPr txBox="1"/>
          <p:nvPr/>
        </p:nvSpPr>
        <p:spPr>
          <a:xfrm>
            <a:off x="4182185" y="3103125"/>
            <a:ext cx="716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many times does this loop run for u?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64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ECB9-35B3-E0C1-0AE5-E3EB8597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38E4D-5631-6606-CE57-61A53B0C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Q: What is the runtime of DFS? O(</a:t>
            </a:r>
            <a:r>
              <a:rPr lang="en-US" dirty="0" err="1"/>
              <a:t>m+n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9DF5ED-FAE0-4814-8FCF-15341208BC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9BD586-DAA4-8496-5C14-66A51298CBD4}"/>
              </a:ext>
            </a:extLst>
          </p:cNvPr>
          <p:cNvSpPr txBox="1"/>
          <p:nvPr/>
        </p:nvSpPr>
        <p:spPr>
          <a:xfrm>
            <a:off x="372762" y="1533465"/>
            <a:ext cx="112236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DFSs):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Explored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Explored[s]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Q to be 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Q is not empty: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Q.remove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Explored[u]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Explored[u]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edge (u, v) incident to u: </a:t>
            </a:r>
          </a:p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F7C7D-1F88-C5E1-2854-E593B2411DB6}"/>
              </a:ext>
            </a:extLst>
          </p:cNvPr>
          <p:cNvSpPr txBox="1"/>
          <p:nvPr/>
        </p:nvSpPr>
        <p:spPr>
          <a:xfrm>
            <a:off x="4182185" y="3103125"/>
            <a:ext cx="716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At most once for each edge</a:t>
            </a:r>
            <a:endParaRPr lang="en-US" sz="2800" b="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80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4826A-18A3-D106-5EF4-B2D2A481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E3B3-6A56-9AA6-3086-17697A6E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B382F1-38B9-DB5B-FC69-DDB4892F52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blipFill>
                <a:blip r:embed="rId3"/>
                <a:stretch>
                  <a:fillRect l="-1333" t="-2642" b="-5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57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6EE78-34D2-FA0B-EA9C-D9DB62239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468B-351B-D6B8-87CD-138331DB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Stack vs Queue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959394-B142-A0FA-39A0-CF8A3F2EFEA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ADC16D8A-781E-4D28-31EA-8DEFB646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E0B96B-4F1F-66EC-0FBA-7849A040004F}"/>
              </a:ext>
            </a:extLst>
          </p:cNvPr>
          <p:cNvSpPr txBox="1"/>
          <p:nvPr/>
        </p:nvSpPr>
        <p:spPr>
          <a:xfrm>
            <a:off x="706926" y="1773229"/>
            <a:ext cx="6472349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Both can be implemented with a (doubly) linked list.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Let’s assume that both implement the remove function to take the first element of the linked list.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Q: How do we implement the add function for Stack vs Queue?</a:t>
            </a:r>
          </a:p>
        </p:txBody>
      </p:sp>
    </p:spTree>
    <p:extLst>
      <p:ext uri="{BB962C8B-B14F-4D97-AF65-F5344CB8AC3E}">
        <p14:creationId xmlns:p14="http://schemas.microsoft.com/office/powerpoint/2010/main" val="2785278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4F4F-B638-91FE-0A5E-A87E4097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D2DF-1E81-5017-8B0D-D8000A27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47F5B4-9BA2-50F2-6E6A-A39B7AA2B1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blipFill>
                <a:blip r:embed="rId3"/>
                <a:stretch>
                  <a:fillRect l="-1333" t="-5645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44B27AC-2204-C988-9909-3601A5762619}"/>
              </a:ext>
            </a:extLst>
          </p:cNvPr>
          <p:cNvSpPr/>
          <p:nvPr/>
        </p:nvSpPr>
        <p:spPr>
          <a:xfrm>
            <a:off x="1049870" y="3772099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AF6C7-9C5B-0E9F-75A2-A93707B9B8C9}"/>
              </a:ext>
            </a:extLst>
          </p:cNvPr>
          <p:cNvSpPr/>
          <p:nvPr/>
        </p:nvSpPr>
        <p:spPr>
          <a:xfrm>
            <a:off x="1049870" y="5251943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12530F-69BC-EDB7-44CC-6DE3DCA296B3}"/>
              </a:ext>
            </a:extLst>
          </p:cNvPr>
          <p:cNvSpPr/>
          <p:nvPr/>
        </p:nvSpPr>
        <p:spPr>
          <a:xfrm>
            <a:off x="2455336" y="5251943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BB3CC4-B9CB-3774-31E4-F2C1E56E42B9}"/>
              </a:ext>
            </a:extLst>
          </p:cNvPr>
          <p:cNvSpPr/>
          <p:nvPr/>
        </p:nvSpPr>
        <p:spPr>
          <a:xfrm>
            <a:off x="2455336" y="3772099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F7CE63-A0EB-2141-989E-6147D0C42BE9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1464737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066DD4-6237-A24D-6B60-B60E16EA5E5D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2870203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61C26-74D3-B989-B850-FB8CAE6FD8F9}"/>
              </a:ext>
            </a:extLst>
          </p:cNvPr>
          <p:cNvCxnSpPr>
            <a:cxnSpLocks/>
            <a:stCxn id="6" idx="3"/>
            <a:endCxn id="7" idx="2"/>
          </p:cNvCxnSpPr>
          <p:nvPr/>
        </p:nvCxnSpPr>
        <p:spPr>
          <a:xfrm>
            <a:off x="1879603" y="5666810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17C30-8CD8-06F4-D733-B55E675069E9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>
            <a:off x="1879603" y="4186966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4E561E8-192C-FB57-9191-B2B68A0DDAE5}"/>
              </a:ext>
            </a:extLst>
          </p:cNvPr>
          <p:cNvSpPr/>
          <p:nvPr/>
        </p:nvSpPr>
        <p:spPr>
          <a:xfrm>
            <a:off x="3860801" y="3660211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E233-81CF-59A8-D1F4-B5660DDBCEB3}"/>
              </a:ext>
            </a:extLst>
          </p:cNvPr>
          <p:cNvSpPr/>
          <p:nvPr/>
        </p:nvSpPr>
        <p:spPr>
          <a:xfrm>
            <a:off x="3860801" y="5140055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B333B-6920-2CB7-1868-90D8FC64B756}"/>
              </a:ext>
            </a:extLst>
          </p:cNvPr>
          <p:cNvSpPr/>
          <p:nvPr/>
        </p:nvSpPr>
        <p:spPr>
          <a:xfrm>
            <a:off x="5266267" y="5140055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979E10-65E9-9C78-AA5C-6BE223E61863}"/>
              </a:ext>
            </a:extLst>
          </p:cNvPr>
          <p:cNvSpPr/>
          <p:nvPr/>
        </p:nvSpPr>
        <p:spPr>
          <a:xfrm>
            <a:off x="5266267" y="3660211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589004-AA7A-3B29-B867-EF41084B49BA}"/>
              </a:ext>
            </a:extLst>
          </p:cNvPr>
          <p:cNvCxnSpPr>
            <a:stCxn id="20" idx="4"/>
            <a:endCxn id="21" idx="0"/>
          </p:cNvCxnSpPr>
          <p:nvPr/>
        </p:nvCxnSpPr>
        <p:spPr>
          <a:xfrm>
            <a:off x="4275668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EF409B-C551-4DD3-BFEC-8BA67D0F5F6F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>
            <a:off x="5681134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C91CB2-4CBA-E3A0-8BE2-A5C098F58361}"/>
              </a:ext>
            </a:extLst>
          </p:cNvPr>
          <p:cNvCxnSpPr>
            <a:cxnSpLocks/>
            <a:stCxn id="21" idx="3"/>
            <a:endCxn id="22" idx="2"/>
          </p:cNvCxnSpPr>
          <p:nvPr/>
        </p:nvCxnSpPr>
        <p:spPr>
          <a:xfrm>
            <a:off x="4690534" y="5554922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259ECC-204C-1074-F69D-9E25200B8881}"/>
              </a:ext>
            </a:extLst>
          </p:cNvPr>
          <p:cNvCxnSpPr>
            <a:cxnSpLocks/>
            <a:stCxn id="20" idx="6"/>
            <a:endCxn id="23" idx="1"/>
          </p:cNvCxnSpPr>
          <p:nvPr/>
        </p:nvCxnSpPr>
        <p:spPr>
          <a:xfrm>
            <a:off x="4690534" y="4075078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6A2F9E-FBE6-74C7-1991-05F1EFA8A8B2}"/>
              </a:ext>
            </a:extLst>
          </p:cNvPr>
          <p:cNvCxnSpPr>
            <a:cxnSpLocks/>
            <a:stCxn id="20" idx="2"/>
            <a:endCxn id="8" idx="3"/>
          </p:cNvCxnSpPr>
          <p:nvPr/>
        </p:nvCxnSpPr>
        <p:spPr>
          <a:xfrm flipH="1">
            <a:off x="3285069" y="4075078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5F77C3-41DC-3DC5-32EA-46073613427F}"/>
              </a:ext>
            </a:extLst>
          </p:cNvPr>
          <p:cNvCxnSpPr>
            <a:cxnSpLocks/>
            <a:stCxn id="21" idx="1"/>
            <a:endCxn id="7" idx="6"/>
          </p:cNvCxnSpPr>
          <p:nvPr/>
        </p:nvCxnSpPr>
        <p:spPr>
          <a:xfrm flipH="1">
            <a:off x="3285069" y="5554922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58EBDA8-45ED-8428-C840-3D4D5EF1EB6A}"/>
              </a:ext>
            </a:extLst>
          </p:cNvPr>
          <p:cNvSpPr/>
          <p:nvPr/>
        </p:nvSpPr>
        <p:spPr>
          <a:xfrm>
            <a:off x="8906931" y="3647312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3234A5-ABBE-2AB5-F590-1D58A15F830D}"/>
              </a:ext>
            </a:extLst>
          </p:cNvPr>
          <p:cNvSpPr/>
          <p:nvPr/>
        </p:nvSpPr>
        <p:spPr>
          <a:xfrm>
            <a:off x="8077198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3F6327-20C5-8242-C1D9-EA9DE641EBEE}"/>
              </a:ext>
            </a:extLst>
          </p:cNvPr>
          <p:cNvSpPr/>
          <p:nvPr/>
        </p:nvSpPr>
        <p:spPr>
          <a:xfrm>
            <a:off x="9736664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BDF59D-8C8F-98CB-45FC-39C28298BFA4}"/>
              </a:ext>
            </a:extLst>
          </p:cNvPr>
          <p:cNvCxnSpPr>
            <a:cxnSpLocks/>
            <a:stCxn id="34" idx="3"/>
            <a:endCxn id="35" idx="0"/>
          </p:cNvCxnSpPr>
          <p:nvPr/>
        </p:nvCxnSpPr>
        <p:spPr>
          <a:xfrm flipH="1">
            <a:off x="8492065" y="4355533"/>
            <a:ext cx="536378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9D2689-F64F-1B4F-B520-204F79B5B8FD}"/>
              </a:ext>
            </a:extLst>
          </p:cNvPr>
          <p:cNvCxnSpPr>
            <a:cxnSpLocks/>
            <a:stCxn id="36" idx="2"/>
            <a:endCxn id="35" idx="6"/>
          </p:cNvCxnSpPr>
          <p:nvPr/>
        </p:nvCxnSpPr>
        <p:spPr>
          <a:xfrm flipH="1">
            <a:off x="8906931" y="5554921"/>
            <a:ext cx="829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29DA5A-90A7-BCC7-0C2A-02F76E844605}"/>
              </a:ext>
            </a:extLst>
          </p:cNvPr>
          <p:cNvCxnSpPr>
            <a:cxnSpLocks/>
            <a:stCxn id="36" idx="0"/>
            <a:endCxn id="34" idx="5"/>
          </p:cNvCxnSpPr>
          <p:nvPr/>
        </p:nvCxnSpPr>
        <p:spPr>
          <a:xfrm flipH="1" flipV="1">
            <a:off x="9615152" y="4355533"/>
            <a:ext cx="536379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4F7C738-A781-69DF-CC4F-8929FDB3F858}"/>
              </a:ext>
            </a:extLst>
          </p:cNvPr>
          <p:cNvSpPr txBox="1"/>
          <p:nvPr/>
        </p:nvSpPr>
        <p:spPr>
          <a:xfrm>
            <a:off x="3519152" y="61695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Bipartite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6D1A3-C2ED-4CA8-73B8-4BAB7C03F214}"/>
              </a:ext>
            </a:extLst>
          </p:cNvPr>
          <p:cNvSpPr txBox="1"/>
          <p:nvPr/>
        </p:nvSpPr>
        <p:spPr>
          <a:xfrm>
            <a:off x="8492064" y="60647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Not Bipartite</a:t>
            </a:r>
          </a:p>
        </p:txBody>
      </p:sp>
    </p:spTree>
    <p:extLst>
      <p:ext uri="{BB962C8B-B14F-4D97-AF65-F5344CB8AC3E}">
        <p14:creationId xmlns:p14="http://schemas.microsoft.com/office/powerpoint/2010/main" val="1685497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CA17-B063-DACF-48C7-F6181677A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8835-EB06-6CB5-85D7-BB2EDF5C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6CD1C8-77F8-D1F2-351A-6A9D4E8045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blipFill>
                <a:blip r:embed="rId3"/>
                <a:stretch>
                  <a:fillRect l="-1333" t="-3743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826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5E76-3CE4-36F6-8554-FBD42AF7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8FDC-3317-A403-1443-D64FC1F8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628828-12E9-66D6-14D0-8657B7A01A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</a:t>
                </a:r>
                <a:br>
                  <a:rPr lang="en-US" sz="3200" dirty="0">
                    <a:cs typeface="Courier New" panose="02070309020205020404" pitchFamily="49" charset="0"/>
                  </a:rPr>
                </a:br>
                <a:br>
                  <a:rPr lang="en-US" sz="3200" dirty="0">
                    <a:cs typeface="Courier New" panose="02070309020205020404" pitchFamily="49" charset="0"/>
                  </a:rPr>
                </a:br>
                <a:r>
                  <a:rPr lang="en-US" sz="3200" dirty="0">
                    <a:cs typeface="Courier New" panose="02070309020205020404" pitchFamily="49" charset="0"/>
                  </a:rPr>
                  <a:t>Q: When will this fail? </a:t>
                </a:r>
                <a:endParaRPr lang="en-US" sz="3200" b="1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blipFill>
                <a:blip r:embed="rId3"/>
                <a:stretch>
                  <a:fillRect l="-1333" t="-2303" r="-2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390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EFFB-1045-525A-DB27-3863393F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3B5C-DCCC-518F-A77D-1BC5BB68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F7E69-1208-4A8B-A06A-2D3EAFF3C4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</a:t>
                </a:r>
              </a:p>
              <a:p>
                <a:pPr>
                  <a:spcAft>
                    <a:spcPts val="750"/>
                  </a:spcAft>
                </a:pPr>
                <a:endParaRPr lang="en-US" sz="3200" b="1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Q: </a:t>
                </a:r>
                <a:r>
                  <a:rPr lang="en-US" sz="3200" dirty="0">
                    <a:cs typeface="Courier New" panose="02070309020205020404" pitchFamily="49" charset="0"/>
                  </a:rPr>
                  <a:t>What does this imply?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blipFill>
                <a:blip r:embed="rId3"/>
                <a:stretch>
                  <a:fillRect l="-1333" t="-1950" r="-222" b="-3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655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A671-96B9-2AB3-740C-5ECBC1BA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4DAE-ABE8-61B8-ABBD-F4716C0B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FDA766-E393-C74E-83E2-AA68453696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dirty="0">
                    <a:cs typeface="Courier New" panose="02070309020205020404" pitchFamily="49" charset="0"/>
                  </a:rPr>
                  <a:t>Q: Is that a problem?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blipFill>
                <a:blip r:embed="rId3"/>
                <a:stretch>
                  <a:fillRect l="-1333" t="-1759" r="-222" b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5098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A749-BEE3-7DC3-7621-C95F11344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5216-BC8E-1F21-73CD-6D6910300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ABC75D-76B2-3857-D666-E09889F4D1A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 We can show that a graph is not bipartite if it contains an odd cycle.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blipFill>
                <a:blip r:embed="rId3"/>
                <a:stretch>
                  <a:fillRect l="-1333" t="-2047" r="-222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326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39CDD-0276-8B8F-5D96-AAB3ADFF9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9A83-1370-9E52-6E4A-C8451F3F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37180-9353-79A2-6B7E-EA72CFEA00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pair of feet&#10;&#10;AI-generated content may be incorrect.">
            <a:extLst>
              <a:ext uri="{FF2B5EF4-FFF2-40B4-BE49-F238E27FC236}">
                <a16:creationId xmlns:a16="http://schemas.microsoft.com/office/drawing/2014/main" id="{8076CC3A-E8EE-E16B-E8A2-C8775F15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3" y="1833397"/>
            <a:ext cx="11021645" cy="370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10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450D2-85AC-B5BD-4789-C6A5E951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9D62-91FE-4B98-18C4-D899B839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3B2ED7-7F0B-C040-7B8C-A2D191ED62C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pair of feet&#10;&#10;AI-generated content may be incorrect.">
            <a:extLst>
              <a:ext uri="{FF2B5EF4-FFF2-40B4-BE49-F238E27FC236}">
                <a16:creationId xmlns:a16="http://schemas.microsoft.com/office/drawing/2014/main" id="{08B60FAA-D14E-12B2-43E2-681B38480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3" y="1833397"/>
            <a:ext cx="11021645" cy="3705553"/>
          </a:xfrm>
          <a:prstGeom prst="rect">
            <a:avLst/>
          </a:prstGeom>
        </p:spPr>
      </p:pic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401C0389-0588-1BA1-E06D-C5E3D1B2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13" y="2157028"/>
            <a:ext cx="5112183" cy="2863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896C2-CB66-28F2-0212-6112EE4F82B2}"/>
              </a:ext>
            </a:extLst>
          </p:cNvPr>
          <p:cNvSpPr txBox="1"/>
          <p:nvPr/>
        </p:nvSpPr>
        <p:spPr>
          <a:xfrm>
            <a:off x="2585544" y="5685010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bipartite!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501EF-FC71-99D3-DE67-D8A18F539E06}"/>
              </a:ext>
            </a:extLst>
          </p:cNvPr>
          <p:cNvSpPr txBox="1"/>
          <p:nvPr/>
        </p:nvSpPr>
        <p:spPr>
          <a:xfrm>
            <a:off x="8249548" y="5685010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not bipartite!</a:t>
            </a:r>
          </a:p>
        </p:txBody>
      </p:sp>
    </p:spTree>
    <p:extLst>
      <p:ext uri="{BB962C8B-B14F-4D97-AF65-F5344CB8AC3E}">
        <p14:creationId xmlns:p14="http://schemas.microsoft.com/office/powerpoint/2010/main" val="2644111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38182-71AA-C659-AA12-3D35305D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0AE3-59F2-C014-CF43-62896812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Directed Graphs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5B3E87-F916-442E-58EE-F05BD54B23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7A6637-B0B3-9067-4C85-C86E9D328718}"/>
                  </a:ext>
                </a:extLst>
              </p:cNvPr>
              <p:cNvSpPr txBox="1"/>
              <p:nvPr/>
            </p:nvSpPr>
            <p:spPr>
              <a:xfrm>
                <a:off x="513080" y="2255907"/>
                <a:ext cx="5344023" cy="4237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cs typeface="Courier New" panose="02070309020205020404" pitchFamily="49" charset="0"/>
                  </a:rPr>
                  <a:t>A directed graph is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the edges are directed: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cs typeface="Courier New" panose="02070309020205020404" pitchFamily="49" charset="0"/>
                  </a:rPr>
                  <a:t>That is, each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u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has an ordering (i.e., a start and an end vertex).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7A6637-B0B3-9067-4C85-C86E9D328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80" y="2255907"/>
                <a:ext cx="5344023" cy="4237057"/>
              </a:xfrm>
              <a:prstGeom prst="rect">
                <a:avLst/>
              </a:prstGeom>
              <a:blipFill>
                <a:blip r:embed="rId3"/>
                <a:stretch>
                  <a:fillRect l="-2607" t="-1791" r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7CA7A6F-BBBF-E383-8DE0-4FE75B5F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62" y="1898044"/>
            <a:ext cx="5722182" cy="45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6180E6D-9D5D-ECF8-6E44-0A8867F40439}"/>
              </a:ext>
            </a:extLst>
          </p:cNvPr>
          <p:cNvSpPr txBox="1"/>
          <p:nvPr/>
        </p:nvSpPr>
        <p:spPr>
          <a:xfrm>
            <a:off x="6595420" y="6359490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By Johannes </a:t>
            </a:r>
            <a:r>
              <a:rPr lang="en-US" sz="1400" dirty="0" err="1"/>
              <a:t>Rössel</a:t>
            </a:r>
            <a:r>
              <a:rPr lang="en-US" sz="1400" dirty="0"/>
              <a:t> (talk) - Own work, Public Domain,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=5559952</a:t>
            </a:r>
          </a:p>
        </p:txBody>
      </p:sp>
    </p:spTree>
    <p:extLst>
      <p:ext uri="{BB962C8B-B14F-4D97-AF65-F5344CB8AC3E}">
        <p14:creationId xmlns:p14="http://schemas.microsoft.com/office/powerpoint/2010/main" val="2953734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1E7A-08C4-6617-A769-0BB27F355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10C1-E982-B680-D383-B1BDBAC8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Examples Directed Graphs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BF61A1-97F6-F86F-58EC-724E9C1607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ndefined">
            <a:extLst>
              <a:ext uri="{FF2B5EF4-FFF2-40B4-BE49-F238E27FC236}">
                <a16:creationId xmlns:a16="http://schemas.microsoft.com/office/drawing/2014/main" id="{4F202ABB-6652-26D4-C0DA-E4D83D94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62" y="1898044"/>
            <a:ext cx="5722182" cy="45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DBA209-BECE-2AC2-9ADC-A55CBD144CC4}"/>
              </a:ext>
            </a:extLst>
          </p:cNvPr>
          <p:cNvSpPr txBox="1"/>
          <p:nvPr/>
        </p:nvSpPr>
        <p:spPr>
          <a:xfrm>
            <a:off x="6595420" y="6359490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By Johannes </a:t>
            </a:r>
            <a:r>
              <a:rPr lang="en-US" sz="1400" dirty="0" err="1"/>
              <a:t>Rössel</a:t>
            </a:r>
            <a:r>
              <a:rPr lang="en-US" sz="1400" dirty="0"/>
              <a:t> (talk) - Own work, Public Domain,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=5559952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342A7-6936-C6F8-9E6F-F632B51C3664}"/>
              </a:ext>
            </a:extLst>
          </p:cNvPr>
          <p:cNvSpPr txBox="1"/>
          <p:nvPr/>
        </p:nvSpPr>
        <p:spPr>
          <a:xfrm>
            <a:off x="513080" y="2255907"/>
            <a:ext cx="5344023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What might the nodes represent?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What might the edges represent?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617D-7C69-4B74-563F-3A8CC9E9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7AAC-9553-0625-6FE9-55252814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Stack vs Queue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306C9-E793-6648-7D6A-E577B55EE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70571654-2B52-E748-A5B5-DAA44614A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60" y="1773229"/>
            <a:ext cx="4869935" cy="472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E70B4-DBD7-F1CF-5167-BF4FE7813C34}"/>
              </a:ext>
            </a:extLst>
          </p:cNvPr>
          <p:cNvSpPr txBox="1"/>
          <p:nvPr/>
        </p:nvSpPr>
        <p:spPr>
          <a:xfrm>
            <a:off x="706926" y="1773229"/>
            <a:ext cx="6472349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Both can be implemented with a (doubly) linked list.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Let’s assume that both implement the remove function to take the first element of the linked list. 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A: For a Stack we insert at the front and for a Queue we insert at the end. </a:t>
            </a:r>
          </a:p>
        </p:txBody>
      </p:sp>
    </p:spTree>
    <p:extLst>
      <p:ext uri="{BB962C8B-B14F-4D97-AF65-F5344CB8AC3E}">
        <p14:creationId xmlns:p14="http://schemas.microsoft.com/office/powerpoint/2010/main" val="299002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0EE4-4ED1-4D43-648E-04ABDE9BF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7456-125C-A75D-0476-EB9D8610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First Search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A1F49C-28FB-46F7-3C25-B0E94FC4AB4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6E18D6-F3E4-166C-E361-0424BB320544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10599341" cy="10597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Output: </a:t>
                </a:r>
                <a:r>
                  <a:rPr lang="en-US" sz="3200" dirty="0">
                    <a:solidFill>
                      <a:srgbClr val="333333"/>
                    </a:solidFill>
                  </a:rPr>
                  <a:t>BFS Tree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have been constructed: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be nodes do not appear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and have an edge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is empty, stop.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333333"/>
                    </a:solidFill>
                  </a:rPr>
                  <a:t>Return all layers. </a:t>
                </a: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457200" indent="-457200" algn="l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 algn="l"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6E18D6-F3E4-166C-E361-0424BB320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99341" cy="10597773"/>
              </a:xfrm>
              <a:prstGeom prst="rect">
                <a:avLst/>
              </a:prstGeom>
              <a:blipFill>
                <a:blip r:embed="rId3"/>
                <a:stretch>
                  <a:fillRect l="-1317" t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15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986F2-52BA-2C90-2581-BE876364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4E3B-DA1A-3365-C1DF-E12C509A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 more specific BFS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96C019-8D7B-DC70-C496-A7E69F9F6C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0205958-265B-2E0D-F7D5-231FAC038521}"/>
              </a:ext>
            </a:extLst>
          </p:cNvPr>
          <p:cNvSpPr txBox="1"/>
          <p:nvPr/>
        </p:nvSpPr>
        <p:spPr>
          <a:xfrm>
            <a:off x="372762" y="1533465"/>
            <a:ext cx="112236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BFS(s):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Discovered to be a node index array of false 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Set Discovered[s] = true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L[0] to be a linked list with one element s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to be 0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While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is not empty:</a:t>
            </a:r>
          </a:p>
          <a:p>
            <a:pPr lvl="1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Initialize L[i+1] to be empty linked list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u in L[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edge (u, v) incident to u: 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If Discovered[v] = false: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Set Discovered[u] = true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		Add v to L[i+1]</a:t>
            </a:r>
          </a:p>
          <a:p>
            <a:pPr lvl="2">
              <a:spcAft>
                <a:spcPts val="750"/>
              </a:spcAft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7271</Words>
  <Application>Microsoft Macintosh PowerPoint</Application>
  <PresentationFormat>Widescreen</PresentationFormat>
  <Paragraphs>1022</Paragraphs>
  <Slides>69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Q: What is a stack?</vt:lpstr>
      <vt:lpstr>Q: What is Queue?</vt:lpstr>
      <vt:lpstr>Stack vs Queue</vt:lpstr>
      <vt:lpstr>Stack vs Queue</vt:lpstr>
      <vt:lpstr>Breadth First Search</vt:lpstr>
      <vt:lpstr>A more specific BFS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Which should we use?</vt:lpstr>
      <vt:lpstr>Adjacency List vs Adjacency Matrix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is the runtime? </vt:lpstr>
      <vt:lpstr>Q: What if I use a matrix? </vt:lpstr>
      <vt:lpstr>Q: What if I use a matrix? 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A New BFS</vt:lpstr>
      <vt:lpstr>Q: What is the runtime? (Assume Linked List)</vt:lpstr>
      <vt:lpstr>Q: What is the runtime? O(m+n) </vt:lpstr>
      <vt:lpstr>Q: What if we change the queue to a stack?</vt:lpstr>
      <vt:lpstr>Q: What if we change the queue to a stack?</vt:lpstr>
      <vt:lpstr>Q: What if we change the queue to a stack?</vt:lpstr>
      <vt:lpstr>A: We DFS</vt:lpstr>
      <vt:lpstr>Q: What is the runtime of DFS?</vt:lpstr>
      <vt:lpstr>Q: What is the runtime of DFS? O(m+n)</vt:lpstr>
      <vt:lpstr>Q: What is the runtime of DFS? O(m+n)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Directed Graphs</vt:lpstr>
      <vt:lpstr>Examples Directed Graphs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2025-09-26T17:56:10Z</dcterms:created>
  <dcterms:modified xsi:type="dcterms:W3CDTF">2025-09-26T19:46:58Z</dcterms:modified>
</cp:coreProperties>
</file>