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571" r:id="rId2"/>
    <p:sldId id="323" r:id="rId3"/>
    <p:sldId id="708" r:id="rId4"/>
    <p:sldId id="329" r:id="rId5"/>
    <p:sldId id="706" r:id="rId6"/>
    <p:sldId id="707" r:id="rId7"/>
    <p:sldId id="699" r:id="rId8"/>
    <p:sldId id="700" r:id="rId9"/>
    <p:sldId id="701" r:id="rId10"/>
    <p:sldId id="702" r:id="rId11"/>
    <p:sldId id="703" r:id="rId12"/>
    <p:sldId id="704" r:id="rId13"/>
    <p:sldId id="705" r:id="rId14"/>
    <p:sldId id="709" r:id="rId15"/>
    <p:sldId id="710" r:id="rId16"/>
    <p:sldId id="711" r:id="rId17"/>
    <p:sldId id="712" r:id="rId18"/>
    <p:sldId id="713" r:id="rId19"/>
    <p:sldId id="715" r:id="rId20"/>
    <p:sldId id="714" r:id="rId21"/>
    <p:sldId id="716" r:id="rId22"/>
    <p:sldId id="717" r:id="rId23"/>
    <p:sldId id="718" r:id="rId24"/>
    <p:sldId id="719" r:id="rId25"/>
    <p:sldId id="720" r:id="rId26"/>
    <p:sldId id="721" r:id="rId27"/>
    <p:sldId id="722" r:id="rId28"/>
    <p:sldId id="723" r:id="rId29"/>
    <p:sldId id="724" r:id="rId30"/>
    <p:sldId id="725" r:id="rId31"/>
    <p:sldId id="726" r:id="rId32"/>
    <p:sldId id="728" r:id="rId33"/>
    <p:sldId id="727" r:id="rId34"/>
    <p:sldId id="729" r:id="rId35"/>
    <p:sldId id="730" r:id="rId36"/>
    <p:sldId id="731" r:id="rId37"/>
    <p:sldId id="732" r:id="rId38"/>
    <p:sldId id="733" r:id="rId39"/>
    <p:sldId id="735" r:id="rId40"/>
    <p:sldId id="734" r:id="rId41"/>
    <p:sldId id="736" r:id="rId42"/>
    <p:sldId id="738" r:id="rId43"/>
    <p:sldId id="737" r:id="rId44"/>
    <p:sldId id="739" r:id="rId45"/>
    <p:sldId id="740" r:id="rId46"/>
    <p:sldId id="74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760572-C008-5A4B-82CD-55D565F28814}" v="409" dt="2025-09-29T20:10:32.5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ie Carlson" userId="a45f0fe5-4880-4e9f-8dc9-a7e9880fcf38" providerId="ADAL" clId="{CF5F65C6-D1F7-5BF4-B801-409E4ECF63BD}"/>
    <pc:docChg chg="undo custSel addSld delSld modSld sldOrd">
      <pc:chgData name="Charlie Carlson" userId="a45f0fe5-4880-4e9f-8dc9-a7e9880fcf38" providerId="ADAL" clId="{CF5F65C6-D1F7-5BF4-B801-409E4ECF63BD}" dt="2025-09-29T20:10:38.370" v="4122" actId="20577"/>
      <pc:docMkLst>
        <pc:docMk/>
      </pc:docMkLst>
      <pc:sldChg chg="modSp mod">
        <pc:chgData name="Charlie Carlson" userId="a45f0fe5-4880-4e9f-8dc9-a7e9880fcf38" providerId="ADAL" clId="{CF5F65C6-D1F7-5BF4-B801-409E4ECF63BD}" dt="2025-09-29T16:50:07.192" v="11" actId="20577"/>
        <pc:sldMkLst>
          <pc:docMk/>
          <pc:sldMk cId="812292823" sldId="571"/>
        </pc:sldMkLst>
        <pc:spChg chg="mod">
          <ac:chgData name="Charlie Carlson" userId="a45f0fe5-4880-4e9f-8dc9-a7e9880fcf38" providerId="ADAL" clId="{CF5F65C6-D1F7-5BF4-B801-409E4ECF63BD}" dt="2025-09-29T16:50:07.192" v="11" actId="20577"/>
          <ac:spMkLst>
            <pc:docMk/>
            <pc:sldMk cId="812292823" sldId="571"/>
            <ac:spMk id="3" creationId="{6527245D-D8CD-3070-6518-375D6D7A29FE}"/>
          </ac:spMkLst>
        </pc:spChg>
      </pc:sldChg>
      <pc:sldChg chg="modSp mod">
        <pc:chgData name="Charlie Carlson" userId="a45f0fe5-4880-4e9f-8dc9-a7e9880fcf38" providerId="ADAL" clId="{CF5F65C6-D1F7-5BF4-B801-409E4ECF63BD}" dt="2025-09-29T17:14:35.453" v="1990" actId="14100"/>
        <pc:sldMkLst>
          <pc:docMk/>
          <pc:sldMk cId="342730178" sldId="706"/>
        </pc:sldMkLst>
        <pc:spChg chg="mod">
          <ac:chgData name="Charlie Carlson" userId="a45f0fe5-4880-4e9f-8dc9-a7e9880fcf38" providerId="ADAL" clId="{CF5F65C6-D1F7-5BF4-B801-409E4ECF63BD}" dt="2025-09-29T17:14:35.453" v="1990" actId="14100"/>
          <ac:spMkLst>
            <pc:docMk/>
            <pc:sldMk cId="342730178" sldId="706"/>
            <ac:spMk id="3" creationId="{F29E8BCE-88D7-F21E-959E-EF0B7C4F1CFA}"/>
          </ac:spMkLst>
        </pc:spChg>
      </pc:sldChg>
      <pc:sldChg chg="modSp mod">
        <pc:chgData name="Charlie Carlson" userId="a45f0fe5-4880-4e9f-8dc9-a7e9880fcf38" providerId="ADAL" clId="{CF5F65C6-D1F7-5BF4-B801-409E4ECF63BD}" dt="2025-09-29T16:52:21.549" v="42" actId="20577"/>
        <pc:sldMkLst>
          <pc:docMk/>
          <pc:sldMk cId="2558318898" sldId="712"/>
        </pc:sldMkLst>
        <pc:spChg chg="mod">
          <ac:chgData name="Charlie Carlson" userId="a45f0fe5-4880-4e9f-8dc9-a7e9880fcf38" providerId="ADAL" clId="{CF5F65C6-D1F7-5BF4-B801-409E4ECF63BD}" dt="2025-09-29T16:52:21.549" v="42" actId="20577"/>
          <ac:spMkLst>
            <pc:docMk/>
            <pc:sldMk cId="2558318898" sldId="712"/>
            <ac:spMk id="2" creationId="{201A3FD2-4C24-E615-5F72-4D64BD4E5082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29T16:55:43.720" v="164" actId="20577"/>
        <pc:sldMkLst>
          <pc:docMk/>
          <pc:sldMk cId="1297706523" sldId="713"/>
        </pc:sldMkLst>
        <pc:spChg chg="mod">
          <ac:chgData name="Charlie Carlson" userId="a45f0fe5-4880-4e9f-8dc9-a7e9880fcf38" providerId="ADAL" clId="{CF5F65C6-D1F7-5BF4-B801-409E4ECF63BD}" dt="2025-09-29T16:55:43.720" v="164" actId="20577"/>
          <ac:spMkLst>
            <pc:docMk/>
            <pc:sldMk cId="1297706523" sldId="713"/>
            <ac:spMk id="2" creationId="{C19202DE-B754-494E-15A2-624C559151FF}"/>
          </ac:spMkLst>
        </pc:spChg>
        <pc:spChg chg="del">
          <ac:chgData name="Charlie Carlson" userId="a45f0fe5-4880-4e9f-8dc9-a7e9880fcf38" providerId="ADAL" clId="{CF5F65C6-D1F7-5BF4-B801-409E4ECF63BD}" dt="2025-09-29T16:52:40.697" v="93" actId="478"/>
          <ac:spMkLst>
            <pc:docMk/>
            <pc:sldMk cId="1297706523" sldId="713"/>
            <ac:spMk id="3" creationId="{A14EE9B5-8A95-D50D-BA27-CA61BC037236}"/>
          </ac:spMkLst>
        </pc:spChg>
        <pc:spChg chg="del">
          <ac:chgData name="Charlie Carlson" userId="a45f0fe5-4880-4e9f-8dc9-a7e9880fcf38" providerId="ADAL" clId="{CF5F65C6-D1F7-5BF4-B801-409E4ECF63BD}" dt="2025-09-29T16:52:54.738" v="95" actId="478"/>
          <ac:spMkLst>
            <pc:docMk/>
            <pc:sldMk cId="1297706523" sldId="713"/>
            <ac:spMk id="4" creationId="{8B32921C-ECC5-BF4F-7009-65FCFBF31698}"/>
          </ac:spMkLst>
        </pc:spChg>
        <pc:spChg chg="del">
          <ac:chgData name="Charlie Carlson" userId="a45f0fe5-4880-4e9f-8dc9-a7e9880fcf38" providerId="ADAL" clId="{CF5F65C6-D1F7-5BF4-B801-409E4ECF63BD}" dt="2025-09-29T16:52:52.772" v="94" actId="478"/>
          <ac:spMkLst>
            <pc:docMk/>
            <pc:sldMk cId="1297706523" sldId="713"/>
            <ac:spMk id="6" creationId="{80F8805F-BAD8-E421-F2EE-193D6E2098A0}"/>
          </ac:spMkLst>
        </pc:spChg>
        <pc:spChg chg="del">
          <ac:chgData name="Charlie Carlson" userId="a45f0fe5-4880-4e9f-8dc9-a7e9880fcf38" providerId="ADAL" clId="{CF5F65C6-D1F7-5BF4-B801-409E4ECF63BD}" dt="2025-09-29T16:52:52.772" v="94" actId="478"/>
          <ac:spMkLst>
            <pc:docMk/>
            <pc:sldMk cId="1297706523" sldId="713"/>
            <ac:spMk id="7" creationId="{E085E34D-4296-0EE3-F29E-D09B0528E23F}"/>
          </ac:spMkLst>
        </pc:spChg>
        <pc:spChg chg="del">
          <ac:chgData name="Charlie Carlson" userId="a45f0fe5-4880-4e9f-8dc9-a7e9880fcf38" providerId="ADAL" clId="{CF5F65C6-D1F7-5BF4-B801-409E4ECF63BD}" dt="2025-09-29T16:52:52.772" v="94" actId="478"/>
          <ac:spMkLst>
            <pc:docMk/>
            <pc:sldMk cId="1297706523" sldId="713"/>
            <ac:spMk id="8" creationId="{6A0600E3-FE05-CE30-D3E9-D6C04F226402}"/>
          </ac:spMkLst>
        </pc:spChg>
        <pc:spChg chg="del">
          <ac:chgData name="Charlie Carlson" userId="a45f0fe5-4880-4e9f-8dc9-a7e9880fcf38" providerId="ADAL" clId="{CF5F65C6-D1F7-5BF4-B801-409E4ECF63BD}" dt="2025-09-29T16:52:52.772" v="94" actId="478"/>
          <ac:spMkLst>
            <pc:docMk/>
            <pc:sldMk cId="1297706523" sldId="713"/>
            <ac:spMk id="9" creationId="{42F1C020-73D0-82E2-2603-FB4F51A86C7A}"/>
          </ac:spMkLst>
        </pc:spChg>
        <pc:spChg chg="del">
          <ac:chgData name="Charlie Carlson" userId="a45f0fe5-4880-4e9f-8dc9-a7e9880fcf38" providerId="ADAL" clId="{CF5F65C6-D1F7-5BF4-B801-409E4ECF63BD}" dt="2025-09-29T16:52:52.772" v="94" actId="478"/>
          <ac:spMkLst>
            <pc:docMk/>
            <pc:sldMk cId="1297706523" sldId="713"/>
            <ac:spMk id="10" creationId="{ADFEBB34-F9B4-3348-8565-0C99C8156646}"/>
          </ac:spMkLst>
        </pc:spChg>
        <pc:spChg chg="add mod">
          <ac:chgData name="Charlie Carlson" userId="a45f0fe5-4880-4e9f-8dc9-a7e9880fcf38" providerId="ADAL" clId="{CF5F65C6-D1F7-5BF4-B801-409E4ECF63BD}" dt="2025-09-29T16:54:11.860" v="98" actId="1076"/>
          <ac:spMkLst>
            <pc:docMk/>
            <pc:sldMk cId="1297706523" sldId="713"/>
            <ac:spMk id="11" creationId="{8D665A8A-1862-8BA4-536E-B9FC1F584D32}"/>
          </ac:spMkLst>
        </pc:spChg>
        <pc:spChg chg="add mod">
          <ac:chgData name="Charlie Carlson" userId="a45f0fe5-4880-4e9f-8dc9-a7e9880fcf38" providerId="ADAL" clId="{CF5F65C6-D1F7-5BF4-B801-409E4ECF63BD}" dt="2025-09-29T16:54:11.860" v="98" actId="1076"/>
          <ac:spMkLst>
            <pc:docMk/>
            <pc:sldMk cId="1297706523" sldId="713"/>
            <ac:spMk id="12" creationId="{D4555469-5C95-757D-BCED-AD6F28CEE7F6}"/>
          </ac:spMkLst>
        </pc:spChg>
        <pc:spChg chg="add mod">
          <ac:chgData name="Charlie Carlson" userId="a45f0fe5-4880-4e9f-8dc9-a7e9880fcf38" providerId="ADAL" clId="{CF5F65C6-D1F7-5BF4-B801-409E4ECF63BD}" dt="2025-09-29T16:54:11.860" v="98" actId="1076"/>
          <ac:spMkLst>
            <pc:docMk/>
            <pc:sldMk cId="1297706523" sldId="713"/>
            <ac:spMk id="13" creationId="{E34DA345-1054-BF58-46E2-43BF8E646361}"/>
          </ac:spMkLst>
        </pc:spChg>
        <pc:spChg chg="add mod">
          <ac:chgData name="Charlie Carlson" userId="a45f0fe5-4880-4e9f-8dc9-a7e9880fcf38" providerId="ADAL" clId="{CF5F65C6-D1F7-5BF4-B801-409E4ECF63BD}" dt="2025-09-29T16:54:11.860" v="98" actId="1076"/>
          <ac:spMkLst>
            <pc:docMk/>
            <pc:sldMk cId="1297706523" sldId="713"/>
            <ac:spMk id="14" creationId="{4CC4B23A-3DEE-A21D-5CDA-3C9A2504A6AD}"/>
          </ac:spMkLst>
        </pc:spChg>
        <pc:spChg chg="add mod">
          <ac:chgData name="Charlie Carlson" userId="a45f0fe5-4880-4e9f-8dc9-a7e9880fcf38" providerId="ADAL" clId="{CF5F65C6-D1F7-5BF4-B801-409E4ECF63BD}" dt="2025-09-29T16:54:11.860" v="98" actId="1076"/>
          <ac:spMkLst>
            <pc:docMk/>
            <pc:sldMk cId="1297706523" sldId="713"/>
            <ac:spMk id="15" creationId="{9C1759C1-64BA-65DC-9902-657432E90D78}"/>
          </ac:spMkLst>
        </pc:spChg>
        <pc:spChg chg="add mod">
          <ac:chgData name="Charlie Carlson" userId="a45f0fe5-4880-4e9f-8dc9-a7e9880fcf38" providerId="ADAL" clId="{CF5F65C6-D1F7-5BF4-B801-409E4ECF63BD}" dt="2025-09-29T16:54:11.860" v="98" actId="1076"/>
          <ac:spMkLst>
            <pc:docMk/>
            <pc:sldMk cId="1297706523" sldId="713"/>
            <ac:spMk id="16" creationId="{B95FDAAE-2384-927B-1698-313B7955045D}"/>
          </ac:spMkLst>
        </pc:spChg>
        <pc:spChg chg="add mod">
          <ac:chgData name="Charlie Carlson" userId="a45f0fe5-4880-4e9f-8dc9-a7e9880fcf38" providerId="ADAL" clId="{CF5F65C6-D1F7-5BF4-B801-409E4ECF63BD}" dt="2025-09-29T16:54:11.860" v="98" actId="1076"/>
          <ac:spMkLst>
            <pc:docMk/>
            <pc:sldMk cId="1297706523" sldId="713"/>
            <ac:spMk id="17" creationId="{A8B3676D-7EFC-0512-CA6C-5538AE7D3F8A}"/>
          </ac:spMkLst>
        </pc:spChg>
        <pc:spChg chg="add mod">
          <ac:chgData name="Charlie Carlson" userId="a45f0fe5-4880-4e9f-8dc9-a7e9880fcf38" providerId="ADAL" clId="{CF5F65C6-D1F7-5BF4-B801-409E4ECF63BD}" dt="2025-09-29T16:54:11.860" v="98" actId="1076"/>
          <ac:spMkLst>
            <pc:docMk/>
            <pc:sldMk cId="1297706523" sldId="713"/>
            <ac:spMk id="18" creationId="{35077845-921C-EC52-9275-39AD881DF618}"/>
          </ac:spMkLst>
        </pc:spChg>
        <pc:spChg chg="add mod">
          <ac:chgData name="Charlie Carlson" userId="a45f0fe5-4880-4e9f-8dc9-a7e9880fcf38" providerId="ADAL" clId="{CF5F65C6-D1F7-5BF4-B801-409E4ECF63BD}" dt="2025-09-29T16:54:11.860" v="98" actId="1076"/>
          <ac:spMkLst>
            <pc:docMk/>
            <pc:sldMk cId="1297706523" sldId="713"/>
            <ac:spMk id="19" creationId="{1CF83354-5732-C79F-561E-898A69B2A6A7}"/>
          </ac:spMkLst>
        </pc:spChg>
        <pc:spChg chg="add mod">
          <ac:chgData name="Charlie Carlson" userId="a45f0fe5-4880-4e9f-8dc9-a7e9880fcf38" providerId="ADAL" clId="{CF5F65C6-D1F7-5BF4-B801-409E4ECF63BD}" dt="2025-09-29T16:54:11.860" v="98" actId="1076"/>
          <ac:spMkLst>
            <pc:docMk/>
            <pc:sldMk cId="1297706523" sldId="713"/>
            <ac:spMk id="30" creationId="{1CB85296-C654-9D2E-B789-81618B8FCFB3}"/>
          </ac:spMkLst>
        </pc:spChg>
        <pc:cxnChg chg="add mod">
          <ac:chgData name="Charlie Carlson" userId="a45f0fe5-4880-4e9f-8dc9-a7e9880fcf38" providerId="ADAL" clId="{CF5F65C6-D1F7-5BF4-B801-409E4ECF63BD}" dt="2025-09-29T16:53:50.454" v="96"/>
          <ac:cxnSpMkLst>
            <pc:docMk/>
            <pc:sldMk cId="1297706523" sldId="713"/>
            <ac:cxnSpMk id="21" creationId="{5CDAA0BE-1D10-D811-AAF1-0B9FE0C16DA9}"/>
          </ac:cxnSpMkLst>
        </pc:cxnChg>
      </pc:sldChg>
      <pc:sldChg chg="modSp add mod">
        <pc:chgData name="Charlie Carlson" userId="a45f0fe5-4880-4e9f-8dc9-a7e9880fcf38" providerId="ADAL" clId="{CF5F65C6-D1F7-5BF4-B801-409E4ECF63BD}" dt="2025-09-29T16:56:35.884" v="333" actId="20577"/>
        <pc:sldMkLst>
          <pc:docMk/>
          <pc:sldMk cId="3297194439" sldId="714"/>
        </pc:sldMkLst>
        <pc:spChg chg="mod">
          <ac:chgData name="Charlie Carlson" userId="a45f0fe5-4880-4e9f-8dc9-a7e9880fcf38" providerId="ADAL" clId="{CF5F65C6-D1F7-5BF4-B801-409E4ECF63BD}" dt="2025-09-29T16:56:35.884" v="333" actId="20577"/>
          <ac:spMkLst>
            <pc:docMk/>
            <pc:sldMk cId="3297194439" sldId="714"/>
            <ac:spMk id="2" creationId="{61D46C5E-88EE-7C4F-5BB7-39E8AB3A20CC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29T16:56:51.599" v="335" actId="20577"/>
        <pc:sldMkLst>
          <pc:docMk/>
          <pc:sldMk cId="2746523239" sldId="715"/>
        </pc:sldMkLst>
        <pc:spChg chg="mod">
          <ac:chgData name="Charlie Carlson" userId="a45f0fe5-4880-4e9f-8dc9-a7e9880fcf38" providerId="ADAL" clId="{CF5F65C6-D1F7-5BF4-B801-409E4ECF63BD}" dt="2025-09-29T16:56:51.599" v="335" actId="20577"/>
          <ac:spMkLst>
            <pc:docMk/>
            <pc:sldMk cId="2746523239" sldId="715"/>
            <ac:spMk id="2" creationId="{D7D9A67A-F24D-73C0-C516-B85E5998286B}"/>
          </ac:spMkLst>
        </pc:spChg>
        <pc:spChg chg="add del">
          <ac:chgData name="Charlie Carlson" userId="a45f0fe5-4880-4e9f-8dc9-a7e9880fcf38" providerId="ADAL" clId="{CF5F65C6-D1F7-5BF4-B801-409E4ECF63BD}" dt="2025-09-29T16:54:55.850" v="113" actId="478"/>
          <ac:spMkLst>
            <pc:docMk/>
            <pc:sldMk cId="2746523239" sldId="715"/>
            <ac:spMk id="12" creationId="{8A87A640-6804-BC82-FF36-3DEB452FF169}"/>
          </ac:spMkLst>
        </pc:spChg>
        <pc:spChg chg="add del">
          <ac:chgData name="Charlie Carlson" userId="a45f0fe5-4880-4e9f-8dc9-a7e9880fcf38" providerId="ADAL" clId="{CF5F65C6-D1F7-5BF4-B801-409E4ECF63BD}" dt="2025-09-29T16:54:56.199" v="114" actId="478"/>
          <ac:spMkLst>
            <pc:docMk/>
            <pc:sldMk cId="2746523239" sldId="715"/>
            <ac:spMk id="13" creationId="{F9073689-DB35-E578-BE93-FFE0A655832E}"/>
          </ac:spMkLst>
        </pc:spChg>
        <pc:spChg chg="add mod">
          <ac:chgData name="Charlie Carlson" userId="a45f0fe5-4880-4e9f-8dc9-a7e9880fcf38" providerId="ADAL" clId="{CF5F65C6-D1F7-5BF4-B801-409E4ECF63BD}" dt="2025-09-29T16:56:30.054" v="323" actId="33524"/>
          <ac:spMkLst>
            <pc:docMk/>
            <pc:sldMk cId="2746523239" sldId="715"/>
            <ac:spMk id="35" creationId="{710D93E2-AEBC-769E-CEB1-64122CC96CFB}"/>
          </ac:spMkLst>
        </pc:spChg>
        <pc:picChg chg="add mod">
          <ac:chgData name="Charlie Carlson" userId="a45f0fe5-4880-4e9f-8dc9-a7e9880fcf38" providerId="ADAL" clId="{CF5F65C6-D1F7-5BF4-B801-409E4ECF63BD}" dt="2025-09-29T16:55:02.849" v="118" actId="1076"/>
          <ac:picMkLst>
            <pc:docMk/>
            <pc:sldMk cId="2746523239" sldId="715"/>
            <ac:picMk id="4" creationId="{6DEF8472-A306-9798-FD7E-7BADDC56BC05}"/>
          </ac:picMkLst>
        </pc:picChg>
        <pc:picChg chg="add mod">
          <ac:chgData name="Charlie Carlson" userId="a45f0fe5-4880-4e9f-8dc9-a7e9880fcf38" providerId="ADAL" clId="{CF5F65C6-D1F7-5BF4-B801-409E4ECF63BD}" dt="2025-09-29T16:55:07.774" v="120" actId="1076"/>
          <ac:picMkLst>
            <pc:docMk/>
            <pc:sldMk cId="2746523239" sldId="715"/>
            <ac:picMk id="6" creationId="{E91EA1C5-0631-D15E-E445-CC4849F6F28C}"/>
          </ac:picMkLst>
        </pc:picChg>
        <pc:picChg chg="add mod">
          <ac:chgData name="Charlie Carlson" userId="a45f0fe5-4880-4e9f-8dc9-a7e9880fcf38" providerId="ADAL" clId="{CF5F65C6-D1F7-5BF4-B801-409E4ECF63BD}" dt="2025-09-29T16:55:11.230" v="122" actId="1076"/>
          <ac:picMkLst>
            <pc:docMk/>
            <pc:sldMk cId="2746523239" sldId="715"/>
            <ac:picMk id="7" creationId="{6D519E69-47FE-1731-1C49-737F034684A4}"/>
          </ac:picMkLst>
        </pc:picChg>
        <pc:picChg chg="add mod">
          <ac:chgData name="Charlie Carlson" userId="a45f0fe5-4880-4e9f-8dc9-a7e9880fcf38" providerId="ADAL" clId="{CF5F65C6-D1F7-5BF4-B801-409E4ECF63BD}" dt="2025-09-29T16:55:15.028" v="124" actId="1076"/>
          <ac:picMkLst>
            <pc:docMk/>
            <pc:sldMk cId="2746523239" sldId="715"/>
            <ac:picMk id="8" creationId="{3F9428FC-3069-6F30-44F7-6C31865A50CB}"/>
          </ac:picMkLst>
        </pc:picChg>
        <pc:picChg chg="add mod">
          <ac:chgData name="Charlie Carlson" userId="a45f0fe5-4880-4e9f-8dc9-a7e9880fcf38" providerId="ADAL" clId="{CF5F65C6-D1F7-5BF4-B801-409E4ECF63BD}" dt="2025-09-29T16:55:20.609" v="128" actId="1076"/>
          <ac:picMkLst>
            <pc:docMk/>
            <pc:sldMk cId="2746523239" sldId="715"/>
            <ac:picMk id="9" creationId="{26D73BE7-53B8-DC9B-22E2-11D054EACFD0}"/>
          </ac:picMkLst>
        </pc:picChg>
        <pc:picChg chg="add mod">
          <ac:chgData name="Charlie Carlson" userId="a45f0fe5-4880-4e9f-8dc9-a7e9880fcf38" providerId="ADAL" clId="{CF5F65C6-D1F7-5BF4-B801-409E4ECF63BD}" dt="2025-09-29T16:55:25.115" v="130" actId="1076"/>
          <ac:picMkLst>
            <pc:docMk/>
            <pc:sldMk cId="2746523239" sldId="715"/>
            <ac:picMk id="10" creationId="{EE4E6C81-43DF-ECBF-B2C0-FB953F53C45F}"/>
          </ac:picMkLst>
        </pc:picChg>
        <pc:picChg chg="add mod">
          <ac:chgData name="Charlie Carlson" userId="a45f0fe5-4880-4e9f-8dc9-a7e9880fcf38" providerId="ADAL" clId="{CF5F65C6-D1F7-5BF4-B801-409E4ECF63BD}" dt="2025-09-29T16:55:29.152" v="132" actId="1076"/>
          <ac:picMkLst>
            <pc:docMk/>
            <pc:sldMk cId="2746523239" sldId="715"/>
            <ac:picMk id="31" creationId="{0E78B041-0623-D9E7-5AC6-B58E97453BF7}"/>
          </ac:picMkLst>
        </pc:picChg>
        <pc:picChg chg="add mod">
          <ac:chgData name="Charlie Carlson" userId="a45f0fe5-4880-4e9f-8dc9-a7e9880fcf38" providerId="ADAL" clId="{CF5F65C6-D1F7-5BF4-B801-409E4ECF63BD}" dt="2025-09-29T16:55:32.122" v="134" actId="1076"/>
          <ac:picMkLst>
            <pc:docMk/>
            <pc:sldMk cId="2746523239" sldId="715"/>
            <ac:picMk id="32" creationId="{C2FE0062-4F60-D8CF-271D-D3DE76869450}"/>
          </ac:picMkLst>
        </pc:picChg>
        <pc:picChg chg="add mod">
          <ac:chgData name="Charlie Carlson" userId="a45f0fe5-4880-4e9f-8dc9-a7e9880fcf38" providerId="ADAL" clId="{CF5F65C6-D1F7-5BF4-B801-409E4ECF63BD}" dt="2025-09-29T16:55:35.574" v="136" actId="1076"/>
          <ac:picMkLst>
            <pc:docMk/>
            <pc:sldMk cId="2746523239" sldId="715"/>
            <ac:picMk id="33" creationId="{DC794DA7-3FAB-F644-AF72-06CE60086285}"/>
          </ac:picMkLst>
        </pc:picChg>
        <pc:picChg chg="add mod">
          <ac:chgData name="Charlie Carlson" userId="a45f0fe5-4880-4e9f-8dc9-a7e9880fcf38" providerId="ADAL" clId="{CF5F65C6-D1F7-5BF4-B801-409E4ECF63BD}" dt="2025-09-29T16:55:38.675" v="138" actId="1076"/>
          <ac:picMkLst>
            <pc:docMk/>
            <pc:sldMk cId="2746523239" sldId="715"/>
            <ac:picMk id="34" creationId="{35E6CC61-C1B8-C96E-8B35-348301E3BB9D}"/>
          </ac:picMkLst>
        </pc:picChg>
        <pc:cxnChg chg="mod">
          <ac:chgData name="Charlie Carlson" userId="a45f0fe5-4880-4e9f-8dc9-a7e9880fcf38" providerId="ADAL" clId="{CF5F65C6-D1F7-5BF4-B801-409E4ECF63BD}" dt="2025-09-29T16:54:55.850" v="113" actId="478"/>
          <ac:cxnSpMkLst>
            <pc:docMk/>
            <pc:sldMk cId="2746523239" sldId="715"/>
            <ac:cxnSpMk id="22" creationId="{02E4B4D0-4301-9A44-16ED-A106199DB36D}"/>
          </ac:cxnSpMkLst>
        </pc:cxnChg>
        <pc:cxnChg chg="mod">
          <ac:chgData name="Charlie Carlson" userId="a45f0fe5-4880-4e9f-8dc9-a7e9880fcf38" providerId="ADAL" clId="{CF5F65C6-D1F7-5BF4-B801-409E4ECF63BD}" dt="2025-09-29T16:54:56.199" v="114" actId="478"/>
          <ac:cxnSpMkLst>
            <pc:docMk/>
            <pc:sldMk cId="2746523239" sldId="715"/>
            <ac:cxnSpMk id="24" creationId="{DF2B1458-5B7D-E8D6-98F5-0E5DCB3E9F36}"/>
          </ac:cxnSpMkLst>
        </pc:cxnChg>
        <pc:cxnChg chg="mod">
          <ac:chgData name="Charlie Carlson" userId="a45f0fe5-4880-4e9f-8dc9-a7e9880fcf38" providerId="ADAL" clId="{CF5F65C6-D1F7-5BF4-B801-409E4ECF63BD}" dt="2025-09-29T16:54:56.199" v="114" actId="478"/>
          <ac:cxnSpMkLst>
            <pc:docMk/>
            <pc:sldMk cId="2746523239" sldId="715"/>
            <ac:cxnSpMk id="28" creationId="{4ABED4A8-8B85-59AD-C689-A21919876224}"/>
          </ac:cxnSpMkLst>
        </pc:cxnChg>
      </pc:sldChg>
      <pc:sldChg chg="modSp add mod">
        <pc:chgData name="Charlie Carlson" userId="a45f0fe5-4880-4e9f-8dc9-a7e9880fcf38" providerId="ADAL" clId="{CF5F65C6-D1F7-5BF4-B801-409E4ECF63BD}" dt="2025-09-29T16:57:29.150" v="375" actId="20577"/>
        <pc:sldMkLst>
          <pc:docMk/>
          <pc:sldMk cId="2648397855" sldId="716"/>
        </pc:sldMkLst>
        <pc:spChg chg="mod">
          <ac:chgData name="Charlie Carlson" userId="a45f0fe5-4880-4e9f-8dc9-a7e9880fcf38" providerId="ADAL" clId="{CF5F65C6-D1F7-5BF4-B801-409E4ECF63BD}" dt="2025-09-29T16:56:56.943" v="343" actId="20577"/>
          <ac:spMkLst>
            <pc:docMk/>
            <pc:sldMk cId="2648397855" sldId="716"/>
            <ac:spMk id="2" creationId="{EDBB359B-78FE-8037-426A-7DD3F3E58A6E}"/>
          </ac:spMkLst>
        </pc:spChg>
        <pc:spChg chg="mod">
          <ac:chgData name="Charlie Carlson" userId="a45f0fe5-4880-4e9f-8dc9-a7e9880fcf38" providerId="ADAL" clId="{CF5F65C6-D1F7-5BF4-B801-409E4ECF63BD}" dt="2025-09-29T16:57:29.150" v="375" actId="20577"/>
          <ac:spMkLst>
            <pc:docMk/>
            <pc:sldMk cId="2648397855" sldId="716"/>
            <ac:spMk id="35" creationId="{B727364A-6F3F-FF90-D5FE-87FECFAB0DE7}"/>
          </ac:spMkLst>
        </pc:spChg>
        <pc:cxnChg chg="mod">
          <ac:chgData name="Charlie Carlson" userId="a45f0fe5-4880-4e9f-8dc9-a7e9880fcf38" providerId="ADAL" clId="{CF5F65C6-D1F7-5BF4-B801-409E4ECF63BD}" dt="2025-09-29T16:57:16.925" v="345"/>
          <ac:cxnSpMkLst>
            <pc:docMk/>
            <pc:sldMk cId="2648397855" sldId="716"/>
            <ac:cxnSpMk id="20" creationId="{D76EA883-A5A3-3221-C2E9-A49EC350646D}"/>
          </ac:cxnSpMkLst>
        </pc:cxnChg>
        <pc:cxnChg chg="mod">
          <ac:chgData name="Charlie Carlson" userId="a45f0fe5-4880-4e9f-8dc9-a7e9880fcf38" providerId="ADAL" clId="{CF5F65C6-D1F7-5BF4-B801-409E4ECF63BD}" dt="2025-09-29T16:57:08.804" v="344"/>
          <ac:cxnSpMkLst>
            <pc:docMk/>
            <pc:sldMk cId="2648397855" sldId="716"/>
            <ac:cxnSpMk id="21" creationId="{8DA21020-2626-FE21-D516-C330BFBC73D6}"/>
          </ac:cxnSpMkLst>
        </pc:cxnChg>
        <pc:cxnChg chg="mod">
          <ac:chgData name="Charlie Carlson" userId="a45f0fe5-4880-4e9f-8dc9-a7e9880fcf38" providerId="ADAL" clId="{CF5F65C6-D1F7-5BF4-B801-409E4ECF63BD}" dt="2025-09-29T16:57:16.925" v="345"/>
          <ac:cxnSpMkLst>
            <pc:docMk/>
            <pc:sldMk cId="2648397855" sldId="716"/>
            <ac:cxnSpMk id="22" creationId="{241A4BB8-2308-B7F1-E69B-169E4B4E5A70}"/>
          </ac:cxnSpMkLst>
        </pc:cxnChg>
        <pc:cxnChg chg="mod">
          <ac:chgData name="Charlie Carlson" userId="a45f0fe5-4880-4e9f-8dc9-a7e9880fcf38" providerId="ADAL" clId="{CF5F65C6-D1F7-5BF4-B801-409E4ECF63BD}" dt="2025-09-29T16:57:16.925" v="345"/>
          <ac:cxnSpMkLst>
            <pc:docMk/>
            <pc:sldMk cId="2648397855" sldId="716"/>
            <ac:cxnSpMk id="23" creationId="{A8034B98-C4CA-8C74-D68F-88EE700AD20F}"/>
          </ac:cxnSpMkLst>
        </pc:cxnChg>
        <pc:cxnChg chg="mod">
          <ac:chgData name="Charlie Carlson" userId="a45f0fe5-4880-4e9f-8dc9-a7e9880fcf38" providerId="ADAL" clId="{CF5F65C6-D1F7-5BF4-B801-409E4ECF63BD}" dt="2025-09-29T16:57:08.804" v="344"/>
          <ac:cxnSpMkLst>
            <pc:docMk/>
            <pc:sldMk cId="2648397855" sldId="716"/>
            <ac:cxnSpMk id="24" creationId="{68F8E5E7-1FE5-44BE-5B63-9F324F6AB669}"/>
          </ac:cxnSpMkLst>
        </pc:cxnChg>
        <pc:cxnChg chg="mod">
          <ac:chgData name="Charlie Carlson" userId="a45f0fe5-4880-4e9f-8dc9-a7e9880fcf38" providerId="ADAL" clId="{CF5F65C6-D1F7-5BF4-B801-409E4ECF63BD}" dt="2025-09-29T16:57:08.804" v="344"/>
          <ac:cxnSpMkLst>
            <pc:docMk/>
            <pc:sldMk cId="2648397855" sldId="716"/>
            <ac:cxnSpMk id="25" creationId="{6B8D9977-792D-9BD1-BE4F-7CAE020F4A9C}"/>
          </ac:cxnSpMkLst>
        </pc:cxnChg>
        <pc:cxnChg chg="mod">
          <ac:chgData name="Charlie Carlson" userId="a45f0fe5-4880-4e9f-8dc9-a7e9880fcf38" providerId="ADAL" clId="{CF5F65C6-D1F7-5BF4-B801-409E4ECF63BD}" dt="2025-09-29T16:57:16.925" v="345"/>
          <ac:cxnSpMkLst>
            <pc:docMk/>
            <pc:sldMk cId="2648397855" sldId="716"/>
            <ac:cxnSpMk id="26" creationId="{7A358C62-BDCF-FA62-A975-0224B989104A}"/>
          </ac:cxnSpMkLst>
        </pc:cxnChg>
        <pc:cxnChg chg="mod">
          <ac:chgData name="Charlie Carlson" userId="a45f0fe5-4880-4e9f-8dc9-a7e9880fcf38" providerId="ADAL" clId="{CF5F65C6-D1F7-5BF4-B801-409E4ECF63BD}" dt="2025-09-29T16:57:08.804" v="344"/>
          <ac:cxnSpMkLst>
            <pc:docMk/>
            <pc:sldMk cId="2648397855" sldId="716"/>
            <ac:cxnSpMk id="27" creationId="{081A4BE2-CE3C-7FCF-67E1-BB6F2498160A}"/>
          </ac:cxnSpMkLst>
        </pc:cxnChg>
        <pc:cxnChg chg="mod">
          <ac:chgData name="Charlie Carlson" userId="a45f0fe5-4880-4e9f-8dc9-a7e9880fcf38" providerId="ADAL" clId="{CF5F65C6-D1F7-5BF4-B801-409E4ECF63BD}" dt="2025-09-29T16:57:08.804" v="344"/>
          <ac:cxnSpMkLst>
            <pc:docMk/>
            <pc:sldMk cId="2648397855" sldId="716"/>
            <ac:cxnSpMk id="28" creationId="{3E23DFD8-AE15-EB6D-CF13-7689DF6C3152}"/>
          </ac:cxnSpMkLst>
        </pc:cxnChg>
        <pc:cxnChg chg="mod">
          <ac:chgData name="Charlie Carlson" userId="a45f0fe5-4880-4e9f-8dc9-a7e9880fcf38" providerId="ADAL" clId="{CF5F65C6-D1F7-5BF4-B801-409E4ECF63BD}" dt="2025-09-29T16:57:08.804" v="344"/>
          <ac:cxnSpMkLst>
            <pc:docMk/>
            <pc:sldMk cId="2648397855" sldId="716"/>
            <ac:cxnSpMk id="29" creationId="{DD61C605-6BD2-D8A7-E21A-98F9AF5579F6}"/>
          </ac:cxnSpMkLst>
        </pc:cxnChg>
      </pc:sldChg>
      <pc:sldChg chg="delSp modSp add mod">
        <pc:chgData name="Charlie Carlson" userId="a45f0fe5-4880-4e9f-8dc9-a7e9880fcf38" providerId="ADAL" clId="{CF5F65C6-D1F7-5BF4-B801-409E4ECF63BD}" dt="2025-09-29T16:59:57.257" v="662" actId="113"/>
        <pc:sldMkLst>
          <pc:docMk/>
          <pc:sldMk cId="838236682" sldId="717"/>
        </pc:sldMkLst>
        <pc:spChg chg="mod">
          <ac:chgData name="Charlie Carlson" userId="a45f0fe5-4880-4e9f-8dc9-a7e9880fcf38" providerId="ADAL" clId="{CF5F65C6-D1F7-5BF4-B801-409E4ECF63BD}" dt="2025-09-29T16:57:45.114" v="387" actId="1076"/>
          <ac:spMkLst>
            <pc:docMk/>
            <pc:sldMk cId="838236682" sldId="717"/>
            <ac:spMk id="11" creationId="{FDE7109A-5F6D-22E3-B626-FFD1724274D6}"/>
          </ac:spMkLst>
        </pc:spChg>
        <pc:spChg chg="mod">
          <ac:chgData name="Charlie Carlson" userId="a45f0fe5-4880-4e9f-8dc9-a7e9880fcf38" providerId="ADAL" clId="{CF5F65C6-D1F7-5BF4-B801-409E4ECF63BD}" dt="2025-09-29T16:57:45.114" v="387" actId="1076"/>
          <ac:spMkLst>
            <pc:docMk/>
            <pc:sldMk cId="838236682" sldId="717"/>
            <ac:spMk id="12" creationId="{402D52B2-BA27-580F-2CB4-51EC20F2B867}"/>
          </ac:spMkLst>
        </pc:spChg>
        <pc:spChg chg="mod">
          <ac:chgData name="Charlie Carlson" userId="a45f0fe5-4880-4e9f-8dc9-a7e9880fcf38" providerId="ADAL" clId="{CF5F65C6-D1F7-5BF4-B801-409E4ECF63BD}" dt="2025-09-29T16:57:45.114" v="387" actId="1076"/>
          <ac:spMkLst>
            <pc:docMk/>
            <pc:sldMk cId="838236682" sldId="717"/>
            <ac:spMk id="13" creationId="{64AAD5CE-79B5-8428-2635-2994854827FB}"/>
          </ac:spMkLst>
        </pc:spChg>
        <pc:spChg chg="mod">
          <ac:chgData name="Charlie Carlson" userId="a45f0fe5-4880-4e9f-8dc9-a7e9880fcf38" providerId="ADAL" clId="{CF5F65C6-D1F7-5BF4-B801-409E4ECF63BD}" dt="2025-09-29T16:57:45.114" v="387" actId="1076"/>
          <ac:spMkLst>
            <pc:docMk/>
            <pc:sldMk cId="838236682" sldId="717"/>
            <ac:spMk id="14" creationId="{CBE9BBE1-91CB-E7AC-8B6E-5876A6B91DB8}"/>
          </ac:spMkLst>
        </pc:spChg>
        <pc:spChg chg="mod">
          <ac:chgData name="Charlie Carlson" userId="a45f0fe5-4880-4e9f-8dc9-a7e9880fcf38" providerId="ADAL" clId="{CF5F65C6-D1F7-5BF4-B801-409E4ECF63BD}" dt="2025-09-29T16:57:45.114" v="387" actId="1076"/>
          <ac:spMkLst>
            <pc:docMk/>
            <pc:sldMk cId="838236682" sldId="717"/>
            <ac:spMk id="15" creationId="{54251318-DDA0-D585-E5AB-C2FA0E2C8B94}"/>
          </ac:spMkLst>
        </pc:spChg>
        <pc:spChg chg="mod">
          <ac:chgData name="Charlie Carlson" userId="a45f0fe5-4880-4e9f-8dc9-a7e9880fcf38" providerId="ADAL" clId="{CF5F65C6-D1F7-5BF4-B801-409E4ECF63BD}" dt="2025-09-29T16:57:45.114" v="387" actId="1076"/>
          <ac:spMkLst>
            <pc:docMk/>
            <pc:sldMk cId="838236682" sldId="717"/>
            <ac:spMk id="16" creationId="{C48594BF-25FE-3221-C28D-581BF4CD6738}"/>
          </ac:spMkLst>
        </pc:spChg>
        <pc:spChg chg="mod">
          <ac:chgData name="Charlie Carlson" userId="a45f0fe5-4880-4e9f-8dc9-a7e9880fcf38" providerId="ADAL" clId="{CF5F65C6-D1F7-5BF4-B801-409E4ECF63BD}" dt="2025-09-29T16:57:45.114" v="387" actId="1076"/>
          <ac:spMkLst>
            <pc:docMk/>
            <pc:sldMk cId="838236682" sldId="717"/>
            <ac:spMk id="17" creationId="{96E00E70-FC84-B0D2-7078-5AA1C801B14B}"/>
          </ac:spMkLst>
        </pc:spChg>
        <pc:spChg chg="mod">
          <ac:chgData name="Charlie Carlson" userId="a45f0fe5-4880-4e9f-8dc9-a7e9880fcf38" providerId="ADAL" clId="{CF5F65C6-D1F7-5BF4-B801-409E4ECF63BD}" dt="2025-09-29T16:57:45.114" v="387" actId="1076"/>
          <ac:spMkLst>
            <pc:docMk/>
            <pc:sldMk cId="838236682" sldId="717"/>
            <ac:spMk id="18" creationId="{4CAD894B-21BF-2EB4-C4F6-1357E593BA22}"/>
          </ac:spMkLst>
        </pc:spChg>
        <pc:spChg chg="mod">
          <ac:chgData name="Charlie Carlson" userId="a45f0fe5-4880-4e9f-8dc9-a7e9880fcf38" providerId="ADAL" clId="{CF5F65C6-D1F7-5BF4-B801-409E4ECF63BD}" dt="2025-09-29T16:57:45.114" v="387" actId="1076"/>
          <ac:spMkLst>
            <pc:docMk/>
            <pc:sldMk cId="838236682" sldId="717"/>
            <ac:spMk id="19" creationId="{D9641737-371B-7547-45F8-D67DE7418E90}"/>
          </ac:spMkLst>
        </pc:spChg>
        <pc:spChg chg="mod">
          <ac:chgData name="Charlie Carlson" userId="a45f0fe5-4880-4e9f-8dc9-a7e9880fcf38" providerId="ADAL" clId="{CF5F65C6-D1F7-5BF4-B801-409E4ECF63BD}" dt="2025-09-29T16:57:45.114" v="387" actId="1076"/>
          <ac:spMkLst>
            <pc:docMk/>
            <pc:sldMk cId="838236682" sldId="717"/>
            <ac:spMk id="30" creationId="{C3F07884-6540-63CC-34F8-A8263F389305}"/>
          </ac:spMkLst>
        </pc:spChg>
        <pc:spChg chg="mod">
          <ac:chgData name="Charlie Carlson" userId="a45f0fe5-4880-4e9f-8dc9-a7e9880fcf38" providerId="ADAL" clId="{CF5F65C6-D1F7-5BF4-B801-409E4ECF63BD}" dt="2025-09-29T16:59:57.257" v="662" actId="113"/>
          <ac:spMkLst>
            <pc:docMk/>
            <pc:sldMk cId="838236682" sldId="717"/>
            <ac:spMk id="35" creationId="{DBB0AD64-1CF4-37DD-4ACB-99F3118D8BAA}"/>
          </ac:spMkLst>
        </pc:spChg>
        <pc:picChg chg="del">
          <ac:chgData name="Charlie Carlson" userId="a45f0fe5-4880-4e9f-8dc9-a7e9880fcf38" providerId="ADAL" clId="{CF5F65C6-D1F7-5BF4-B801-409E4ECF63BD}" dt="2025-09-29T16:57:37.663" v="381" actId="478"/>
          <ac:picMkLst>
            <pc:docMk/>
            <pc:sldMk cId="838236682" sldId="717"/>
            <ac:picMk id="4" creationId="{801EC1CA-678C-9F22-7F0F-D95A75EDA8DF}"/>
          </ac:picMkLst>
        </pc:picChg>
        <pc:picChg chg="del">
          <ac:chgData name="Charlie Carlson" userId="a45f0fe5-4880-4e9f-8dc9-a7e9880fcf38" providerId="ADAL" clId="{CF5F65C6-D1F7-5BF4-B801-409E4ECF63BD}" dt="2025-09-29T16:57:39.393" v="384" actId="478"/>
          <ac:picMkLst>
            <pc:docMk/>
            <pc:sldMk cId="838236682" sldId="717"/>
            <ac:picMk id="6" creationId="{08633F2C-7343-9CE1-D62F-8EF3FD825C3B}"/>
          </ac:picMkLst>
        </pc:picChg>
        <pc:picChg chg="del">
          <ac:chgData name="Charlie Carlson" userId="a45f0fe5-4880-4e9f-8dc9-a7e9880fcf38" providerId="ADAL" clId="{CF5F65C6-D1F7-5BF4-B801-409E4ECF63BD}" dt="2025-09-29T16:57:39.986" v="385" actId="478"/>
          <ac:picMkLst>
            <pc:docMk/>
            <pc:sldMk cId="838236682" sldId="717"/>
            <ac:picMk id="7" creationId="{76EC9492-58F2-35AB-EE68-1E4511A8BDA9}"/>
          </ac:picMkLst>
        </pc:picChg>
        <pc:picChg chg="del">
          <ac:chgData name="Charlie Carlson" userId="a45f0fe5-4880-4e9f-8dc9-a7e9880fcf38" providerId="ADAL" clId="{CF5F65C6-D1F7-5BF4-B801-409E4ECF63BD}" dt="2025-09-29T16:57:40.484" v="386" actId="478"/>
          <ac:picMkLst>
            <pc:docMk/>
            <pc:sldMk cId="838236682" sldId="717"/>
            <ac:picMk id="8" creationId="{4D296AC6-6919-C842-6BFF-70CD4185CC3D}"/>
          </ac:picMkLst>
        </pc:picChg>
        <pc:picChg chg="del">
          <ac:chgData name="Charlie Carlson" userId="a45f0fe5-4880-4e9f-8dc9-a7e9880fcf38" providerId="ADAL" clId="{CF5F65C6-D1F7-5BF4-B801-409E4ECF63BD}" dt="2025-09-29T16:57:38.836" v="383" actId="478"/>
          <ac:picMkLst>
            <pc:docMk/>
            <pc:sldMk cId="838236682" sldId="717"/>
            <ac:picMk id="9" creationId="{D9685A80-0F3D-8590-F87C-2EB350CEE810}"/>
          </ac:picMkLst>
        </pc:picChg>
        <pc:picChg chg="del">
          <ac:chgData name="Charlie Carlson" userId="a45f0fe5-4880-4e9f-8dc9-a7e9880fcf38" providerId="ADAL" clId="{CF5F65C6-D1F7-5BF4-B801-409E4ECF63BD}" dt="2025-09-29T16:57:38.247" v="382" actId="478"/>
          <ac:picMkLst>
            <pc:docMk/>
            <pc:sldMk cId="838236682" sldId="717"/>
            <ac:picMk id="10" creationId="{BF514BB4-5721-EAA0-EFA8-04EBBD0E57C5}"/>
          </ac:picMkLst>
        </pc:picChg>
        <pc:picChg chg="del">
          <ac:chgData name="Charlie Carlson" userId="a45f0fe5-4880-4e9f-8dc9-a7e9880fcf38" providerId="ADAL" clId="{CF5F65C6-D1F7-5BF4-B801-409E4ECF63BD}" dt="2025-09-29T16:57:37.017" v="380" actId="478"/>
          <ac:picMkLst>
            <pc:docMk/>
            <pc:sldMk cId="838236682" sldId="717"/>
            <ac:picMk id="31" creationId="{BF550B9B-BE37-2A0E-D2E2-555C4C183BA1}"/>
          </ac:picMkLst>
        </pc:picChg>
        <pc:picChg chg="del">
          <ac:chgData name="Charlie Carlson" userId="a45f0fe5-4880-4e9f-8dc9-a7e9880fcf38" providerId="ADAL" clId="{CF5F65C6-D1F7-5BF4-B801-409E4ECF63BD}" dt="2025-09-29T16:57:36.544" v="379" actId="478"/>
          <ac:picMkLst>
            <pc:docMk/>
            <pc:sldMk cId="838236682" sldId="717"/>
            <ac:picMk id="32" creationId="{C60DF594-69DF-5A69-9C21-58CBDEE75161}"/>
          </ac:picMkLst>
        </pc:picChg>
        <pc:picChg chg="del">
          <ac:chgData name="Charlie Carlson" userId="a45f0fe5-4880-4e9f-8dc9-a7e9880fcf38" providerId="ADAL" clId="{CF5F65C6-D1F7-5BF4-B801-409E4ECF63BD}" dt="2025-09-29T16:57:35.154" v="377" actId="478"/>
          <ac:picMkLst>
            <pc:docMk/>
            <pc:sldMk cId="838236682" sldId="717"/>
            <ac:picMk id="33" creationId="{95DDAFC5-7919-13EF-C545-FE4FA69A2A50}"/>
          </ac:picMkLst>
        </pc:picChg>
        <pc:picChg chg="del">
          <ac:chgData name="Charlie Carlson" userId="a45f0fe5-4880-4e9f-8dc9-a7e9880fcf38" providerId="ADAL" clId="{CF5F65C6-D1F7-5BF4-B801-409E4ECF63BD}" dt="2025-09-29T16:57:35.868" v="378" actId="478"/>
          <ac:picMkLst>
            <pc:docMk/>
            <pc:sldMk cId="838236682" sldId="717"/>
            <ac:picMk id="34" creationId="{8C59E79B-5FC5-C53E-EBA1-79BE0E95F8E7}"/>
          </ac:picMkLst>
        </pc:picChg>
      </pc:sldChg>
      <pc:sldChg chg="add del">
        <pc:chgData name="Charlie Carlson" userId="a45f0fe5-4880-4e9f-8dc9-a7e9880fcf38" providerId="ADAL" clId="{CF5F65C6-D1F7-5BF4-B801-409E4ECF63BD}" dt="2025-09-29T16:58:55.606" v="535"/>
        <pc:sldMkLst>
          <pc:docMk/>
          <pc:sldMk cId="1289454835" sldId="718"/>
        </pc:sldMkLst>
      </pc:sldChg>
      <pc:sldChg chg="modSp add mod">
        <pc:chgData name="Charlie Carlson" userId="a45f0fe5-4880-4e9f-8dc9-a7e9880fcf38" providerId="ADAL" clId="{CF5F65C6-D1F7-5BF4-B801-409E4ECF63BD}" dt="2025-09-29T17:00:03.918" v="665" actId="20577"/>
        <pc:sldMkLst>
          <pc:docMk/>
          <pc:sldMk cId="1386734954" sldId="718"/>
        </pc:sldMkLst>
        <pc:spChg chg="mod">
          <ac:chgData name="Charlie Carlson" userId="a45f0fe5-4880-4e9f-8dc9-a7e9880fcf38" providerId="ADAL" clId="{CF5F65C6-D1F7-5BF4-B801-409E4ECF63BD}" dt="2025-09-29T17:00:03.918" v="665" actId="20577"/>
          <ac:spMkLst>
            <pc:docMk/>
            <pc:sldMk cId="1386734954" sldId="718"/>
            <ac:spMk id="35" creationId="{59F58A75-CAA2-5935-44E8-C3D1FB0B29E1}"/>
          </ac:spMkLst>
        </pc:spChg>
      </pc:sldChg>
      <pc:sldChg chg="delSp modSp add mod">
        <pc:chgData name="Charlie Carlson" userId="a45f0fe5-4880-4e9f-8dc9-a7e9880fcf38" providerId="ADAL" clId="{CF5F65C6-D1F7-5BF4-B801-409E4ECF63BD}" dt="2025-09-29T17:00:44.476" v="704"/>
        <pc:sldMkLst>
          <pc:docMk/>
          <pc:sldMk cId="3600711987" sldId="719"/>
        </pc:sldMkLst>
        <pc:spChg chg="mod">
          <ac:chgData name="Charlie Carlson" userId="a45f0fe5-4880-4e9f-8dc9-a7e9880fcf38" providerId="ADAL" clId="{CF5F65C6-D1F7-5BF4-B801-409E4ECF63BD}" dt="2025-09-29T17:00:39.088" v="700" actId="20577"/>
          <ac:spMkLst>
            <pc:docMk/>
            <pc:sldMk cId="3600711987" sldId="719"/>
            <ac:spMk id="2" creationId="{CB0B1E41-C7B5-D480-9BEF-213E0755053D}"/>
          </ac:spMkLst>
        </pc:spChg>
        <pc:spChg chg="del mod">
          <ac:chgData name="Charlie Carlson" userId="a45f0fe5-4880-4e9f-8dc9-a7e9880fcf38" providerId="ADAL" clId="{CF5F65C6-D1F7-5BF4-B801-409E4ECF63BD}" dt="2025-09-29T17:00:44.476" v="704"/>
          <ac:spMkLst>
            <pc:docMk/>
            <pc:sldMk cId="3600711987" sldId="719"/>
            <ac:spMk id="35" creationId="{9DDDABA4-FDDC-ACB8-D343-5B5A02202947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29T17:03:49.491" v="1022"/>
        <pc:sldMkLst>
          <pc:docMk/>
          <pc:sldMk cId="3481030117" sldId="720"/>
        </pc:sldMkLst>
        <pc:spChg chg="mod">
          <ac:chgData name="Charlie Carlson" userId="a45f0fe5-4880-4e9f-8dc9-a7e9880fcf38" providerId="ADAL" clId="{CF5F65C6-D1F7-5BF4-B801-409E4ECF63BD}" dt="2025-09-29T17:02:04.971" v="809" actId="20577"/>
          <ac:spMkLst>
            <pc:docMk/>
            <pc:sldMk cId="3481030117" sldId="720"/>
            <ac:spMk id="2" creationId="{04A46BF2-F215-60F7-9F6A-A470C6389E93}"/>
          </ac:spMkLst>
        </pc:spChg>
        <pc:spChg chg="add mod">
          <ac:chgData name="Charlie Carlson" userId="a45f0fe5-4880-4e9f-8dc9-a7e9880fcf38" providerId="ADAL" clId="{CF5F65C6-D1F7-5BF4-B801-409E4ECF63BD}" dt="2025-09-29T17:03:09.620" v="1003" actId="20577"/>
          <ac:spMkLst>
            <pc:docMk/>
            <pc:sldMk cId="3481030117" sldId="720"/>
            <ac:spMk id="3" creationId="{6990A55A-D30D-F5D9-7591-99C59A7382BD}"/>
          </ac:spMkLst>
        </pc:spChg>
        <pc:spChg chg="add del mod">
          <ac:chgData name="Charlie Carlson" userId="a45f0fe5-4880-4e9f-8dc9-a7e9880fcf38" providerId="ADAL" clId="{CF5F65C6-D1F7-5BF4-B801-409E4ECF63BD}" dt="2025-09-29T17:03:41.702" v="1020"/>
          <ac:spMkLst>
            <pc:docMk/>
            <pc:sldMk cId="3481030117" sldId="720"/>
            <ac:spMk id="4" creationId="{57533DD5-1193-F99B-FB53-A3757ED27EAE}"/>
          </ac:spMkLst>
        </pc:spChg>
        <pc:spChg chg="add mod">
          <ac:chgData name="Charlie Carlson" userId="a45f0fe5-4880-4e9f-8dc9-a7e9880fcf38" providerId="ADAL" clId="{CF5F65C6-D1F7-5BF4-B801-409E4ECF63BD}" dt="2025-09-29T17:03:47.768" v="1021"/>
          <ac:spMkLst>
            <pc:docMk/>
            <pc:sldMk cId="3481030117" sldId="720"/>
            <ac:spMk id="6" creationId="{8AF782A0-6FA6-C75C-52AB-B510B2D540C5}"/>
          </ac:spMkLst>
        </pc:spChg>
        <pc:spChg chg="add mod">
          <ac:chgData name="Charlie Carlson" userId="a45f0fe5-4880-4e9f-8dc9-a7e9880fcf38" providerId="ADAL" clId="{CF5F65C6-D1F7-5BF4-B801-409E4ECF63BD}" dt="2025-09-29T17:03:49.491" v="1022"/>
          <ac:spMkLst>
            <pc:docMk/>
            <pc:sldMk cId="3481030117" sldId="720"/>
            <ac:spMk id="7" creationId="{802228A1-AE9F-C8DB-A167-8BB45B766B8A}"/>
          </ac:spMkLst>
        </pc:spChg>
        <pc:spChg chg="mod">
          <ac:chgData name="Charlie Carlson" userId="a45f0fe5-4880-4e9f-8dc9-a7e9880fcf38" providerId="ADAL" clId="{CF5F65C6-D1F7-5BF4-B801-409E4ECF63BD}" dt="2025-09-29T17:03:19.900" v="1008" actId="403"/>
          <ac:spMkLst>
            <pc:docMk/>
            <pc:sldMk cId="3481030117" sldId="720"/>
            <ac:spMk id="11" creationId="{7878EDE9-7B8B-0085-2462-B18F0DC1957B}"/>
          </ac:spMkLst>
        </pc:spChg>
        <pc:spChg chg="mod">
          <ac:chgData name="Charlie Carlson" userId="a45f0fe5-4880-4e9f-8dc9-a7e9880fcf38" providerId="ADAL" clId="{CF5F65C6-D1F7-5BF4-B801-409E4ECF63BD}" dt="2025-09-29T17:03:38.457" v="1018" actId="403"/>
          <ac:spMkLst>
            <pc:docMk/>
            <pc:sldMk cId="3481030117" sldId="720"/>
            <ac:spMk id="17" creationId="{1682D420-0CBB-85E9-BCA4-3E9E2C8FACDA}"/>
          </ac:spMkLst>
        </pc:spChg>
      </pc:sldChg>
      <pc:sldChg chg="modSp add mod">
        <pc:chgData name="Charlie Carlson" userId="a45f0fe5-4880-4e9f-8dc9-a7e9880fcf38" providerId="ADAL" clId="{CF5F65C6-D1F7-5BF4-B801-409E4ECF63BD}" dt="2025-09-29T17:05:29.973" v="1247" actId="113"/>
        <pc:sldMkLst>
          <pc:docMk/>
          <pc:sldMk cId="2761716786" sldId="721"/>
        </pc:sldMkLst>
        <pc:spChg chg="mod">
          <ac:chgData name="Charlie Carlson" userId="a45f0fe5-4880-4e9f-8dc9-a7e9880fcf38" providerId="ADAL" clId="{CF5F65C6-D1F7-5BF4-B801-409E4ECF63BD}" dt="2025-09-29T17:03:59.931" v="1044" actId="20577"/>
          <ac:spMkLst>
            <pc:docMk/>
            <pc:sldMk cId="2761716786" sldId="721"/>
            <ac:spMk id="2" creationId="{97D2D5BF-D469-D8CB-92D8-236FF4788538}"/>
          </ac:spMkLst>
        </pc:spChg>
        <pc:spChg chg="mod">
          <ac:chgData name="Charlie Carlson" userId="a45f0fe5-4880-4e9f-8dc9-a7e9880fcf38" providerId="ADAL" clId="{CF5F65C6-D1F7-5BF4-B801-409E4ECF63BD}" dt="2025-09-29T17:05:29.973" v="1247" actId="113"/>
          <ac:spMkLst>
            <pc:docMk/>
            <pc:sldMk cId="2761716786" sldId="721"/>
            <ac:spMk id="3" creationId="{CBEBD18D-D2B0-EBC5-22D0-2867F4A2B683}"/>
          </ac:spMkLst>
        </pc:spChg>
      </pc:sldChg>
      <pc:sldChg chg="addSp modSp add mod">
        <pc:chgData name="Charlie Carlson" userId="a45f0fe5-4880-4e9f-8dc9-a7e9880fcf38" providerId="ADAL" clId="{CF5F65C6-D1F7-5BF4-B801-409E4ECF63BD}" dt="2025-09-29T17:06:04.297" v="1280" actId="1076"/>
        <pc:sldMkLst>
          <pc:docMk/>
          <pc:sldMk cId="3109004185" sldId="722"/>
        </pc:sldMkLst>
        <pc:spChg chg="add mod">
          <ac:chgData name="Charlie Carlson" userId="a45f0fe5-4880-4e9f-8dc9-a7e9880fcf38" providerId="ADAL" clId="{CF5F65C6-D1F7-5BF4-B801-409E4ECF63BD}" dt="2025-09-29T17:06:04.297" v="1280" actId="1076"/>
          <ac:spMkLst>
            <pc:docMk/>
            <pc:sldMk cId="3109004185" sldId="722"/>
            <ac:spMk id="4" creationId="{56CD26C8-43A2-7992-475E-3B053B424B2E}"/>
          </ac:spMkLst>
        </pc:spChg>
      </pc:sldChg>
      <pc:sldChg chg="add del">
        <pc:chgData name="Charlie Carlson" userId="a45f0fe5-4880-4e9f-8dc9-a7e9880fcf38" providerId="ADAL" clId="{CF5F65C6-D1F7-5BF4-B801-409E4ECF63BD}" dt="2025-09-29T17:04:23.845" v="1065"/>
        <pc:sldMkLst>
          <pc:docMk/>
          <pc:sldMk cId="3799203750" sldId="722"/>
        </pc:sldMkLst>
      </pc:sldChg>
      <pc:sldChg chg="addSp delSp modSp add mod">
        <pc:chgData name="Charlie Carlson" userId="a45f0fe5-4880-4e9f-8dc9-a7e9880fcf38" providerId="ADAL" clId="{CF5F65C6-D1F7-5BF4-B801-409E4ECF63BD}" dt="2025-09-29T17:09:09.448" v="1542" actId="478"/>
        <pc:sldMkLst>
          <pc:docMk/>
          <pc:sldMk cId="1017889461" sldId="723"/>
        </pc:sldMkLst>
        <pc:spChg chg="mod">
          <ac:chgData name="Charlie Carlson" userId="a45f0fe5-4880-4e9f-8dc9-a7e9880fcf38" providerId="ADAL" clId="{CF5F65C6-D1F7-5BF4-B801-409E4ECF63BD}" dt="2025-09-29T17:06:23.306" v="1292" actId="20577"/>
          <ac:spMkLst>
            <pc:docMk/>
            <pc:sldMk cId="1017889461" sldId="723"/>
            <ac:spMk id="2" creationId="{EF580C2A-F614-89FF-6ADB-AB6293C003BB}"/>
          </ac:spMkLst>
        </pc:spChg>
        <pc:spChg chg="mod">
          <ac:chgData name="Charlie Carlson" userId="a45f0fe5-4880-4e9f-8dc9-a7e9880fcf38" providerId="ADAL" clId="{CF5F65C6-D1F7-5BF4-B801-409E4ECF63BD}" dt="2025-09-29T17:08:59.611" v="1537" actId="1076"/>
          <ac:spMkLst>
            <pc:docMk/>
            <pc:sldMk cId="1017889461" sldId="723"/>
            <ac:spMk id="3" creationId="{8EE8FB96-D715-645E-6977-0206F0EE0AD2}"/>
          </ac:spMkLst>
        </pc:spChg>
        <pc:spChg chg="del">
          <ac:chgData name="Charlie Carlson" userId="a45f0fe5-4880-4e9f-8dc9-a7e9880fcf38" providerId="ADAL" clId="{CF5F65C6-D1F7-5BF4-B801-409E4ECF63BD}" dt="2025-09-29T17:07:42.419" v="1489" actId="478"/>
          <ac:spMkLst>
            <pc:docMk/>
            <pc:sldMk cId="1017889461" sldId="723"/>
            <ac:spMk id="4" creationId="{79C62C85-6032-ACE9-7799-801359940EF8}"/>
          </ac:spMkLst>
        </pc:spChg>
        <pc:spChg chg="add del mod">
          <ac:chgData name="Charlie Carlson" userId="a45f0fe5-4880-4e9f-8dc9-a7e9880fcf38" providerId="ADAL" clId="{CF5F65C6-D1F7-5BF4-B801-409E4ECF63BD}" dt="2025-09-29T17:09:03.836" v="1539" actId="1076"/>
          <ac:spMkLst>
            <pc:docMk/>
            <pc:sldMk cId="1017889461" sldId="723"/>
            <ac:spMk id="11" creationId="{E8E72D8D-8046-3940-C5DE-E5C5CC9035AC}"/>
          </ac:spMkLst>
        </pc:spChg>
        <pc:spChg chg="mod">
          <ac:chgData name="Charlie Carlson" userId="a45f0fe5-4880-4e9f-8dc9-a7e9880fcf38" providerId="ADAL" clId="{CF5F65C6-D1F7-5BF4-B801-409E4ECF63BD}" dt="2025-09-29T17:09:06.007" v="1540" actId="1076"/>
          <ac:spMkLst>
            <pc:docMk/>
            <pc:sldMk cId="1017889461" sldId="723"/>
            <ac:spMk id="12" creationId="{F3BC88C1-459E-3464-CF1F-4F1C740C1EA3}"/>
          </ac:spMkLst>
        </pc:spChg>
        <pc:spChg chg="del">
          <ac:chgData name="Charlie Carlson" userId="a45f0fe5-4880-4e9f-8dc9-a7e9880fcf38" providerId="ADAL" clId="{CF5F65C6-D1F7-5BF4-B801-409E4ECF63BD}" dt="2025-09-29T17:08:36.882" v="1531" actId="478"/>
          <ac:spMkLst>
            <pc:docMk/>
            <pc:sldMk cId="1017889461" sldId="723"/>
            <ac:spMk id="13" creationId="{05BE2E9A-1F69-96A9-9BD4-36BFDEA28A92}"/>
          </ac:spMkLst>
        </pc:spChg>
        <pc:spChg chg="del">
          <ac:chgData name="Charlie Carlson" userId="a45f0fe5-4880-4e9f-8dc9-a7e9880fcf38" providerId="ADAL" clId="{CF5F65C6-D1F7-5BF4-B801-409E4ECF63BD}" dt="2025-09-29T17:08:57.603" v="1535" actId="478"/>
          <ac:spMkLst>
            <pc:docMk/>
            <pc:sldMk cId="1017889461" sldId="723"/>
            <ac:spMk id="14" creationId="{4C2AA060-1441-3314-2471-5F295E2E7671}"/>
          </ac:spMkLst>
        </pc:spChg>
        <pc:spChg chg="del">
          <ac:chgData name="Charlie Carlson" userId="a45f0fe5-4880-4e9f-8dc9-a7e9880fcf38" providerId="ADAL" clId="{CF5F65C6-D1F7-5BF4-B801-409E4ECF63BD}" dt="2025-09-29T17:09:01.979" v="1538" actId="478"/>
          <ac:spMkLst>
            <pc:docMk/>
            <pc:sldMk cId="1017889461" sldId="723"/>
            <ac:spMk id="15" creationId="{ECAF404F-43B4-CF35-C211-BB3730D43F3E}"/>
          </ac:spMkLst>
        </pc:spChg>
        <pc:spChg chg="del">
          <ac:chgData name="Charlie Carlson" userId="a45f0fe5-4880-4e9f-8dc9-a7e9880fcf38" providerId="ADAL" clId="{CF5F65C6-D1F7-5BF4-B801-409E4ECF63BD}" dt="2025-09-29T17:08:07.965" v="1508" actId="478"/>
          <ac:spMkLst>
            <pc:docMk/>
            <pc:sldMk cId="1017889461" sldId="723"/>
            <ac:spMk id="16" creationId="{FA745EAB-3647-CE63-AD40-535B3E38B767}"/>
          </ac:spMkLst>
        </pc:spChg>
        <pc:spChg chg="mod">
          <ac:chgData name="Charlie Carlson" userId="a45f0fe5-4880-4e9f-8dc9-a7e9880fcf38" providerId="ADAL" clId="{CF5F65C6-D1F7-5BF4-B801-409E4ECF63BD}" dt="2025-09-29T17:09:08.429" v="1541" actId="1076"/>
          <ac:spMkLst>
            <pc:docMk/>
            <pc:sldMk cId="1017889461" sldId="723"/>
            <ac:spMk id="17" creationId="{0F1C9DC8-BE35-6B13-681D-8622386C278F}"/>
          </ac:spMkLst>
        </pc:spChg>
        <pc:spChg chg="del">
          <ac:chgData name="Charlie Carlson" userId="a45f0fe5-4880-4e9f-8dc9-a7e9880fcf38" providerId="ADAL" clId="{CF5F65C6-D1F7-5BF4-B801-409E4ECF63BD}" dt="2025-09-29T17:09:01.979" v="1538" actId="478"/>
          <ac:spMkLst>
            <pc:docMk/>
            <pc:sldMk cId="1017889461" sldId="723"/>
            <ac:spMk id="18" creationId="{51A488EF-41EF-E0FE-7D80-1CC06B1FF678}"/>
          </ac:spMkLst>
        </pc:spChg>
        <pc:spChg chg="del">
          <ac:chgData name="Charlie Carlson" userId="a45f0fe5-4880-4e9f-8dc9-a7e9880fcf38" providerId="ADAL" clId="{CF5F65C6-D1F7-5BF4-B801-409E4ECF63BD}" dt="2025-09-29T17:09:01.979" v="1538" actId="478"/>
          <ac:spMkLst>
            <pc:docMk/>
            <pc:sldMk cId="1017889461" sldId="723"/>
            <ac:spMk id="19" creationId="{BAE57BCA-7C23-0B3B-40FA-900A0899F2E3}"/>
          </ac:spMkLst>
        </pc:spChg>
        <pc:spChg chg="del">
          <ac:chgData name="Charlie Carlson" userId="a45f0fe5-4880-4e9f-8dc9-a7e9880fcf38" providerId="ADAL" clId="{CF5F65C6-D1F7-5BF4-B801-409E4ECF63BD}" dt="2025-09-29T17:09:01.979" v="1538" actId="478"/>
          <ac:spMkLst>
            <pc:docMk/>
            <pc:sldMk cId="1017889461" sldId="723"/>
            <ac:spMk id="30" creationId="{4DE9E599-937B-F082-2386-E3BB6A7E3AA2}"/>
          </ac:spMkLst>
        </pc:spChg>
        <pc:cxnChg chg="del mod">
          <ac:chgData name="Charlie Carlson" userId="a45f0fe5-4880-4e9f-8dc9-a7e9880fcf38" providerId="ADAL" clId="{CF5F65C6-D1F7-5BF4-B801-409E4ECF63BD}" dt="2025-09-29T17:08:09.762" v="1510" actId="478"/>
          <ac:cxnSpMkLst>
            <pc:docMk/>
            <pc:sldMk cId="1017889461" sldId="723"/>
            <ac:cxnSpMk id="20" creationId="{27965E72-1930-E983-07C5-E40A336C8DF5}"/>
          </ac:cxnSpMkLst>
        </pc:cxnChg>
        <pc:cxnChg chg="add del mod">
          <ac:chgData name="Charlie Carlson" userId="a45f0fe5-4880-4e9f-8dc9-a7e9880fcf38" providerId="ADAL" clId="{CF5F65C6-D1F7-5BF4-B801-409E4ECF63BD}" dt="2025-09-29T17:08:11.328" v="1511" actId="478"/>
          <ac:cxnSpMkLst>
            <pc:docMk/>
            <pc:sldMk cId="1017889461" sldId="723"/>
            <ac:cxnSpMk id="21" creationId="{BD2299FB-4E89-DC62-B96C-576A3949D342}"/>
          </ac:cxnSpMkLst>
        </pc:cxnChg>
        <pc:cxnChg chg="del mod">
          <ac:chgData name="Charlie Carlson" userId="a45f0fe5-4880-4e9f-8dc9-a7e9880fcf38" providerId="ADAL" clId="{CF5F65C6-D1F7-5BF4-B801-409E4ECF63BD}" dt="2025-09-29T17:08:08.871" v="1509" actId="478"/>
          <ac:cxnSpMkLst>
            <pc:docMk/>
            <pc:sldMk cId="1017889461" sldId="723"/>
            <ac:cxnSpMk id="22" creationId="{5CCE480F-8541-91C4-D11A-A88B27C86658}"/>
          </ac:cxnSpMkLst>
        </pc:cxnChg>
        <pc:cxnChg chg="del mod">
          <ac:chgData name="Charlie Carlson" userId="a45f0fe5-4880-4e9f-8dc9-a7e9880fcf38" providerId="ADAL" clId="{CF5F65C6-D1F7-5BF4-B801-409E4ECF63BD}" dt="2025-09-29T17:08:55.176" v="1533" actId="478"/>
          <ac:cxnSpMkLst>
            <pc:docMk/>
            <pc:sldMk cId="1017889461" sldId="723"/>
            <ac:cxnSpMk id="23" creationId="{14E8FF86-C161-9112-1AE4-2A34EC85E3E3}"/>
          </ac:cxnSpMkLst>
        </pc:cxnChg>
        <pc:cxnChg chg="del mod">
          <ac:chgData name="Charlie Carlson" userId="a45f0fe5-4880-4e9f-8dc9-a7e9880fcf38" providerId="ADAL" clId="{CF5F65C6-D1F7-5BF4-B801-409E4ECF63BD}" dt="2025-09-29T17:08:56.336" v="1534" actId="478"/>
          <ac:cxnSpMkLst>
            <pc:docMk/>
            <pc:sldMk cId="1017889461" sldId="723"/>
            <ac:cxnSpMk id="24" creationId="{268404A3-1CAC-168F-54DD-722A023ACFE7}"/>
          </ac:cxnSpMkLst>
        </pc:cxnChg>
        <pc:cxnChg chg="del mod">
          <ac:chgData name="Charlie Carlson" userId="a45f0fe5-4880-4e9f-8dc9-a7e9880fcf38" providerId="ADAL" clId="{CF5F65C6-D1F7-5BF4-B801-409E4ECF63BD}" dt="2025-09-29T17:09:01.979" v="1538" actId="478"/>
          <ac:cxnSpMkLst>
            <pc:docMk/>
            <pc:sldMk cId="1017889461" sldId="723"/>
            <ac:cxnSpMk id="25" creationId="{C687329F-39D7-3F04-9775-9A5E2B24EC6D}"/>
          </ac:cxnSpMkLst>
        </pc:cxnChg>
        <pc:cxnChg chg="del mod">
          <ac:chgData name="Charlie Carlson" userId="a45f0fe5-4880-4e9f-8dc9-a7e9880fcf38" providerId="ADAL" clId="{CF5F65C6-D1F7-5BF4-B801-409E4ECF63BD}" dt="2025-09-29T17:09:01.979" v="1538" actId="478"/>
          <ac:cxnSpMkLst>
            <pc:docMk/>
            <pc:sldMk cId="1017889461" sldId="723"/>
            <ac:cxnSpMk id="26" creationId="{9EFE653D-C1AC-7532-9BE3-42A222F975C8}"/>
          </ac:cxnSpMkLst>
        </pc:cxnChg>
        <pc:cxnChg chg="del mod">
          <ac:chgData name="Charlie Carlson" userId="a45f0fe5-4880-4e9f-8dc9-a7e9880fcf38" providerId="ADAL" clId="{CF5F65C6-D1F7-5BF4-B801-409E4ECF63BD}" dt="2025-09-29T17:09:01.979" v="1538" actId="478"/>
          <ac:cxnSpMkLst>
            <pc:docMk/>
            <pc:sldMk cId="1017889461" sldId="723"/>
            <ac:cxnSpMk id="27" creationId="{A713014D-C89F-39FA-3F95-F3728DDFF4C1}"/>
          </ac:cxnSpMkLst>
        </pc:cxnChg>
        <pc:cxnChg chg="del mod">
          <ac:chgData name="Charlie Carlson" userId="a45f0fe5-4880-4e9f-8dc9-a7e9880fcf38" providerId="ADAL" clId="{CF5F65C6-D1F7-5BF4-B801-409E4ECF63BD}" dt="2025-09-29T17:08:37.745" v="1532" actId="478"/>
          <ac:cxnSpMkLst>
            <pc:docMk/>
            <pc:sldMk cId="1017889461" sldId="723"/>
            <ac:cxnSpMk id="28" creationId="{12E28EE7-E903-A08D-C819-4BCFA9AA132A}"/>
          </ac:cxnSpMkLst>
        </pc:cxnChg>
        <pc:cxnChg chg="del">
          <ac:chgData name="Charlie Carlson" userId="a45f0fe5-4880-4e9f-8dc9-a7e9880fcf38" providerId="ADAL" clId="{CF5F65C6-D1F7-5BF4-B801-409E4ECF63BD}" dt="2025-09-29T17:09:09.448" v="1542" actId="478"/>
          <ac:cxnSpMkLst>
            <pc:docMk/>
            <pc:sldMk cId="1017889461" sldId="723"/>
            <ac:cxnSpMk id="29" creationId="{183960C1-7A03-D632-DD32-A3CBBE7EC3FA}"/>
          </ac:cxnSpMkLst>
        </pc:cxnChg>
      </pc:sldChg>
      <pc:sldChg chg="addSp delSp modSp add mod">
        <pc:chgData name="Charlie Carlson" userId="a45f0fe5-4880-4e9f-8dc9-a7e9880fcf38" providerId="ADAL" clId="{CF5F65C6-D1F7-5BF4-B801-409E4ECF63BD}" dt="2025-09-29T17:10:18.859" v="1553"/>
        <pc:sldMkLst>
          <pc:docMk/>
          <pc:sldMk cId="1229645300" sldId="724"/>
        </pc:sldMkLst>
        <pc:spChg chg="add del">
          <ac:chgData name="Charlie Carlson" userId="a45f0fe5-4880-4e9f-8dc9-a7e9880fcf38" providerId="ADAL" clId="{CF5F65C6-D1F7-5BF4-B801-409E4ECF63BD}" dt="2025-09-29T17:09:19.999" v="1545" actId="478"/>
          <ac:spMkLst>
            <pc:docMk/>
            <pc:sldMk cId="1229645300" sldId="724"/>
            <ac:spMk id="4" creationId="{DD594F00-2ECC-31FD-E388-4EF0AE6774F5}"/>
          </ac:spMkLst>
        </pc:spChg>
        <pc:spChg chg="add mod">
          <ac:chgData name="Charlie Carlson" userId="a45f0fe5-4880-4e9f-8dc9-a7e9880fcf38" providerId="ADAL" clId="{CF5F65C6-D1F7-5BF4-B801-409E4ECF63BD}" dt="2025-09-29T17:09:36.291" v="1548" actId="1582"/>
          <ac:spMkLst>
            <pc:docMk/>
            <pc:sldMk cId="1229645300" sldId="724"/>
            <ac:spMk id="6" creationId="{A708BF4C-6419-3AF6-BD85-566D9FC146FB}"/>
          </ac:spMkLst>
        </pc:spChg>
        <pc:spChg chg="add mod">
          <ac:chgData name="Charlie Carlson" userId="a45f0fe5-4880-4e9f-8dc9-a7e9880fcf38" providerId="ADAL" clId="{CF5F65C6-D1F7-5BF4-B801-409E4ECF63BD}" dt="2025-09-29T17:10:18.859" v="1553"/>
          <ac:spMkLst>
            <pc:docMk/>
            <pc:sldMk cId="1229645300" sldId="724"/>
            <ac:spMk id="7" creationId="{5DBA82A2-E5B1-1003-911A-1C73D9F0743E}"/>
          </ac:spMkLst>
        </pc:spChg>
        <pc:spChg chg="add mod">
          <ac:chgData name="Charlie Carlson" userId="a45f0fe5-4880-4e9f-8dc9-a7e9880fcf38" providerId="ADAL" clId="{CF5F65C6-D1F7-5BF4-B801-409E4ECF63BD}" dt="2025-09-29T17:10:18.859" v="1553"/>
          <ac:spMkLst>
            <pc:docMk/>
            <pc:sldMk cId="1229645300" sldId="724"/>
            <ac:spMk id="8" creationId="{6A3230A5-9478-A596-4BA9-677415C31FD5}"/>
          </ac:spMkLst>
        </pc:spChg>
        <pc:spChg chg="add mod">
          <ac:chgData name="Charlie Carlson" userId="a45f0fe5-4880-4e9f-8dc9-a7e9880fcf38" providerId="ADAL" clId="{CF5F65C6-D1F7-5BF4-B801-409E4ECF63BD}" dt="2025-09-29T17:10:18.859" v="1553"/>
          <ac:spMkLst>
            <pc:docMk/>
            <pc:sldMk cId="1229645300" sldId="724"/>
            <ac:spMk id="9" creationId="{1BB948B1-4DCB-14D3-BB64-836C9B20212D}"/>
          </ac:spMkLst>
        </pc:spChg>
      </pc:sldChg>
      <pc:sldChg chg="modSp add mod">
        <pc:chgData name="Charlie Carlson" userId="a45f0fe5-4880-4e9f-8dc9-a7e9880fcf38" providerId="ADAL" clId="{CF5F65C6-D1F7-5BF4-B801-409E4ECF63BD}" dt="2025-09-29T17:10:35.151" v="1555" actId="693"/>
        <pc:sldMkLst>
          <pc:docMk/>
          <pc:sldMk cId="3660993394" sldId="725"/>
        </pc:sldMkLst>
        <pc:spChg chg="mod">
          <ac:chgData name="Charlie Carlson" userId="a45f0fe5-4880-4e9f-8dc9-a7e9880fcf38" providerId="ADAL" clId="{CF5F65C6-D1F7-5BF4-B801-409E4ECF63BD}" dt="2025-09-29T17:10:35.151" v="1555" actId="693"/>
          <ac:spMkLst>
            <pc:docMk/>
            <pc:sldMk cId="3660993394" sldId="725"/>
            <ac:spMk id="6" creationId="{50EDA250-3766-9880-D075-28B645E6DED2}"/>
          </ac:spMkLst>
        </pc:spChg>
        <pc:spChg chg="mod">
          <ac:chgData name="Charlie Carlson" userId="a45f0fe5-4880-4e9f-8dc9-a7e9880fcf38" providerId="ADAL" clId="{CF5F65C6-D1F7-5BF4-B801-409E4ECF63BD}" dt="2025-09-29T17:10:35.151" v="1555" actId="693"/>
          <ac:spMkLst>
            <pc:docMk/>
            <pc:sldMk cId="3660993394" sldId="725"/>
            <ac:spMk id="8" creationId="{838BB9D5-D6E9-BCCA-7D77-CCBF32F271E0}"/>
          </ac:spMkLst>
        </pc:spChg>
      </pc:sldChg>
      <pc:sldChg chg="delSp modSp add mod">
        <pc:chgData name="Charlie Carlson" userId="a45f0fe5-4880-4e9f-8dc9-a7e9880fcf38" providerId="ADAL" clId="{CF5F65C6-D1F7-5BF4-B801-409E4ECF63BD}" dt="2025-09-29T17:12:53.004" v="1869" actId="113"/>
        <pc:sldMkLst>
          <pc:docMk/>
          <pc:sldMk cId="3627224360" sldId="726"/>
        </pc:sldMkLst>
        <pc:spChg chg="mod">
          <ac:chgData name="Charlie Carlson" userId="a45f0fe5-4880-4e9f-8dc9-a7e9880fcf38" providerId="ADAL" clId="{CF5F65C6-D1F7-5BF4-B801-409E4ECF63BD}" dt="2025-09-29T17:11:55.415" v="1669" actId="20577"/>
          <ac:spMkLst>
            <pc:docMk/>
            <pc:sldMk cId="3627224360" sldId="726"/>
            <ac:spMk id="2" creationId="{34750B14-9E04-A179-5363-C5AD891C6520}"/>
          </ac:spMkLst>
        </pc:spChg>
        <pc:spChg chg="mod">
          <ac:chgData name="Charlie Carlson" userId="a45f0fe5-4880-4e9f-8dc9-a7e9880fcf38" providerId="ADAL" clId="{CF5F65C6-D1F7-5BF4-B801-409E4ECF63BD}" dt="2025-09-29T17:12:53.004" v="1869" actId="113"/>
          <ac:spMkLst>
            <pc:docMk/>
            <pc:sldMk cId="3627224360" sldId="726"/>
            <ac:spMk id="3" creationId="{F7B83397-BD1C-B9A3-59E2-1F4C14942DBD}"/>
          </ac:spMkLst>
        </pc:spChg>
        <pc:spChg chg="del">
          <ac:chgData name="Charlie Carlson" userId="a45f0fe5-4880-4e9f-8dc9-a7e9880fcf38" providerId="ADAL" clId="{CF5F65C6-D1F7-5BF4-B801-409E4ECF63BD}" dt="2025-09-29T17:11:24.538" v="1567" actId="478"/>
          <ac:spMkLst>
            <pc:docMk/>
            <pc:sldMk cId="3627224360" sldId="726"/>
            <ac:spMk id="6" creationId="{8AE4D7AC-1703-A707-2449-7CB23A77D962}"/>
          </ac:spMkLst>
        </pc:spChg>
        <pc:spChg chg="del">
          <ac:chgData name="Charlie Carlson" userId="a45f0fe5-4880-4e9f-8dc9-a7e9880fcf38" providerId="ADAL" clId="{CF5F65C6-D1F7-5BF4-B801-409E4ECF63BD}" dt="2025-09-29T17:11:24.538" v="1567" actId="478"/>
          <ac:spMkLst>
            <pc:docMk/>
            <pc:sldMk cId="3627224360" sldId="726"/>
            <ac:spMk id="7" creationId="{23CCDD21-7E4C-82D8-20FC-2D98138DB9F8}"/>
          </ac:spMkLst>
        </pc:spChg>
        <pc:spChg chg="del">
          <ac:chgData name="Charlie Carlson" userId="a45f0fe5-4880-4e9f-8dc9-a7e9880fcf38" providerId="ADAL" clId="{CF5F65C6-D1F7-5BF4-B801-409E4ECF63BD}" dt="2025-09-29T17:11:24.538" v="1567" actId="478"/>
          <ac:spMkLst>
            <pc:docMk/>
            <pc:sldMk cId="3627224360" sldId="726"/>
            <ac:spMk id="8" creationId="{7B7EEAFA-8880-DDA9-8B81-11EA6B4712F5}"/>
          </ac:spMkLst>
        </pc:spChg>
        <pc:spChg chg="del">
          <ac:chgData name="Charlie Carlson" userId="a45f0fe5-4880-4e9f-8dc9-a7e9880fcf38" providerId="ADAL" clId="{CF5F65C6-D1F7-5BF4-B801-409E4ECF63BD}" dt="2025-09-29T17:11:24.538" v="1567" actId="478"/>
          <ac:spMkLst>
            <pc:docMk/>
            <pc:sldMk cId="3627224360" sldId="726"/>
            <ac:spMk id="9" creationId="{51710F1B-61CA-EFC7-244C-513799430083}"/>
          </ac:spMkLst>
        </pc:spChg>
        <pc:spChg chg="del">
          <ac:chgData name="Charlie Carlson" userId="a45f0fe5-4880-4e9f-8dc9-a7e9880fcf38" providerId="ADAL" clId="{CF5F65C6-D1F7-5BF4-B801-409E4ECF63BD}" dt="2025-09-29T17:11:24.538" v="1567" actId="478"/>
          <ac:spMkLst>
            <pc:docMk/>
            <pc:sldMk cId="3627224360" sldId="726"/>
            <ac:spMk id="11" creationId="{56D660CA-3CA6-560E-58CE-FBAAD48C45DD}"/>
          </ac:spMkLst>
        </pc:spChg>
        <pc:spChg chg="del">
          <ac:chgData name="Charlie Carlson" userId="a45f0fe5-4880-4e9f-8dc9-a7e9880fcf38" providerId="ADAL" clId="{CF5F65C6-D1F7-5BF4-B801-409E4ECF63BD}" dt="2025-09-29T17:11:24.538" v="1567" actId="478"/>
          <ac:spMkLst>
            <pc:docMk/>
            <pc:sldMk cId="3627224360" sldId="726"/>
            <ac:spMk id="12" creationId="{EBB1D7ED-6C3E-0DDA-F7AA-EA39F556F676}"/>
          </ac:spMkLst>
        </pc:spChg>
        <pc:spChg chg="del">
          <ac:chgData name="Charlie Carlson" userId="a45f0fe5-4880-4e9f-8dc9-a7e9880fcf38" providerId="ADAL" clId="{CF5F65C6-D1F7-5BF4-B801-409E4ECF63BD}" dt="2025-09-29T17:11:24.538" v="1567" actId="478"/>
          <ac:spMkLst>
            <pc:docMk/>
            <pc:sldMk cId="3627224360" sldId="726"/>
            <ac:spMk id="17" creationId="{5BEBA6FF-A464-17E8-C89D-79A95594F4CE}"/>
          </ac:spMkLst>
        </pc:spChg>
      </pc:sldChg>
      <pc:sldChg chg="addSp modSp add mod">
        <pc:chgData name="Charlie Carlson" userId="a45f0fe5-4880-4e9f-8dc9-a7e9880fcf38" providerId="ADAL" clId="{CF5F65C6-D1F7-5BF4-B801-409E4ECF63BD}" dt="2025-09-29T17:13:27.583" v="1948" actId="403"/>
        <pc:sldMkLst>
          <pc:docMk/>
          <pc:sldMk cId="162404007" sldId="727"/>
        </pc:sldMkLst>
        <pc:spChg chg="mod">
          <ac:chgData name="Charlie Carlson" userId="a45f0fe5-4880-4e9f-8dc9-a7e9880fcf38" providerId="ADAL" clId="{CF5F65C6-D1F7-5BF4-B801-409E4ECF63BD}" dt="2025-09-29T17:13:04.756" v="1897" actId="313"/>
          <ac:spMkLst>
            <pc:docMk/>
            <pc:sldMk cId="162404007" sldId="727"/>
            <ac:spMk id="3" creationId="{5073A2DB-DED8-2732-FBE0-314787E31AE5}"/>
          </ac:spMkLst>
        </pc:spChg>
        <pc:spChg chg="add mod">
          <ac:chgData name="Charlie Carlson" userId="a45f0fe5-4880-4e9f-8dc9-a7e9880fcf38" providerId="ADAL" clId="{CF5F65C6-D1F7-5BF4-B801-409E4ECF63BD}" dt="2025-09-29T17:13:27.583" v="1948" actId="403"/>
          <ac:spMkLst>
            <pc:docMk/>
            <pc:sldMk cId="162404007" sldId="727"/>
            <ac:spMk id="4" creationId="{A4815E52-164C-8805-8AEF-88FECE87E442}"/>
          </ac:spMkLst>
        </pc:spChg>
      </pc:sldChg>
      <pc:sldChg chg="delSp add mod ord">
        <pc:chgData name="Charlie Carlson" userId="a45f0fe5-4880-4e9f-8dc9-a7e9880fcf38" providerId="ADAL" clId="{CF5F65C6-D1F7-5BF4-B801-409E4ECF63BD}" dt="2025-09-29T17:13:39.392" v="1951" actId="20578"/>
        <pc:sldMkLst>
          <pc:docMk/>
          <pc:sldMk cId="502098254" sldId="728"/>
        </pc:sldMkLst>
        <pc:spChg chg="del">
          <ac:chgData name="Charlie Carlson" userId="a45f0fe5-4880-4e9f-8dc9-a7e9880fcf38" providerId="ADAL" clId="{CF5F65C6-D1F7-5BF4-B801-409E4ECF63BD}" dt="2025-09-29T17:13:33.304" v="1950" actId="478"/>
          <ac:spMkLst>
            <pc:docMk/>
            <pc:sldMk cId="502098254" sldId="728"/>
            <ac:spMk id="4" creationId="{78C4EB0A-0E83-8F06-FD5D-AAFB8700E092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29T17:19:58.793" v="2339" actId="732"/>
        <pc:sldMkLst>
          <pc:docMk/>
          <pc:sldMk cId="3128974542" sldId="729"/>
        </pc:sldMkLst>
        <pc:spChg chg="mod">
          <ac:chgData name="Charlie Carlson" userId="a45f0fe5-4880-4e9f-8dc9-a7e9880fcf38" providerId="ADAL" clId="{CF5F65C6-D1F7-5BF4-B801-409E4ECF63BD}" dt="2025-09-29T17:14:46.888" v="2001" actId="20577"/>
          <ac:spMkLst>
            <pc:docMk/>
            <pc:sldMk cId="3128974542" sldId="729"/>
            <ac:spMk id="2" creationId="{99949011-7283-E6D3-D5D8-B06B722E9B69}"/>
          </ac:spMkLst>
        </pc:spChg>
        <pc:spChg chg="mod">
          <ac:chgData name="Charlie Carlson" userId="a45f0fe5-4880-4e9f-8dc9-a7e9880fcf38" providerId="ADAL" clId="{CF5F65C6-D1F7-5BF4-B801-409E4ECF63BD}" dt="2025-09-29T17:19:37.071" v="2336" actId="20577"/>
          <ac:spMkLst>
            <pc:docMk/>
            <pc:sldMk cId="3128974542" sldId="729"/>
            <ac:spMk id="3" creationId="{EB09709B-39DD-A9D3-0D45-6C97ED73B9D6}"/>
          </ac:spMkLst>
        </pc:spChg>
        <pc:spChg chg="del">
          <ac:chgData name="Charlie Carlson" userId="a45f0fe5-4880-4e9f-8dc9-a7e9880fcf38" providerId="ADAL" clId="{CF5F65C6-D1F7-5BF4-B801-409E4ECF63BD}" dt="2025-09-29T17:14:52.490" v="2003" actId="478"/>
          <ac:spMkLst>
            <pc:docMk/>
            <pc:sldMk cId="3128974542" sldId="729"/>
            <ac:spMk id="4" creationId="{F287FA55-FA19-B9D9-3C97-11947F3BFDE7}"/>
          </ac:spMkLst>
        </pc:spChg>
        <pc:picChg chg="add mod modCrop">
          <ac:chgData name="Charlie Carlson" userId="a45f0fe5-4880-4e9f-8dc9-a7e9880fcf38" providerId="ADAL" clId="{CF5F65C6-D1F7-5BF4-B801-409E4ECF63BD}" dt="2025-09-29T17:19:58.793" v="2339" actId="732"/>
          <ac:picMkLst>
            <pc:docMk/>
            <pc:sldMk cId="3128974542" sldId="729"/>
            <ac:picMk id="7" creationId="{AAFE9140-43A0-3EBA-9B3F-4EE62B9BAFA2}"/>
          </ac:picMkLst>
        </pc:picChg>
      </pc:sldChg>
      <pc:sldChg chg="addSp modSp add mod">
        <pc:chgData name="Charlie Carlson" userId="a45f0fe5-4880-4e9f-8dc9-a7e9880fcf38" providerId="ADAL" clId="{CF5F65C6-D1F7-5BF4-B801-409E4ECF63BD}" dt="2025-09-29T17:20:21.640" v="2386" actId="1076"/>
        <pc:sldMkLst>
          <pc:docMk/>
          <pc:sldMk cId="2300505679" sldId="730"/>
        </pc:sldMkLst>
        <pc:spChg chg="add mod">
          <ac:chgData name="Charlie Carlson" userId="a45f0fe5-4880-4e9f-8dc9-a7e9880fcf38" providerId="ADAL" clId="{CF5F65C6-D1F7-5BF4-B801-409E4ECF63BD}" dt="2025-09-29T17:20:21.640" v="2386" actId="1076"/>
          <ac:spMkLst>
            <pc:docMk/>
            <pc:sldMk cId="2300505679" sldId="730"/>
            <ac:spMk id="4" creationId="{B62D156A-8902-7CF9-320D-E9326A2B539A}"/>
          </ac:spMkLst>
        </pc:spChg>
      </pc:sldChg>
      <pc:sldChg chg="addSp modSp add mod">
        <pc:chgData name="Charlie Carlson" userId="a45f0fe5-4880-4e9f-8dc9-a7e9880fcf38" providerId="ADAL" clId="{CF5F65C6-D1F7-5BF4-B801-409E4ECF63BD}" dt="2025-09-29T17:23:40.792" v="2562" actId="1582"/>
        <pc:sldMkLst>
          <pc:docMk/>
          <pc:sldMk cId="531653774" sldId="731"/>
        </pc:sldMkLst>
        <pc:spChg chg="add mod">
          <ac:chgData name="Charlie Carlson" userId="a45f0fe5-4880-4e9f-8dc9-a7e9880fcf38" providerId="ADAL" clId="{CF5F65C6-D1F7-5BF4-B801-409E4ECF63BD}" dt="2025-09-29T17:23:40.792" v="2562" actId="1582"/>
          <ac:spMkLst>
            <pc:docMk/>
            <pc:sldMk cId="531653774" sldId="731"/>
            <ac:spMk id="6" creationId="{6C317097-8FD6-8543-BEB0-B0C136B1B56E}"/>
          </ac:spMkLst>
        </pc:spChg>
      </pc:sldChg>
      <pc:sldChg chg="delSp modSp add del mod">
        <pc:chgData name="Charlie Carlson" userId="a45f0fe5-4880-4e9f-8dc9-a7e9880fcf38" providerId="ADAL" clId="{CF5F65C6-D1F7-5BF4-B801-409E4ECF63BD}" dt="2025-09-29T17:22:25.795" v="2427" actId="2696"/>
        <pc:sldMkLst>
          <pc:docMk/>
          <pc:sldMk cId="3520099659" sldId="731"/>
        </pc:sldMkLst>
        <pc:spChg chg="del mod">
          <ac:chgData name="Charlie Carlson" userId="a45f0fe5-4880-4e9f-8dc9-a7e9880fcf38" providerId="ADAL" clId="{CF5F65C6-D1F7-5BF4-B801-409E4ECF63BD}" dt="2025-09-29T17:22:16.409" v="2426"/>
          <ac:spMkLst>
            <pc:docMk/>
            <pc:sldMk cId="3520099659" sldId="731"/>
            <ac:spMk id="3" creationId="{78AAB0E3-14A3-AE01-DE8C-D726C090E4CB}"/>
          </ac:spMkLst>
        </pc:spChg>
        <pc:spChg chg="del">
          <ac:chgData name="Charlie Carlson" userId="a45f0fe5-4880-4e9f-8dc9-a7e9880fcf38" providerId="ADAL" clId="{CF5F65C6-D1F7-5BF4-B801-409E4ECF63BD}" dt="2025-09-29T17:21:34.321" v="2389" actId="478"/>
          <ac:spMkLst>
            <pc:docMk/>
            <pc:sldMk cId="3520099659" sldId="731"/>
            <ac:spMk id="4" creationId="{8D05E2FD-9593-E0B8-A510-4D4E9D04F1DF}"/>
          </ac:spMkLst>
        </pc:spChg>
        <pc:picChg chg="del">
          <ac:chgData name="Charlie Carlson" userId="a45f0fe5-4880-4e9f-8dc9-a7e9880fcf38" providerId="ADAL" clId="{CF5F65C6-D1F7-5BF4-B801-409E4ECF63BD}" dt="2025-09-29T17:21:32.685" v="2388" actId="478"/>
          <ac:picMkLst>
            <pc:docMk/>
            <pc:sldMk cId="3520099659" sldId="731"/>
            <ac:picMk id="7" creationId="{5F2121DE-D44B-5BB7-830C-586E34FC888D}"/>
          </ac:picMkLst>
        </pc:picChg>
      </pc:sldChg>
      <pc:sldChg chg="add del">
        <pc:chgData name="Charlie Carlson" userId="a45f0fe5-4880-4e9f-8dc9-a7e9880fcf38" providerId="ADAL" clId="{CF5F65C6-D1F7-5BF4-B801-409E4ECF63BD}" dt="2025-09-29T17:22:30.589" v="2430"/>
        <pc:sldMkLst>
          <pc:docMk/>
          <pc:sldMk cId="1685750799" sldId="732"/>
        </pc:sldMkLst>
      </pc:sldChg>
      <pc:sldChg chg="addSp delSp modSp add mod">
        <pc:chgData name="Charlie Carlson" userId="a45f0fe5-4880-4e9f-8dc9-a7e9880fcf38" providerId="ADAL" clId="{CF5F65C6-D1F7-5BF4-B801-409E4ECF63BD}" dt="2025-09-29T17:25:30.643" v="2592" actId="1076"/>
        <pc:sldMkLst>
          <pc:docMk/>
          <pc:sldMk cId="3329483206" sldId="732"/>
        </pc:sldMkLst>
        <pc:spChg chg="mod">
          <ac:chgData name="Charlie Carlson" userId="a45f0fe5-4880-4e9f-8dc9-a7e9880fcf38" providerId="ADAL" clId="{CF5F65C6-D1F7-5BF4-B801-409E4ECF63BD}" dt="2025-09-29T17:23:52.598" v="2584" actId="20577"/>
          <ac:spMkLst>
            <pc:docMk/>
            <pc:sldMk cId="3329483206" sldId="732"/>
            <ac:spMk id="2" creationId="{0E30FEA8-CCCC-D02A-5D86-58634F25FEDC}"/>
          </ac:spMkLst>
        </pc:spChg>
        <pc:spChg chg="del">
          <ac:chgData name="Charlie Carlson" userId="a45f0fe5-4880-4e9f-8dc9-a7e9880fcf38" providerId="ADAL" clId="{CF5F65C6-D1F7-5BF4-B801-409E4ECF63BD}" dt="2025-09-29T17:23:55.933" v="2586" actId="478"/>
          <ac:spMkLst>
            <pc:docMk/>
            <pc:sldMk cId="3329483206" sldId="732"/>
            <ac:spMk id="3" creationId="{FC6FA3B1-8444-9EC4-C967-2DCD4A67AF94}"/>
          </ac:spMkLst>
        </pc:spChg>
        <pc:spChg chg="del">
          <ac:chgData name="Charlie Carlson" userId="a45f0fe5-4880-4e9f-8dc9-a7e9880fcf38" providerId="ADAL" clId="{CF5F65C6-D1F7-5BF4-B801-409E4ECF63BD}" dt="2025-09-29T17:23:58.762" v="2588" actId="478"/>
          <ac:spMkLst>
            <pc:docMk/>
            <pc:sldMk cId="3329483206" sldId="732"/>
            <ac:spMk id="4" creationId="{6E09E639-8A81-7F35-6D10-DAD4C68318CE}"/>
          </ac:spMkLst>
        </pc:spChg>
        <pc:spChg chg="del">
          <ac:chgData name="Charlie Carlson" userId="a45f0fe5-4880-4e9f-8dc9-a7e9880fcf38" providerId="ADAL" clId="{CF5F65C6-D1F7-5BF4-B801-409E4ECF63BD}" dt="2025-09-29T17:23:54.089" v="2585" actId="478"/>
          <ac:spMkLst>
            <pc:docMk/>
            <pc:sldMk cId="3329483206" sldId="732"/>
            <ac:spMk id="6" creationId="{1BBEE8F7-6780-639A-1156-5C5480D9AF8F}"/>
          </ac:spMkLst>
        </pc:spChg>
        <pc:picChg chg="del">
          <ac:chgData name="Charlie Carlson" userId="a45f0fe5-4880-4e9f-8dc9-a7e9880fcf38" providerId="ADAL" clId="{CF5F65C6-D1F7-5BF4-B801-409E4ECF63BD}" dt="2025-09-29T17:23:57.043" v="2587" actId="478"/>
          <ac:picMkLst>
            <pc:docMk/>
            <pc:sldMk cId="3329483206" sldId="732"/>
            <ac:picMk id="7" creationId="{87D73163-AF45-0884-18FC-919408854E26}"/>
          </ac:picMkLst>
        </pc:picChg>
        <pc:picChg chg="add del mod">
          <ac:chgData name="Charlie Carlson" userId="a45f0fe5-4880-4e9f-8dc9-a7e9880fcf38" providerId="ADAL" clId="{CF5F65C6-D1F7-5BF4-B801-409E4ECF63BD}" dt="2025-09-29T17:24:20.609" v="2590" actId="478"/>
          <ac:picMkLst>
            <pc:docMk/>
            <pc:sldMk cId="3329483206" sldId="732"/>
            <ac:picMk id="9" creationId="{F4841E6F-9CED-0BE2-D5A5-AB0D65C004B2}"/>
          </ac:picMkLst>
        </pc:picChg>
        <pc:picChg chg="add mod">
          <ac:chgData name="Charlie Carlson" userId="a45f0fe5-4880-4e9f-8dc9-a7e9880fcf38" providerId="ADAL" clId="{CF5F65C6-D1F7-5BF4-B801-409E4ECF63BD}" dt="2025-09-29T17:25:30.643" v="2592" actId="1076"/>
          <ac:picMkLst>
            <pc:docMk/>
            <pc:sldMk cId="3329483206" sldId="732"/>
            <ac:picMk id="11" creationId="{4F44C003-C678-D739-32FE-2F7B236BDFDB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9-29T17:29:14.522" v="2745" actId="20577"/>
        <pc:sldMkLst>
          <pc:docMk/>
          <pc:sldMk cId="1646340042" sldId="733"/>
        </pc:sldMkLst>
        <pc:spChg chg="mod">
          <ac:chgData name="Charlie Carlson" userId="a45f0fe5-4880-4e9f-8dc9-a7e9880fcf38" providerId="ADAL" clId="{CF5F65C6-D1F7-5BF4-B801-409E4ECF63BD}" dt="2025-09-29T17:25:41.336" v="2608" actId="20577"/>
          <ac:spMkLst>
            <pc:docMk/>
            <pc:sldMk cId="1646340042" sldId="733"/>
            <ac:spMk id="2" creationId="{D8F01E38-5AEA-78ED-9335-F244C3362D6C}"/>
          </ac:spMkLst>
        </pc:spChg>
        <pc:spChg chg="add mod">
          <ac:chgData name="Charlie Carlson" userId="a45f0fe5-4880-4e9f-8dc9-a7e9880fcf38" providerId="ADAL" clId="{CF5F65C6-D1F7-5BF4-B801-409E4ECF63BD}" dt="2025-09-29T17:29:14.522" v="2745" actId="20577"/>
          <ac:spMkLst>
            <pc:docMk/>
            <pc:sldMk cId="1646340042" sldId="733"/>
            <ac:spMk id="3" creationId="{B40C2BD8-2648-FD70-DD73-3D007A1C9C77}"/>
          </ac:spMkLst>
        </pc:spChg>
        <pc:picChg chg="add mod modCrop">
          <ac:chgData name="Charlie Carlson" userId="a45f0fe5-4880-4e9f-8dc9-a7e9880fcf38" providerId="ADAL" clId="{CF5F65C6-D1F7-5BF4-B801-409E4ECF63BD}" dt="2025-09-29T17:29:05.256" v="2742" actId="732"/>
          <ac:picMkLst>
            <pc:docMk/>
            <pc:sldMk cId="1646340042" sldId="733"/>
            <ac:picMk id="6" creationId="{903F3519-285C-4924-9A54-18008F791818}"/>
          </ac:picMkLst>
        </pc:picChg>
        <pc:picChg chg="del">
          <ac:chgData name="Charlie Carlson" userId="a45f0fe5-4880-4e9f-8dc9-a7e9880fcf38" providerId="ADAL" clId="{CF5F65C6-D1F7-5BF4-B801-409E4ECF63BD}" dt="2025-09-29T17:25:42.174" v="2609" actId="478"/>
          <ac:picMkLst>
            <pc:docMk/>
            <pc:sldMk cId="1646340042" sldId="733"/>
            <ac:picMk id="11" creationId="{0F9FF16A-9396-6720-CD54-4AEACD13AD7B}"/>
          </ac:picMkLst>
        </pc:picChg>
      </pc:sldChg>
      <pc:sldChg chg="modSp add mod ord">
        <pc:chgData name="Charlie Carlson" userId="a45f0fe5-4880-4e9f-8dc9-a7e9880fcf38" providerId="ADAL" clId="{CF5F65C6-D1F7-5BF4-B801-409E4ECF63BD}" dt="2025-09-29T17:31:54.517" v="2953" actId="113"/>
        <pc:sldMkLst>
          <pc:docMk/>
          <pc:sldMk cId="241143331" sldId="734"/>
        </pc:sldMkLst>
        <pc:spChg chg="mod">
          <ac:chgData name="Charlie Carlson" userId="a45f0fe5-4880-4e9f-8dc9-a7e9880fcf38" providerId="ADAL" clId="{CF5F65C6-D1F7-5BF4-B801-409E4ECF63BD}" dt="2025-09-29T17:31:48.187" v="2951" actId="20577"/>
          <ac:spMkLst>
            <pc:docMk/>
            <pc:sldMk cId="241143331" sldId="734"/>
            <ac:spMk id="2" creationId="{827393F5-C4CD-3ADD-3AF8-E35DD83B559B}"/>
          </ac:spMkLst>
        </pc:spChg>
        <pc:spChg chg="mod">
          <ac:chgData name="Charlie Carlson" userId="a45f0fe5-4880-4e9f-8dc9-a7e9880fcf38" providerId="ADAL" clId="{CF5F65C6-D1F7-5BF4-B801-409E4ECF63BD}" dt="2025-09-29T17:31:54.517" v="2953" actId="113"/>
          <ac:spMkLst>
            <pc:docMk/>
            <pc:sldMk cId="241143331" sldId="734"/>
            <ac:spMk id="3" creationId="{5998F58C-C2F0-071C-7BFD-4E6C13D792F0}"/>
          </ac:spMkLst>
        </pc:spChg>
      </pc:sldChg>
      <pc:sldChg chg="modSp add mod">
        <pc:chgData name="Charlie Carlson" userId="a45f0fe5-4880-4e9f-8dc9-a7e9880fcf38" providerId="ADAL" clId="{CF5F65C6-D1F7-5BF4-B801-409E4ECF63BD}" dt="2025-09-29T17:31:58.475" v="2954" actId="113"/>
        <pc:sldMkLst>
          <pc:docMk/>
          <pc:sldMk cId="2400399946" sldId="735"/>
        </pc:sldMkLst>
        <pc:spChg chg="mod">
          <ac:chgData name="Charlie Carlson" userId="a45f0fe5-4880-4e9f-8dc9-a7e9880fcf38" providerId="ADAL" clId="{CF5F65C6-D1F7-5BF4-B801-409E4ECF63BD}" dt="2025-09-29T17:30:49.944" v="2831" actId="313"/>
          <ac:spMkLst>
            <pc:docMk/>
            <pc:sldMk cId="2400399946" sldId="735"/>
            <ac:spMk id="2" creationId="{BBCF8219-4ABF-F070-FB74-AA7D9164E0DD}"/>
          </ac:spMkLst>
        </pc:spChg>
        <pc:spChg chg="mod">
          <ac:chgData name="Charlie Carlson" userId="a45f0fe5-4880-4e9f-8dc9-a7e9880fcf38" providerId="ADAL" clId="{CF5F65C6-D1F7-5BF4-B801-409E4ECF63BD}" dt="2025-09-29T17:31:58.475" v="2954" actId="113"/>
          <ac:spMkLst>
            <pc:docMk/>
            <pc:sldMk cId="2400399946" sldId="735"/>
            <ac:spMk id="3" creationId="{8BAD3292-E11F-AC67-16FF-F0F66ED1D98A}"/>
          </ac:spMkLst>
        </pc:spChg>
      </pc:sldChg>
      <pc:sldChg chg="modSp add mod">
        <pc:chgData name="Charlie Carlson" userId="a45f0fe5-4880-4e9f-8dc9-a7e9880fcf38" providerId="ADAL" clId="{CF5F65C6-D1F7-5BF4-B801-409E4ECF63BD}" dt="2025-09-29T17:31:03.957" v="2858" actId="113"/>
        <pc:sldMkLst>
          <pc:docMk/>
          <pc:sldMk cId="2616010090" sldId="736"/>
        </pc:sldMkLst>
        <pc:spChg chg="mod">
          <ac:chgData name="Charlie Carlson" userId="a45f0fe5-4880-4e9f-8dc9-a7e9880fcf38" providerId="ADAL" clId="{CF5F65C6-D1F7-5BF4-B801-409E4ECF63BD}" dt="2025-09-29T17:30:57.528" v="2856" actId="313"/>
          <ac:spMkLst>
            <pc:docMk/>
            <pc:sldMk cId="2616010090" sldId="736"/>
            <ac:spMk id="2" creationId="{9B23B305-C5AE-7C29-37BD-0D1732A72D7D}"/>
          </ac:spMkLst>
        </pc:spChg>
        <pc:spChg chg="mod">
          <ac:chgData name="Charlie Carlson" userId="a45f0fe5-4880-4e9f-8dc9-a7e9880fcf38" providerId="ADAL" clId="{CF5F65C6-D1F7-5BF4-B801-409E4ECF63BD}" dt="2025-09-29T17:31:03.957" v="2858" actId="113"/>
          <ac:spMkLst>
            <pc:docMk/>
            <pc:sldMk cId="2616010090" sldId="736"/>
            <ac:spMk id="3" creationId="{DE38D1EB-B646-606C-CBC5-065AC7F8A3D7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29T17:39:44.936" v="3644" actId="20577"/>
        <pc:sldMkLst>
          <pc:docMk/>
          <pc:sldMk cId="1530603310" sldId="737"/>
        </pc:sldMkLst>
        <pc:spChg chg="mod">
          <ac:chgData name="Charlie Carlson" userId="a45f0fe5-4880-4e9f-8dc9-a7e9880fcf38" providerId="ADAL" clId="{CF5F65C6-D1F7-5BF4-B801-409E4ECF63BD}" dt="2025-09-29T17:36:59.714" v="3510" actId="20577"/>
          <ac:spMkLst>
            <pc:docMk/>
            <pc:sldMk cId="1530603310" sldId="737"/>
            <ac:spMk id="2" creationId="{E08A39F0-1F89-A81F-1D38-4B0C0C34A6C6}"/>
          </ac:spMkLst>
        </pc:spChg>
        <pc:spChg chg="mod">
          <ac:chgData name="Charlie Carlson" userId="a45f0fe5-4880-4e9f-8dc9-a7e9880fcf38" providerId="ADAL" clId="{CF5F65C6-D1F7-5BF4-B801-409E4ECF63BD}" dt="2025-09-29T17:39:44.936" v="3644" actId="20577"/>
          <ac:spMkLst>
            <pc:docMk/>
            <pc:sldMk cId="1530603310" sldId="737"/>
            <ac:spMk id="3" creationId="{9485CB67-E317-3A45-BB7C-A9A2C7338585}"/>
          </ac:spMkLst>
        </pc:spChg>
        <pc:picChg chg="del">
          <ac:chgData name="Charlie Carlson" userId="a45f0fe5-4880-4e9f-8dc9-a7e9880fcf38" providerId="ADAL" clId="{CF5F65C6-D1F7-5BF4-B801-409E4ECF63BD}" dt="2025-09-29T17:32:16.116" v="2973" actId="478"/>
          <ac:picMkLst>
            <pc:docMk/>
            <pc:sldMk cId="1530603310" sldId="737"/>
            <ac:picMk id="6" creationId="{C0FE8F69-9270-9155-3B85-31E93C85B2B7}"/>
          </ac:picMkLst>
        </pc:picChg>
        <pc:picChg chg="add mod">
          <ac:chgData name="Charlie Carlson" userId="a45f0fe5-4880-4e9f-8dc9-a7e9880fcf38" providerId="ADAL" clId="{CF5F65C6-D1F7-5BF4-B801-409E4ECF63BD}" dt="2025-09-29T17:32:51.223" v="2977" actId="1076"/>
          <ac:picMkLst>
            <pc:docMk/>
            <pc:sldMk cId="1530603310" sldId="737"/>
            <ac:picMk id="7" creationId="{79DC56F9-E5B3-9129-0514-AD39BD79DFF5}"/>
          </ac:picMkLst>
        </pc:picChg>
      </pc:sldChg>
      <pc:sldChg chg="delSp modSp add mod ord">
        <pc:chgData name="Charlie Carlson" userId="a45f0fe5-4880-4e9f-8dc9-a7e9880fcf38" providerId="ADAL" clId="{CF5F65C6-D1F7-5BF4-B801-409E4ECF63BD}" dt="2025-09-29T17:39:37.101" v="3614" actId="20578"/>
        <pc:sldMkLst>
          <pc:docMk/>
          <pc:sldMk cId="3837157367" sldId="738"/>
        </pc:sldMkLst>
        <pc:spChg chg="del mod">
          <ac:chgData name="Charlie Carlson" userId="a45f0fe5-4880-4e9f-8dc9-a7e9880fcf38" providerId="ADAL" clId="{CF5F65C6-D1F7-5BF4-B801-409E4ECF63BD}" dt="2025-09-29T17:39:34.363" v="3613" actId="478"/>
          <ac:spMkLst>
            <pc:docMk/>
            <pc:sldMk cId="3837157367" sldId="738"/>
            <ac:spMk id="3" creationId="{D00E4F78-75BD-1025-A596-3DFF14336DB4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29T20:09:15.308" v="3958" actId="113"/>
        <pc:sldMkLst>
          <pc:docMk/>
          <pc:sldMk cId="4132215174" sldId="739"/>
        </pc:sldMkLst>
        <pc:spChg chg="mod">
          <ac:chgData name="Charlie Carlson" userId="a45f0fe5-4880-4e9f-8dc9-a7e9880fcf38" providerId="ADAL" clId="{CF5F65C6-D1F7-5BF4-B801-409E4ECF63BD}" dt="2025-09-29T20:07:51.767" v="3724" actId="20577"/>
          <ac:spMkLst>
            <pc:docMk/>
            <pc:sldMk cId="4132215174" sldId="739"/>
            <ac:spMk id="2" creationId="{CA3CF46C-F3B2-B6CA-3FC2-3FEA2B9875D2}"/>
          </ac:spMkLst>
        </pc:spChg>
        <pc:spChg chg="del">
          <ac:chgData name="Charlie Carlson" userId="a45f0fe5-4880-4e9f-8dc9-a7e9880fcf38" providerId="ADAL" clId="{CF5F65C6-D1F7-5BF4-B801-409E4ECF63BD}" dt="2025-09-29T20:03:57.305" v="3668" actId="478"/>
          <ac:spMkLst>
            <pc:docMk/>
            <pc:sldMk cId="4132215174" sldId="739"/>
            <ac:spMk id="3" creationId="{F3FEB8DC-2AE9-5432-1248-4C01A9D43F9B}"/>
          </ac:spMkLst>
        </pc:spChg>
        <pc:spChg chg="add mod">
          <ac:chgData name="Charlie Carlson" userId="a45f0fe5-4880-4e9f-8dc9-a7e9880fcf38" providerId="ADAL" clId="{CF5F65C6-D1F7-5BF4-B801-409E4ECF63BD}" dt="2025-09-29T20:09:15.308" v="3958" actId="113"/>
          <ac:spMkLst>
            <pc:docMk/>
            <pc:sldMk cId="4132215174" sldId="739"/>
            <ac:spMk id="17" creationId="{788B4C6B-9BD4-18C8-5A9B-BED0222DE51C}"/>
          </ac:spMkLst>
        </pc:spChg>
        <pc:picChg chg="add mod">
          <ac:chgData name="Charlie Carlson" userId="a45f0fe5-4880-4e9f-8dc9-a7e9880fcf38" providerId="ADAL" clId="{CF5F65C6-D1F7-5BF4-B801-409E4ECF63BD}" dt="2025-09-29T20:07:21.575" v="3703" actId="1076"/>
          <ac:picMkLst>
            <pc:docMk/>
            <pc:sldMk cId="4132215174" sldId="739"/>
            <ac:picMk id="6" creationId="{11E62E92-E6F4-2D5C-1BB1-DF553123B058}"/>
          </ac:picMkLst>
        </pc:picChg>
        <pc:picChg chg="del">
          <ac:chgData name="Charlie Carlson" userId="a45f0fe5-4880-4e9f-8dc9-a7e9880fcf38" providerId="ADAL" clId="{CF5F65C6-D1F7-5BF4-B801-409E4ECF63BD}" dt="2025-09-29T20:03:55.371" v="3667" actId="478"/>
          <ac:picMkLst>
            <pc:docMk/>
            <pc:sldMk cId="4132215174" sldId="739"/>
            <ac:picMk id="7" creationId="{48FBBA7B-7101-D3D2-2642-2DA31F50B9AC}"/>
          </ac:picMkLst>
        </pc:picChg>
        <pc:picChg chg="add mod">
          <ac:chgData name="Charlie Carlson" userId="a45f0fe5-4880-4e9f-8dc9-a7e9880fcf38" providerId="ADAL" clId="{CF5F65C6-D1F7-5BF4-B801-409E4ECF63BD}" dt="2025-09-29T20:07:44.650" v="3711" actId="1076"/>
          <ac:picMkLst>
            <pc:docMk/>
            <pc:sldMk cId="4132215174" sldId="739"/>
            <ac:picMk id="9" creationId="{50C539D7-B0BD-7674-FF5F-55833DCAEBEE}"/>
          </ac:picMkLst>
        </pc:picChg>
        <pc:picChg chg="add mod">
          <ac:chgData name="Charlie Carlson" userId="a45f0fe5-4880-4e9f-8dc9-a7e9880fcf38" providerId="ADAL" clId="{CF5F65C6-D1F7-5BF4-B801-409E4ECF63BD}" dt="2025-09-29T20:07:45.711" v="3712" actId="1076"/>
          <ac:picMkLst>
            <pc:docMk/>
            <pc:sldMk cId="4132215174" sldId="739"/>
            <ac:picMk id="11" creationId="{8FE95B70-FE67-282A-D597-66A37AD0F88C}"/>
          </ac:picMkLst>
        </pc:picChg>
        <pc:picChg chg="add del">
          <ac:chgData name="Charlie Carlson" userId="a45f0fe5-4880-4e9f-8dc9-a7e9880fcf38" providerId="ADAL" clId="{CF5F65C6-D1F7-5BF4-B801-409E4ECF63BD}" dt="2025-09-29T20:07:04.015" v="3697" actId="478"/>
          <ac:picMkLst>
            <pc:docMk/>
            <pc:sldMk cId="4132215174" sldId="739"/>
            <ac:picMk id="12" creationId="{C6F4AEAE-20C1-2933-55E6-6CAA57DF483E}"/>
          </ac:picMkLst>
        </pc:picChg>
        <pc:picChg chg="add mod">
          <ac:chgData name="Charlie Carlson" userId="a45f0fe5-4880-4e9f-8dc9-a7e9880fcf38" providerId="ADAL" clId="{CF5F65C6-D1F7-5BF4-B801-409E4ECF63BD}" dt="2025-09-29T20:07:46.864" v="3713" actId="1076"/>
          <ac:picMkLst>
            <pc:docMk/>
            <pc:sldMk cId="4132215174" sldId="739"/>
            <ac:picMk id="14" creationId="{CC35E31F-EBED-830E-BE29-6D63556FA478}"/>
          </ac:picMkLst>
        </pc:picChg>
        <pc:picChg chg="add mod">
          <ac:chgData name="Charlie Carlson" userId="a45f0fe5-4880-4e9f-8dc9-a7e9880fcf38" providerId="ADAL" clId="{CF5F65C6-D1F7-5BF4-B801-409E4ECF63BD}" dt="2025-09-29T20:07:48.480" v="3714" actId="1076"/>
          <ac:picMkLst>
            <pc:docMk/>
            <pc:sldMk cId="4132215174" sldId="739"/>
            <ac:picMk id="16" creationId="{E4F6FD62-A991-1517-1D0E-0DB66FF2587F}"/>
          </ac:picMkLst>
        </pc:picChg>
      </pc:sldChg>
      <pc:sldChg chg="modSp add mod">
        <pc:chgData name="Charlie Carlson" userId="a45f0fe5-4880-4e9f-8dc9-a7e9880fcf38" providerId="ADAL" clId="{CF5F65C6-D1F7-5BF4-B801-409E4ECF63BD}" dt="2025-09-29T20:09:45.386" v="4083" actId="20577"/>
        <pc:sldMkLst>
          <pc:docMk/>
          <pc:sldMk cId="1580532277" sldId="740"/>
        </pc:sldMkLst>
        <pc:spChg chg="mod">
          <ac:chgData name="Charlie Carlson" userId="a45f0fe5-4880-4e9f-8dc9-a7e9880fcf38" providerId="ADAL" clId="{CF5F65C6-D1F7-5BF4-B801-409E4ECF63BD}" dt="2025-09-29T20:09:45.386" v="4083" actId="20577"/>
          <ac:spMkLst>
            <pc:docMk/>
            <pc:sldMk cId="1580532277" sldId="740"/>
            <ac:spMk id="17" creationId="{F2BCFBC5-457F-A790-40F3-2AE678D6CD7A}"/>
          </ac:spMkLst>
        </pc:spChg>
      </pc:sldChg>
      <pc:sldChg chg="modSp add mod">
        <pc:chgData name="Charlie Carlson" userId="a45f0fe5-4880-4e9f-8dc9-a7e9880fcf38" providerId="ADAL" clId="{CF5F65C6-D1F7-5BF4-B801-409E4ECF63BD}" dt="2025-09-29T20:10:38.370" v="4122" actId="20577"/>
        <pc:sldMkLst>
          <pc:docMk/>
          <pc:sldMk cId="2432346214" sldId="741"/>
        </pc:sldMkLst>
        <pc:spChg chg="mod">
          <ac:chgData name="Charlie Carlson" userId="a45f0fe5-4880-4e9f-8dc9-a7e9880fcf38" providerId="ADAL" clId="{CF5F65C6-D1F7-5BF4-B801-409E4ECF63BD}" dt="2025-09-29T20:10:38.370" v="4122" actId="20577"/>
          <ac:spMkLst>
            <pc:docMk/>
            <pc:sldMk cId="2432346214" sldId="741"/>
            <ac:spMk id="2" creationId="{B2CAB780-7733-1A2D-794A-94F34181484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498C6-947A-4F40-B202-FE38138843D4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7E5EB-8242-704A-AF48-E21C6671C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2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6EFCA-A7FA-50FD-ED8C-39E8D343A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E1C71-F95D-B3F8-C3F1-9B4426640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B8E2B-0280-9D7E-6A53-086144AB3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ADF2-86B4-A8D1-BAE5-936B2BBDB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5D007-D49A-2C74-13E4-EC6902F6F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C642C3-F2F6-16BA-EAC4-BD29C0B28F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8684B3-9F86-1920-CCB9-D31204C581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AF61E-1FF2-2274-76AA-BCD6A3190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45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2487B-80CA-7D59-1E6C-A1305E38F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BC4B4D-85B0-E926-CEB4-4080E0DF7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1997A5-2024-D136-14EC-EB047AF67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74ABD-9DAB-A51F-7785-96F9862F8C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0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221C8-442E-D269-A387-18A6CF7DD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162A6F-9632-BCA6-5101-28E9050A6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9964F0-6815-1B82-BD55-A04C3D866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DBF1-E137-6B4B-0E25-1ABA2151C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72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46EF3-5BE2-AA70-17D3-705CCEE5F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79C81F-3BB1-D9C4-48BA-7A6DA83B90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978316-AF85-5ACB-7F49-98673BE4C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DA01B-CB84-1D0F-2B6E-E3A0B53DFE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94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A97A5-ED3D-8840-4C7A-167A10E6C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30F36C-794C-ABED-DFA0-66492BA16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F34DA8-561F-18A8-0998-FA2A42CE7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38B2F-490B-1929-5F12-B40233F621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90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2C1D2-C884-247A-4907-39BBE1A29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7A3B2-1EC2-DFEE-22D2-D1E0F23E4B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D166ED-33BF-AB36-1FA1-BDEDF793B2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07FD3-AA45-5086-4690-D323E337B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13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B7602-A87F-3B1E-CA03-C42FD8430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6D8AC9-0FB1-96A9-1D02-098E23F7D7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94E183-3EC6-C926-082C-7CADC5184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B0295-FAF3-D531-F09A-5857CE7103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55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022D3-FE30-FB5D-533B-BB8963337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0C2436-85A9-95A9-7D2A-2D0EB57E1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89E336-911E-2834-915F-C31FE9D0B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A8518-9876-A906-E018-BDD0128BB9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56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BE15E-9B38-F0B7-9451-E9E82B736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9D5E2-B171-9F55-C0A4-2B05E550A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440060-E67C-586C-8164-556189C95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46D73-4672-92C1-E8EE-858FE82F4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28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A4C2D-DDB9-1939-D8F9-B4662D1C9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EFC76A-0405-3586-9E0D-820E19C1F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84396-F424-C83A-877D-FFEAD54F39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F539B-DACC-634B-8C8A-906048C47B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24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CC403-1A79-412A-18BB-66B94323B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92EFB3-4CDB-0637-5849-FB38261C1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9908A6-804F-7125-4864-2A6E2CCF9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B2A67-E708-E179-23D6-56728F08F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47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D7A97-516C-0603-3D3A-0051B60DF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4719B6-9EAB-7065-AB6B-79FCEF85F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727C7D-1D01-A982-B9DF-F59BE07F0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A5C56-1DB8-1BC6-6F3F-5BEC77FE1B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26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5FDCE-7749-9696-D163-975D9240D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6C7713-41F8-D807-8C1A-FDC10D404E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81EEFE-E704-1CFD-05CD-7E4177DF7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AE720-F261-B1B0-BD82-F6F1FB27E9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21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AD868-2493-D0E8-E656-9F335B1A4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12ABB2-4754-4F4B-99AE-7A46F6DEF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96F7B5-FC31-4C60-F93D-9385E96DE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E5E48-5455-8AB2-0408-33B2CF661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801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7421B-9B9D-2F3B-0B55-760C2D211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AE874B-FC95-3DE2-95E3-9153F09E60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BFEA29-7462-CF57-9F23-985BD07D85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FCD63-47F1-F85D-4E29-213A9459D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17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046C9-2EDB-DC48-F3D9-15820442A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4F1C99-7A7D-9AF1-BF58-EB47263FB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1F6CA5-BF26-7198-A9F4-459D3E20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76D3F-A7B8-E5A4-9037-E35C9613F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106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F1549-C986-B787-6FBC-AAD4796E5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0C3E83-FB61-395D-6763-14AEEDB8BF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2C2206-EF04-4688-1953-388F92852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60C40-C6D1-C65B-0ACA-FCC3ED896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06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503B4-16A0-2680-43B8-D3ABB9474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C3CFDA-6023-0FDE-3DDE-B3FE90981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E53488-5D6C-137D-F462-614453CA0D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DA0EA-9CD0-66AD-4631-B817CC4BB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45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715DF-21D5-CF94-5084-D1901B2E1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C1FB23-F0B1-4D6F-3B4F-F57BC126BE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EBE6D6-C6E1-D1A2-C1C3-87FC5661B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929C3-F450-B97F-5F28-995602778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880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57D6B-CE51-8C7B-CB5E-5FF730F0F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A697AF-9C1C-653A-E07D-5AA5590DEC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CA016B-4B56-3BAF-7CB4-CAEE7A8C6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E9332-5313-B4F5-9888-624D92B063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845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396CA-D0D6-F73C-45DA-3454B1369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9B6987-2354-2FF7-69BA-29A21C8184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DAE80-87F4-48F9-D5EF-BD858D19E7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DF3A5-2455-FFC4-9622-11B512FEC1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64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27139-8BFE-926F-A718-56AFECD43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5A78A-DEE3-000B-F112-14D474DBD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89723-3C53-AEDC-4E32-8EC23B99B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5396C-5842-7FC1-435F-3573466CF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59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427A7-56C5-496C-B046-D526A08AB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BFED4C-7887-CBC2-F9AB-64C3199CE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8310B7-1B9D-3CCA-DDBA-D28E322F5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C155B-84D7-1571-518F-1B7FC26420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59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75586-B5B9-ACE5-5BB5-BF21F19D4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2CC1AF-4C98-FC01-ABC6-2D644C4CF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5F51F2-ACE5-991A-EB34-EB13A00C9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AF0D5-CF1A-C401-700C-14575063B2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438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DEF60-255D-E716-E90D-9036CB400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B9B66E-FB34-5675-A2A9-05D8548C24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634AAA-F70E-C46E-DF32-095FC0FD8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4E291-6D3D-0401-C8AA-083C4DC5B6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05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B7634-ECCF-BDE8-D0AD-388B21696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08C7CC-D728-8184-93CE-BB51C4975F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F25FD9-9FD3-8756-6DD0-9572CB278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88956-23AD-E853-0195-95F479F174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46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884E6-A8EF-3B23-A293-B65796865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0D149E-C5AC-16C4-DA30-B7FD19E99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03E990-B0CC-9B43-6CC9-7511DDAFF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E9C18-F29D-FDBC-A7FD-A5E56C8052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03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6C19C-D5EE-4E2F-AC76-EBB4EE3C4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E3521E-EB72-F020-34B4-17CE700CA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222540-383C-0085-B03B-096E3BA29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5A5A9-CD07-3405-C472-6333F7880E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483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C6BB7-FFFE-7E63-833C-EB5EF826E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1CEC4A-4DE4-BC8D-8507-EC7D3C9C11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4B9AE5-BEC8-F577-6D7A-83BD46C261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D825A-8968-FE7A-3321-06724AFD9D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424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E6ABA-6118-1FA1-936A-93D5CE2AD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C3FF92-6506-6EE1-4B2D-158EF6A4CC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A4C6A7-F8A9-B853-9C13-168780652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9BA7-AA13-29F5-E2D4-3A2A347FC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836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FC179-3827-9CDC-8E19-273E685FD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C953FE-D1BE-14FB-A2D6-40E98CCD4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586793-0B28-EB9A-1C2A-4A4A41BC2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6AFED-8E7D-EE05-3909-6B48F6AABB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900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1B9B3-AE3F-38C8-1067-7267C6BAA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B881EF-7698-1AD6-A748-2453BC7B3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6BFFA9-D260-1508-4BD2-3DF0CA666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36038-7DC5-6482-5479-0F37DBDD5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6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D4A13-F215-7BB5-035A-72F5BBE41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97A6FC-69DD-457B-26C8-12EE2B5C0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DBFBE5-CA99-F23D-6C45-CA4DF9D869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F0605-AC96-FB03-11E3-F13C32EB6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557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C8A76-32EC-2043-0AE5-F7B833302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FAB56E-7595-67C3-A255-FB8CAA587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36FFB4-6895-B645-2FE9-C6CA6687E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70972-E276-4A09-4038-5E1E9A4878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112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E0CE4-2502-BDC3-EB39-389908759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B966F6-94C5-1871-E21B-79D4B74FE2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75E3FD-786C-2CCC-9542-877101677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8370D-90FD-B80E-8B6E-D0E61C6A1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51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FACD7-539A-08D1-BE20-97D12816A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D16AC8-C935-65B1-41CE-82676AB39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608697-AFDE-9FAB-7217-6D0F82703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42BF4-0A05-73BD-F7FE-B09F20D3CD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988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376B4-9BE1-2F52-46A5-DF5F4008A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20672C-F6BB-E696-0859-8F3946F5D3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352C11-7525-F2C9-60DE-46E223D08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D06B-47CA-6481-12C4-5406A92ED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743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A3B99-CE5D-A2D8-17C4-24AE20899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427097-2823-B7F1-E607-CD2104621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392B59-7915-FBA7-37FE-FC10BD2D2D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BF43C-94FF-B913-E03D-4836FC8D1D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19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94D34-C3C7-44C7-0F55-7A7925739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5B8C57-0B46-4B14-E931-860160DE63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205A8E-3FFB-2E1F-46D3-A79B15F7A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49D6E-47E0-ADA9-4CC9-B216A4CFD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27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C53DA-C18D-848E-1140-CB4AE4869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B283DB-D7F7-34FC-3233-593380F43D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D00D01-28E3-EC88-C943-B921885A6D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2450D-840A-7F11-518A-6FF2A5BF7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7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BFF7F-E42E-1DDC-54D9-A14F94C56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51E9ED-4825-0CF5-D53F-EE50669927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A3BF46-440B-95FE-025F-711F49BCF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42E4E-1C25-3B7A-C69A-1EE85E5F9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05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DA551-384C-C8B8-3C5A-89B576428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65E77F-B2C4-486E-882C-040752440E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101A65-0A8C-16E8-56F2-F190612F1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34359-6381-4F93-9CA7-7DA5C17C50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77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4F137-F867-E76A-FDE7-BE3C2B29D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5881BA-BDAF-CEB5-C37C-8FDC18AE37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06FE9E-8290-BEBF-3429-18181BB62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0ED15-ECF3-06B1-5DD7-2080D33C14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43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DB972-02E2-B6B7-B8E6-B1019EB68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B15B5B-AE01-43E0-4594-A6FACDCC2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9FED69-DF90-B30A-A770-945F5DBDB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F5109-BD41-0E43-05FC-8203A08DA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6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C9EBB-46BD-C82D-ADD9-FC30BFD16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2811D-2275-6439-0898-81C1A1558E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12796-D0D2-BDA8-F332-F352821C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7C22-9E7A-744B-849B-92D1CB5C7CAC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61F70-1581-7348-8C0C-7827E88EF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DC78F-70D9-9BAA-D722-841F63F73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7152-D9E8-D04D-80A6-66902DBC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88BAD-0F19-5529-9BE9-215C80C57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B919AB-1F26-0415-0B4C-FF328DC1D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D7669-7674-CE0F-108B-05433FA27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7C22-9E7A-744B-849B-92D1CB5C7CAC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E3E7F-FAC0-0CDD-BA4F-0EF194F6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35C2D-3CC2-C2B8-A813-4D354DE0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7152-D9E8-D04D-80A6-66902DBC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21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5B7574-55FB-AB5C-645F-2DAEC0F988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4325AF-D8B5-7D18-0477-C9DC3B6C9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3E12D-A28C-9392-9D1F-0643B84B5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7C22-9E7A-744B-849B-92D1CB5C7CAC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40729-5627-F307-3686-5F4260F2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3AD3A-6052-6FE7-7861-756A803F5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7152-D9E8-D04D-80A6-66902DBC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3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FA75D-74EF-A530-D732-8C6D68C5E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14A09-A2BD-FE8D-C6A5-D26B19524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8B4E4-7D44-D264-3CE3-03F3495A2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7C22-9E7A-744B-849B-92D1CB5C7CAC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98127-86BC-8EDB-4B53-488DD00FA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531D3-485C-B7E4-52A5-A4B6FBD1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7152-D9E8-D04D-80A6-66902DBC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8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13C09-9119-5B9C-1E34-818650868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E154-A222-B241-373A-C98310059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CACB6-5E06-1990-2989-6BBFE106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7C22-9E7A-744B-849B-92D1CB5C7CAC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8829E-5E7D-3EA8-80A5-32930AE4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4087F-AA21-3E18-296C-813B4AC89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7152-D9E8-D04D-80A6-66902DBC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4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4FA5A-6D10-442C-4275-EBBC0243C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A6759-DCF6-2285-87C4-9ED16D6F3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7D7EC-29B5-4D92-6EEC-CBAC982F3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70F0A-A7C1-334B-4372-10CFF114B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7C22-9E7A-744B-849B-92D1CB5C7CAC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F890F-21C0-C387-9EF9-CC4BF734E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DCCF6-11CB-0DB7-C45C-EEE84F46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7152-D9E8-D04D-80A6-66902DBC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4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930FE-64C9-1A12-64A5-DF11C94A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424C7-ED9E-6C2F-9846-45550E7C1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4BFD11-DE39-D618-40DC-011AD1A6D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5C2A28-1D27-BED5-40F6-525E22EF6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CB7314-60AF-1FC3-EC4A-AF379A315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E5D69B-37C3-C541-CA08-77422AFF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7C22-9E7A-744B-849B-92D1CB5C7CAC}" type="datetimeFigureOut">
              <a:rPr lang="en-US" smtClean="0"/>
              <a:t>9/29/25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A08DF5-FB35-81C6-EC4A-E287588BB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77A6AB-FDF7-13E5-6A41-A797FD54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7152-D9E8-D04D-80A6-66902DBC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9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05370-B476-52F1-D57D-C2B2CDB9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359A2D-219D-4399-3868-FAD878139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7C22-9E7A-744B-849B-92D1CB5C7CAC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FE1D9-7BF9-197C-89A0-E898D70FE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AA38B-B601-B2C2-85BD-0D888544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7152-D9E8-D04D-80A6-66902DBC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7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E0C388-8C04-1816-449A-ACD731534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7C22-9E7A-744B-849B-92D1CB5C7CAC}" type="datetimeFigureOut">
              <a:rPr lang="en-US" smtClean="0"/>
              <a:t>9/29/25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D17E3D-7A63-F3FF-B4C7-3367B7F6F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DD337-FBC4-A8C2-543F-818C2333A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7152-D9E8-D04D-80A6-66902DBC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3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7349C-7D98-4EDA-0EA3-9F1AEBFE8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C0376-0051-F313-ABB9-12098BFA3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5C1A8-399B-1139-409F-A97F5ADE0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EE7C5-E7DB-883D-3BBA-8224A766F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7C22-9E7A-744B-849B-92D1CB5C7CAC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1F7E0-290B-6CC4-C8A7-D9A5B1AC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D2F78-953A-9067-6165-CF0E78F8D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7152-D9E8-D04D-80A6-66902DBC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8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72408-C4A6-BD3E-8C67-6FEA7680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D71C18-86BD-2E97-2062-890534214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4784E-F2CB-1DEE-428A-67C165A8F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24EDB-89EA-2A3C-2040-760F86270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7C22-9E7A-744B-849B-92D1CB5C7CAC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1EF9F-2A9C-CE6F-5533-476790596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B2845-F4D6-4C94-CFA1-9C51895AD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7152-D9E8-D04D-80A6-66902DBC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51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34D1DE-7363-7B34-C3C1-5B6081B5F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B6A2C-7BC8-044F-4E87-3CA127412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502F1-E99F-4B4E-B112-180DE4C8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227C22-9E7A-744B-849B-92D1CB5C7CAC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49AE7-C4A1-9C19-EE83-950458925D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6C3D2-0132-30A5-4797-1A16B9C22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5D7152-D9E8-D04D-80A6-66902DBC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3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51A5D-E899-A07B-B4A2-6B162A8ED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169D-C299-9BB7-AF9C-D033BBDE8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6664"/>
            <a:ext cx="12192000" cy="2122802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Courier New" panose="02070309020205020404" pitchFamily="49" charset="0"/>
                <a:cs typeface="Courier New" panose="02070309020205020404" pitchFamily="49" charset="0"/>
              </a:rPr>
              <a:t>CSE 331</a:t>
            </a:r>
            <a:r>
              <a:rPr lang="en-US" sz="6600" dirty="0"/>
              <a:t>: </a:t>
            </a:r>
            <a:br>
              <a:rPr lang="en-US" sz="6600" dirty="0"/>
            </a:br>
            <a:r>
              <a:rPr lang="en-US" sz="8800" dirty="0">
                <a:latin typeface="ACADEMY ENGRAVED LET PLAIN:1.0" panose="02000000000000000000" pitchFamily="2" charset="0"/>
              </a:rPr>
              <a:t>Algorithms &amp; Complexity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7245D-D8CD-3070-6518-375D6D7A2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283"/>
            <a:ext cx="9144000" cy="1536769"/>
          </a:xfrm>
        </p:spPr>
        <p:txBody>
          <a:bodyPr/>
          <a:lstStyle/>
          <a:p>
            <a:r>
              <a:rPr lang="en-US" dirty="0"/>
              <a:t>Prof. Charlie Anne Carlson (She/Her)</a:t>
            </a:r>
          </a:p>
          <a:p>
            <a:r>
              <a:rPr lang="en-US" b="1" dirty="0"/>
              <a:t>Lecture 14 </a:t>
            </a:r>
          </a:p>
          <a:p>
            <a:r>
              <a:rPr lang="en-US" dirty="0"/>
              <a:t>Monday September 29th, 2025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2608FE2-70E6-1F91-A167-AD50248D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" y="5844435"/>
            <a:ext cx="2985571" cy="93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211BFA-4993-D122-82F4-97CE7B3EEE6A}"/>
              </a:ext>
            </a:extLst>
          </p:cNvPr>
          <p:cNvSpPr txBox="1"/>
          <p:nvPr/>
        </p:nvSpPr>
        <p:spPr>
          <a:xfrm>
            <a:off x="1927225" y="3072849"/>
            <a:ext cx="83375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/>
              <a:t>“More BFS and DFS”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50E4851-A18B-7AAA-2C47-273630AA23FC}"/>
              </a:ext>
            </a:extLst>
          </p:cNvPr>
          <p:cNvSpPr/>
          <p:nvPr/>
        </p:nvSpPr>
        <p:spPr>
          <a:xfrm rot="5400000">
            <a:off x="88135" y="77266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83608D9-3BFB-9B5D-4AE7-FEC8482A08B0}"/>
              </a:ext>
            </a:extLst>
          </p:cNvPr>
          <p:cNvSpPr/>
          <p:nvPr/>
        </p:nvSpPr>
        <p:spPr>
          <a:xfrm rot="16200000">
            <a:off x="10164896" y="4841567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9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A5E76-3CE4-36F6-8554-FBD42AF7E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98FDC-3317-A403-1443-D64FC1F87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628828-12E9-66D6-14D0-8657B7A01AE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D30AF9-58BA-7F6C-5B62-96DB83BBA97D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3847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Algorithm Ideas: </a:t>
                </a:r>
                <a:r>
                  <a:rPr lang="en-US" sz="3200" dirty="0">
                    <a:cs typeface="Courier New" panose="02070309020205020404" pitchFamily="49" charset="0"/>
                  </a:rPr>
                  <a:t>We will find the layering produced by BFS and color odd levels Red and even layers Blue.</a:t>
                </a:r>
                <a:br>
                  <a:rPr lang="en-US" sz="3200" dirty="0">
                    <a:cs typeface="Courier New" panose="02070309020205020404" pitchFamily="49" charset="0"/>
                  </a:rPr>
                </a:br>
                <a:br>
                  <a:rPr lang="en-US" sz="3200" dirty="0">
                    <a:cs typeface="Courier New" panose="02070309020205020404" pitchFamily="49" charset="0"/>
                  </a:rPr>
                </a:br>
                <a:r>
                  <a:rPr lang="en-US" sz="3200" dirty="0">
                    <a:cs typeface="Courier New" panose="02070309020205020404" pitchFamily="49" charset="0"/>
                  </a:rPr>
                  <a:t>Q: When will this fail? </a:t>
                </a:r>
                <a:endParaRPr lang="en-US" sz="3200" b="1" dirty="0"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D30AF9-58BA-7F6C-5B62-96DB83BBA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3847207"/>
              </a:xfrm>
              <a:prstGeom prst="rect">
                <a:avLst/>
              </a:prstGeom>
              <a:blipFill>
                <a:blip r:embed="rId3"/>
                <a:stretch>
                  <a:fillRect l="-1333" t="-2303" r="-222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390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9EFFB-1045-525A-DB27-3863393F2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13B5C-DCCC-518F-A77D-1BC5BB686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4F7E69-1208-4A8B-A06A-2D3EAFF3C43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312E8CD-C04F-0094-4700-3978C9C56BA9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45448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Algorithm Ideas: </a:t>
                </a:r>
                <a:r>
                  <a:rPr lang="en-US" sz="3200" dirty="0">
                    <a:cs typeface="Courier New" panose="02070309020205020404" pitchFamily="49" charset="0"/>
                  </a:rPr>
                  <a:t>We will find the layering produced by BFS and color odd levels Red and even layers Blue. This will fail if there is a cross edge in one of the layers.</a:t>
                </a:r>
              </a:p>
              <a:p>
                <a:pPr>
                  <a:spcAft>
                    <a:spcPts val="750"/>
                  </a:spcAft>
                </a:pPr>
                <a:endParaRPr lang="en-US" sz="3200" b="1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Q: </a:t>
                </a:r>
                <a:r>
                  <a:rPr lang="en-US" sz="3200" dirty="0">
                    <a:cs typeface="Courier New" panose="02070309020205020404" pitchFamily="49" charset="0"/>
                  </a:rPr>
                  <a:t>What does this imply?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312E8CD-C04F-0094-4700-3978C9C56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4544834"/>
              </a:xfrm>
              <a:prstGeom prst="rect">
                <a:avLst/>
              </a:prstGeom>
              <a:blipFill>
                <a:blip r:embed="rId3"/>
                <a:stretch>
                  <a:fillRect l="-1333" t="-1950" r="-222" b="-3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9665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A671-96B9-2AB3-740C-5ECBC1BA9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4DAE-ABE8-61B8-ABBD-F4716C0BF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FDA766-E393-C74E-83E2-AA684536960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6A3D0C-4EA0-DBBF-7761-D4EE10B83CE8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5037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Algorithm Ideas: </a:t>
                </a:r>
                <a:r>
                  <a:rPr lang="en-US" sz="3200" dirty="0">
                    <a:cs typeface="Courier New" panose="02070309020205020404" pitchFamily="49" charset="0"/>
                  </a:rPr>
                  <a:t>We will find the layering produced by BFS and color odd levels Red and even layers Blue. This will fail if there is a cross edge in one of the layers. This implies there is an odd cycle in the graph.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dirty="0">
                    <a:cs typeface="Courier New" panose="02070309020205020404" pitchFamily="49" charset="0"/>
                  </a:rPr>
                  <a:t>Q: Is that a problem?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6A3D0C-4EA0-DBBF-7761-D4EE10B83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5037276"/>
              </a:xfrm>
              <a:prstGeom prst="rect">
                <a:avLst/>
              </a:prstGeom>
              <a:blipFill>
                <a:blip r:embed="rId3"/>
                <a:stretch>
                  <a:fillRect l="-1333" t="-1759" r="-222" b="-3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5098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4A749-BEE3-7DC3-7621-C95F11344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5216-BC8E-1F21-73CD-6D6910300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ABC75D-76B2-3857-D666-E09889F4D1A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1AD53C-C9F3-D77D-7DA8-55BA4E2CDB60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43396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Algorithm Ideas: </a:t>
                </a:r>
                <a:r>
                  <a:rPr lang="en-US" sz="3200" dirty="0">
                    <a:cs typeface="Courier New" panose="02070309020205020404" pitchFamily="49" charset="0"/>
                  </a:rPr>
                  <a:t>We will find the layering produced by BFS and color odd levels Red and even layers Blue. This will fail if there is a cross edge in one of the layers. This implies there is an odd cycle in the graph. We can show that a graph is not bipartite if it contains an odd cycle.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1AD53C-C9F3-D77D-7DA8-55BA4E2CD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4339650"/>
              </a:xfrm>
              <a:prstGeom prst="rect">
                <a:avLst/>
              </a:prstGeom>
              <a:blipFill>
                <a:blip r:embed="rId3"/>
                <a:stretch>
                  <a:fillRect l="-1333" t="-2047" r="-222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5326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05966-6F9E-5889-58A6-33BDB7F3F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4102-0325-46EF-66E9-3C3E15B74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Connected Components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A131DF-C75D-89B7-32A0-2F1FED34DB9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D9E61DF-219F-7B23-447D-726D7B10B487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2964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Return the number of connected components.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Algorithm Ideas: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D9E61DF-219F-7B23-447D-726D7B10B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2964914"/>
              </a:xfrm>
              <a:prstGeom prst="rect">
                <a:avLst/>
              </a:prstGeom>
              <a:blipFill>
                <a:blip r:embed="rId3"/>
                <a:stretch>
                  <a:fillRect l="-1333" t="-2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8337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07A24-B15B-5C87-52A3-444017F2F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CE120-C4F0-7B3F-09C2-CD38BBCAB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Connected Components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F49F30-121A-359B-1050-46F36905E2A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90810C2-2188-2648-61B8-431301F1DBA3}"/>
              </a:ext>
            </a:extLst>
          </p:cNvPr>
          <p:cNvSpPr txBox="1"/>
          <p:nvPr/>
        </p:nvSpPr>
        <p:spPr>
          <a:xfrm>
            <a:off x="389580" y="1641029"/>
            <a:ext cx="1141283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3200" b="1" dirty="0">
                <a:cs typeface="Courier New" panose="02070309020205020404" pitchFamily="49" charset="0"/>
              </a:rPr>
              <a:t>Algorithm Ideas: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Use an array to track of which nodes have been discovered.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Use an array of arrays to keep track of connected components.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While there is an undiscovered node, run BFS (or DFS) on node.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Mark nodes in connected component as discovered.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Add connected component to the array of connected components.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590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60551-AF4F-F759-D6CC-A84D94CB2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3C700-6DEC-5F8F-1D40-81FAB1D97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Question: What is the runtime?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CE5486-39BC-130C-84B1-27F0CC66522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648C714-80FE-86B9-45B1-922B5BE86C52}"/>
              </a:ext>
            </a:extLst>
          </p:cNvPr>
          <p:cNvSpPr txBox="1"/>
          <p:nvPr/>
        </p:nvSpPr>
        <p:spPr>
          <a:xfrm>
            <a:off x="389580" y="1641029"/>
            <a:ext cx="1141283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3200" b="1" dirty="0">
                <a:cs typeface="Courier New" panose="02070309020205020404" pitchFamily="49" charset="0"/>
              </a:rPr>
              <a:t>Algorithm Ideas: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Use an array to track of which nodes have been discovered.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Use an array of arrays to keep track of connected components.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While there is an undiscovered node, run BFS (or DFS) on node.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Mark nodes in connected component as discovered.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Add connected component to the array of connected components.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46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60F88-68C4-3194-875E-1954F5076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3FD2-4C24-E615-5F72-4D64BD4E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Answer: O(</a:t>
            </a:r>
            <a:r>
              <a:rPr lang="en-US" dirty="0" err="1"/>
              <a:t>m+n</a:t>
            </a:r>
            <a:r>
              <a:rPr lang="en-US" dirty="0"/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91A044-31CD-897D-854D-A1AAFA827F7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9BC4F58-930F-ED33-5F0D-55F99901D149}"/>
              </a:ext>
            </a:extLst>
          </p:cNvPr>
          <p:cNvSpPr txBox="1"/>
          <p:nvPr/>
        </p:nvSpPr>
        <p:spPr>
          <a:xfrm>
            <a:off x="389580" y="1641029"/>
            <a:ext cx="11412838" cy="5734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3200" b="1" dirty="0">
                <a:cs typeface="Courier New" panose="02070309020205020404" pitchFamily="49" charset="0"/>
              </a:rPr>
              <a:t>Algorithm Ideas: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Use an array to track of which nodes have been discovered.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Use an array of arrays to keep track of connected components.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While there is an undiscovered node s 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Run BFS (or DFS) on node s to find CC(S).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Mark nodes in connected component as discovered.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Add connected component to the array of connected components.</a:t>
            </a:r>
          </a:p>
          <a:p>
            <a:pPr marL="457200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3A14F2-82F1-7AA6-70EE-BC9F2B5C86BE}"/>
              </a:ext>
            </a:extLst>
          </p:cNvPr>
          <p:cNvSpPr txBox="1"/>
          <p:nvPr/>
        </p:nvSpPr>
        <p:spPr>
          <a:xfrm>
            <a:off x="11239495" y="2252347"/>
            <a:ext cx="952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04814-F8FC-9754-D97A-98757DBC13FC}"/>
              </a:ext>
            </a:extLst>
          </p:cNvPr>
          <p:cNvSpPr txBox="1"/>
          <p:nvPr/>
        </p:nvSpPr>
        <p:spPr>
          <a:xfrm>
            <a:off x="3261149" y="3319147"/>
            <a:ext cx="946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2B503B-AF8B-DE6B-1EF1-B001B7F12AAE}"/>
              </a:ext>
            </a:extLst>
          </p:cNvPr>
          <p:cNvSpPr txBox="1"/>
          <p:nvPr/>
        </p:nvSpPr>
        <p:spPr>
          <a:xfrm>
            <a:off x="7578810" y="3903922"/>
            <a:ext cx="1035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O(n)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28A5D8-E836-2F47-9C44-7D6572509D62}"/>
                  </a:ext>
                </a:extLst>
              </p:cNvPr>
              <p:cNvSpPr txBox="1"/>
              <p:nvPr/>
            </p:nvSpPr>
            <p:spPr>
              <a:xfrm>
                <a:off x="8614671" y="4488697"/>
                <a:ext cx="34163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∑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CC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= O(n)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28A5D8-E836-2F47-9C44-7D6572509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4671" y="4488697"/>
                <a:ext cx="3416320" cy="584775"/>
              </a:xfrm>
              <a:prstGeom prst="rect">
                <a:avLst/>
              </a:prstGeom>
              <a:blipFill>
                <a:blip r:embed="rId3"/>
                <a:stretch>
                  <a:fillRect l="-2963" t="-12766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3A3D27-5DB1-B903-C40E-821CE7B00BA7}"/>
                  </a:ext>
                </a:extLst>
              </p:cNvPr>
              <p:cNvSpPr txBox="1"/>
              <p:nvPr/>
            </p:nvSpPr>
            <p:spPr>
              <a:xfrm>
                <a:off x="10521730" y="5054053"/>
                <a:ext cx="5838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“”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3A3D27-5DB1-B903-C40E-821CE7B00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1730" y="5054053"/>
                <a:ext cx="583814" cy="584775"/>
              </a:xfrm>
              <a:prstGeom prst="rect">
                <a:avLst/>
              </a:prstGeom>
              <a:blipFill>
                <a:blip r:embed="rId4"/>
                <a:stretch>
                  <a:fillRect l="-2128" r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F95F91-D45E-5802-8CBC-553E89C3EFB7}"/>
                  </a:ext>
                </a:extLst>
              </p:cNvPr>
              <p:cNvSpPr txBox="1"/>
              <p:nvPr/>
            </p:nvSpPr>
            <p:spPr>
              <a:xfrm>
                <a:off x="10664857" y="5638482"/>
                <a:ext cx="5838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“”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F95F91-D45E-5802-8CBC-553E89C3E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4857" y="5638482"/>
                <a:ext cx="583814" cy="584775"/>
              </a:xfrm>
              <a:prstGeom prst="rect">
                <a:avLst/>
              </a:prstGeom>
              <a:blipFill>
                <a:blip r:embed="rId5"/>
                <a:stretch>
                  <a:fillRect r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8318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AB9EB-F532-329B-4BBD-C8244DDC3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202DE-B754-494E-15A2-624C55915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Question: What do graphs represent?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4C96E7-E2BB-02B3-01D7-7D925F3438E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8D665A8A-1862-8BA4-536E-B9FC1F584D32}"/>
              </a:ext>
            </a:extLst>
          </p:cNvPr>
          <p:cNvSpPr/>
          <p:nvPr/>
        </p:nvSpPr>
        <p:spPr>
          <a:xfrm>
            <a:off x="737655" y="2837122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4555469-5C95-757D-BCED-AD6F28CEE7F6}"/>
              </a:ext>
            </a:extLst>
          </p:cNvPr>
          <p:cNvSpPr/>
          <p:nvPr/>
        </p:nvSpPr>
        <p:spPr>
          <a:xfrm>
            <a:off x="3475230" y="333804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4DA345-1054-BF58-46E2-43BF8E646361}"/>
              </a:ext>
            </a:extLst>
          </p:cNvPr>
          <p:cNvSpPr/>
          <p:nvPr/>
        </p:nvSpPr>
        <p:spPr>
          <a:xfrm>
            <a:off x="5480313" y="2896432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CC4B23A-3DEE-A21D-5CDA-3C9A2504A6AD}"/>
              </a:ext>
            </a:extLst>
          </p:cNvPr>
          <p:cNvSpPr/>
          <p:nvPr/>
        </p:nvSpPr>
        <p:spPr>
          <a:xfrm>
            <a:off x="7712854" y="2871535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C1759C1-64BA-65DC-9902-657432E90D78}"/>
              </a:ext>
            </a:extLst>
          </p:cNvPr>
          <p:cNvSpPr/>
          <p:nvPr/>
        </p:nvSpPr>
        <p:spPr>
          <a:xfrm>
            <a:off x="10222971" y="2954160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5FDAAE-2384-927B-1698-313B7955045D}"/>
              </a:ext>
            </a:extLst>
          </p:cNvPr>
          <p:cNvSpPr/>
          <p:nvPr/>
        </p:nvSpPr>
        <p:spPr>
          <a:xfrm>
            <a:off x="12712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8B3676D-7EFC-0512-CA6C-5538AE7D3F8A}"/>
              </a:ext>
            </a:extLst>
          </p:cNvPr>
          <p:cNvSpPr/>
          <p:nvPr/>
        </p:nvSpPr>
        <p:spPr>
          <a:xfrm>
            <a:off x="36461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5077845-921C-EC52-9275-39AD881DF618}"/>
              </a:ext>
            </a:extLst>
          </p:cNvPr>
          <p:cNvSpPr/>
          <p:nvPr/>
        </p:nvSpPr>
        <p:spPr>
          <a:xfrm>
            <a:off x="60210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F83354-5732-C79F-561E-898A69B2A6A7}"/>
              </a:ext>
            </a:extLst>
          </p:cNvPr>
          <p:cNvSpPr/>
          <p:nvPr/>
        </p:nvSpPr>
        <p:spPr>
          <a:xfrm>
            <a:off x="83959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C098AA9-198D-B36F-6981-95D32C86A888}"/>
              </a:ext>
            </a:extLst>
          </p:cNvPr>
          <p:cNvCxnSpPr>
            <a:stCxn id="11" idx="4"/>
            <a:endCxn id="16" idx="0"/>
          </p:cNvCxnSpPr>
          <p:nvPr/>
        </p:nvCxnSpPr>
        <p:spPr>
          <a:xfrm>
            <a:off x="1150405" y="3662622"/>
            <a:ext cx="533641" cy="94412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DAA0BE-1D10-D811-AAF1-0B9FE0C16DA9}"/>
              </a:ext>
            </a:extLst>
          </p:cNvPr>
          <p:cNvCxnSpPr>
            <a:cxnSpLocks/>
            <a:stCxn id="11" idx="5"/>
            <a:endCxn id="17" idx="1"/>
          </p:cNvCxnSpPr>
          <p:nvPr/>
        </p:nvCxnSpPr>
        <p:spPr>
          <a:xfrm>
            <a:off x="1442263" y="3541730"/>
            <a:ext cx="2324825" cy="1185905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89CDAD-5D9C-6175-3C2A-238B54E61FAD}"/>
              </a:ext>
            </a:extLst>
          </p:cNvPr>
          <p:cNvCxnSpPr>
            <a:cxnSpLocks/>
            <a:stCxn id="16" idx="7"/>
            <a:endCxn id="12" idx="3"/>
          </p:cNvCxnSpPr>
          <p:nvPr/>
        </p:nvCxnSpPr>
        <p:spPr>
          <a:xfrm flipV="1">
            <a:off x="1975904" y="4042654"/>
            <a:ext cx="1620218" cy="684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1EABD3-017F-A386-6EB1-9647753A3B2E}"/>
              </a:ext>
            </a:extLst>
          </p:cNvPr>
          <p:cNvCxnSpPr>
            <a:cxnSpLocks/>
            <a:stCxn id="17" idx="6"/>
            <a:endCxn id="14" idx="3"/>
          </p:cNvCxnSpPr>
          <p:nvPr/>
        </p:nvCxnSpPr>
        <p:spPr>
          <a:xfrm flipV="1">
            <a:off x="4471696" y="3576143"/>
            <a:ext cx="3362050" cy="1443350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0DDBD1-8D19-1DB8-CA3E-BF070463BD28}"/>
              </a:ext>
            </a:extLst>
          </p:cNvPr>
          <p:cNvCxnSpPr>
            <a:cxnSpLocks/>
            <a:stCxn id="13" idx="5"/>
            <a:endCxn id="19" idx="1"/>
          </p:cNvCxnSpPr>
          <p:nvPr/>
        </p:nvCxnSpPr>
        <p:spPr>
          <a:xfrm>
            <a:off x="6184921" y="3601040"/>
            <a:ext cx="2331967" cy="11265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9D0D84-A73F-2615-41B7-2BC5E9315348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10635721" y="3779660"/>
            <a:ext cx="547925" cy="82708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7DEE05-81E2-6931-5933-9077F3C86643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8417462" y="3576143"/>
            <a:ext cx="2474326" cy="1151492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2639AD-6AF8-BD7B-02FA-8CD8B06C4670}"/>
              </a:ext>
            </a:extLst>
          </p:cNvPr>
          <p:cNvCxnSpPr>
            <a:cxnSpLocks/>
            <a:stCxn id="18" idx="7"/>
            <a:endCxn id="15" idx="3"/>
          </p:cNvCxnSpPr>
          <p:nvPr/>
        </p:nvCxnSpPr>
        <p:spPr>
          <a:xfrm flipV="1">
            <a:off x="6725704" y="3658768"/>
            <a:ext cx="3618159" cy="10688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98ED9E-EBB0-0FA9-8E88-548086B42F3B}"/>
              </a:ext>
            </a:extLst>
          </p:cNvPr>
          <p:cNvCxnSpPr>
            <a:cxnSpLocks/>
            <a:stCxn id="13" idx="3"/>
            <a:endCxn id="17" idx="7"/>
          </p:cNvCxnSpPr>
          <p:nvPr/>
        </p:nvCxnSpPr>
        <p:spPr>
          <a:xfrm flipH="1">
            <a:off x="4350804" y="3601040"/>
            <a:ext cx="1250401" cy="11265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C7811F8-970D-D46B-AAE8-0B1C12763517}"/>
              </a:ext>
            </a:extLst>
          </p:cNvPr>
          <p:cNvCxnSpPr>
            <a:cxnSpLocks/>
          </p:cNvCxnSpPr>
          <p:nvPr/>
        </p:nvCxnSpPr>
        <p:spPr>
          <a:xfrm>
            <a:off x="1563155" y="3249872"/>
            <a:ext cx="1912075" cy="500924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1CB85296-C654-9D2E-B789-81618B8FCFB3}"/>
              </a:ext>
            </a:extLst>
          </p:cNvPr>
          <p:cNvSpPr/>
          <p:nvPr/>
        </p:nvSpPr>
        <p:spPr>
          <a:xfrm>
            <a:off x="107708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06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F4905-EE97-BCE4-EB1E-EA04A1218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9A67A-F24D-73C0-C516-B85E5998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Answer: Symmetric relationships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8E531C-F3E4-173D-2F7F-4ACB92FAF31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FA9524A-0A6C-59AF-0CC9-1CF38C28832F}"/>
              </a:ext>
            </a:extLst>
          </p:cNvPr>
          <p:cNvSpPr/>
          <p:nvPr/>
        </p:nvSpPr>
        <p:spPr>
          <a:xfrm>
            <a:off x="737655" y="2837122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87A640-6804-BC82-FF36-3DEB452FF169}"/>
              </a:ext>
            </a:extLst>
          </p:cNvPr>
          <p:cNvSpPr/>
          <p:nvPr/>
        </p:nvSpPr>
        <p:spPr>
          <a:xfrm>
            <a:off x="3475230" y="333804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9073689-DB35-E578-BE93-FFE0A655832E}"/>
              </a:ext>
            </a:extLst>
          </p:cNvPr>
          <p:cNvSpPr/>
          <p:nvPr/>
        </p:nvSpPr>
        <p:spPr>
          <a:xfrm>
            <a:off x="5480313" y="2896432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9AF18C5-9AF1-2750-961B-A7F1DF4F34BA}"/>
              </a:ext>
            </a:extLst>
          </p:cNvPr>
          <p:cNvSpPr/>
          <p:nvPr/>
        </p:nvSpPr>
        <p:spPr>
          <a:xfrm>
            <a:off x="7712854" y="2871535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9CD7175-06FB-C779-C3D2-CF4C6CB1C4F4}"/>
              </a:ext>
            </a:extLst>
          </p:cNvPr>
          <p:cNvSpPr/>
          <p:nvPr/>
        </p:nvSpPr>
        <p:spPr>
          <a:xfrm>
            <a:off x="10222971" y="2954160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02FF9FE-1F3A-76D7-A0A2-2640C1D04416}"/>
              </a:ext>
            </a:extLst>
          </p:cNvPr>
          <p:cNvSpPr/>
          <p:nvPr/>
        </p:nvSpPr>
        <p:spPr>
          <a:xfrm>
            <a:off x="12712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572BD15-B214-2448-530F-22D6138F2793}"/>
              </a:ext>
            </a:extLst>
          </p:cNvPr>
          <p:cNvSpPr/>
          <p:nvPr/>
        </p:nvSpPr>
        <p:spPr>
          <a:xfrm>
            <a:off x="36461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F65A1DA-98A9-8646-E710-E1E3BB9C34C9}"/>
              </a:ext>
            </a:extLst>
          </p:cNvPr>
          <p:cNvSpPr/>
          <p:nvPr/>
        </p:nvSpPr>
        <p:spPr>
          <a:xfrm>
            <a:off x="60210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97A1AD9-8FE3-6DF1-59CA-9BE971FE2FA8}"/>
              </a:ext>
            </a:extLst>
          </p:cNvPr>
          <p:cNvSpPr/>
          <p:nvPr/>
        </p:nvSpPr>
        <p:spPr>
          <a:xfrm>
            <a:off x="83959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6C1BB9-C4C5-DFF8-3540-C9EAE9E36E19}"/>
              </a:ext>
            </a:extLst>
          </p:cNvPr>
          <p:cNvCxnSpPr>
            <a:stCxn id="11" idx="4"/>
            <a:endCxn id="16" idx="0"/>
          </p:cNvCxnSpPr>
          <p:nvPr/>
        </p:nvCxnSpPr>
        <p:spPr>
          <a:xfrm>
            <a:off x="1150405" y="3662622"/>
            <a:ext cx="533641" cy="94412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FE5299-8F1E-C744-5772-5054B99B60AF}"/>
              </a:ext>
            </a:extLst>
          </p:cNvPr>
          <p:cNvCxnSpPr>
            <a:cxnSpLocks/>
            <a:stCxn id="11" idx="5"/>
            <a:endCxn id="17" idx="1"/>
          </p:cNvCxnSpPr>
          <p:nvPr/>
        </p:nvCxnSpPr>
        <p:spPr>
          <a:xfrm>
            <a:off x="1442263" y="3541730"/>
            <a:ext cx="2324825" cy="1185905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2E4B4D0-4301-9A44-16ED-A106199DB36D}"/>
              </a:ext>
            </a:extLst>
          </p:cNvPr>
          <p:cNvCxnSpPr>
            <a:cxnSpLocks/>
            <a:stCxn id="16" idx="7"/>
            <a:endCxn id="12" idx="3"/>
          </p:cNvCxnSpPr>
          <p:nvPr/>
        </p:nvCxnSpPr>
        <p:spPr>
          <a:xfrm flipV="1">
            <a:off x="1975904" y="4042654"/>
            <a:ext cx="1620218" cy="684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8AE851-AD71-59BF-650B-866D35E08DDB}"/>
              </a:ext>
            </a:extLst>
          </p:cNvPr>
          <p:cNvCxnSpPr>
            <a:cxnSpLocks/>
            <a:stCxn id="17" idx="6"/>
            <a:endCxn id="14" idx="3"/>
          </p:cNvCxnSpPr>
          <p:nvPr/>
        </p:nvCxnSpPr>
        <p:spPr>
          <a:xfrm flipV="1">
            <a:off x="4471696" y="3576143"/>
            <a:ext cx="3362050" cy="1443350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2B1458-5B7D-E8D6-98F5-0E5DCB3E9F36}"/>
              </a:ext>
            </a:extLst>
          </p:cNvPr>
          <p:cNvCxnSpPr>
            <a:cxnSpLocks/>
            <a:stCxn id="13" idx="5"/>
            <a:endCxn id="19" idx="1"/>
          </p:cNvCxnSpPr>
          <p:nvPr/>
        </p:nvCxnSpPr>
        <p:spPr>
          <a:xfrm>
            <a:off x="6184921" y="3601040"/>
            <a:ext cx="2331967" cy="11265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5100C4E-096C-7246-CF22-391ED0569470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10635721" y="3779660"/>
            <a:ext cx="547925" cy="82708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DA8431-7544-0A68-5AE8-9239E66774AB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8417462" y="3576143"/>
            <a:ext cx="2474326" cy="1151492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C3B0927-EF53-A936-05D6-C0BF12D83919}"/>
              </a:ext>
            </a:extLst>
          </p:cNvPr>
          <p:cNvCxnSpPr>
            <a:cxnSpLocks/>
            <a:stCxn id="18" idx="7"/>
            <a:endCxn id="15" idx="3"/>
          </p:cNvCxnSpPr>
          <p:nvPr/>
        </p:nvCxnSpPr>
        <p:spPr>
          <a:xfrm flipV="1">
            <a:off x="6725704" y="3658768"/>
            <a:ext cx="3618159" cy="10688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BED4A8-8B85-59AD-C689-A21919876224}"/>
              </a:ext>
            </a:extLst>
          </p:cNvPr>
          <p:cNvCxnSpPr>
            <a:cxnSpLocks/>
            <a:stCxn id="13" idx="3"/>
            <a:endCxn id="17" idx="7"/>
          </p:cNvCxnSpPr>
          <p:nvPr/>
        </p:nvCxnSpPr>
        <p:spPr>
          <a:xfrm flipH="1">
            <a:off x="4350804" y="3601040"/>
            <a:ext cx="1250401" cy="11265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3F132E1-3E1A-46BC-F50C-8CFE7EFA0704}"/>
              </a:ext>
            </a:extLst>
          </p:cNvPr>
          <p:cNvCxnSpPr>
            <a:cxnSpLocks/>
          </p:cNvCxnSpPr>
          <p:nvPr/>
        </p:nvCxnSpPr>
        <p:spPr>
          <a:xfrm>
            <a:off x="1563155" y="3249872"/>
            <a:ext cx="1912075" cy="500924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2FC01E41-AECB-E629-B051-CE6B7ECB05B4}"/>
              </a:ext>
            </a:extLst>
          </p:cNvPr>
          <p:cNvSpPr/>
          <p:nvPr/>
        </p:nvSpPr>
        <p:spPr>
          <a:xfrm>
            <a:off x="107708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4" name="Graphic 3" descr="Tennis outline">
            <a:extLst>
              <a:ext uri="{FF2B5EF4-FFF2-40B4-BE49-F238E27FC236}">
                <a16:creationId xmlns:a16="http://schemas.microsoft.com/office/drawing/2014/main" id="{6DEF8472-A306-9798-FD7E-7BADDC56B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7674" y="2977675"/>
            <a:ext cx="626665" cy="626665"/>
          </a:xfrm>
          <a:prstGeom prst="rect">
            <a:avLst/>
          </a:prstGeom>
        </p:spPr>
      </p:pic>
      <p:pic>
        <p:nvPicPr>
          <p:cNvPr id="6" name="Graphic 5" descr="Tennis outline">
            <a:extLst>
              <a:ext uri="{FF2B5EF4-FFF2-40B4-BE49-F238E27FC236}">
                <a16:creationId xmlns:a16="http://schemas.microsoft.com/office/drawing/2014/main" id="{E91EA1C5-0631-D15E-E445-CC4849F6F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2717" y="2993132"/>
            <a:ext cx="626665" cy="626665"/>
          </a:xfrm>
          <a:prstGeom prst="rect">
            <a:avLst/>
          </a:prstGeom>
        </p:spPr>
      </p:pic>
      <p:pic>
        <p:nvPicPr>
          <p:cNvPr id="7" name="Graphic 6" descr="Tennis outline">
            <a:extLst>
              <a:ext uri="{FF2B5EF4-FFF2-40B4-BE49-F238E27FC236}">
                <a16:creationId xmlns:a16="http://schemas.microsoft.com/office/drawing/2014/main" id="{6D519E69-47FE-1731-1C49-737F03468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5329" y="3035675"/>
            <a:ext cx="626665" cy="626665"/>
          </a:xfrm>
          <a:prstGeom prst="rect">
            <a:avLst/>
          </a:prstGeom>
        </p:spPr>
      </p:pic>
      <p:pic>
        <p:nvPicPr>
          <p:cNvPr id="8" name="Graphic 7" descr="Tennis outline">
            <a:extLst>
              <a:ext uri="{FF2B5EF4-FFF2-40B4-BE49-F238E27FC236}">
                <a16:creationId xmlns:a16="http://schemas.microsoft.com/office/drawing/2014/main" id="{3F9428FC-3069-6F30-44F7-6C31865A5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6113" y="4710199"/>
            <a:ext cx="626665" cy="626665"/>
          </a:xfrm>
          <a:prstGeom prst="rect">
            <a:avLst/>
          </a:prstGeom>
        </p:spPr>
      </p:pic>
      <p:pic>
        <p:nvPicPr>
          <p:cNvPr id="9" name="Graphic 8" descr="Tennis outline">
            <a:extLst>
              <a:ext uri="{FF2B5EF4-FFF2-40B4-BE49-F238E27FC236}">
                <a16:creationId xmlns:a16="http://schemas.microsoft.com/office/drawing/2014/main" id="{26D73BE7-53B8-DC9B-22E2-11D054EAC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6398" y="4727635"/>
            <a:ext cx="626665" cy="626665"/>
          </a:xfrm>
          <a:prstGeom prst="rect">
            <a:avLst/>
          </a:prstGeom>
        </p:spPr>
      </p:pic>
      <p:pic>
        <p:nvPicPr>
          <p:cNvPr id="10" name="Graphic 9" descr="Tennis outline">
            <a:extLst>
              <a:ext uri="{FF2B5EF4-FFF2-40B4-BE49-F238E27FC236}">
                <a16:creationId xmlns:a16="http://schemas.microsoft.com/office/drawing/2014/main" id="{EE4E6C81-43DF-ECBF-B2C0-FB953F53C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6810" y="4669907"/>
            <a:ext cx="626665" cy="626665"/>
          </a:xfrm>
          <a:prstGeom prst="rect">
            <a:avLst/>
          </a:prstGeom>
        </p:spPr>
      </p:pic>
      <p:pic>
        <p:nvPicPr>
          <p:cNvPr id="31" name="Graphic 30" descr="Tennis outline">
            <a:extLst>
              <a:ext uri="{FF2B5EF4-FFF2-40B4-BE49-F238E27FC236}">
                <a16:creationId xmlns:a16="http://schemas.microsoft.com/office/drawing/2014/main" id="{0E78B041-0623-D9E7-5AC6-B58E97453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4585" y="4669906"/>
            <a:ext cx="626665" cy="626665"/>
          </a:xfrm>
          <a:prstGeom prst="rect">
            <a:avLst/>
          </a:prstGeom>
        </p:spPr>
      </p:pic>
      <p:pic>
        <p:nvPicPr>
          <p:cNvPr id="32" name="Graphic 31" descr="Tennis outline">
            <a:extLst>
              <a:ext uri="{FF2B5EF4-FFF2-40B4-BE49-F238E27FC236}">
                <a16:creationId xmlns:a16="http://schemas.microsoft.com/office/drawing/2014/main" id="{C2FE0062-4F60-D8CF-271D-D3DE76869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1858" y="3399557"/>
            <a:ext cx="626665" cy="626665"/>
          </a:xfrm>
          <a:prstGeom prst="rect">
            <a:avLst/>
          </a:prstGeom>
        </p:spPr>
      </p:pic>
      <p:pic>
        <p:nvPicPr>
          <p:cNvPr id="33" name="Graphic 32" descr="Tennis outline">
            <a:extLst>
              <a:ext uri="{FF2B5EF4-FFF2-40B4-BE49-F238E27FC236}">
                <a16:creationId xmlns:a16="http://schemas.microsoft.com/office/drawing/2014/main" id="{DC794DA7-3FAB-F644-AF72-06CE60086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044" y="2921316"/>
            <a:ext cx="626665" cy="626665"/>
          </a:xfrm>
          <a:prstGeom prst="rect">
            <a:avLst/>
          </a:prstGeom>
        </p:spPr>
      </p:pic>
      <p:pic>
        <p:nvPicPr>
          <p:cNvPr id="34" name="Graphic 33" descr="Tennis outline">
            <a:extLst>
              <a:ext uri="{FF2B5EF4-FFF2-40B4-BE49-F238E27FC236}">
                <a16:creationId xmlns:a16="http://schemas.microsoft.com/office/drawing/2014/main" id="{35E6CC61-C1B8-C96E-8B35-348301E3B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9733" y="4694917"/>
            <a:ext cx="626665" cy="6266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10D93E2-AEBC-769E-CEB1-64122CC96CFB}"/>
              </a:ext>
            </a:extLst>
          </p:cNvPr>
          <p:cNvSpPr txBox="1"/>
          <p:nvPr/>
        </p:nvSpPr>
        <p:spPr>
          <a:xfrm>
            <a:off x="618248" y="1610818"/>
            <a:ext cx="10805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E.g.: Each node represents a player, and an edge represents if they have played a game together today.</a:t>
            </a:r>
          </a:p>
        </p:txBody>
      </p:sp>
    </p:spTree>
    <p:extLst>
      <p:ext uri="{BB962C8B-B14F-4D97-AF65-F5344CB8AC3E}">
        <p14:creationId xmlns:p14="http://schemas.microsoft.com/office/powerpoint/2010/main" val="2746523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7377-A9F1-3B52-F9F9-4A4F3E3B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319E-E9F9-EB96-C1E4-9464B711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E1CE64-4716-1BAE-7E7B-4E94F8CD0C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9E86588-EBCE-83CF-8B9B-848CBAF9131A}"/>
              </a:ext>
            </a:extLst>
          </p:cNvPr>
          <p:cNvSpPr txBox="1"/>
          <p:nvPr/>
        </p:nvSpPr>
        <p:spPr>
          <a:xfrm>
            <a:off x="838200" y="1690688"/>
            <a:ext cx="5257800" cy="4298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Quiz #1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Course Updates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Bipartite Graph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Directed Graphs</a:t>
            </a:r>
          </a:p>
          <a:p>
            <a:pPr marL="914400" lvl="1" indent="-457200">
              <a:spcAft>
                <a:spcPts val="750"/>
              </a:spcAft>
              <a:buFont typeface="+mj-lt"/>
              <a:buAutoNum type="arabicPeriod"/>
            </a:pPr>
            <a:endParaRPr lang="en-US" sz="4000" dirty="0">
              <a:solidFill>
                <a:srgbClr val="333333"/>
              </a:solidFill>
            </a:endParaRP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4000" b="0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9" name="Picture 8" descr="Pastel checklist and pencil">
            <a:extLst>
              <a:ext uri="{FF2B5EF4-FFF2-40B4-BE49-F238E27FC236}">
                <a16:creationId xmlns:a16="http://schemas.microsoft.com/office/drawing/2014/main" id="{6500B1E5-0381-AED3-5A07-0410BECE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8A5F9"/>
              </a:clrFrom>
              <a:clrTo>
                <a:srgbClr val="C8A5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7250" y="82834"/>
            <a:ext cx="9055443" cy="74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0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A6F3A-A0F1-7733-F2D4-4556335CE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46C5E-88EE-7C4F-5BB7-39E8AB3A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Question: How can we make graphs more general?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1E4169-4A2B-F994-9712-6021CE25D66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266E598-2BEE-3917-87D7-0DB7E3400E6E}"/>
              </a:ext>
            </a:extLst>
          </p:cNvPr>
          <p:cNvSpPr/>
          <p:nvPr/>
        </p:nvSpPr>
        <p:spPr>
          <a:xfrm>
            <a:off x="737655" y="2837122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798FFE4-58B8-8BE4-D174-6C3256718083}"/>
              </a:ext>
            </a:extLst>
          </p:cNvPr>
          <p:cNvSpPr/>
          <p:nvPr/>
        </p:nvSpPr>
        <p:spPr>
          <a:xfrm>
            <a:off x="3475230" y="333804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D3A9AF1-C4B2-507C-DC35-73F2B1D5EDEE}"/>
              </a:ext>
            </a:extLst>
          </p:cNvPr>
          <p:cNvSpPr/>
          <p:nvPr/>
        </p:nvSpPr>
        <p:spPr>
          <a:xfrm>
            <a:off x="5480313" y="2896432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6AF18D1-6285-9CEB-97C0-ACBFE797D800}"/>
              </a:ext>
            </a:extLst>
          </p:cNvPr>
          <p:cNvSpPr/>
          <p:nvPr/>
        </p:nvSpPr>
        <p:spPr>
          <a:xfrm>
            <a:off x="7712854" y="2871535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1C14F98-7C77-27F8-3A29-C9AED2F1FEE9}"/>
              </a:ext>
            </a:extLst>
          </p:cNvPr>
          <p:cNvSpPr/>
          <p:nvPr/>
        </p:nvSpPr>
        <p:spPr>
          <a:xfrm>
            <a:off x="10222971" y="2954160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FD277E-010A-CDDB-2468-805709073B49}"/>
              </a:ext>
            </a:extLst>
          </p:cNvPr>
          <p:cNvSpPr/>
          <p:nvPr/>
        </p:nvSpPr>
        <p:spPr>
          <a:xfrm>
            <a:off x="12712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442A57-EA38-2837-99ED-53FAA8CC979B}"/>
              </a:ext>
            </a:extLst>
          </p:cNvPr>
          <p:cNvSpPr/>
          <p:nvPr/>
        </p:nvSpPr>
        <p:spPr>
          <a:xfrm>
            <a:off x="36461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EB5AF0B-3EF3-1FFC-A383-FDF30CCBFDC1}"/>
              </a:ext>
            </a:extLst>
          </p:cNvPr>
          <p:cNvSpPr/>
          <p:nvPr/>
        </p:nvSpPr>
        <p:spPr>
          <a:xfrm>
            <a:off x="60210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626B86-34FC-C3AC-8DE5-08C5179CD7F2}"/>
              </a:ext>
            </a:extLst>
          </p:cNvPr>
          <p:cNvSpPr/>
          <p:nvPr/>
        </p:nvSpPr>
        <p:spPr>
          <a:xfrm>
            <a:off x="83959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7E8B62-0EE2-293F-21CC-BFD4E86A5B32}"/>
              </a:ext>
            </a:extLst>
          </p:cNvPr>
          <p:cNvCxnSpPr>
            <a:stCxn id="11" idx="4"/>
            <a:endCxn id="16" idx="0"/>
          </p:cNvCxnSpPr>
          <p:nvPr/>
        </p:nvCxnSpPr>
        <p:spPr>
          <a:xfrm>
            <a:off x="1150405" y="3662622"/>
            <a:ext cx="533641" cy="94412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75574D-F615-26F0-AEF7-0E657E0861DE}"/>
              </a:ext>
            </a:extLst>
          </p:cNvPr>
          <p:cNvCxnSpPr>
            <a:cxnSpLocks/>
            <a:stCxn id="11" idx="5"/>
            <a:endCxn id="17" idx="1"/>
          </p:cNvCxnSpPr>
          <p:nvPr/>
        </p:nvCxnSpPr>
        <p:spPr>
          <a:xfrm>
            <a:off x="1442263" y="3541730"/>
            <a:ext cx="2324825" cy="1185905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63792DE-3834-6BC5-523F-9CE32AF85C17}"/>
              </a:ext>
            </a:extLst>
          </p:cNvPr>
          <p:cNvCxnSpPr>
            <a:cxnSpLocks/>
            <a:stCxn id="16" idx="7"/>
            <a:endCxn id="12" idx="3"/>
          </p:cNvCxnSpPr>
          <p:nvPr/>
        </p:nvCxnSpPr>
        <p:spPr>
          <a:xfrm flipV="1">
            <a:off x="1975904" y="4042654"/>
            <a:ext cx="1620218" cy="684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2020DE-E6D2-447D-17F4-7AEC5B70CF16}"/>
              </a:ext>
            </a:extLst>
          </p:cNvPr>
          <p:cNvCxnSpPr>
            <a:cxnSpLocks/>
            <a:stCxn id="17" idx="6"/>
            <a:endCxn id="14" idx="3"/>
          </p:cNvCxnSpPr>
          <p:nvPr/>
        </p:nvCxnSpPr>
        <p:spPr>
          <a:xfrm flipV="1">
            <a:off x="4471696" y="3576143"/>
            <a:ext cx="3362050" cy="1443350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AB5202-E499-79B4-58D9-938BBD813E8B}"/>
              </a:ext>
            </a:extLst>
          </p:cNvPr>
          <p:cNvCxnSpPr>
            <a:cxnSpLocks/>
            <a:stCxn id="13" idx="5"/>
            <a:endCxn id="19" idx="1"/>
          </p:cNvCxnSpPr>
          <p:nvPr/>
        </p:nvCxnSpPr>
        <p:spPr>
          <a:xfrm>
            <a:off x="6184921" y="3601040"/>
            <a:ext cx="2331967" cy="11265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030B654-FF4F-0B66-A1CC-8AB20DC3A541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10635721" y="3779660"/>
            <a:ext cx="547925" cy="82708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E1E78B9-0520-47A7-33FE-539B47D860C5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8417462" y="3576143"/>
            <a:ext cx="2474326" cy="1151492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F2C831-9277-B095-B2BB-067AD8D72CD8}"/>
              </a:ext>
            </a:extLst>
          </p:cNvPr>
          <p:cNvCxnSpPr>
            <a:cxnSpLocks/>
            <a:stCxn id="18" idx="7"/>
            <a:endCxn id="15" idx="3"/>
          </p:cNvCxnSpPr>
          <p:nvPr/>
        </p:nvCxnSpPr>
        <p:spPr>
          <a:xfrm flipV="1">
            <a:off x="6725704" y="3658768"/>
            <a:ext cx="3618159" cy="10688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977047-288D-B2DC-7443-9ED98A1D0640}"/>
              </a:ext>
            </a:extLst>
          </p:cNvPr>
          <p:cNvCxnSpPr>
            <a:cxnSpLocks/>
            <a:stCxn id="13" idx="3"/>
            <a:endCxn id="17" idx="7"/>
          </p:cNvCxnSpPr>
          <p:nvPr/>
        </p:nvCxnSpPr>
        <p:spPr>
          <a:xfrm flipH="1">
            <a:off x="4350804" y="3601040"/>
            <a:ext cx="1250401" cy="11265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7BB7F6-BFE2-3C0A-140E-054A693274F3}"/>
              </a:ext>
            </a:extLst>
          </p:cNvPr>
          <p:cNvCxnSpPr>
            <a:cxnSpLocks/>
          </p:cNvCxnSpPr>
          <p:nvPr/>
        </p:nvCxnSpPr>
        <p:spPr>
          <a:xfrm>
            <a:off x="1563155" y="3249872"/>
            <a:ext cx="1912075" cy="500924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C0054262-9E43-CF21-EBC8-639A9CABDB23}"/>
              </a:ext>
            </a:extLst>
          </p:cNvPr>
          <p:cNvSpPr/>
          <p:nvPr/>
        </p:nvSpPr>
        <p:spPr>
          <a:xfrm>
            <a:off x="107708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94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184B9-6992-06D5-6EAB-96D34CB60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B359B-78FE-8037-426A-7DD3F3E5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Answer: Asymmetric relationships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BCBF5C-1EDC-86FE-9F3B-85F8D618465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CEB6411-791F-B85C-3F27-9BFB1E8E0696}"/>
              </a:ext>
            </a:extLst>
          </p:cNvPr>
          <p:cNvSpPr/>
          <p:nvPr/>
        </p:nvSpPr>
        <p:spPr>
          <a:xfrm>
            <a:off x="737655" y="2837122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A9C06CE-FFF0-3C9B-314F-2BE9AB855D28}"/>
              </a:ext>
            </a:extLst>
          </p:cNvPr>
          <p:cNvSpPr/>
          <p:nvPr/>
        </p:nvSpPr>
        <p:spPr>
          <a:xfrm>
            <a:off x="3475230" y="333804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D812780-549D-6EC6-A06A-DDDF3771B6D7}"/>
              </a:ext>
            </a:extLst>
          </p:cNvPr>
          <p:cNvSpPr/>
          <p:nvPr/>
        </p:nvSpPr>
        <p:spPr>
          <a:xfrm>
            <a:off x="5480313" y="2896432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EC190AB-146B-BF42-6C12-BC23880C5E34}"/>
              </a:ext>
            </a:extLst>
          </p:cNvPr>
          <p:cNvSpPr/>
          <p:nvPr/>
        </p:nvSpPr>
        <p:spPr>
          <a:xfrm>
            <a:off x="7712854" y="2871535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39BA42E-D5A9-E4B9-3BEA-AA85075D9FD5}"/>
              </a:ext>
            </a:extLst>
          </p:cNvPr>
          <p:cNvSpPr/>
          <p:nvPr/>
        </p:nvSpPr>
        <p:spPr>
          <a:xfrm>
            <a:off x="10222971" y="2954160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F59028-D3D3-5192-65EE-6D107E1D5C5D}"/>
              </a:ext>
            </a:extLst>
          </p:cNvPr>
          <p:cNvSpPr/>
          <p:nvPr/>
        </p:nvSpPr>
        <p:spPr>
          <a:xfrm>
            <a:off x="12712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42105E9-A154-256B-CE46-0C13B264C83A}"/>
              </a:ext>
            </a:extLst>
          </p:cNvPr>
          <p:cNvSpPr/>
          <p:nvPr/>
        </p:nvSpPr>
        <p:spPr>
          <a:xfrm>
            <a:off x="36461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05F564-20AE-2F14-C0AC-096EF47E1D12}"/>
              </a:ext>
            </a:extLst>
          </p:cNvPr>
          <p:cNvSpPr/>
          <p:nvPr/>
        </p:nvSpPr>
        <p:spPr>
          <a:xfrm>
            <a:off x="60210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C8A9EB-D758-9C10-8EA1-7AA54984CAF4}"/>
              </a:ext>
            </a:extLst>
          </p:cNvPr>
          <p:cNvSpPr/>
          <p:nvPr/>
        </p:nvSpPr>
        <p:spPr>
          <a:xfrm>
            <a:off x="83959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76EA883-A5A3-3221-C2E9-A49EC350646D}"/>
              </a:ext>
            </a:extLst>
          </p:cNvPr>
          <p:cNvCxnSpPr>
            <a:stCxn id="11" idx="4"/>
            <a:endCxn id="16" idx="0"/>
          </p:cNvCxnSpPr>
          <p:nvPr/>
        </p:nvCxnSpPr>
        <p:spPr>
          <a:xfrm>
            <a:off x="1150405" y="3662622"/>
            <a:ext cx="533641" cy="944121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A21020-2626-FE21-D516-C330BFBC73D6}"/>
              </a:ext>
            </a:extLst>
          </p:cNvPr>
          <p:cNvCxnSpPr>
            <a:cxnSpLocks/>
            <a:stCxn id="11" idx="5"/>
            <a:endCxn id="17" idx="1"/>
          </p:cNvCxnSpPr>
          <p:nvPr/>
        </p:nvCxnSpPr>
        <p:spPr>
          <a:xfrm>
            <a:off x="1442263" y="3541730"/>
            <a:ext cx="2324825" cy="1185905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1A4BB8-2308-B7F1-E69B-169E4B4E5A70}"/>
              </a:ext>
            </a:extLst>
          </p:cNvPr>
          <p:cNvCxnSpPr>
            <a:cxnSpLocks/>
            <a:stCxn id="16" idx="7"/>
            <a:endCxn id="12" idx="3"/>
          </p:cNvCxnSpPr>
          <p:nvPr/>
        </p:nvCxnSpPr>
        <p:spPr>
          <a:xfrm flipV="1">
            <a:off x="1975904" y="4042654"/>
            <a:ext cx="1620218" cy="684981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8034B98-C4CA-8C74-D68F-88EE700AD20F}"/>
              </a:ext>
            </a:extLst>
          </p:cNvPr>
          <p:cNvCxnSpPr>
            <a:cxnSpLocks/>
            <a:stCxn id="17" idx="6"/>
            <a:endCxn id="14" idx="3"/>
          </p:cNvCxnSpPr>
          <p:nvPr/>
        </p:nvCxnSpPr>
        <p:spPr>
          <a:xfrm flipV="1">
            <a:off x="4471696" y="3576143"/>
            <a:ext cx="3362050" cy="1443350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8F8E5E7-1FE5-44BE-5B63-9F324F6AB669}"/>
              </a:ext>
            </a:extLst>
          </p:cNvPr>
          <p:cNvCxnSpPr>
            <a:cxnSpLocks/>
            <a:stCxn id="13" idx="5"/>
            <a:endCxn id="19" idx="1"/>
          </p:cNvCxnSpPr>
          <p:nvPr/>
        </p:nvCxnSpPr>
        <p:spPr>
          <a:xfrm>
            <a:off x="6184921" y="3601040"/>
            <a:ext cx="2331967" cy="1126595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8D9977-792D-9BD1-BE4F-7CAE020F4A9C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10635721" y="3779660"/>
            <a:ext cx="547925" cy="827083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A358C62-BDCF-FA62-A975-0224B989104A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8417462" y="3576143"/>
            <a:ext cx="2474326" cy="1151492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81A4BE2-CE3C-7FCF-67E1-BB6F2498160A}"/>
              </a:ext>
            </a:extLst>
          </p:cNvPr>
          <p:cNvCxnSpPr>
            <a:cxnSpLocks/>
            <a:stCxn id="18" idx="7"/>
            <a:endCxn id="15" idx="3"/>
          </p:cNvCxnSpPr>
          <p:nvPr/>
        </p:nvCxnSpPr>
        <p:spPr>
          <a:xfrm flipV="1">
            <a:off x="6725704" y="3658768"/>
            <a:ext cx="3618159" cy="106886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E23DFD8-AE15-EB6D-CF13-7689DF6C3152}"/>
              </a:ext>
            </a:extLst>
          </p:cNvPr>
          <p:cNvCxnSpPr>
            <a:cxnSpLocks/>
            <a:stCxn id="13" idx="3"/>
            <a:endCxn id="17" idx="7"/>
          </p:cNvCxnSpPr>
          <p:nvPr/>
        </p:nvCxnSpPr>
        <p:spPr>
          <a:xfrm flipH="1">
            <a:off x="4350804" y="3601040"/>
            <a:ext cx="1250401" cy="1126595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D61C605-6BD2-D8A7-E21A-98F9AF5579F6}"/>
              </a:ext>
            </a:extLst>
          </p:cNvPr>
          <p:cNvCxnSpPr>
            <a:cxnSpLocks/>
          </p:cNvCxnSpPr>
          <p:nvPr/>
        </p:nvCxnSpPr>
        <p:spPr>
          <a:xfrm>
            <a:off x="1563155" y="3249872"/>
            <a:ext cx="1912075" cy="500924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5DAE1274-40C7-93EA-9DA0-6A99116039A3}"/>
              </a:ext>
            </a:extLst>
          </p:cNvPr>
          <p:cNvSpPr/>
          <p:nvPr/>
        </p:nvSpPr>
        <p:spPr>
          <a:xfrm>
            <a:off x="10770896" y="460674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4" name="Graphic 3" descr="Tennis outline">
            <a:extLst>
              <a:ext uri="{FF2B5EF4-FFF2-40B4-BE49-F238E27FC236}">
                <a16:creationId xmlns:a16="http://schemas.microsoft.com/office/drawing/2014/main" id="{31D9E5E3-C027-9984-FB14-6C17EE6A1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7674" y="2977675"/>
            <a:ext cx="626665" cy="626665"/>
          </a:xfrm>
          <a:prstGeom prst="rect">
            <a:avLst/>
          </a:prstGeom>
        </p:spPr>
      </p:pic>
      <p:pic>
        <p:nvPicPr>
          <p:cNvPr id="6" name="Graphic 5" descr="Tennis outline">
            <a:extLst>
              <a:ext uri="{FF2B5EF4-FFF2-40B4-BE49-F238E27FC236}">
                <a16:creationId xmlns:a16="http://schemas.microsoft.com/office/drawing/2014/main" id="{3658004B-DD8F-CA9D-D987-31A210F64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2717" y="2993132"/>
            <a:ext cx="626665" cy="626665"/>
          </a:xfrm>
          <a:prstGeom prst="rect">
            <a:avLst/>
          </a:prstGeom>
        </p:spPr>
      </p:pic>
      <p:pic>
        <p:nvPicPr>
          <p:cNvPr id="7" name="Graphic 6" descr="Tennis outline">
            <a:extLst>
              <a:ext uri="{FF2B5EF4-FFF2-40B4-BE49-F238E27FC236}">
                <a16:creationId xmlns:a16="http://schemas.microsoft.com/office/drawing/2014/main" id="{C7118A70-56BE-AF2A-C99A-33099FB56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5329" y="3035675"/>
            <a:ext cx="626665" cy="626665"/>
          </a:xfrm>
          <a:prstGeom prst="rect">
            <a:avLst/>
          </a:prstGeom>
        </p:spPr>
      </p:pic>
      <p:pic>
        <p:nvPicPr>
          <p:cNvPr id="8" name="Graphic 7" descr="Tennis outline">
            <a:extLst>
              <a:ext uri="{FF2B5EF4-FFF2-40B4-BE49-F238E27FC236}">
                <a16:creationId xmlns:a16="http://schemas.microsoft.com/office/drawing/2014/main" id="{F797F76D-43EA-00DF-A282-23A0F022D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6113" y="4710199"/>
            <a:ext cx="626665" cy="626665"/>
          </a:xfrm>
          <a:prstGeom prst="rect">
            <a:avLst/>
          </a:prstGeom>
        </p:spPr>
      </p:pic>
      <p:pic>
        <p:nvPicPr>
          <p:cNvPr id="9" name="Graphic 8" descr="Tennis outline">
            <a:extLst>
              <a:ext uri="{FF2B5EF4-FFF2-40B4-BE49-F238E27FC236}">
                <a16:creationId xmlns:a16="http://schemas.microsoft.com/office/drawing/2014/main" id="{2B4B5F2B-4FFE-6111-F850-B756F24EA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6398" y="4727635"/>
            <a:ext cx="626665" cy="626665"/>
          </a:xfrm>
          <a:prstGeom prst="rect">
            <a:avLst/>
          </a:prstGeom>
        </p:spPr>
      </p:pic>
      <p:pic>
        <p:nvPicPr>
          <p:cNvPr id="10" name="Graphic 9" descr="Tennis outline">
            <a:extLst>
              <a:ext uri="{FF2B5EF4-FFF2-40B4-BE49-F238E27FC236}">
                <a16:creationId xmlns:a16="http://schemas.microsoft.com/office/drawing/2014/main" id="{97F8C31A-CBFC-5F1D-FB91-81C768DD6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6810" y="4669907"/>
            <a:ext cx="626665" cy="626665"/>
          </a:xfrm>
          <a:prstGeom prst="rect">
            <a:avLst/>
          </a:prstGeom>
        </p:spPr>
      </p:pic>
      <p:pic>
        <p:nvPicPr>
          <p:cNvPr id="31" name="Graphic 30" descr="Tennis outline">
            <a:extLst>
              <a:ext uri="{FF2B5EF4-FFF2-40B4-BE49-F238E27FC236}">
                <a16:creationId xmlns:a16="http://schemas.microsoft.com/office/drawing/2014/main" id="{13E33083-8B72-FAA0-8F1C-5AF65714A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4585" y="4669906"/>
            <a:ext cx="626665" cy="626665"/>
          </a:xfrm>
          <a:prstGeom prst="rect">
            <a:avLst/>
          </a:prstGeom>
        </p:spPr>
      </p:pic>
      <p:pic>
        <p:nvPicPr>
          <p:cNvPr id="32" name="Graphic 31" descr="Tennis outline">
            <a:extLst>
              <a:ext uri="{FF2B5EF4-FFF2-40B4-BE49-F238E27FC236}">
                <a16:creationId xmlns:a16="http://schemas.microsoft.com/office/drawing/2014/main" id="{111A0986-2DB3-F516-07C1-62BA3B217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1858" y="3399557"/>
            <a:ext cx="626665" cy="626665"/>
          </a:xfrm>
          <a:prstGeom prst="rect">
            <a:avLst/>
          </a:prstGeom>
        </p:spPr>
      </p:pic>
      <p:pic>
        <p:nvPicPr>
          <p:cNvPr id="33" name="Graphic 32" descr="Tennis outline">
            <a:extLst>
              <a:ext uri="{FF2B5EF4-FFF2-40B4-BE49-F238E27FC236}">
                <a16:creationId xmlns:a16="http://schemas.microsoft.com/office/drawing/2014/main" id="{62BDA565-AD57-14F9-8DEC-C2D392A3A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044" y="2921316"/>
            <a:ext cx="626665" cy="626665"/>
          </a:xfrm>
          <a:prstGeom prst="rect">
            <a:avLst/>
          </a:prstGeom>
        </p:spPr>
      </p:pic>
      <p:pic>
        <p:nvPicPr>
          <p:cNvPr id="34" name="Graphic 33" descr="Tennis outline">
            <a:extLst>
              <a:ext uri="{FF2B5EF4-FFF2-40B4-BE49-F238E27FC236}">
                <a16:creationId xmlns:a16="http://schemas.microsoft.com/office/drawing/2014/main" id="{45CA2C87-E978-FE13-F649-F08BD0196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9733" y="4694917"/>
            <a:ext cx="626665" cy="6266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727364A-6F3F-FF90-D5FE-87FECFAB0DE7}"/>
              </a:ext>
            </a:extLst>
          </p:cNvPr>
          <p:cNvSpPr txBox="1"/>
          <p:nvPr/>
        </p:nvSpPr>
        <p:spPr>
          <a:xfrm>
            <a:off x="618248" y="1610818"/>
            <a:ext cx="10805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E.g.: Each node represents a player, and an edge represents if they have played a game together today and who won!</a:t>
            </a:r>
          </a:p>
        </p:txBody>
      </p:sp>
    </p:spTree>
    <p:extLst>
      <p:ext uri="{BB962C8B-B14F-4D97-AF65-F5344CB8AC3E}">
        <p14:creationId xmlns:p14="http://schemas.microsoft.com/office/powerpoint/2010/main" val="2648397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96548-6D64-187E-C2CE-D1D6C10C4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BAEEB-F601-92AB-126B-86E66443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Answer: Asymmetric relationships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478DBA-7F43-B9E2-0226-42A8D536B18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FDE7109A-5F6D-22E3-B626-FFD1724274D6}"/>
              </a:ext>
            </a:extLst>
          </p:cNvPr>
          <p:cNvSpPr/>
          <p:nvPr/>
        </p:nvSpPr>
        <p:spPr>
          <a:xfrm>
            <a:off x="737655" y="3776235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2D52B2-BA27-580F-2CB4-51EC20F2B867}"/>
              </a:ext>
            </a:extLst>
          </p:cNvPr>
          <p:cNvSpPr/>
          <p:nvPr/>
        </p:nvSpPr>
        <p:spPr>
          <a:xfrm>
            <a:off x="3475230" y="4277159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AAD5CE-79B5-8428-2635-2994854827FB}"/>
              </a:ext>
            </a:extLst>
          </p:cNvPr>
          <p:cNvSpPr/>
          <p:nvPr/>
        </p:nvSpPr>
        <p:spPr>
          <a:xfrm>
            <a:off x="5480313" y="3835545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E9BBE1-91CB-E7AC-8B6E-5876A6B91DB8}"/>
              </a:ext>
            </a:extLst>
          </p:cNvPr>
          <p:cNvSpPr/>
          <p:nvPr/>
        </p:nvSpPr>
        <p:spPr>
          <a:xfrm>
            <a:off x="7712854" y="3810648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251318-DDA0-D585-E5AB-C2FA0E2C8B94}"/>
              </a:ext>
            </a:extLst>
          </p:cNvPr>
          <p:cNvSpPr/>
          <p:nvPr/>
        </p:nvSpPr>
        <p:spPr>
          <a:xfrm>
            <a:off x="10222971" y="389327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8594BF-25FE-3221-C28D-581BF4CD6738}"/>
              </a:ext>
            </a:extLst>
          </p:cNvPr>
          <p:cNvSpPr/>
          <p:nvPr/>
        </p:nvSpPr>
        <p:spPr>
          <a:xfrm>
            <a:off x="12712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E00E70-FC84-B0D2-7078-5AA1C801B14B}"/>
              </a:ext>
            </a:extLst>
          </p:cNvPr>
          <p:cNvSpPr/>
          <p:nvPr/>
        </p:nvSpPr>
        <p:spPr>
          <a:xfrm>
            <a:off x="36461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AD894B-21BF-2EB4-C4F6-1357E593BA22}"/>
              </a:ext>
            </a:extLst>
          </p:cNvPr>
          <p:cNvSpPr/>
          <p:nvPr/>
        </p:nvSpPr>
        <p:spPr>
          <a:xfrm>
            <a:off x="60210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641737-371B-7547-45F8-D67DE7418E90}"/>
              </a:ext>
            </a:extLst>
          </p:cNvPr>
          <p:cNvSpPr/>
          <p:nvPr/>
        </p:nvSpPr>
        <p:spPr>
          <a:xfrm>
            <a:off x="83959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0DB8062-A8C3-6CFC-9360-E9D81019ACFB}"/>
              </a:ext>
            </a:extLst>
          </p:cNvPr>
          <p:cNvCxnSpPr>
            <a:stCxn id="11" idx="4"/>
            <a:endCxn id="16" idx="0"/>
          </p:cNvCxnSpPr>
          <p:nvPr/>
        </p:nvCxnSpPr>
        <p:spPr>
          <a:xfrm>
            <a:off x="1150405" y="4601735"/>
            <a:ext cx="533641" cy="944121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2267B9-0FFE-4D14-532E-1050020D7D28}"/>
              </a:ext>
            </a:extLst>
          </p:cNvPr>
          <p:cNvCxnSpPr>
            <a:cxnSpLocks/>
            <a:stCxn id="11" idx="5"/>
            <a:endCxn id="17" idx="1"/>
          </p:cNvCxnSpPr>
          <p:nvPr/>
        </p:nvCxnSpPr>
        <p:spPr>
          <a:xfrm>
            <a:off x="1442263" y="4480843"/>
            <a:ext cx="2324825" cy="1185905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B2A364-857D-6509-DCC8-348885EFAE16}"/>
              </a:ext>
            </a:extLst>
          </p:cNvPr>
          <p:cNvCxnSpPr>
            <a:cxnSpLocks/>
            <a:stCxn id="16" idx="7"/>
            <a:endCxn id="12" idx="3"/>
          </p:cNvCxnSpPr>
          <p:nvPr/>
        </p:nvCxnSpPr>
        <p:spPr>
          <a:xfrm flipV="1">
            <a:off x="1975904" y="4981767"/>
            <a:ext cx="1620218" cy="684981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C332078-AB27-AD1F-26EA-D492EE09318A}"/>
              </a:ext>
            </a:extLst>
          </p:cNvPr>
          <p:cNvCxnSpPr>
            <a:cxnSpLocks/>
            <a:stCxn id="17" idx="6"/>
            <a:endCxn id="14" idx="3"/>
          </p:cNvCxnSpPr>
          <p:nvPr/>
        </p:nvCxnSpPr>
        <p:spPr>
          <a:xfrm flipV="1">
            <a:off x="4471696" y="4515256"/>
            <a:ext cx="3362050" cy="1443350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457B2-7951-9152-6E97-3199C32070C2}"/>
              </a:ext>
            </a:extLst>
          </p:cNvPr>
          <p:cNvCxnSpPr>
            <a:cxnSpLocks/>
            <a:stCxn id="13" idx="5"/>
            <a:endCxn id="19" idx="1"/>
          </p:cNvCxnSpPr>
          <p:nvPr/>
        </p:nvCxnSpPr>
        <p:spPr>
          <a:xfrm>
            <a:off x="6184921" y="4540153"/>
            <a:ext cx="2331967" cy="1126595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037F4A3-0AFF-2E18-6A31-3AF2E485ACFE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10635721" y="4718773"/>
            <a:ext cx="547925" cy="827083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E0BA1C-782F-7028-28CF-A79DED0018C9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8417462" y="4515256"/>
            <a:ext cx="2474326" cy="1151492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680DF7-19CE-BB0B-9729-B50397B628C3}"/>
              </a:ext>
            </a:extLst>
          </p:cNvPr>
          <p:cNvCxnSpPr>
            <a:cxnSpLocks/>
            <a:stCxn id="18" idx="7"/>
            <a:endCxn id="15" idx="3"/>
          </p:cNvCxnSpPr>
          <p:nvPr/>
        </p:nvCxnSpPr>
        <p:spPr>
          <a:xfrm flipV="1">
            <a:off x="6725704" y="4597881"/>
            <a:ext cx="3618159" cy="106886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243168C-8448-1ED2-3D25-BC1BC8EF3F6D}"/>
              </a:ext>
            </a:extLst>
          </p:cNvPr>
          <p:cNvCxnSpPr>
            <a:cxnSpLocks/>
            <a:stCxn id="13" idx="3"/>
            <a:endCxn id="17" idx="7"/>
          </p:cNvCxnSpPr>
          <p:nvPr/>
        </p:nvCxnSpPr>
        <p:spPr>
          <a:xfrm flipH="1">
            <a:off x="4350804" y="4540153"/>
            <a:ext cx="1250401" cy="1126595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6524970-B8DC-E595-4B0E-1FA142890A48}"/>
              </a:ext>
            </a:extLst>
          </p:cNvPr>
          <p:cNvCxnSpPr>
            <a:cxnSpLocks/>
          </p:cNvCxnSpPr>
          <p:nvPr/>
        </p:nvCxnSpPr>
        <p:spPr>
          <a:xfrm>
            <a:off x="1563155" y="4188985"/>
            <a:ext cx="1912075" cy="500924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C3F07884-6540-63CC-34F8-A8263F389305}"/>
              </a:ext>
            </a:extLst>
          </p:cNvPr>
          <p:cNvSpPr/>
          <p:nvPr/>
        </p:nvSpPr>
        <p:spPr>
          <a:xfrm>
            <a:off x="107708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BB0AD64-1CF4-37DD-4ACB-99F3118D8BAA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Definition</a:t>
                </a:r>
                <a:r>
                  <a:rPr lang="en-US" sz="3200" dirty="0"/>
                  <a:t>: A directed graph is 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such that each edge has a direction (e.g. (</a:t>
                </a:r>
                <a:r>
                  <a:rPr lang="en-US" sz="3200" dirty="0" err="1"/>
                  <a:t>u,v</a:t>
                </a:r>
                <a:r>
                  <a:rPr lang="en-US" sz="3200" dirty="0"/>
                  <a:t>) is an edge from u to v).  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BB0AD64-1CF4-37DD-4ACB-99F3118D8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1077218"/>
              </a:xfrm>
              <a:prstGeom prst="rect">
                <a:avLst/>
              </a:prstGeom>
              <a:blipFill>
                <a:blip r:embed="rId3"/>
                <a:stretch>
                  <a:fillRect l="-1408" t="-6977" b="-17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8236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85A15-B081-3584-706F-0C451A854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BEECF-A2C8-97AD-72A0-76D5D6B1C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Answer: Asymmetric relationships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87EF37-7CFA-4F24-4AC6-8B909833E98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6A32A26F-D5C7-56B9-F5AC-85FF5BFF6365}"/>
              </a:ext>
            </a:extLst>
          </p:cNvPr>
          <p:cNvSpPr/>
          <p:nvPr/>
        </p:nvSpPr>
        <p:spPr>
          <a:xfrm>
            <a:off x="737655" y="3776235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1C0E1C-BC85-F8AE-C4EC-B98BB9936C97}"/>
              </a:ext>
            </a:extLst>
          </p:cNvPr>
          <p:cNvSpPr/>
          <p:nvPr/>
        </p:nvSpPr>
        <p:spPr>
          <a:xfrm>
            <a:off x="3475230" y="4277159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B38224-B3C3-2986-5337-5BC7D35F7A78}"/>
              </a:ext>
            </a:extLst>
          </p:cNvPr>
          <p:cNvSpPr/>
          <p:nvPr/>
        </p:nvSpPr>
        <p:spPr>
          <a:xfrm>
            <a:off x="5480313" y="3835545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65CE62-4181-7B2C-9DC5-E5C3424F660D}"/>
              </a:ext>
            </a:extLst>
          </p:cNvPr>
          <p:cNvSpPr/>
          <p:nvPr/>
        </p:nvSpPr>
        <p:spPr>
          <a:xfrm>
            <a:off x="7712854" y="3810648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89F98C6-C320-F41E-7748-45160F0C19FC}"/>
              </a:ext>
            </a:extLst>
          </p:cNvPr>
          <p:cNvSpPr/>
          <p:nvPr/>
        </p:nvSpPr>
        <p:spPr>
          <a:xfrm>
            <a:off x="10222971" y="389327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9FCAB2-BA73-09E2-21C0-CF06C6CDCA3D}"/>
              </a:ext>
            </a:extLst>
          </p:cNvPr>
          <p:cNvSpPr/>
          <p:nvPr/>
        </p:nvSpPr>
        <p:spPr>
          <a:xfrm>
            <a:off x="12712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CFC739-F71B-63CE-C189-5187E6907F3F}"/>
              </a:ext>
            </a:extLst>
          </p:cNvPr>
          <p:cNvSpPr/>
          <p:nvPr/>
        </p:nvSpPr>
        <p:spPr>
          <a:xfrm>
            <a:off x="36461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1F5FE6-6010-50B2-2B90-5273E7A4AAE1}"/>
              </a:ext>
            </a:extLst>
          </p:cNvPr>
          <p:cNvSpPr/>
          <p:nvPr/>
        </p:nvSpPr>
        <p:spPr>
          <a:xfrm>
            <a:off x="60210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A69ED2-150F-60DB-B53A-FDB6C5E0EE28}"/>
              </a:ext>
            </a:extLst>
          </p:cNvPr>
          <p:cNvSpPr/>
          <p:nvPr/>
        </p:nvSpPr>
        <p:spPr>
          <a:xfrm>
            <a:off x="83959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02C33C-A03A-A1C5-8182-20554B85AF2B}"/>
              </a:ext>
            </a:extLst>
          </p:cNvPr>
          <p:cNvCxnSpPr>
            <a:stCxn id="11" idx="4"/>
            <a:endCxn id="16" idx="0"/>
          </p:cNvCxnSpPr>
          <p:nvPr/>
        </p:nvCxnSpPr>
        <p:spPr>
          <a:xfrm>
            <a:off x="1150405" y="4601735"/>
            <a:ext cx="533641" cy="944121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FA957D-522B-BB9F-60B6-5294E2542029}"/>
              </a:ext>
            </a:extLst>
          </p:cNvPr>
          <p:cNvCxnSpPr>
            <a:cxnSpLocks/>
            <a:stCxn id="11" idx="5"/>
            <a:endCxn id="17" idx="1"/>
          </p:cNvCxnSpPr>
          <p:nvPr/>
        </p:nvCxnSpPr>
        <p:spPr>
          <a:xfrm>
            <a:off x="1442263" y="4480843"/>
            <a:ext cx="2324825" cy="1185905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355D50-FE8B-53BB-16FD-3A0E59CAF10F}"/>
              </a:ext>
            </a:extLst>
          </p:cNvPr>
          <p:cNvCxnSpPr>
            <a:cxnSpLocks/>
            <a:stCxn id="16" idx="7"/>
            <a:endCxn id="12" idx="3"/>
          </p:cNvCxnSpPr>
          <p:nvPr/>
        </p:nvCxnSpPr>
        <p:spPr>
          <a:xfrm flipV="1">
            <a:off x="1975904" y="4981767"/>
            <a:ext cx="1620218" cy="684981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9E49E2B-97CD-2D6B-B8CF-AF84A0B191F7}"/>
              </a:ext>
            </a:extLst>
          </p:cNvPr>
          <p:cNvCxnSpPr>
            <a:cxnSpLocks/>
            <a:stCxn id="17" idx="6"/>
            <a:endCxn id="14" idx="3"/>
          </p:cNvCxnSpPr>
          <p:nvPr/>
        </p:nvCxnSpPr>
        <p:spPr>
          <a:xfrm flipV="1">
            <a:off x="4471696" y="4515256"/>
            <a:ext cx="3362050" cy="1443350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CDFF5F-7C9C-840B-62C7-555C3B298BFA}"/>
              </a:ext>
            </a:extLst>
          </p:cNvPr>
          <p:cNvCxnSpPr>
            <a:cxnSpLocks/>
            <a:stCxn id="13" idx="5"/>
            <a:endCxn id="19" idx="1"/>
          </p:cNvCxnSpPr>
          <p:nvPr/>
        </p:nvCxnSpPr>
        <p:spPr>
          <a:xfrm>
            <a:off x="6184921" y="4540153"/>
            <a:ext cx="2331967" cy="1126595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BAC5C84-3645-05D4-F6E2-FBC6FF109EF7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10635721" y="4718773"/>
            <a:ext cx="547925" cy="827083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1398B3-8225-FF7B-10F4-F9FDFD14DD3E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8417462" y="4515256"/>
            <a:ext cx="2474326" cy="1151492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5B06510-C6E8-C738-1B79-5D4D3CDE369F}"/>
              </a:ext>
            </a:extLst>
          </p:cNvPr>
          <p:cNvCxnSpPr>
            <a:cxnSpLocks/>
            <a:stCxn id="18" idx="7"/>
            <a:endCxn id="15" idx="3"/>
          </p:cNvCxnSpPr>
          <p:nvPr/>
        </p:nvCxnSpPr>
        <p:spPr>
          <a:xfrm flipV="1">
            <a:off x="6725704" y="4597881"/>
            <a:ext cx="3618159" cy="106886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138CC93-A187-100A-4CF9-93787B697363}"/>
              </a:ext>
            </a:extLst>
          </p:cNvPr>
          <p:cNvCxnSpPr>
            <a:cxnSpLocks/>
            <a:stCxn id="13" idx="3"/>
            <a:endCxn id="17" idx="7"/>
          </p:cNvCxnSpPr>
          <p:nvPr/>
        </p:nvCxnSpPr>
        <p:spPr>
          <a:xfrm flipH="1">
            <a:off x="4350804" y="4540153"/>
            <a:ext cx="1250401" cy="1126595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FA201C-9035-E52F-5087-37B819902418}"/>
              </a:ext>
            </a:extLst>
          </p:cNvPr>
          <p:cNvCxnSpPr>
            <a:cxnSpLocks/>
          </p:cNvCxnSpPr>
          <p:nvPr/>
        </p:nvCxnSpPr>
        <p:spPr>
          <a:xfrm>
            <a:off x="1563155" y="4188985"/>
            <a:ext cx="1912075" cy="500924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E9970E94-7248-914F-E19B-6BF091CB27F3}"/>
              </a:ext>
            </a:extLst>
          </p:cNvPr>
          <p:cNvSpPr/>
          <p:nvPr/>
        </p:nvSpPr>
        <p:spPr>
          <a:xfrm>
            <a:off x="107708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F58A75-CAA2-5935-44E8-C3D1FB0B29E1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Notes</a:t>
            </a:r>
            <a:r>
              <a:rPr lang="en-US" sz="3200" dirty="0"/>
              <a:t>: Adj. matrix is not symmetric, and adj. list has two lists per vertex. </a:t>
            </a:r>
          </a:p>
        </p:txBody>
      </p:sp>
    </p:spTree>
    <p:extLst>
      <p:ext uri="{BB962C8B-B14F-4D97-AF65-F5344CB8AC3E}">
        <p14:creationId xmlns:p14="http://schemas.microsoft.com/office/powerpoint/2010/main" val="1386734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1F260-5EDB-FA53-ABDF-B03507CDC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B1E41-C7B5-D480-9BEF-213E0755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Question: Can we do BFS and DFS?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0D0543-9D26-BE2D-88C3-93052195DE3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268A8F54-8D27-9DF4-5DFF-94710E1DC948}"/>
              </a:ext>
            </a:extLst>
          </p:cNvPr>
          <p:cNvSpPr/>
          <p:nvPr/>
        </p:nvSpPr>
        <p:spPr>
          <a:xfrm>
            <a:off x="737655" y="3776235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BF4FE0-8D2D-E639-10AD-A7C320F81476}"/>
              </a:ext>
            </a:extLst>
          </p:cNvPr>
          <p:cNvSpPr/>
          <p:nvPr/>
        </p:nvSpPr>
        <p:spPr>
          <a:xfrm>
            <a:off x="3475230" y="4277159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6816E31-6F3F-34B1-27F3-FD0670E8517D}"/>
              </a:ext>
            </a:extLst>
          </p:cNvPr>
          <p:cNvSpPr/>
          <p:nvPr/>
        </p:nvSpPr>
        <p:spPr>
          <a:xfrm>
            <a:off x="5480313" y="3835545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D70DC4-C1DC-10CA-D2FC-DEF9B0DFBCF7}"/>
              </a:ext>
            </a:extLst>
          </p:cNvPr>
          <p:cNvSpPr/>
          <p:nvPr/>
        </p:nvSpPr>
        <p:spPr>
          <a:xfrm>
            <a:off x="7712854" y="3810648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C72A3B6-5659-3BD0-9274-7C791E041252}"/>
              </a:ext>
            </a:extLst>
          </p:cNvPr>
          <p:cNvSpPr/>
          <p:nvPr/>
        </p:nvSpPr>
        <p:spPr>
          <a:xfrm>
            <a:off x="10222971" y="389327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2E3F4D4-CB24-8BAE-6054-28C765BD3FE0}"/>
              </a:ext>
            </a:extLst>
          </p:cNvPr>
          <p:cNvSpPr/>
          <p:nvPr/>
        </p:nvSpPr>
        <p:spPr>
          <a:xfrm>
            <a:off x="12712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8201EC0-182C-4612-BDB4-2A6240D1D10B}"/>
              </a:ext>
            </a:extLst>
          </p:cNvPr>
          <p:cNvSpPr/>
          <p:nvPr/>
        </p:nvSpPr>
        <p:spPr>
          <a:xfrm>
            <a:off x="36461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4C4FAA-3A13-5FB2-AA53-0947C7BC4D20}"/>
              </a:ext>
            </a:extLst>
          </p:cNvPr>
          <p:cNvSpPr/>
          <p:nvPr/>
        </p:nvSpPr>
        <p:spPr>
          <a:xfrm>
            <a:off x="60210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B1D18FF-E03E-DCF1-98FD-03BE226C6D2A}"/>
              </a:ext>
            </a:extLst>
          </p:cNvPr>
          <p:cNvSpPr/>
          <p:nvPr/>
        </p:nvSpPr>
        <p:spPr>
          <a:xfrm>
            <a:off x="83959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C48073-DB67-D0C1-3DA8-8B06C135C015}"/>
              </a:ext>
            </a:extLst>
          </p:cNvPr>
          <p:cNvCxnSpPr>
            <a:stCxn id="11" idx="4"/>
            <a:endCxn id="16" idx="0"/>
          </p:cNvCxnSpPr>
          <p:nvPr/>
        </p:nvCxnSpPr>
        <p:spPr>
          <a:xfrm>
            <a:off x="1150405" y="4601735"/>
            <a:ext cx="533641" cy="944121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C43B2B-9F3A-4223-7087-533424D304C7}"/>
              </a:ext>
            </a:extLst>
          </p:cNvPr>
          <p:cNvCxnSpPr>
            <a:cxnSpLocks/>
            <a:stCxn id="11" idx="5"/>
            <a:endCxn id="17" idx="1"/>
          </p:cNvCxnSpPr>
          <p:nvPr/>
        </p:nvCxnSpPr>
        <p:spPr>
          <a:xfrm>
            <a:off x="1442263" y="4480843"/>
            <a:ext cx="2324825" cy="1185905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CDB45A-4591-9E06-7143-1FE0872F334A}"/>
              </a:ext>
            </a:extLst>
          </p:cNvPr>
          <p:cNvCxnSpPr>
            <a:cxnSpLocks/>
            <a:stCxn id="16" idx="7"/>
            <a:endCxn id="12" idx="3"/>
          </p:cNvCxnSpPr>
          <p:nvPr/>
        </p:nvCxnSpPr>
        <p:spPr>
          <a:xfrm flipV="1">
            <a:off x="1975904" y="4981767"/>
            <a:ext cx="1620218" cy="684981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B8EA1B-DE6B-0D28-6B80-8EC4C94BBBBD}"/>
              </a:ext>
            </a:extLst>
          </p:cNvPr>
          <p:cNvCxnSpPr>
            <a:cxnSpLocks/>
            <a:stCxn id="17" idx="6"/>
            <a:endCxn id="14" idx="3"/>
          </p:cNvCxnSpPr>
          <p:nvPr/>
        </p:nvCxnSpPr>
        <p:spPr>
          <a:xfrm flipV="1">
            <a:off x="4471696" y="4515256"/>
            <a:ext cx="3362050" cy="1443350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DA51740-9C02-5C8D-DFDA-B59F7C1AD395}"/>
              </a:ext>
            </a:extLst>
          </p:cNvPr>
          <p:cNvCxnSpPr>
            <a:cxnSpLocks/>
            <a:stCxn id="13" idx="5"/>
            <a:endCxn id="19" idx="1"/>
          </p:cNvCxnSpPr>
          <p:nvPr/>
        </p:nvCxnSpPr>
        <p:spPr>
          <a:xfrm>
            <a:off x="6184921" y="4540153"/>
            <a:ext cx="2331967" cy="1126595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57FF518-DE92-CB1D-C837-639C6A43CB92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10635721" y="4718773"/>
            <a:ext cx="547925" cy="827083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EA3FC3-8F58-C186-5D51-570857D9B086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8417462" y="4515256"/>
            <a:ext cx="2474326" cy="1151492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428911-2DFE-9538-7B92-436510C7BC4D}"/>
              </a:ext>
            </a:extLst>
          </p:cNvPr>
          <p:cNvCxnSpPr>
            <a:cxnSpLocks/>
            <a:stCxn id="18" idx="7"/>
            <a:endCxn id="15" idx="3"/>
          </p:cNvCxnSpPr>
          <p:nvPr/>
        </p:nvCxnSpPr>
        <p:spPr>
          <a:xfrm flipV="1">
            <a:off x="6725704" y="4597881"/>
            <a:ext cx="3618159" cy="106886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FA2E3E-2B13-6D9F-A082-A2642787CA80}"/>
              </a:ext>
            </a:extLst>
          </p:cNvPr>
          <p:cNvCxnSpPr>
            <a:cxnSpLocks/>
            <a:stCxn id="13" idx="3"/>
            <a:endCxn id="17" idx="7"/>
          </p:cNvCxnSpPr>
          <p:nvPr/>
        </p:nvCxnSpPr>
        <p:spPr>
          <a:xfrm flipH="1">
            <a:off x="4350804" y="4540153"/>
            <a:ext cx="1250401" cy="1126595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D5D052-5745-F9F3-43B1-929D8A142A5B}"/>
              </a:ext>
            </a:extLst>
          </p:cNvPr>
          <p:cNvCxnSpPr>
            <a:cxnSpLocks/>
          </p:cNvCxnSpPr>
          <p:nvPr/>
        </p:nvCxnSpPr>
        <p:spPr>
          <a:xfrm>
            <a:off x="1563155" y="4188985"/>
            <a:ext cx="1912075" cy="500924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13D31854-84E7-685D-AF69-303F316B979F}"/>
              </a:ext>
            </a:extLst>
          </p:cNvPr>
          <p:cNvSpPr/>
          <p:nvPr/>
        </p:nvSpPr>
        <p:spPr>
          <a:xfrm>
            <a:off x="107708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11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A7AE8-6134-224E-7A61-E8D58EBEF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6BF2-F215-60F7-9F6A-A470C638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Answer: BFS and DFS mostly work.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63B70A-C91B-84AB-6B0F-5E7A0E5EAD3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878EDE9-7B8B-0085-2462-B18F0DC1957B}"/>
              </a:ext>
            </a:extLst>
          </p:cNvPr>
          <p:cNvSpPr/>
          <p:nvPr/>
        </p:nvSpPr>
        <p:spPr>
          <a:xfrm>
            <a:off x="737655" y="3776235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0C23B3-8455-A1E2-F2AF-15ECD24BE5F6}"/>
              </a:ext>
            </a:extLst>
          </p:cNvPr>
          <p:cNvSpPr/>
          <p:nvPr/>
        </p:nvSpPr>
        <p:spPr>
          <a:xfrm>
            <a:off x="3475230" y="4277159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37EA9FC-C33F-BF12-CCB8-8FEEE0079266}"/>
              </a:ext>
            </a:extLst>
          </p:cNvPr>
          <p:cNvSpPr/>
          <p:nvPr/>
        </p:nvSpPr>
        <p:spPr>
          <a:xfrm>
            <a:off x="5480313" y="3835545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91103DC-5F34-8983-ED18-6F5F12FD998A}"/>
              </a:ext>
            </a:extLst>
          </p:cNvPr>
          <p:cNvSpPr/>
          <p:nvPr/>
        </p:nvSpPr>
        <p:spPr>
          <a:xfrm>
            <a:off x="7712854" y="3810648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361FD9-B9A3-5212-F4AD-72C61A99B172}"/>
              </a:ext>
            </a:extLst>
          </p:cNvPr>
          <p:cNvSpPr/>
          <p:nvPr/>
        </p:nvSpPr>
        <p:spPr>
          <a:xfrm>
            <a:off x="10222971" y="389327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EE0E9E6-9B4F-AFB5-52C3-1EED4E2E1806}"/>
              </a:ext>
            </a:extLst>
          </p:cNvPr>
          <p:cNvSpPr/>
          <p:nvPr/>
        </p:nvSpPr>
        <p:spPr>
          <a:xfrm>
            <a:off x="12712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682D420-0CBB-85E9-BCA4-3E9E2C8FACDA}"/>
              </a:ext>
            </a:extLst>
          </p:cNvPr>
          <p:cNvSpPr/>
          <p:nvPr/>
        </p:nvSpPr>
        <p:spPr>
          <a:xfrm>
            <a:off x="36461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2E4AF6C-C69B-7B5F-4AF8-FCDDAF8530A1}"/>
              </a:ext>
            </a:extLst>
          </p:cNvPr>
          <p:cNvSpPr/>
          <p:nvPr/>
        </p:nvSpPr>
        <p:spPr>
          <a:xfrm>
            <a:off x="60210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874B7A8-0A75-B8BF-A91D-0AC69BCD3052}"/>
              </a:ext>
            </a:extLst>
          </p:cNvPr>
          <p:cNvSpPr/>
          <p:nvPr/>
        </p:nvSpPr>
        <p:spPr>
          <a:xfrm>
            <a:off x="83959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1F8718F-D372-7116-8910-AB931DCE27C5}"/>
              </a:ext>
            </a:extLst>
          </p:cNvPr>
          <p:cNvCxnSpPr>
            <a:stCxn id="11" idx="4"/>
            <a:endCxn id="16" idx="0"/>
          </p:cNvCxnSpPr>
          <p:nvPr/>
        </p:nvCxnSpPr>
        <p:spPr>
          <a:xfrm>
            <a:off x="1150405" y="4601735"/>
            <a:ext cx="533641" cy="944121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3FD4FE-2B26-5CF3-78A6-0FC1DB19A829}"/>
              </a:ext>
            </a:extLst>
          </p:cNvPr>
          <p:cNvCxnSpPr>
            <a:cxnSpLocks/>
            <a:stCxn id="11" idx="5"/>
            <a:endCxn id="17" idx="1"/>
          </p:cNvCxnSpPr>
          <p:nvPr/>
        </p:nvCxnSpPr>
        <p:spPr>
          <a:xfrm>
            <a:off x="1442263" y="4480843"/>
            <a:ext cx="2324825" cy="1185905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E62F9C6-DE95-89E4-6015-CB751AB225F7}"/>
              </a:ext>
            </a:extLst>
          </p:cNvPr>
          <p:cNvCxnSpPr>
            <a:cxnSpLocks/>
            <a:stCxn id="16" idx="7"/>
            <a:endCxn id="12" idx="3"/>
          </p:cNvCxnSpPr>
          <p:nvPr/>
        </p:nvCxnSpPr>
        <p:spPr>
          <a:xfrm flipV="1">
            <a:off x="1975904" y="4981767"/>
            <a:ext cx="1620218" cy="684981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255F18E-143A-26FC-E219-F93B3F53BACE}"/>
              </a:ext>
            </a:extLst>
          </p:cNvPr>
          <p:cNvCxnSpPr>
            <a:cxnSpLocks/>
            <a:stCxn id="17" idx="6"/>
            <a:endCxn id="14" idx="3"/>
          </p:cNvCxnSpPr>
          <p:nvPr/>
        </p:nvCxnSpPr>
        <p:spPr>
          <a:xfrm flipV="1">
            <a:off x="4471696" y="4515256"/>
            <a:ext cx="3362050" cy="1443350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9C91B3-44CA-F4EB-4AFA-B095DCEA3A60}"/>
              </a:ext>
            </a:extLst>
          </p:cNvPr>
          <p:cNvCxnSpPr>
            <a:cxnSpLocks/>
            <a:stCxn id="13" idx="5"/>
            <a:endCxn id="19" idx="1"/>
          </p:cNvCxnSpPr>
          <p:nvPr/>
        </p:nvCxnSpPr>
        <p:spPr>
          <a:xfrm>
            <a:off x="6184921" y="4540153"/>
            <a:ext cx="2331967" cy="1126595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39A39E6-70AE-04F7-3CCB-9A7B675844CE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10635721" y="4718773"/>
            <a:ext cx="547925" cy="827083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C33772-38B9-C189-3D80-947592C653B3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8417462" y="4515256"/>
            <a:ext cx="2474326" cy="1151492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1BD49F-38DD-6E42-3B73-6F4FF198C5E8}"/>
              </a:ext>
            </a:extLst>
          </p:cNvPr>
          <p:cNvCxnSpPr>
            <a:cxnSpLocks/>
            <a:stCxn id="18" idx="7"/>
            <a:endCxn id="15" idx="3"/>
          </p:cNvCxnSpPr>
          <p:nvPr/>
        </p:nvCxnSpPr>
        <p:spPr>
          <a:xfrm flipV="1">
            <a:off x="6725704" y="4597881"/>
            <a:ext cx="3618159" cy="106886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B54A58-8F9D-A582-DD50-4DE9432F98B9}"/>
              </a:ext>
            </a:extLst>
          </p:cNvPr>
          <p:cNvCxnSpPr>
            <a:cxnSpLocks/>
            <a:stCxn id="13" idx="3"/>
            <a:endCxn id="17" idx="7"/>
          </p:cNvCxnSpPr>
          <p:nvPr/>
        </p:nvCxnSpPr>
        <p:spPr>
          <a:xfrm flipH="1">
            <a:off x="4350804" y="4540153"/>
            <a:ext cx="1250401" cy="1126595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7760206-67B5-88C2-1F67-B0CB5DB7F860}"/>
              </a:ext>
            </a:extLst>
          </p:cNvPr>
          <p:cNvCxnSpPr>
            <a:cxnSpLocks/>
          </p:cNvCxnSpPr>
          <p:nvPr/>
        </p:nvCxnSpPr>
        <p:spPr>
          <a:xfrm>
            <a:off x="1563155" y="4188985"/>
            <a:ext cx="1912075" cy="500924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24A2844F-81AF-3C7C-FE03-E29D0D7D3F8E}"/>
              </a:ext>
            </a:extLst>
          </p:cNvPr>
          <p:cNvSpPr/>
          <p:nvPr/>
        </p:nvSpPr>
        <p:spPr>
          <a:xfrm>
            <a:off x="107708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C04551-6757-9AB7-F471-649189C7D8EC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0A55A-D30D-F5D9-7591-99C59A7382BD}"/>
              </a:ext>
            </a:extLst>
          </p:cNvPr>
          <p:cNvSpPr txBox="1"/>
          <p:nvPr/>
        </p:nvSpPr>
        <p:spPr>
          <a:xfrm>
            <a:off x="618248" y="1610818"/>
            <a:ext cx="108056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Only look at outgoing edges from a vertex.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BFS and DFS return the nodes that can be reached from a starting vertex s but not every node in that set can reach 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81030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7D0B6-AE09-8F5D-5CBF-B5C516D4F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2D5BF-D469-D8CB-92D8-236FF478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Strong Connectivity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101D17-8E00-3CD6-6F33-BF2446BD2E5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96D1AE3-021C-07EB-90F2-D67D4AFE5602}"/>
              </a:ext>
            </a:extLst>
          </p:cNvPr>
          <p:cNvSpPr/>
          <p:nvPr/>
        </p:nvSpPr>
        <p:spPr>
          <a:xfrm>
            <a:off x="737655" y="3776235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E7A2BE-625B-0FA3-2769-5C769A362F01}"/>
              </a:ext>
            </a:extLst>
          </p:cNvPr>
          <p:cNvSpPr/>
          <p:nvPr/>
        </p:nvSpPr>
        <p:spPr>
          <a:xfrm>
            <a:off x="3475230" y="4277159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53739E5-CABC-195E-199B-8A07C541DF78}"/>
              </a:ext>
            </a:extLst>
          </p:cNvPr>
          <p:cNvSpPr/>
          <p:nvPr/>
        </p:nvSpPr>
        <p:spPr>
          <a:xfrm>
            <a:off x="5480313" y="3835545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90170B-4D2F-7F6B-4741-56E3AD33185A}"/>
              </a:ext>
            </a:extLst>
          </p:cNvPr>
          <p:cNvSpPr/>
          <p:nvPr/>
        </p:nvSpPr>
        <p:spPr>
          <a:xfrm>
            <a:off x="7712854" y="3810648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2332B12-C618-E0A5-5A55-ACAAF604F50F}"/>
              </a:ext>
            </a:extLst>
          </p:cNvPr>
          <p:cNvSpPr/>
          <p:nvPr/>
        </p:nvSpPr>
        <p:spPr>
          <a:xfrm>
            <a:off x="10222971" y="389327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D1B0260-9B76-D247-57E8-06D57E3D2EAE}"/>
              </a:ext>
            </a:extLst>
          </p:cNvPr>
          <p:cNvSpPr/>
          <p:nvPr/>
        </p:nvSpPr>
        <p:spPr>
          <a:xfrm>
            <a:off x="12712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ED3DF2-36E5-649B-30A8-69B3D0074320}"/>
              </a:ext>
            </a:extLst>
          </p:cNvPr>
          <p:cNvSpPr/>
          <p:nvPr/>
        </p:nvSpPr>
        <p:spPr>
          <a:xfrm>
            <a:off x="36461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838F08-19E8-1A47-2551-3942CCAFEAD1}"/>
              </a:ext>
            </a:extLst>
          </p:cNvPr>
          <p:cNvSpPr/>
          <p:nvPr/>
        </p:nvSpPr>
        <p:spPr>
          <a:xfrm>
            <a:off x="60210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27FE52-AB7E-5FE8-D2C2-6E1A8A5A9947}"/>
              </a:ext>
            </a:extLst>
          </p:cNvPr>
          <p:cNvSpPr/>
          <p:nvPr/>
        </p:nvSpPr>
        <p:spPr>
          <a:xfrm>
            <a:off x="83959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9A9217-92E6-E61A-B260-5ED59EF19A65}"/>
              </a:ext>
            </a:extLst>
          </p:cNvPr>
          <p:cNvCxnSpPr>
            <a:stCxn id="11" idx="4"/>
            <a:endCxn id="16" idx="0"/>
          </p:cNvCxnSpPr>
          <p:nvPr/>
        </p:nvCxnSpPr>
        <p:spPr>
          <a:xfrm>
            <a:off x="1150405" y="4601735"/>
            <a:ext cx="533641" cy="944121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D6C32E-6B69-CCB0-F8B6-805EEB607170}"/>
              </a:ext>
            </a:extLst>
          </p:cNvPr>
          <p:cNvCxnSpPr>
            <a:cxnSpLocks/>
            <a:stCxn id="11" idx="5"/>
            <a:endCxn id="17" idx="1"/>
          </p:cNvCxnSpPr>
          <p:nvPr/>
        </p:nvCxnSpPr>
        <p:spPr>
          <a:xfrm>
            <a:off x="1442263" y="4480843"/>
            <a:ext cx="2324825" cy="1185905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8D1DB9-D2C0-87FE-3E7C-FDF65AE7D7D3}"/>
              </a:ext>
            </a:extLst>
          </p:cNvPr>
          <p:cNvCxnSpPr>
            <a:cxnSpLocks/>
            <a:stCxn id="16" idx="7"/>
            <a:endCxn id="12" idx="3"/>
          </p:cNvCxnSpPr>
          <p:nvPr/>
        </p:nvCxnSpPr>
        <p:spPr>
          <a:xfrm flipV="1">
            <a:off x="1975904" y="4981767"/>
            <a:ext cx="1620218" cy="684981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365A361-B42E-BCA7-BF53-5C0B068DDAE2}"/>
              </a:ext>
            </a:extLst>
          </p:cNvPr>
          <p:cNvCxnSpPr>
            <a:cxnSpLocks/>
            <a:stCxn id="17" idx="6"/>
            <a:endCxn id="14" idx="3"/>
          </p:cNvCxnSpPr>
          <p:nvPr/>
        </p:nvCxnSpPr>
        <p:spPr>
          <a:xfrm flipV="1">
            <a:off x="4471696" y="4515256"/>
            <a:ext cx="3362050" cy="1443350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005304-F286-D483-D871-81FB3FAF38A0}"/>
              </a:ext>
            </a:extLst>
          </p:cNvPr>
          <p:cNvCxnSpPr>
            <a:cxnSpLocks/>
            <a:stCxn id="13" idx="5"/>
            <a:endCxn id="19" idx="1"/>
          </p:cNvCxnSpPr>
          <p:nvPr/>
        </p:nvCxnSpPr>
        <p:spPr>
          <a:xfrm>
            <a:off x="6184921" y="4540153"/>
            <a:ext cx="2331967" cy="1126595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B2DF5C-4FB9-0623-566C-7F21135D4270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10635721" y="4718773"/>
            <a:ext cx="547925" cy="827083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0A83E6-F9AA-CB53-2912-19BB08FC5CDC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8417462" y="4515256"/>
            <a:ext cx="2474326" cy="1151492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056792C-F3FF-86FD-FE3C-BB9537EEF734}"/>
              </a:ext>
            </a:extLst>
          </p:cNvPr>
          <p:cNvCxnSpPr>
            <a:cxnSpLocks/>
            <a:stCxn id="18" idx="7"/>
            <a:endCxn id="15" idx="3"/>
          </p:cNvCxnSpPr>
          <p:nvPr/>
        </p:nvCxnSpPr>
        <p:spPr>
          <a:xfrm flipV="1">
            <a:off x="6725704" y="4597881"/>
            <a:ext cx="3618159" cy="106886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B84700-2EF9-C7B0-1639-D0BF4C9ACDEA}"/>
              </a:ext>
            </a:extLst>
          </p:cNvPr>
          <p:cNvCxnSpPr>
            <a:cxnSpLocks/>
            <a:stCxn id="13" idx="3"/>
            <a:endCxn id="17" idx="7"/>
          </p:cNvCxnSpPr>
          <p:nvPr/>
        </p:nvCxnSpPr>
        <p:spPr>
          <a:xfrm flipH="1">
            <a:off x="4350804" y="4540153"/>
            <a:ext cx="1250401" cy="1126595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F0695B8-9D84-3CA2-63AE-081A0F331EFC}"/>
              </a:ext>
            </a:extLst>
          </p:cNvPr>
          <p:cNvCxnSpPr>
            <a:cxnSpLocks/>
          </p:cNvCxnSpPr>
          <p:nvPr/>
        </p:nvCxnSpPr>
        <p:spPr>
          <a:xfrm>
            <a:off x="1563155" y="4188985"/>
            <a:ext cx="1912075" cy="500924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67CCA6A-41F8-2F7D-8015-97C9C86AD211}"/>
              </a:ext>
            </a:extLst>
          </p:cNvPr>
          <p:cNvSpPr/>
          <p:nvPr/>
        </p:nvSpPr>
        <p:spPr>
          <a:xfrm>
            <a:off x="107708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11ADB0-90C3-250F-53C6-DEADF86A6AA7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BEBD18D-D2B0-EBC5-22D0-2867F4A2B683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Definition: </a:t>
                </a:r>
                <a:r>
                  <a:rPr lang="en-US" sz="3200" dirty="0"/>
                  <a:t>We say that a directed graph is </a:t>
                </a:r>
                <a:r>
                  <a:rPr lang="en-US" sz="3200" b="1" dirty="0"/>
                  <a:t>strongly connected </a:t>
                </a:r>
                <a:r>
                  <a:rPr lang="en-US" sz="3200" dirty="0"/>
                  <a:t>if for every two vertices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3200" dirty="0"/>
                  <a:t>, there exists a directed path from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3200" dirty="0"/>
                  <a:t> to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3200" dirty="0"/>
                  <a:t> and a directed path from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3200" dirty="0"/>
                  <a:t> to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3200" dirty="0"/>
                  <a:t>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BEBD18D-D2B0-EBC5-22D0-2867F4A2B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1569660"/>
              </a:xfrm>
              <a:prstGeom prst="rect">
                <a:avLst/>
              </a:prstGeom>
              <a:blipFill>
                <a:blip r:embed="rId3"/>
                <a:stretch>
                  <a:fillRect l="-1408" t="-48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1716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0AEE2-7B0D-836E-5188-E6CE3C4A9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EF3D-A586-3895-D87D-E29D8A79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Strong Connectivity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158683-B328-D2A3-4245-9392274BACA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DB632DF4-787E-433C-42EB-89E2D9CA6298}"/>
              </a:ext>
            </a:extLst>
          </p:cNvPr>
          <p:cNvSpPr/>
          <p:nvPr/>
        </p:nvSpPr>
        <p:spPr>
          <a:xfrm>
            <a:off x="737655" y="3776235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FBC61B-9B6A-5D70-C843-2925B3CCB85C}"/>
              </a:ext>
            </a:extLst>
          </p:cNvPr>
          <p:cNvSpPr/>
          <p:nvPr/>
        </p:nvSpPr>
        <p:spPr>
          <a:xfrm>
            <a:off x="3475230" y="4277159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01261A-F138-86EA-1CDF-0CFB5F82301D}"/>
              </a:ext>
            </a:extLst>
          </p:cNvPr>
          <p:cNvSpPr/>
          <p:nvPr/>
        </p:nvSpPr>
        <p:spPr>
          <a:xfrm>
            <a:off x="5480313" y="3835545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E8BECF-6E7F-0C6A-86D0-A38096E6D343}"/>
              </a:ext>
            </a:extLst>
          </p:cNvPr>
          <p:cNvSpPr/>
          <p:nvPr/>
        </p:nvSpPr>
        <p:spPr>
          <a:xfrm>
            <a:off x="7712854" y="3810648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A818992-738B-0842-D162-9BC9A29C2255}"/>
              </a:ext>
            </a:extLst>
          </p:cNvPr>
          <p:cNvSpPr/>
          <p:nvPr/>
        </p:nvSpPr>
        <p:spPr>
          <a:xfrm>
            <a:off x="10222971" y="3893273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8D41B6-DBB4-B628-27CD-D1D8475CB7BC}"/>
              </a:ext>
            </a:extLst>
          </p:cNvPr>
          <p:cNvSpPr/>
          <p:nvPr/>
        </p:nvSpPr>
        <p:spPr>
          <a:xfrm>
            <a:off x="12712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1FC0F6C-44D7-22D0-5561-461D582D8FA0}"/>
              </a:ext>
            </a:extLst>
          </p:cNvPr>
          <p:cNvSpPr/>
          <p:nvPr/>
        </p:nvSpPr>
        <p:spPr>
          <a:xfrm>
            <a:off x="36461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B67942-5364-E74A-4DCF-D4AF97EF01CE}"/>
              </a:ext>
            </a:extLst>
          </p:cNvPr>
          <p:cNvSpPr/>
          <p:nvPr/>
        </p:nvSpPr>
        <p:spPr>
          <a:xfrm>
            <a:off x="60210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556334C-47F1-04D2-5F79-6600AC5D599F}"/>
              </a:ext>
            </a:extLst>
          </p:cNvPr>
          <p:cNvSpPr/>
          <p:nvPr/>
        </p:nvSpPr>
        <p:spPr>
          <a:xfrm>
            <a:off x="83959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B14F8A-D155-283F-E4DB-84FF65A5C1D1}"/>
              </a:ext>
            </a:extLst>
          </p:cNvPr>
          <p:cNvCxnSpPr>
            <a:stCxn id="11" idx="4"/>
            <a:endCxn id="16" idx="0"/>
          </p:cNvCxnSpPr>
          <p:nvPr/>
        </p:nvCxnSpPr>
        <p:spPr>
          <a:xfrm>
            <a:off x="1150405" y="4601735"/>
            <a:ext cx="533641" cy="944121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02FB2C-790E-7D6B-F580-423490BAA6D3}"/>
              </a:ext>
            </a:extLst>
          </p:cNvPr>
          <p:cNvCxnSpPr>
            <a:cxnSpLocks/>
            <a:stCxn id="11" idx="5"/>
            <a:endCxn id="17" idx="1"/>
          </p:cNvCxnSpPr>
          <p:nvPr/>
        </p:nvCxnSpPr>
        <p:spPr>
          <a:xfrm>
            <a:off x="1442263" y="4480843"/>
            <a:ext cx="2324825" cy="1185905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7FB35C-7FED-9D15-0D0A-0C03A9D76388}"/>
              </a:ext>
            </a:extLst>
          </p:cNvPr>
          <p:cNvCxnSpPr>
            <a:cxnSpLocks/>
            <a:stCxn id="16" idx="7"/>
            <a:endCxn id="12" idx="3"/>
          </p:cNvCxnSpPr>
          <p:nvPr/>
        </p:nvCxnSpPr>
        <p:spPr>
          <a:xfrm flipV="1">
            <a:off x="1975904" y="4981767"/>
            <a:ext cx="1620218" cy="684981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38986B-2DD3-3346-7BA1-3610AEB65174}"/>
              </a:ext>
            </a:extLst>
          </p:cNvPr>
          <p:cNvCxnSpPr>
            <a:cxnSpLocks/>
            <a:stCxn id="17" idx="6"/>
            <a:endCxn id="14" idx="3"/>
          </p:cNvCxnSpPr>
          <p:nvPr/>
        </p:nvCxnSpPr>
        <p:spPr>
          <a:xfrm flipV="1">
            <a:off x="4471696" y="4515256"/>
            <a:ext cx="3362050" cy="1443350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6E24F07-B7CB-C4F8-248E-BE775CE98100}"/>
              </a:ext>
            </a:extLst>
          </p:cNvPr>
          <p:cNvCxnSpPr>
            <a:cxnSpLocks/>
            <a:stCxn id="13" idx="5"/>
            <a:endCxn id="19" idx="1"/>
          </p:cNvCxnSpPr>
          <p:nvPr/>
        </p:nvCxnSpPr>
        <p:spPr>
          <a:xfrm>
            <a:off x="6184921" y="4540153"/>
            <a:ext cx="2331967" cy="1126595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CADAB4-3996-03E9-C480-BF191F9B0B9F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10635721" y="4718773"/>
            <a:ext cx="547925" cy="827083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08EA03-15F7-C510-E402-C0919F91F7D7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8417462" y="4515256"/>
            <a:ext cx="2474326" cy="1151492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3703BA-7B8E-BA67-6E38-73ADCB50A683}"/>
              </a:ext>
            </a:extLst>
          </p:cNvPr>
          <p:cNvCxnSpPr>
            <a:cxnSpLocks/>
            <a:stCxn id="18" idx="7"/>
            <a:endCxn id="15" idx="3"/>
          </p:cNvCxnSpPr>
          <p:nvPr/>
        </p:nvCxnSpPr>
        <p:spPr>
          <a:xfrm flipV="1">
            <a:off x="6725704" y="4597881"/>
            <a:ext cx="3618159" cy="1068867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FC4F2AB-58B4-5AD3-6AF0-AA177E5AD76F}"/>
              </a:ext>
            </a:extLst>
          </p:cNvPr>
          <p:cNvCxnSpPr>
            <a:cxnSpLocks/>
            <a:stCxn id="13" idx="3"/>
            <a:endCxn id="17" idx="7"/>
          </p:cNvCxnSpPr>
          <p:nvPr/>
        </p:nvCxnSpPr>
        <p:spPr>
          <a:xfrm flipH="1">
            <a:off x="4350804" y="4540153"/>
            <a:ext cx="1250401" cy="1126595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BE56BD2-654F-5C0F-0178-1C353A1361AE}"/>
              </a:ext>
            </a:extLst>
          </p:cNvPr>
          <p:cNvCxnSpPr>
            <a:cxnSpLocks/>
          </p:cNvCxnSpPr>
          <p:nvPr/>
        </p:nvCxnSpPr>
        <p:spPr>
          <a:xfrm>
            <a:off x="1563155" y="4188985"/>
            <a:ext cx="1912075" cy="500924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245B74E5-3932-C50C-6745-91ABAEF30D6C}"/>
              </a:ext>
            </a:extLst>
          </p:cNvPr>
          <p:cNvSpPr/>
          <p:nvPr/>
        </p:nvSpPr>
        <p:spPr>
          <a:xfrm>
            <a:off x="10770896" y="5545856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0E6CC3-B498-E506-C1DE-8FE5DAAD3F53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242FAD-9F13-B24A-8785-83F8462AF14E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Definition: </a:t>
                </a:r>
                <a:r>
                  <a:rPr lang="en-US" sz="3200" dirty="0"/>
                  <a:t>We say that a directed graph is </a:t>
                </a:r>
                <a:r>
                  <a:rPr lang="en-US" sz="3200" b="1" dirty="0"/>
                  <a:t>strongly connected </a:t>
                </a:r>
                <a:r>
                  <a:rPr lang="en-US" sz="3200" dirty="0"/>
                  <a:t>if for every two vertices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3200" dirty="0"/>
                  <a:t>, there exists a directed path from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3200" dirty="0"/>
                  <a:t> to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3200" dirty="0"/>
                  <a:t> and a directed path from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3200" dirty="0"/>
                  <a:t> to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3200" dirty="0"/>
                  <a:t>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242FAD-9F13-B24A-8785-83F8462AF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1569660"/>
              </a:xfrm>
              <a:prstGeom prst="rect">
                <a:avLst/>
              </a:prstGeom>
              <a:blipFill>
                <a:blip r:embed="rId3"/>
                <a:stretch>
                  <a:fillRect l="-1408" t="-48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6CD26C8-43A2-7992-475E-3B053B424B2E}"/>
              </a:ext>
            </a:extLst>
          </p:cNvPr>
          <p:cNvSpPr txBox="1"/>
          <p:nvPr/>
        </p:nvSpPr>
        <p:spPr>
          <a:xfrm>
            <a:off x="2927300" y="4767836"/>
            <a:ext cx="61875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NOT STRONGLY CONNECTED </a:t>
            </a:r>
          </a:p>
        </p:txBody>
      </p:sp>
    </p:spTree>
    <p:extLst>
      <p:ext uri="{BB962C8B-B14F-4D97-AF65-F5344CB8AC3E}">
        <p14:creationId xmlns:p14="http://schemas.microsoft.com/office/powerpoint/2010/main" val="3109004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D42FA-E4F7-6F5F-12DD-EAD78C72A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80C2A-F614-89FF-6ADB-AB6293C00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Strong Connectivity Property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9501BD-048F-BD2E-402E-F4A8B9D6047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8E72D8D-8046-3940-C5DE-E5C5CC9035AC}"/>
              </a:ext>
            </a:extLst>
          </p:cNvPr>
          <p:cNvSpPr/>
          <p:nvPr/>
        </p:nvSpPr>
        <p:spPr>
          <a:xfrm>
            <a:off x="1563155" y="4689909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u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3BC88C1-459E-3464-CF1F-4F1C740C1EA3}"/>
              </a:ext>
            </a:extLst>
          </p:cNvPr>
          <p:cNvSpPr/>
          <p:nvPr/>
        </p:nvSpPr>
        <p:spPr>
          <a:xfrm>
            <a:off x="4785046" y="4689909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v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1C9DC8-BE35-6B13-681D-8622386C278F}"/>
              </a:ext>
            </a:extLst>
          </p:cNvPr>
          <p:cNvSpPr/>
          <p:nvPr/>
        </p:nvSpPr>
        <p:spPr>
          <a:xfrm>
            <a:off x="8006937" y="4689909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95C72E-629B-3055-ABB8-C0D26C1BA488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8FB96-D715-645E-6977-0206F0EE0AD2}"/>
              </a:ext>
            </a:extLst>
          </p:cNvPr>
          <p:cNvSpPr txBox="1"/>
          <p:nvPr/>
        </p:nvSpPr>
        <p:spPr>
          <a:xfrm>
            <a:off x="618248" y="1610818"/>
            <a:ext cx="108056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Claim: </a:t>
            </a:r>
            <a:r>
              <a:rPr lang="en-US" sz="3200" dirty="0"/>
              <a:t>If u and v are mutually reachable, and v and w are mutually reachable, then u and w are mutually reachable.</a:t>
            </a:r>
          </a:p>
          <a:p>
            <a:endParaRPr lang="en-US" sz="3200" dirty="0"/>
          </a:p>
          <a:p>
            <a:r>
              <a:rPr lang="en-US" sz="3200" b="1" dirty="0"/>
              <a:t>Proof Idea:</a:t>
            </a:r>
          </a:p>
        </p:txBody>
      </p:sp>
    </p:spTree>
    <p:extLst>
      <p:ext uri="{BB962C8B-B14F-4D97-AF65-F5344CB8AC3E}">
        <p14:creationId xmlns:p14="http://schemas.microsoft.com/office/powerpoint/2010/main" val="1017889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B4478-3BD0-61B1-C4B0-2401C58FD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76A0-3FAD-486D-76C5-936E9775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Strong Connectivity Property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6F49CB-283C-F407-9381-8DED78901F7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D4519BA5-6EDF-080C-34E6-57D1C5D85482}"/>
              </a:ext>
            </a:extLst>
          </p:cNvPr>
          <p:cNvSpPr/>
          <p:nvPr/>
        </p:nvSpPr>
        <p:spPr>
          <a:xfrm>
            <a:off x="1563155" y="4689909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u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4F2EBE7-DF71-B4C5-909F-B3043782BE9D}"/>
              </a:ext>
            </a:extLst>
          </p:cNvPr>
          <p:cNvSpPr/>
          <p:nvPr/>
        </p:nvSpPr>
        <p:spPr>
          <a:xfrm>
            <a:off x="4785046" y="4689909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v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313724-E05E-07C6-2D93-004B0801693D}"/>
              </a:ext>
            </a:extLst>
          </p:cNvPr>
          <p:cNvSpPr/>
          <p:nvPr/>
        </p:nvSpPr>
        <p:spPr>
          <a:xfrm>
            <a:off x="8006937" y="4689909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853A1A-6025-B143-D65A-992ED2094703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368BB-49B7-D14B-819F-ED843437E4F2}"/>
              </a:ext>
            </a:extLst>
          </p:cNvPr>
          <p:cNvSpPr txBox="1"/>
          <p:nvPr/>
        </p:nvSpPr>
        <p:spPr>
          <a:xfrm>
            <a:off x="618248" y="1610818"/>
            <a:ext cx="108056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Claim: </a:t>
            </a:r>
            <a:r>
              <a:rPr lang="en-US" sz="3200" dirty="0"/>
              <a:t>If u and v are mutually reachable, and v and w are mutually reachable, then u and w are mutually reachable.</a:t>
            </a:r>
          </a:p>
          <a:p>
            <a:endParaRPr lang="en-US" sz="3200" dirty="0"/>
          </a:p>
          <a:p>
            <a:r>
              <a:rPr lang="en-US" sz="3200" b="1" dirty="0"/>
              <a:t>Proof Idea: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708BF4C-6419-3AF6-BD85-566D9FC146FB}"/>
              </a:ext>
            </a:extLst>
          </p:cNvPr>
          <p:cNvSpPr/>
          <p:nvPr/>
        </p:nvSpPr>
        <p:spPr>
          <a:xfrm>
            <a:off x="2187146" y="3558746"/>
            <a:ext cx="2792627" cy="1235676"/>
          </a:xfrm>
          <a:custGeom>
            <a:avLst/>
            <a:gdLst>
              <a:gd name="connsiteX0" fmla="*/ 0 w 2792627"/>
              <a:gd name="connsiteY0" fmla="*/ 1235676 h 1235676"/>
              <a:gd name="connsiteX1" fmla="*/ 98854 w 2792627"/>
              <a:gd name="connsiteY1" fmla="*/ 1223319 h 1235676"/>
              <a:gd name="connsiteX2" fmla="*/ 222422 w 2792627"/>
              <a:gd name="connsiteY2" fmla="*/ 1198605 h 1235676"/>
              <a:gd name="connsiteX3" fmla="*/ 469557 w 2792627"/>
              <a:gd name="connsiteY3" fmla="*/ 1161535 h 1235676"/>
              <a:gd name="connsiteX4" fmla="*/ 914400 w 2792627"/>
              <a:gd name="connsiteY4" fmla="*/ 1136822 h 1235676"/>
              <a:gd name="connsiteX5" fmla="*/ 1062681 w 2792627"/>
              <a:gd name="connsiteY5" fmla="*/ 1124465 h 1235676"/>
              <a:gd name="connsiteX6" fmla="*/ 1136822 w 2792627"/>
              <a:gd name="connsiteY6" fmla="*/ 1099751 h 1235676"/>
              <a:gd name="connsiteX7" fmla="*/ 1235676 w 2792627"/>
              <a:gd name="connsiteY7" fmla="*/ 1013254 h 1235676"/>
              <a:gd name="connsiteX8" fmla="*/ 1248032 w 2792627"/>
              <a:gd name="connsiteY8" fmla="*/ 976184 h 1235676"/>
              <a:gd name="connsiteX9" fmla="*/ 1272746 w 2792627"/>
              <a:gd name="connsiteY9" fmla="*/ 914400 h 1235676"/>
              <a:gd name="connsiteX10" fmla="*/ 1309816 w 2792627"/>
              <a:gd name="connsiteY10" fmla="*/ 741405 h 1235676"/>
              <a:gd name="connsiteX11" fmla="*/ 1334530 w 2792627"/>
              <a:gd name="connsiteY11" fmla="*/ 593124 h 1235676"/>
              <a:gd name="connsiteX12" fmla="*/ 1322173 w 2792627"/>
              <a:gd name="connsiteY12" fmla="*/ 123568 h 1235676"/>
              <a:gd name="connsiteX13" fmla="*/ 1309816 w 2792627"/>
              <a:gd name="connsiteY13" fmla="*/ 86497 h 1235676"/>
              <a:gd name="connsiteX14" fmla="*/ 1285103 w 2792627"/>
              <a:gd name="connsiteY14" fmla="*/ 37070 h 1235676"/>
              <a:gd name="connsiteX15" fmla="*/ 1248032 w 2792627"/>
              <a:gd name="connsiteY15" fmla="*/ 0 h 1235676"/>
              <a:gd name="connsiteX16" fmla="*/ 1099751 w 2792627"/>
              <a:gd name="connsiteY16" fmla="*/ 24713 h 1235676"/>
              <a:gd name="connsiteX17" fmla="*/ 963827 w 2792627"/>
              <a:gd name="connsiteY17" fmla="*/ 135924 h 1235676"/>
              <a:gd name="connsiteX18" fmla="*/ 827903 w 2792627"/>
              <a:gd name="connsiteY18" fmla="*/ 333632 h 1235676"/>
              <a:gd name="connsiteX19" fmla="*/ 790832 w 2792627"/>
              <a:gd name="connsiteY19" fmla="*/ 407773 h 1235676"/>
              <a:gd name="connsiteX20" fmla="*/ 753762 w 2792627"/>
              <a:gd name="connsiteY20" fmla="*/ 506627 h 1235676"/>
              <a:gd name="connsiteX21" fmla="*/ 741405 w 2792627"/>
              <a:gd name="connsiteY21" fmla="*/ 580768 h 1235676"/>
              <a:gd name="connsiteX22" fmla="*/ 716692 w 2792627"/>
              <a:gd name="connsiteY22" fmla="*/ 667265 h 1235676"/>
              <a:gd name="connsiteX23" fmla="*/ 729049 w 2792627"/>
              <a:gd name="connsiteY23" fmla="*/ 988540 h 1235676"/>
              <a:gd name="connsiteX24" fmla="*/ 753762 w 2792627"/>
              <a:gd name="connsiteY24" fmla="*/ 1025611 h 1235676"/>
              <a:gd name="connsiteX25" fmla="*/ 840259 w 2792627"/>
              <a:gd name="connsiteY25" fmla="*/ 1112108 h 1235676"/>
              <a:gd name="connsiteX26" fmla="*/ 1013254 w 2792627"/>
              <a:gd name="connsiteY26" fmla="*/ 1161535 h 1235676"/>
              <a:gd name="connsiteX27" fmla="*/ 1309816 w 2792627"/>
              <a:gd name="connsiteY27" fmla="*/ 1136822 h 1235676"/>
              <a:gd name="connsiteX28" fmla="*/ 1532238 w 2792627"/>
              <a:gd name="connsiteY28" fmla="*/ 976184 h 1235676"/>
              <a:gd name="connsiteX29" fmla="*/ 1581665 w 2792627"/>
              <a:gd name="connsiteY29" fmla="*/ 939113 h 1235676"/>
              <a:gd name="connsiteX30" fmla="*/ 1717589 w 2792627"/>
              <a:gd name="connsiteY30" fmla="*/ 827903 h 1235676"/>
              <a:gd name="connsiteX31" fmla="*/ 1742303 w 2792627"/>
              <a:gd name="connsiteY31" fmla="*/ 790832 h 1235676"/>
              <a:gd name="connsiteX32" fmla="*/ 1841157 w 2792627"/>
              <a:gd name="connsiteY32" fmla="*/ 729049 h 1235676"/>
              <a:gd name="connsiteX33" fmla="*/ 1865870 w 2792627"/>
              <a:gd name="connsiteY33" fmla="*/ 691978 h 1235676"/>
              <a:gd name="connsiteX34" fmla="*/ 1977081 w 2792627"/>
              <a:gd name="connsiteY34" fmla="*/ 593124 h 1235676"/>
              <a:gd name="connsiteX35" fmla="*/ 2026508 w 2792627"/>
              <a:gd name="connsiteY35" fmla="*/ 518984 h 1235676"/>
              <a:gd name="connsiteX36" fmla="*/ 2051222 w 2792627"/>
              <a:gd name="connsiteY36" fmla="*/ 481913 h 1235676"/>
              <a:gd name="connsiteX37" fmla="*/ 2088292 w 2792627"/>
              <a:gd name="connsiteY37" fmla="*/ 457200 h 1235676"/>
              <a:gd name="connsiteX38" fmla="*/ 2125362 w 2792627"/>
              <a:gd name="connsiteY38" fmla="*/ 420130 h 1235676"/>
              <a:gd name="connsiteX39" fmla="*/ 2211859 w 2792627"/>
              <a:gd name="connsiteY39" fmla="*/ 395416 h 1235676"/>
              <a:gd name="connsiteX40" fmla="*/ 2471351 w 2792627"/>
              <a:gd name="connsiteY40" fmla="*/ 432486 h 1235676"/>
              <a:gd name="connsiteX41" fmla="*/ 2508422 w 2792627"/>
              <a:gd name="connsiteY41" fmla="*/ 457200 h 1235676"/>
              <a:gd name="connsiteX42" fmla="*/ 2545492 w 2792627"/>
              <a:gd name="connsiteY42" fmla="*/ 778476 h 1235676"/>
              <a:gd name="connsiteX43" fmla="*/ 2570205 w 2792627"/>
              <a:gd name="connsiteY43" fmla="*/ 852616 h 1235676"/>
              <a:gd name="connsiteX44" fmla="*/ 2594919 w 2792627"/>
              <a:gd name="connsiteY44" fmla="*/ 951470 h 1235676"/>
              <a:gd name="connsiteX45" fmla="*/ 2681416 w 2792627"/>
              <a:gd name="connsiteY45" fmla="*/ 1062681 h 1235676"/>
              <a:gd name="connsiteX46" fmla="*/ 2730843 w 2792627"/>
              <a:gd name="connsiteY46" fmla="*/ 1136822 h 1235676"/>
              <a:gd name="connsiteX47" fmla="*/ 2792627 w 2792627"/>
              <a:gd name="connsiteY47" fmla="*/ 1186249 h 123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792627" h="1235676">
                <a:moveTo>
                  <a:pt x="0" y="1235676"/>
                </a:moveTo>
                <a:cubicBezTo>
                  <a:pt x="32951" y="1231557"/>
                  <a:pt x="66098" y="1228778"/>
                  <a:pt x="98854" y="1223319"/>
                </a:cubicBezTo>
                <a:cubicBezTo>
                  <a:pt x="140288" y="1216413"/>
                  <a:pt x="180988" y="1205510"/>
                  <a:pt x="222422" y="1198605"/>
                </a:cubicBezTo>
                <a:cubicBezTo>
                  <a:pt x="319378" y="1182446"/>
                  <a:pt x="376703" y="1170821"/>
                  <a:pt x="469557" y="1161535"/>
                </a:cubicBezTo>
                <a:cubicBezTo>
                  <a:pt x="645903" y="1143900"/>
                  <a:pt x="708983" y="1145381"/>
                  <a:pt x="914400" y="1136822"/>
                </a:cubicBezTo>
                <a:cubicBezTo>
                  <a:pt x="963827" y="1132703"/>
                  <a:pt x="1013758" y="1132619"/>
                  <a:pt x="1062681" y="1124465"/>
                </a:cubicBezTo>
                <a:cubicBezTo>
                  <a:pt x="1088377" y="1120182"/>
                  <a:pt x="1136822" y="1099751"/>
                  <a:pt x="1136822" y="1099751"/>
                </a:cubicBezTo>
                <a:cubicBezTo>
                  <a:pt x="1170083" y="1074805"/>
                  <a:pt x="1211065" y="1047710"/>
                  <a:pt x="1235676" y="1013254"/>
                </a:cubicBezTo>
                <a:cubicBezTo>
                  <a:pt x="1243247" y="1002655"/>
                  <a:pt x="1243459" y="988380"/>
                  <a:pt x="1248032" y="976184"/>
                </a:cubicBezTo>
                <a:cubicBezTo>
                  <a:pt x="1255820" y="955415"/>
                  <a:pt x="1265732" y="935443"/>
                  <a:pt x="1272746" y="914400"/>
                </a:cubicBezTo>
                <a:cubicBezTo>
                  <a:pt x="1283997" y="880646"/>
                  <a:pt x="1309706" y="742067"/>
                  <a:pt x="1309816" y="741405"/>
                </a:cubicBezTo>
                <a:lnTo>
                  <a:pt x="1334530" y="593124"/>
                </a:lnTo>
                <a:cubicBezTo>
                  <a:pt x="1330411" y="436605"/>
                  <a:pt x="1329802" y="279955"/>
                  <a:pt x="1322173" y="123568"/>
                </a:cubicBezTo>
                <a:cubicBezTo>
                  <a:pt x="1321538" y="110558"/>
                  <a:pt x="1314947" y="98469"/>
                  <a:pt x="1309816" y="86497"/>
                </a:cubicBezTo>
                <a:cubicBezTo>
                  <a:pt x="1302560" y="69566"/>
                  <a:pt x="1295810" y="52059"/>
                  <a:pt x="1285103" y="37070"/>
                </a:cubicBezTo>
                <a:cubicBezTo>
                  <a:pt x="1274946" y="22850"/>
                  <a:pt x="1260389" y="12357"/>
                  <a:pt x="1248032" y="0"/>
                </a:cubicBezTo>
                <a:cubicBezTo>
                  <a:pt x="1198605" y="8238"/>
                  <a:pt x="1147288" y="8867"/>
                  <a:pt x="1099751" y="24713"/>
                </a:cubicBezTo>
                <a:cubicBezTo>
                  <a:pt x="1057613" y="38759"/>
                  <a:pt x="991470" y="103674"/>
                  <a:pt x="963827" y="135924"/>
                </a:cubicBezTo>
                <a:cubicBezTo>
                  <a:pt x="891331" y="220503"/>
                  <a:pt x="876314" y="243726"/>
                  <a:pt x="827903" y="333632"/>
                </a:cubicBezTo>
                <a:cubicBezTo>
                  <a:pt x="814803" y="357960"/>
                  <a:pt x="801716" y="382376"/>
                  <a:pt x="790832" y="407773"/>
                </a:cubicBezTo>
                <a:cubicBezTo>
                  <a:pt x="776969" y="440120"/>
                  <a:pt x="766119" y="473676"/>
                  <a:pt x="753762" y="506627"/>
                </a:cubicBezTo>
                <a:cubicBezTo>
                  <a:pt x="749643" y="531341"/>
                  <a:pt x="747039" y="556355"/>
                  <a:pt x="741405" y="580768"/>
                </a:cubicBezTo>
                <a:cubicBezTo>
                  <a:pt x="734662" y="609986"/>
                  <a:pt x="717600" y="637293"/>
                  <a:pt x="716692" y="667265"/>
                </a:cubicBezTo>
                <a:cubicBezTo>
                  <a:pt x="713446" y="774387"/>
                  <a:pt x="718021" y="881938"/>
                  <a:pt x="729049" y="988540"/>
                </a:cubicBezTo>
                <a:cubicBezTo>
                  <a:pt x="730577" y="1003312"/>
                  <a:pt x="745130" y="1013526"/>
                  <a:pt x="753762" y="1025611"/>
                </a:cubicBezTo>
                <a:cubicBezTo>
                  <a:pt x="779420" y="1061533"/>
                  <a:pt x="798125" y="1092662"/>
                  <a:pt x="840259" y="1112108"/>
                </a:cubicBezTo>
                <a:cubicBezTo>
                  <a:pt x="907111" y="1142963"/>
                  <a:pt x="947705" y="1148425"/>
                  <a:pt x="1013254" y="1161535"/>
                </a:cubicBezTo>
                <a:cubicBezTo>
                  <a:pt x="1112108" y="1153297"/>
                  <a:pt x="1214055" y="1162703"/>
                  <a:pt x="1309816" y="1136822"/>
                </a:cubicBezTo>
                <a:cubicBezTo>
                  <a:pt x="1432995" y="1103531"/>
                  <a:pt x="1454840" y="1044983"/>
                  <a:pt x="1532238" y="976184"/>
                </a:cubicBezTo>
                <a:cubicBezTo>
                  <a:pt x="1547631" y="962502"/>
                  <a:pt x="1566272" y="952795"/>
                  <a:pt x="1581665" y="939113"/>
                </a:cubicBezTo>
                <a:cubicBezTo>
                  <a:pt x="1705841" y="828735"/>
                  <a:pt x="1577007" y="921625"/>
                  <a:pt x="1717589" y="827903"/>
                </a:cubicBezTo>
                <a:cubicBezTo>
                  <a:pt x="1725827" y="815546"/>
                  <a:pt x="1731802" y="801333"/>
                  <a:pt x="1742303" y="790832"/>
                </a:cubicBezTo>
                <a:cubicBezTo>
                  <a:pt x="1774385" y="758750"/>
                  <a:pt x="1802004" y="748625"/>
                  <a:pt x="1841157" y="729049"/>
                </a:cubicBezTo>
                <a:cubicBezTo>
                  <a:pt x="1849395" y="716692"/>
                  <a:pt x="1855369" y="702479"/>
                  <a:pt x="1865870" y="691978"/>
                </a:cubicBezTo>
                <a:cubicBezTo>
                  <a:pt x="1940160" y="617687"/>
                  <a:pt x="1873283" y="748820"/>
                  <a:pt x="1977081" y="593124"/>
                </a:cubicBezTo>
                <a:lnTo>
                  <a:pt x="2026508" y="518984"/>
                </a:lnTo>
                <a:cubicBezTo>
                  <a:pt x="2034746" y="506627"/>
                  <a:pt x="2038865" y="490151"/>
                  <a:pt x="2051222" y="481913"/>
                </a:cubicBezTo>
                <a:cubicBezTo>
                  <a:pt x="2063579" y="473675"/>
                  <a:pt x="2076883" y="466707"/>
                  <a:pt x="2088292" y="457200"/>
                </a:cubicBezTo>
                <a:cubicBezTo>
                  <a:pt x="2101717" y="446013"/>
                  <a:pt x="2110822" y="429823"/>
                  <a:pt x="2125362" y="420130"/>
                </a:cubicBezTo>
                <a:cubicBezTo>
                  <a:pt x="2135999" y="413039"/>
                  <a:pt x="2205267" y="397064"/>
                  <a:pt x="2211859" y="395416"/>
                </a:cubicBezTo>
                <a:cubicBezTo>
                  <a:pt x="2380792" y="405353"/>
                  <a:pt x="2374817" y="377324"/>
                  <a:pt x="2471351" y="432486"/>
                </a:cubicBezTo>
                <a:cubicBezTo>
                  <a:pt x="2484246" y="439854"/>
                  <a:pt x="2496065" y="448962"/>
                  <a:pt x="2508422" y="457200"/>
                </a:cubicBezTo>
                <a:cubicBezTo>
                  <a:pt x="2567844" y="635470"/>
                  <a:pt x="2504519" y="423377"/>
                  <a:pt x="2545492" y="778476"/>
                </a:cubicBezTo>
                <a:cubicBezTo>
                  <a:pt x="2548478" y="804354"/>
                  <a:pt x="2565096" y="827072"/>
                  <a:pt x="2570205" y="852616"/>
                </a:cubicBezTo>
                <a:cubicBezTo>
                  <a:pt x="2573629" y="869735"/>
                  <a:pt x="2583044" y="930096"/>
                  <a:pt x="2594919" y="951470"/>
                </a:cubicBezTo>
                <a:cubicBezTo>
                  <a:pt x="2674392" y="1094521"/>
                  <a:pt x="2611369" y="972620"/>
                  <a:pt x="2681416" y="1062681"/>
                </a:cubicBezTo>
                <a:cubicBezTo>
                  <a:pt x="2699651" y="1086126"/>
                  <a:pt x="2706129" y="1120346"/>
                  <a:pt x="2730843" y="1136822"/>
                </a:cubicBezTo>
                <a:cubicBezTo>
                  <a:pt x="2777607" y="1167997"/>
                  <a:pt x="2757412" y="1151034"/>
                  <a:pt x="2792627" y="1186249"/>
                </a:cubicBez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DBA82A2-E5B1-1003-911A-1C73D9F0743E}"/>
              </a:ext>
            </a:extLst>
          </p:cNvPr>
          <p:cNvSpPr/>
          <p:nvPr/>
        </p:nvSpPr>
        <p:spPr>
          <a:xfrm>
            <a:off x="2347784" y="5338119"/>
            <a:ext cx="2619632" cy="543697"/>
          </a:xfrm>
          <a:custGeom>
            <a:avLst/>
            <a:gdLst>
              <a:gd name="connsiteX0" fmla="*/ 2619632 w 2619632"/>
              <a:gd name="connsiteY0" fmla="*/ 98854 h 543697"/>
              <a:gd name="connsiteX1" fmla="*/ 2496065 w 2619632"/>
              <a:gd name="connsiteY1" fmla="*/ 197708 h 543697"/>
              <a:gd name="connsiteX2" fmla="*/ 2446638 w 2619632"/>
              <a:gd name="connsiteY2" fmla="*/ 222422 h 543697"/>
              <a:gd name="connsiteX3" fmla="*/ 2236573 w 2619632"/>
              <a:gd name="connsiteY3" fmla="*/ 333632 h 543697"/>
              <a:gd name="connsiteX4" fmla="*/ 2088292 w 2619632"/>
              <a:gd name="connsiteY4" fmla="*/ 407773 h 543697"/>
              <a:gd name="connsiteX5" fmla="*/ 1902940 w 2619632"/>
              <a:gd name="connsiteY5" fmla="*/ 469557 h 543697"/>
              <a:gd name="connsiteX6" fmla="*/ 1804086 w 2619632"/>
              <a:gd name="connsiteY6" fmla="*/ 481913 h 543697"/>
              <a:gd name="connsiteX7" fmla="*/ 1717589 w 2619632"/>
              <a:gd name="connsiteY7" fmla="*/ 506627 h 543697"/>
              <a:gd name="connsiteX8" fmla="*/ 1618735 w 2619632"/>
              <a:gd name="connsiteY8" fmla="*/ 518984 h 543697"/>
              <a:gd name="connsiteX9" fmla="*/ 1346886 w 2619632"/>
              <a:gd name="connsiteY9" fmla="*/ 543697 h 543697"/>
              <a:gd name="connsiteX10" fmla="*/ 852616 w 2619632"/>
              <a:gd name="connsiteY10" fmla="*/ 531340 h 543697"/>
              <a:gd name="connsiteX11" fmla="*/ 790832 w 2619632"/>
              <a:gd name="connsiteY11" fmla="*/ 506627 h 543697"/>
              <a:gd name="connsiteX12" fmla="*/ 654908 w 2619632"/>
              <a:gd name="connsiteY12" fmla="*/ 469557 h 543697"/>
              <a:gd name="connsiteX13" fmla="*/ 568411 w 2619632"/>
              <a:gd name="connsiteY13" fmla="*/ 432486 h 543697"/>
              <a:gd name="connsiteX14" fmla="*/ 518984 w 2619632"/>
              <a:gd name="connsiteY14" fmla="*/ 407773 h 543697"/>
              <a:gd name="connsiteX15" fmla="*/ 407773 w 2619632"/>
              <a:gd name="connsiteY15" fmla="*/ 284205 h 543697"/>
              <a:gd name="connsiteX16" fmla="*/ 383059 w 2619632"/>
              <a:gd name="connsiteY16" fmla="*/ 234778 h 543697"/>
              <a:gd name="connsiteX17" fmla="*/ 271848 w 2619632"/>
              <a:gd name="connsiteY17" fmla="*/ 135924 h 543697"/>
              <a:gd name="connsiteX18" fmla="*/ 197708 w 2619632"/>
              <a:gd name="connsiteY18" fmla="*/ 111211 h 543697"/>
              <a:gd name="connsiteX19" fmla="*/ 160638 w 2619632"/>
              <a:gd name="connsiteY19" fmla="*/ 74140 h 543697"/>
              <a:gd name="connsiteX20" fmla="*/ 86497 w 2619632"/>
              <a:gd name="connsiteY20" fmla="*/ 49427 h 543697"/>
              <a:gd name="connsiteX21" fmla="*/ 49427 w 2619632"/>
              <a:gd name="connsiteY21" fmla="*/ 37070 h 543697"/>
              <a:gd name="connsiteX22" fmla="*/ 12357 w 2619632"/>
              <a:gd name="connsiteY22" fmla="*/ 24713 h 543697"/>
              <a:gd name="connsiteX23" fmla="*/ 0 w 2619632"/>
              <a:gd name="connsiteY23" fmla="*/ 0 h 543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19632" h="543697">
                <a:moveTo>
                  <a:pt x="2619632" y="98854"/>
                </a:moveTo>
                <a:cubicBezTo>
                  <a:pt x="2578443" y="131805"/>
                  <a:pt x="2538988" y="167049"/>
                  <a:pt x="2496065" y="197708"/>
                </a:cubicBezTo>
                <a:cubicBezTo>
                  <a:pt x="2481076" y="208415"/>
                  <a:pt x="2462433" y="212945"/>
                  <a:pt x="2446638" y="222422"/>
                </a:cubicBezTo>
                <a:cubicBezTo>
                  <a:pt x="2248866" y="341085"/>
                  <a:pt x="2537306" y="189804"/>
                  <a:pt x="2236573" y="333632"/>
                </a:cubicBezTo>
                <a:cubicBezTo>
                  <a:pt x="2186720" y="357475"/>
                  <a:pt x="2140035" y="388370"/>
                  <a:pt x="2088292" y="407773"/>
                </a:cubicBezTo>
                <a:cubicBezTo>
                  <a:pt x="2030537" y="429431"/>
                  <a:pt x="1964332" y="457279"/>
                  <a:pt x="1902940" y="469557"/>
                </a:cubicBezTo>
                <a:cubicBezTo>
                  <a:pt x="1870377" y="476070"/>
                  <a:pt x="1837037" y="477794"/>
                  <a:pt x="1804086" y="481913"/>
                </a:cubicBezTo>
                <a:cubicBezTo>
                  <a:pt x="1775254" y="490151"/>
                  <a:pt x="1746993" y="500746"/>
                  <a:pt x="1717589" y="506627"/>
                </a:cubicBezTo>
                <a:cubicBezTo>
                  <a:pt x="1685026" y="513140"/>
                  <a:pt x="1651651" y="514595"/>
                  <a:pt x="1618735" y="518984"/>
                </a:cubicBezTo>
                <a:cubicBezTo>
                  <a:pt x="1449837" y="541503"/>
                  <a:pt x="1606163" y="526412"/>
                  <a:pt x="1346886" y="543697"/>
                </a:cubicBezTo>
                <a:cubicBezTo>
                  <a:pt x="1182129" y="539578"/>
                  <a:pt x="1017059" y="542303"/>
                  <a:pt x="852616" y="531340"/>
                </a:cubicBezTo>
                <a:cubicBezTo>
                  <a:pt x="830484" y="529865"/>
                  <a:pt x="811678" y="514207"/>
                  <a:pt x="790832" y="506627"/>
                </a:cubicBezTo>
                <a:cubicBezTo>
                  <a:pt x="714181" y="478754"/>
                  <a:pt x="728197" y="484214"/>
                  <a:pt x="654908" y="469557"/>
                </a:cubicBezTo>
                <a:cubicBezTo>
                  <a:pt x="626076" y="457200"/>
                  <a:pt x="596968" y="445467"/>
                  <a:pt x="568411" y="432486"/>
                </a:cubicBezTo>
                <a:cubicBezTo>
                  <a:pt x="551642" y="424864"/>
                  <a:pt x="533241" y="419437"/>
                  <a:pt x="518984" y="407773"/>
                </a:cubicBezTo>
                <a:cubicBezTo>
                  <a:pt x="475768" y="372415"/>
                  <a:pt x="435514" y="332753"/>
                  <a:pt x="407773" y="284205"/>
                </a:cubicBezTo>
                <a:cubicBezTo>
                  <a:pt x="398634" y="268212"/>
                  <a:pt x="394566" y="249162"/>
                  <a:pt x="383059" y="234778"/>
                </a:cubicBezTo>
                <a:cubicBezTo>
                  <a:pt x="367631" y="215493"/>
                  <a:pt x="308588" y="152253"/>
                  <a:pt x="271848" y="135924"/>
                </a:cubicBezTo>
                <a:cubicBezTo>
                  <a:pt x="248043" y="125344"/>
                  <a:pt x="197708" y="111211"/>
                  <a:pt x="197708" y="111211"/>
                </a:cubicBezTo>
                <a:cubicBezTo>
                  <a:pt x="185351" y="98854"/>
                  <a:pt x="175914" y="82627"/>
                  <a:pt x="160638" y="74140"/>
                </a:cubicBezTo>
                <a:cubicBezTo>
                  <a:pt x="137866" y="61489"/>
                  <a:pt x="111211" y="57665"/>
                  <a:pt x="86497" y="49427"/>
                </a:cubicBezTo>
                <a:lnTo>
                  <a:pt x="49427" y="37070"/>
                </a:lnTo>
                <a:cubicBezTo>
                  <a:pt x="37070" y="32951"/>
                  <a:pt x="18182" y="36363"/>
                  <a:pt x="12357" y="24713"/>
                </a:cubicBezTo>
                <a:lnTo>
                  <a:pt x="0" y="0"/>
                </a:ln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A3230A5-9478-A596-4BA9-677415C31FD5}"/>
              </a:ext>
            </a:extLst>
          </p:cNvPr>
          <p:cNvSpPr/>
          <p:nvPr/>
        </p:nvSpPr>
        <p:spPr>
          <a:xfrm>
            <a:off x="5375189" y="3594675"/>
            <a:ext cx="2557849" cy="1595163"/>
          </a:xfrm>
          <a:custGeom>
            <a:avLst/>
            <a:gdLst>
              <a:gd name="connsiteX0" fmla="*/ 0 w 2557849"/>
              <a:gd name="connsiteY0" fmla="*/ 1175033 h 1595163"/>
              <a:gd name="connsiteX1" fmla="*/ 24714 w 2557849"/>
              <a:gd name="connsiteY1" fmla="*/ 989682 h 1595163"/>
              <a:gd name="connsiteX2" fmla="*/ 49427 w 2557849"/>
              <a:gd name="connsiteY2" fmla="*/ 890828 h 1595163"/>
              <a:gd name="connsiteX3" fmla="*/ 61784 w 2557849"/>
              <a:gd name="connsiteY3" fmla="*/ 829044 h 1595163"/>
              <a:gd name="connsiteX4" fmla="*/ 86497 w 2557849"/>
              <a:gd name="connsiteY4" fmla="*/ 297703 h 1595163"/>
              <a:gd name="connsiteX5" fmla="*/ 98854 w 2557849"/>
              <a:gd name="connsiteY5" fmla="*/ 248276 h 1595163"/>
              <a:gd name="connsiteX6" fmla="*/ 172995 w 2557849"/>
              <a:gd name="connsiteY6" fmla="*/ 174136 h 1595163"/>
              <a:gd name="connsiteX7" fmla="*/ 222422 w 2557849"/>
              <a:gd name="connsiteY7" fmla="*/ 124709 h 1595163"/>
              <a:gd name="connsiteX8" fmla="*/ 333633 w 2557849"/>
              <a:gd name="connsiteY8" fmla="*/ 62925 h 1595163"/>
              <a:gd name="connsiteX9" fmla="*/ 383060 w 2557849"/>
              <a:gd name="connsiteY9" fmla="*/ 50568 h 1595163"/>
              <a:gd name="connsiteX10" fmla="*/ 630195 w 2557849"/>
              <a:gd name="connsiteY10" fmla="*/ 38211 h 1595163"/>
              <a:gd name="connsiteX11" fmla="*/ 716692 w 2557849"/>
              <a:gd name="connsiteY11" fmla="*/ 149422 h 1595163"/>
              <a:gd name="connsiteX12" fmla="*/ 729049 w 2557849"/>
              <a:gd name="connsiteY12" fmla="*/ 186493 h 1595163"/>
              <a:gd name="connsiteX13" fmla="*/ 753762 w 2557849"/>
              <a:gd name="connsiteY13" fmla="*/ 223563 h 1595163"/>
              <a:gd name="connsiteX14" fmla="*/ 790833 w 2557849"/>
              <a:gd name="connsiteY14" fmla="*/ 310060 h 1595163"/>
              <a:gd name="connsiteX15" fmla="*/ 815546 w 2557849"/>
              <a:gd name="connsiteY15" fmla="*/ 470698 h 1595163"/>
              <a:gd name="connsiteX16" fmla="*/ 827903 w 2557849"/>
              <a:gd name="connsiteY16" fmla="*/ 507768 h 1595163"/>
              <a:gd name="connsiteX17" fmla="*/ 840260 w 2557849"/>
              <a:gd name="connsiteY17" fmla="*/ 594266 h 1595163"/>
              <a:gd name="connsiteX18" fmla="*/ 827903 w 2557849"/>
              <a:gd name="connsiteY18" fmla="*/ 853757 h 1595163"/>
              <a:gd name="connsiteX19" fmla="*/ 803189 w 2557849"/>
              <a:gd name="connsiteY19" fmla="*/ 1014395 h 1595163"/>
              <a:gd name="connsiteX20" fmla="*/ 815546 w 2557849"/>
              <a:gd name="connsiteY20" fmla="*/ 1261530 h 1595163"/>
              <a:gd name="connsiteX21" fmla="*/ 840260 w 2557849"/>
              <a:gd name="connsiteY21" fmla="*/ 1298601 h 1595163"/>
              <a:gd name="connsiteX22" fmla="*/ 914400 w 2557849"/>
              <a:gd name="connsiteY22" fmla="*/ 1348028 h 1595163"/>
              <a:gd name="connsiteX23" fmla="*/ 951470 w 2557849"/>
              <a:gd name="connsiteY23" fmla="*/ 1372741 h 1595163"/>
              <a:gd name="connsiteX24" fmla="*/ 988541 w 2557849"/>
              <a:gd name="connsiteY24" fmla="*/ 1397455 h 1595163"/>
              <a:gd name="connsiteX25" fmla="*/ 1025611 w 2557849"/>
              <a:gd name="connsiteY25" fmla="*/ 1409811 h 1595163"/>
              <a:gd name="connsiteX26" fmla="*/ 1062681 w 2557849"/>
              <a:gd name="connsiteY26" fmla="*/ 1397455 h 1595163"/>
              <a:gd name="connsiteX27" fmla="*/ 1099752 w 2557849"/>
              <a:gd name="connsiteY27" fmla="*/ 1310957 h 1595163"/>
              <a:gd name="connsiteX28" fmla="*/ 1149179 w 2557849"/>
              <a:gd name="connsiteY28" fmla="*/ 1187390 h 1595163"/>
              <a:gd name="connsiteX29" fmla="*/ 1161535 w 2557849"/>
              <a:gd name="connsiteY29" fmla="*/ 1150320 h 1595163"/>
              <a:gd name="connsiteX30" fmla="*/ 1173892 w 2557849"/>
              <a:gd name="connsiteY30" fmla="*/ 1113249 h 1595163"/>
              <a:gd name="connsiteX31" fmla="*/ 1173892 w 2557849"/>
              <a:gd name="connsiteY31" fmla="*/ 458341 h 1595163"/>
              <a:gd name="connsiteX32" fmla="*/ 1198606 w 2557849"/>
              <a:gd name="connsiteY32" fmla="*/ 421271 h 1595163"/>
              <a:gd name="connsiteX33" fmla="*/ 1210962 w 2557849"/>
              <a:gd name="connsiteY33" fmla="*/ 384201 h 1595163"/>
              <a:gd name="connsiteX34" fmla="*/ 1285103 w 2557849"/>
              <a:gd name="connsiteY34" fmla="*/ 322417 h 1595163"/>
              <a:gd name="connsiteX35" fmla="*/ 1322173 w 2557849"/>
              <a:gd name="connsiteY35" fmla="*/ 310060 h 1595163"/>
              <a:gd name="connsiteX36" fmla="*/ 1421027 w 2557849"/>
              <a:gd name="connsiteY36" fmla="*/ 272990 h 1595163"/>
              <a:gd name="connsiteX37" fmla="*/ 1594022 w 2557849"/>
              <a:gd name="connsiteY37" fmla="*/ 285347 h 1595163"/>
              <a:gd name="connsiteX38" fmla="*/ 1668162 w 2557849"/>
              <a:gd name="connsiteY38" fmla="*/ 359487 h 1595163"/>
              <a:gd name="connsiteX39" fmla="*/ 1680519 w 2557849"/>
              <a:gd name="connsiteY39" fmla="*/ 396557 h 1595163"/>
              <a:gd name="connsiteX40" fmla="*/ 1692876 w 2557849"/>
              <a:gd name="connsiteY40" fmla="*/ 878471 h 1595163"/>
              <a:gd name="connsiteX41" fmla="*/ 1680519 w 2557849"/>
              <a:gd name="connsiteY41" fmla="*/ 927898 h 1595163"/>
              <a:gd name="connsiteX42" fmla="*/ 1668162 w 2557849"/>
              <a:gd name="connsiteY42" fmla="*/ 989682 h 1595163"/>
              <a:gd name="connsiteX43" fmla="*/ 1643449 w 2557849"/>
              <a:gd name="connsiteY43" fmla="*/ 1137963 h 1595163"/>
              <a:gd name="connsiteX44" fmla="*/ 1655806 w 2557849"/>
              <a:gd name="connsiteY44" fmla="*/ 1422168 h 1595163"/>
              <a:gd name="connsiteX45" fmla="*/ 1668162 w 2557849"/>
              <a:gd name="connsiteY45" fmla="*/ 1471595 h 1595163"/>
              <a:gd name="connsiteX46" fmla="*/ 1767016 w 2557849"/>
              <a:gd name="connsiteY46" fmla="*/ 1558093 h 1595163"/>
              <a:gd name="connsiteX47" fmla="*/ 1890584 w 2557849"/>
              <a:gd name="connsiteY47" fmla="*/ 1595163 h 1595163"/>
              <a:gd name="connsiteX48" fmla="*/ 2075935 w 2557849"/>
              <a:gd name="connsiteY48" fmla="*/ 1582806 h 1595163"/>
              <a:gd name="connsiteX49" fmla="*/ 2150076 w 2557849"/>
              <a:gd name="connsiteY49" fmla="*/ 1558093 h 1595163"/>
              <a:gd name="connsiteX50" fmla="*/ 2224216 w 2557849"/>
              <a:gd name="connsiteY50" fmla="*/ 1533379 h 1595163"/>
              <a:gd name="connsiteX51" fmla="*/ 2372497 w 2557849"/>
              <a:gd name="connsiteY51" fmla="*/ 1483952 h 1595163"/>
              <a:gd name="connsiteX52" fmla="*/ 2458995 w 2557849"/>
              <a:gd name="connsiteY52" fmla="*/ 1459239 h 1595163"/>
              <a:gd name="connsiteX53" fmla="*/ 2557849 w 2557849"/>
              <a:gd name="connsiteY53" fmla="*/ 1459239 h 1595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557849" h="1595163">
                <a:moveTo>
                  <a:pt x="0" y="1175033"/>
                </a:moveTo>
                <a:cubicBezTo>
                  <a:pt x="3007" y="1150974"/>
                  <a:pt x="19029" y="1018106"/>
                  <a:pt x="24714" y="989682"/>
                </a:cubicBezTo>
                <a:cubicBezTo>
                  <a:pt x="31375" y="956376"/>
                  <a:pt x="42766" y="924134"/>
                  <a:pt x="49427" y="890828"/>
                </a:cubicBezTo>
                <a:lnTo>
                  <a:pt x="61784" y="829044"/>
                </a:lnTo>
                <a:cubicBezTo>
                  <a:pt x="66598" y="655729"/>
                  <a:pt x="54804" y="472019"/>
                  <a:pt x="86497" y="297703"/>
                </a:cubicBezTo>
                <a:cubicBezTo>
                  <a:pt x="89535" y="280994"/>
                  <a:pt x="92164" y="263886"/>
                  <a:pt x="98854" y="248276"/>
                </a:cubicBezTo>
                <a:cubicBezTo>
                  <a:pt x="118131" y="203297"/>
                  <a:pt x="135069" y="207321"/>
                  <a:pt x="172995" y="174136"/>
                </a:cubicBezTo>
                <a:cubicBezTo>
                  <a:pt x="190530" y="158793"/>
                  <a:pt x="204030" y="139014"/>
                  <a:pt x="222422" y="124709"/>
                </a:cubicBezTo>
                <a:cubicBezTo>
                  <a:pt x="237064" y="113321"/>
                  <a:pt x="310995" y="71414"/>
                  <a:pt x="333633" y="62925"/>
                </a:cubicBezTo>
                <a:cubicBezTo>
                  <a:pt x="349534" y="56962"/>
                  <a:pt x="366584" y="54687"/>
                  <a:pt x="383060" y="50568"/>
                </a:cubicBezTo>
                <a:cubicBezTo>
                  <a:pt x="462764" y="-2568"/>
                  <a:pt x="479591" y="-24540"/>
                  <a:pt x="630195" y="38211"/>
                </a:cubicBezTo>
                <a:cubicBezTo>
                  <a:pt x="673545" y="56274"/>
                  <a:pt x="716692" y="149422"/>
                  <a:pt x="716692" y="149422"/>
                </a:cubicBezTo>
                <a:cubicBezTo>
                  <a:pt x="720811" y="161779"/>
                  <a:pt x="723224" y="174843"/>
                  <a:pt x="729049" y="186493"/>
                </a:cubicBezTo>
                <a:cubicBezTo>
                  <a:pt x="735690" y="199776"/>
                  <a:pt x="747912" y="209913"/>
                  <a:pt x="753762" y="223563"/>
                </a:cubicBezTo>
                <a:cubicBezTo>
                  <a:pt x="801635" y="335268"/>
                  <a:pt x="728790" y="216998"/>
                  <a:pt x="790833" y="310060"/>
                </a:cubicBezTo>
                <a:cubicBezTo>
                  <a:pt x="798336" y="370088"/>
                  <a:pt x="801393" y="414087"/>
                  <a:pt x="815546" y="470698"/>
                </a:cubicBezTo>
                <a:cubicBezTo>
                  <a:pt x="818705" y="483334"/>
                  <a:pt x="823784" y="495411"/>
                  <a:pt x="827903" y="507768"/>
                </a:cubicBezTo>
                <a:cubicBezTo>
                  <a:pt x="832022" y="536601"/>
                  <a:pt x="840260" y="565141"/>
                  <a:pt x="840260" y="594266"/>
                </a:cubicBezTo>
                <a:cubicBezTo>
                  <a:pt x="840260" y="680861"/>
                  <a:pt x="834073" y="767382"/>
                  <a:pt x="827903" y="853757"/>
                </a:cubicBezTo>
                <a:cubicBezTo>
                  <a:pt x="825915" y="881585"/>
                  <a:pt x="808366" y="983331"/>
                  <a:pt x="803189" y="1014395"/>
                </a:cubicBezTo>
                <a:cubicBezTo>
                  <a:pt x="807308" y="1096773"/>
                  <a:pt x="804878" y="1179742"/>
                  <a:pt x="815546" y="1261530"/>
                </a:cubicBezTo>
                <a:cubicBezTo>
                  <a:pt x="817467" y="1276257"/>
                  <a:pt x="829083" y="1288821"/>
                  <a:pt x="840260" y="1298601"/>
                </a:cubicBezTo>
                <a:cubicBezTo>
                  <a:pt x="862613" y="1318160"/>
                  <a:pt x="889687" y="1331552"/>
                  <a:pt x="914400" y="1348028"/>
                </a:cubicBezTo>
                <a:lnTo>
                  <a:pt x="951470" y="1372741"/>
                </a:lnTo>
                <a:cubicBezTo>
                  <a:pt x="963827" y="1380979"/>
                  <a:pt x="974452" y="1392759"/>
                  <a:pt x="988541" y="1397455"/>
                </a:cubicBezTo>
                <a:lnTo>
                  <a:pt x="1025611" y="1409811"/>
                </a:lnTo>
                <a:cubicBezTo>
                  <a:pt x="1037968" y="1405692"/>
                  <a:pt x="1053471" y="1406665"/>
                  <a:pt x="1062681" y="1397455"/>
                </a:cubicBezTo>
                <a:cubicBezTo>
                  <a:pt x="1083173" y="1376964"/>
                  <a:pt x="1088675" y="1336804"/>
                  <a:pt x="1099752" y="1310957"/>
                </a:cubicBezTo>
                <a:cubicBezTo>
                  <a:pt x="1154294" y="1183690"/>
                  <a:pt x="1092930" y="1356137"/>
                  <a:pt x="1149179" y="1187390"/>
                </a:cubicBezTo>
                <a:lnTo>
                  <a:pt x="1161535" y="1150320"/>
                </a:lnTo>
                <a:lnTo>
                  <a:pt x="1173892" y="1113249"/>
                </a:lnTo>
                <a:cubicBezTo>
                  <a:pt x="1171684" y="1029352"/>
                  <a:pt x="1146462" y="622919"/>
                  <a:pt x="1173892" y="458341"/>
                </a:cubicBezTo>
                <a:cubicBezTo>
                  <a:pt x="1176334" y="443692"/>
                  <a:pt x="1190368" y="433628"/>
                  <a:pt x="1198606" y="421271"/>
                </a:cubicBezTo>
                <a:cubicBezTo>
                  <a:pt x="1202725" y="408914"/>
                  <a:pt x="1203737" y="395038"/>
                  <a:pt x="1210962" y="384201"/>
                </a:cubicBezTo>
                <a:cubicBezTo>
                  <a:pt x="1224626" y="363704"/>
                  <a:pt x="1262308" y="333815"/>
                  <a:pt x="1285103" y="322417"/>
                </a:cubicBezTo>
                <a:cubicBezTo>
                  <a:pt x="1296753" y="316592"/>
                  <a:pt x="1310523" y="315885"/>
                  <a:pt x="1322173" y="310060"/>
                </a:cubicBezTo>
                <a:cubicBezTo>
                  <a:pt x="1407020" y="267637"/>
                  <a:pt x="1301827" y="296830"/>
                  <a:pt x="1421027" y="272990"/>
                </a:cubicBezTo>
                <a:cubicBezTo>
                  <a:pt x="1478692" y="277109"/>
                  <a:pt x="1539456" y="266249"/>
                  <a:pt x="1594022" y="285347"/>
                </a:cubicBezTo>
                <a:cubicBezTo>
                  <a:pt x="1627010" y="296893"/>
                  <a:pt x="1668162" y="359487"/>
                  <a:pt x="1668162" y="359487"/>
                </a:cubicBezTo>
                <a:cubicBezTo>
                  <a:pt x="1672281" y="371844"/>
                  <a:pt x="1675945" y="384361"/>
                  <a:pt x="1680519" y="396557"/>
                </a:cubicBezTo>
                <a:cubicBezTo>
                  <a:pt x="1755251" y="595838"/>
                  <a:pt x="1718620" y="389341"/>
                  <a:pt x="1692876" y="878471"/>
                </a:cubicBezTo>
                <a:cubicBezTo>
                  <a:pt x="1691983" y="895430"/>
                  <a:pt x="1684203" y="911320"/>
                  <a:pt x="1680519" y="927898"/>
                </a:cubicBezTo>
                <a:cubicBezTo>
                  <a:pt x="1675963" y="948400"/>
                  <a:pt x="1671812" y="968999"/>
                  <a:pt x="1668162" y="989682"/>
                </a:cubicBezTo>
                <a:cubicBezTo>
                  <a:pt x="1659454" y="1039028"/>
                  <a:pt x="1643449" y="1137963"/>
                  <a:pt x="1643449" y="1137963"/>
                </a:cubicBezTo>
                <a:cubicBezTo>
                  <a:pt x="1647568" y="1232698"/>
                  <a:pt x="1648801" y="1327603"/>
                  <a:pt x="1655806" y="1422168"/>
                </a:cubicBezTo>
                <a:cubicBezTo>
                  <a:pt x="1657061" y="1439104"/>
                  <a:pt x="1661472" y="1455985"/>
                  <a:pt x="1668162" y="1471595"/>
                </a:cubicBezTo>
                <a:cubicBezTo>
                  <a:pt x="1684981" y="1510839"/>
                  <a:pt x="1729260" y="1545508"/>
                  <a:pt x="1767016" y="1558093"/>
                </a:cubicBezTo>
                <a:cubicBezTo>
                  <a:pt x="1857268" y="1588176"/>
                  <a:pt x="1815884" y="1576488"/>
                  <a:pt x="1890584" y="1595163"/>
                </a:cubicBezTo>
                <a:cubicBezTo>
                  <a:pt x="1952368" y="1591044"/>
                  <a:pt x="2014637" y="1591563"/>
                  <a:pt x="2075935" y="1582806"/>
                </a:cubicBezTo>
                <a:cubicBezTo>
                  <a:pt x="2101724" y="1579122"/>
                  <a:pt x="2125362" y="1566331"/>
                  <a:pt x="2150076" y="1558093"/>
                </a:cubicBezTo>
                <a:lnTo>
                  <a:pt x="2224216" y="1533379"/>
                </a:lnTo>
                <a:lnTo>
                  <a:pt x="2372497" y="1483952"/>
                </a:lnTo>
                <a:cubicBezTo>
                  <a:pt x="2393947" y="1476802"/>
                  <a:pt x="2438304" y="1460963"/>
                  <a:pt x="2458995" y="1459239"/>
                </a:cubicBezTo>
                <a:cubicBezTo>
                  <a:pt x="2491833" y="1456503"/>
                  <a:pt x="2524898" y="1459239"/>
                  <a:pt x="2557849" y="1459239"/>
                </a:cubicBez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BB948B1-4DCB-14D3-BB64-836C9B20212D}"/>
              </a:ext>
            </a:extLst>
          </p:cNvPr>
          <p:cNvSpPr/>
          <p:nvPr/>
        </p:nvSpPr>
        <p:spPr>
          <a:xfrm>
            <a:off x="4905632" y="5511114"/>
            <a:ext cx="3410465" cy="1102250"/>
          </a:xfrm>
          <a:custGeom>
            <a:avLst/>
            <a:gdLst>
              <a:gd name="connsiteX0" fmla="*/ 3410465 w 3410465"/>
              <a:gd name="connsiteY0" fmla="*/ 0 h 1102250"/>
              <a:gd name="connsiteX1" fmla="*/ 3311611 w 3410465"/>
              <a:gd name="connsiteY1" fmla="*/ 111210 h 1102250"/>
              <a:gd name="connsiteX2" fmla="*/ 3212757 w 3410465"/>
              <a:gd name="connsiteY2" fmla="*/ 197708 h 1102250"/>
              <a:gd name="connsiteX3" fmla="*/ 3188044 w 3410465"/>
              <a:gd name="connsiteY3" fmla="*/ 234778 h 1102250"/>
              <a:gd name="connsiteX4" fmla="*/ 3150973 w 3410465"/>
              <a:gd name="connsiteY4" fmla="*/ 271848 h 1102250"/>
              <a:gd name="connsiteX5" fmla="*/ 3126260 w 3410465"/>
              <a:gd name="connsiteY5" fmla="*/ 308918 h 1102250"/>
              <a:gd name="connsiteX6" fmla="*/ 3089190 w 3410465"/>
              <a:gd name="connsiteY6" fmla="*/ 345989 h 1102250"/>
              <a:gd name="connsiteX7" fmla="*/ 3064476 w 3410465"/>
              <a:gd name="connsiteY7" fmla="*/ 383059 h 1102250"/>
              <a:gd name="connsiteX8" fmla="*/ 2990336 w 3410465"/>
              <a:gd name="connsiteY8" fmla="*/ 469556 h 1102250"/>
              <a:gd name="connsiteX9" fmla="*/ 2916195 w 3410465"/>
              <a:gd name="connsiteY9" fmla="*/ 568410 h 1102250"/>
              <a:gd name="connsiteX10" fmla="*/ 2842054 w 3410465"/>
              <a:gd name="connsiteY10" fmla="*/ 642551 h 1102250"/>
              <a:gd name="connsiteX11" fmla="*/ 2718487 w 3410465"/>
              <a:gd name="connsiteY11" fmla="*/ 766118 h 1102250"/>
              <a:gd name="connsiteX12" fmla="*/ 2681417 w 3410465"/>
              <a:gd name="connsiteY12" fmla="*/ 790832 h 1102250"/>
              <a:gd name="connsiteX13" fmla="*/ 2458995 w 3410465"/>
              <a:gd name="connsiteY13" fmla="*/ 889686 h 1102250"/>
              <a:gd name="connsiteX14" fmla="*/ 2397211 w 3410465"/>
              <a:gd name="connsiteY14" fmla="*/ 902043 h 1102250"/>
              <a:gd name="connsiteX15" fmla="*/ 2236573 w 3410465"/>
              <a:gd name="connsiteY15" fmla="*/ 939113 h 1102250"/>
              <a:gd name="connsiteX16" fmla="*/ 2075936 w 3410465"/>
              <a:gd name="connsiteY16" fmla="*/ 988540 h 1102250"/>
              <a:gd name="connsiteX17" fmla="*/ 1989438 w 3410465"/>
              <a:gd name="connsiteY17" fmla="*/ 1000897 h 1102250"/>
              <a:gd name="connsiteX18" fmla="*/ 1902941 w 3410465"/>
              <a:gd name="connsiteY18" fmla="*/ 1025610 h 1102250"/>
              <a:gd name="connsiteX19" fmla="*/ 1754660 w 3410465"/>
              <a:gd name="connsiteY19" fmla="*/ 1050324 h 1102250"/>
              <a:gd name="connsiteX20" fmla="*/ 1692876 w 3410465"/>
              <a:gd name="connsiteY20" fmla="*/ 1062681 h 1102250"/>
              <a:gd name="connsiteX21" fmla="*/ 1643449 w 3410465"/>
              <a:gd name="connsiteY21" fmla="*/ 1075037 h 1102250"/>
              <a:gd name="connsiteX22" fmla="*/ 1544595 w 3410465"/>
              <a:gd name="connsiteY22" fmla="*/ 1087394 h 1102250"/>
              <a:gd name="connsiteX23" fmla="*/ 1322173 w 3410465"/>
              <a:gd name="connsiteY23" fmla="*/ 1075037 h 1102250"/>
              <a:gd name="connsiteX24" fmla="*/ 1346887 w 3410465"/>
              <a:gd name="connsiteY24" fmla="*/ 864972 h 1102250"/>
              <a:gd name="connsiteX25" fmla="*/ 1408671 w 3410465"/>
              <a:gd name="connsiteY25" fmla="*/ 654908 h 1102250"/>
              <a:gd name="connsiteX26" fmla="*/ 1433384 w 3410465"/>
              <a:gd name="connsiteY26" fmla="*/ 531340 h 1102250"/>
              <a:gd name="connsiteX27" fmla="*/ 1482811 w 3410465"/>
              <a:gd name="connsiteY27" fmla="*/ 395416 h 1102250"/>
              <a:gd name="connsiteX28" fmla="*/ 1519882 w 3410465"/>
              <a:gd name="connsiteY28" fmla="*/ 271848 h 1102250"/>
              <a:gd name="connsiteX29" fmla="*/ 1544595 w 3410465"/>
              <a:gd name="connsiteY29" fmla="*/ 210064 h 1102250"/>
              <a:gd name="connsiteX30" fmla="*/ 1581665 w 3410465"/>
              <a:gd name="connsiteY30" fmla="*/ 98854 h 1102250"/>
              <a:gd name="connsiteX31" fmla="*/ 1594022 w 3410465"/>
              <a:gd name="connsiteY31" fmla="*/ 61783 h 1102250"/>
              <a:gd name="connsiteX32" fmla="*/ 1606379 w 3410465"/>
              <a:gd name="connsiteY32" fmla="*/ 12356 h 1102250"/>
              <a:gd name="connsiteX33" fmla="*/ 1544595 w 3410465"/>
              <a:gd name="connsiteY33" fmla="*/ 37070 h 1102250"/>
              <a:gd name="connsiteX34" fmla="*/ 1482811 w 3410465"/>
              <a:gd name="connsiteY34" fmla="*/ 49427 h 1102250"/>
              <a:gd name="connsiteX35" fmla="*/ 1396314 w 3410465"/>
              <a:gd name="connsiteY35" fmla="*/ 74140 h 1102250"/>
              <a:gd name="connsiteX36" fmla="*/ 1285103 w 3410465"/>
              <a:gd name="connsiteY36" fmla="*/ 98854 h 1102250"/>
              <a:gd name="connsiteX37" fmla="*/ 1186249 w 3410465"/>
              <a:gd name="connsiteY37" fmla="*/ 123567 h 1102250"/>
              <a:gd name="connsiteX38" fmla="*/ 1124465 w 3410465"/>
              <a:gd name="connsiteY38" fmla="*/ 135924 h 1102250"/>
              <a:gd name="connsiteX39" fmla="*/ 902044 w 3410465"/>
              <a:gd name="connsiteY39" fmla="*/ 210064 h 1102250"/>
              <a:gd name="connsiteX40" fmla="*/ 729049 w 3410465"/>
              <a:gd name="connsiteY40" fmla="*/ 284205 h 1102250"/>
              <a:gd name="connsiteX41" fmla="*/ 654909 w 3410465"/>
              <a:gd name="connsiteY41" fmla="*/ 333632 h 1102250"/>
              <a:gd name="connsiteX42" fmla="*/ 617838 w 3410465"/>
              <a:gd name="connsiteY42" fmla="*/ 358345 h 1102250"/>
              <a:gd name="connsiteX43" fmla="*/ 617838 w 3410465"/>
              <a:gd name="connsiteY43" fmla="*/ 444843 h 1102250"/>
              <a:gd name="connsiteX44" fmla="*/ 630195 w 3410465"/>
              <a:gd name="connsiteY44" fmla="*/ 518983 h 1102250"/>
              <a:gd name="connsiteX45" fmla="*/ 642552 w 3410465"/>
              <a:gd name="connsiteY45" fmla="*/ 568410 h 1102250"/>
              <a:gd name="connsiteX46" fmla="*/ 654909 w 3410465"/>
              <a:gd name="connsiteY46" fmla="*/ 630194 h 1102250"/>
              <a:gd name="connsiteX47" fmla="*/ 642552 w 3410465"/>
              <a:gd name="connsiteY47" fmla="*/ 864972 h 1102250"/>
              <a:gd name="connsiteX48" fmla="*/ 617838 w 3410465"/>
              <a:gd name="connsiteY48" fmla="*/ 939113 h 1102250"/>
              <a:gd name="connsiteX49" fmla="*/ 556054 w 3410465"/>
              <a:gd name="connsiteY49" fmla="*/ 1013254 h 1102250"/>
              <a:gd name="connsiteX50" fmla="*/ 259492 w 3410465"/>
              <a:gd name="connsiteY50" fmla="*/ 1000897 h 1102250"/>
              <a:gd name="connsiteX51" fmla="*/ 197709 w 3410465"/>
              <a:gd name="connsiteY51" fmla="*/ 988540 h 1102250"/>
              <a:gd name="connsiteX52" fmla="*/ 111211 w 3410465"/>
              <a:gd name="connsiteY52" fmla="*/ 963827 h 1102250"/>
              <a:gd name="connsiteX53" fmla="*/ 61784 w 3410465"/>
              <a:gd name="connsiteY53" fmla="*/ 889686 h 1102250"/>
              <a:gd name="connsiteX54" fmla="*/ 37071 w 3410465"/>
              <a:gd name="connsiteY54" fmla="*/ 852616 h 1102250"/>
              <a:gd name="connsiteX55" fmla="*/ 0 w 3410465"/>
              <a:gd name="connsiteY55" fmla="*/ 691978 h 1102250"/>
              <a:gd name="connsiteX56" fmla="*/ 12357 w 3410465"/>
              <a:gd name="connsiteY56" fmla="*/ 580767 h 1102250"/>
              <a:gd name="connsiteX57" fmla="*/ 49427 w 3410465"/>
              <a:gd name="connsiteY57" fmla="*/ 531340 h 1102250"/>
              <a:gd name="connsiteX58" fmla="*/ 86498 w 3410465"/>
              <a:gd name="connsiteY58" fmla="*/ 469556 h 1102250"/>
              <a:gd name="connsiteX59" fmla="*/ 98854 w 3410465"/>
              <a:gd name="connsiteY59" fmla="*/ 420129 h 1102250"/>
              <a:gd name="connsiteX60" fmla="*/ 123568 w 3410465"/>
              <a:gd name="connsiteY60" fmla="*/ 383059 h 1102250"/>
              <a:gd name="connsiteX61" fmla="*/ 160638 w 3410465"/>
              <a:gd name="connsiteY61" fmla="*/ 321275 h 1102250"/>
              <a:gd name="connsiteX62" fmla="*/ 185352 w 3410465"/>
              <a:gd name="connsiteY62" fmla="*/ 271848 h 1102250"/>
              <a:gd name="connsiteX63" fmla="*/ 222422 w 3410465"/>
              <a:gd name="connsiteY63" fmla="*/ 210064 h 1102250"/>
              <a:gd name="connsiteX64" fmla="*/ 259492 w 3410465"/>
              <a:gd name="connsiteY64" fmla="*/ 135924 h 1102250"/>
              <a:gd name="connsiteX65" fmla="*/ 296563 w 3410465"/>
              <a:gd name="connsiteY65" fmla="*/ 61783 h 1102250"/>
              <a:gd name="connsiteX66" fmla="*/ 321276 w 3410465"/>
              <a:gd name="connsiteY66" fmla="*/ 49427 h 110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410465" h="1102250">
                <a:moveTo>
                  <a:pt x="3410465" y="0"/>
                </a:moveTo>
                <a:cubicBezTo>
                  <a:pt x="3377514" y="37070"/>
                  <a:pt x="3346682" y="76139"/>
                  <a:pt x="3311611" y="111210"/>
                </a:cubicBezTo>
                <a:cubicBezTo>
                  <a:pt x="3198012" y="224809"/>
                  <a:pt x="3328259" y="62955"/>
                  <a:pt x="3212757" y="197708"/>
                </a:cubicBezTo>
                <a:cubicBezTo>
                  <a:pt x="3203092" y="208984"/>
                  <a:pt x="3197551" y="223369"/>
                  <a:pt x="3188044" y="234778"/>
                </a:cubicBezTo>
                <a:cubicBezTo>
                  <a:pt x="3176857" y="248203"/>
                  <a:pt x="3162160" y="258423"/>
                  <a:pt x="3150973" y="271848"/>
                </a:cubicBezTo>
                <a:cubicBezTo>
                  <a:pt x="3141466" y="283257"/>
                  <a:pt x="3135767" y="297509"/>
                  <a:pt x="3126260" y="308918"/>
                </a:cubicBezTo>
                <a:cubicBezTo>
                  <a:pt x="3115073" y="322343"/>
                  <a:pt x="3100377" y="332564"/>
                  <a:pt x="3089190" y="345989"/>
                </a:cubicBezTo>
                <a:cubicBezTo>
                  <a:pt x="3079683" y="357398"/>
                  <a:pt x="3073753" y="371462"/>
                  <a:pt x="3064476" y="383059"/>
                </a:cubicBezTo>
                <a:cubicBezTo>
                  <a:pt x="3040754" y="412712"/>
                  <a:pt x="3014058" y="439903"/>
                  <a:pt x="2990336" y="469556"/>
                </a:cubicBezTo>
                <a:cubicBezTo>
                  <a:pt x="2964605" y="501719"/>
                  <a:pt x="2945320" y="539285"/>
                  <a:pt x="2916195" y="568410"/>
                </a:cubicBezTo>
                <a:cubicBezTo>
                  <a:pt x="2891481" y="593124"/>
                  <a:pt x="2865564" y="616690"/>
                  <a:pt x="2842054" y="642551"/>
                </a:cubicBezTo>
                <a:cubicBezTo>
                  <a:pt x="2753508" y="739952"/>
                  <a:pt x="2836091" y="674648"/>
                  <a:pt x="2718487" y="766118"/>
                </a:cubicBezTo>
                <a:cubicBezTo>
                  <a:pt x="2706764" y="775236"/>
                  <a:pt x="2694455" y="783721"/>
                  <a:pt x="2681417" y="790832"/>
                </a:cubicBezTo>
                <a:cubicBezTo>
                  <a:pt x="2636968" y="815077"/>
                  <a:pt x="2503477" y="880789"/>
                  <a:pt x="2458995" y="889686"/>
                </a:cubicBezTo>
                <a:cubicBezTo>
                  <a:pt x="2438400" y="893805"/>
                  <a:pt x="2417473" y="896517"/>
                  <a:pt x="2397211" y="902043"/>
                </a:cubicBezTo>
                <a:cubicBezTo>
                  <a:pt x="2247949" y="942751"/>
                  <a:pt x="2401957" y="915486"/>
                  <a:pt x="2236573" y="939113"/>
                </a:cubicBezTo>
                <a:cubicBezTo>
                  <a:pt x="2192121" y="953931"/>
                  <a:pt x="2120563" y="978977"/>
                  <a:pt x="2075936" y="988540"/>
                </a:cubicBezTo>
                <a:cubicBezTo>
                  <a:pt x="2047457" y="994643"/>
                  <a:pt x="2017917" y="994794"/>
                  <a:pt x="1989438" y="1000897"/>
                </a:cubicBezTo>
                <a:cubicBezTo>
                  <a:pt x="1960118" y="1007180"/>
                  <a:pt x="1932284" y="1019433"/>
                  <a:pt x="1902941" y="1025610"/>
                </a:cubicBezTo>
                <a:cubicBezTo>
                  <a:pt x="1853907" y="1035933"/>
                  <a:pt x="1803796" y="1040497"/>
                  <a:pt x="1754660" y="1050324"/>
                </a:cubicBezTo>
                <a:cubicBezTo>
                  <a:pt x="1734065" y="1054443"/>
                  <a:pt x="1713378" y="1058125"/>
                  <a:pt x="1692876" y="1062681"/>
                </a:cubicBezTo>
                <a:cubicBezTo>
                  <a:pt x="1676298" y="1066365"/>
                  <a:pt x="1660201" y="1072245"/>
                  <a:pt x="1643449" y="1075037"/>
                </a:cubicBezTo>
                <a:cubicBezTo>
                  <a:pt x="1610693" y="1080496"/>
                  <a:pt x="1577546" y="1083275"/>
                  <a:pt x="1544595" y="1087394"/>
                </a:cubicBezTo>
                <a:cubicBezTo>
                  <a:pt x="1470454" y="1083275"/>
                  <a:pt x="1371505" y="1130536"/>
                  <a:pt x="1322173" y="1075037"/>
                </a:cubicBezTo>
                <a:cubicBezTo>
                  <a:pt x="1275332" y="1022341"/>
                  <a:pt x="1332669" y="934028"/>
                  <a:pt x="1346887" y="864972"/>
                </a:cubicBezTo>
                <a:cubicBezTo>
                  <a:pt x="1361605" y="793484"/>
                  <a:pt x="1394357" y="726478"/>
                  <a:pt x="1408671" y="654908"/>
                </a:cubicBezTo>
                <a:cubicBezTo>
                  <a:pt x="1416909" y="613719"/>
                  <a:pt x="1421844" y="571729"/>
                  <a:pt x="1433384" y="531340"/>
                </a:cubicBezTo>
                <a:cubicBezTo>
                  <a:pt x="1446628" y="484984"/>
                  <a:pt x="1467565" y="441153"/>
                  <a:pt x="1482811" y="395416"/>
                </a:cubicBezTo>
                <a:cubicBezTo>
                  <a:pt x="1496410" y="354620"/>
                  <a:pt x="1506283" y="312644"/>
                  <a:pt x="1519882" y="271848"/>
                </a:cubicBezTo>
                <a:cubicBezTo>
                  <a:pt x="1526896" y="250805"/>
                  <a:pt x="1537135" y="230953"/>
                  <a:pt x="1544595" y="210064"/>
                </a:cubicBezTo>
                <a:cubicBezTo>
                  <a:pt x="1557737" y="173265"/>
                  <a:pt x="1569308" y="135924"/>
                  <a:pt x="1581665" y="98854"/>
                </a:cubicBezTo>
                <a:cubicBezTo>
                  <a:pt x="1585784" y="86497"/>
                  <a:pt x="1590863" y="74420"/>
                  <a:pt x="1594022" y="61783"/>
                </a:cubicBezTo>
                <a:cubicBezTo>
                  <a:pt x="1598141" y="45307"/>
                  <a:pt x="1621569" y="19951"/>
                  <a:pt x="1606379" y="12356"/>
                </a:cubicBezTo>
                <a:cubicBezTo>
                  <a:pt x="1586539" y="2436"/>
                  <a:pt x="1565841" y="30696"/>
                  <a:pt x="1544595" y="37070"/>
                </a:cubicBezTo>
                <a:cubicBezTo>
                  <a:pt x="1524478" y="43105"/>
                  <a:pt x="1503186" y="44333"/>
                  <a:pt x="1482811" y="49427"/>
                </a:cubicBezTo>
                <a:cubicBezTo>
                  <a:pt x="1453720" y="56700"/>
                  <a:pt x="1425405" y="66867"/>
                  <a:pt x="1396314" y="74140"/>
                </a:cubicBezTo>
                <a:cubicBezTo>
                  <a:pt x="1359473" y="83350"/>
                  <a:pt x="1322068" y="90156"/>
                  <a:pt x="1285103" y="98854"/>
                </a:cubicBezTo>
                <a:cubicBezTo>
                  <a:pt x="1252040" y="106633"/>
                  <a:pt x="1219345" y="115930"/>
                  <a:pt x="1186249" y="123567"/>
                </a:cubicBezTo>
                <a:cubicBezTo>
                  <a:pt x="1165784" y="128290"/>
                  <a:pt x="1144758" y="130512"/>
                  <a:pt x="1124465" y="135924"/>
                </a:cubicBezTo>
                <a:cubicBezTo>
                  <a:pt x="1044691" y="157197"/>
                  <a:pt x="977738" y="179098"/>
                  <a:pt x="902044" y="210064"/>
                </a:cubicBezTo>
                <a:cubicBezTo>
                  <a:pt x="843977" y="233819"/>
                  <a:pt x="781250" y="249404"/>
                  <a:pt x="729049" y="284205"/>
                </a:cubicBezTo>
                <a:lnTo>
                  <a:pt x="654909" y="333632"/>
                </a:lnTo>
                <a:lnTo>
                  <a:pt x="617838" y="358345"/>
                </a:lnTo>
                <a:cubicBezTo>
                  <a:pt x="598625" y="415989"/>
                  <a:pt x="604262" y="376962"/>
                  <a:pt x="617838" y="444843"/>
                </a:cubicBezTo>
                <a:cubicBezTo>
                  <a:pt x="622751" y="469411"/>
                  <a:pt x="625281" y="494415"/>
                  <a:pt x="630195" y="518983"/>
                </a:cubicBezTo>
                <a:cubicBezTo>
                  <a:pt x="633526" y="535636"/>
                  <a:pt x="638868" y="551832"/>
                  <a:pt x="642552" y="568410"/>
                </a:cubicBezTo>
                <a:cubicBezTo>
                  <a:pt x="647108" y="588912"/>
                  <a:pt x="650790" y="609599"/>
                  <a:pt x="654909" y="630194"/>
                </a:cubicBezTo>
                <a:cubicBezTo>
                  <a:pt x="650790" y="708453"/>
                  <a:pt x="651889" y="787163"/>
                  <a:pt x="642552" y="864972"/>
                </a:cubicBezTo>
                <a:cubicBezTo>
                  <a:pt x="639448" y="890837"/>
                  <a:pt x="636259" y="920692"/>
                  <a:pt x="617838" y="939113"/>
                </a:cubicBezTo>
                <a:cubicBezTo>
                  <a:pt x="570267" y="986684"/>
                  <a:pt x="590461" y="961643"/>
                  <a:pt x="556054" y="1013254"/>
                </a:cubicBezTo>
                <a:cubicBezTo>
                  <a:pt x="457200" y="1009135"/>
                  <a:pt x="358197" y="1007704"/>
                  <a:pt x="259492" y="1000897"/>
                </a:cubicBezTo>
                <a:cubicBezTo>
                  <a:pt x="238540" y="999452"/>
                  <a:pt x="218211" y="993096"/>
                  <a:pt x="197709" y="988540"/>
                </a:cubicBezTo>
                <a:cubicBezTo>
                  <a:pt x="151166" y="978197"/>
                  <a:pt x="152490" y="977586"/>
                  <a:pt x="111211" y="963827"/>
                </a:cubicBezTo>
                <a:lnTo>
                  <a:pt x="61784" y="889686"/>
                </a:lnTo>
                <a:lnTo>
                  <a:pt x="37071" y="852616"/>
                </a:lnTo>
                <a:cubicBezTo>
                  <a:pt x="7263" y="733387"/>
                  <a:pt x="19018" y="787068"/>
                  <a:pt x="0" y="691978"/>
                </a:cubicBezTo>
                <a:cubicBezTo>
                  <a:pt x="4119" y="654908"/>
                  <a:pt x="1388" y="616416"/>
                  <a:pt x="12357" y="580767"/>
                </a:cubicBezTo>
                <a:cubicBezTo>
                  <a:pt x="18414" y="561083"/>
                  <a:pt x="38003" y="548476"/>
                  <a:pt x="49427" y="531340"/>
                </a:cubicBezTo>
                <a:cubicBezTo>
                  <a:pt x="62750" y="511356"/>
                  <a:pt x="74141" y="490151"/>
                  <a:pt x="86498" y="469556"/>
                </a:cubicBezTo>
                <a:cubicBezTo>
                  <a:pt x="90617" y="453080"/>
                  <a:pt x="92164" y="435739"/>
                  <a:pt x="98854" y="420129"/>
                </a:cubicBezTo>
                <a:cubicBezTo>
                  <a:pt x="104704" y="406479"/>
                  <a:pt x="115697" y="395653"/>
                  <a:pt x="123568" y="383059"/>
                </a:cubicBezTo>
                <a:cubicBezTo>
                  <a:pt x="136297" y="362692"/>
                  <a:pt x="148974" y="342270"/>
                  <a:pt x="160638" y="321275"/>
                </a:cubicBezTo>
                <a:cubicBezTo>
                  <a:pt x="169584" y="305173"/>
                  <a:pt x="176406" y="287950"/>
                  <a:pt x="185352" y="271848"/>
                </a:cubicBezTo>
                <a:cubicBezTo>
                  <a:pt x="197016" y="250853"/>
                  <a:pt x="210921" y="231149"/>
                  <a:pt x="222422" y="210064"/>
                </a:cubicBezTo>
                <a:cubicBezTo>
                  <a:pt x="235653" y="185807"/>
                  <a:pt x="248270" y="161173"/>
                  <a:pt x="259492" y="135924"/>
                </a:cubicBezTo>
                <a:cubicBezTo>
                  <a:pt x="275572" y="99744"/>
                  <a:pt x="265734" y="92612"/>
                  <a:pt x="296563" y="61783"/>
                </a:cubicBezTo>
                <a:cubicBezTo>
                  <a:pt x="303075" y="55271"/>
                  <a:pt x="313038" y="53546"/>
                  <a:pt x="321276" y="49427"/>
                </a:cubicBez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45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B404E-D8CB-64B0-539E-8C8A74A95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B8487-F4A9-C85E-6705-85FD4CCD9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#1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8841CE-7852-ABFD-77C6-8651714C0C1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00E4A3B-3318-A197-B235-47FAEF91EDE5}"/>
              </a:ext>
            </a:extLst>
          </p:cNvPr>
          <p:cNvSpPr txBox="1"/>
          <p:nvPr/>
        </p:nvSpPr>
        <p:spPr>
          <a:xfrm>
            <a:off x="455140" y="1690688"/>
            <a:ext cx="6452288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You will have 10 minutes once I say start. 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I will remind you at 5,2, and 1 minute. 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Do not cheat!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</a:endParaRPr>
          </a:p>
        </p:txBody>
      </p:sp>
      <p:pic>
        <p:nvPicPr>
          <p:cNvPr id="6" name="Picture 5" descr="Hand holding a pen shading number on a sheet">
            <a:extLst>
              <a:ext uri="{FF2B5EF4-FFF2-40B4-BE49-F238E27FC236}">
                <a16:creationId xmlns:a16="http://schemas.microsoft.com/office/drawing/2014/main" id="{551B27FE-EDA4-B199-5158-32488EED54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647"/>
          <a:stretch>
            <a:fillRect/>
          </a:stretch>
        </p:blipFill>
        <p:spPr>
          <a:xfrm>
            <a:off x="7579792" y="1983260"/>
            <a:ext cx="4016604" cy="423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55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A254D-54C0-060D-8739-974E2C365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9E113-3BC6-8DC0-116C-EF1F72D33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Strong Connectivity Property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423F18-97E4-FFD5-CC34-82810142B1C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DD31439D-48EC-A25F-C7D5-1A2A7B5FB399}"/>
              </a:ext>
            </a:extLst>
          </p:cNvPr>
          <p:cNvSpPr/>
          <p:nvPr/>
        </p:nvSpPr>
        <p:spPr>
          <a:xfrm>
            <a:off x="1563155" y="4689909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u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E43443E-3862-FA4A-B44F-1F45F1806F4A}"/>
              </a:ext>
            </a:extLst>
          </p:cNvPr>
          <p:cNvSpPr/>
          <p:nvPr/>
        </p:nvSpPr>
        <p:spPr>
          <a:xfrm>
            <a:off x="4785046" y="4689909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v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7A0C1B-642A-341F-F121-FAEB20240945}"/>
              </a:ext>
            </a:extLst>
          </p:cNvPr>
          <p:cNvSpPr/>
          <p:nvPr/>
        </p:nvSpPr>
        <p:spPr>
          <a:xfrm>
            <a:off x="8006937" y="4689909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5201B2-BE64-74B2-0216-96B786B1C2F9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8A9081-B7D8-052E-072A-9186AB209618}"/>
              </a:ext>
            </a:extLst>
          </p:cNvPr>
          <p:cNvSpPr txBox="1"/>
          <p:nvPr/>
        </p:nvSpPr>
        <p:spPr>
          <a:xfrm>
            <a:off x="618248" y="1610818"/>
            <a:ext cx="108056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Claim: </a:t>
            </a:r>
            <a:r>
              <a:rPr lang="en-US" sz="3200" dirty="0"/>
              <a:t>If u and v are mutually reachable, and v and w are mutually reachable, then u and w are mutually reachable.</a:t>
            </a:r>
          </a:p>
          <a:p>
            <a:endParaRPr lang="en-US" sz="3200" dirty="0"/>
          </a:p>
          <a:p>
            <a:r>
              <a:rPr lang="en-US" sz="3200" b="1" dirty="0"/>
              <a:t>Proof Idea: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0EDA250-3766-9880-D075-28B645E6DED2}"/>
              </a:ext>
            </a:extLst>
          </p:cNvPr>
          <p:cNvSpPr/>
          <p:nvPr/>
        </p:nvSpPr>
        <p:spPr>
          <a:xfrm>
            <a:off x="2187146" y="3558746"/>
            <a:ext cx="2792627" cy="1235676"/>
          </a:xfrm>
          <a:custGeom>
            <a:avLst/>
            <a:gdLst>
              <a:gd name="connsiteX0" fmla="*/ 0 w 2792627"/>
              <a:gd name="connsiteY0" fmla="*/ 1235676 h 1235676"/>
              <a:gd name="connsiteX1" fmla="*/ 98854 w 2792627"/>
              <a:gd name="connsiteY1" fmla="*/ 1223319 h 1235676"/>
              <a:gd name="connsiteX2" fmla="*/ 222422 w 2792627"/>
              <a:gd name="connsiteY2" fmla="*/ 1198605 h 1235676"/>
              <a:gd name="connsiteX3" fmla="*/ 469557 w 2792627"/>
              <a:gd name="connsiteY3" fmla="*/ 1161535 h 1235676"/>
              <a:gd name="connsiteX4" fmla="*/ 914400 w 2792627"/>
              <a:gd name="connsiteY4" fmla="*/ 1136822 h 1235676"/>
              <a:gd name="connsiteX5" fmla="*/ 1062681 w 2792627"/>
              <a:gd name="connsiteY5" fmla="*/ 1124465 h 1235676"/>
              <a:gd name="connsiteX6" fmla="*/ 1136822 w 2792627"/>
              <a:gd name="connsiteY6" fmla="*/ 1099751 h 1235676"/>
              <a:gd name="connsiteX7" fmla="*/ 1235676 w 2792627"/>
              <a:gd name="connsiteY7" fmla="*/ 1013254 h 1235676"/>
              <a:gd name="connsiteX8" fmla="*/ 1248032 w 2792627"/>
              <a:gd name="connsiteY8" fmla="*/ 976184 h 1235676"/>
              <a:gd name="connsiteX9" fmla="*/ 1272746 w 2792627"/>
              <a:gd name="connsiteY9" fmla="*/ 914400 h 1235676"/>
              <a:gd name="connsiteX10" fmla="*/ 1309816 w 2792627"/>
              <a:gd name="connsiteY10" fmla="*/ 741405 h 1235676"/>
              <a:gd name="connsiteX11" fmla="*/ 1334530 w 2792627"/>
              <a:gd name="connsiteY11" fmla="*/ 593124 h 1235676"/>
              <a:gd name="connsiteX12" fmla="*/ 1322173 w 2792627"/>
              <a:gd name="connsiteY12" fmla="*/ 123568 h 1235676"/>
              <a:gd name="connsiteX13" fmla="*/ 1309816 w 2792627"/>
              <a:gd name="connsiteY13" fmla="*/ 86497 h 1235676"/>
              <a:gd name="connsiteX14" fmla="*/ 1285103 w 2792627"/>
              <a:gd name="connsiteY14" fmla="*/ 37070 h 1235676"/>
              <a:gd name="connsiteX15" fmla="*/ 1248032 w 2792627"/>
              <a:gd name="connsiteY15" fmla="*/ 0 h 1235676"/>
              <a:gd name="connsiteX16" fmla="*/ 1099751 w 2792627"/>
              <a:gd name="connsiteY16" fmla="*/ 24713 h 1235676"/>
              <a:gd name="connsiteX17" fmla="*/ 963827 w 2792627"/>
              <a:gd name="connsiteY17" fmla="*/ 135924 h 1235676"/>
              <a:gd name="connsiteX18" fmla="*/ 827903 w 2792627"/>
              <a:gd name="connsiteY18" fmla="*/ 333632 h 1235676"/>
              <a:gd name="connsiteX19" fmla="*/ 790832 w 2792627"/>
              <a:gd name="connsiteY19" fmla="*/ 407773 h 1235676"/>
              <a:gd name="connsiteX20" fmla="*/ 753762 w 2792627"/>
              <a:gd name="connsiteY20" fmla="*/ 506627 h 1235676"/>
              <a:gd name="connsiteX21" fmla="*/ 741405 w 2792627"/>
              <a:gd name="connsiteY21" fmla="*/ 580768 h 1235676"/>
              <a:gd name="connsiteX22" fmla="*/ 716692 w 2792627"/>
              <a:gd name="connsiteY22" fmla="*/ 667265 h 1235676"/>
              <a:gd name="connsiteX23" fmla="*/ 729049 w 2792627"/>
              <a:gd name="connsiteY23" fmla="*/ 988540 h 1235676"/>
              <a:gd name="connsiteX24" fmla="*/ 753762 w 2792627"/>
              <a:gd name="connsiteY24" fmla="*/ 1025611 h 1235676"/>
              <a:gd name="connsiteX25" fmla="*/ 840259 w 2792627"/>
              <a:gd name="connsiteY25" fmla="*/ 1112108 h 1235676"/>
              <a:gd name="connsiteX26" fmla="*/ 1013254 w 2792627"/>
              <a:gd name="connsiteY26" fmla="*/ 1161535 h 1235676"/>
              <a:gd name="connsiteX27" fmla="*/ 1309816 w 2792627"/>
              <a:gd name="connsiteY27" fmla="*/ 1136822 h 1235676"/>
              <a:gd name="connsiteX28" fmla="*/ 1532238 w 2792627"/>
              <a:gd name="connsiteY28" fmla="*/ 976184 h 1235676"/>
              <a:gd name="connsiteX29" fmla="*/ 1581665 w 2792627"/>
              <a:gd name="connsiteY29" fmla="*/ 939113 h 1235676"/>
              <a:gd name="connsiteX30" fmla="*/ 1717589 w 2792627"/>
              <a:gd name="connsiteY30" fmla="*/ 827903 h 1235676"/>
              <a:gd name="connsiteX31" fmla="*/ 1742303 w 2792627"/>
              <a:gd name="connsiteY31" fmla="*/ 790832 h 1235676"/>
              <a:gd name="connsiteX32" fmla="*/ 1841157 w 2792627"/>
              <a:gd name="connsiteY32" fmla="*/ 729049 h 1235676"/>
              <a:gd name="connsiteX33" fmla="*/ 1865870 w 2792627"/>
              <a:gd name="connsiteY33" fmla="*/ 691978 h 1235676"/>
              <a:gd name="connsiteX34" fmla="*/ 1977081 w 2792627"/>
              <a:gd name="connsiteY34" fmla="*/ 593124 h 1235676"/>
              <a:gd name="connsiteX35" fmla="*/ 2026508 w 2792627"/>
              <a:gd name="connsiteY35" fmla="*/ 518984 h 1235676"/>
              <a:gd name="connsiteX36" fmla="*/ 2051222 w 2792627"/>
              <a:gd name="connsiteY36" fmla="*/ 481913 h 1235676"/>
              <a:gd name="connsiteX37" fmla="*/ 2088292 w 2792627"/>
              <a:gd name="connsiteY37" fmla="*/ 457200 h 1235676"/>
              <a:gd name="connsiteX38" fmla="*/ 2125362 w 2792627"/>
              <a:gd name="connsiteY38" fmla="*/ 420130 h 1235676"/>
              <a:gd name="connsiteX39" fmla="*/ 2211859 w 2792627"/>
              <a:gd name="connsiteY39" fmla="*/ 395416 h 1235676"/>
              <a:gd name="connsiteX40" fmla="*/ 2471351 w 2792627"/>
              <a:gd name="connsiteY40" fmla="*/ 432486 h 1235676"/>
              <a:gd name="connsiteX41" fmla="*/ 2508422 w 2792627"/>
              <a:gd name="connsiteY41" fmla="*/ 457200 h 1235676"/>
              <a:gd name="connsiteX42" fmla="*/ 2545492 w 2792627"/>
              <a:gd name="connsiteY42" fmla="*/ 778476 h 1235676"/>
              <a:gd name="connsiteX43" fmla="*/ 2570205 w 2792627"/>
              <a:gd name="connsiteY43" fmla="*/ 852616 h 1235676"/>
              <a:gd name="connsiteX44" fmla="*/ 2594919 w 2792627"/>
              <a:gd name="connsiteY44" fmla="*/ 951470 h 1235676"/>
              <a:gd name="connsiteX45" fmla="*/ 2681416 w 2792627"/>
              <a:gd name="connsiteY45" fmla="*/ 1062681 h 1235676"/>
              <a:gd name="connsiteX46" fmla="*/ 2730843 w 2792627"/>
              <a:gd name="connsiteY46" fmla="*/ 1136822 h 1235676"/>
              <a:gd name="connsiteX47" fmla="*/ 2792627 w 2792627"/>
              <a:gd name="connsiteY47" fmla="*/ 1186249 h 123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792627" h="1235676">
                <a:moveTo>
                  <a:pt x="0" y="1235676"/>
                </a:moveTo>
                <a:cubicBezTo>
                  <a:pt x="32951" y="1231557"/>
                  <a:pt x="66098" y="1228778"/>
                  <a:pt x="98854" y="1223319"/>
                </a:cubicBezTo>
                <a:cubicBezTo>
                  <a:pt x="140288" y="1216413"/>
                  <a:pt x="180988" y="1205510"/>
                  <a:pt x="222422" y="1198605"/>
                </a:cubicBezTo>
                <a:cubicBezTo>
                  <a:pt x="319378" y="1182446"/>
                  <a:pt x="376703" y="1170821"/>
                  <a:pt x="469557" y="1161535"/>
                </a:cubicBezTo>
                <a:cubicBezTo>
                  <a:pt x="645903" y="1143900"/>
                  <a:pt x="708983" y="1145381"/>
                  <a:pt x="914400" y="1136822"/>
                </a:cubicBezTo>
                <a:cubicBezTo>
                  <a:pt x="963827" y="1132703"/>
                  <a:pt x="1013758" y="1132619"/>
                  <a:pt x="1062681" y="1124465"/>
                </a:cubicBezTo>
                <a:cubicBezTo>
                  <a:pt x="1088377" y="1120182"/>
                  <a:pt x="1136822" y="1099751"/>
                  <a:pt x="1136822" y="1099751"/>
                </a:cubicBezTo>
                <a:cubicBezTo>
                  <a:pt x="1170083" y="1074805"/>
                  <a:pt x="1211065" y="1047710"/>
                  <a:pt x="1235676" y="1013254"/>
                </a:cubicBezTo>
                <a:cubicBezTo>
                  <a:pt x="1243247" y="1002655"/>
                  <a:pt x="1243459" y="988380"/>
                  <a:pt x="1248032" y="976184"/>
                </a:cubicBezTo>
                <a:cubicBezTo>
                  <a:pt x="1255820" y="955415"/>
                  <a:pt x="1265732" y="935443"/>
                  <a:pt x="1272746" y="914400"/>
                </a:cubicBezTo>
                <a:cubicBezTo>
                  <a:pt x="1283997" y="880646"/>
                  <a:pt x="1309706" y="742067"/>
                  <a:pt x="1309816" y="741405"/>
                </a:cubicBezTo>
                <a:lnTo>
                  <a:pt x="1334530" y="593124"/>
                </a:lnTo>
                <a:cubicBezTo>
                  <a:pt x="1330411" y="436605"/>
                  <a:pt x="1329802" y="279955"/>
                  <a:pt x="1322173" y="123568"/>
                </a:cubicBezTo>
                <a:cubicBezTo>
                  <a:pt x="1321538" y="110558"/>
                  <a:pt x="1314947" y="98469"/>
                  <a:pt x="1309816" y="86497"/>
                </a:cubicBezTo>
                <a:cubicBezTo>
                  <a:pt x="1302560" y="69566"/>
                  <a:pt x="1295810" y="52059"/>
                  <a:pt x="1285103" y="37070"/>
                </a:cubicBezTo>
                <a:cubicBezTo>
                  <a:pt x="1274946" y="22850"/>
                  <a:pt x="1260389" y="12357"/>
                  <a:pt x="1248032" y="0"/>
                </a:cubicBezTo>
                <a:cubicBezTo>
                  <a:pt x="1198605" y="8238"/>
                  <a:pt x="1147288" y="8867"/>
                  <a:pt x="1099751" y="24713"/>
                </a:cubicBezTo>
                <a:cubicBezTo>
                  <a:pt x="1057613" y="38759"/>
                  <a:pt x="991470" y="103674"/>
                  <a:pt x="963827" y="135924"/>
                </a:cubicBezTo>
                <a:cubicBezTo>
                  <a:pt x="891331" y="220503"/>
                  <a:pt x="876314" y="243726"/>
                  <a:pt x="827903" y="333632"/>
                </a:cubicBezTo>
                <a:cubicBezTo>
                  <a:pt x="814803" y="357960"/>
                  <a:pt x="801716" y="382376"/>
                  <a:pt x="790832" y="407773"/>
                </a:cubicBezTo>
                <a:cubicBezTo>
                  <a:pt x="776969" y="440120"/>
                  <a:pt x="766119" y="473676"/>
                  <a:pt x="753762" y="506627"/>
                </a:cubicBezTo>
                <a:cubicBezTo>
                  <a:pt x="749643" y="531341"/>
                  <a:pt x="747039" y="556355"/>
                  <a:pt x="741405" y="580768"/>
                </a:cubicBezTo>
                <a:cubicBezTo>
                  <a:pt x="734662" y="609986"/>
                  <a:pt x="717600" y="637293"/>
                  <a:pt x="716692" y="667265"/>
                </a:cubicBezTo>
                <a:cubicBezTo>
                  <a:pt x="713446" y="774387"/>
                  <a:pt x="718021" y="881938"/>
                  <a:pt x="729049" y="988540"/>
                </a:cubicBezTo>
                <a:cubicBezTo>
                  <a:pt x="730577" y="1003312"/>
                  <a:pt x="745130" y="1013526"/>
                  <a:pt x="753762" y="1025611"/>
                </a:cubicBezTo>
                <a:cubicBezTo>
                  <a:pt x="779420" y="1061533"/>
                  <a:pt x="798125" y="1092662"/>
                  <a:pt x="840259" y="1112108"/>
                </a:cubicBezTo>
                <a:cubicBezTo>
                  <a:pt x="907111" y="1142963"/>
                  <a:pt x="947705" y="1148425"/>
                  <a:pt x="1013254" y="1161535"/>
                </a:cubicBezTo>
                <a:cubicBezTo>
                  <a:pt x="1112108" y="1153297"/>
                  <a:pt x="1214055" y="1162703"/>
                  <a:pt x="1309816" y="1136822"/>
                </a:cubicBezTo>
                <a:cubicBezTo>
                  <a:pt x="1432995" y="1103531"/>
                  <a:pt x="1454840" y="1044983"/>
                  <a:pt x="1532238" y="976184"/>
                </a:cubicBezTo>
                <a:cubicBezTo>
                  <a:pt x="1547631" y="962502"/>
                  <a:pt x="1566272" y="952795"/>
                  <a:pt x="1581665" y="939113"/>
                </a:cubicBezTo>
                <a:cubicBezTo>
                  <a:pt x="1705841" y="828735"/>
                  <a:pt x="1577007" y="921625"/>
                  <a:pt x="1717589" y="827903"/>
                </a:cubicBezTo>
                <a:cubicBezTo>
                  <a:pt x="1725827" y="815546"/>
                  <a:pt x="1731802" y="801333"/>
                  <a:pt x="1742303" y="790832"/>
                </a:cubicBezTo>
                <a:cubicBezTo>
                  <a:pt x="1774385" y="758750"/>
                  <a:pt x="1802004" y="748625"/>
                  <a:pt x="1841157" y="729049"/>
                </a:cubicBezTo>
                <a:cubicBezTo>
                  <a:pt x="1849395" y="716692"/>
                  <a:pt x="1855369" y="702479"/>
                  <a:pt x="1865870" y="691978"/>
                </a:cubicBezTo>
                <a:cubicBezTo>
                  <a:pt x="1940160" y="617687"/>
                  <a:pt x="1873283" y="748820"/>
                  <a:pt x="1977081" y="593124"/>
                </a:cubicBezTo>
                <a:lnTo>
                  <a:pt x="2026508" y="518984"/>
                </a:lnTo>
                <a:cubicBezTo>
                  <a:pt x="2034746" y="506627"/>
                  <a:pt x="2038865" y="490151"/>
                  <a:pt x="2051222" y="481913"/>
                </a:cubicBezTo>
                <a:cubicBezTo>
                  <a:pt x="2063579" y="473675"/>
                  <a:pt x="2076883" y="466707"/>
                  <a:pt x="2088292" y="457200"/>
                </a:cubicBezTo>
                <a:cubicBezTo>
                  <a:pt x="2101717" y="446013"/>
                  <a:pt x="2110822" y="429823"/>
                  <a:pt x="2125362" y="420130"/>
                </a:cubicBezTo>
                <a:cubicBezTo>
                  <a:pt x="2135999" y="413039"/>
                  <a:pt x="2205267" y="397064"/>
                  <a:pt x="2211859" y="395416"/>
                </a:cubicBezTo>
                <a:cubicBezTo>
                  <a:pt x="2380792" y="405353"/>
                  <a:pt x="2374817" y="377324"/>
                  <a:pt x="2471351" y="432486"/>
                </a:cubicBezTo>
                <a:cubicBezTo>
                  <a:pt x="2484246" y="439854"/>
                  <a:pt x="2496065" y="448962"/>
                  <a:pt x="2508422" y="457200"/>
                </a:cubicBezTo>
                <a:cubicBezTo>
                  <a:pt x="2567844" y="635470"/>
                  <a:pt x="2504519" y="423377"/>
                  <a:pt x="2545492" y="778476"/>
                </a:cubicBezTo>
                <a:cubicBezTo>
                  <a:pt x="2548478" y="804354"/>
                  <a:pt x="2565096" y="827072"/>
                  <a:pt x="2570205" y="852616"/>
                </a:cubicBezTo>
                <a:cubicBezTo>
                  <a:pt x="2573629" y="869735"/>
                  <a:pt x="2583044" y="930096"/>
                  <a:pt x="2594919" y="951470"/>
                </a:cubicBezTo>
                <a:cubicBezTo>
                  <a:pt x="2674392" y="1094521"/>
                  <a:pt x="2611369" y="972620"/>
                  <a:pt x="2681416" y="1062681"/>
                </a:cubicBezTo>
                <a:cubicBezTo>
                  <a:pt x="2699651" y="1086126"/>
                  <a:pt x="2706129" y="1120346"/>
                  <a:pt x="2730843" y="1136822"/>
                </a:cubicBezTo>
                <a:cubicBezTo>
                  <a:pt x="2777607" y="1167997"/>
                  <a:pt x="2757412" y="1151034"/>
                  <a:pt x="2792627" y="1186249"/>
                </a:cubicBezTo>
              </a:path>
            </a:pathLst>
          </a:custGeom>
          <a:noFill/>
          <a:ln w="57150"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3E7C8E5-DA64-CB21-CDE4-9BF038239EDA}"/>
              </a:ext>
            </a:extLst>
          </p:cNvPr>
          <p:cNvSpPr/>
          <p:nvPr/>
        </p:nvSpPr>
        <p:spPr>
          <a:xfrm>
            <a:off x="2347784" y="5338119"/>
            <a:ext cx="2619632" cy="543697"/>
          </a:xfrm>
          <a:custGeom>
            <a:avLst/>
            <a:gdLst>
              <a:gd name="connsiteX0" fmla="*/ 2619632 w 2619632"/>
              <a:gd name="connsiteY0" fmla="*/ 98854 h 543697"/>
              <a:gd name="connsiteX1" fmla="*/ 2496065 w 2619632"/>
              <a:gd name="connsiteY1" fmla="*/ 197708 h 543697"/>
              <a:gd name="connsiteX2" fmla="*/ 2446638 w 2619632"/>
              <a:gd name="connsiteY2" fmla="*/ 222422 h 543697"/>
              <a:gd name="connsiteX3" fmla="*/ 2236573 w 2619632"/>
              <a:gd name="connsiteY3" fmla="*/ 333632 h 543697"/>
              <a:gd name="connsiteX4" fmla="*/ 2088292 w 2619632"/>
              <a:gd name="connsiteY4" fmla="*/ 407773 h 543697"/>
              <a:gd name="connsiteX5" fmla="*/ 1902940 w 2619632"/>
              <a:gd name="connsiteY5" fmla="*/ 469557 h 543697"/>
              <a:gd name="connsiteX6" fmla="*/ 1804086 w 2619632"/>
              <a:gd name="connsiteY6" fmla="*/ 481913 h 543697"/>
              <a:gd name="connsiteX7" fmla="*/ 1717589 w 2619632"/>
              <a:gd name="connsiteY7" fmla="*/ 506627 h 543697"/>
              <a:gd name="connsiteX8" fmla="*/ 1618735 w 2619632"/>
              <a:gd name="connsiteY8" fmla="*/ 518984 h 543697"/>
              <a:gd name="connsiteX9" fmla="*/ 1346886 w 2619632"/>
              <a:gd name="connsiteY9" fmla="*/ 543697 h 543697"/>
              <a:gd name="connsiteX10" fmla="*/ 852616 w 2619632"/>
              <a:gd name="connsiteY10" fmla="*/ 531340 h 543697"/>
              <a:gd name="connsiteX11" fmla="*/ 790832 w 2619632"/>
              <a:gd name="connsiteY11" fmla="*/ 506627 h 543697"/>
              <a:gd name="connsiteX12" fmla="*/ 654908 w 2619632"/>
              <a:gd name="connsiteY12" fmla="*/ 469557 h 543697"/>
              <a:gd name="connsiteX13" fmla="*/ 568411 w 2619632"/>
              <a:gd name="connsiteY13" fmla="*/ 432486 h 543697"/>
              <a:gd name="connsiteX14" fmla="*/ 518984 w 2619632"/>
              <a:gd name="connsiteY14" fmla="*/ 407773 h 543697"/>
              <a:gd name="connsiteX15" fmla="*/ 407773 w 2619632"/>
              <a:gd name="connsiteY15" fmla="*/ 284205 h 543697"/>
              <a:gd name="connsiteX16" fmla="*/ 383059 w 2619632"/>
              <a:gd name="connsiteY16" fmla="*/ 234778 h 543697"/>
              <a:gd name="connsiteX17" fmla="*/ 271848 w 2619632"/>
              <a:gd name="connsiteY17" fmla="*/ 135924 h 543697"/>
              <a:gd name="connsiteX18" fmla="*/ 197708 w 2619632"/>
              <a:gd name="connsiteY18" fmla="*/ 111211 h 543697"/>
              <a:gd name="connsiteX19" fmla="*/ 160638 w 2619632"/>
              <a:gd name="connsiteY19" fmla="*/ 74140 h 543697"/>
              <a:gd name="connsiteX20" fmla="*/ 86497 w 2619632"/>
              <a:gd name="connsiteY20" fmla="*/ 49427 h 543697"/>
              <a:gd name="connsiteX21" fmla="*/ 49427 w 2619632"/>
              <a:gd name="connsiteY21" fmla="*/ 37070 h 543697"/>
              <a:gd name="connsiteX22" fmla="*/ 12357 w 2619632"/>
              <a:gd name="connsiteY22" fmla="*/ 24713 h 543697"/>
              <a:gd name="connsiteX23" fmla="*/ 0 w 2619632"/>
              <a:gd name="connsiteY23" fmla="*/ 0 h 543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19632" h="543697">
                <a:moveTo>
                  <a:pt x="2619632" y="98854"/>
                </a:moveTo>
                <a:cubicBezTo>
                  <a:pt x="2578443" y="131805"/>
                  <a:pt x="2538988" y="167049"/>
                  <a:pt x="2496065" y="197708"/>
                </a:cubicBezTo>
                <a:cubicBezTo>
                  <a:pt x="2481076" y="208415"/>
                  <a:pt x="2462433" y="212945"/>
                  <a:pt x="2446638" y="222422"/>
                </a:cubicBezTo>
                <a:cubicBezTo>
                  <a:pt x="2248866" y="341085"/>
                  <a:pt x="2537306" y="189804"/>
                  <a:pt x="2236573" y="333632"/>
                </a:cubicBezTo>
                <a:cubicBezTo>
                  <a:pt x="2186720" y="357475"/>
                  <a:pt x="2140035" y="388370"/>
                  <a:pt x="2088292" y="407773"/>
                </a:cubicBezTo>
                <a:cubicBezTo>
                  <a:pt x="2030537" y="429431"/>
                  <a:pt x="1964332" y="457279"/>
                  <a:pt x="1902940" y="469557"/>
                </a:cubicBezTo>
                <a:cubicBezTo>
                  <a:pt x="1870377" y="476070"/>
                  <a:pt x="1837037" y="477794"/>
                  <a:pt x="1804086" y="481913"/>
                </a:cubicBezTo>
                <a:cubicBezTo>
                  <a:pt x="1775254" y="490151"/>
                  <a:pt x="1746993" y="500746"/>
                  <a:pt x="1717589" y="506627"/>
                </a:cubicBezTo>
                <a:cubicBezTo>
                  <a:pt x="1685026" y="513140"/>
                  <a:pt x="1651651" y="514595"/>
                  <a:pt x="1618735" y="518984"/>
                </a:cubicBezTo>
                <a:cubicBezTo>
                  <a:pt x="1449837" y="541503"/>
                  <a:pt x="1606163" y="526412"/>
                  <a:pt x="1346886" y="543697"/>
                </a:cubicBezTo>
                <a:cubicBezTo>
                  <a:pt x="1182129" y="539578"/>
                  <a:pt x="1017059" y="542303"/>
                  <a:pt x="852616" y="531340"/>
                </a:cubicBezTo>
                <a:cubicBezTo>
                  <a:pt x="830484" y="529865"/>
                  <a:pt x="811678" y="514207"/>
                  <a:pt x="790832" y="506627"/>
                </a:cubicBezTo>
                <a:cubicBezTo>
                  <a:pt x="714181" y="478754"/>
                  <a:pt x="728197" y="484214"/>
                  <a:pt x="654908" y="469557"/>
                </a:cubicBezTo>
                <a:cubicBezTo>
                  <a:pt x="626076" y="457200"/>
                  <a:pt x="596968" y="445467"/>
                  <a:pt x="568411" y="432486"/>
                </a:cubicBezTo>
                <a:cubicBezTo>
                  <a:pt x="551642" y="424864"/>
                  <a:pt x="533241" y="419437"/>
                  <a:pt x="518984" y="407773"/>
                </a:cubicBezTo>
                <a:cubicBezTo>
                  <a:pt x="475768" y="372415"/>
                  <a:pt x="435514" y="332753"/>
                  <a:pt x="407773" y="284205"/>
                </a:cubicBezTo>
                <a:cubicBezTo>
                  <a:pt x="398634" y="268212"/>
                  <a:pt x="394566" y="249162"/>
                  <a:pt x="383059" y="234778"/>
                </a:cubicBezTo>
                <a:cubicBezTo>
                  <a:pt x="367631" y="215493"/>
                  <a:pt x="308588" y="152253"/>
                  <a:pt x="271848" y="135924"/>
                </a:cubicBezTo>
                <a:cubicBezTo>
                  <a:pt x="248043" y="125344"/>
                  <a:pt x="197708" y="111211"/>
                  <a:pt x="197708" y="111211"/>
                </a:cubicBezTo>
                <a:cubicBezTo>
                  <a:pt x="185351" y="98854"/>
                  <a:pt x="175914" y="82627"/>
                  <a:pt x="160638" y="74140"/>
                </a:cubicBezTo>
                <a:cubicBezTo>
                  <a:pt x="137866" y="61489"/>
                  <a:pt x="111211" y="57665"/>
                  <a:pt x="86497" y="49427"/>
                </a:cubicBezTo>
                <a:lnTo>
                  <a:pt x="49427" y="37070"/>
                </a:lnTo>
                <a:cubicBezTo>
                  <a:pt x="37070" y="32951"/>
                  <a:pt x="18182" y="36363"/>
                  <a:pt x="12357" y="24713"/>
                </a:cubicBezTo>
                <a:lnTo>
                  <a:pt x="0" y="0"/>
                </a:ln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38BB9D5-D6E9-BCCA-7D77-CCBF32F271E0}"/>
              </a:ext>
            </a:extLst>
          </p:cNvPr>
          <p:cNvSpPr/>
          <p:nvPr/>
        </p:nvSpPr>
        <p:spPr>
          <a:xfrm>
            <a:off x="5375189" y="3594675"/>
            <a:ext cx="2557849" cy="1595163"/>
          </a:xfrm>
          <a:custGeom>
            <a:avLst/>
            <a:gdLst>
              <a:gd name="connsiteX0" fmla="*/ 0 w 2557849"/>
              <a:gd name="connsiteY0" fmla="*/ 1175033 h 1595163"/>
              <a:gd name="connsiteX1" fmla="*/ 24714 w 2557849"/>
              <a:gd name="connsiteY1" fmla="*/ 989682 h 1595163"/>
              <a:gd name="connsiteX2" fmla="*/ 49427 w 2557849"/>
              <a:gd name="connsiteY2" fmla="*/ 890828 h 1595163"/>
              <a:gd name="connsiteX3" fmla="*/ 61784 w 2557849"/>
              <a:gd name="connsiteY3" fmla="*/ 829044 h 1595163"/>
              <a:gd name="connsiteX4" fmla="*/ 86497 w 2557849"/>
              <a:gd name="connsiteY4" fmla="*/ 297703 h 1595163"/>
              <a:gd name="connsiteX5" fmla="*/ 98854 w 2557849"/>
              <a:gd name="connsiteY5" fmla="*/ 248276 h 1595163"/>
              <a:gd name="connsiteX6" fmla="*/ 172995 w 2557849"/>
              <a:gd name="connsiteY6" fmla="*/ 174136 h 1595163"/>
              <a:gd name="connsiteX7" fmla="*/ 222422 w 2557849"/>
              <a:gd name="connsiteY7" fmla="*/ 124709 h 1595163"/>
              <a:gd name="connsiteX8" fmla="*/ 333633 w 2557849"/>
              <a:gd name="connsiteY8" fmla="*/ 62925 h 1595163"/>
              <a:gd name="connsiteX9" fmla="*/ 383060 w 2557849"/>
              <a:gd name="connsiteY9" fmla="*/ 50568 h 1595163"/>
              <a:gd name="connsiteX10" fmla="*/ 630195 w 2557849"/>
              <a:gd name="connsiteY10" fmla="*/ 38211 h 1595163"/>
              <a:gd name="connsiteX11" fmla="*/ 716692 w 2557849"/>
              <a:gd name="connsiteY11" fmla="*/ 149422 h 1595163"/>
              <a:gd name="connsiteX12" fmla="*/ 729049 w 2557849"/>
              <a:gd name="connsiteY12" fmla="*/ 186493 h 1595163"/>
              <a:gd name="connsiteX13" fmla="*/ 753762 w 2557849"/>
              <a:gd name="connsiteY13" fmla="*/ 223563 h 1595163"/>
              <a:gd name="connsiteX14" fmla="*/ 790833 w 2557849"/>
              <a:gd name="connsiteY14" fmla="*/ 310060 h 1595163"/>
              <a:gd name="connsiteX15" fmla="*/ 815546 w 2557849"/>
              <a:gd name="connsiteY15" fmla="*/ 470698 h 1595163"/>
              <a:gd name="connsiteX16" fmla="*/ 827903 w 2557849"/>
              <a:gd name="connsiteY16" fmla="*/ 507768 h 1595163"/>
              <a:gd name="connsiteX17" fmla="*/ 840260 w 2557849"/>
              <a:gd name="connsiteY17" fmla="*/ 594266 h 1595163"/>
              <a:gd name="connsiteX18" fmla="*/ 827903 w 2557849"/>
              <a:gd name="connsiteY18" fmla="*/ 853757 h 1595163"/>
              <a:gd name="connsiteX19" fmla="*/ 803189 w 2557849"/>
              <a:gd name="connsiteY19" fmla="*/ 1014395 h 1595163"/>
              <a:gd name="connsiteX20" fmla="*/ 815546 w 2557849"/>
              <a:gd name="connsiteY20" fmla="*/ 1261530 h 1595163"/>
              <a:gd name="connsiteX21" fmla="*/ 840260 w 2557849"/>
              <a:gd name="connsiteY21" fmla="*/ 1298601 h 1595163"/>
              <a:gd name="connsiteX22" fmla="*/ 914400 w 2557849"/>
              <a:gd name="connsiteY22" fmla="*/ 1348028 h 1595163"/>
              <a:gd name="connsiteX23" fmla="*/ 951470 w 2557849"/>
              <a:gd name="connsiteY23" fmla="*/ 1372741 h 1595163"/>
              <a:gd name="connsiteX24" fmla="*/ 988541 w 2557849"/>
              <a:gd name="connsiteY24" fmla="*/ 1397455 h 1595163"/>
              <a:gd name="connsiteX25" fmla="*/ 1025611 w 2557849"/>
              <a:gd name="connsiteY25" fmla="*/ 1409811 h 1595163"/>
              <a:gd name="connsiteX26" fmla="*/ 1062681 w 2557849"/>
              <a:gd name="connsiteY26" fmla="*/ 1397455 h 1595163"/>
              <a:gd name="connsiteX27" fmla="*/ 1099752 w 2557849"/>
              <a:gd name="connsiteY27" fmla="*/ 1310957 h 1595163"/>
              <a:gd name="connsiteX28" fmla="*/ 1149179 w 2557849"/>
              <a:gd name="connsiteY28" fmla="*/ 1187390 h 1595163"/>
              <a:gd name="connsiteX29" fmla="*/ 1161535 w 2557849"/>
              <a:gd name="connsiteY29" fmla="*/ 1150320 h 1595163"/>
              <a:gd name="connsiteX30" fmla="*/ 1173892 w 2557849"/>
              <a:gd name="connsiteY30" fmla="*/ 1113249 h 1595163"/>
              <a:gd name="connsiteX31" fmla="*/ 1173892 w 2557849"/>
              <a:gd name="connsiteY31" fmla="*/ 458341 h 1595163"/>
              <a:gd name="connsiteX32" fmla="*/ 1198606 w 2557849"/>
              <a:gd name="connsiteY32" fmla="*/ 421271 h 1595163"/>
              <a:gd name="connsiteX33" fmla="*/ 1210962 w 2557849"/>
              <a:gd name="connsiteY33" fmla="*/ 384201 h 1595163"/>
              <a:gd name="connsiteX34" fmla="*/ 1285103 w 2557849"/>
              <a:gd name="connsiteY34" fmla="*/ 322417 h 1595163"/>
              <a:gd name="connsiteX35" fmla="*/ 1322173 w 2557849"/>
              <a:gd name="connsiteY35" fmla="*/ 310060 h 1595163"/>
              <a:gd name="connsiteX36" fmla="*/ 1421027 w 2557849"/>
              <a:gd name="connsiteY36" fmla="*/ 272990 h 1595163"/>
              <a:gd name="connsiteX37" fmla="*/ 1594022 w 2557849"/>
              <a:gd name="connsiteY37" fmla="*/ 285347 h 1595163"/>
              <a:gd name="connsiteX38" fmla="*/ 1668162 w 2557849"/>
              <a:gd name="connsiteY38" fmla="*/ 359487 h 1595163"/>
              <a:gd name="connsiteX39" fmla="*/ 1680519 w 2557849"/>
              <a:gd name="connsiteY39" fmla="*/ 396557 h 1595163"/>
              <a:gd name="connsiteX40" fmla="*/ 1692876 w 2557849"/>
              <a:gd name="connsiteY40" fmla="*/ 878471 h 1595163"/>
              <a:gd name="connsiteX41" fmla="*/ 1680519 w 2557849"/>
              <a:gd name="connsiteY41" fmla="*/ 927898 h 1595163"/>
              <a:gd name="connsiteX42" fmla="*/ 1668162 w 2557849"/>
              <a:gd name="connsiteY42" fmla="*/ 989682 h 1595163"/>
              <a:gd name="connsiteX43" fmla="*/ 1643449 w 2557849"/>
              <a:gd name="connsiteY43" fmla="*/ 1137963 h 1595163"/>
              <a:gd name="connsiteX44" fmla="*/ 1655806 w 2557849"/>
              <a:gd name="connsiteY44" fmla="*/ 1422168 h 1595163"/>
              <a:gd name="connsiteX45" fmla="*/ 1668162 w 2557849"/>
              <a:gd name="connsiteY45" fmla="*/ 1471595 h 1595163"/>
              <a:gd name="connsiteX46" fmla="*/ 1767016 w 2557849"/>
              <a:gd name="connsiteY46" fmla="*/ 1558093 h 1595163"/>
              <a:gd name="connsiteX47" fmla="*/ 1890584 w 2557849"/>
              <a:gd name="connsiteY47" fmla="*/ 1595163 h 1595163"/>
              <a:gd name="connsiteX48" fmla="*/ 2075935 w 2557849"/>
              <a:gd name="connsiteY48" fmla="*/ 1582806 h 1595163"/>
              <a:gd name="connsiteX49" fmla="*/ 2150076 w 2557849"/>
              <a:gd name="connsiteY49" fmla="*/ 1558093 h 1595163"/>
              <a:gd name="connsiteX50" fmla="*/ 2224216 w 2557849"/>
              <a:gd name="connsiteY50" fmla="*/ 1533379 h 1595163"/>
              <a:gd name="connsiteX51" fmla="*/ 2372497 w 2557849"/>
              <a:gd name="connsiteY51" fmla="*/ 1483952 h 1595163"/>
              <a:gd name="connsiteX52" fmla="*/ 2458995 w 2557849"/>
              <a:gd name="connsiteY52" fmla="*/ 1459239 h 1595163"/>
              <a:gd name="connsiteX53" fmla="*/ 2557849 w 2557849"/>
              <a:gd name="connsiteY53" fmla="*/ 1459239 h 1595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557849" h="1595163">
                <a:moveTo>
                  <a:pt x="0" y="1175033"/>
                </a:moveTo>
                <a:cubicBezTo>
                  <a:pt x="3007" y="1150974"/>
                  <a:pt x="19029" y="1018106"/>
                  <a:pt x="24714" y="989682"/>
                </a:cubicBezTo>
                <a:cubicBezTo>
                  <a:pt x="31375" y="956376"/>
                  <a:pt x="42766" y="924134"/>
                  <a:pt x="49427" y="890828"/>
                </a:cubicBezTo>
                <a:lnTo>
                  <a:pt x="61784" y="829044"/>
                </a:lnTo>
                <a:cubicBezTo>
                  <a:pt x="66598" y="655729"/>
                  <a:pt x="54804" y="472019"/>
                  <a:pt x="86497" y="297703"/>
                </a:cubicBezTo>
                <a:cubicBezTo>
                  <a:pt x="89535" y="280994"/>
                  <a:pt x="92164" y="263886"/>
                  <a:pt x="98854" y="248276"/>
                </a:cubicBezTo>
                <a:cubicBezTo>
                  <a:pt x="118131" y="203297"/>
                  <a:pt x="135069" y="207321"/>
                  <a:pt x="172995" y="174136"/>
                </a:cubicBezTo>
                <a:cubicBezTo>
                  <a:pt x="190530" y="158793"/>
                  <a:pt x="204030" y="139014"/>
                  <a:pt x="222422" y="124709"/>
                </a:cubicBezTo>
                <a:cubicBezTo>
                  <a:pt x="237064" y="113321"/>
                  <a:pt x="310995" y="71414"/>
                  <a:pt x="333633" y="62925"/>
                </a:cubicBezTo>
                <a:cubicBezTo>
                  <a:pt x="349534" y="56962"/>
                  <a:pt x="366584" y="54687"/>
                  <a:pt x="383060" y="50568"/>
                </a:cubicBezTo>
                <a:cubicBezTo>
                  <a:pt x="462764" y="-2568"/>
                  <a:pt x="479591" y="-24540"/>
                  <a:pt x="630195" y="38211"/>
                </a:cubicBezTo>
                <a:cubicBezTo>
                  <a:pt x="673545" y="56274"/>
                  <a:pt x="716692" y="149422"/>
                  <a:pt x="716692" y="149422"/>
                </a:cubicBezTo>
                <a:cubicBezTo>
                  <a:pt x="720811" y="161779"/>
                  <a:pt x="723224" y="174843"/>
                  <a:pt x="729049" y="186493"/>
                </a:cubicBezTo>
                <a:cubicBezTo>
                  <a:pt x="735690" y="199776"/>
                  <a:pt x="747912" y="209913"/>
                  <a:pt x="753762" y="223563"/>
                </a:cubicBezTo>
                <a:cubicBezTo>
                  <a:pt x="801635" y="335268"/>
                  <a:pt x="728790" y="216998"/>
                  <a:pt x="790833" y="310060"/>
                </a:cubicBezTo>
                <a:cubicBezTo>
                  <a:pt x="798336" y="370088"/>
                  <a:pt x="801393" y="414087"/>
                  <a:pt x="815546" y="470698"/>
                </a:cubicBezTo>
                <a:cubicBezTo>
                  <a:pt x="818705" y="483334"/>
                  <a:pt x="823784" y="495411"/>
                  <a:pt x="827903" y="507768"/>
                </a:cubicBezTo>
                <a:cubicBezTo>
                  <a:pt x="832022" y="536601"/>
                  <a:pt x="840260" y="565141"/>
                  <a:pt x="840260" y="594266"/>
                </a:cubicBezTo>
                <a:cubicBezTo>
                  <a:pt x="840260" y="680861"/>
                  <a:pt x="834073" y="767382"/>
                  <a:pt x="827903" y="853757"/>
                </a:cubicBezTo>
                <a:cubicBezTo>
                  <a:pt x="825915" y="881585"/>
                  <a:pt x="808366" y="983331"/>
                  <a:pt x="803189" y="1014395"/>
                </a:cubicBezTo>
                <a:cubicBezTo>
                  <a:pt x="807308" y="1096773"/>
                  <a:pt x="804878" y="1179742"/>
                  <a:pt x="815546" y="1261530"/>
                </a:cubicBezTo>
                <a:cubicBezTo>
                  <a:pt x="817467" y="1276257"/>
                  <a:pt x="829083" y="1288821"/>
                  <a:pt x="840260" y="1298601"/>
                </a:cubicBezTo>
                <a:cubicBezTo>
                  <a:pt x="862613" y="1318160"/>
                  <a:pt x="889687" y="1331552"/>
                  <a:pt x="914400" y="1348028"/>
                </a:cubicBezTo>
                <a:lnTo>
                  <a:pt x="951470" y="1372741"/>
                </a:lnTo>
                <a:cubicBezTo>
                  <a:pt x="963827" y="1380979"/>
                  <a:pt x="974452" y="1392759"/>
                  <a:pt x="988541" y="1397455"/>
                </a:cubicBezTo>
                <a:lnTo>
                  <a:pt x="1025611" y="1409811"/>
                </a:lnTo>
                <a:cubicBezTo>
                  <a:pt x="1037968" y="1405692"/>
                  <a:pt x="1053471" y="1406665"/>
                  <a:pt x="1062681" y="1397455"/>
                </a:cubicBezTo>
                <a:cubicBezTo>
                  <a:pt x="1083173" y="1376964"/>
                  <a:pt x="1088675" y="1336804"/>
                  <a:pt x="1099752" y="1310957"/>
                </a:cubicBezTo>
                <a:cubicBezTo>
                  <a:pt x="1154294" y="1183690"/>
                  <a:pt x="1092930" y="1356137"/>
                  <a:pt x="1149179" y="1187390"/>
                </a:cubicBezTo>
                <a:lnTo>
                  <a:pt x="1161535" y="1150320"/>
                </a:lnTo>
                <a:lnTo>
                  <a:pt x="1173892" y="1113249"/>
                </a:lnTo>
                <a:cubicBezTo>
                  <a:pt x="1171684" y="1029352"/>
                  <a:pt x="1146462" y="622919"/>
                  <a:pt x="1173892" y="458341"/>
                </a:cubicBezTo>
                <a:cubicBezTo>
                  <a:pt x="1176334" y="443692"/>
                  <a:pt x="1190368" y="433628"/>
                  <a:pt x="1198606" y="421271"/>
                </a:cubicBezTo>
                <a:cubicBezTo>
                  <a:pt x="1202725" y="408914"/>
                  <a:pt x="1203737" y="395038"/>
                  <a:pt x="1210962" y="384201"/>
                </a:cubicBezTo>
                <a:cubicBezTo>
                  <a:pt x="1224626" y="363704"/>
                  <a:pt x="1262308" y="333815"/>
                  <a:pt x="1285103" y="322417"/>
                </a:cubicBezTo>
                <a:cubicBezTo>
                  <a:pt x="1296753" y="316592"/>
                  <a:pt x="1310523" y="315885"/>
                  <a:pt x="1322173" y="310060"/>
                </a:cubicBezTo>
                <a:cubicBezTo>
                  <a:pt x="1407020" y="267637"/>
                  <a:pt x="1301827" y="296830"/>
                  <a:pt x="1421027" y="272990"/>
                </a:cubicBezTo>
                <a:cubicBezTo>
                  <a:pt x="1478692" y="277109"/>
                  <a:pt x="1539456" y="266249"/>
                  <a:pt x="1594022" y="285347"/>
                </a:cubicBezTo>
                <a:cubicBezTo>
                  <a:pt x="1627010" y="296893"/>
                  <a:pt x="1668162" y="359487"/>
                  <a:pt x="1668162" y="359487"/>
                </a:cubicBezTo>
                <a:cubicBezTo>
                  <a:pt x="1672281" y="371844"/>
                  <a:pt x="1675945" y="384361"/>
                  <a:pt x="1680519" y="396557"/>
                </a:cubicBezTo>
                <a:cubicBezTo>
                  <a:pt x="1755251" y="595838"/>
                  <a:pt x="1718620" y="389341"/>
                  <a:pt x="1692876" y="878471"/>
                </a:cubicBezTo>
                <a:cubicBezTo>
                  <a:pt x="1691983" y="895430"/>
                  <a:pt x="1684203" y="911320"/>
                  <a:pt x="1680519" y="927898"/>
                </a:cubicBezTo>
                <a:cubicBezTo>
                  <a:pt x="1675963" y="948400"/>
                  <a:pt x="1671812" y="968999"/>
                  <a:pt x="1668162" y="989682"/>
                </a:cubicBezTo>
                <a:cubicBezTo>
                  <a:pt x="1659454" y="1039028"/>
                  <a:pt x="1643449" y="1137963"/>
                  <a:pt x="1643449" y="1137963"/>
                </a:cubicBezTo>
                <a:cubicBezTo>
                  <a:pt x="1647568" y="1232698"/>
                  <a:pt x="1648801" y="1327603"/>
                  <a:pt x="1655806" y="1422168"/>
                </a:cubicBezTo>
                <a:cubicBezTo>
                  <a:pt x="1657061" y="1439104"/>
                  <a:pt x="1661472" y="1455985"/>
                  <a:pt x="1668162" y="1471595"/>
                </a:cubicBezTo>
                <a:cubicBezTo>
                  <a:pt x="1684981" y="1510839"/>
                  <a:pt x="1729260" y="1545508"/>
                  <a:pt x="1767016" y="1558093"/>
                </a:cubicBezTo>
                <a:cubicBezTo>
                  <a:pt x="1857268" y="1588176"/>
                  <a:pt x="1815884" y="1576488"/>
                  <a:pt x="1890584" y="1595163"/>
                </a:cubicBezTo>
                <a:cubicBezTo>
                  <a:pt x="1952368" y="1591044"/>
                  <a:pt x="2014637" y="1591563"/>
                  <a:pt x="2075935" y="1582806"/>
                </a:cubicBezTo>
                <a:cubicBezTo>
                  <a:pt x="2101724" y="1579122"/>
                  <a:pt x="2125362" y="1566331"/>
                  <a:pt x="2150076" y="1558093"/>
                </a:cubicBezTo>
                <a:lnTo>
                  <a:pt x="2224216" y="1533379"/>
                </a:lnTo>
                <a:lnTo>
                  <a:pt x="2372497" y="1483952"/>
                </a:lnTo>
                <a:cubicBezTo>
                  <a:pt x="2393947" y="1476802"/>
                  <a:pt x="2438304" y="1460963"/>
                  <a:pt x="2458995" y="1459239"/>
                </a:cubicBezTo>
                <a:cubicBezTo>
                  <a:pt x="2491833" y="1456503"/>
                  <a:pt x="2524898" y="1459239"/>
                  <a:pt x="2557849" y="1459239"/>
                </a:cubicBezTo>
              </a:path>
            </a:pathLst>
          </a:custGeom>
          <a:noFill/>
          <a:ln w="57150"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AB45D87-A750-2DEE-C268-3F194A00D34F}"/>
              </a:ext>
            </a:extLst>
          </p:cNvPr>
          <p:cNvSpPr/>
          <p:nvPr/>
        </p:nvSpPr>
        <p:spPr>
          <a:xfrm>
            <a:off x="4905632" y="5511114"/>
            <a:ext cx="3410465" cy="1102250"/>
          </a:xfrm>
          <a:custGeom>
            <a:avLst/>
            <a:gdLst>
              <a:gd name="connsiteX0" fmla="*/ 3410465 w 3410465"/>
              <a:gd name="connsiteY0" fmla="*/ 0 h 1102250"/>
              <a:gd name="connsiteX1" fmla="*/ 3311611 w 3410465"/>
              <a:gd name="connsiteY1" fmla="*/ 111210 h 1102250"/>
              <a:gd name="connsiteX2" fmla="*/ 3212757 w 3410465"/>
              <a:gd name="connsiteY2" fmla="*/ 197708 h 1102250"/>
              <a:gd name="connsiteX3" fmla="*/ 3188044 w 3410465"/>
              <a:gd name="connsiteY3" fmla="*/ 234778 h 1102250"/>
              <a:gd name="connsiteX4" fmla="*/ 3150973 w 3410465"/>
              <a:gd name="connsiteY4" fmla="*/ 271848 h 1102250"/>
              <a:gd name="connsiteX5" fmla="*/ 3126260 w 3410465"/>
              <a:gd name="connsiteY5" fmla="*/ 308918 h 1102250"/>
              <a:gd name="connsiteX6" fmla="*/ 3089190 w 3410465"/>
              <a:gd name="connsiteY6" fmla="*/ 345989 h 1102250"/>
              <a:gd name="connsiteX7" fmla="*/ 3064476 w 3410465"/>
              <a:gd name="connsiteY7" fmla="*/ 383059 h 1102250"/>
              <a:gd name="connsiteX8" fmla="*/ 2990336 w 3410465"/>
              <a:gd name="connsiteY8" fmla="*/ 469556 h 1102250"/>
              <a:gd name="connsiteX9" fmla="*/ 2916195 w 3410465"/>
              <a:gd name="connsiteY9" fmla="*/ 568410 h 1102250"/>
              <a:gd name="connsiteX10" fmla="*/ 2842054 w 3410465"/>
              <a:gd name="connsiteY10" fmla="*/ 642551 h 1102250"/>
              <a:gd name="connsiteX11" fmla="*/ 2718487 w 3410465"/>
              <a:gd name="connsiteY11" fmla="*/ 766118 h 1102250"/>
              <a:gd name="connsiteX12" fmla="*/ 2681417 w 3410465"/>
              <a:gd name="connsiteY12" fmla="*/ 790832 h 1102250"/>
              <a:gd name="connsiteX13" fmla="*/ 2458995 w 3410465"/>
              <a:gd name="connsiteY13" fmla="*/ 889686 h 1102250"/>
              <a:gd name="connsiteX14" fmla="*/ 2397211 w 3410465"/>
              <a:gd name="connsiteY14" fmla="*/ 902043 h 1102250"/>
              <a:gd name="connsiteX15" fmla="*/ 2236573 w 3410465"/>
              <a:gd name="connsiteY15" fmla="*/ 939113 h 1102250"/>
              <a:gd name="connsiteX16" fmla="*/ 2075936 w 3410465"/>
              <a:gd name="connsiteY16" fmla="*/ 988540 h 1102250"/>
              <a:gd name="connsiteX17" fmla="*/ 1989438 w 3410465"/>
              <a:gd name="connsiteY17" fmla="*/ 1000897 h 1102250"/>
              <a:gd name="connsiteX18" fmla="*/ 1902941 w 3410465"/>
              <a:gd name="connsiteY18" fmla="*/ 1025610 h 1102250"/>
              <a:gd name="connsiteX19" fmla="*/ 1754660 w 3410465"/>
              <a:gd name="connsiteY19" fmla="*/ 1050324 h 1102250"/>
              <a:gd name="connsiteX20" fmla="*/ 1692876 w 3410465"/>
              <a:gd name="connsiteY20" fmla="*/ 1062681 h 1102250"/>
              <a:gd name="connsiteX21" fmla="*/ 1643449 w 3410465"/>
              <a:gd name="connsiteY21" fmla="*/ 1075037 h 1102250"/>
              <a:gd name="connsiteX22" fmla="*/ 1544595 w 3410465"/>
              <a:gd name="connsiteY22" fmla="*/ 1087394 h 1102250"/>
              <a:gd name="connsiteX23" fmla="*/ 1322173 w 3410465"/>
              <a:gd name="connsiteY23" fmla="*/ 1075037 h 1102250"/>
              <a:gd name="connsiteX24" fmla="*/ 1346887 w 3410465"/>
              <a:gd name="connsiteY24" fmla="*/ 864972 h 1102250"/>
              <a:gd name="connsiteX25" fmla="*/ 1408671 w 3410465"/>
              <a:gd name="connsiteY25" fmla="*/ 654908 h 1102250"/>
              <a:gd name="connsiteX26" fmla="*/ 1433384 w 3410465"/>
              <a:gd name="connsiteY26" fmla="*/ 531340 h 1102250"/>
              <a:gd name="connsiteX27" fmla="*/ 1482811 w 3410465"/>
              <a:gd name="connsiteY27" fmla="*/ 395416 h 1102250"/>
              <a:gd name="connsiteX28" fmla="*/ 1519882 w 3410465"/>
              <a:gd name="connsiteY28" fmla="*/ 271848 h 1102250"/>
              <a:gd name="connsiteX29" fmla="*/ 1544595 w 3410465"/>
              <a:gd name="connsiteY29" fmla="*/ 210064 h 1102250"/>
              <a:gd name="connsiteX30" fmla="*/ 1581665 w 3410465"/>
              <a:gd name="connsiteY30" fmla="*/ 98854 h 1102250"/>
              <a:gd name="connsiteX31" fmla="*/ 1594022 w 3410465"/>
              <a:gd name="connsiteY31" fmla="*/ 61783 h 1102250"/>
              <a:gd name="connsiteX32" fmla="*/ 1606379 w 3410465"/>
              <a:gd name="connsiteY32" fmla="*/ 12356 h 1102250"/>
              <a:gd name="connsiteX33" fmla="*/ 1544595 w 3410465"/>
              <a:gd name="connsiteY33" fmla="*/ 37070 h 1102250"/>
              <a:gd name="connsiteX34" fmla="*/ 1482811 w 3410465"/>
              <a:gd name="connsiteY34" fmla="*/ 49427 h 1102250"/>
              <a:gd name="connsiteX35" fmla="*/ 1396314 w 3410465"/>
              <a:gd name="connsiteY35" fmla="*/ 74140 h 1102250"/>
              <a:gd name="connsiteX36" fmla="*/ 1285103 w 3410465"/>
              <a:gd name="connsiteY36" fmla="*/ 98854 h 1102250"/>
              <a:gd name="connsiteX37" fmla="*/ 1186249 w 3410465"/>
              <a:gd name="connsiteY37" fmla="*/ 123567 h 1102250"/>
              <a:gd name="connsiteX38" fmla="*/ 1124465 w 3410465"/>
              <a:gd name="connsiteY38" fmla="*/ 135924 h 1102250"/>
              <a:gd name="connsiteX39" fmla="*/ 902044 w 3410465"/>
              <a:gd name="connsiteY39" fmla="*/ 210064 h 1102250"/>
              <a:gd name="connsiteX40" fmla="*/ 729049 w 3410465"/>
              <a:gd name="connsiteY40" fmla="*/ 284205 h 1102250"/>
              <a:gd name="connsiteX41" fmla="*/ 654909 w 3410465"/>
              <a:gd name="connsiteY41" fmla="*/ 333632 h 1102250"/>
              <a:gd name="connsiteX42" fmla="*/ 617838 w 3410465"/>
              <a:gd name="connsiteY42" fmla="*/ 358345 h 1102250"/>
              <a:gd name="connsiteX43" fmla="*/ 617838 w 3410465"/>
              <a:gd name="connsiteY43" fmla="*/ 444843 h 1102250"/>
              <a:gd name="connsiteX44" fmla="*/ 630195 w 3410465"/>
              <a:gd name="connsiteY44" fmla="*/ 518983 h 1102250"/>
              <a:gd name="connsiteX45" fmla="*/ 642552 w 3410465"/>
              <a:gd name="connsiteY45" fmla="*/ 568410 h 1102250"/>
              <a:gd name="connsiteX46" fmla="*/ 654909 w 3410465"/>
              <a:gd name="connsiteY46" fmla="*/ 630194 h 1102250"/>
              <a:gd name="connsiteX47" fmla="*/ 642552 w 3410465"/>
              <a:gd name="connsiteY47" fmla="*/ 864972 h 1102250"/>
              <a:gd name="connsiteX48" fmla="*/ 617838 w 3410465"/>
              <a:gd name="connsiteY48" fmla="*/ 939113 h 1102250"/>
              <a:gd name="connsiteX49" fmla="*/ 556054 w 3410465"/>
              <a:gd name="connsiteY49" fmla="*/ 1013254 h 1102250"/>
              <a:gd name="connsiteX50" fmla="*/ 259492 w 3410465"/>
              <a:gd name="connsiteY50" fmla="*/ 1000897 h 1102250"/>
              <a:gd name="connsiteX51" fmla="*/ 197709 w 3410465"/>
              <a:gd name="connsiteY51" fmla="*/ 988540 h 1102250"/>
              <a:gd name="connsiteX52" fmla="*/ 111211 w 3410465"/>
              <a:gd name="connsiteY52" fmla="*/ 963827 h 1102250"/>
              <a:gd name="connsiteX53" fmla="*/ 61784 w 3410465"/>
              <a:gd name="connsiteY53" fmla="*/ 889686 h 1102250"/>
              <a:gd name="connsiteX54" fmla="*/ 37071 w 3410465"/>
              <a:gd name="connsiteY54" fmla="*/ 852616 h 1102250"/>
              <a:gd name="connsiteX55" fmla="*/ 0 w 3410465"/>
              <a:gd name="connsiteY55" fmla="*/ 691978 h 1102250"/>
              <a:gd name="connsiteX56" fmla="*/ 12357 w 3410465"/>
              <a:gd name="connsiteY56" fmla="*/ 580767 h 1102250"/>
              <a:gd name="connsiteX57" fmla="*/ 49427 w 3410465"/>
              <a:gd name="connsiteY57" fmla="*/ 531340 h 1102250"/>
              <a:gd name="connsiteX58" fmla="*/ 86498 w 3410465"/>
              <a:gd name="connsiteY58" fmla="*/ 469556 h 1102250"/>
              <a:gd name="connsiteX59" fmla="*/ 98854 w 3410465"/>
              <a:gd name="connsiteY59" fmla="*/ 420129 h 1102250"/>
              <a:gd name="connsiteX60" fmla="*/ 123568 w 3410465"/>
              <a:gd name="connsiteY60" fmla="*/ 383059 h 1102250"/>
              <a:gd name="connsiteX61" fmla="*/ 160638 w 3410465"/>
              <a:gd name="connsiteY61" fmla="*/ 321275 h 1102250"/>
              <a:gd name="connsiteX62" fmla="*/ 185352 w 3410465"/>
              <a:gd name="connsiteY62" fmla="*/ 271848 h 1102250"/>
              <a:gd name="connsiteX63" fmla="*/ 222422 w 3410465"/>
              <a:gd name="connsiteY63" fmla="*/ 210064 h 1102250"/>
              <a:gd name="connsiteX64" fmla="*/ 259492 w 3410465"/>
              <a:gd name="connsiteY64" fmla="*/ 135924 h 1102250"/>
              <a:gd name="connsiteX65" fmla="*/ 296563 w 3410465"/>
              <a:gd name="connsiteY65" fmla="*/ 61783 h 1102250"/>
              <a:gd name="connsiteX66" fmla="*/ 321276 w 3410465"/>
              <a:gd name="connsiteY66" fmla="*/ 49427 h 110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410465" h="1102250">
                <a:moveTo>
                  <a:pt x="3410465" y="0"/>
                </a:moveTo>
                <a:cubicBezTo>
                  <a:pt x="3377514" y="37070"/>
                  <a:pt x="3346682" y="76139"/>
                  <a:pt x="3311611" y="111210"/>
                </a:cubicBezTo>
                <a:cubicBezTo>
                  <a:pt x="3198012" y="224809"/>
                  <a:pt x="3328259" y="62955"/>
                  <a:pt x="3212757" y="197708"/>
                </a:cubicBezTo>
                <a:cubicBezTo>
                  <a:pt x="3203092" y="208984"/>
                  <a:pt x="3197551" y="223369"/>
                  <a:pt x="3188044" y="234778"/>
                </a:cubicBezTo>
                <a:cubicBezTo>
                  <a:pt x="3176857" y="248203"/>
                  <a:pt x="3162160" y="258423"/>
                  <a:pt x="3150973" y="271848"/>
                </a:cubicBezTo>
                <a:cubicBezTo>
                  <a:pt x="3141466" y="283257"/>
                  <a:pt x="3135767" y="297509"/>
                  <a:pt x="3126260" y="308918"/>
                </a:cubicBezTo>
                <a:cubicBezTo>
                  <a:pt x="3115073" y="322343"/>
                  <a:pt x="3100377" y="332564"/>
                  <a:pt x="3089190" y="345989"/>
                </a:cubicBezTo>
                <a:cubicBezTo>
                  <a:pt x="3079683" y="357398"/>
                  <a:pt x="3073753" y="371462"/>
                  <a:pt x="3064476" y="383059"/>
                </a:cubicBezTo>
                <a:cubicBezTo>
                  <a:pt x="3040754" y="412712"/>
                  <a:pt x="3014058" y="439903"/>
                  <a:pt x="2990336" y="469556"/>
                </a:cubicBezTo>
                <a:cubicBezTo>
                  <a:pt x="2964605" y="501719"/>
                  <a:pt x="2945320" y="539285"/>
                  <a:pt x="2916195" y="568410"/>
                </a:cubicBezTo>
                <a:cubicBezTo>
                  <a:pt x="2891481" y="593124"/>
                  <a:pt x="2865564" y="616690"/>
                  <a:pt x="2842054" y="642551"/>
                </a:cubicBezTo>
                <a:cubicBezTo>
                  <a:pt x="2753508" y="739952"/>
                  <a:pt x="2836091" y="674648"/>
                  <a:pt x="2718487" y="766118"/>
                </a:cubicBezTo>
                <a:cubicBezTo>
                  <a:pt x="2706764" y="775236"/>
                  <a:pt x="2694455" y="783721"/>
                  <a:pt x="2681417" y="790832"/>
                </a:cubicBezTo>
                <a:cubicBezTo>
                  <a:pt x="2636968" y="815077"/>
                  <a:pt x="2503477" y="880789"/>
                  <a:pt x="2458995" y="889686"/>
                </a:cubicBezTo>
                <a:cubicBezTo>
                  <a:pt x="2438400" y="893805"/>
                  <a:pt x="2417473" y="896517"/>
                  <a:pt x="2397211" y="902043"/>
                </a:cubicBezTo>
                <a:cubicBezTo>
                  <a:pt x="2247949" y="942751"/>
                  <a:pt x="2401957" y="915486"/>
                  <a:pt x="2236573" y="939113"/>
                </a:cubicBezTo>
                <a:cubicBezTo>
                  <a:pt x="2192121" y="953931"/>
                  <a:pt x="2120563" y="978977"/>
                  <a:pt x="2075936" y="988540"/>
                </a:cubicBezTo>
                <a:cubicBezTo>
                  <a:pt x="2047457" y="994643"/>
                  <a:pt x="2017917" y="994794"/>
                  <a:pt x="1989438" y="1000897"/>
                </a:cubicBezTo>
                <a:cubicBezTo>
                  <a:pt x="1960118" y="1007180"/>
                  <a:pt x="1932284" y="1019433"/>
                  <a:pt x="1902941" y="1025610"/>
                </a:cubicBezTo>
                <a:cubicBezTo>
                  <a:pt x="1853907" y="1035933"/>
                  <a:pt x="1803796" y="1040497"/>
                  <a:pt x="1754660" y="1050324"/>
                </a:cubicBezTo>
                <a:cubicBezTo>
                  <a:pt x="1734065" y="1054443"/>
                  <a:pt x="1713378" y="1058125"/>
                  <a:pt x="1692876" y="1062681"/>
                </a:cubicBezTo>
                <a:cubicBezTo>
                  <a:pt x="1676298" y="1066365"/>
                  <a:pt x="1660201" y="1072245"/>
                  <a:pt x="1643449" y="1075037"/>
                </a:cubicBezTo>
                <a:cubicBezTo>
                  <a:pt x="1610693" y="1080496"/>
                  <a:pt x="1577546" y="1083275"/>
                  <a:pt x="1544595" y="1087394"/>
                </a:cubicBezTo>
                <a:cubicBezTo>
                  <a:pt x="1470454" y="1083275"/>
                  <a:pt x="1371505" y="1130536"/>
                  <a:pt x="1322173" y="1075037"/>
                </a:cubicBezTo>
                <a:cubicBezTo>
                  <a:pt x="1275332" y="1022341"/>
                  <a:pt x="1332669" y="934028"/>
                  <a:pt x="1346887" y="864972"/>
                </a:cubicBezTo>
                <a:cubicBezTo>
                  <a:pt x="1361605" y="793484"/>
                  <a:pt x="1394357" y="726478"/>
                  <a:pt x="1408671" y="654908"/>
                </a:cubicBezTo>
                <a:cubicBezTo>
                  <a:pt x="1416909" y="613719"/>
                  <a:pt x="1421844" y="571729"/>
                  <a:pt x="1433384" y="531340"/>
                </a:cubicBezTo>
                <a:cubicBezTo>
                  <a:pt x="1446628" y="484984"/>
                  <a:pt x="1467565" y="441153"/>
                  <a:pt x="1482811" y="395416"/>
                </a:cubicBezTo>
                <a:cubicBezTo>
                  <a:pt x="1496410" y="354620"/>
                  <a:pt x="1506283" y="312644"/>
                  <a:pt x="1519882" y="271848"/>
                </a:cubicBezTo>
                <a:cubicBezTo>
                  <a:pt x="1526896" y="250805"/>
                  <a:pt x="1537135" y="230953"/>
                  <a:pt x="1544595" y="210064"/>
                </a:cubicBezTo>
                <a:cubicBezTo>
                  <a:pt x="1557737" y="173265"/>
                  <a:pt x="1569308" y="135924"/>
                  <a:pt x="1581665" y="98854"/>
                </a:cubicBezTo>
                <a:cubicBezTo>
                  <a:pt x="1585784" y="86497"/>
                  <a:pt x="1590863" y="74420"/>
                  <a:pt x="1594022" y="61783"/>
                </a:cubicBezTo>
                <a:cubicBezTo>
                  <a:pt x="1598141" y="45307"/>
                  <a:pt x="1621569" y="19951"/>
                  <a:pt x="1606379" y="12356"/>
                </a:cubicBezTo>
                <a:cubicBezTo>
                  <a:pt x="1586539" y="2436"/>
                  <a:pt x="1565841" y="30696"/>
                  <a:pt x="1544595" y="37070"/>
                </a:cubicBezTo>
                <a:cubicBezTo>
                  <a:pt x="1524478" y="43105"/>
                  <a:pt x="1503186" y="44333"/>
                  <a:pt x="1482811" y="49427"/>
                </a:cubicBezTo>
                <a:cubicBezTo>
                  <a:pt x="1453720" y="56700"/>
                  <a:pt x="1425405" y="66867"/>
                  <a:pt x="1396314" y="74140"/>
                </a:cubicBezTo>
                <a:cubicBezTo>
                  <a:pt x="1359473" y="83350"/>
                  <a:pt x="1322068" y="90156"/>
                  <a:pt x="1285103" y="98854"/>
                </a:cubicBezTo>
                <a:cubicBezTo>
                  <a:pt x="1252040" y="106633"/>
                  <a:pt x="1219345" y="115930"/>
                  <a:pt x="1186249" y="123567"/>
                </a:cubicBezTo>
                <a:cubicBezTo>
                  <a:pt x="1165784" y="128290"/>
                  <a:pt x="1144758" y="130512"/>
                  <a:pt x="1124465" y="135924"/>
                </a:cubicBezTo>
                <a:cubicBezTo>
                  <a:pt x="1044691" y="157197"/>
                  <a:pt x="977738" y="179098"/>
                  <a:pt x="902044" y="210064"/>
                </a:cubicBezTo>
                <a:cubicBezTo>
                  <a:pt x="843977" y="233819"/>
                  <a:pt x="781250" y="249404"/>
                  <a:pt x="729049" y="284205"/>
                </a:cubicBezTo>
                <a:lnTo>
                  <a:pt x="654909" y="333632"/>
                </a:lnTo>
                <a:lnTo>
                  <a:pt x="617838" y="358345"/>
                </a:lnTo>
                <a:cubicBezTo>
                  <a:pt x="598625" y="415989"/>
                  <a:pt x="604262" y="376962"/>
                  <a:pt x="617838" y="444843"/>
                </a:cubicBezTo>
                <a:cubicBezTo>
                  <a:pt x="622751" y="469411"/>
                  <a:pt x="625281" y="494415"/>
                  <a:pt x="630195" y="518983"/>
                </a:cubicBezTo>
                <a:cubicBezTo>
                  <a:pt x="633526" y="535636"/>
                  <a:pt x="638868" y="551832"/>
                  <a:pt x="642552" y="568410"/>
                </a:cubicBezTo>
                <a:cubicBezTo>
                  <a:pt x="647108" y="588912"/>
                  <a:pt x="650790" y="609599"/>
                  <a:pt x="654909" y="630194"/>
                </a:cubicBezTo>
                <a:cubicBezTo>
                  <a:pt x="650790" y="708453"/>
                  <a:pt x="651889" y="787163"/>
                  <a:pt x="642552" y="864972"/>
                </a:cubicBezTo>
                <a:cubicBezTo>
                  <a:pt x="639448" y="890837"/>
                  <a:pt x="636259" y="920692"/>
                  <a:pt x="617838" y="939113"/>
                </a:cubicBezTo>
                <a:cubicBezTo>
                  <a:pt x="570267" y="986684"/>
                  <a:pt x="590461" y="961643"/>
                  <a:pt x="556054" y="1013254"/>
                </a:cubicBezTo>
                <a:cubicBezTo>
                  <a:pt x="457200" y="1009135"/>
                  <a:pt x="358197" y="1007704"/>
                  <a:pt x="259492" y="1000897"/>
                </a:cubicBezTo>
                <a:cubicBezTo>
                  <a:pt x="238540" y="999452"/>
                  <a:pt x="218211" y="993096"/>
                  <a:pt x="197709" y="988540"/>
                </a:cubicBezTo>
                <a:cubicBezTo>
                  <a:pt x="151166" y="978197"/>
                  <a:pt x="152490" y="977586"/>
                  <a:pt x="111211" y="963827"/>
                </a:cubicBezTo>
                <a:lnTo>
                  <a:pt x="61784" y="889686"/>
                </a:lnTo>
                <a:lnTo>
                  <a:pt x="37071" y="852616"/>
                </a:lnTo>
                <a:cubicBezTo>
                  <a:pt x="7263" y="733387"/>
                  <a:pt x="19018" y="787068"/>
                  <a:pt x="0" y="691978"/>
                </a:cubicBezTo>
                <a:cubicBezTo>
                  <a:pt x="4119" y="654908"/>
                  <a:pt x="1388" y="616416"/>
                  <a:pt x="12357" y="580767"/>
                </a:cubicBezTo>
                <a:cubicBezTo>
                  <a:pt x="18414" y="561083"/>
                  <a:pt x="38003" y="548476"/>
                  <a:pt x="49427" y="531340"/>
                </a:cubicBezTo>
                <a:cubicBezTo>
                  <a:pt x="62750" y="511356"/>
                  <a:pt x="74141" y="490151"/>
                  <a:pt x="86498" y="469556"/>
                </a:cubicBezTo>
                <a:cubicBezTo>
                  <a:pt x="90617" y="453080"/>
                  <a:pt x="92164" y="435739"/>
                  <a:pt x="98854" y="420129"/>
                </a:cubicBezTo>
                <a:cubicBezTo>
                  <a:pt x="104704" y="406479"/>
                  <a:pt x="115697" y="395653"/>
                  <a:pt x="123568" y="383059"/>
                </a:cubicBezTo>
                <a:cubicBezTo>
                  <a:pt x="136297" y="362692"/>
                  <a:pt x="148974" y="342270"/>
                  <a:pt x="160638" y="321275"/>
                </a:cubicBezTo>
                <a:cubicBezTo>
                  <a:pt x="169584" y="305173"/>
                  <a:pt x="176406" y="287950"/>
                  <a:pt x="185352" y="271848"/>
                </a:cubicBezTo>
                <a:cubicBezTo>
                  <a:pt x="197016" y="250853"/>
                  <a:pt x="210921" y="231149"/>
                  <a:pt x="222422" y="210064"/>
                </a:cubicBezTo>
                <a:cubicBezTo>
                  <a:pt x="235653" y="185807"/>
                  <a:pt x="248270" y="161173"/>
                  <a:pt x="259492" y="135924"/>
                </a:cubicBezTo>
                <a:cubicBezTo>
                  <a:pt x="275572" y="99744"/>
                  <a:pt x="265734" y="92612"/>
                  <a:pt x="296563" y="61783"/>
                </a:cubicBezTo>
                <a:cubicBezTo>
                  <a:pt x="303075" y="55271"/>
                  <a:pt x="313038" y="53546"/>
                  <a:pt x="321276" y="49427"/>
                </a:cubicBez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93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BD3FF-C64D-07CA-8E98-FDC1B1E5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0B14-9E04-A179-5363-C5AD891C6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Strong Connectivity Algorithm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6EACB7-F4F3-806B-142E-7CF222974A6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E9E5B29-943B-A2AE-EA25-4607939BEA4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B83397-BD1C-B9A3-59E2-1F4C14942DBD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Input: </a:t>
                </a:r>
                <a:r>
                  <a:rPr lang="en-US" sz="3200" dirty="0"/>
                  <a:t>Directed graph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US" sz="3200" b="0" dirty="0"/>
              </a:p>
              <a:p>
                <a:r>
                  <a:rPr lang="en-US" sz="3200" dirty="0"/>
                  <a:t>Output: True if strongly connected and False otherwise.</a:t>
                </a:r>
                <a:endParaRPr lang="en-US" sz="3200" b="0" dirty="0"/>
              </a:p>
              <a:p>
                <a:endParaRPr lang="en-US" sz="3200" dirty="0"/>
              </a:p>
              <a:p>
                <a:r>
                  <a:rPr lang="en-US" sz="3200" b="1" dirty="0"/>
                  <a:t>Proof Idea: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Pick a vertex s in V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Use BFS to find all vertices I can reach from 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Use _____________ to find all vertices that can reach 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If both sets are equal return true and otherwise return false.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B83397-BD1C-B9A3-59E2-1F4C14942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4524315"/>
              </a:xfrm>
              <a:prstGeom prst="rect">
                <a:avLst/>
              </a:prstGeom>
              <a:blipFill>
                <a:blip r:embed="rId3"/>
                <a:stretch>
                  <a:fillRect l="-1408" t="-1681" b="-3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7224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DC47C-38B1-D5DF-457E-6A4F6FF31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FDBE0-42C3-5C7F-06C3-1C759049D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Strong Connectivity Algorithm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1FA34D-2890-B3AE-7014-92D805CDBF4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99AF6C5-B574-2898-F7D2-E8C56F15C9E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AE65ED-8B70-D0A5-259F-C177C2DF044C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Input: </a:t>
                </a:r>
                <a:r>
                  <a:rPr lang="en-US" sz="3200" dirty="0"/>
                  <a:t>Directed graph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US" sz="3200" b="0" dirty="0"/>
              </a:p>
              <a:p>
                <a:r>
                  <a:rPr lang="en-US" sz="3200" dirty="0"/>
                  <a:t>Output: True if strongly connected and False otherwise.</a:t>
                </a:r>
                <a:endParaRPr lang="en-US" sz="3200" b="0" dirty="0"/>
              </a:p>
              <a:p>
                <a:endParaRPr lang="en-US" sz="3200" dirty="0"/>
              </a:p>
              <a:p>
                <a:r>
                  <a:rPr lang="en-US" sz="3200" b="1" dirty="0"/>
                  <a:t>Proof Idea: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Pick a vertex s in V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Use BFS to find all vertices I can reach from 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Use BFS on “Reversed Graph” to find all vertices that can reach 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If both sets are equal return true and otherwise return false.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AE65ED-8B70-D0A5-259F-C177C2DF0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5016758"/>
              </a:xfrm>
              <a:prstGeom prst="rect">
                <a:avLst/>
              </a:prstGeom>
              <a:blipFill>
                <a:blip r:embed="rId3"/>
                <a:stretch>
                  <a:fillRect l="-1408" t="-1515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2098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22B3C-A5B8-D12F-4CE0-A4B23DE62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4D9A-0DD9-3B22-8D0F-35BB935D0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Strong Connectivity Algorithm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D477F6-6416-A08E-E44F-02FB88592F7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7DF75CF-796F-0B31-C334-D28058C5E6B9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73A2DB-DED8-2732-FBE0-314787E31AE5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Input: </a:t>
                </a:r>
                <a:r>
                  <a:rPr lang="en-US" sz="3200" dirty="0"/>
                  <a:t>Directed graph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US" sz="3200" b="0" dirty="0"/>
              </a:p>
              <a:p>
                <a:r>
                  <a:rPr lang="en-US" sz="3200" dirty="0"/>
                  <a:t>Output: True if strongly connected and False otherwise.</a:t>
                </a:r>
                <a:endParaRPr lang="en-US" sz="3200" b="0" dirty="0"/>
              </a:p>
              <a:p>
                <a:endParaRPr lang="en-US" sz="3200" dirty="0"/>
              </a:p>
              <a:p>
                <a:r>
                  <a:rPr lang="en-US" sz="3200" b="1" dirty="0"/>
                  <a:t>Proof Idea: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Pick a vertex s in V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Use BFS to find all vertices I can reach from 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Use BFS on “Reversed Graph” to find all vertices that can reach 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If both sets are equal return true and otherwise return false.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73A2DB-DED8-2732-FBE0-314787E31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5016758"/>
              </a:xfrm>
              <a:prstGeom prst="rect">
                <a:avLst/>
              </a:prstGeom>
              <a:blipFill>
                <a:blip r:embed="rId3"/>
                <a:stretch>
                  <a:fillRect l="-1408" t="-1515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4815E52-164C-8805-8AEF-88FECE87E442}"/>
              </a:ext>
            </a:extLst>
          </p:cNvPr>
          <p:cNvSpPr txBox="1"/>
          <p:nvPr/>
        </p:nvSpPr>
        <p:spPr>
          <a:xfrm>
            <a:off x="3870379" y="5062516"/>
            <a:ext cx="6598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For each edge (</a:t>
            </a:r>
            <a:r>
              <a:rPr lang="en-US" sz="2800" dirty="0" err="1">
                <a:solidFill>
                  <a:srgbClr val="C00000"/>
                </a:solidFill>
              </a:rPr>
              <a:t>u,v</a:t>
            </a:r>
            <a:r>
              <a:rPr lang="en-US" sz="2800" dirty="0">
                <a:solidFill>
                  <a:srgbClr val="C00000"/>
                </a:solidFill>
              </a:rPr>
              <a:t>) replace with edge (</a:t>
            </a:r>
            <a:r>
              <a:rPr lang="en-US" sz="2800" dirty="0" err="1">
                <a:solidFill>
                  <a:srgbClr val="C00000"/>
                </a:solidFill>
              </a:rPr>
              <a:t>v,u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404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52F72-E479-D129-DD71-CF2A6BBD6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diagram&#10;&#10;AI-generated content may be incorrect.">
            <a:extLst>
              <a:ext uri="{FF2B5EF4-FFF2-40B4-BE49-F238E27FC236}">
                <a16:creationId xmlns:a16="http://schemas.microsoft.com/office/drawing/2014/main" id="{AAFE9140-43A0-3EBA-9B3F-4EE62B9BAF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77"/>
          <a:stretch>
            <a:fillRect/>
          </a:stretch>
        </p:blipFill>
        <p:spPr>
          <a:xfrm>
            <a:off x="1384427" y="4090086"/>
            <a:ext cx="9629167" cy="26996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949011-7283-E6D3-D5D8-B06B722E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Directed Acyclic Graphs (DAGs)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268471-79AC-3239-18CD-ED8BD4704C8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7A2CE22-710A-8DB9-B079-48895B52F794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09709B-39DD-A9D3-0D45-6C97ED73B9D6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259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Definition: </a:t>
                </a:r>
                <a:r>
                  <a:rPr lang="en-US" sz="3200" dirty="0"/>
                  <a:t>A directed graph is a DAG if it has no directed cycles. </a:t>
                </a:r>
              </a:p>
              <a:p>
                <a:r>
                  <a:rPr lang="en-US" sz="3200" b="1" dirty="0"/>
                  <a:t>Definition: </a:t>
                </a:r>
                <a:r>
                  <a:rPr lang="en-US" sz="3200" dirty="0"/>
                  <a:t>A topological ordering of a directed graph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is an ordering of its nodes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/>
                  <a:t> so that for every edge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, we have </a:t>
                </a:r>
                <a:r>
                  <a:rPr lang="en-US" sz="3200" dirty="0" err="1"/>
                  <a:t>i</a:t>
                </a:r>
                <a:r>
                  <a:rPr lang="en-US" sz="3200" dirty="0"/>
                  <a:t> &lt; j.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09709B-39DD-A9D3-0D45-6C97ED73B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2594108"/>
              </a:xfrm>
              <a:prstGeom prst="rect">
                <a:avLst/>
              </a:prstGeom>
              <a:blipFill>
                <a:blip r:embed="rId4"/>
                <a:stretch>
                  <a:fillRect l="-1408" t="-2913" b="-5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8974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A5E52-A52D-ACB5-7C58-01A7D0A8D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diagram&#10;&#10;AI-generated content may be incorrect.">
            <a:extLst>
              <a:ext uri="{FF2B5EF4-FFF2-40B4-BE49-F238E27FC236}">
                <a16:creationId xmlns:a16="http://schemas.microsoft.com/office/drawing/2014/main" id="{8A1E16CB-114E-11C9-FF62-0DC3F2DF8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77"/>
          <a:stretch>
            <a:fillRect/>
          </a:stretch>
        </p:blipFill>
        <p:spPr>
          <a:xfrm>
            <a:off x="1384427" y="4090086"/>
            <a:ext cx="9629167" cy="26996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AF4606-6E26-268F-05C3-568C5FCFF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Directed Acyclic Graphs (DAGs)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4DDDB9-C508-5E80-8B29-7911C5F1B63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7729CE8-A426-B450-7793-EDD94D03465C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615A0A-0D0B-BB39-A926-D7462FC01686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259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Definition: </a:t>
                </a:r>
                <a:r>
                  <a:rPr lang="en-US" sz="3200" dirty="0"/>
                  <a:t>A directed graph is a DAG if it has no directed cycles. </a:t>
                </a:r>
              </a:p>
              <a:p>
                <a:r>
                  <a:rPr lang="en-US" sz="3200" b="1" dirty="0"/>
                  <a:t>Definition: </a:t>
                </a:r>
                <a:r>
                  <a:rPr lang="en-US" sz="3200" dirty="0"/>
                  <a:t>A topological ordering of a directed graph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is an ordering of its nodes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/>
                  <a:t> so that for every edge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, we have </a:t>
                </a:r>
                <a:r>
                  <a:rPr lang="en-US" sz="3200" dirty="0" err="1"/>
                  <a:t>i</a:t>
                </a:r>
                <a:r>
                  <a:rPr lang="en-US" sz="3200" dirty="0"/>
                  <a:t> &lt; j.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615A0A-0D0B-BB39-A926-D7462FC01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2594108"/>
              </a:xfrm>
              <a:prstGeom prst="rect">
                <a:avLst/>
              </a:prstGeom>
              <a:blipFill>
                <a:blip r:embed="rId4"/>
                <a:stretch>
                  <a:fillRect l="-1408" t="-2913" b="-5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62D156A-8902-7CF9-320D-E9326A2B539A}"/>
              </a:ext>
            </a:extLst>
          </p:cNvPr>
          <p:cNvSpPr txBox="1"/>
          <p:nvPr/>
        </p:nvSpPr>
        <p:spPr>
          <a:xfrm>
            <a:off x="6620587" y="6099419"/>
            <a:ext cx="4598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All edges are going “forward”</a:t>
            </a:r>
          </a:p>
        </p:txBody>
      </p:sp>
    </p:spTree>
    <p:extLst>
      <p:ext uri="{BB962C8B-B14F-4D97-AF65-F5344CB8AC3E}">
        <p14:creationId xmlns:p14="http://schemas.microsoft.com/office/powerpoint/2010/main" val="2300505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38CB5-3458-1CBB-19BF-7D6462447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diagram&#10;&#10;AI-generated content may be incorrect.">
            <a:extLst>
              <a:ext uri="{FF2B5EF4-FFF2-40B4-BE49-F238E27FC236}">
                <a16:creationId xmlns:a16="http://schemas.microsoft.com/office/drawing/2014/main" id="{846D5E3D-9C81-5CBD-1763-5806B56326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77"/>
          <a:stretch>
            <a:fillRect/>
          </a:stretch>
        </p:blipFill>
        <p:spPr>
          <a:xfrm>
            <a:off x="1384427" y="4090086"/>
            <a:ext cx="9629167" cy="26996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0F7FD0-B473-CE19-4CAC-B2D12134E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Directed Acyclic Graphs (DAGs)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1976CB-D11D-8DE2-2A81-1B8EFDA5A4E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A150639-CC5C-E321-E5B6-1BB0CD0E5BA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E5AA07-6994-AA96-D100-4A519D9DA49D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259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Definition: </a:t>
                </a:r>
                <a:r>
                  <a:rPr lang="en-US" sz="3200" dirty="0"/>
                  <a:t>A directed graph is a DAG if it has no directed cycles. </a:t>
                </a:r>
              </a:p>
              <a:p>
                <a:r>
                  <a:rPr lang="en-US" sz="3200" b="1" dirty="0"/>
                  <a:t>Definition: </a:t>
                </a:r>
                <a:r>
                  <a:rPr lang="en-US" sz="3200" dirty="0"/>
                  <a:t>A topological ordering of a directed graph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is an ordering of its nodes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/>
                  <a:t> so that for every edge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, we have </a:t>
                </a:r>
                <a:r>
                  <a:rPr lang="en-US" sz="3200" dirty="0" err="1"/>
                  <a:t>i</a:t>
                </a:r>
                <a:r>
                  <a:rPr lang="en-US" sz="3200" dirty="0"/>
                  <a:t> &lt; j.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E5AA07-6994-AA96-D100-4A519D9DA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2594108"/>
              </a:xfrm>
              <a:prstGeom prst="rect">
                <a:avLst/>
              </a:prstGeom>
              <a:blipFill>
                <a:blip r:embed="rId4"/>
                <a:stretch>
                  <a:fillRect l="-1408" t="-2913" b="-5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54EFD4B-3557-232C-83CF-F01F97DDF2B4}"/>
              </a:ext>
            </a:extLst>
          </p:cNvPr>
          <p:cNvSpPr txBox="1"/>
          <p:nvPr/>
        </p:nvSpPr>
        <p:spPr>
          <a:xfrm>
            <a:off x="6620587" y="6099419"/>
            <a:ext cx="4598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All edges are going “forward”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317097-8FD6-8543-BEB0-B0C136B1B56E}"/>
              </a:ext>
            </a:extLst>
          </p:cNvPr>
          <p:cNvSpPr txBox="1"/>
          <p:nvPr/>
        </p:nvSpPr>
        <p:spPr>
          <a:xfrm>
            <a:off x="887002" y="2982347"/>
            <a:ext cx="10624015" cy="1446550"/>
          </a:xfrm>
          <a:prstGeom prst="rect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Read KT Section 3.6 and Review Care Packaged on Topological Ordering</a:t>
            </a:r>
          </a:p>
        </p:txBody>
      </p:sp>
    </p:spTree>
    <p:extLst>
      <p:ext uri="{BB962C8B-B14F-4D97-AF65-F5344CB8AC3E}">
        <p14:creationId xmlns:p14="http://schemas.microsoft.com/office/powerpoint/2010/main" val="531653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7F393-3F09-102D-0B32-D3D604479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0FEA8-CCCC-D02A-5D86-58634F25F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Midterm Check Point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41440B-7DA0-7902-255C-D8A655B9E8E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868172B-5967-9754-71EC-3A0FCA66A279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11" name="Picture 10" descr="Thumbs up">
            <a:extLst>
              <a:ext uri="{FF2B5EF4-FFF2-40B4-BE49-F238E27FC236}">
                <a16:creationId xmlns:a16="http://schemas.microsoft.com/office/drawing/2014/main" id="{4F44C003-C678-D739-32FE-2F7B236BD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811" y="1610818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83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615D1-5319-F9EC-1BF6-9A7FBE3A4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1E38-5AEA-78ED-9335-F244C3362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What is next?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46C84D-B0DC-1430-0CF7-F0951F492CB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D3B299C-3CEA-8AA8-3545-F0C7349CC7F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C2BD8-2648-FD70-DD73-3D007A1C9C77}"/>
              </a:ext>
            </a:extLst>
          </p:cNvPr>
          <p:cNvSpPr txBox="1"/>
          <p:nvPr/>
        </p:nvSpPr>
        <p:spPr>
          <a:xfrm>
            <a:off x="618248" y="1610818"/>
            <a:ext cx="6027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Greedy Algorithms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Divide and Conquer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Dynamic Programming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Network Flows (maybe)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Computation Complexity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6" name="Picture 5" descr="Hourglass and a calendar">
            <a:extLst>
              <a:ext uri="{FF2B5EF4-FFF2-40B4-BE49-F238E27FC236}">
                <a16:creationId xmlns:a16="http://schemas.microsoft.com/office/drawing/2014/main" id="{903F3519-285C-4924-9A54-18008F7918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89"/>
          <a:stretch>
            <a:fillRect/>
          </a:stretch>
        </p:blipFill>
        <p:spPr>
          <a:xfrm>
            <a:off x="7080422" y="1610818"/>
            <a:ext cx="4493330" cy="52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400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BBB3D-2DF9-3EDD-AC98-F66E08750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F8219-4ABF-F070-FB74-AA7D9164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“How do we design new algorithms?”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F4CCF7-333C-C51B-9C9A-06857B89358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2039EBA-7ECA-24C8-0038-C8B6374223F4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D3292-E11F-AC67-16FF-F0F66ED1D98A}"/>
              </a:ext>
            </a:extLst>
          </p:cNvPr>
          <p:cNvSpPr txBox="1"/>
          <p:nvPr/>
        </p:nvSpPr>
        <p:spPr>
          <a:xfrm>
            <a:off x="618248" y="1610818"/>
            <a:ext cx="6027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Greedy Algorithms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Divide and Conquer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Dynamic Programming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Network Flows (maybe)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Computation Complexity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6" name="Picture 5" descr="Hourglass and a calendar">
            <a:extLst>
              <a:ext uri="{FF2B5EF4-FFF2-40B4-BE49-F238E27FC236}">
                <a16:creationId xmlns:a16="http://schemas.microsoft.com/office/drawing/2014/main" id="{A00D84A8-D117-E9B5-B86E-8BFE2833D7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89"/>
          <a:stretch>
            <a:fillRect/>
          </a:stretch>
        </p:blipFill>
        <p:spPr>
          <a:xfrm>
            <a:off x="7080422" y="1610818"/>
            <a:ext cx="4493330" cy="52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99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C9B89-6288-ABD9-21CB-8DBD6006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E3AD-7FA9-F0DD-807F-FF3E1054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Updates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CF7BC1-6D86-B895-C4BF-F43324E72F7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00659B-954A-BA55-2EE4-9312592480A7}"/>
              </a:ext>
            </a:extLst>
          </p:cNvPr>
          <p:cNvSpPr txBox="1"/>
          <p:nvPr/>
        </p:nvSpPr>
        <p:spPr>
          <a:xfrm>
            <a:off x="455140" y="1690688"/>
            <a:ext cx="6452288" cy="5345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2 Grading Out Soon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3 Solutions Out Wednesday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4 Out Tomorrow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Group Project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Team Emails Out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First </a:t>
            </a:r>
            <a:r>
              <a:rPr lang="en-US" sz="3200" dirty="0" err="1">
                <a:solidFill>
                  <a:srgbClr val="333333"/>
                </a:solidFill>
              </a:rPr>
              <a:t>Autolab</a:t>
            </a:r>
            <a:r>
              <a:rPr lang="en-US" sz="3200" dirty="0">
                <a:solidFill>
                  <a:srgbClr val="333333"/>
                </a:solidFill>
              </a:rPr>
              <a:t> Up Soon</a:t>
            </a: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Sample Midterms Out</a:t>
            </a: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Midterms Oct 6 and Oct 8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</a:endParaRPr>
          </a:p>
        </p:txBody>
      </p:sp>
      <p:pic>
        <p:nvPicPr>
          <p:cNvPr id="11" name="Graphic 10" descr="Newspaper outline">
            <a:extLst>
              <a:ext uri="{FF2B5EF4-FFF2-40B4-BE49-F238E27FC236}">
                <a16:creationId xmlns:a16="http://schemas.microsoft.com/office/drawing/2014/main" id="{091BE974-6143-BD39-402B-CCC13FED2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8550" y="1400175"/>
            <a:ext cx="50927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734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31394-7494-1D14-F3BE-F6309A2CB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393F5-C4CD-3ADD-3AF8-E35DD83B5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“How do we use reduce another problem?”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241680-DB70-BFC2-9B96-4CBDAB45782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BA9B42D-EFD7-DD92-E0AB-B10436D20B8C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8F58C-C2F0-071C-7BFD-4E6C13D792F0}"/>
              </a:ext>
            </a:extLst>
          </p:cNvPr>
          <p:cNvSpPr txBox="1"/>
          <p:nvPr/>
        </p:nvSpPr>
        <p:spPr>
          <a:xfrm>
            <a:off x="618248" y="1610818"/>
            <a:ext cx="6027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Greedy Algorithms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Divide and Conquer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Dynamic Programming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Network Flows (maybe)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Computation Complexity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6" name="Picture 5" descr="Hourglass and a calendar">
            <a:extLst>
              <a:ext uri="{FF2B5EF4-FFF2-40B4-BE49-F238E27FC236}">
                <a16:creationId xmlns:a16="http://schemas.microsoft.com/office/drawing/2014/main" id="{CC34EED8-5396-02C7-3ACE-5DCDBCD1EB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89"/>
          <a:stretch>
            <a:fillRect/>
          </a:stretch>
        </p:blipFill>
        <p:spPr>
          <a:xfrm>
            <a:off x="7080422" y="1610818"/>
            <a:ext cx="4493330" cy="52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33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E6B8F-07F6-DC93-DDF4-1035C6D39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B305-C5AE-7C29-37BD-0D1732A7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“How do we know when to give up?”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D34FF0-38F8-5AA7-6CCB-E81117DA234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29C5FA6-BD8E-7CD1-E6A7-3E9233BCFC39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8D1EB-B646-606C-CBC5-065AC7F8A3D7}"/>
              </a:ext>
            </a:extLst>
          </p:cNvPr>
          <p:cNvSpPr txBox="1"/>
          <p:nvPr/>
        </p:nvSpPr>
        <p:spPr>
          <a:xfrm>
            <a:off x="618248" y="1610818"/>
            <a:ext cx="6027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Greedy Algorithms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Divide and Conquer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Dynamic Programming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Network Flows (maybe)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Computation Complexity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6" name="Picture 5" descr="Hourglass and a calendar">
            <a:extLst>
              <a:ext uri="{FF2B5EF4-FFF2-40B4-BE49-F238E27FC236}">
                <a16:creationId xmlns:a16="http://schemas.microsoft.com/office/drawing/2014/main" id="{73E03CB3-301B-557C-C7BC-A645602A61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89"/>
          <a:stretch>
            <a:fillRect/>
          </a:stretch>
        </p:blipFill>
        <p:spPr>
          <a:xfrm>
            <a:off x="7080422" y="1610818"/>
            <a:ext cx="4493330" cy="52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10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ADE03-9144-FFCC-44BB-14F28CE08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9E99-436E-A074-2FE3-9A44921D4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What are Greedy Algorithm?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501753-A05C-B31B-EEE9-E14CB880491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E3D32E8-A03D-9103-2464-115F8EC01869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7" name="Picture 6" descr="Stacked stones balanced on wood surface">
            <a:extLst>
              <a:ext uri="{FF2B5EF4-FFF2-40B4-BE49-F238E27FC236}">
                <a16:creationId xmlns:a16="http://schemas.microsoft.com/office/drawing/2014/main" id="{8B4E541C-0F13-0126-9506-D47E239B4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426" y="1903205"/>
            <a:ext cx="5706518" cy="449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573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23E68-4780-747B-95C3-ACEFAB587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39F0-1F89-A81F-1D38-4B0C0C34A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What are Greedy Algorithm?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0E9CB5-BCA8-B529-6CAA-DDD8A2FE07B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B9904C6-17EF-C559-CF1C-597B12D6619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85CB67-E317-3A45-BB7C-A9A2C7338585}"/>
              </a:ext>
            </a:extLst>
          </p:cNvPr>
          <p:cNvSpPr txBox="1"/>
          <p:nvPr/>
        </p:nvSpPr>
        <p:spPr>
          <a:xfrm>
            <a:off x="618248" y="1610818"/>
            <a:ext cx="47692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Build solution one piece at a time.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Only look at immediate information to make choices.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Never go back on a decision.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NOT ALWAYS THE BEST CHOICE!</a:t>
            </a:r>
          </a:p>
        </p:txBody>
      </p:sp>
      <p:pic>
        <p:nvPicPr>
          <p:cNvPr id="7" name="Picture 6" descr="Stacked stones balanced on wood surface">
            <a:extLst>
              <a:ext uri="{FF2B5EF4-FFF2-40B4-BE49-F238E27FC236}">
                <a16:creationId xmlns:a16="http://schemas.microsoft.com/office/drawing/2014/main" id="{79DC56F9-E5B3-9129-0514-AD39BD79D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426" y="1903205"/>
            <a:ext cx="5706518" cy="449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033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32E5B-4129-0BF5-2CBB-91528C1B9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CF46C-F3B2-B6CA-3FC2-3FEA2B987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Coin Change 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F828E4-CD0C-ECB9-3680-0BCBC41FDF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22E98ED-76CF-F624-EE38-64521DDB3690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6" name="Picture 5" descr="A close-up of a coin&#10;&#10;AI-generated content may be incorrect.">
            <a:extLst>
              <a:ext uri="{FF2B5EF4-FFF2-40B4-BE49-F238E27FC236}">
                <a16:creationId xmlns:a16="http://schemas.microsoft.com/office/drawing/2014/main" id="{11E62E92-E6F4-2D5C-1BB1-DF553123B0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909" y="1554166"/>
            <a:ext cx="1447800" cy="1549400"/>
          </a:xfrm>
          <a:prstGeom prst="rect">
            <a:avLst/>
          </a:prstGeom>
        </p:spPr>
      </p:pic>
      <p:pic>
        <p:nvPicPr>
          <p:cNvPr id="9" name="Picture 8" descr="A close-up of a coin&#10;&#10;AI-generated content may be incorrect.">
            <a:extLst>
              <a:ext uri="{FF2B5EF4-FFF2-40B4-BE49-F238E27FC236}">
                <a16:creationId xmlns:a16="http://schemas.microsoft.com/office/drawing/2014/main" id="{50C539D7-B0BD-7674-FF5F-55833DCAEB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2275" y="2598368"/>
            <a:ext cx="1320800" cy="1219200"/>
          </a:xfrm>
          <a:prstGeom prst="rect">
            <a:avLst/>
          </a:prstGeom>
        </p:spPr>
      </p:pic>
      <p:pic>
        <p:nvPicPr>
          <p:cNvPr id="11" name="Picture 10" descr="A silver coin with a torch and leaves&#10;&#10;AI-generated content may be incorrect.">
            <a:extLst>
              <a:ext uri="{FF2B5EF4-FFF2-40B4-BE49-F238E27FC236}">
                <a16:creationId xmlns:a16="http://schemas.microsoft.com/office/drawing/2014/main" id="{8FE95B70-FE67-282A-D597-66A37AD0F8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809" y="3473634"/>
            <a:ext cx="1104900" cy="1104900"/>
          </a:xfrm>
          <a:prstGeom prst="rect">
            <a:avLst/>
          </a:prstGeom>
        </p:spPr>
      </p:pic>
      <p:pic>
        <p:nvPicPr>
          <p:cNvPr id="14" name="Picture 13" descr="A close-up of a coin&#10;&#10;AI-generated content may be incorrect.">
            <a:extLst>
              <a:ext uri="{FF2B5EF4-FFF2-40B4-BE49-F238E27FC236}">
                <a16:creationId xmlns:a16="http://schemas.microsoft.com/office/drawing/2014/main" id="{CC35E31F-EBED-830E-BE29-6D63556FA4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575" y="4220343"/>
            <a:ext cx="1092200" cy="1270000"/>
          </a:xfrm>
          <a:prstGeom prst="rect">
            <a:avLst/>
          </a:prstGeom>
        </p:spPr>
      </p:pic>
      <p:pic>
        <p:nvPicPr>
          <p:cNvPr id="16" name="Picture 15" descr="Close-up of a penny&#10;&#10;AI-generated content may be incorrect.">
            <a:extLst>
              <a:ext uri="{FF2B5EF4-FFF2-40B4-BE49-F238E27FC236}">
                <a16:creationId xmlns:a16="http://schemas.microsoft.com/office/drawing/2014/main" id="{E4F6FD62-A991-1517-1D0E-0DB66FF2587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5064" y="5247182"/>
            <a:ext cx="1016000" cy="114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8B4C6B-9BD4-18C8-5A9B-BED0222DE51C}"/>
              </a:ext>
            </a:extLst>
          </p:cNvPr>
          <p:cNvSpPr txBox="1"/>
          <p:nvPr/>
        </p:nvSpPr>
        <p:spPr>
          <a:xfrm>
            <a:off x="618247" y="1610818"/>
            <a:ext cx="68491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Problem</a:t>
            </a:r>
            <a:r>
              <a:rPr lang="en-US" sz="3200" dirty="0"/>
              <a:t>: Given U.S. currency denominations {1.00, 0.25, 0.10, 0.05, 0.01} find an algorithm to pay an amount to a customer using the fewest coins possible.</a:t>
            </a:r>
          </a:p>
        </p:txBody>
      </p:sp>
    </p:spTree>
    <p:extLst>
      <p:ext uri="{BB962C8B-B14F-4D97-AF65-F5344CB8AC3E}">
        <p14:creationId xmlns:p14="http://schemas.microsoft.com/office/powerpoint/2010/main" val="41322151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49DF6-1CA0-C360-40FD-9DFF8234C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4EAF-AFF2-D83D-BD82-077E9B9DA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Coin Change 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D070C7-368D-0D6A-6180-7018A17DEF4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88B5319-DBA1-4BAB-2EB4-08055140407F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6" name="Picture 5" descr="A close-up of a coin&#10;&#10;AI-generated content may be incorrect.">
            <a:extLst>
              <a:ext uri="{FF2B5EF4-FFF2-40B4-BE49-F238E27FC236}">
                <a16:creationId xmlns:a16="http://schemas.microsoft.com/office/drawing/2014/main" id="{417ABA56-BBF2-C988-B69D-67D7268A16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909" y="1554166"/>
            <a:ext cx="1447800" cy="1549400"/>
          </a:xfrm>
          <a:prstGeom prst="rect">
            <a:avLst/>
          </a:prstGeom>
        </p:spPr>
      </p:pic>
      <p:pic>
        <p:nvPicPr>
          <p:cNvPr id="9" name="Picture 8" descr="A close-up of a coin&#10;&#10;AI-generated content may be incorrect.">
            <a:extLst>
              <a:ext uri="{FF2B5EF4-FFF2-40B4-BE49-F238E27FC236}">
                <a16:creationId xmlns:a16="http://schemas.microsoft.com/office/drawing/2014/main" id="{7E105409-5D0B-713B-277D-7451092B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2275" y="2598368"/>
            <a:ext cx="1320800" cy="1219200"/>
          </a:xfrm>
          <a:prstGeom prst="rect">
            <a:avLst/>
          </a:prstGeom>
        </p:spPr>
      </p:pic>
      <p:pic>
        <p:nvPicPr>
          <p:cNvPr id="11" name="Picture 10" descr="A silver coin with a torch and leaves&#10;&#10;AI-generated content may be incorrect.">
            <a:extLst>
              <a:ext uri="{FF2B5EF4-FFF2-40B4-BE49-F238E27FC236}">
                <a16:creationId xmlns:a16="http://schemas.microsoft.com/office/drawing/2014/main" id="{F6EC4C0A-3C98-63A1-A603-B2CBAAE6E9A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809" y="3473634"/>
            <a:ext cx="1104900" cy="1104900"/>
          </a:xfrm>
          <a:prstGeom prst="rect">
            <a:avLst/>
          </a:prstGeom>
        </p:spPr>
      </p:pic>
      <p:pic>
        <p:nvPicPr>
          <p:cNvPr id="14" name="Picture 13" descr="A close-up of a coin&#10;&#10;AI-generated content may be incorrect.">
            <a:extLst>
              <a:ext uri="{FF2B5EF4-FFF2-40B4-BE49-F238E27FC236}">
                <a16:creationId xmlns:a16="http://schemas.microsoft.com/office/drawing/2014/main" id="{2A474879-6DC3-079F-9BD9-5BA0D0016F9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575" y="4220343"/>
            <a:ext cx="1092200" cy="1270000"/>
          </a:xfrm>
          <a:prstGeom prst="rect">
            <a:avLst/>
          </a:prstGeom>
        </p:spPr>
      </p:pic>
      <p:pic>
        <p:nvPicPr>
          <p:cNvPr id="16" name="Picture 15" descr="Close-up of a penny&#10;&#10;AI-generated content may be incorrect.">
            <a:extLst>
              <a:ext uri="{FF2B5EF4-FFF2-40B4-BE49-F238E27FC236}">
                <a16:creationId xmlns:a16="http://schemas.microsoft.com/office/drawing/2014/main" id="{32B0B5FE-8233-2DB9-30DC-676DC977EEB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5064" y="5247182"/>
            <a:ext cx="1016000" cy="114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2BCFBC5-457F-A790-40F3-2AE678D6CD7A}"/>
              </a:ext>
            </a:extLst>
          </p:cNvPr>
          <p:cNvSpPr txBox="1"/>
          <p:nvPr/>
        </p:nvSpPr>
        <p:spPr>
          <a:xfrm>
            <a:off x="618247" y="1610818"/>
            <a:ext cx="68491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Problem</a:t>
            </a:r>
            <a:r>
              <a:rPr lang="en-US" sz="3200" dirty="0"/>
              <a:t>: Given U.S. currency denominations {1.00, 0.25, 0.10, 0.05, 0.01} find an algorithm to pay an amount to a customer using the fewest coins possible.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Algorithm</a:t>
            </a:r>
            <a:r>
              <a:rPr lang="en-US" sz="3200" dirty="0"/>
              <a:t>: At each iteration, add a coin of the largest value that is less than the amount needed to be paid. </a:t>
            </a:r>
          </a:p>
        </p:txBody>
      </p:sp>
    </p:spTree>
    <p:extLst>
      <p:ext uri="{BB962C8B-B14F-4D97-AF65-F5344CB8AC3E}">
        <p14:creationId xmlns:p14="http://schemas.microsoft.com/office/powerpoint/2010/main" val="15805322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5E51C-4FC2-4FD3-3EC5-9AA14C742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AB780-7733-1A2D-794A-94F341814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Q: Is this algorithm always optimal?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7514D3-E3A1-600A-63C1-B88A2018173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EB0BD44-73C8-8E65-CBC3-C32AEE65A62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6" name="Picture 5" descr="A close-up of a coin&#10;&#10;AI-generated content may be incorrect.">
            <a:extLst>
              <a:ext uri="{FF2B5EF4-FFF2-40B4-BE49-F238E27FC236}">
                <a16:creationId xmlns:a16="http://schemas.microsoft.com/office/drawing/2014/main" id="{E29510AF-DA21-BEE3-34AD-806C737E7F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909" y="1554166"/>
            <a:ext cx="1447800" cy="1549400"/>
          </a:xfrm>
          <a:prstGeom prst="rect">
            <a:avLst/>
          </a:prstGeom>
        </p:spPr>
      </p:pic>
      <p:pic>
        <p:nvPicPr>
          <p:cNvPr id="9" name="Picture 8" descr="A close-up of a coin&#10;&#10;AI-generated content may be incorrect.">
            <a:extLst>
              <a:ext uri="{FF2B5EF4-FFF2-40B4-BE49-F238E27FC236}">
                <a16:creationId xmlns:a16="http://schemas.microsoft.com/office/drawing/2014/main" id="{222124BF-394F-18C3-B15C-3246A078B1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2275" y="2598368"/>
            <a:ext cx="1320800" cy="1219200"/>
          </a:xfrm>
          <a:prstGeom prst="rect">
            <a:avLst/>
          </a:prstGeom>
        </p:spPr>
      </p:pic>
      <p:pic>
        <p:nvPicPr>
          <p:cNvPr id="11" name="Picture 10" descr="A silver coin with a torch and leaves&#10;&#10;AI-generated content may be incorrect.">
            <a:extLst>
              <a:ext uri="{FF2B5EF4-FFF2-40B4-BE49-F238E27FC236}">
                <a16:creationId xmlns:a16="http://schemas.microsoft.com/office/drawing/2014/main" id="{627A9184-368C-72E9-C8F4-40769483E2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809" y="3473634"/>
            <a:ext cx="1104900" cy="1104900"/>
          </a:xfrm>
          <a:prstGeom prst="rect">
            <a:avLst/>
          </a:prstGeom>
        </p:spPr>
      </p:pic>
      <p:pic>
        <p:nvPicPr>
          <p:cNvPr id="14" name="Picture 13" descr="A close-up of a coin&#10;&#10;AI-generated content may be incorrect.">
            <a:extLst>
              <a:ext uri="{FF2B5EF4-FFF2-40B4-BE49-F238E27FC236}">
                <a16:creationId xmlns:a16="http://schemas.microsoft.com/office/drawing/2014/main" id="{3CC57564-515A-01F0-9C42-70A3642EFE7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575" y="4220343"/>
            <a:ext cx="1092200" cy="1270000"/>
          </a:xfrm>
          <a:prstGeom prst="rect">
            <a:avLst/>
          </a:prstGeom>
        </p:spPr>
      </p:pic>
      <p:pic>
        <p:nvPicPr>
          <p:cNvPr id="16" name="Picture 15" descr="Close-up of a penny&#10;&#10;AI-generated content may be incorrect.">
            <a:extLst>
              <a:ext uri="{FF2B5EF4-FFF2-40B4-BE49-F238E27FC236}">
                <a16:creationId xmlns:a16="http://schemas.microsoft.com/office/drawing/2014/main" id="{59F913A1-5019-B390-945C-48697011221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5064" y="5247182"/>
            <a:ext cx="1016000" cy="114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3D2F6A-ECBC-4A9B-CB92-53F341EAC64C}"/>
              </a:ext>
            </a:extLst>
          </p:cNvPr>
          <p:cNvSpPr txBox="1"/>
          <p:nvPr/>
        </p:nvSpPr>
        <p:spPr>
          <a:xfrm>
            <a:off x="618247" y="1610818"/>
            <a:ext cx="68491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Problem</a:t>
            </a:r>
            <a:r>
              <a:rPr lang="en-US" sz="3200" dirty="0"/>
              <a:t>: Given U.S. currency denominations {1.00, 0.25, 0.10, 0.05, 0.01} find an algorithm to pay an amount to a customer using the fewest coins possible.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Algorithm</a:t>
            </a:r>
            <a:r>
              <a:rPr lang="en-US" sz="3200" dirty="0"/>
              <a:t>: At each iteration, add a coin of the largest value that is less than the amount needed to be paid. </a:t>
            </a:r>
          </a:p>
        </p:txBody>
      </p:sp>
    </p:spTree>
    <p:extLst>
      <p:ext uri="{BB962C8B-B14F-4D97-AF65-F5344CB8AC3E}">
        <p14:creationId xmlns:p14="http://schemas.microsoft.com/office/powerpoint/2010/main" val="2432346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F544A-ADF7-D60D-A53F-7F64F2B6B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3883-A614-B26A-993F-55530180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6520D1-3B95-0E61-B82B-31AEA9D7210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29E8BCE-88D7-F21E-959E-EF0B7C4F1CFA}"/>
              </a:ext>
            </a:extLst>
          </p:cNvPr>
          <p:cNvSpPr txBox="1"/>
          <p:nvPr/>
        </p:nvSpPr>
        <p:spPr>
          <a:xfrm>
            <a:off x="455140" y="1690688"/>
            <a:ext cx="6897130" cy="5734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Two days during normal lecture times in this room. 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What do you need to know?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KT Chapters 1 – 3</a:t>
            </a:r>
          </a:p>
          <a:p>
            <a:pPr marL="1485900" lvl="2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Stable Matchings</a:t>
            </a:r>
          </a:p>
          <a:p>
            <a:pPr marL="1485900" lvl="2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Algorithm Analysis</a:t>
            </a:r>
          </a:p>
          <a:p>
            <a:pPr marL="1485900" lvl="2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Graph Basics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Lectures up until Today/Wednesday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</a:endParaRPr>
          </a:p>
        </p:txBody>
      </p:sp>
      <p:pic>
        <p:nvPicPr>
          <p:cNvPr id="11" name="Graphic 10" descr="Newspaper outline">
            <a:extLst>
              <a:ext uri="{FF2B5EF4-FFF2-40B4-BE49-F238E27FC236}">
                <a16:creationId xmlns:a16="http://schemas.microsoft.com/office/drawing/2014/main" id="{E802D8F4-D461-9F5E-A8EA-3428A82CF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8550" y="1400175"/>
            <a:ext cx="50927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08885-3592-03F5-2238-882E19425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C803C-2625-4F05-4E94-523C1605F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1D4E86-5D70-A632-D488-5A593F74E44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9BAE5FF-122D-B72E-4424-CBEFA2F428C2}"/>
              </a:ext>
            </a:extLst>
          </p:cNvPr>
          <p:cNvSpPr txBox="1"/>
          <p:nvPr/>
        </p:nvSpPr>
        <p:spPr>
          <a:xfrm>
            <a:off x="455140" y="1690688"/>
            <a:ext cx="645228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There are sample midterms on Piazza along with solutions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These tell you the format and give you some nice sample problems but don’t tell you everything you need to know.</a:t>
            </a: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You get a reference sheet!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</a:endParaRPr>
          </a:p>
        </p:txBody>
      </p:sp>
      <p:pic>
        <p:nvPicPr>
          <p:cNvPr id="11" name="Graphic 10" descr="Newspaper outline">
            <a:extLst>
              <a:ext uri="{FF2B5EF4-FFF2-40B4-BE49-F238E27FC236}">
                <a16:creationId xmlns:a16="http://schemas.microsoft.com/office/drawing/2014/main" id="{0A223933-7B52-8C4F-4620-1F533E211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8550" y="1400175"/>
            <a:ext cx="50927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10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4826A-18A3-D106-5EF4-B2D2A4814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E3B3-6A56-9AA6-3086-17697A6E6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B382F1-38B9-DB5B-FC69-DDB4892F527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CC7519-D165-37D9-D89E-C79AE07971EA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33547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Def: </a:t>
                </a:r>
                <a:r>
                  <a:rPr lang="en-US" sz="3200" dirty="0">
                    <a:cs typeface="Courier New" panose="02070309020205020404" pitchFamily="49" charset="0"/>
                  </a:rPr>
                  <a:t>We say that a graph is bipartite if we can partition the vertices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into two groups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L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R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such that each edge has one endpoint in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𝐿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and the other endpoint in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𝑅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CC7519-D165-37D9-D89E-C79AE0797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3354765"/>
              </a:xfrm>
              <a:prstGeom prst="rect">
                <a:avLst/>
              </a:prstGeom>
              <a:blipFill>
                <a:blip r:embed="rId3"/>
                <a:stretch>
                  <a:fillRect l="-1333" t="-2642" b="-5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2573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64F4F-B638-91FE-0A5E-A87E40977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D2DF-1E81-5017-8B0D-D8000A27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47F5B4-9BA2-50F2-6E6A-A39B7AA2B17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004628-0C54-0B4E-7690-7204BA191B70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Def: </a:t>
                </a:r>
                <a:r>
                  <a:rPr lang="en-US" sz="3200" dirty="0">
                    <a:cs typeface="Courier New" panose="02070309020205020404" pitchFamily="49" charset="0"/>
                  </a:rPr>
                  <a:t>We say that a graph is bipartite if we can partition the vertices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into two groups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L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R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such that each edge has one endpoint in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𝐿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and the other endpoint in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𝑅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004628-0C54-0B4E-7690-7204BA191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1569660"/>
              </a:xfrm>
              <a:prstGeom prst="rect">
                <a:avLst/>
              </a:prstGeom>
              <a:blipFill>
                <a:blip r:embed="rId3"/>
                <a:stretch>
                  <a:fillRect l="-1333" t="-5645" b="-12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D44B27AC-2204-C988-9909-3601A5762619}"/>
              </a:ext>
            </a:extLst>
          </p:cNvPr>
          <p:cNvSpPr/>
          <p:nvPr/>
        </p:nvSpPr>
        <p:spPr>
          <a:xfrm>
            <a:off x="1049870" y="3772099"/>
            <a:ext cx="829733" cy="829733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DAF6C7-9C5B-0E9F-75A2-A93707B9B8C9}"/>
              </a:ext>
            </a:extLst>
          </p:cNvPr>
          <p:cNvSpPr/>
          <p:nvPr/>
        </p:nvSpPr>
        <p:spPr>
          <a:xfrm>
            <a:off x="1049870" y="5251943"/>
            <a:ext cx="829733" cy="82973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12530F-69BC-EDB7-44CC-6DE3DCA296B3}"/>
              </a:ext>
            </a:extLst>
          </p:cNvPr>
          <p:cNvSpPr/>
          <p:nvPr/>
        </p:nvSpPr>
        <p:spPr>
          <a:xfrm>
            <a:off x="2455336" y="5251943"/>
            <a:ext cx="829733" cy="829733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BB3CC4-B9CB-3774-31E4-F2C1E56E42B9}"/>
              </a:ext>
            </a:extLst>
          </p:cNvPr>
          <p:cNvSpPr/>
          <p:nvPr/>
        </p:nvSpPr>
        <p:spPr>
          <a:xfrm>
            <a:off x="2455336" y="3772099"/>
            <a:ext cx="829733" cy="82973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F7CE63-A0EB-2141-989E-6147D0C42BE9}"/>
              </a:ext>
            </a:extLst>
          </p:cNvPr>
          <p:cNvCxnSpPr>
            <a:stCxn id="4" idx="4"/>
            <a:endCxn id="6" idx="0"/>
          </p:cNvCxnSpPr>
          <p:nvPr/>
        </p:nvCxnSpPr>
        <p:spPr>
          <a:xfrm>
            <a:off x="1464737" y="4601832"/>
            <a:ext cx="0" cy="6501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066DD4-6237-A24D-6B60-B60E16EA5E5D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>
            <a:off x="2870203" y="4601832"/>
            <a:ext cx="0" cy="6501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461C26-74D3-B989-B850-FB8CAE6FD8F9}"/>
              </a:ext>
            </a:extLst>
          </p:cNvPr>
          <p:cNvCxnSpPr>
            <a:cxnSpLocks/>
            <a:stCxn id="6" idx="3"/>
            <a:endCxn id="7" idx="2"/>
          </p:cNvCxnSpPr>
          <p:nvPr/>
        </p:nvCxnSpPr>
        <p:spPr>
          <a:xfrm>
            <a:off x="1879603" y="5666810"/>
            <a:ext cx="57573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917C30-8CD8-06F4-D733-B55E675069E9}"/>
              </a:ext>
            </a:extLst>
          </p:cNvPr>
          <p:cNvCxnSpPr>
            <a:cxnSpLocks/>
            <a:stCxn id="4" idx="6"/>
            <a:endCxn id="8" idx="1"/>
          </p:cNvCxnSpPr>
          <p:nvPr/>
        </p:nvCxnSpPr>
        <p:spPr>
          <a:xfrm>
            <a:off x="1879603" y="4186966"/>
            <a:ext cx="57573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94E561E8-192C-FB57-9191-B2B68A0DDAE5}"/>
              </a:ext>
            </a:extLst>
          </p:cNvPr>
          <p:cNvSpPr/>
          <p:nvPr/>
        </p:nvSpPr>
        <p:spPr>
          <a:xfrm>
            <a:off x="3860801" y="3660211"/>
            <a:ext cx="829733" cy="829733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1BE233-81CF-59A8-D1F4-B5660DDBCEB3}"/>
              </a:ext>
            </a:extLst>
          </p:cNvPr>
          <p:cNvSpPr/>
          <p:nvPr/>
        </p:nvSpPr>
        <p:spPr>
          <a:xfrm>
            <a:off x="3860801" y="5140055"/>
            <a:ext cx="829733" cy="82973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5B333B-6920-2CB7-1868-90D8FC64B756}"/>
              </a:ext>
            </a:extLst>
          </p:cNvPr>
          <p:cNvSpPr/>
          <p:nvPr/>
        </p:nvSpPr>
        <p:spPr>
          <a:xfrm>
            <a:off x="5266267" y="5140055"/>
            <a:ext cx="829733" cy="829733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979E10-65E9-9C78-AA5C-6BE223E61863}"/>
              </a:ext>
            </a:extLst>
          </p:cNvPr>
          <p:cNvSpPr/>
          <p:nvPr/>
        </p:nvSpPr>
        <p:spPr>
          <a:xfrm>
            <a:off x="5266267" y="3660211"/>
            <a:ext cx="829733" cy="82973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589004-AA7A-3B29-B867-EF41084B49BA}"/>
              </a:ext>
            </a:extLst>
          </p:cNvPr>
          <p:cNvCxnSpPr>
            <a:stCxn id="20" idx="4"/>
            <a:endCxn id="21" idx="0"/>
          </p:cNvCxnSpPr>
          <p:nvPr/>
        </p:nvCxnSpPr>
        <p:spPr>
          <a:xfrm>
            <a:off x="4275668" y="4489944"/>
            <a:ext cx="0" cy="6501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EF409B-C551-4DD3-BFEC-8BA67D0F5F6F}"/>
              </a:ext>
            </a:extLst>
          </p:cNvPr>
          <p:cNvCxnSpPr>
            <a:cxnSpLocks/>
            <a:stCxn id="23" idx="2"/>
            <a:endCxn id="22" idx="0"/>
          </p:cNvCxnSpPr>
          <p:nvPr/>
        </p:nvCxnSpPr>
        <p:spPr>
          <a:xfrm>
            <a:off x="5681134" y="4489944"/>
            <a:ext cx="0" cy="6501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C91CB2-4CBA-E3A0-8BE2-A5C098F58361}"/>
              </a:ext>
            </a:extLst>
          </p:cNvPr>
          <p:cNvCxnSpPr>
            <a:cxnSpLocks/>
            <a:stCxn id="21" idx="3"/>
            <a:endCxn id="22" idx="2"/>
          </p:cNvCxnSpPr>
          <p:nvPr/>
        </p:nvCxnSpPr>
        <p:spPr>
          <a:xfrm>
            <a:off x="4690534" y="5554922"/>
            <a:ext cx="57573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259ECC-204C-1074-F69D-9E25200B8881}"/>
              </a:ext>
            </a:extLst>
          </p:cNvPr>
          <p:cNvCxnSpPr>
            <a:cxnSpLocks/>
            <a:stCxn id="20" idx="6"/>
            <a:endCxn id="23" idx="1"/>
          </p:cNvCxnSpPr>
          <p:nvPr/>
        </p:nvCxnSpPr>
        <p:spPr>
          <a:xfrm>
            <a:off x="4690534" y="4075078"/>
            <a:ext cx="57573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6A2F9E-FBE6-74C7-1991-05F1EFA8A8B2}"/>
              </a:ext>
            </a:extLst>
          </p:cNvPr>
          <p:cNvCxnSpPr>
            <a:cxnSpLocks/>
            <a:stCxn id="20" idx="2"/>
            <a:endCxn id="8" idx="3"/>
          </p:cNvCxnSpPr>
          <p:nvPr/>
        </p:nvCxnSpPr>
        <p:spPr>
          <a:xfrm flipH="1">
            <a:off x="3285069" y="4075078"/>
            <a:ext cx="575732" cy="111888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5F77C3-41DC-3DC5-32EA-46073613427F}"/>
              </a:ext>
            </a:extLst>
          </p:cNvPr>
          <p:cNvCxnSpPr>
            <a:cxnSpLocks/>
            <a:stCxn id="21" idx="1"/>
            <a:endCxn id="7" idx="6"/>
          </p:cNvCxnSpPr>
          <p:nvPr/>
        </p:nvCxnSpPr>
        <p:spPr>
          <a:xfrm flipH="1">
            <a:off x="3285069" y="5554922"/>
            <a:ext cx="575732" cy="111888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358EBDA8-45ED-8428-C840-3D4D5EF1EB6A}"/>
              </a:ext>
            </a:extLst>
          </p:cNvPr>
          <p:cNvSpPr/>
          <p:nvPr/>
        </p:nvSpPr>
        <p:spPr>
          <a:xfrm>
            <a:off x="8906931" y="3647312"/>
            <a:ext cx="829733" cy="8297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83234A5-ABBE-2AB5-F590-1D58A15F830D}"/>
              </a:ext>
            </a:extLst>
          </p:cNvPr>
          <p:cNvSpPr/>
          <p:nvPr/>
        </p:nvSpPr>
        <p:spPr>
          <a:xfrm>
            <a:off x="8077198" y="5140054"/>
            <a:ext cx="829733" cy="8297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93F6327-20C5-8242-C1D9-EA9DE641EBEE}"/>
              </a:ext>
            </a:extLst>
          </p:cNvPr>
          <p:cNvSpPr/>
          <p:nvPr/>
        </p:nvSpPr>
        <p:spPr>
          <a:xfrm>
            <a:off x="9736664" y="5140054"/>
            <a:ext cx="829733" cy="8297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7BDF59D-8C8F-98CB-45FC-39C28298BFA4}"/>
              </a:ext>
            </a:extLst>
          </p:cNvPr>
          <p:cNvCxnSpPr>
            <a:cxnSpLocks/>
            <a:stCxn id="34" idx="3"/>
            <a:endCxn id="35" idx="0"/>
          </p:cNvCxnSpPr>
          <p:nvPr/>
        </p:nvCxnSpPr>
        <p:spPr>
          <a:xfrm flipH="1">
            <a:off x="8492065" y="4355533"/>
            <a:ext cx="536378" cy="78452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B9D2689-F64F-1B4F-B520-204F79B5B8FD}"/>
              </a:ext>
            </a:extLst>
          </p:cNvPr>
          <p:cNvCxnSpPr>
            <a:cxnSpLocks/>
            <a:stCxn id="36" idx="2"/>
            <a:endCxn id="35" idx="6"/>
          </p:cNvCxnSpPr>
          <p:nvPr/>
        </p:nvCxnSpPr>
        <p:spPr>
          <a:xfrm flipH="1">
            <a:off x="8906931" y="5554921"/>
            <a:ext cx="82973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029DA5A-90A7-BCC7-0C2A-02F76E844605}"/>
              </a:ext>
            </a:extLst>
          </p:cNvPr>
          <p:cNvCxnSpPr>
            <a:cxnSpLocks/>
            <a:stCxn id="36" idx="0"/>
            <a:endCxn id="34" idx="5"/>
          </p:cNvCxnSpPr>
          <p:nvPr/>
        </p:nvCxnSpPr>
        <p:spPr>
          <a:xfrm flipH="1" flipV="1">
            <a:off x="9615152" y="4355533"/>
            <a:ext cx="536379" cy="78452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4F7C738-A781-69DF-CC4F-8929FDB3F858}"/>
              </a:ext>
            </a:extLst>
          </p:cNvPr>
          <p:cNvSpPr txBox="1"/>
          <p:nvPr/>
        </p:nvSpPr>
        <p:spPr>
          <a:xfrm>
            <a:off x="3519152" y="616953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Bipartite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86D1A3-C2ED-4CA8-73B8-4BAB7C03F214}"/>
              </a:ext>
            </a:extLst>
          </p:cNvPr>
          <p:cNvSpPr txBox="1"/>
          <p:nvPr/>
        </p:nvSpPr>
        <p:spPr>
          <a:xfrm>
            <a:off x="8492064" y="606474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Not Bipartite</a:t>
            </a:r>
          </a:p>
        </p:txBody>
      </p:sp>
    </p:spTree>
    <p:extLst>
      <p:ext uri="{BB962C8B-B14F-4D97-AF65-F5344CB8AC3E}">
        <p14:creationId xmlns:p14="http://schemas.microsoft.com/office/powerpoint/2010/main" val="1685497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3CA17-B063-DACF-48C7-F6181677A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98835-EB06-6CB5-85D7-BB2EDF5C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1774"/>
            <a:ext cx="11000791" cy="1325563"/>
          </a:xfrm>
        </p:spPr>
        <p:txBody>
          <a:bodyPr/>
          <a:lstStyle/>
          <a:p>
            <a:r>
              <a:rPr lang="en-US" dirty="0"/>
              <a:t>Problem: Bipartite Graph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6CD1C8-77F8-D1F2-351A-6A9D4E80459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05C48F-9AF0-A21C-239F-4FCE0192EAC0}"/>
                  </a:ext>
                </a:extLst>
              </p:cNvPr>
              <p:cNvSpPr txBox="1"/>
              <p:nvPr/>
            </p:nvSpPr>
            <p:spPr>
              <a:xfrm>
                <a:off x="389580" y="1641029"/>
                <a:ext cx="11412838" cy="2369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Input: </a:t>
                </a:r>
                <a:r>
                  <a:rPr lang="en-US" sz="3200" dirty="0">
                    <a:cs typeface="Courier New" panose="02070309020205020404" pitchFamily="49" charset="0"/>
                  </a:rPr>
                  <a:t>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Output: </a:t>
                </a:r>
                <a:r>
                  <a:rPr lang="en-US" sz="3200" dirty="0">
                    <a:cs typeface="Courier New" panose="02070309020205020404" pitchFamily="49" charset="0"/>
                  </a:rPr>
                  <a:t>True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G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 is bipartite and False otherwise.</a:t>
                </a:r>
              </a:p>
              <a:p>
                <a:pPr>
                  <a:spcAft>
                    <a:spcPts val="750"/>
                  </a:spcAft>
                </a:pPr>
                <a:endParaRPr lang="en-US" sz="3200" dirty="0">
                  <a:cs typeface="Courier New" panose="02070309020205020404" pitchFamily="49" charset="0"/>
                </a:endParaRPr>
              </a:p>
              <a:p>
                <a:pPr>
                  <a:spcAft>
                    <a:spcPts val="750"/>
                  </a:spcAft>
                </a:pPr>
                <a:r>
                  <a:rPr lang="en-US" sz="3200" b="1" dirty="0">
                    <a:cs typeface="Courier New" panose="02070309020205020404" pitchFamily="49" charset="0"/>
                  </a:rPr>
                  <a:t>Algorithm Ideas: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05C48F-9AF0-A21C-239F-4FCE0192E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41029"/>
                <a:ext cx="11412838" cy="2369880"/>
              </a:xfrm>
              <a:prstGeom prst="rect">
                <a:avLst/>
              </a:prstGeom>
              <a:blipFill>
                <a:blip r:embed="rId3"/>
                <a:stretch>
                  <a:fillRect l="-1333" t="-3743" b="-8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5826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2042</Words>
  <Application>Microsoft Macintosh PowerPoint</Application>
  <PresentationFormat>Widescreen</PresentationFormat>
  <Paragraphs>278</Paragraphs>
  <Slides>46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ACADEMY ENGRAVED LET PLAIN:1.0</vt:lpstr>
      <vt:lpstr>Aptos</vt:lpstr>
      <vt:lpstr>Aptos Display</vt:lpstr>
      <vt:lpstr>Arial</vt:lpstr>
      <vt:lpstr>Cambria Math</vt:lpstr>
      <vt:lpstr>Courier New</vt:lpstr>
      <vt:lpstr>Office Theme</vt:lpstr>
      <vt:lpstr>CSE 331:  Algorithms &amp; Complexity</vt:lpstr>
      <vt:lpstr>Schedule</vt:lpstr>
      <vt:lpstr>Quiz #1</vt:lpstr>
      <vt:lpstr>Course Updates</vt:lpstr>
      <vt:lpstr>Midterms</vt:lpstr>
      <vt:lpstr>Midterms</vt:lpstr>
      <vt:lpstr>Problem: Bipartite Graph</vt:lpstr>
      <vt:lpstr>Problem: Bipartite Graph</vt:lpstr>
      <vt:lpstr>Problem: Bipartite Graph</vt:lpstr>
      <vt:lpstr>Problem: Bipartite Graph</vt:lpstr>
      <vt:lpstr>Problem: Bipartite Graph</vt:lpstr>
      <vt:lpstr>Problem: Bipartite Graph</vt:lpstr>
      <vt:lpstr>Problem: Bipartite Graph</vt:lpstr>
      <vt:lpstr>Problem: Connected Components</vt:lpstr>
      <vt:lpstr>Problem: Connected Components</vt:lpstr>
      <vt:lpstr>Question: What is the runtime?</vt:lpstr>
      <vt:lpstr>Answer: O(m+n)</vt:lpstr>
      <vt:lpstr>Question: What do graphs represent?</vt:lpstr>
      <vt:lpstr>Answer: Symmetric relationships</vt:lpstr>
      <vt:lpstr>Question: How can we make graphs more general?</vt:lpstr>
      <vt:lpstr>Answer: Asymmetric relationships</vt:lpstr>
      <vt:lpstr>Answer: Asymmetric relationships</vt:lpstr>
      <vt:lpstr>Answer: Asymmetric relationships</vt:lpstr>
      <vt:lpstr>Question: Can we do BFS and DFS?</vt:lpstr>
      <vt:lpstr>Answer: BFS and DFS mostly work.</vt:lpstr>
      <vt:lpstr>Strong Connectivity</vt:lpstr>
      <vt:lpstr>Strong Connectivity</vt:lpstr>
      <vt:lpstr>Strong Connectivity Property</vt:lpstr>
      <vt:lpstr>Strong Connectivity Property</vt:lpstr>
      <vt:lpstr>Strong Connectivity Property</vt:lpstr>
      <vt:lpstr>Strong Connectivity Algorithm</vt:lpstr>
      <vt:lpstr>Strong Connectivity Algorithm</vt:lpstr>
      <vt:lpstr>Strong Connectivity Algorithm</vt:lpstr>
      <vt:lpstr>Directed Acyclic Graphs (DAGs)</vt:lpstr>
      <vt:lpstr>Directed Acyclic Graphs (DAGs)</vt:lpstr>
      <vt:lpstr>Directed Acyclic Graphs (DAGs)</vt:lpstr>
      <vt:lpstr>Midterm Check Point</vt:lpstr>
      <vt:lpstr>What is next?</vt:lpstr>
      <vt:lpstr>“How do we design new algorithms?”</vt:lpstr>
      <vt:lpstr>“How do we use reduce another problem?”</vt:lpstr>
      <vt:lpstr>“How do we know when to give up?”</vt:lpstr>
      <vt:lpstr>What are Greedy Algorithm?</vt:lpstr>
      <vt:lpstr>What are Greedy Algorithm?</vt:lpstr>
      <vt:lpstr>Coin Change Problem</vt:lpstr>
      <vt:lpstr>Coin Change Problem</vt:lpstr>
      <vt:lpstr>Q: Is this algorithm always optimal?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Charlie Carlson</dc:creator>
  <cp:lastModifiedBy>Charlie Carlson</cp:lastModifiedBy>
  <cp:revision>1</cp:revision>
  <dcterms:created xsi:type="dcterms:W3CDTF">2025-09-29T16:20:30Z</dcterms:created>
  <dcterms:modified xsi:type="dcterms:W3CDTF">2025-09-29T20:10:40Z</dcterms:modified>
</cp:coreProperties>
</file>