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571" r:id="rId2"/>
    <p:sldId id="323" r:id="rId3"/>
    <p:sldId id="329" r:id="rId4"/>
    <p:sldId id="572" r:id="rId5"/>
    <p:sldId id="737" r:id="rId6"/>
    <p:sldId id="752" r:id="rId7"/>
    <p:sldId id="753" r:id="rId8"/>
    <p:sldId id="754" r:id="rId9"/>
    <p:sldId id="755" r:id="rId10"/>
    <p:sldId id="756" r:id="rId11"/>
    <p:sldId id="757" r:id="rId12"/>
    <p:sldId id="758" r:id="rId13"/>
    <p:sldId id="759" r:id="rId14"/>
    <p:sldId id="760" r:id="rId15"/>
    <p:sldId id="761" r:id="rId16"/>
    <p:sldId id="762" r:id="rId17"/>
    <p:sldId id="763" r:id="rId18"/>
    <p:sldId id="764" r:id="rId19"/>
    <p:sldId id="766" r:id="rId20"/>
    <p:sldId id="767" r:id="rId21"/>
    <p:sldId id="768" r:id="rId22"/>
    <p:sldId id="769" r:id="rId23"/>
    <p:sldId id="770" r:id="rId24"/>
    <p:sldId id="771" r:id="rId25"/>
    <p:sldId id="772" r:id="rId26"/>
    <p:sldId id="773" r:id="rId27"/>
    <p:sldId id="774" r:id="rId28"/>
    <p:sldId id="775" r:id="rId29"/>
    <p:sldId id="776" r:id="rId30"/>
    <p:sldId id="777" r:id="rId31"/>
    <p:sldId id="778" r:id="rId32"/>
    <p:sldId id="779" r:id="rId33"/>
    <p:sldId id="780" r:id="rId34"/>
    <p:sldId id="781" r:id="rId35"/>
    <p:sldId id="782" r:id="rId36"/>
    <p:sldId id="783" r:id="rId37"/>
    <p:sldId id="784" r:id="rId38"/>
    <p:sldId id="785" r:id="rId39"/>
    <p:sldId id="786" r:id="rId40"/>
    <p:sldId id="787" r:id="rId41"/>
    <p:sldId id="789" r:id="rId42"/>
    <p:sldId id="788" r:id="rId43"/>
    <p:sldId id="790" r:id="rId44"/>
    <p:sldId id="791" r:id="rId45"/>
    <p:sldId id="792" r:id="rId46"/>
    <p:sldId id="793" r:id="rId47"/>
    <p:sldId id="794" r:id="rId48"/>
    <p:sldId id="795" r:id="rId49"/>
    <p:sldId id="796" r:id="rId50"/>
    <p:sldId id="797" r:id="rId51"/>
    <p:sldId id="798" r:id="rId52"/>
    <p:sldId id="799" r:id="rId53"/>
    <p:sldId id="800" r:id="rId54"/>
    <p:sldId id="802" r:id="rId55"/>
    <p:sldId id="8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F1382-58A8-6942-B520-C26EA9AE3862}" v="16" dt="2025-10-03T16:55:5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8E2C-2467-5545-BAB3-6831A90E094E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2F445-D9E9-1345-88C5-94853C80B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82C05-D684-C857-F8F8-C07F2C92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DA27B-1427-75FC-88D4-0CB1DE5C9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C0191-F894-0941-8F8D-82690674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DE5B7-8431-D061-90E0-2DA779750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2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77719-4E15-7A4A-0528-F7AABE5B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E7773-589E-E2E6-E812-7B4FC271F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26073-31E1-48E8-BA3A-35B662022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0FE01-40EB-04AB-F36F-C8FE3F73A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8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6FF7A-54BC-BEB2-94BD-9918B760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5075C-F91E-A914-1C66-582502B5A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AE5F0-763F-F4DA-20DB-D84BB6D72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79773-7773-4866-4407-678729FAF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C4F08-493C-1C96-C6B0-C8AFD5B4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B61BE-1188-940E-82BB-D9BB8944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14B95-6E50-C823-A769-43BFE9F76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C1C1-E9C9-99B3-8F84-05A255D6D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8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F4E20-6521-A6D7-9D95-2879DAFD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2BB4D-48AB-BC78-533D-9D1A1E92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C6FA2-43D9-59DA-E0D0-E05854FE1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D4543-043F-5A60-3C9F-DF23A5625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9B2EF-6AC6-314A-078D-58453B012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A0EDA-226A-4090-5ECD-03A34620B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AB5D7-9E1C-5B6A-4C5B-9335E54D4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ECB98-DF96-F24E-C7E7-7DE0000A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6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92E0-366E-D4CF-DD77-018ED5C8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53D0F-66E2-32AE-454C-F127E7216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E008E-5411-38B6-6C52-853F3B741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4C71A-8ADF-056A-61B5-8A353183D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68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0D48-4286-5BC1-ED39-DB5A0295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EA55A-6101-E907-67CD-86848EA67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EA729-5413-3A10-6314-9BA02FCF3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F653B-C99E-0517-AB7B-F28AB0298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2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BAF3-EC6E-A3F5-EBD6-DEEA1CA1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72863-673C-7520-F2D1-8B5AABE7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C8EBD-FCE1-233E-7AEE-A8F0CE0EC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E27E-2DBB-4E46-4021-EB1F2B974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2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0B73-3FAB-BB4D-F474-C2C0BAC0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633C8-BD0F-3178-4309-95CDB851A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846D1-7283-0005-C4C8-67E22253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DF572-1BC1-CA18-9A32-A73C86E5C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2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94B2-B1D8-8FF3-3C14-5E59B2FA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743E3-215A-388A-E5F4-782C184A7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96208-C1FD-C098-6BB0-4B90EB0A8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E9CC8-05D6-4716-C9EA-B42C4D1D2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26E8D-504E-4724-F50C-951CD72F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A6640-42DC-7CAF-CCE1-9E4AF4654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89CC7-ABE0-8659-F3A2-3B7A7F9BA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BE550-65A9-6401-2577-F8AD9587F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72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F7B5-A907-B7BC-8C1F-41561389E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4B5F0-977E-08E5-374F-4DFA1FA70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0C9FA-B22F-8A5F-8EFD-F45136AA9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42EB-C169-8E84-E41F-60684C3FF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D591-B996-11DE-A90C-E0E7DD65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802B2-A749-9604-27BD-C3268380A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F6B76C-EFFF-68CF-BAFF-62CB8A750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4B88-3CB4-B0E2-A232-CFED6508A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9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2325-C118-0F49-5807-AF1DB20C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1DDD5-48A6-0B92-1159-BC122927F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9EC89-A1BF-4B41-2A27-BA172B3A8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1198-F9FC-7D62-D5C0-899A937F8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9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1D8C-BACF-99C5-B4E7-19F3AA2B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A156C-1881-7C4E-8C1A-C4FBF1276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1E416-50D4-0687-9C17-7CF3B4818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5FFB-39B9-7AE8-28EC-684DC1F61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42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DAB5-1CAD-1928-3B33-D7B295557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526D0-7C01-C67E-6FE9-209345C07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36AD3-F450-D706-A34F-1E32952C1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BDC93-956F-975A-03F7-0AC3830DA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1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97299-9692-EE00-8D9F-E3B83298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510C1-1861-4D30-E8C2-EBE309FA2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A9EF2-8BDB-4628-0471-BD063364C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7EB99-2F23-F22B-7902-0C8EC222A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4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F758B-1E71-D7F8-E9B5-04BE3703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D7B32-3A4E-A561-3BC9-A7473A1A5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B0900-C5BE-44AA-9EEF-5325822FA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6586-02CF-12C8-0616-FA54301BC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8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EBCF4-3CFD-8A6E-4733-FE2A90E8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7E2DA-5242-9E53-09D5-B0CEE7AC4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82781-B6DA-64CD-DA9A-53F77C710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59FC5-9AAC-F955-633B-5C209FDC3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2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A977A-B9F3-0BE3-476D-8AE1D60CA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86370-55C4-730C-2CED-5F9C15B55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A92A1-B778-A7BE-19D3-41A0D4FFF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8EE7-3A0F-EC90-B1CC-A039D01B4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24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95B2E-797D-8731-AFFE-E0A30014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8FC4C-BE82-DF1D-E88A-A64C16E18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D3345-B7B4-DED2-732D-D4149B546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D1C0-C067-FEC7-9A36-D37711F7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48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8699D-EE5E-3D3B-51CB-AC4662A31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5A26B-12D3-BE50-90AA-EEBEACC2B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0242B-420A-BC98-0887-7CF2BEE58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BB5DF-C87C-B6D4-7C03-5E060DC1C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71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6A7A-B6E4-D894-7FC9-4964A98A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18693-5AF8-CDB4-E3A3-0E94A907B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F8B7A-80AF-94BB-39C8-F0341F74F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4FF84-D717-065E-3D74-46EC70B57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66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4190-B60A-45DD-B366-D82C6DD9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2CE14-B865-1FFC-385F-EC6672EBD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8BDD0-1B80-135B-F852-48B3D5A6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21C6-3DBF-11C8-2CF0-B5FA6A81B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2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2ECB-30A1-2B7D-198A-E6D4AFB0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E9544-0E17-4379-8087-F0C8CC652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357D1-DDD3-3A67-4891-F7F1A56DA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0F9F0-D2E0-FFFD-0931-8C165A30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8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9B07A-966A-11BE-2536-DA0C0E53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BFBE8-AA3E-DB79-1DE5-2914E9735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85D31-D160-4AB3-9CCF-4661CC0D7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4F8B9-1A1A-F0E0-26E5-F34BCDB07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4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90DEF-0AB3-BC92-BFF9-B43589D3B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CED16-B323-34DC-4313-87DEB40B0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02376-FFE0-5EBF-751F-BE1E91D8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EA82-6F5C-33CD-8436-7E8A4794C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1E419-7B92-BF51-DBC8-99FF4A61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0E3F3-3EAE-8BCA-B63F-E02B26A7F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3AA6B-4D9B-48A3-5912-D48CC1273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B3084-B7DC-595F-359F-5C3BC4C0E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4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D6C0-6C72-58F8-58C7-110475728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63E5-EC39-9D68-97AA-BA16553E0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E877B-1C59-A47C-1C5B-4239C4E4E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0BD0-2687-8D86-FC71-89FE4F995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6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8841-C70C-12F7-E6F4-65C266A2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ADD02-FB0B-17A0-4887-3379F459D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3E6AC-B293-CF68-8659-259C21108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101B0-2A9E-898C-EBC6-6C18EFADC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FACD7-539A-08D1-BE20-97D12816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16AC8-C935-65B1-41CE-82676AB39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08697-AFDE-9FAB-7217-6D0F8270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2BF4-0A05-73BD-F7FE-B09F20D3C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88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B9666-C3BC-20EB-C396-CBC6C29B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C6E96-106C-EB86-DB25-E02C67507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BC3B2-C257-19CA-B99E-A11FF0D5C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8E59D-9F82-BBA7-3D61-DC3E5364B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6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88C-DC2A-90AC-1609-D4C3E9F8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70224-34D8-AE34-F199-CB32829CE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0F0D5-A30E-91EC-DAF6-480C5C5AB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6F5F7-0C7A-87B2-887E-DC6D4B9E4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36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FC13-C5C9-AA3C-CB8C-F3FCB9D3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2E011-8C09-24D0-DC8C-C48540307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D3CAC-1C44-2D6F-1242-F92F020E9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ACD3B-14CD-1D6F-85F8-C603BEF1A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5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DFCE-850F-47C5-8D4E-10DF9545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31E1E-E7AD-9D20-4D9D-E1E79A36F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0420D-20EF-77C4-BB98-3F1A516EB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FBC2E-CEC4-78BD-C2F2-095DEAE5E3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457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B2FF-C2A8-BA1D-F88B-3D9B11D3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EC765-FB64-DE97-7F8D-A31B15F8C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65A6F-D5E0-3535-658F-CABE960AD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40D73-C9F1-F1A1-279B-48060CAB1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64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1C45-BC3E-90CE-B8BA-4E28409E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AECC9-E0CF-ADEF-9D2C-F777A378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107EB-69D4-436E-FBE8-6152C072A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51CD-EED0-589E-07C0-2D897735B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24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65259-4FF1-66DF-1C64-466E86F38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1E90A-CB14-ED92-211B-429D48730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5A542-A69C-8F82-C8FC-FD242C4AC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7001-8D68-DD32-BFA2-D17136D17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30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85B5-B886-1156-8503-5DB06A66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C3FAE-1B25-6F07-E215-50C16F428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E5D2D-5893-6475-E90E-7FA0FE60E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694AB-D666-BAA3-317E-57D3C939E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6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F5F1-35E3-DEF0-DE44-650D221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72A00-E394-79CC-38D3-9CE901A67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B456B-1121-9035-53CF-B13BBD480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1E890-7834-78F9-5920-A5918E387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205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FA1CA-D0F0-0133-8849-BB49093B0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8DEA3-64B2-D99B-CCE6-FFC3B74FF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0215A-9F49-E23C-694E-6CA851BF2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459FD-E1EF-6193-EC45-13BC21B58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297D8-6B6A-7B82-1AF3-56C7971A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4032A-0493-0E2A-F7C4-87E805B38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EC385-8167-836A-7CCC-2C47FB8C9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40219-BECB-90C9-8C98-0CA63EEB3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21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0DADD-FDBA-1D6B-EE74-7B13B660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A4987-FD22-B114-203F-C588C712F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919E4-6024-0B9D-B141-4668F2B42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74111-224A-E2EB-49CD-46E0F1E52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163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D4175-7D51-02CB-154B-D2C758B8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503A8-9996-2776-AF32-47A8F199A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C9073-B9F3-C19E-DA22-6C9CA6A65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D9EC9-EF4D-6486-0785-C810244B7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87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A73D3-28D0-9D11-83D9-807522FE2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3AC0C-5D4A-EB92-1D6E-4C4C5EA63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64344-444E-7987-C852-7781323E4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B8F63-948D-D8D0-7334-C0C93F20E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5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1F7C2-7836-170F-4B93-FC37F714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F1997-578B-7017-3B85-21453B2EB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C0689-C780-1E17-A4E0-291E7CC34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301D0-AFAA-1D10-2EF0-CE2565C27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309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75F79-C8BA-56DB-F88F-C61C1894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EDE28-468A-73FF-C450-7B4D64578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CA0DE-0424-49B7-3F9D-5C572E7CC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59F2A-D9CC-6870-E18D-C31D48BCD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7B80D-28E0-061A-9D45-A0759539D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A85C6-14DD-58AF-4CD0-8B34A0554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49654-D3F9-8783-BD0B-08209FB1B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E30F9-F9D7-37BB-A013-BD18F7B11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5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5E7D4-D907-DE8C-9892-231655B11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823E5-A2E4-B54E-E546-D4A3A2E7C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90D34-1F7D-D69C-5325-0345004A9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9A912-1FC3-34AD-C062-AC19D9260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4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7DE49-3BEC-25D2-C861-1E1350BA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7D8DF-4617-330E-892C-2DE287EC4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6E82B-D719-4247-EAE0-17B9193C3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C2D5C-F5EC-2E10-CBC9-8E2526ADE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14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B001-EACD-CB23-09B0-A76AFAF6F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5F848-BFFD-DE71-18DB-015420031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4963E-6B58-B467-F4A1-BD043C175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34B34-2F15-1CA6-1DF5-1B2FE0779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A6E9-76D9-7F6F-8F3C-848A7280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20E702-D54B-71A8-766E-5FF90CB00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E1C7-FE4E-73D8-18D2-D85503DD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69DBF-39C7-CC58-077B-0DA0DD4D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F57E-B882-BA2F-7F9F-0F16BC1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B081-E0E1-AC32-45D6-EF35CB04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53275-1747-4C1F-1ACA-71BB57B21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EEBE3-6A20-A8D4-5ED5-6CB318E9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399B7-B7B4-93DF-DA43-BB97615A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55769-9B00-0D8C-CE13-5A268A33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2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21CC4-4D11-5B37-433F-E2DD3D8E4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5DB99-C5B5-B6F7-E405-02EFF17C9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79220-7527-E11E-76F1-F07A656B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F6DDB-690F-DA67-9C88-A3A2E05E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0A3FC-EFC7-A656-7F44-65A2E3D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2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F910-6C5C-12E0-9EEE-5AECA771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8B5A-3E32-B14F-F5B6-117428370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CE519-8F6C-6FA3-2D71-5391DE33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856D0-27ED-46B2-700F-580E4A7B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E32-2582-0222-81D3-42F00EB2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A27A-08E9-C708-1160-AF8A2D1F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4FD61-AF1B-CBF7-F0D3-2233CC8B1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9403D-1BE4-8EEA-8164-AF722A8F2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D9480-B729-CDF6-289E-54D46059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5CD0-5A73-94E9-7AA6-2784C6E5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8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05BD-3833-39B3-79D4-A48ECA6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1994-9A1F-8FE3-C60F-EEB5C5EE0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FB269-0F5A-DFA1-4572-82F61C3B7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A8B70-5C7E-A236-7B05-036E30C0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DC707-D72A-4844-1A23-571096BF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D17A4-D494-96A0-0DFD-1947104E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549A-B1FE-E7FE-7091-B1F9F085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F145D-1958-066C-5214-B3D9F70E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A6360-4709-BDE4-F784-8806530A3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057EC-CC67-6818-4E7A-D2E6CF072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6DD6D-4AA9-3FEB-0782-16D88C48C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8F41C-30D5-2188-2D00-E7344753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453B1-687A-0B53-493D-598AFF7A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E07B-E280-B735-8E24-4A6711E9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3A9E-B568-7592-8181-B33F3D9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7208D-367D-F391-53C7-959323CE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767DE-5F17-757A-580E-10348C63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F9549-35D2-0E84-5934-41E09A78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3B250-0BE8-F391-04CD-2BB8D82D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AB917-1279-52BA-7945-0C6D298E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837A1-A1B5-AC14-6817-6B44E063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B6AC-D255-1CEC-40CD-090C6405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A1F5-8464-BF24-C5C4-7F8BE2F3B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97821-19DD-9759-23BB-310554937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21BFA-33D8-D8CC-9810-CA045367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5BD17-CDCC-A809-0DB0-7769730A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539BC-1D61-A412-0637-313D2179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8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B389-9FF2-8177-7285-F4DC9E87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0B126-09B9-79CB-FB64-EA36EF1A3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17A63-314F-CAE9-F292-8B62C07ED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3C968-7934-369E-92AD-F31818F4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5125A-5667-277A-C00E-87544383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1289C-FB47-163F-DB8D-BBC75E59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1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E2147D-7D67-6657-BA72-C0A96C4A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C9173-FA03-4BD7-9715-87ED0DCFD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A4234-5597-9540-B41D-811D00649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BEF1F6-C706-3948-8645-8017319F244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9F86-1C9A-63B0-F135-6D1098975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A7BBB-1196-70B8-F963-25AB8A53B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D1BADF-1201-9E49-811B-92A14E93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8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16</a:t>
            </a:r>
          </a:p>
          <a:p>
            <a:r>
              <a:rPr lang="en-US" dirty="0"/>
              <a:t>Wednesday October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927225" y="3072849"/>
            <a:ext cx="833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“Greedy Algorithms II”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60E8-A800-3343-9350-88DDC458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1195-09ED-AA94-E943-C96818DC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3FB44-ABDD-1944-A8C5-573247248C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355294-CBF5-E006-F5A9-38D5BD9CE55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E99C1-18A9-E2C3-4A35-2AB4C07784CC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8BB83A-BAD8-1345-6C45-31EC07CFF50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DDAFE0-6D88-D1DD-1EF2-FA25CF9FFD39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F44765-960C-9E5B-B69E-CFBB6753B7EF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2EFB42-D21B-70E9-0D01-C7E1CBBC746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CA99D-499A-C7E6-A1E9-C34559BA5A1F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DFEC0-012E-B743-653B-8ED0DC3FBFF8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0C165-5220-1BCA-93BC-C7E0F84432E1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935DF-3C61-DE98-6B6D-0ED1BF8DEF51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5979-62F7-90EC-2492-23D74064D5D0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2BA7B-FFDB-83BB-7966-84F20D049578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BCDEB1-BD30-A164-65D2-9B76CCA589BD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6EDC-C0FB-0F18-08A8-9E2C7C913FEE}"/>
              </a:ext>
            </a:extLst>
          </p:cNvPr>
          <p:cNvSpPr txBox="1"/>
          <p:nvPr/>
        </p:nvSpPr>
        <p:spPr>
          <a:xfrm>
            <a:off x="5910309" y="4024429"/>
            <a:ext cx="479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Do we ever pick CSE 9001?</a:t>
            </a:r>
          </a:p>
        </p:txBody>
      </p:sp>
    </p:spTree>
    <p:extLst>
      <p:ext uri="{BB962C8B-B14F-4D97-AF65-F5344CB8AC3E}">
        <p14:creationId xmlns:p14="http://schemas.microsoft.com/office/powerpoint/2010/main" val="84310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42C8-994A-C619-41FC-A7DCDB3F4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F207-6D0A-7E98-D31F-DF36D2B7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1FA2F6-8467-849B-B335-199EA32E08B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CAADFBD-C4A6-7E12-9C44-C4EAEE9F9D8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63E86-6A9A-719A-3228-74282A77821E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906C5E-6BD2-1749-62CD-6C29D2E15DC7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97938D-8666-CD53-AC6F-E65C82CBC34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C4C34D-0249-B238-52ED-F83986A564A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6EBCB3-1083-8137-1F69-3351D2E8472E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20BC20-5751-4392-4AFB-A06E0B3DA1FB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665DDD-C985-2063-841E-A1974318E78E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88E187-5F10-CBBB-9E3D-698F206191B5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C0EA4-6E1B-464F-7EA9-D64C1607354A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051C4-29D5-778F-8D49-E036ED5F1632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8AF33-A3CB-8366-8C5D-A5ADC198A1A8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A1F36C-48C3-82FF-661D-875AB8167BB5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015F0-D155-0158-8B4B-4148486C5C0A}"/>
              </a:ext>
            </a:extLst>
          </p:cNvPr>
          <p:cNvSpPr txBox="1"/>
          <p:nvPr/>
        </p:nvSpPr>
        <p:spPr>
          <a:xfrm>
            <a:off x="5910309" y="4024429"/>
            <a:ext cx="5906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No, because it blocks two classes!</a:t>
            </a:r>
          </a:p>
        </p:txBody>
      </p:sp>
    </p:spTree>
    <p:extLst>
      <p:ext uri="{BB962C8B-B14F-4D97-AF65-F5344CB8AC3E}">
        <p14:creationId xmlns:p14="http://schemas.microsoft.com/office/powerpoint/2010/main" val="146664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53BF6-AFE2-E8CF-9C97-A2FBF1C6F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124A-D49B-B83C-8FD7-ED2D9AB3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Optimal Solution #1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2DBC29-188C-713E-93C3-41889F899F0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0236C6A-7DC8-7A53-0860-6FE9A09007C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F8B98-0755-AE04-52A1-5FD877E33F1B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15665B-F52F-6270-2BC1-B397FAEEB1C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3681CE-EB5D-0946-2A2E-C39CB2AE7FE4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B09399-7DA1-B913-8B1F-795070AF78C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0382ED-7444-9E45-6E86-ADDEC2F08BE8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595F5-A596-1C83-4EA4-13969731BA43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14C8D-E6A0-2C09-ED52-EDB0469F91E9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D7DCF-114E-3FD8-0606-BB130F776808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D2626-1B3B-FFDD-E240-EE72C0554E00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09F21-2A3B-1415-828B-A8CC405B94C6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7141D-12E4-6037-9B6B-D31EB1458B19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4FE10-7D29-2C04-FB4A-437E88FC3AB7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346362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D76D4-53F3-6564-5992-F60BB5F8C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FA2F-0FB9-FB3F-DD30-74E7B04B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Optimal Solution #2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2E3980-69DD-11BB-7F80-B9F44F0843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6BC111-D813-11A3-84B2-F0787F1B8C9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8F37D2-9881-BF98-3F6F-8A464B9089D7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32BA9B-845B-3E54-ED3C-26A101D5C531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28DC76-4C8B-1525-4D57-22CEA62DB832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54BEA-FE09-1317-3243-9130F60EF36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A93491-7935-7EA5-0CD6-ECB52F378C69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F2A8A-BF66-8A4E-2E68-ED18E2A7FDAE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087CF-5A51-7861-38FF-7F947056FDF9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60B840-1E4B-1B57-CA1A-A08998912EF0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8CC36-A850-9783-C41C-093EDC216A88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4ED25-657D-F72A-D489-B0DDD1CC043E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F4789-A2CB-44ED-6415-AB2E54C9CD4A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B278EE-052B-5A5E-2DA8-3AB5909E08BD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1044706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2DC7-3164-2FE4-E06B-7BF0ABD4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A742-FDCA-EE2F-B41D-9B666C99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 (Support Page)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0712AC-8244-918D-24C4-2665C69B91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B477497-9D85-8C09-ADFC-408451691B2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36DD89-E071-6E32-5B5B-5AF62ED2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6" y="1786595"/>
            <a:ext cx="10683589" cy="46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4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1154-BC7A-1B73-4D3F-C3B35515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FAA6-0752-5A61-8D89-8E527048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AC907E-AFE1-4B43-F822-DB96D76F42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7F8FAC1-3C64-C51A-9DDF-1FBBF30FD36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EF1BD4-DBE1-5F44-3867-9052BB0BBC94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EF1BD4-DBE1-5F44-3867-9052BB0BB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2A705-B188-EDF7-1BF4-DC3F24DEFD2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17D51E-404E-3B46-A017-4B4C52A6AB75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615ACE-0435-9834-1EFC-A1208DD38D2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9F5700-65FA-3A4E-1193-9F822995A414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3B28DD-003E-0510-6267-351533CC637C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5EFE2-E3A3-B3D3-A446-AA938EC2975D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55750-A01F-C2E6-9886-1F2E0F729AA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88A0D-CB0C-2521-A9EA-F197708CD09F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FA3C0-C839-D31C-6D28-31B80C23918A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22D0E-1B7E-ED52-BCBB-E721E2177D85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09C9C0-2BD4-73CF-3DAC-81DC4A19CED0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1B165-53D2-0630-E164-74A38E2FF061}"/>
              </a:ext>
            </a:extLst>
          </p:cNvPr>
          <p:cNvSpPr txBox="1"/>
          <p:nvPr/>
        </p:nvSpPr>
        <p:spPr>
          <a:xfrm>
            <a:off x="5763209" y="5973006"/>
            <a:ext cx="575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EE 312 and MATH 610 don’t conflict</a:t>
            </a:r>
          </a:p>
        </p:txBody>
      </p:sp>
    </p:spTree>
    <p:extLst>
      <p:ext uri="{BB962C8B-B14F-4D97-AF65-F5344CB8AC3E}">
        <p14:creationId xmlns:p14="http://schemas.microsoft.com/office/powerpoint/2010/main" val="99229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D184-BCE8-4A3D-7A89-77F1CBC9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65DA-9B4E-21A0-5706-2AF58042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9C4D80-AA56-6702-2689-C5A3BBC5A6D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D8A63C7-2A3B-D0FB-5598-C7F1AEA4AED2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485D1-BA9A-FA0E-74F7-22F68D2CFA1B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485D1-BA9A-FA0E-74F7-22F68D2CF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C80B9-1C7B-7307-BDB1-30DA12AA6B6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7A6996-1CEE-8727-D0DD-19F6147F680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EB1B2B-5445-4231-917E-BC362067516F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8597F8-B0FA-0C5F-5B48-432499A7B1F7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83DDD3-7C56-F775-1E5D-F05F63A7D71B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E2DED-F4CE-B04E-8C63-E87F1C5794E2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528B1-7C7F-814E-516B-7E125081B7C2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D9148-FA41-C543-3223-8948164C728C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8A2BE-7594-F77D-DBC6-89CBFEEEE40C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390D0-9FD0-38CF-1F34-E63926B1C729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D33CE-E110-811D-6CBC-FB3B957B9B20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F1BC5-CC93-7731-D4E7-47E1EFA23A4F}"/>
              </a:ext>
            </a:extLst>
          </p:cNvPr>
          <p:cNvSpPr txBox="1"/>
          <p:nvPr/>
        </p:nvSpPr>
        <p:spPr>
          <a:xfrm>
            <a:off x="4906403" y="6029872"/>
            <a:ext cx="485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CSE 9001 and EE 312 Conflict</a:t>
            </a:r>
          </a:p>
        </p:txBody>
      </p:sp>
    </p:spTree>
    <p:extLst>
      <p:ext uri="{BB962C8B-B14F-4D97-AF65-F5344CB8AC3E}">
        <p14:creationId xmlns:p14="http://schemas.microsoft.com/office/powerpoint/2010/main" val="278290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7E0F4-6310-C267-D513-1594EB98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E450-C17D-B8D4-380C-4E3964AC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How should we try to solve this?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90FDF8-86CC-AE36-D80C-0850D62829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252E1B-054B-3020-0CCB-265F1A4AFAE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278E14-1995-6A66-9274-D6F698F53A1E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R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278E14-1995-6A66-9274-D6F698F53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D675-EBCD-0C28-C19A-F311740F7FFA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3A34D-0108-141C-6BA2-C22E55426ECB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4756C8-504E-24F6-3C7A-266B8FC55CE3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A90B03-7C5D-9C0B-FDC6-48E137314AD7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96256-EB4B-1E1F-51E8-9AD47265E287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50D57-77CA-F27D-8DA3-E603A17C98EB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00B7F-FF45-4A48-7608-76617FD6A22A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23B30-EB3D-1F5B-A93F-75F86E6EBE46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2217A-E5E8-400F-7BBF-5C9E5208DE96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847D5-642E-6A0A-924A-7089F4F78FD0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67CC6-FD18-83EC-86EC-5105DC8992AF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262312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36BE-D72E-4FF5-0A28-BDD66603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5BC-2F12-008A-B1EC-4DDB482F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How should we try to solve this?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0F5C43-8056-4C90-4F0B-D4A62F34B8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C35D9EF-1224-6AD8-B7F6-6F85DBEA1C70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A: Let’s try to generate some examples and see what works and what doesn’t.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EB4A8F-FB59-0114-D389-2068B094E5A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1222E2-9046-9D16-E61B-8D74781DDAA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B9A85-CF0C-B060-A092-E3B040CFD43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1AA66F-1C83-3DE4-6A6A-DDEBABBBD92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B7E01-62BC-2E25-9F99-473FCCCFC74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3E4B3-2CB3-EB3A-1997-F1E285E13928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39EFCC-26A9-727C-FF80-C45DA756FE0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F7417-AFED-CF28-40E6-B143FABBF258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436CD-EF7E-5429-E9BA-83AA7DDACF6E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113336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C060-64FD-7C02-8850-233A5F7B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3B2A-B062-BAC7-F423-216D9472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A2CFB-8710-5D2A-0292-71EEDCA18FC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992A996-5059-5E60-A141-82918CBE011F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42792C-CBAD-33FF-66E8-B61CADB1573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EAC8A-0ACF-7F3F-432E-EA70F43D85F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6D93C-0988-954A-C40A-1AECEEB85D6E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47D5E4-E7B9-4564-5D19-949B1B1A5B9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A3C4E6-1451-33D2-28C9-786CD6904B1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C06AB-A98D-0AAE-4C50-351A2EE6FF2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495E1C-0541-091A-3DF2-43A682F642D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6BF6A-5764-6543-FCAF-4404DD27E4E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7EFED-EDBF-BA8C-BBB2-778562D83090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19495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Greedy Algorithms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Interval Scheduling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Greedy Algorithm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Runtime Analysis 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1DC2-8547-E296-7648-076C1C746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E3FD-F460-27AB-D0B9-F44DDD74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6E439-BF98-D905-2EBF-7C4663D85F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E28DC3-7570-404E-C5E3-E50CA86FE192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811295-F41A-E479-27FA-38B331B34BA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D7DB20-798F-9521-F11F-5D1B1FF61AC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9AD8E1-11E5-2DA5-0F36-7476F41783CC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6293B3-10A8-8270-1F65-25FE8B1A7F80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009F7-672D-955E-1C07-23FCD45D26E2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B058E-D5F2-1BA4-CCD0-A2AE0833261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49818-CBC6-87A1-9D08-0AD2D4588F2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275F27-E0FC-A910-2304-65BBFF62415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1BFD8-D504-6119-8DCE-65505131C469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BA727F-E3DC-1853-2AD7-BBD844D0F6CB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444C2-9C17-A93F-35F8-186DB9634D76}"/>
              </a:ext>
            </a:extLst>
          </p:cNvPr>
          <p:cNvSpPr txBox="1"/>
          <p:nvPr/>
        </p:nvSpPr>
        <p:spPr>
          <a:xfrm>
            <a:off x="3904773" y="3574969"/>
            <a:ext cx="3869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You might add conflicts!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B5D0C-5F38-4CF3-B0F7-8ACCD5549A56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247800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9D890-A331-CD66-06DF-0C03809B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2A3B-1CCE-F549-C192-2006A15A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202325-B67A-F096-68E0-B08A23816B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7DDEB1-6642-6A0A-5E4B-5E68761D03DC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BE117-A85D-CEF2-3C54-900461B300F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66E53A-BDAB-1CCD-1D18-8F1EAAB382B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69809-D58A-3B0B-5B71-7A72395CC2E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733E7F-70BB-46B8-0F17-40D1438773FA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D247B-2193-CA22-B411-E3D8FB594EA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46DD9-9649-46B8-B019-682160246D9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D273B-07FF-DD3B-C821-E191C55150A4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E7631-51C9-EC80-81F7-283C552C0566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23EC2-CC74-7DB4-DCAA-C97C0533849B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BDC9E-5BEA-B29A-EE2F-D184D1387661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3E80DD-D0A5-908D-3BD1-091FE672733A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2975077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C1036-BD8C-9977-6C27-32E492DC9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4BA3-4C66-6678-5F74-783D65CD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B382A1-2ECA-3C39-293D-BF9360867F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C1346A-D2E1-0E48-D001-D3EA4659E8D3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9B57AE-F801-7F17-793C-4450FAF2474B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FABFFE-B937-D496-8947-3C503485EBE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6C46A0-2403-DA68-A2D2-AF685733A40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13A6F8-B0FE-E662-48CB-EB05933D35A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E71208-1D5F-0180-C0E9-648F0624F42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49690E-B128-8E65-70A8-397C0B56484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123D4-7EFD-C746-586D-07471BCE8AD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9EBBA-0FC8-3F9C-2D56-0CAB517927D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00D09-4C39-9101-D18F-107695849366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8F8B1-6CF4-D30D-52BC-F734D0CB97A5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F19B8-E473-7BE0-987E-58FF4FCFE83A}"/>
              </a:ext>
            </a:extLst>
          </p:cNvPr>
          <p:cNvSpPr txBox="1"/>
          <p:nvPr/>
        </p:nvSpPr>
        <p:spPr>
          <a:xfrm>
            <a:off x="3871319" y="3118923"/>
            <a:ext cx="361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do we do this?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B3D55-AD6B-35C6-0156-5F9680A389E6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110759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169C-7DE7-ED69-E29C-88F4C971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D3BB-276B-9E79-7C98-5100DA6E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 Greedy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79733C-4D51-88E8-92CA-42A4929F785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76FF0F0-2BCC-07D6-BC42-EEB5F57C69A8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977BC-6500-5687-756A-3EE445D33E4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A1986A-D609-0EF0-5355-10E449B7BA0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ED5862-DFBD-80DE-C2CF-DEDBD7A4BF7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53B5FA-1C41-6D88-F873-1ACBDD42386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9F8C56-D3E2-8D98-9DF3-8BB104C83528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A3C31-8648-C670-4932-17A94FFB967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78F517-DCC6-8AB6-2C71-7F609AB0C555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5020A-2453-4711-C0D9-609EA893E3C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29956-EA0B-2C83-9806-5A396D79D124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1BB090-3AAA-E3F4-3386-A5C714A03DFF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D0F843-BA07-9910-B7CD-0CA3667607D2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6546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we assign a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D0F843-BA07-9910-B7CD-0CA366760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6546600" cy="523220"/>
              </a:xfrm>
              <a:prstGeom prst="rect">
                <a:avLst/>
              </a:prstGeom>
              <a:blipFill>
                <a:blip r:embed="rId3"/>
                <a:stretch>
                  <a:fillRect l="-1934" t="-11905" r="-9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C60E719-855E-A743-FDB6-639FC622AC30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47657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C29F9-D8A6-8B65-3D39-F6A1854F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4E957-FB1A-3B4E-FDEC-065F425187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/>
              <a:lstStyle/>
              <a:p>
                <a:r>
                  <a:rPr lang="en-US" dirty="0"/>
                  <a:t>Q: What should we pick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4E957-FB1A-3B4E-FDEC-065F425187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15E59-B065-FBA4-35DA-D345A48A3A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63D1698-AF1D-A70E-0509-AE2E213D7FC3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0801CA-A26C-43FD-A116-43206E703E72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E142BB-DA84-6380-DBCF-EDAD9F6377C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DB7D57-26AE-DC50-4299-92FF38375F1A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CD21A7B-FB34-3815-FF04-7A704164CF4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CFAD7-7BBE-C0EA-BCB9-09B96687CDB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BEBEF4-5782-014F-4F8C-43414E9145C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8DAEE-99EA-8A0E-BC77-91BBF65C4B51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A3388-A573-F374-058A-94D8392FC30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B84EE-88F5-8B10-7B44-21D11E9D1518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5FDC0-1F1F-5502-29E9-523EDECE68EE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6CB51-C764-2891-C1CE-792C23FD8E98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4630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?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6CB51-C764-2891-C1CE-792C23FD8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463017" cy="523220"/>
              </a:xfrm>
              <a:prstGeom prst="rect">
                <a:avLst/>
              </a:prstGeom>
              <a:blipFill>
                <a:blip r:embed="rId4"/>
                <a:stretch>
                  <a:fillRect l="-283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7C4895-4D06-1C74-2383-886EEF057A99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1634244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DC57-C442-F50A-04F0-975A7205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DBFA-2A75-8D69-F786-3201F42E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I: Interval Length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7989A-1CA3-55B6-0AA7-E81B3A6A32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34253C-FEA9-DA83-A90D-A65EF8CDE18A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12385C-B1ED-0DE2-CA5A-48D89808523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3CEE07-9672-4846-4ED1-5AD86C4BD9F9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74AF2-58CF-B58B-73A6-6AD13E42237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C62A53-8FB1-3227-750F-FD63949765B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82B1DC-B4C9-D4A6-B7BD-247F05CA72DB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56EF2B-4717-5CE2-5145-7E7AED77A3C5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EDEE0-9B29-84D4-AEE4-68F6A820A8B5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3A154-0F13-B8F8-0696-9BAB1F4A60E7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88606-1B98-5EE4-FCE7-0173C77EE490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CE8A3E-8D5C-9247-2D2C-529945F7F43B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F9D9F7-11D2-EBAF-CBF9-F5B9DF19AFEC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–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F9D9F7-11D2-EBAF-CBF9-F5B9DF19A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blipFill>
                <a:blip r:embed="rId3"/>
                <a:stretch>
                  <a:fillRect l="-2141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607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EC341-4F81-AE84-3228-AEA0857B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45FD-2BFC-43A9-7DE0-9203E05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I: Interval Length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CD38DE-5784-55B3-CBDA-26FCB1C3EA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04E9E6B-3229-D207-63AB-6B89D9A08806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072C48-A1F9-68C5-2389-E58BF9786B6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4C8970-AEC0-A58C-AF42-DB121D122F4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339D92-0DF9-17D5-7C1E-6125294460B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2F5D56-12C5-DDB2-96F6-D0E24208361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7B54ED-0B8F-6C38-0D76-C7BD327659A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3A868-936D-245D-B498-3879E5E7667F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AB9342-F85A-8980-F158-5151FA42597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C7114-1D7C-6519-AC85-B2D4A7D0195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9F0EC2-A653-3AC0-6358-BFEBA41989E4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0AADA-3641-15B6-A2F9-EDF943682853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937DA-7DB7-D2EC-2B34-A905D2DC4618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–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937DA-7DB7-D2EC-2B34-A905D2DC4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blipFill>
                <a:blip r:embed="rId3"/>
                <a:stretch>
                  <a:fillRect l="-2141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299854F-9F8B-AE7D-E394-1130DAA7342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191415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76F62-7804-D644-152E-16552B269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5552-284E-8708-05E7-624CBDA6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II: Start Time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29DD05-D951-9850-DB31-2CA8BCE6B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A804CAD-0455-0B7B-C4FB-6873AEB2C7C1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114FE-08F2-ECA1-CD03-E4945A26D274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319721-BBDC-DACA-863F-D0C0004B451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143EC-CDF4-EF6B-B6E0-40C06E59A12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8B16C31-41EE-6F7C-1544-4AFC1159F65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A44E7-D4D6-3021-7480-F75069FF288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BC4B6-43B5-B721-0726-BDB6292B5C2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C753BB-7A8D-DFE3-7D06-CB9AD96C1668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441B6-7511-1CD1-512F-7CDC244FB1F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7DFA2-AC64-C98D-F6EF-942938E3DDCF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909354-81D5-2153-E987-D6B04D5E0D17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2CEB1D-68A4-EC09-91FA-D7F80F475DA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2CEB1D-68A4-EC09-91FA-D7F80F47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blipFill>
                <a:blip r:embed="rId3"/>
                <a:stretch>
                  <a:fillRect l="-2604" t="-11905" r="-5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797DC6F-1CF2-146A-0C60-E13DDCA743D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4199220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0A5E-6FFF-2A34-6C1A-B2E5F33C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1FE9-E977-315A-4A05-DC48DE50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II: Start Time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173BB4-0FD4-5B55-2875-40820BCC12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C585C2-E6AF-C393-3185-848569FF6A72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281CD-0717-612D-570F-CB2E0795805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B43675-CAA5-0034-CA11-19F04A982D8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149055-8F94-C30A-78D5-0358625B377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4E7909-2A6B-F036-1CC2-A0B44C8345D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EB34DE-A931-E362-ED74-FEF5F93F952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C80967-7FC9-4937-7014-E4633403C93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C56CF4-1E75-4548-F3B9-687597BE7CCB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EFE01-EF26-E5B2-564D-5586EA42201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AF2DC-2BAB-D4BC-67A4-5456DE75FF5A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F95F6-7BB4-2DFF-CC70-1ABEA7BD53ED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8D819-5E57-454E-2FE5-740D81C0951B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8D819-5E57-454E-2FE5-740D81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blipFill>
                <a:blip r:embed="rId3"/>
                <a:stretch>
                  <a:fillRect l="-2604" t="-11905" r="-5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55F16DA-7886-9B28-F9AF-708C661A980C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408103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01A4-D19B-F5F4-C357-B291374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D146-C94A-9338-50FD-EAA1667A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B1C361-BB28-76CE-3D06-C2CDC927B8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C904002-E254-2466-80CD-666DFF4A04FB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7DB695-F96F-5D82-31A9-EFD2C28BF46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8D6000-72EF-5F05-3818-31F6AEE641A0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7736E2-3FD1-B854-14DD-E6D6B8CF3E29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469436-9E20-F4DD-350E-16B46BE2D76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24B116-3C95-9AEF-5005-271220D287F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830E5-728C-3D2A-5925-95917080F3A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9ED8B-42BF-6656-B0D4-0787D2F6E80A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D16A9-B346-5974-D40A-F67DFBE53C4D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07A66-E5BE-3399-1277-D349E56A5AA2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4B51C-80AD-0668-C1CF-930C489412E0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90FE6-2A42-95A7-FE11-438CA6E7E47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90FE6-2A42-95A7-FE11-438CA6E7E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27C33D-B0F5-A0C4-656D-33F754FF9BBF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96050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455140" y="1690688"/>
            <a:ext cx="6452288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3 &amp; Quiz #1 Grading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4 Out Soon 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Not Due Next Week!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Problems Oct 31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Sample Midterms Out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Midterms Oct 6 and Oct 8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F8CA-2282-DC18-E396-02A433FF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16CC-F0E6-FBBF-5169-1F570B72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B1DE7F-C9A2-1CE7-AF07-CC863DDED6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49D3AC8-5935-A4FA-E80B-4CCFE768A109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5B58C7-8D0D-6128-38E5-F99A27EB2A77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C5877D-5AE6-CB0B-CF39-967B1BED2AF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75B6C8-651F-7672-3633-B4665A038C7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E9FB33-E759-E191-1AC1-50B7C542478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45BA1-2DC3-5706-1D9C-ABCBCA7F343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BBCA1-49CE-0822-3E68-41F66A62C806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C8250-04FD-2574-5D24-442A322FA06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E34F4-766C-D19B-44E6-60B3545DFE8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7A4C4-0762-113C-5086-E9C2C7E1306B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AF289-F62B-9468-8F09-87888674A83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AF289-F62B-9468-8F09-87888674A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68EFFD7-8003-A579-8E27-238D5D4ED00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396803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647B-757F-84C9-260F-4F7749BC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F88F-0753-06BF-1E87-2426B623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1EADD2-DBBF-1765-C80F-77E2CCBEA52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60AFF8-B550-58C0-2709-01FEEA20657B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BDF4AC-5A18-1351-C76C-7B88134C06B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A95CFB-EA42-945F-B883-06BF65948EB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041BA3-345B-786A-8511-40B1C89A4DD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63C3F0-3723-B3D0-0B50-E41DC6DD59D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F0BF22-72E7-0FD8-2F57-26E57682CE8A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82A04-C70C-ABC9-E0B6-8829A41F56B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D7483E-1E98-411E-ED48-B6E193D071F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0149B-7804-2440-65E8-D1852203090E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FE02-0837-82A4-0A0F-282477FC4AAA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74D64-0863-9E0D-EF21-518F4D44528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74D64-0863-9E0D-EF21-518F4D44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FBC638D-FBFE-3BEE-913F-F4145EF0802F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31144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C116-88F4-3958-7B0B-83D2834C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6030-8536-F76A-7FEE-CAC09B5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75BEDC-53DF-153C-A7B6-57D24D4F21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A62FC3E-ECEB-8AF8-70BA-7638218E786E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6A686A-1E9C-73F0-3F1C-0D42B03405C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0EFC82-7A8F-FEBA-2E94-74D8869C89AD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E2B1BA-0C8E-10EC-840E-D9EF49D1B83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1EB4A3-20A9-225D-153F-DD5C1609D81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0EFA7-C6BF-769F-BA70-FA48B934C5E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8E5F4A-CB2B-29C2-4369-CA97AED952E8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61044A-6976-83CB-E3B6-EAAEC3CE1BF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BE0A4-B9ED-62EB-B354-CF6B259A243E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907D1-7F16-FFDF-E8FD-845F5B4A97D6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EAF8B1-E4F7-DDCD-DDE6-3E5B9E844AD5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EAF8B1-E4F7-DDCD-DDE6-3E5B9E844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049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92E7-F607-F69D-CDA1-4E496112B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A51B-4664-18E8-7A12-8E1EBB7A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B96545-7526-088B-E098-5F028146F76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B71E6B7-8AF2-5FEB-72EF-927D9FD2A966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73150-F0F0-01B4-4713-DC9D027AF25B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9A7B66-ECF2-F854-F4A7-AA2F9854721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B1714D-0B4C-A163-CB78-DBF3ACF14762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FE4028-65FB-941A-FB37-868958014F3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EFA3B6-1D6F-E536-2416-E94ECF128556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8BEBA4-BD46-86C7-7D8F-5871644374EB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5AF3D-6966-4DCD-B587-319A5666E7F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4C1C6E-D86A-742D-FE0B-EC43D6CED8AD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932EC-B0B8-E5B1-4117-A57EC46171E7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B8FC5-CC16-3743-8D75-20B500C67C2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B8FC5-CC16-3743-8D75-20B500C6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C46381E-5EE9-FC44-C4D9-7ABF8789C25F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A40C58-98D8-797D-B819-7E4CF2C008AE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61123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BD23-4CBF-1EA7-76B5-AA4E04EB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A23F-4943-4C38-AA86-DA9FA637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8D2FFC-7AE9-76D1-C26C-1DDD9746F2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782EF9-2BD0-9A35-860B-C7DF65D25D96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35BC61-A636-B119-D1FE-92C8C2E4D25D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23F4BA-78AB-3650-8A6C-FC3059384CF2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5456E0-F603-C87C-C8C1-E45809CEDFC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C518BA-9CB6-CE20-F061-94FBD434F6D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5F0D3A-BB33-1A65-2157-FF290B97980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A3A00-83E9-8BDF-C9EE-5DD940B984D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4B517B-F650-CF5E-58B1-A946D901454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44CB4-1440-5812-CD25-94077BDDEB40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04B80-3A28-652F-E7BF-C071AC56134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9529E-1361-2967-56A0-9A42CA934A3A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9529E-1361-2967-56A0-9A42CA934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746ACB7-48FC-3839-E670-27A062888009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D48B8-2B02-60FE-1A00-6AE97BE461B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F8BC47-F665-A420-D24D-D958B60A4D6D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0879BA-FF8A-3D92-6583-7869505A2DD7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07F96-609A-3EDD-79A7-EA686F6D5A64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7BFE2-B50D-2334-C711-A8E90B3FA12A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5C5EDC-C589-5EEA-E79F-46AD5ED3B946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1F1DA-570F-9BDB-07DA-E6133E52FFD9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164886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D68E-2612-80C9-3AF2-210AC724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9198-61B7-3926-989F-6912F2E6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3C09D-6C25-536D-7BB9-AB1F8B77443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BE6D098-38E3-E372-5655-9E5419E5C5E2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B2F17E-F60F-9DCC-8BC9-62C0EBB255B4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00C21C-F334-ACB3-DD4F-C934D64BF286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A34332-6A96-CA66-19BA-DF5C83A94E01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00C0D2-8A2B-D2CB-0672-94A462592BEA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07460-9C16-DCB1-35D7-E277BDDF6FF6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57915-67E0-DAF4-37C0-BFD56BC81D1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8B173-13B1-B5D1-865E-371354785852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B7FF6-4963-1B90-A129-89F64DD9185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B7FF6-4963-1B90-A129-89F64DD91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BBD1D9-76C7-29C6-BDDC-FC94EC35A4F5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DC22F-6E5A-9F06-D20B-FEFFB2A24B25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CA7627-C5F9-9EED-4323-8E55097D2DB0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7DAE8-F8C8-5F6A-97E1-C9377E66AF2D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9449A-0991-0710-2250-64F483F70998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483A6-B0C4-281B-3DAA-5231CF2F0FA0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02997-8D70-07ED-2FE3-06DE31CF7F6C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739A77-0BA4-6114-C8A8-92E5794A2420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2034237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ECB2-2741-F7E3-200F-119DFF0B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3FF8-A5AA-FD4D-5EBD-2E3B1051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A0F05F-366F-BA46-BBE8-87065F9929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28842F-5583-FE17-3506-1991503E5977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113C5-56C4-EE90-12EE-D574992ED71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1B83C-735A-1110-F34C-D21FF0138801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8AB3E-709F-145C-4BFA-B28783962C26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3DF878-91DC-36EA-E126-D6CE8C627F5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EAE39D-9FC4-8F60-4A73-711E16390F09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127F40-14C8-1C13-E58C-5769D8F84EF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E752BC-A1EB-C5F7-5D2A-685DF23E3FDD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0FD36-76F0-6757-85B4-AD756B8302A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0FD36-76F0-6757-85B4-AD756B830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A093356-4148-EDCE-629F-D549F5CE2F5F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5DCBA-EBEC-B605-AB82-27A38159B067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FF00F-2528-5A3D-B534-A8AB777717E1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4A20C-75E8-4B63-2279-9FF2C8BB6163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535AA5-CA58-E9AB-2008-7B1BDB84305F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2A20AA-2972-BD88-3686-1DFF29C32ECB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03E9BD-4399-AB3C-B985-F752A21C84DA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9BEFB-8AEA-BFA9-B057-560283D12113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3418084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ACD4-4BD1-3780-EBA5-20AAAF9D9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9478-1327-6185-C1D7-E38C4E9C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21FAE9-406B-1B9B-FA44-B6EB135215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026DC5-0931-BFEB-D726-650C4576017D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DC6130-1C9D-D62C-A0B1-7D3C874C9151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AC1551-1EBC-C3D4-9B2B-7DC767E8806E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5C4512-90DC-2F5B-3440-551F8CFCDE92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1B916B4-35B6-B596-94FC-C8FD80EC8862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28E557-5D6F-0DE6-FD31-18C6CB10E76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7C9867-88BC-9898-0FA0-8D1D910111CE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52E44-E328-BC18-28E0-7E6B873C872A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444AFD-D305-59B0-A0D8-759F10294A8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444AFD-D305-59B0-A0D8-759F10294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5491B5-0375-E52E-7B41-D184E504F1F0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F30C6E-9C3C-0C16-1CAD-066407A2EF4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1033D-E9FD-F45F-E077-59A704F874A0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081C-6132-1B9C-DF9E-B31B3ECE355A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CC380-0814-6280-E628-EA5B832E184D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1474941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24C7-DCD8-1398-FC5B-D466DDC2B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CD49-31BA-D577-8029-59E24E8D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6A43A-372A-3561-5CC9-F832AB0D27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0830ED-7082-A80B-70E8-8985AC376D7A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6AC38F-0275-4FBF-6D03-13B4705AAE4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29489-6473-D222-FC90-39E25580C77D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AE51E7-CA65-D7C8-3947-C51D7CEA3B2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C9923B-5753-14D1-2479-E79F529BA296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D8C05-F81A-173F-3A45-2EDACF27C529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322E9F-A110-EAE9-D542-AA361E7E1B1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6B821-86FE-190A-C8DA-D4B7BE9A7E3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DE3C2-EFA3-0CEB-31D9-90AA92C7454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DE3C2-EFA3-0CEB-31D9-90AA92C74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9E6EB57-E5D9-5ECA-413E-9412130DC3B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E9F4F-5C0B-6B85-D9C6-C439AB4142A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3B95A2-4AD7-B943-38D1-9581E07C2C06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84D21D-C7CE-13DD-6F60-3ABF00483934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92FD4-A6F8-BE29-6374-F7AD2AE54873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2186532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9654D-97DB-DD02-EE1B-FA4800A3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A33F-C9AC-87DA-DBAF-B60BC03F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49F13D-33BE-DF6C-615E-DA0115AE4EC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7E23EAF-A6F1-1F8C-92FF-5B2EA02753B8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EE62F7-B40C-81F8-FA31-199D0BDB40E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525C7B-40AF-3CA4-6FAE-1C5A9CD3D94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A4FE74-7290-F986-BD4E-D3AEE3AAF9A0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3139774-F274-4EA1-48C6-0250F5DD0EA6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6E6B3-B726-6595-3D66-CD3CAADE0E85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0F9623-5444-CD13-9121-CF03618AF66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BB3F07-56A2-6C8A-7E46-AED0929FA0F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FA9386-1D96-CBEC-F237-D15C2FB5433D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FA9386-1D96-CBEC-F237-D15C2FB54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E02CBC5-809C-9507-093C-012321DFDB51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3AE01-F1E2-2011-23DD-04652F28D5D5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AA01A-B10E-B7E5-0985-7AC4B05FE5F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D9398-F9E6-6782-47D9-A547537399F1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8089C-2364-8FD6-5E52-73822043FF24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014DE0-CC27-F4F7-90B2-F58C8678D329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E77728-80AB-D112-9D44-0617201E6380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0937AB-0B29-A114-EA38-4C561115DE46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3A3470-8C5A-7A1D-E6ED-73695C5B2B07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C36B8F-FEFA-2939-B09A-BDD4F25BA503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297244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BF26-44D4-0A93-44EC-37935111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5EC6-6574-D7FD-4171-99D5C059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Advice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B361C0-CA21-33AD-5FF1-9C2B1146C3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29F290-0BA1-9B22-59B5-EC8DE19E7E36}"/>
              </a:ext>
            </a:extLst>
          </p:cNvPr>
          <p:cNvSpPr txBox="1"/>
          <p:nvPr/>
        </p:nvSpPr>
        <p:spPr>
          <a:xfrm>
            <a:off x="455140" y="1690688"/>
            <a:ext cx="6452288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Midterms Oct 6 and </a:t>
            </a:r>
            <a:r>
              <a:rPr lang="en-US" sz="3200">
                <a:solidFill>
                  <a:srgbClr val="333333"/>
                </a:solidFill>
              </a:rPr>
              <a:t>Oct 8.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You get a reference sheet.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Exams are in class during regular class time.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Don’t panic!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Sleep, eat, drink water, and study what you can even it that isn’t everything!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6" name="Picture 15" descr="Mismatched socks and laundry basket">
            <a:extLst>
              <a:ext uri="{FF2B5EF4-FFF2-40B4-BE49-F238E27FC236}">
                <a16:creationId xmlns:a16="http://schemas.microsoft.com/office/drawing/2014/main" id="{7C7E2753-85AF-9570-2DFB-3A2CE7D8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00" y="1690688"/>
            <a:ext cx="3556828" cy="49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4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AB18-0541-1698-E12C-3A046F8D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4027-DFC1-5168-0DF3-26A2489C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02F703-4328-6051-C554-9772BB8A86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5E7761-7115-CCB8-37B1-1E1A226068ED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4B4B13-CDBB-8C0A-2E0A-FAEAFA06982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795F7E-D07A-D587-A371-F4AB89CBE5C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3A0B-BCBB-5725-5885-D8129E86F258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CDEDF09-8771-1B31-69F5-AFBF7C92C59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1D1B7-C198-BE34-E996-221EC1320ED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748E9-24BC-6D69-CA8D-7FBE57BAE2A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DFDC6-B25B-C388-09FC-89EEAAF1FE42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CA67B-67E9-FCC6-A418-B0FC7737CE3B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CA67B-67E9-FCC6-A418-B0FC7737C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496EF6F-1BE2-85C2-ECB4-C4667174DEC3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E5046-AC83-E375-ACE0-A00F7DAA1A9E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D14624-AC4F-388B-AF60-3F2174F4B086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D1347-2902-80E7-CD1A-87D055DE3F70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BFE4D-10CC-CA6B-BC86-3EDB15B8ACF9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01A121-CC5C-ADC2-D7AD-A72370D17F7B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6CD2B-FC54-5211-52D1-840901195255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B45D-67D1-CA89-414A-6C12C25C86C2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75BA42-C967-6070-0BE7-3463C8DC6E88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454E5F-4FC1-5928-36F0-B9B0487654A5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66680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4DEA-663C-EDD3-07CE-9D607C3D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546E-5452-35AF-0289-E1F10A3D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 GIVE UP!!!!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D0B222-4C5D-0C39-E039-C3E54E41C9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452A8A-828C-8DB8-8573-4EA54338EF4A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B16368-AD01-B1EB-86BC-EA53F362A87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368E2C-AEA7-E5F7-3E90-CE29A0C68C5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8EE073-6EEB-3316-2CCD-E788391BFFDD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A55AD0-C276-0442-049D-DA8A2F00B7D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000C2E-5556-8D71-1CB4-5740C26678B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F462C3-80BB-5F47-9DA0-820014467D17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2ABED3-7BB0-30A5-D912-77D293D0E237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8CD653-7C6F-AC8F-9596-060E44928F32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8CD653-7C6F-AC8F-9596-060E44928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783BD63-3F83-F97D-6D84-70C8E68B201D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C112-843C-90C3-8738-C2C22DC0AEF9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C4912-B464-BA14-9AED-614C6FA6459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9B0FD-0B7F-416E-B882-20F6555C8C6D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78B5B-C984-CFE7-459B-8B86834834AA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D9DC8-F333-3276-78DA-3CF81B50DBF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A5321-E875-E229-76AA-74C208D7521C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4C214-920A-1FEA-495E-59B4F2C4CF3C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DD7295-D486-A396-D0BB-A002949EBB3C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19460B-1315-7CC8-97E1-5C4BDBAE7930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pic>
        <p:nvPicPr>
          <p:cNvPr id="13" name="Picture 12" descr="Child covering face">
            <a:extLst>
              <a:ext uri="{FF2B5EF4-FFF2-40B4-BE49-F238E27FC236}">
                <a16:creationId xmlns:a16="http://schemas.microsoft.com/office/drawing/2014/main" id="{D32E3420-C341-4CE4-0672-A04FA831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27" y="563612"/>
            <a:ext cx="3928414" cy="26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25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6689-0358-8D33-1250-3084362E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633D-6BE6-1DD7-B48D-E0867173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IV: Finish Time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ADB592-84C7-3107-1E65-D4BB67B486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40267FF-77A8-68A9-34C3-C66448E53510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2EF1FF-E6D8-9DEB-A32A-834D817F451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B2DC88-6BA5-A499-FD39-05DB48AD9B3C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1B3679-105C-EAF4-2008-C99B76CA711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66DBAD-4AB2-69D8-C1ED-BFED6C5839C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5B6CB8-79A0-6C10-DFED-51655080F7C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4CE2D-2CE4-538F-6605-7D4E7FA83CD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F4936-3E71-119F-B55F-911F2FA5F707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BF04D9-7EB1-9997-87A4-7C12C94AF477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BF04D9-7EB1-9997-87A4-7C12C94AF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814EA14-ECC4-5748-A6FC-2E431EE1B941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8AEF0-36B4-A26D-145D-7899CC41FB76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F7048-14FC-3B93-A4F7-D4B4E42FB99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D2623F-90FD-2383-8998-6B71E3A054E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37527-82D7-D6D5-511E-D83112ECE173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0E07CB-EF60-2615-F6C0-547600B92F67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1DCF0-74AD-66AF-A443-23C00FA3CF7C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933D35-CFB2-DEA2-A256-38BAC6B85AEC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5E9C54-CA5C-22FB-C89C-BC8DEBE238D4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1DB908-6049-96FB-124E-C9077F52EC85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304624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64A50-2EFD-C795-E79C-2A6AE989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800F-C7F9-C7E9-28B1-7FB8A0EE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IV: Finish Time (….)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96C532-1A3E-858E-B70B-C719E12756B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306A805-576E-558F-682F-5A1EDB9386E2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r>
              <a:rPr lang="en-US" sz="3200" dirty="0"/>
              <a:t>Wait… does that actually work?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8EAC5-3495-B9F4-AA7E-C85C0B4E703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B52C2-4B17-860B-48A8-35D2B300378E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7CAD4B-CAD2-D692-D994-C31E14E1B07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B26A9C-588F-7CA9-7545-A296EBAC2EA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669CD9-A5C2-27EE-C539-D4B41C83B73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DE6B67-C030-F119-674C-E0A7B6169BD0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7946B-8C00-D8C4-14DE-EBEC970EE9A4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B59DA7-4327-2701-3B0D-B1238F92D150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B59DA7-4327-2701-3B0D-B1238F92D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B270451-15EB-3517-256B-2A004EBE4968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E40A42-6DAE-346B-FBF6-E2F44FA3D1A5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5080C-68F6-275B-2675-42A00CD15BD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23763-64EE-C97A-BB15-3FC4FC044C2B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55BD1-5E16-FB2E-9966-18F109419397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4D628A-3378-1776-6341-E82EEB6CAA82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91C09-58F5-E192-DF66-D11F58E0531B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D84F5-DFD2-FAFF-692A-A68F80ACE7B9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F3CEAC-8EE7-3D3A-C25A-3EF0901FDF6B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422D65-F749-9404-8B9E-664F49312A0C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404237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72A3-3A10-C2E7-CD72-1BE9BB1E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B5E4-A557-CCD9-D288-259A432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4E633B-11CD-47F5-C3F2-84C4AD2035D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10DEEF-70F6-9665-9FF1-703914AE92AA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A be the set returned by the algorithm and O be the optimal list.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i_1, \</a:t>
            </a:r>
            <a:r>
              <a:rPr lang="en-US" sz="3200" b="1" dirty="0" err="1"/>
              <a:t>ldots</a:t>
            </a:r>
            <a:r>
              <a:rPr lang="en-US" sz="3200" b="1" dirty="0"/>
              <a:t>, </a:t>
            </a:r>
            <a:r>
              <a:rPr lang="en-US" sz="3200" b="1" dirty="0" err="1"/>
              <a:t>i_k</a:t>
            </a:r>
            <a:r>
              <a:rPr lang="en-US" sz="3200" b="1" dirty="0"/>
              <a:t> be the tasks in A sorted by add time.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j_1, \</a:t>
            </a:r>
            <a:r>
              <a:rPr lang="en-US" sz="3200" b="1" dirty="0" err="1"/>
              <a:t>ldots</a:t>
            </a:r>
            <a:r>
              <a:rPr lang="en-US" sz="3200" b="1" dirty="0"/>
              <a:t>, </a:t>
            </a:r>
            <a:r>
              <a:rPr lang="en-US" sz="3200" b="1" dirty="0" err="1"/>
              <a:t>j_m</a:t>
            </a:r>
            <a:r>
              <a:rPr lang="en-US" sz="3200" b="1" dirty="0"/>
              <a:t> be the tasks in O sorted by finish time.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76238C-D0BB-DA0F-AC54-58F588130FA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A38D48-DC3E-ACE0-BB6A-E4995AA7BF2B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A95CB5-07E0-CFAD-76BD-FCF93D8F2E7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CE559D-10BB-45C1-ECD5-1A68811DFF5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A65D35-1656-2310-B661-0AD5A6D8491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97A70F-D4E0-08CF-2072-934CCCEDBD2E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A1B82-694D-2886-A672-6E51A10E4DC6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0CE27-4F61-6167-3631-93702D98BFA3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0CE27-4F61-6167-3631-93702D98B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5F43074-69EB-367F-2F5E-12610FDFF22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C180FA-5A66-8543-DB6C-094D6E32950B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BB14AF-6D4B-7FC9-93BB-9830F5E9C68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9D031-DC8D-FDCE-6AD4-2D76173BF00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76BD3-395F-0F8F-DBD4-EDA7380A05D5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E41844-C168-45DA-E5D1-B568F945F75B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85DCF0-70F3-7908-5F3F-C1AAD3E53795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570E6-754D-5721-351B-52CEF447C94E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3610FD-98EA-9393-6995-1591245F4540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C71AF0-245D-C460-3EFB-97358B8C00CF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2005507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9D80-C6E8-A38B-57E9-1BF65719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C27E-4F83-535C-4869-96A73C54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299F94-F204-E481-D4BF-6485E35F0B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10C5BF-2D6F-88F9-E76B-C3D721A68593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tasks returned by algorithm (sorted by finish/add time).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be the tasks in optimal solution (sorted by finish time)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want to show k = m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10C5BF-2D6F-88F9-E76B-C3D721A68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739211"/>
              </a:xfrm>
              <a:prstGeom prst="rect">
                <a:avLst/>
              </a:prstGeom>
              <a:blipFill>
                <a:blip r:embed="rId3"/>
                <a:stretch>
                  <a:fillRect l="-1408" t="-2765" b="-5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504326-E2FC-708A-BB2F-D5E914C94280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81D541-2E91-170A-ADAF-18DF5E19065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2A6368-F8C6-D468-BF4C-BAC54CC560FA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1EBE69-3B26-2C8F-B92A-7C9192923FD9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6F910-0F8C-639A-17FD-EAFFD21F388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8630D-1974-098B-2FEE-F24649E863A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8F4B50-FF01-D2D7-1714-DC94E0BAF2DC}"/>
                  </a:ext>
                </a:extLst>
              </p:cNvPr>
              <p:cNvSpPr txBox="1"/>
              <p:nvPr/>
            </p:nvSpPr>
            <p:spPr>
              <a:xfrm>
                <a:off x="710932" y="4628809"/>
                <a:ext cx="8002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Q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What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can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say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about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first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job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list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8F4B50-FF01-D2D7-1714-DC94E0BAF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4628809"/>
                <a:ext cx="8002512" cy="523220"/>
              </a:xfrm>
              <a:prstGeom prst="rect">
                <a:avLst/>
              </a:prstGeom>
              <a:blipFill>
                <a:blip r:embed="rId4"/>
                <a:stretch>
                  <a:fillRect l="-1587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338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8C65A-67A2-3C06-FDAD-C1C19189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6BB2-7BB2-C09C-D390-F802D969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900102-8E0A-8D2A-A219-E357A24879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C7A50E-EFA5-EB27-D8D1-D97E48505040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tasks returned by algorithm (sorted by finish/add time).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be the tasks in optimal solution (sorted by finish time)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C7A50E-EFA5-EB27-D8D1-D97E4850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308324"/>
              </a:xfrm>
              <a:prstGeom prst="rect">
                <a:avLst/>
              </a:prstGeom>
              <a:blipFill>
                <a:blip r:embed="rId3"/>
                <a:stretch>
                  <a:fillRect l="-1408" t="-327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3EC191-84CA-C118-BDE5-402548799781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3373E4-33B7-BDC6-2DA6-6710A1A50236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13E105-251A-9123-AE61-81E0253B2FB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73FE5D-CB15-194A-90B6-77245C45230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1FB847-70AF-44E2-42E3-C20F056CB592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8200F2-374D-F434-DC80-C5CB511C6052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9092EE-8964-8B16-38AB-E1116C706845}"/>
                  </a:ext>
                </a:extLst>
              </p:cNvPr>
              <p:cNvSpPr/>
              <p:nvPr/>
            </p:nvSpPr>
            <p:spPr>
              <a:xfrm>
                <a:off x="1171319" y="4931470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9092EE-8964-8B16-38AB-E1116C706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319" y="4931470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973E10-DCA7-27EF-E97C-1F35FCBC9634}"/>
                  </a:ext>
                </a:extLst>
              </p:cNvPr>
              <p:cNvSpPr/>
              <p:nvPr/>
            </p:nvSpPr>
            <p:spPr>
              <a:xfrm>
                <a:off x="1171320" y="4386951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973E10-DCA7-27EF-E97C-1F35FCBC9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320" y="4386951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680C98-0429-F240-B030-CCB75D75B29F}"/>
                  </a:ext>
                </a:extLst>
              </p:cNvPr>
              <p:cNvSpPr txBox="1"/>
              <p:nvPr/>
            </p:nvSpPr>
            <p:spPr>
              <a:xfrm>
                <a:off x="4150256" y="4594536"/>
                <a:ext cx="447712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680C98-0429-F240-B030-CCB75D75B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256" y="4594536"/>
                <a:ext cx="4477123" cy="954107"/>
              </a:xfrm>
              <a:prstGeom prst="rect">
                <a:avLst/>
              </a:prstGeom>
              <a:blipFill>
                <a:blip r:embed="rId6"/>
                <a:stretch>
                  <a:fillRect l="-2825" t="-6579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141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D7EE7-2FA3-A2A5-3008-0947DC47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1951-C3A2-55EA-78CD-94482098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8B57D0-B4D3-6A28-B403-156999DA95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9BC8C79-4107-14CA-E560-7B0C48462E28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for some p.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That is, assume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in the algorithms list ends before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job in the optimal list.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9BC8C79-4107-14CA-E560-7B0C48462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blipFill>
                <a:blip r:embed="rId3"/>
                <a:stretch>
                  <a:fillRect l="-1408" t="-3947" r="-105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09EEFE-15C3-6CA0-1676-213FE76A104E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2110CC-1F54-BF21-2CEA-2689AAEA2FE1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0F394A-240E-FB0F-338B-2356F02BF971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8C966B-A60C-2924-81AA-B91EB43DEEA7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DE817F-82F6-BDD3-6BD1-052DCD534FE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163BE-CB67-542A-087E-F0AFAC2CFF56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64C98E-807C-6F32-2225-F436BAAD2BEF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64C98E-807C-6F32-2225-F436BAAD2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E17D0A-8456-1A45-4C30-315818A6C4A2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E17D0A-8456-1A45-4C30-315818A6C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398AB-FE21-A283-91CE-70723EBE6D96}"/>
                  </a:ext>
                </a:extLst>
              </p:cNvPr>
              <p:cNvSpPr txBox="1"/>
              <p:nvPr/>
            </p:nvSpPr>
            <p:spPr>
              <a:xfrm>
                <a:off x="710932" y="3648796"/>
                <a:ext cx="81593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Q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What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can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say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about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job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list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398AB-FE21-A283-91CE-70723EBE6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48796"/>
                <a:ext cx="8159350" cy="523220"/>
              </a:xfrm>
              <a:prstGeom prst="rect">
                <a:avLst/>
              </a:prstGeom>
              <a:blipFill>
                <a:blip r:embed="rId6"/>
                <a:stretch>
                  <a:fillRect l="-1555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7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6DCB-43A1-02D2-60A3-6898F67D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0F75-DF4E-363A-C2FE-FCEBA6E0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4255AB-6B1E-43DF-6C68-0D6551BFB7F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881B3C7-B35F-1CA3-C04F-EA280A9A1E92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for some p.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That is, assume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in the algorithms list ends before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job in the optimal list.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881B3C7-B35F-1CA3-C04F-EA280A9A1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blipFill>
                <a:blip r:embed="rId3"/>
                <a:stretch>
                  <a:fillRect l="-1408" t="-3947" r="-105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BE3A1A-D450-80F8-6699-03E251B07D78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2BD35D-E236-2227-23C6-792FA345C89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17FB85-6CB6-4DE4-1345-E1A4D2CFED85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557BC4A-82A1-8B8C-B3C6-C86B63FFEF0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B10E9E-821A-46BB-1EDC-57E7F5D18657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60CA6-05D6-8F91-3828-81901BC6859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08DFC7-602D-FE28-7E18-84073084DDC8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08DFC7-602D-FE28-7E18-84073084D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48674D-2366-B3B8-C765-2633316FF1A9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48674D-2366-B3B8-C765-2633316FF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58565C-1F6A-6476-F9FC-929339626BEC}"/>
                  </a:ext>
                </a:extLst>
              </p:cNvPr>
              <p:cNvSpPr txBox="1"/>
              <p:nvPr/>
            </p:nvSpPr>
            <p:spPr>
              <a:xfrm>
                <a:off x="710932" y="3648796"/>
                <a:ext cx="8101577" cy="561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:r>
                  <a:rPr lang="en-US" sz="2800" dirty="0">
                    <a:solidFill>
                      <a:schemeClr val="tx1"/>
                    </a:solidFill>
                  </a:rPr>
                  <a:t>The algorithm could have added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58565C-1F6A-6476-F9FC-92933962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48796"/>
                <a:ext cx="8101577" cy="561564"/>
              </a:xfrm>
              <a:prstGeom prst="rect">
                <a:avLst/>
              </a:prstGeom>
              <a:blipFill>
                <a:blip r:embed="rId6"/>
                <a:stretch>
                  <a:fillRect l="-1565" t="-8889" r="-46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9833609-292C-6432-34C9-5060775A1F2D}"/>
                  </a:ext>
                </a:extLst>
              </p:cNvPr>
              <p:cNvSpPr/>
              <p:nvPr/>
            </p:nvSpPr>
            <p:spPr>
              <a:xfrm>
                <a:off x="5794725" y="4335482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9833609-292C-6432-34C9-5060775A1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25" y="4335482"/>
                <a:ext cx="1621200" cy="423746"/>
              </a:xfrm>
              <a:prstGeom prst="rect">
                <a:avLst/>
              </a:prstGeom>
              <a:blipFill>
                <a:blip r:embed="rId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F5A706-CDE2-4061-02CB-8A34BAEAB200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F5A706-CDE2-4061-02CB-8A34BAEAB2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DD040A-F856-19F1-9559-916AE21BAC41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5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DC2A5-71C1-603D-F6DE-61886423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D1E-DCE9-9343-EAAE-29EF694A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684C9D-DD07-50EA-2C3D-86376D4265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CAC8BD-ED8E-A038-4B33-9C39747AB71C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and m &gt; k.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CAC8BD-ED8E-A038-4B33-9C39747AB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blipFill>
                <a:blip r:embed="rId3"/>
                <a:stretch>
                  <a:fillRect l="-1408" t="-7407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B07510-D515-8340-A371-469C1B922B30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04D207-5F95-4D6E-8772-EE812D91E778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00A8E7-B272-1A8F-3565-385CA360600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C7C437-7930-2E27-68C2-A9626A4F6A9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C238D-75F2-C633-FC17-8B63A467C53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AE658-7CFE-C4BA-6F32-B65DD998AE0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8E2DF-5144-3B0D-D1C1-2A187BA13233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8E2DF-5144-3B0D-D1C1-2A187BA132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BBF0ED-24A4-662B-E6B3-989571A6F682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BBF0ED-24A4-662B-E6B3-989571A6F6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0D17E7E-679D-D243-1FE3-E24BEDEA178E}"/>
              </a:ext>
            </a:extLst>
          </p:cNvPr>
          <p:cNvSpPr txBox="1"/>
          <p:nvPr/>
        </p:nvSpPr>
        <p:spPr>
          <a:xfrm>
            <a:off x="710932" y="3648796"/>
            <a:ext cx="410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Q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Why is this a problem?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A2EEB0-3C6B-57FE-E4BC-D1E3E49A2174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A2EEB0-3C6B-57FE-E4BC-D1E3E49A2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ECA712-4538-21AC-F779-4DB340CCDDE3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6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23E68-4780-747B-95C3-ACEFAB58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39F0-1F89-A81F-1D38-4B0C0C34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are Greedy Algorithm?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0E9CB5-BCA8-B529-6CAA-DDD8A2FE07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9904C6-17EF-C559-CF1C-597B12D6619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5CB67-E317-3A45-BB7C-A9A2C7338585}"/>
              </a:ext>
            </a:extLst>
          </p:cNvPr>
          <p:cNvSpPr txBox="1"/>
          <p:nvPr/>
        </p:nvSpPr>
        <p:spPr>
          <a:xfrm>
            <a:off x="618248" y="1610818"/>
            <a:ext cx="4769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 solution one piece at a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Only look at immediate information to make choices.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Never go back on a decision.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 ALWAYS THE BEST CHOICE!</a:t>
            </a:r>
          </a:p>
        </p:txBody>
      </p:sp>
      <p:pic>
        <p:nvPicPr>
          <p:cNvPr id="7" name="Picture 6" descr="Stacked stones balanced on wood surface">
            <a:extLst>
              <a:ext uri="{FF2B5EF4-FFF2-40B4-BE49-F238E27FC236}">
                <a16:creationId xmlns:a16="http://schemas.microsoft.com/office/drawing/2014/main" id="{79DC56F9-E5B3-9129-0514-AD39BD79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26" y="1903205"/>
            <a:ext cx="5706518" cy="44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3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4ABC8-5BFC-7D3F-511E-B7B47C4F3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D28A-856A-169F-0684-6FC1C04B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C86ABA-3FBB-4F94-392A-A56E8064F6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9EB58-B44F-6A33-2BEF-11AD9E88E6D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and m &gt; k.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9EB58-B44F-6A33-2BEF-11AD9E88E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blipFill>
                <a:blip r:embed="rId3"/>
                <a:stretch>
                  <a:fillRect l="-1408" t="-7407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78D18-5111-FBB9-9D7E-587F42520018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074F6D-6EFB-5A69-9EAE-D3D3A4B05240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E6A413-D7BA-6226-3B14-EF4ED91B2884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518E21-2C4C-AFBA-3F85-F229C966A35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ED687-7AA8-5D1D-3C76-16332FA1A14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8001E-06D0-3F6D-6ED2-F6201951DC8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7FE2F1-93B1-F4AA-ECA0-F63F59FD1E0E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7FE2F1-93B1-F4AA-ECA0-F63F59FD1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FC0F61-E1A5-AD9B-0147-84810CB59A5E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FC0F61-E1A5-AD9B-0147-84810CB59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200679-7556-DCC5-71A0-59C77B2AAE9E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200679-7556-DCC5-71A0-59C77B2AA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41A2E-1570-EF99-3ECE-5D499CDBDDD6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1802FD-C0FC-5E9E-3C09-732CEEC28A46}"/>
                  </a:ext>
                </a:extLst>
              </p:cNvPr>
              <p:cNvSpPr txBox="1"/>
              <p:nvPr/>
            </p:nvSpPr>
            <p:spPr>
              <a:xfrm>
                <a:off x="710932" y="3617930"/>
                <a:ext cx="80919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:r>
                  <a:rPr lang="en-US" sz="2800" dirty="0">
                    <a:solidFill>
                      <a:schemeClr val="tx1"/>
                    </a:solidFill>
                  </a:rPr>
                  <a:t>The algorithm could have added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1802FD-C0FC-5E9E-3C09-732CEEC28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17930"/>
                <a:ext cx="8091959" cy="523220"/>
              </a:xfrm>
              <a:prstGeom prst="rect">
                <a:avLst/>
              </a:prstGeom>
              <a:blipFill>
                <a:blip r:embed="rId7"/>
                <a:stretch>
                  <a:fillRect l="-1567" t="-11905" r="-4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318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8C645-623B-33AD-C2D8-A9AB32B5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8855-8218-00EA-FB73-ED776A7D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Runtime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FF2836-410C-5143-8FA1-7C89593AB2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46D3D39-6A8F-AEB3-A817-6B402989076E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6C47AE-338D-A409-EA7D-93AF73E7006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19B8D1-ED9B-064E-1D83-ECBA2CE274C5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E11EE8-E799-E16D-5E25-8F66EBFD003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A995C5-B6BB-0F12-472A-577807CDDDC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32115-ABBB-B899-7DDF-ADBD21BCF817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50A6A2-800F-216C-5849-F5C2C9621D8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7C91A-7839-684D-8DD9-51F34317936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928E4-EEE4-84D2-3E52-44C18FD58BC0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DB8D8-F545-0A38-9BE9-9F3F7634488E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2561077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316E7-ABEC-D849-94F5-3B898D150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FBAA-F237-3586-3784-1E316E1EE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Runtime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7157E6-FF1F-D1E9-5B8F-AA6C985FA02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94DED98-3525-5338-B135-7FEFD90B8421}"/>
              </a:ext>
            </a:extLst>
          </p:cNvPr>
          <p:cNvSpPr txBox="1"/>
          <p:nvPr/>
        </p:nvSpPr>
        <p:spPr>
          <a:xfrm>
            <a:off x="618248" y="1610818"/>
            <a:ext cx="108056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Input</a:t>
            </a:r>
            <a:r>
              <a:rPr lang="en-US" sz="3200" dirty="0"/>
              <a:t>: List of tasks 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dirty="0" err="1"/>
              <a:t>i</a:t>
            </a:r>
            <a:r>
              <a:rPr lang="en-US" sz="3200" dirty="0"/>
              <a:t> in R with earliest finish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Return S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92335E-E50D-798D-569D-045BF3A8493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5D2210-04F3-9582-C708-C506B3A4134C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10D9C7-2F5E-9DB0-6F63-64445B21C608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6EC414-C9BA-358A-8780-3494C2947CF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5699F-5D36-4EAB-3CE0-BDFC6A0759C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B8FB1F-B404-72B6-48DA-54E4788F59B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D6FAE-2A2B-63B9-F3DB-B615F3517D64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B303B-7690-BF4A-146B-9E7466F54E2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583FB-F85B-CD6E-0B80-93A0532A31BF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293514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F1A49-AF1C-9E47-5F63-F7B0518A7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105A-DBAD-A4F5-BA70-EB172B5C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Runtime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74442D-6D66-5241-C740-B7490A7272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B2A2D70-7C78-3AB5-C1BD-A4440470B089}"/>
              </a:ext>
            </a:extLst>
          </p:cNvPr>
          <p:cNvSpPr txBox="1"/>
          <p:nvPr/>
        </p:nvSpPr>
        <p:spPr>
          <a:xfrm>
            <a:off x="618247" y="1610818"/>
            <a:ext cx="115737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Input</a:t>
            </a:r>
            <a:r>
              <a:rPr lang="en-US" sz="3200" dirty="0"/>
              <a:t>: List of tasks 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 list </a:t>
            </a:r>
            <a:r>
              <a:rPr lang="en-US" sz="3200" b="1" dirty="0"/>
              <a:t>&lt;- O(1)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 </a:t>
            </a:r>
            <a:r>
              <a:rPr lang="en-US" sz="3200" b="1" dirty="0"/>
              <a:t>&lt;- O(n) iterations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dirty="0" err="1"/>
              <a:t>i</a:t>
            </a:r>
            <a:r>
              <a:rPr lang="en-US" sz="3200" dirty="0"/>
              <a:t> in R with earliest finish time </a:t>
            </a:r>
            <a:r>
              <a:rPr lang="en-US" sz="3200" b="1" dirty="0"/>
              <a:t>&lt;- O(n) time to search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 </a:t>
            </a:r>
            <a:r>
              <a:rPr lang="en-US" sz="3200" b="1" dirty="0"/>
              <a:t>&lt;- O(1)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 </a:t>
            </a:r>
            <a:r>
              <a:rPr lang="en-US" sz="3200" b="1" dirty="0"/>
              <a:t>&lt;- O(n)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Return S </a:t>
            </a:r>
            <a:r>
              <a:rPr lang="en-US" sz="3200" b="1" dirty="0"/>
              <a:t>&lt;- O(1) time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9AA900-3286-C4AD-6B1A-287733FEC63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48CAF7-8A44-4963-C8BB-7C0C8F5C696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9A8-5EDC-3812-FA9E-BEC68C5E7A1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D18466-C971-1C11-B148-E61954FADA8A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EDA29D-C773-44BA-192A-CDE576AC8037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112872-1DB4-4677-72FB-F2C80783EB0B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10AD80-72FC-9F1E-6B88-8BBD63EA68D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3FF12-51E2-292D-FDC6-2CE1FF270E7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53AA0-949B-CA6E-58B4-2FA2FB33D805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3424116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8535-9DE4-6C6C-6BD8-B0B8EC829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D055-6B97-9536-6FDD-F075EB45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Runtime Analysis: O(n^2)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086C68-3880-5398-1E0F-23ABD54EB9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6C1A35-4E76-BED1-01E8-D8A78F681074}"/>
              </a:ext>
            </a:extLst>
          </p:cNvPr>
          <p:cNvSpPr txBox="1"/>
          <p:nvPr/>
        </p:nvSpPr>
        <p:spPr>
          <a:xfrm>
            <a:off x="618247" y="1610818"/>
            <a:ext cx="115737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Input</a:t>
            </a:r>
            <a:r>
              <a:rPr lang="en-US" sz="3200" dirty="0"/>
              <a:t>: List of tasks 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 list </a:t>
            </a:r>
            <a:r>
              <a:rPr lang="en-US" sz="3200" b="1" dirty="0"/>
              <a:t>&lt;- O(1)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 </a:t>
            </a:r>
            <a:r>
              <a:rPr lang="en-US" sz="3200" b="1" dirty="0"/>
              <a:t>&lt;- O(n) iterations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dirty="0" err="1"/>
              <a:t>i</a:t>
            </a:r>
            <a:r>
              <a:rPr lang="en-US" sz="3200" dirty="0"/>
              <a:t> in R with earliest finish time </a:t>
            </a:r>
            <a:r>
              <a:rPr lang="en-US" sz="3200" b="1" dirty="0"/>
              <a:t>&lt;- O(n) time to search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 </a:t>
            </a:r>
            <a:r>
              <a:rPr lang="en-US" sz="3200" b="1" dirty="0"/>
              <a:t>&lt;- O(1)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 </a:t>
            </a:r>
            <a:r>
              <a:rPr lang="en-US" sz="3200" b="1" dirty="0"/>
              <a:t>&lt;- O(n)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Return S </a:t>
            </a:r>
            <a:r>
              <a:rPr lang="en-US" sz="3200" b="1" dirty="0"/>
              <a:t>&lt;- O(1) time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6878F4-F373-6F60-0828-9DC6CCE3FD2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E721A-A5AD-4720-DA62-50C9774CF03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2BD21A-22FF-19E1-ABB3-E8D9D7E96516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82BC93-25D1-653E-D954-E9325EE4F91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77BF5-88BC-0E6D-178B-FF5FD615D796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EDCA3E-E933-517D-FA49-4F2C42E8E52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D9E0DC-1710-B4D7-FF24-B343B58C849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0F412-031E-F4A7-C2A4-C8853C53FBDE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F0338-2562-54F3-BA95-477F7190CC52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CC6B8-1229-A459-04EC-9046546FED58}"/>
              </a:ext>
            </a:extLst>
          </p:cNvPr>
          <p:cNvSpPr txBox="1"/>
          <p:nvPr/>
        </p:nvSpPr>
        <p:spPr>
          <a:xfrm rot="16200000">
            <a:off x="-1688386" y="3326320"/>
            <a:ext cx="4044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Can we do this faster?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0265A3-1F9A-4B46-14D2-96AC139D9285}"/>
              </a:ext>
            </a:extLst>
          </p:cNvPr>
          <p:cNvCxnSpPr>
            <a:cxnSpLocks/>
            <a:stCxn id="35" idx="1"/>
          </p:cNvCxnSpPr>
          <p:nvPr/>
        </p:nvCxnSpPr>
        <p:spPr>
          <a:xfrm>
            <a:off x="618247" y="3626755"/>
            <a:ext cx="938704" cy="6981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EDC84E-82F6-740A-9DE8-5AA313720E95}"/>
              </a:ext>
            </a:extLst>
          </p:cNvPr>
          <p:cNvCxnSpPr>
            <a:cxnSpLocks/>
            <a:stCxn id="35" idx="1"/>
          </p:cNvCxnSpPr>
          <p:nvPr/>
        </p:nvCxnSpPr>
        <p:spPr>
          <a:xfrm flipV="1">
            <a:off x="618247" y="3368999"/>
            <a:ext cx="938704" cy="2577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38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E9E9C-3A1B-57D7-E521-81339C28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C532-8ABD-A5D9-E042-34A2B26C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Runtime Analysis: O(</a:t>
            </a:r>
            <a:r>
              <a:rPr lang="en-US" dirty="0" err="1"/>
              <a:t>nlog</a:t>
            </a:r>
            <a:r>
              <a:rPr lang="en-US" dirty="0"/>
              <a:t>(n))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C8DCF6-A7EC-9714-CD25-56A0AF2EE3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CDF60B2-BD00-B28E-2408-4A1A8CFB8A95}"/>
              </a:ext>
            </a:extLst>
          </p:cNvPr>
          <p:cNvSpPr txBox="1"/>
          <p:nvPr/>
        </p:nvSpPr>
        <p:spPr>
          <a:xfrm>
            <a:off x="618247" y="1610818"/>
            <a:ext cx="11573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Input</a:t>
            </a:r>
            <a:r>
              <a:rPr lang="en-US" sz="3200" dirty="0"/>
              <a:t>: List of tasks 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Sort R by finish time </a:t>
            </a:r>
            <a:r>
              <a:rPr lang="en-US" sz="3200" b="1" dirty="0"/>
              <a:t>&lt;- O(</a:t>
            </a:r>
            <a:r>
              <a:rPr lang="en-US" sz="3200" b="1" dirty="0" err="1"/>
              <a:t>nlog</a:t>
            </a:r>
            <a:r>
              <a:rPr lang="en-US" sz="3200" b="1" dirty="0"/>
              <a:t>(n)) time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 list </a:t>
            </a:r>
            <a:r>
              <a:rPr lang="en-US" sz="3200" b="1" dirty="0"/>
              <a:t>&lt;- O(1)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Set </a:t>
            </a:r>
            <a:r>
              <a:rPr lang="en-US" sz="3200" dirty="0" err="1"/>
              <a:t>last_job_fin</a:t>
            </a:r>
            <a:r>
              <a:rPr lang="en-US" sz="3200" dirty="0"/>
              <a:t> to be 0 </a:t>
            </a:r>
            <a:r>
              <a:rPr lang="en-US" sz="3200" b="1" dirty="0"/>
              <a:t>&lt;- O(1) time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For j = 1 up to n: </a:t>
            </a:r>
            <a:r>
              <a:rPr lang="en-US" sz="3200" b="1" dirty="0"/>
              <a:t>&lt;- O(n) iterations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if s(j) &gt; </a:t>
            </a:r>
            <a:r>
              <a:rPr lang="en-US" sz="3200" dirty="0" err="1"/>
              <a:t>last_job_fin</a:t>
            </a:r>
            <a:r>
              <a:rPr lang="en-US" sz="3200" dirty="0"/>
              <a:t>: </a:t>
            </a:r>
            <a:r>
              <a:rPr lang="en-US" sz="3200" b="1" dirty="0"/>
              <a:t>&lt;- O(1) time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 </a:t>
            </a:r>
            <a:r>
              <a:rPr lang="en-US" sz="3200" b="1" dirty="0"/>
              <a:t>&lt;- O(1) time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dirty="0"/>
              <a:t>Set </a:t>
            </a:r>
            <a:r>
              <a:rPr lang="en-US" sz="3200" dirty="0" err="1"/>
              <a:t>last_job_fin</a:t>
            </a:r>
            <a:r>
              <a:rPr lang="en-US" sz="3200" dirty="0"/>
              <a:t> to be f(</a:t>
            </a:r>
            <a:r>
              <a:rPr lang="en-US" sz="3200" dirty="0" err="1"/>
              <a:t>i</a:t>
            </a:r>
            <a:r>
              <a:rPr lang="en-US" sz="3200" dirty="0"/>
              <a:t>) </a:t>
            </a:r>
            <a:r>
              <a:rPr lang="en-US" sz="3200" b="1" dirty="0"/>
              <a:t>&lt;- O(1) time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Return S </a:t>
            </a:r>
            <a:r>
              <a:rPr lang="en-US" sz="3200" b="1" dirty="0"/>
              <a:t>&lt;- O(1) time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33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4EC9-1D3C-2A3C-E99D-110E517F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C75B-C126-34AC-556A-8EED706E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655C22-D0CB-BAC3-E503-A3CCAB5C82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99F971-EFB5-538D-4BCB-F4928E5CE0D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C99B46-6CD1-79E1-3731-702028EE2C13}"/>
              </a:ext>
            </a:extLst>
          </p:cNvPr>
          <p:cNvSpPr txBox="1"/>
          <p:nvPr/>
        </p:nvSpPr>
        <p:spPr>
          <a:xfrm>
            <a:off x="618247" y="1610818"/>
            <a:ext cx="10990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DF8B-BCB2-D99B-65F1-7C45120B9FF9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34A20E-314D-9ECF-152C-725FC63CF04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66F34E-36BD-5F13-CF5D-457D945EBF7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E0D4E1-637B-D009-C4B2-43CF88E865F8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FED7A-1DEE-C057-6612-B2EAB6DD7F72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B13F18-2349-9E50-B3E2-E976065DDC8A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3051391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0A3C6-BA31-6071-FE48-230FFF572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B5F3-6F25-9462-554F-FE14E813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2B304F-9919-9361-B52E-D68835F1E3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C89A01-2FBE-83EB-369C-246E0B05D8A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1AC8BE-668A-D39C-3D22-2815BFF1D80A}"/>
              </a:ext>
            </a:extLst>
          </p:cNvPr>
          <p:cNvSpPr txBox="1"/>
          <p:nvPr/>
        </p:nvSpPr>
        <p:spPr>
          <a:xfrm>
            <a:off x="618247" y="1610818"/>
            <a:ext cx="1099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08CD5B-395C-B219-14BC-914A684D7E8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6555A8-DE94-BFB5-B8F7-F445C0EB3E5B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D028A2-B2D2-4F58-0CD7-53A3B4F86D87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88321A-CF7F-5CFF-C7CD-0E4D53BE4D71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05F5F-ACFC-288B-802E-5FF85A61866D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E4914-E88E-C7FF-91EB-DC3CA59CD3F2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C2D33-43D6-30D1-C6CC-C57625E3958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A61C9-2F26-A001-92A7-4E1D98A6E37A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9A038-2C15-BFCA-5AE1-EEA166607BCA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D036E-8DFC-1EF5-EC92-60FE38E6D01F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42503-47B9-F964-EEAC-89FB229450E1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45777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80B8C-6424-76A4-862B-1AB2C853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BFD0-B633-C562-0F1F-943744B5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C8F781-2412-0DDF-46D6-C10ED9B0206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0A34F4-9919-CBA5-6579-F37B99C0812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C9FCD-5D33-29BA-95DC-E4F254C06E3D}"/>
              </a:ext>
            </a:extLst>
          </p:cNvPr>
          <p:cNvSpPr txBox="1"/>
          <p:nvPr/>
        </p:nvSpPr>
        <p:spPr>
          <a:xfrm>
            <a:off x="618247" y="1610818"/>
            <a:ext cx="109901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B3D1B-7137-F975-33F9-A3A1861F971A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41551-246B-AD19-0FD1-1227054F84F7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88B2DB-CA2A-305D-84C2-6700A3A5E0E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6F481F-A648-CE7A-EC23-21EF90E5150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FAA31-28BA-04EC-4C9C-D77382C6B159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2F15E-A895-AC37-F3DE-58B76CBC1431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89B81-19B7-BDAB-0A36-BBAA9EB40CD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EE2D8-63FF-DE0F-C89C-4291C0AF46BB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6D971-91C2-B060-0841-0E9EC2B7599B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C76C5-2F46-E9F3-6B8B-68F240454310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C74C7-A1D0-970A-4DD4-F600C00490EF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83571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A0D9F-814A-E62F-96E0-804AA2F3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05F3-2299-1FC1-89B5-48AB7575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255B2C-9F79-FE69-9821-E016AFE8B8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F0A96D-6970-4783-FD70-574BC87312C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4D68A-A40F-0C82-F644-9E94A03A48A6}"/>
              </a:ext>
            </a:extLst>
          </p:cNvPr>
          <p:cNvSpPr txBox="1"/>
          <p:nvPr/>
        </p:nvSpPr>
        <p:spPr>
          <a:xfrm>
            <a:off x="618247" y="1610818"/>
            <a:ext cx="109901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CF071C-497A-A09B-7514-B23C2324215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41C361-7431-E3F3-74A6-E694C86F67C9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17868E-460D-4817-71BF-D24548C9F5FB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8EDAD5-08A9-6F4C-89AD-3113639F764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115CD-E8F1-DB41-ACD7-F9BFA7A40B52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269D6-9BC4-A91D-896B-1A246107E2E4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F7038-0F72-7CD3-C018-68BB01186512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EE4F1-07E7-E5BB-904B-35F16D0807AE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B74DC-4945-DCB5-F180-7DECF7EBB9DC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55A33-2579-24E6-8CFD-3F572426863B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4EADDC-CE9E-B209-5256-C6DCEAB3B3F5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43349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6464a8a-f8ed-40b1-99e2-5f6b50a20250}" enabled="0" method="" siteId="{96464a8a-f8ed-40b1-99e2-5f6b50a202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3400</Words>
  <Application>Microsoft Macintosh PowerPoint</Application>
  <PresentationFormat>Widescreen</PresentationFormat>
  <Paragraphs>764</Paragraphs>
  <Slides>55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Midterm Advice</vt:lpstr>
      <vt:lpstr>What are Greedy Algorithm?</vt:lpstr>
      <vt:lpstr>Interval Scheduling</vt:lpstr>
      <vt:lpstr>Interval Scheduling</vt:lpstr>
      <vt:lpstr>Interval Scheduling</vt:lpstr>
      <vt:lpstr>Interval Scheduling</vt:lpstr>
      <vt:lpstr>Interval Scheduling</vt:lpstr>
      <vt:lpstr>Interval Scheduling</vt:lpstr>
      <vt:lpstr>Optimal Solution #1</vt:lpstr>
      <vt:lpstr>Optimal Solution #2</vt:lpstr>
      <vt:lpstr>Interval Scheduling Problem (Support Page)</vt:lpstr>
      <vt:lpstr>Interval Scheduling Problem</vt:lpstr>
      <vt:lpstr>Interval Scheduling Problem</vt:lpstr>
      <vt:lpstr>Q: How should we try to solve this?</vt:lpstr>
      <vt:lpstr>Q: How should we try to solve this?</vt:lpstr>
      <vt:lpstr>Build an Algorithm</vt:lpstr>
      <vt:lpstr>Build an Algorithm </vt:lpstr>
      <vt:lpstr>Build an Algorithm </vt:lpstr>
      <vt:lpstr>Build an Algorithm </vt:lpstr>
      <vt:lpstr>Build a Greedy Algorithm </vt:lpstr>
      <vt:lpstr>Q: What should we pick for v(i)?</vt:lpstr>
      <vt:lpstr>Attempt I: Interval Length (Okay)</vt:lpstr>
      <vt:lpstr>Attempt I: Interval Length (Oh no!)</vt:lpstr>
      <vt:lpstr>Attempt II: Start Time (Okay)</vt:lpstr>
      <vt:lpstr>Attempt II: Start Time (Oh no!)</vt:lpstr>
      <vt:lpstr>Attempt III: Min Conflicts (Okay)</vt:lpstr>
      <vt:lpstr>Attempt III: Min Conflicts (Okay)</vt:lpstr>
      <vt:lpstr>Attempt III: Min Conflicts (Okay)</vt:lpstr>
      <vt:lpstr>Attempt III: Min Conflicts (Okay)</vt:lpstr>
      <vt:lpstr>Attempt III: Min Conflicts (Okay)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I GIVE UP!!!!</vt:lpstr>
      <vt:lpstr>Attempt IV: Finish Time (Okay)</vt:lpstr>
      <vt:lpstr>Attempt IV: Finish Time (….)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Runtime Analysis</vt:lpstr>
      <vt:lpstr>Runtime Analysis</vt:lpstr>
      <vt:lpstr>Runtime Analysis</vt:lpstr>
      <vt:lpstr>Runtime Analysis: O(n^2)</vt:lpstr>
      <vt:lpstr>Runtime Analysis: O(nlog(n))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2025-10-03T14:17:41Z</dcterms:created>
  <dcterms:modified xsi:type="dcterms:W3CDTF">2025-10-03T16:56:09Z</dcterms:modified>
</cp:coreProperties>
</file>