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22" r:id="rId2"/>
    <p:sldId id="323" r:id="rId3"/>
    <p:sldId id="329" r:id="rId4"/>
    <p:sldId id="327" r:id="rId5"/>
    <p:sldId id="328" r:id="rId6"/>
    <p:sldId id="333" r:id="rId7"/>
    <p:sldId id="330" r:id="rId8"/>
    <p:sldId id="334" r:id="rId9"/>
    <p:sldId id="340" r:id="rId10"/>
    <p:sldId id="341" r:id="rId11"/>
    <p:sldId id="342" r:id="rId12"/>
    <p:sldId id="351" r:id="rId13"/>
    <p:sldId id="352" r:id="rId14"/>
    <p:sldId id="355" r:id="rId15"/>
    <p:sldId id="356" r:id="rId16"/>
    <p:sldId id="324" r:id="rId17"/>
    <p:sldId id="325" r:id="rId18"/>
    <p:sldId id="326" r:id="rId19"/>
    <p:sldId id="344" r:id="rId20"/>
    <p:sldId id="343" r:id="rId21"/>
    <p:sldId id="357" r:id="rId22"/>
    <p:sldId id="346" r:id="rId23"/>
    <p:sldId id="347" r:id="rId24"/>
    <p:sldId id="348" r:id="rId25"/>
    <p:sldId id="349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FBCE5-30C8-B043-A68A-D2C102378FE2}" v="663" dt="2025-08-29T20:21:14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00" d="100"/>
          <a:sy n="100" d="100"/>
        </p:scale>
        <p:origin x="3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arlson" userId="a45f0fe5-4880-4e9f-8dc9-a7e9880fcf38" providerId="ADAL" clId="{CF5F65C6-D1F7-5BF4-B801-409E4ECF63BD}"/>
    <pc:docChg chg="undo redo custSel addSld delSld modSld sldOrd">
      <pc:chgData name="Charlie Carlson" userId="a45f0fe5-4880-4e9f-8dc9-a7e9880fcf38" providerId="ADAL" clId="{CF5F65C6-D1F7-5BF4-B801-409E4ECF63BD}" dt="2025-08-29T20:55:45.763" v="4141" actId="20577"/>
      <pc:docMkLst>
        <pc:docMk/>
      </pc:docMkLst>
      <pc:sldChg chg="modSp mod">
        <pc:chgData name="Charlie Carlson" userId="a45f0fe5-4880-4e9f-8dc9-a7e9880fcf38" providerId="ADAL" clId="{CF5F65C6-D1F7-5BF4-B801-409E4ECF63BD}" dt="2025-08-29T20:55:45.763" v="4141" actId="20577"/>
        <pc:sldMkLst>
          <pc:docMk/>
          <pc:sldMk cId="1193366528" sldId="322"/>
        </pc:sldMkLst>
        <pc:spChg chg="mod">
          <ac:chgData name="Charlie Carlson" userId="a45f0fe5-4880-4e9f-8dc9-a7e9880fcf38" providerId="ADAL" clId="{CF5F65C6-D1F7-5BF4-B801-409E4ECF63BD}" dt="2025-08-29T20:55:45.763" v="4141" actId="20577"/>
          <ac:spMkLst>
            <pc:docMk/>
            <pc:sldMk cId="1193366528" sldId="322"/>
            <ac:spMk id="3" creationId="{EFE958F5-02D4-2EEF-668D-67C0EBE1F1FA}"/>
          </ac:spMkLst>
        </pc:spChg>
        <pc:spChg chg="mod">
          <ac:chgData name="Charlie Carlson" userId="a45f0fe5-4880-4e9f-8dc9-a7e9880fcf38" providerId="ADAL" clId="{CF5F65C6-D1F7-5BF4-B801-409E4ECF63BD}" dt="2025-08-29T20:15:05.680" v="4128" actId="1076"/>
          <ac:spMkLst>
            <pc:docMk/>
            <pc:sldMk cId="1193366528" sldId="322"/>
            <ac:spMk id="9" creationId="{07CF7BA5-F420-52A2-110C-5A98BF73A1CA}"/>
          </ac:spMkLst>
        </pc:spChg>
      </pc:sldChg>
      <pc:sldChg chg="modSp mod">
        <pc:chgData name="Charlie Carlson" userId="a45f0fe5-4880-4e9f-8dc9-a7e9880fcf38" providerId="ADAL" clId="{CF5F65C6-D1F7-5BF4-B801-409E4ECF63BD}" dt="2025-08-29T17:00:16.359" v="3572" actId="20577"/>
        <pc:sldMkLst>
          <pc:docMk/>
          <pc:sldMk cId="3833006369" sldId="323"/>
        </pc:sldMkLst>
        <pc:spChg chg="mod">
          <ac:chgData name="Charlie Carlson" userId="a45f0fe5-4880-4e9f-8dc9-a7e9880fcf38" providerId="ADAL" clId="{CF5F65C6-D1F7-5BF4-B801-409E4ECF63BD}" dt="2025-08-29T17:00:16.359" v="3572" actId="20577"/>
          <ac:spMkLst>
            <pc:docMk/>
            <pc:sldMk cId="3833006369" sldId="323"/>
            <ac:spMk id="3" creationId="{F9E86588-EBCE-83CF-8B9B-848CBAF9131A}"/>
          </ac:spMkLst>
        </pc:spChg>
      </pc:sldChg>
      <pc:sldChg chg="addSp delSp modSp mod">
        <pc:chgData name="Charlie Carlson" userId="a45f0fe5-4880-4e9f-8dc9-a7e9880fcf38" providerId="ADAL" clId="{CF5F65C6-D1F7-5BF4-B801-409E4ECF63BD}" dt="2025-08-29T17:11:43.784" v="4073" actId="20577"/>
        <pc:sldMkLst>
          <pc:docMk/>
          <pc:sldMk cId="949912312" sldId="326"/>
        </pc:sldMkLst>
        <pc:spChg chg="mod">
          <ac:chgData name="Charlie Carlson" userId="a45f0fe5-4880-4e9f-8dc9-a7e9880fcf38" providerId="ADAL" clId="{CF5F65C6-D1F7-5BF4-B801-409E4ECF63BD}" dt="2025-08-29T15:03:04.755" v="1028" actId="20577"/>
          <ac:spMkLst>
            <pc:docMk/>
            <pc:sldMk cId="949912312" sldId="326"/>
            <ac:spMk id="2" creationId="{DAED88E6-7FDD-503C-15CE-500D3D9B90F5}"/>
          </ac:spMkLst>
        </pc:spChg>
        <pc:spChg chg="add mod">
          <ac:chgData name="Charlie Carlson" userId="a45f0fe5-4880-4e9f-8dc9-a7e9880fcf38" providerId="ADAL" clId="{CF5F65C6-D1F7-5BF4-B801-409E4ECF63BD}" dt="2025-08-29T17:11:43.784" v="4073" actId="20577"/>
          <ac:spMkLst>
            <pc:docMk/>
            <pc:sldMk cId="949912312" sldId="326"/>
            <ac:spMk id="8" creationId="{EFB5C2C7-9BFA-4A49-459B-0B41711906E8}"/>
          </ac:spMkLst>
        </pc:spChg>
        <pc:picChg chg="add del mod">
          <ac:chgData name="Charlie Carlson" userId="a45f0fe5-4880-4e9f-8dc9-a7e9880fcf38" providerId="ADAL" clId="{CF5F65C6-D1F7-5BF4-B801-409E4ECF63BD}" dt="2025-08-29T15:03:55.992" v="1037" actId="478"/>
          <ac:picMkLst>
            <pc:docMk/>
            <pc:sldMk cId="949912312" sldId="326"/>
            <ac:picMk id="7" creationId="{784581D3-C606-EF50-251A-C61F3BB937E6}"/>
          </ac:picMkLst>
        </pc:picChg>
        <pc:picChg chg="add del mod">
          <ac:chgData name="Charlie Carlson" userId="a45f0fe5-4880-4e9f-8dc9-a7e9880fcf38" providerId="ADAL" clId="{CF5F65C6-D1F7-5BF4-B801-409E4ECF63BD}" dt="2025-08-29T15:07:00.818" v="1200" actId="478"/>
          <ac:picMkLst>
            <pc:docMk/>
            <pc:sldMk cId="949912312" sldId="326"/>
            <ac:picMk id="10" creationId="{AB1661C0-C2BE-0291-18E4-863D275A50FA}"/>
          </ac:picMkLst>
        </pc:picChg>
      </pc:sldChg>
      <pc:sldChg chg="addSp delSp modSp add mod">
        <pc:chgData name="Charlie Carlson" userId="a45f0fe5-4880-4e9f-8dc9-a7e9880fcf38" providerId="ADAL" clId="{CF5F65C6-D1F7-5BF4-B801-409E4ECF63BD}" dt="2025-08-29T14:46:15.012" v="61" actId="1582"/>
        <pc:sldMkLst>
          <pc:docMk/>
          <pc:sldMk cId="2455716727" sldId="327"/>
        </pc:sldMkLst>
        <pc:spChg chg="mod">
          <ac:chgData name="Charlie Carlson" userId="a45f0fe5-4880-4e9f-8dc9-a7e9880fcf38" providerId="ADAL" clId="{CF5F65C6-D1F7-5BF4-B801-409E4ECF63BD}" dt="2025-08-29T14:45:15.568" v="49" actId="20577"/>
          <ac:spMkLst>
            <pc:docMk/>
            <pc:sldMk cId="2455716727" sldId="327"/>
            <ac:spMk id="2" creationId="{ADD3E70A-AA29-9783-2203-511C3FF2B918}"/>
          </ac:spMkLst>
        </pc:spChg>
        <pc:spChg chg="del mod">
          <ac:chgData name="Charlie Carlson" userId="a45f0fe5-4880-4e9f-8dc9-a7e9880fcf38" providerId="ADAL" clId="{CF5F65C6-D1F7-5BF4-B801-409E4ECF63BD}" dt="2025-08-29T14:45:18.996" v="51" actId="478"/>
          <ac:spMkLst>
            <pc:docMk/>
            <pc:sldMk cId="2455716727" sldId="327"/>
            <ac:spMk id="3" creationId="{005446C1-1616-E83A-5050-6EC3B11FBB88}"/>
          </ac:spMkLst>
        </pc:spChg>
        <pc:spChg chg="add mod">
          <ac:chgData name="Charlie Carlson" userId="a45f0fe5-4880-4e9f-8dc9-a7e9880fcf38" providerId="ADAL" clId="{CF5F65C6-D1F7-5BF4-B801-409E4ECF63BD}" dt="2025-08-29T14:46:15.012" v="61" actId="1582"/>
          <ac:spMkLst>
            <pc:docMk/>
            <pc:sldMk cId="2455716727" sldId="327"/>
            <ac:spMk id="7" creationId="{E55AEE54-998C-FEE3-0E1A-95935A17C620}"/>
          </ac:spMkLst>
        </pc:spChg>
        <pc:picChg chg="add mod">
          <ac:chgData name="Charlie Carlson" userId="a45f0fe5-4880-4e9f-8dc9-a7e9880fcf38" providerId="ADAL" clId="{CF5F65C6-D1F7-5BF4-B801-409E4ECF63BD}" dt="2025-08-29T14:45:53.701" v="56" actId="1076"/>
          <ac:picMkLst>
            <pc:docMk/>
            <pc:sldMk cId="2455716727" sldId="327"/>
            <ac:picMk id="6" creationId="{7CE805E7-5DF8-CBF6-5159-B9B7C25B60D2}"/>
          </ac:picMkLst>
        </pc:picChg>
        <pc:picChg chg="del mod">
          <ac:chgData name="Charlie Carlson" userId="a45f0fe5-4880-4e9f-8dc9-a7e9880fcf38" providerId="ADAL" clId="{CF5F65C6-D1F7-5BF4-B801-409E4ECF63BD}" dt="2025-08-29T14:45:16.764" v="50" actId="478"/>
          <ac:picMkLst>
            <pc:docMk/>
            <pc:sldMk cId="2455716727" sldId="327"/>
            <ac:picMk id="9" creationId="{1B48BCAE-7B28-7BA8-1F51-CF87C6E0DD86}"/>
          </ac:picMkLst>
        </pc:picChg>
      </pc:sldChg>
      <pc:sldChg chg="del">
        <pc:chgData name="Charlie Carlson" userId="a45f0fe5-4880-4e9f-8dc9-a7e9880fcf38" providerId="ADAL" clId="{CF5F65C6-D1F7-5BF4-B801-409E4ECF63BD}" dt="2025-08-28T17:18:25.734" v="6" actId="2696"/>
        <pc:sldMkLst>
          <pc:docMk/>
          <pc:sldMk cId="3962437100" sldId="327"/>
        </pc:sldMkLst>
      </pc:sldChg>
      <pc:sldChg chg="add del">
        <pc:chgData name="Charlie Carlson" userId="a45f0fe5-4880-4e9f-8dc9-a7e9880fcf38" providerId="ADAL" clId="{CF5F65C6-D1F7-5BF4-B801-409E4ECF63BD}" dt="2025-08-29T14:45:12.516" v="39" actId="2696"/>
        <pc:sldMkLst>
          <pc:docMk/>
          <pc:sldMk cId="1085981983" sldId="328"/>
        </pc:sldMkLst>
      </pc:sldChg>
      <pc:sldChg chg="addSp delSp modSp add mod">
        <pc:chgData name="Charlie Carlson" userId="a45f0fe5-4880-4e9f-8dc9-a7e9880fcf38" providerId="ADAL" clId="{CF5F65C6-D1F7-5BF4-B801-409E4ECF63BD}" dt="2025-08-29T14:46:58.169" v="72" actId="1076"/>
        <pc:sldMkLst>
          <pc:docMk/>
          <pc:sldMk cId="1580895762" sldId="328"/>
        </pc:sldMkLst>
        <pc:spChg chg="del">
          <ac:chgData name="Charlie Carlson" userId="a45f0fe5-4880-4e9f-8dc9-a7e9880fcf38" providerId="ADAL" clId="{CF5F65C6-D1F7-5BF4-B801-409E4ECF63BD}" dt="2025-08-29T14:46:22.489" v="64" actId="478"/>
          <ac:spMkLst>
            <pc:docMk/>
            <pc:sldMk cId="1580895762" sldId="328"/>
            <ac:spMk id="7" creationId="{490A8FF1-6AC6-144A-83ED-62ADDD786C25}"/>
          </ac:spMkLst>
        </pc:spChg>
        <pc:picChg chg="add mod">
          <ac:chgData name="Charlie Carlson" userId="a45f0fe5-4880-4e9f-8dc9-a7e9880fcf38" providerId="ADAL" clId="{CF5F65C6-D1F7-5BF4-B801-409E4ECF63BD}" dt="2025-08-29T14:46:58.169" v="72" actId="1076"/>
          <ac:picMkLst>
            <pc:docMk/>
            <pc:sldMk cId="1580895762" sldId="328"/>
            <ac:picMk id="4" creationId="{7D5D7468-7891-55FA-D4B8-B080FFAC4F06}"/>
          </ac:picMkLst>
        </pc:picChg>
        <pc:picChg chg="del">
          <ac:chgData name="Charlie Carlson" userId="a45f0fe5-4880-4e9f-8dc9-a7e9880fcf38" providerId="ADAL" clId="{CF5F65C6-D1F7-5BF4-B801-409E4ECF63BD}" dt="2025-08-29T14:46:21.309" v="63" actId="478"/>
          <ac:picMkLst>
            <pc:docMk/>
            <pc:sldMk cId="1580895762" sldId="328"/>
            <ac:picMk id="6" creationId="{80006958-A385-A15F-7C89-939B442880A2}"/>
          </ac:picMkLst>
        </pc:picChg>
      </pc:sldChg>
      <pc:sldChg chg="del">
        <pc:chgData name="Charlie Carlson" userId="a45f0fe5-4880-4e9f-8dc9-a7e9880fcf38" providerId="ADAL" clId="{CF5F65C6-D1F7-5BF4-B801-409E4ECF63BD}" dt="2025-08-28T17:18:27.141" v="7" actId="2696"/>
        <pc:sldMkLst>
          <pc:docMk/>
          <pc:sldMk cId="4240308487" sldId="328"/>
        </pc:sldMkLst>
      </pc:sldChg>
      <pc:sldChg chg="addSp delSp modSp add mod">
        <pc:chgData name="Charlie Carlson" userId="a45f0fe5-4880-4e9f-8dc9-a7e9880fcf38" providerId="ADAL" clId="{CF5F65C6-D1F7-5BF4-B801-409E4ECF63BD}" dt="2025-08-29T20:21:21.458" v="4137" actId="1076"/>
        <pc:sldMkLst>
          <pc:docMk/>
          <pc:sldMk cId="1045873490" sldId="329"/>
        </pc:sldMkLst>
        <pc:spChg chg="mod">
          <ac:chgData name="Charlie Carlson" userId="a45f0fe5-4880-4e9f-8dc9-a7e9880fcf38" providerId="ADAL" clId="{CF5F65C6-D1F7-5BF4-B801-409E4ECF63BD}" dt="2025-08-29T14:47:11.646" v="89" actId="20577"/>
          <ac:spMkLst>
            <pc:docMk/>
            <pc:sldMk cId="1045873490" sldId="329"/>
            <ac:spMk id="2" creationId="{B496E3AD-7FA9-F0DD-807F-FF3E10549D1C}"/>
          </ac:spMkLst>
        </pc:spChg>
        <pc:spChg chg="mod">
          <ac:chgData name="Charlie Carlson" userId="a45f0fe5-4880-4e9f-8dc9-a7e9880fcf38" providerId="ADAL" clId="{CF5F65C6-D1F7-5BF4-B801-409E4ECF63BD}" dt="2025-08-29T14:49:05.133" v="274" actId="20577"/>
          <ac:spMkLst>
            <pc:docMk/>
            <pc:sldMk cId="1045873490" sldId="329"/>
            <ac:spMk id="3" creationId="{6900659B-954A-BA55-2EE4-9312592480A7}"/>
          </ac:spMkLst>
        </pc:spChg>
        <pc:picChg chg="add del mod">
          <ac:chgData name="Charlie Carlson" userId="a45f0fe5-4880-4e9f-8dc9-a7e9880fcf38" providerId="ADAL" clId="{CF5F65C6-D1F7-5BF4-B801-409E4ECF63BD}" dt="2025-08-29T20:21:08.650" v="4132" actId="478"/>
          <ac:picMkLst>
            <pc:docMk/>
            <pc:sldMk cId="1045873490" sldId="329"/>
            <ac:picMk id="6" creationId="{65DF6A38-90AC-8D15-4AE0-6734CA1A4CE7}"/>
          </ac:picMkLst>
        </pc:picChg>
        <pc:picChg chg="add del mod">
          <ac:chgData name="Charlie Carlson" userId="a45f0fe5-4880-4e9f-8dc9-a7e9880fcf38" providerId="ADAL" clId="{CF5F65C6-D1F7-5BF4-B801-409E4ECF63BD}" dt="2025-08-29T20:21:15.615" v="4134" actId="478"/>
          <ac:picMkLst>
            <pc:docMk/>
            <pc:sldMk cId="1045873490" sldId="329"/>
            <ac:picMk id="8" creationId="{E89FE3CF-C7E1-DDCD-4711-D3C500CA48C1}"/>
          </ac:picMkLst>
        </pc:picChg>
        <pc:picChg chg="del mod">
          <ac:chgData name="Charlie Carlson" userId="a45f0fe5-4880-4e9f-8dc9-a7e9880fcf38" providerId="ADAL" clId="{CF5F65C6-D1F7-5BF4-B801-409E4ECF63BD}" dt="2025-08-29T20:21:16.466" v="4135" actId="478"/>
          <ac:picMkLst>
            <pc:docMk/>
            <pc:sldMk cId="1045873490" sldId="329"/>
            <ac:picMk id="9" creationId="{7294E0F3-B780-972D-06EF-4B946891F7F8}"/>
          </ac:picMkLst>
        </pc:picChg>
        <pc:picChg chg="add mod">
          <ac:chgData name="Charlie Carlson" userId="a45f0fe5-4880-4e9f-8dc9-a7e9880fcf38" providerId="ADAL" clId="{CF5F65C6-D1F7-5BF4-B801-409E4ECF63BD}" dt="2025-08-29T20:21:21.458" v="4137" actId="1076"/>
          <ac:picMkLst>
            <pc:docMk/>
            <pc:sldMk cId="1045873490" sldId="329"/>
            <ac:picMk id="11" creationId="{091BE974-6143-BD39-402B-CCC13FED22BB}"/>
          </ac:picMkLst>
        </pc:picChg>
      </pc:sldChg>
      <pc:sldChg chg="addSp modSp add mod ord">
        <pc:chgData name="Charlie Carlson" userId="a45f0fe5-4880-4e9f-8dc9-a7e9880fcf38" providerId="ADAL" clId="{CF5F65C6-D1F7-5BF4-B801-409E4ECF63BD}" dt="2025-08-29T14:52:06.692" v="386" actId="114"/>
        <pc:sldMkLst>
          <pc:docMk/>
          <pc:sldMk cId="1968913327" sldId="330"/>
        </pc:sldMkLst>
        <pc:spChg chg="mod">
          <ac:chgData name="Charlie Carlson" userId="a45f0fe5-4880-4e9f-8dc9-a7e9880fcf38" providerId="ADAL" clId="{CF5F65C6-D1F7-5BF4-B801-409E4ECF63BD}" dt="2025-08-29T14:51:48.837" v="376" actId="20577"/>
          <ac:spMkLst>
            <pc:docMk/>
            <pc:sldMk cId="1968913327" sldId="330"/>
            <ac:spMk id="2" creationId="{D38ACFCE-C0D7-DBD9-61C8-00650FDF85E8}"/>
          </ac:spMkLst>
        </pc:spChg>
        <pc:spChg chg="add mod">
          <ac:chgData name="Charlie Carlson" userId="a45f0fe5-4880-4e9f-8dc9-a7e9880fcf38" providerId="ADAL" clId="{CF5F65C6-D1F7-5BF4-B801-409E4ECF63BD}" dt="2025-08-29T14:52:06.692" v="386" actId="114"/>
          <ac:spMkLst>
            <pc:docMk/>
            <pc:sldMk cId="1968913327" sldId="330"/>
            <ac:spMk id="3" creationId="{18622F1F-2E44-917B-D739-19D574C684EE}"/>
          </ac:spMkLst>
        </pc:spChg>
      </pc:sldChg>
      <pc:sldChg chg="addSp delSp modSp add del mod">
        <pc:chgData name="Charlie Carlson" userId="a45f0fe5-4880-4e9f-8dc9-a7e9880fcf38" providerId="ADAL" clId="{CF5F65C6-D1F7-5BF4-B801-409E4ECF63BD}" dt="2025-08-29T14:54:52.690" v="803" actId="2696"/>
        <pc:sldMkLst>
          <pc:docMk/>
          <pc:sldMk cId="1667860414" sldId="331"/>
        </pc:sldMkLst>
        <pc:spChg chg="mod">
          <ac:chgData name="Charlie Carlson" userId="a45f0fe5-4880-4e9f-8dc9-a7e9880fcf38" providerId="ADAL" clId="{CF5F65C6-D1F7-5BF4-B801-409E4ECF63BD}" dt="2025-08-29T14:52:36.512" v="419" actId="20577"/>
          <ac:spMkLst>
            <pc:docMk/>
            <pc:sldMk cId="1667860414" sldId="331"/>
            <ac:spMk id="2" creationId="{9E06BCA8-833B-DD98-B58E-E443FCD28491}"/>
          </ac:spMkLst>
        </pc:spChg>
        <pc:spChg chg="add del mod">
          <ac:chgData name="Charlie Carlson" userId="a45f0fe5-4880-4e9f-8dc9-a7e9880fcf38" providerId="ADAL" clId="{CF5F65C6-D1F7-5BF4-B801-409E4ECF63BD}" dt="2025-08-29T14:52:39.371" v="422"/>
          <ac:spMkLst>
            <pc:docMk/>
            <pc:sldMk cId="1667860414" sldId="331"/>
            <ac:spMk id="3" creationId="{CEAE7DE4-98C1-9007-92B5-43399893B072}"/>
          </ac:spMkLst>
        </pc:spChg>
      </pc:sldChg>
      <pc:sldChg chg="modSp add mod">
        <pc:chgData name="Charlie Carlson" userId="a45f0fe5-4880-4e9f-8dc9-a7e9880fcf38" providerId="ADAL" clId="{CF5F65C6-D1F7-5BF4-B801-409E4ECF63BD}" dt="2025-08-29T14:51:52.231" v="384" actId="20577"/>
        <pc:sldMkLst>
          <pc:docMk/>
          <pc:sldMk cId="3436278705" sldId="333"/>
        </pc:sldMkLst>
        <pc:spChg chg="mod">
          <ac:chgData name="Charlie Carlson" userId="a45f0fe5-4880-4e9f-8dc9-a7e9880fcf38" providerId="ADAL" clId="{CF5F65C6-D1F7-5BF4-B801-409E4ECF63BD}" dt="2025-08-29T14:51:52.231" v="384" actId="20577"/>
          <ac:spMkLst>
            <pc:docMk/>
            <pc:sldMk cId="3436278705" sldId="333"/>
            <ac:spMk id="2" creationId="{E88C59BA-6F89-6BF4-715C-55D3FAFF56D4}"/>
          </ac:spMkLst>
        </pc:spChg>
      </pc:sldChg>
      <pc:sldChg chg="modSp add mod modAnim">
        <pc:chgData name="Charlie Carlson" userId="a45f0fe5-4880-4e9f-8dc9-a7e9880fcf38" providerId="ADAL" clId="{CF5F65C6-D1F7-5BF4-B801-409E4ECF63BD}" dt="2025-08-29T14:56:11.550" v="821" actId="113"/>
        <pc:sldMkLst>
          <pc:docMk/>
          <pc:sldMk cId="951744370" sldId="334"/>
        </pc:sldMkLst>
        <pc:spChg chg="mod">
          <ac:chgData name="Charlie Carlson" userId="a45f0fe5-4880-4e9f-8dc9-a7e9880fcf38" providerId="ADAL" clId="{CF5F65C6-D1F7-5BF4-B801-409E4ECF63BD}" dt="2025-08-29T14:54:51.716" v="802"/>
          <ac:spMkLst>
            <pc:docMk/>
            <pc:sldMk cId="951744370" sldId="334"/>
            <ac:spMk id="2" creationId="{352A4106-2A8E-B9D2-E988-61B7494891B8}"/>
          </ac:spMkLst>
        </pc:spChg>
        <pc:spChg chg="mod">
          <ac:chgData name="Charlie Carlson" userId="a45f0fe5-4880-4e9f-8dc9-a7e9880fcf38" providerId="ADAL" clId="{CF5F65C6-D1F7-5BF4-B801-409E4ECF63BD}" dt="2025-08-29T14:56:11.550" v="821" actId="113"/>
          <ac:spMkLst>
            <pc:docMk/>
            <pc:sldMk cId="951744370" sldId="334"/>
            <ac:spMk id="3" creationId="{1DF61BD2-565F-7F5F-27A2-FC1D50D236C7}"/>
          </ac:spMkLst>
        </pc:spChg>
      </pc:sldChg>
      <pc:sldChg chg="add del">
        <pc:chgData name="Charlie Carlson" userId="a45f0fe5-4880-4e9f-8dc9-a7e9880fcf38" providerId="ADAL" clId="{CF5F65C6-D1F7-5BF4-B801-409E4ECF63BD}" dt="2025-08-29T14:56:25.033" v="824" actId="2696"/>
        <pc:sldMkLst>
          <pc:docMk/>
          <pc:sldMk cId="2028750802" sldId="335"/>
        </pc:sldMkLst>
      </pc:sldChg>
      <pc:sldChg chg="addSp delSp modSp add mod">
        <pc:chgData name="Charlie Carlson" userId="a45f0fe5-4880-4e9f-8dc9-a7e9880fcf38" providerId="ADAL" clId="{CF5F65C6-D1F7-5BF4-B801-409E4ECF63BD}" dt="2025-08-29T14:58:41.910" v="929" actId="1076"/>
        <pc:sldMkLst>
          <pc:docMk/>
          <pc:sldMk cId="2998894682" sldId="340"/>
        </pc:sldMkLst>
        <pc:spChg chg="mod">
          <ac:chgData name="Charlie Carlson" userId="a45f0fe5-4880-4e9f-8dc9-a7e9880fcf38" providerId="ADAL" clId="{CF5F65C6-D1F7-5BF4-B801-409E4ECF63BD}" dt="2025-08-29T14:56:40.149" v="896" actId="5793"/>
          <ac:spMkLst>
            <pc:docMk/>
            <pc:sldMk cId="2998894682" sldId="340"/>
            <ac:spMk id="2" creationId="{FAFA6768-AEDA-CDCB-A22F-022A1E09A666}"/>
          </ac:spMkLst>
        </pc:spChg>
        <pc:spChg chg="add mod">
          <ac:chgData name="Charlie Carlson" userId="a45f0fe5-4880-4e9f-8dc9-a7e9880fcf38" providerId="ADAL" clId="{CF5F65C6-D1F7-5BF4-B801-409E4ECF63BD}" dt="2025-08-29T14:58:41.910" v="929" actId="1076"/>
          <ac:spMkLst>
            <pc:docMk/>
            <pc:sldMk cId="2998894682" sldId="340"/>
            <ac:spMk id="4" creationId="{2DA438DB-0517-18A9-79ED-0060A87AA855}"/>
          </ac:spMkLst>
        </pc:spChg>
        <pc:spChg chg="del">
          <ac:chgData name="Charlie Carlson" userId="a45f0fe5-4880-4e9f-8dc9-a7e9880fcf38" providerId="ADAL" clId="{CF5F65C6-D1F7-5BF4-B801-409E4ECF63BD}" dt="2025-08-29T14:56:49.622" v="924" actId="478"/>
          <ac:spMkLst>
            <pc:docMk/>
            <pc:sldMk cId="2998894682" sldId="340"/>
            <ac:spMk id="7" creationId="{353A0389-A61E-4A52-8C63-B2EF1C452C94}"/>
          </ac:spMkLst>
        </pc:spChg>
        <pc:spChg chg="mod">
          <ac:chgData name="Charlie Carlson" userId="a45f0fe5-4880-4e9f-8dc9-a7e9880fcf38" providerId="ADAL" clId="{CF5F65C6-D1F7-5BF4-B801-409E4ECF63BD}" dt="2025-08-29T14:56:47.180" v="923" actId="20577"/>
          <ac:spMkLst>
            <pc:docMk/>
            <pc:sldMk cId="2998894682" sldId="340"/>
            <ac:spMk id="16" creationId="{137BEF56-147D-BBAD-FF85-B3A908B92408}"/>
          </ac:spMkLst>
        </pc:spChg>
        <pc:picChg chg="add mod">
          <ac:chgData name="Charlie Carlson" userId="a45f0fe5-4880-4e9f-8dc9-a7e9880fcf38" providerId="ADAL" clId="{CF5F65C6-D1F7-5BF4-B801-409E4ECF63BD}" dt="2025-08-29T14:58:30.428" v="927" actId="1076"/>
          <ac:picMkLst>
            <pc:docMk/>
            <pc:sldMk cId="2998894682" sldId="340"/>
            <ac:picMk id="1026" creationId="{EE003B48-EEBD-3C9A-C5FC-7F453695D95E}"/>
          </ac:picMkLst>
        </pc:picChg>
      </pc:sldChg>
      <pc:sldChg chg="addSp delSp modSp add mod ord addAnim delAnim modAnim">
        <pc:chgData name="Charlie Carlson" userId="a45f0fe5-4880-4e9f-8dc9-a7e9880fcf38" providerId="ADAL" clId="{CF5F65C6-D1F7-5BF4-B801-409E4ECF63BD}" dt="2025-08-29T15:02:12.606" v="1006" actId="1076"/>
        <pc:sldMkLst>
          <pc:docMk/>
          <pc:sldMk cId="4086365224" sldId="341"/>
        </pc:sldMkLst>
        <pc:spChg chg="add del mod">
          <ac:chgData name="Charlie Carlson" userId="a45f0fe5-4880-4e9f-8dc9-a7e9880fcf38" providerId="ADAL" clId="{CF5F65C6-D1F7-5BF4-B801-409E4ECF63BD}" dt="2025-08-29T15:00:52.044" v="1002" actId="2711"/>
          <ac:spMkLst>
            <pc:docMk/>
            <pc:sldMk cId="4086365224" sldId="341"/>
            <ac:spMk id="3" creationId="{A6694922-08EF-E021-59B5-BCBAF688EA66}"/>
          </ac:spMkLst>
        </pc:spChg>
        <pc:spChg chg="add mod">
          <ac:chgData name="Charlie Carlson" userId="a45f0fe5-4880-4e9f-8dc9-a7e9880fcf38" providerId="ADAL" clId="{CF5F65C6-D1F7-5BF4-B801-409E4ECF63BD}" dt="2025-08-29T14:59:53.615" v="935" actId="1076"/>
          <ac:spMkLst>
            <pc:docMk/>
            <pc:sldMk cId="4086365224" sldId="341"/>
            <ac:spMk id="4" creationId="{DD819B92-D0E8-DD19-E491-9D2839F23780}"/>
          </ac:spMkLst>
        </pc:spChg>
        <pc:picChg chg="add mod">
          <ac:chgData name="Charlie Carlson" userId="a45f0fe5-4880-4e9f-8dc9-a7e9880fcf38" providerId="ADAL" clId="{CF5F65C6-D1F7-5BF4-B801-409E4ECF63BD}" dt="2025-08-29T15:02:12.606" v="1006" actId="1076"/>
          <ac:picMkLst>
            <pc:docMk/>
            <pc:sldMk cId="4086365224" sldId="341"/>
            <ac:picMk id="7" creationId="{3AC90214-E303-8D4F-32E8-E890ED4ED8C8}"/>
          </ac:picMkLst>
        </pc:picChg>
      </pc:sldChg>
      <pc:sldChg chg="modSp add modAnim">
        <pc:chgData name="Charlie Carlson" userId="a45f0fe5-4880-4e9f-8dc9-a7e9880fcf38" providerId="ADAL" clId="{CF5F65C6-D1F7-5BF4-B801-409E4ECF63BD}" dt="2025-08-29T15:02:32.210" v="1009"/>
        <pc:sldMkLst>
          <pc:docMk/>
          <pc:sldMk cId="2874274296" sldId="342"/>
        </pc:sldMkLst>
        <pc:spChg chg="mod">
          <ac:chgData name="Charlie Carlson" userId="a45f0fe5-4880-4e9f-8dc9-a7e9880fcf38" providerId="ADAL" clId="{CF5F65C6-D1F7-5BF4-B801-409E4ECF63BD}" dt="2025-08-29T15:02:24.467" v="1008" actId="113"/>
          <ac:spMkLst>
            <pc:docMk/>
            <pc:sldMk cId="2874274296" sldId="342"/>
            <ac:spMk id="3" creationId="{B0C21FE0-4DBB-6042-8A3C-4D32B8E1E15D}"/>
          </ac:spMkLst>
        </pc:spChg>
      </pc:sldChg>
      <pc:sldChg chg="addSp modSp add mod">
        <pc:chgData name="Charlie Carlson" userId="a45f0fe5-4880-4e9f-8dc9-a7e9880fcf38" providerId="ADAL" clId="{CF5F65C6-D1F7-5BF4-B801-409E4ECF63BD}" dt="2025-08-29T17:08:16.561" v="3787" actId="20577"/>
        <pc:sldMkLst>
          <pc:docMk/>
          <pc:sldMk cId="2163857416" sldId="343"/>
        </pc:sldMkLst>
        <pc:spChg chg="mod">
          <ac:chgData name="Charlie Carlson" userId="a45f0fe5-4880-4e9f-8dc9-a7e9880fcf38" providerId="ADAL" clId="{CF5F65C6-D1F7-5BF4-B801-409E4ECF63BD}" dt="2025-08-29T15:19:21.353" v="2311" actId="20577"/>
          <ac:spMkLst>
            <pc:docMk/>
            <pc:sldMk cId="2163857416" sldId="343"/>
            <ac:spMk id="2" creationId="{C57D1394-6D36-6EE7-5FF9-F0E8723DE1F6}"/>
          </ac:spMkLst>
        </pc:spChg>
        <pc:spChg chg="mod">
          <ac:chgData name="Charlie Carlson" userId="a45f0fe5-4880-4e9f-8dc9-a7e9880fcf38" providerId="ADAL" clId="{CF5F65C6-D1F7-5BF4-B801-409E4ECF63BD}" dt="2025-08-29T17:08:16.561" v="3787" actId="20577"/>
          <ac:spMkLst>
            <pc:docMk/>
            <pc:sldMk cId="2163857416" sldId="343"/>
            <ac:spMk id="8" creationId="{2ED99E81-56C5-4E0D-5C7A-53DEC91A9106}"/>
          </ac:spMkLst>
        </pc:spChg>
        <pc:picChg chg="add mod">
          <ac:chgData name="Charlie Carlson" userId="a45f0fe5-4880-4e9f-8dc9-a7e9880fcf38" providerId="ADAL" clId="{CF5F65C6-D1F7-5BF4-B801-409E4ECF63BD}" dt="2025-08-29T15:19:10.952" v="2290" actId="1076"/>
          <ac:picMkLst>
            <pc:docMk/>
            <pc:sldMk cId="2163857416" sldId="343"/>
            <ac:picMk id="4" creationId="{89096335-1207-3873-710E-98CDEF8C228E}"/>
          </ac:picMkLst>
        </pc:picChg>
      </pc:sldChg>
      <pc:sldChg chg="modSp add mod">
        <pc:chgData name="Charlie Carlson" userId="a45f0fe5-4880-4e9f-8dc9-a7e9880fcf38" providerId="ADAL" clId="{CF5F65C6-D1F7-5BF4-B801-409E4ECF63BD}" dt="2025-08-29T17:12:37.530" v="4119" actId="20577"/>
        <pc:sldMkLst>
          <pc:docMk/>
          <pc:sldMk cId="1360233041" sldId="344"/>
        </pc:sldMkLst>
        <pc:spChg chg="mod">
          <ac:chgData name="Charlie Carlson" userId="a45f0fe5-4880-4e9f-8dc9-a7e9880fcf38" providerId="ADAL" clId="{CF5F65C6-D1F7-5BF4-B801-409E4ECF63BD}" dt="2025-08-29T17:12:37.530" v="4119" actId="20577"/>
          <ac:spMkLst>
            <pc:docMk/>
            <pc:sldMk cId="1360233041" sldId="344"/>
            <ac:spMk id="8" creationId="{AD4788B3-2E53-6DEA-9AE3-92A9035D34DC}"/>
          </ac:spMkLst>
        </pc:spChg>
      </pc:sldChg>
      <pc:sldChg chg="modSp add del mod">
        <pc:chgData name="Charlie Carlson" userId="a45f0fe5-4880-4e9f-8dc9-a7e9880fcf38" providerId="ADAL" clId="{CF5F65C6-D1F7-5BF4-B801-409E4ECF63BD}" dt="2025-08-29T17:12:46.919" v="4121" actId="2696"/>
        <pc:sldMkLst>
          <pc:docMk/>
          <pc:sldMk cId="2154538262" sldId="345"/>
        </pc:sldMkLst>
        <pc:spChg chg="mod">
          <ac:chgData name="Charlie Carlson" userId="a45f0fe5-4880-4e9f-8dc9-a7e9880fcf38" providerId="ADAL" clId="{CF5F65C6-D1F7-5BF4-B801-409E4ECF63BD}" dt="2025-08-29T15:19:38.292" v="2337" actId="20577"/>
          <ac:spMkLst>
            <pc:docMk/>
            <pc:sldMk cId="2154538262" sldId="345"/>
            <ac:spMk id="8" creationId="{A3CDA9E2-6137-546B-D47B-77274DD53394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8-29T15:25:23.460" v="2505" actId="20577"/>
        <pc:sldMkLst>
          <pc:docMk/>
          <pc:sldMk cId="1802170610" sldId="346"/>
        </pc:sldMkLst>
        <pc:spChg chg="mod">
          <ac:chgData name="Charlie Carlson" userId="a45f0fe5-4880-4e9f-8dc9-a7e9880fcf38" providerId="ADAL" clId="{CF5F65C6-D1F7-5BF4-B801-409E4ECF63BD}" dt="2025-08-29T15:25:23.460" v="2505" actId="20577"/>
          <ac:spMkLst>
            <pc:docMk/>
            <pc:sldMk cId="1802170610" sldId="346"/>
            <ac:spMk id="2" creationId="{1DDAF8CA-97C9-64ED-AB7C-2EACED97BEE5}"/>
          </ac:spMkLst>
        </pc:spChg>
        <pc:spChg chg="add mod">
          <ac:chgData name="Charlie Carlson" userId="a45f0fe5-4880-4e9f-8dc9-a7e9880fcf38" providerId="ADAL" clId="{CF5F65C6-D1F7-5BF4-B801-409E4ECF63BD}" dt="2025-08-29T15:21:28.010" v="2416" actId="1076"/>
          <ac:spMkLst>
            <pc:docMk/>
            <pc:sldMk cId="1802170610" sldId="346"/>
            <ac:spMk id="3" creationId="{3C940A8A-A174-402A-354B-6946FB532575}"/>
          </ac:spMkLst>
        </pc:spChg>
        <pc:spChg chg="add del mod">
          <ac:chgData name="Charlie Carlson" userId="a45f0fe5-4880-4e9f-8dc9-a7e9880fcf38" providerId="ADAL" clId="{CF5F65C6-D1F7-5BF4-B801-409E4ECF63BD}" dt="2025-08-29T15:21:04.913" v="2409" actId="478"/>
          <ac:spMkLst>
            <pc:docMk/>
            <pc:sldMk cId="1802170610" sldId="346"/>
            <ac:spMk id="4" creationId="{FFA5BC79-473F-5E21-F7A7-336189EB199B}"/>
          </ac:spMkLst>
        </pc:spChg>
        <pc:spChg chg="add del mod">
          <ac:chgData name="Charlie Carlson" userId="a45f0fe5-4880-4e9f-8dc9-a7e9880fcf38" providerId="ADAL" clId="{CF5F65C6-D1F7-5BF4-B801-409E4ECF63BD}" dt="2025-08-29T15:21:05.775" v="2410" actId="478"/>
          <ac:spMkLst>
            <pc:docMk/>
            <pc:sldMk cId="1802170610" sldId="346"/>
            <ac:spMk id="6" creationId="{D84A9C6E-A8FD-33A0-7CC6-857DAC5C78A6}"/>
          </ac:spMkLst>
        </pc:spChg>
        <pc:spChg chg="add mod">
          <ac:chgData name="Charlie Carlson" userId="a45f0fe5-4880-4e9f-8dc9-a7e9880fcf38" providerId="ADAL" clId="{CF5F65C6-D1F7-5BF4-B801-409E4ECF63BD}" dt="2025-08-29T15:21:28.010" v="2416" actId="1076"/>
          <ac:spMkLst>
            <pc:docMk/>
            <pc:sldMk cId="1802170610" sldId="346"/>
            <ac:spMk id="7" creationId="{2BCCBFEA-6DB6-F749-6393-48109F6E844F}"/>
          </ac:spMkLst>
        </pc:spChg>
        <pc:spChg chg="del">
          <ac:chgData name="Charlie Carlson" userId="a45f0fe5-4880-4e9f-8dc9-a7e9880fcf38" providerId="ADAL" clId="{CF5F65C6-D1F7-5BF4-B801-409E4ECF63BD}" dt="2025-08-29T15:20:11.759" v="2361" actId="478"/>
          <ac:spMkLst>
            <pc:docMk/>
            <pc:sldMk cId="1802170610" sldId="346"/>
            <ac:spMk id="8" creationId="{A28B92DF-C852-558E-FEE9-F5618AF39AF3}"/>
          </ac:spMkLst>
        </pc:spChg>
        <pc:spChg chg="add mod">
          <ac:chgData name="Charlie Carlson" userId="a45f0fe5-4880-4e9f-8dc9-a7e9880fcf38" providerId="ADAL" clId="{CF5F65C6-D1F7-5BF4-B801-409E4ECF63BD}" dt="2025-08-29T15:21:28.010" v="2416" actId="1076"/>
          <ac:spMkLst>
            <pc:docMk/>
            <pc:sldMk cId="1802170610" sldId="346"/>
            <ac:spMk id="9" creationId="{4706409E-6119-53AB-C6DB-60DF4D64E7BC}"/>
          </ac:spMkLst>
        </pc:spChg>
        <pc:spChg chg="add mod">
          <ac:chgData name="Charlie Carlson" userId="a45f0fe5-4880-4e9f-8dc9-a7e9880fcf38" providerId="ADAL" clId="{CF5F65C6-D1F7-5BF4-B801-409E4ECF63BD}" dt="2025-08-29T15:21:28.010" v="2416" actId="1076"/>
          <ac:spMkLst>
            <pc:docMk/>
            <pc:sldMk cId="1802170610" sldId="346"/>
            <ac:spMk id="10" creationId="{643B49EE-1552-CA8C-5C53-339D1CF44EE6}"/>
          </ac:spMkLst>
        </pc:spChg>
        <pc:spChg chg="add mod">
          <ac:chgData name="Charlie Carlson" userId="a45f0fe5-4880-4e9f-8dc9-a7e9880fcf38" providerId="ADAL" clId="{CF5F65C6-D1F7-5BF4-B801-409E4ECF63BD}" dt="2025-08-29T15:21:28.010" v="2416" actId="1076"/>
          <ac:spMkLst>
            <pc:docMk/>
            <pc:sldMk cId="1802170610" sldId="346"/>
            <ac:spMk id="11" creationId="{717FA781-CCE0-D6A7-76FD-E3100EE6FE71}"/>
          </ac:spMkLst>
        </pc:spChg>
        <pc:spChg chg="add mod">
          <ac:chgData name="Charlie Carlson" userId="a45f0fe5-4880-4e9f-8dc9-a7e9880fcf38" providerId="ADAL" clId="{CF5F65C6-D1F7-5BF4-B801-409E4ECF63BD}" dt="2025-08-29T15:21:32.145" v="2418" actId="1076"/>
          <ac:spMkLst>
            <pc:docMk/>
            <pc:sldMk cId="1802170610" sldId="346"/>
            <ac:spMk id="12" creationId="{CD565DEC-F64D-4C83-2376-A0ADF40A479D}"/>
          </ac:spMkLst>
        </pc:spChg>
        <pc:spChg chg="add mod">
          <ac:chgData name="Charlie Carlson" userId="a45f0fe5-4880-4e9f-8dc9-a7e9880fcf38" providerId="ADAL" clId="{CF5F65C6-D1F7-5BF4-B801-409E4ECF63BD}" dt="2025-08-29T15:21:32.145" v="2418" actId="1076"/>
          <ac:spMkLst>
            <pc:docMk/>
            <pc:sldMk cId="1802170610" sldId="346"/>
            <ac:spMk id="13" creationId="{F7D7D84A-3621-FE1E-A89A-B871DE2A92D1}"/>
          </ac:spMkLst>
        </pc:spChg>
        <pc:spChg chg="add mod">
          <ac:chgData name="Charlie Carlson" userId="a45f0fe5-4880-4e9f-8dc9-a7e9880fcf38" providerId="ADAL" clId="{CF5F65C6-D1F7-5BF4-B801-409E4ECF63BD}" dt="2025-08-29T15:21:32.145" v="2418" actId="1076"/>
          <ac:spMkLst>
            <pc:docMk/>
            <pc:sldMk cId="1802170610" sldId="346"/>
            <ac:spMk id="14" creationId="{644365C2-316C-22E7-AE98-2D1E7514E19E}"/>
          </ac:spMkLst>
        </pc:spChg>
        <pc:spChg chg="add mod">
          <ac:chgData name="Charlie Carlson" userId="a45f0fe5-4880-4e9f-8dc9-a7e9880fcf38" providerId="ADAL" clId="{CF5F65C6-D1F7-5BF4-B801-409E4ECF63BD}" dt="2025-08-29T15:21:32.145" v="2418" actId="1076"/>
          <ac:spMkLst>
            <pc:docMk/>
            <pc:sldMk cId="1802170610" sldId="346"/>
            <ac:spMk id="15" creationId="{D686E0B4-52D3-874B-27A4-B5BCEECAAE0A}"/>
          </ac:spMkLst>
        </pc:spChg>
        <pc:spChg chg="add mod">
          <ac:chgData name="Charlie Carlson" userId="a45f0fe5-4880-4e9f-8dc9-a7e9880fcf38" providerId="ADAL" clId="{CF5F65C6-D1F7-5BF4-B801-409E4ECF63BD}" dt="2025-08-29T15:21:32.145" v="2418" actId="1076"/>
          <ac:spMkLst>
            <pc:docMk/>
            <pc:sldMk cId="1802170610" sldId="346"/>
            <ac:spMk id="16" creationId="{4D0916BA-FB55-C87E-54BA-E433905BC5B7}"/>
          </ac:spMkLst>
        </pc:spChg>
        <pc:cxnChg chg="add mod">
          <ac:chgData name="Charlie Carlson" userId="a45f0fe5-4880-4e9f-8dc9-a7e9880fcf38" providerId="ADAL" clId="{CF5F65C6-D1F7-5BF4-B801-409E4ECF63BD}" dt="2025-08-29T15:21:47.930" v="2421" actId="1582"/>
          <ac:cxnSpMkLst>
            <pc:docMk/>
            <pc:sldMk cId="1802170610" sldId="346"/>
            <ac:cxnSpMk id="18" creationId="{01079B70-A17F-B2CE-20ED-BD0FC2861B21}"/>
          </ac:cxnSpMkLst>
        </pc:cxnChg>
        <pc:cxnChg chg="add mod">
          <ac:chgData name="Charlie Carlson" userId="a45f0fe5-4880-4e9f-8dc9-a7e9880fcf38" providerId="ADAL" clId="{CF5F65C6-D1F7-5BF4-B801-409E4ECF63BD}" dt="2025-08-29T15:21:53.550" v="2424" actId="14100"/>
          <ac:cxnSpMkLst>
            <pc:docMk/>
            <pc:sldMk cId="1802170610" sldId="346"/>
            <ac:cxnSpMk id="19" creationId="{0C1E1683-AE1D-B7F8-A21D-54B9680871F9}"/>
          </ac:cxnSpMkLst>
        </pc:cxnChg>
        <pc:cxnChg chg="add mod">
          <ac:chgData name="Charlie Carlson" userId="a45f0fe5-4880-4e9f-8dc9-a7e9880fcf38" providerId="ADAL" clId="{CF5F65C6-D1F7-5BF4-B801-409E4ECF63BD}" dt="2025-08-29T15:21:58.602" v="2427" actId="14100"/>
          <ac:cxnSpMkLst>
            <pc:docMk/>
            <pc:sldMk cId="1802170610" sldId="346"/>
            <ac:cxnSpMk id="22" creationId="{5DF7D7EA-53ED-B0A1-12F2-3E19E6A76333}"/>
          </ac:cxnSpMkLst>
        </pc:cxnChg>
        <pc:cxnChg chg="add mod">
          <ac:chgData name="Charlie Carlson" userId="a45f0fe5-4880-4e9f-8dc9-a7e9880fcf38" providerId="ADAL" clId="{CF5F65C6-D1F7-5BF4-B801-409E4ECF63BD}" dt="2025-08-29T15:22:03.641" v="2430" actId="14100"/>
          <ac:cxnSpMkLst>
            <pc:docMk/>
            <pc:sldMk cId="1802170610" sldId="346"/>
            <ac:cxnSpMk id="25" creationId="{D22BE57D-B6B5-3097-07E5-862FAA14A43A}"/>
          </ac:cxnSpMkLst>
        </pc:cxnChg>
        <pc:cxnChg chg="add mod">
          <ac:chgData name="Charlie Carlson" userId="a45f0fe5-4880-4e9f-8dc9-a7e9880fcf38" providerId="ADAL" clId="{CF5F65C6-D1F7-5BF4-B801-409E4ECF63BD}" dt="2025-08-29T15:22:41.349" v="2450" actId="14100"/>
          <ac:cxnSpMkLst>
            <pc:docMk/>
            <pc:sldMk cId="1802170610" sldId="346"/>
            <ac:cxnSpMk id="28" creationId="{4361BF0F-3322-B473-86A4-0F93C5DF16B0}"/>
          </ac:cxnSpMkLst>
        </pc:cxnChg>
        <pc:cxnChg chg="add mod">
          <ac:chgData name="Charlie Carlson" userId="a45f0fe5-4880-4e9f-8dc9-a7e9880fcf38" providerId="ADAL" clId="{CF5F65C6-D1F7-5BF4-B801-409E4ECF63BD}" dt="2025-08-29T15:22:13.537" v="2436" actId="14100"/>
          <ac:cxnSpMkLst>
            <pc:docMk/>
            <pc:sldMk cId="1802170610" sldId="346"/>
            <ac:cxnSpMk id="31" creationId="{D585C379-58D5-098D-865A-AD229C59056B}"/>
          </ac:cxnSpMkLst>
        </pc:cxnChg>
        <pc:cxnChg chg="add mod">
          <ac:chgData name="Charlie Carlson" userId="a45f0fe5-4880-4e9f-8dc9-a7e9880fcf38" providerId="ADAL" clId="{CF5F65C6-D1F7-5BF4-B801-409E4ECF63BD}" dt="2025-08-29T15:22:18.549" v="2439" actId="14100"/>
          <ac:cxnSpMkLst>
            <pc:docMk/>
            <pc:sldMk cId="1802170610" sldId="346"/>
            <ac:cxnSpMk id="34" creationId="{6A2929E4-3ACF-E100-7BC3-DAD7DFF8984C}"/>
          </ac:cxnSpMkLst>
        </pc:cxnChg>
        <pc:cxnChg chg="add mod">
          <ac:chgData name="Charlie Carlson" userId="a45f0fe5-4880-4e9f-8dc9-a7e9880fcf38" providerId="ADAL" clId="{CF5F65C6-D1F7-5BF4-B801-409E4ECF63BD}" dt="2025-08-29T15:22:23.375" v="2442" actId="14100"/>
          <ac:cxnSpMkLst>
            <pc:docMk/>
            <pc:sldMk cId="1802170610" sldId="346"/>
            <ac:cxnSpMk id="37" creationId="{EB50E143-954B-7CE8-7BE4-B490929E63E1}"/>
          </ac:cxnSpMkLst>
        </pc:cxnChg>
        <pc:cxnChg chg="add mod">
          <ac:chgData name="Charlie Carlson" userId="a45f0fe5-4880-4e9f-8dc9-a7e9880fcf38" providerId="ADAL" clId="{CF5F65C6-D1F7-5BF4-B801-409E4ECF63BD}" dt="2025-08-29T15:22:28.255" v="2445" actId="14100"/>
          <ac:cxnSpMkLst>
            <pc:docMk/>
            <pc:sldMk cId="1802170610" sldId="346"/>
            <ac:cxnSpMk id="40" creationId="{7F89F08B-5D83-336E-933A-5D7D8B6CCBCC}"/>
          </ac:cxnSpMkLst>
        </pc:cxnChg>
        <pc:cxnChg chg="add mod">
          <ac:chgData name="Charlie Carlson" userId="a45f0fe5-4880-4e9f-8dc9-a7e9880fcf38" providerId="ADAL" clId="{CF5F65C6-D1F7-5BF4-B801-409E4ECF63BD}" dt="2025-08-29T15:22:38.842" v="2449" actId="14100"/>
          <ac:cxnSpMkLst>
            <pc:docMk/>
            <pc:sldMk cId="1802170610" sldId="346"/>
            <ac:cxnSpMk id="43" creationId="{1275FA7B-CA7B-F490-C26F-F7635FA4BFEF}"/>
          </ac:cxnSpMkLst>
        </pc:cxnChg>
      </pc:sldChg>
      <pc:sldChg chg="addSp modSp add mod ord">
        <pc:chgData name="Charlie Carlson" userId="a45f0fe5-4880-4e9f-8dc9-a7e9880fcf38" providerId="ADAL" clId="{CF5F65C6-D1F7-5BF4-B801-409E4ECF63BD}" dt="2025-08-29T15:23:42.305" v="2476" actId="20578"/>
        <pc:sldMkLst>
          <pc:docMk/>
          <pc:sldMk cId="2050637172" sldId="347"/>
        </pc:sldMkLst>
        <pc:spChg chg="mod">
          <ac:chgData name="Charlie Carlson" userId="a45f0fe5-4880-4e9f-8dc9-a7e9880fcf38" providerId="ADAL" clId="{CF5F65C6-D1F7-5BF4-B801-409E4ECF63BD}" dt="2025-08-29T15:23:26.064" v="2474" actId="20577"/>
          <ac:spMkLst>
            <pc:docMk/>
            <pc:sldMk cId="2050637172" sldId="347"/>
            <ac:spMk id="2" creationId="{81D9702B-1FF0-8BB8-DED3-D6FE62353E0A}"/>
          </ac:spMkLst>
        </pc:spChg>
        <pc:spChg chg="add mod">
          <ac:chgData name="Charlie Carlson" userId="a45f0fe5-4880-4e9f-8dc9-a7e9880fcf38" providerId="ADAL" clId="{CF5F65C6-D1F7-5BF4-B801-409E4ECF63BD}" dt="2025-08-29T15:23:00.025" v="2465" actId="1076"/>
          <ac:spMkLst>
            <pc:docMk/>
            <pc:sldMk cId="2050637172" sldId="347"/>
            <ac:spMk id="4" creationId="{EF04BE23-4C9B-5D2C-F790-A42465BAE9F1}"/>
          </ac:spMkLst>
        </pc:spChg>
        <pc:spChg chg="add mod">
          <ac:chgData name="Charlie Carlson" userId="a45f0fe5-4880-4e9f-8dc9-a7e9880fcf38" providerId="ADAL" clId="{CF5F65C6-D1F7-5BF4-B801-409E4ECF63BD}" dt="2025-08-29T15:23:11.989" v="2473" actId="1076"/>
          <ac:spMkLst>
            <pc:docMk/>
            <pc:sldMk cId="2050637172" sldId="347"/>
            <ac:spMk id="6" creationId="{9920ED37-D727-7392-872E-28DEDB65232C}"/>
          </ac:spMkLst>
        </pc:spChg>
      </pc:sldChg>
      <pc:sldChg chg="addSp modSp add mod">
        <pc:chgData name="Charlie Carlson" userId="a45f0fe5-4880-4e9f-8dc9-a7e9880fcf38" providerId="ADAL" clId="{CF5F65C6-D1F7-5BF4-B801-409E4ECF63BD}" dt="2025-08-29T15:25:36.537" v="2540" actId="20577"/>
        <pc:sldMkLst>
          <pc:docMk/>
          <pc:sldMk cId="3242675113" sldId="348"/>
        </pc:sldMkLst>
        <pc:spChg chg="mod">
          <ac:chgData name="Charlie Carlson" userId="a45f0fe5-4880-4e9f-8dc9-a7e9880fcf38" providerId="ADAL" clId="{CF5F65C6-D1F7-5BF4-B801-409E4ECF63BD}" dt="2025-08-29T15:25:36.537" v="2540" actId="20577"/>
          <ac:spMkLst>
            <pc:docMk/>
            <pc:sldMk cId="3242675113" sldId="348"/>
            <ac:spMk id="2" creationId="{93A849E6-F58D-B6E3-72E6-2B59511002FD}"/>
          </ac:spMkLst>
        </pc:spChg>
        <pc:spChg chg="add mod">
          <ac:chgData name="Charlie Carlson" userId="a45f0fe5-4880-4e9f-8dc9-a7e9880fcf38" providerId="ADAL" clId="{CF5F65C6-D1F7-5BF4-B801-409E4ECF63BD}" dt="2025-08-29T15:24:06.812" v="2482" actId="1582"/>
          <ac:spMkLst>
            <pc:docMk/>
            <pc:sldMk cId="3242675113" sldId="348"/>
            <ac:spMk id="4" creationId="{A803537A-C3E3-45E1-DD59-D3E8F06F4418}"/>
          </ac:spMkLst>
        </pc:spChg>
        <pc:spChg chg="add mod">
          <ac:chgData name="Charlie Carlson" userId="a45f0fe5-4880-4e9f-8dc9-a7e9880fcf38" providerId="ADAL" clId="{CF5F65C6-D1F7-5BF4-B801-409E4ECF63BD}" dt="2025-08-29T15:24:13.675" v="2484" actId="1076"/>
          <ac:spMkLst>
            <pc:docMk/>
            <pc:sldMk cId="3242675113" sldId="348"/>
            <ac:spMk id="6" creationId="{B0D0B96F-C9FA-AA07-CFA5-998A79F2F7DB}"/>
          </ac:spMkLst>
        </pc:spChg>
        <pc:spChg chg="add mod">
          <ac:chgData name="Charlie Carlson" userId="a45f0fe5-4880-4e9f-8dc9-a7e9880fcf38" providerId="ADAL" clId="{CF5F65C6-D1F7-5BF4-B801-409E4ECF63BD}" dt="2025-08-29T15:24:46.378" v="2498" actId="403"/>
          <ac:spMkLst>
            <pc:docMk/>
            <pc:sldMk cId="3242675113" sldId="348"/>
            <ac:spMk id="8" creationId="{931A9381-E8D0-9FAB-48FF-2E1B6F150D20}"/>
          </ac:spMkLst>
        </pc:spChg>
        <pc:spChg chg="add mod">
          <ac:chgData name="Charlie Carlson" userId="a45f0fe5-4880-4e9f-8dc9-a7e9880fcf38" providerId="ADAL" clId="{CF5F65C6-D1F7-5BF4-B801-409E4ECF63BD}" dt="2025-08-29T15:24:54.189" v="2504" actId="20577"/>
          <ac:spMkLst>
            <pc:docMk/>
            <pc:sldMk cId="3242675113" sldId="348"/>
            <ac:spMk id="17" creationId="{FDB8B56B-E299-1A84-9F56-7C2B6E764261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8-29T15:28:44.110" v="2702" actId="113"/>
        <pc:sldMkLst>
          <pc:docMk/>
          <pc:sldMk cId="1814982839" sldId="349"/>
        </pc:sldMkLst>
        <pc:spChg chg="mod">
          <ac:chgData name="Charlie Carlson" userId="a45f0fe5-4880-4e9f-8dc9-a7e9880fcf38" providerId="ADAL" clId="{CF5F65C6-D1F7-5BF4-B801-409E4ECF63BD}" dt="2025-08-29T15:26:58.435" v="2558" actId="20577"/>
          <ac:spMkLst>
            <pc:docMk/>
            <pc:sldMk cId="1814982839" sldId="349"/>
            <ac:spMk id="2" creationId="{9D6A22D7-C677-1AB3-348E-68FCA54AC489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3" creationId="{A1C96B55-9FE6-7031-F399-F3BA33864FE6}"/>
          </ac:spMkLst>
        </pc:spChg>
        <pc:spChg chg="del">
          <ac:chgData name="Charlie Carlson" userId="a45f0fe5-4880-4e9f-8dc9-a7e9880fcf38" providerId="ADAL" clId="{CF5F65C6-D1F7-5BF4-B801-409E4ECF63BD}" dt="2025-08-29T15:25:51.946" v="2543" actId="478"/>
          <ac:spMkLst>
            <pc:docMk/>
            <pc:sldMk cId="1814982839" sldId="349"/>
            <ac:spMk id="4" creationId="{CD6EBC07-109A-16F5-853A-0D797C005857}"/>
          </ac:spMkLst>
        </pc:spChg>
        <pc:spChg chg="del">
          <ac:chgData name="Charlie Carlson" userId="a45f0fe5-4880-4e9f-8dc9-a7e9880fcf38" providerId="ADAL" clId="{CF5F65C6-D1F7-5BF4-B801-409E4ECF63BD}" dt="2025-08-29T15:25:49.982" v="2542" actId="478"/>
          <ac:spMkLst>
            <pc:docMk/>
            <pc:sldMk cId="1814982839" sldId="349"/>
            <ac:spMk id="6" creationId="{7A77F7D6-99F0-2769-90A5-6ECF7D6E1764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7" creationId="{14CD63ED-57C0-C046-D2DE-8D36A41E5745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9" creationId="{07A5343E-8FB5-A970-8317-0F51AEB7A631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10" creationId="{2D8F1BCA-6916-5D41-6448-BC33DFB27E20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11" creationId="{5E7F3D3A-B848-D09F-CFE0-1193E4046932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12" creationId="{9CA14879-3CFA-7C3C-7438-557B85B26691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13" creationId="{CB119072-1CE3-7177-B1D8-59BD26C5AD4B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14" creationId="{F9540BE0-FB38-40C5-5EEC-F58780A9EF13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15" creationId="{231E4B60-50DB-1767-728E-0B5EC30ECC50}"/>
          </ac:spMkLst>
        </pc:spChg>
        <pc:spChg chg="mod">
          <ac:chgData name="Charlie Carlson" userId="a45f0fe5-4880-4e9f-8dc9-a7e9880fcf38" providerId="ADAL" clId="{CF5F65C6-D1F7-5BF4-B801-409E4ECF63BD}" dt="2025-08-29T15:26:50.454" v="2548" actId="166"/>
          <ac:spMkLst>
            <pc:docMk/>
            <pc:sldMk cId="1814982839" sldId="349"/>
            <ac:spMk id="16" creationId="{25D4BC15-0BF8-4FD8-28CE-678EAF2EFC96}"/>
          </ac:spMkLst>
        </pc:spChg>
        <pc:spChg chg="add mod">
          <ac:chgData name="Charlie Carlson" userId="a45f0fe5-4880-4e9f-8dc9-a7e9880fcf38" providerId="ADAL" clId="{CF5F65C6-D1F7-5BF4-B801-409E4ECF63BD}" dt="2025-08-29T15:28:44.110" v="2702" actId="113"/>
          <ac:spMkLst>
            <pc:docMk/>
            <pc:sldMk cId="1814982839" sldId="349"/>
            <ac:spMk id="20" creationId="{9515D99E-C220-4551-46D4-D42883C2A487}"/>
          </ac:spMkLst>
        </pc:spChg>
        <pc:cxnChg chg="mod">
          <ac:chgData name="Charlie Carlson" userId="a45f0fe5-4880-4e9f-8dc9-a7e9880fcf38" providerId="ADAL" clId="{CF5F65C6-D1F7-5BF4-B801-409E4ECF63BD}" dt="2025-08-29T15:26:09.472" v="2545" actId="693"/>
          <ac:cxnSpMkLst>
            <pc:docMk/>
            <pc:sldMk cId="1814982839" sldId="349"/>
            <ac:cxnSpMk id="18" creationId="{F4DCED3A-28FA-FF18-4BB7-7A1065AA12A1}"/>
          </ac:cxnSpMkLst>
        </pc:cxnChg>
        <pc:cxnChg chg="mod">
          <ac:chgData name="Charlie Carlson" userId="a45f0fe5-4880-4e9f-8dc9-a7e9880fcf38" providerId="ADAL" clId="{CF5F65C6-D1F7-5BF4-B801-409E4ECF63BD}" dt="2025-08-29T15:26:27.229" v="2547" actId="208"/>
          <ac:cxnSpMkLst>
            <pc:docMk/>
            <pc:sldMk cId="1814982839" sldId="349"/>
            <ac:cxnSpMk id="19" creationId="{08ABA0BF-681D-BB48-D600-646409B0DCC1}"/>
          </ac:cxnSpMkLst>
        </pc:cxnChg>
        <pc:cxnChg chg="mod">
          <ac:chgData name="Charlie Carlson" userId="a45f0fe5-4880-4e9f-8dc9-a7e9880fcf38" providerId="ADAL" clId="{CF5F65C6-D1F7-5BF4-B801-409E4ECF63BD}" dt="2025-08-29T15:26:27.229" v="2547" actId="208"/>
          <ac:cxnSpMkLst>
            <pc:docMk/>
            <pc:sldMk cId="1814982839" sldId="349"/>
            <ac:cxnSpMk id="22" creationId="{DB61553A-3D6D-6932-FAA3-03CF4B39BFDE}"/>
          </ac:cxnSpMkLst>
        </pc:cxnChg>
        <pc:cxnChg chg="mod">
          <ac:chgData name="Charlie Carlson" userId="a45f0fe5-4880-4e9f-8dc9-a7e9880fcf38" providerId="ADAL" clId="{CF5F65C6-D1F7-5BF4-B801-409E4ECF63BD}" dt="2025-08-29T15:26:09.472" v="2545" actId="693"/>
          <ac:cxnSpMkLst>
            <pc:docMk/>
            <pc:sldMk cId="1814982839" sldId="349"/>
            <ac:cxnSpMk id="25" creationId="{E5617C0E-A047-96CB-F108-8C357CA51D01}"/>
          </ac:cxnSpMkLst>
        </pc:cxnChg>
        <pc:cxnChg chg="mod">
          <ac:chgData name="Charlie Carlson" userId="a45f0fe5-4880-4e9f-8dc9-a7e9880fcf38" providerId="ADAL" clId="{CF5F65C6-D1F7-5BF4-B801-409E4ECF63BD}" dt="2025-08-29T15:26:27.229" v="2547" actId="208"/>
          <ac:cxnSpMkLst>
            <pc:docMk/>
            <pc:sldMk cId="1814982839" sldId="349"/>
            <ac:cxnSpMk id="28" creationId="{04CBE3A8-AB34-939A-4C90-030017CBB963}"/>
          </ac:cxnSpMkLst>
        </pc:cxnChg>
        <pc:cxnChg chg="mod">
          <ac:chgData name="Charlie Carlson" userId="a45f0fe5-4880-4e9f-8dc9-a7e9880fcf38" providerId="ADAL" clId="{CF5F65C6-D1F7-5BF4-B801-409E4ECF63BD}" dt="2025-08-29T15:26:09.472" v="2545" actId="693"/>
          <ac:cxnSpMkLst>
            <pc:docMk/>
            <pc:sldMk cId="1814982839" sldId="349"/>
            <ac:cxnSpMk id="31" creationId="{6D9FFBA5-E706-90F4-91C8-67007CD8469C}"/>
          </ac:cxnSpMkLst>
        </pc:cxnChg>
        <pc:cxnChg chg="mod">
          <ac:chgData name="Charlie Carlson" userId="a45f0fe5-4880-4e9f-8dc9-a7e9880fcf38" providerId="ADAL" clId="{CF5F65C6-D1F7-5BF4-B801-409E4ECF63BD}" dt="2025-08-29T15:28:30.136" v="2691" actId="693"/>
          <ac:cxnSpMkLst>
            <pc:docMk/>
            <pc:sldMk cId="1814982839" sldId="349"/>
            <ac:cxnSpMk id="34" creationId="{CECC0865-C8FB-3A5B-464A-85F5629864F4}"/>
          </ac:cxnSpMkLst>
        </pc:cxnChg>
        <pc:cxnChg chg="mod">
          <ac:chgData name="Charlie Carlson" userId="a45f0fe5-4880-4e9f-8dc9-a7e9880fcf38" providerId="ADAL" clId="{CF5F65C6-D1F7-5BF4-B801-409E4ECF63BD}" dt="2025-08-29T15:28:22.807" v="2689" actId="693"/>
          <ac:cxnSpMkLst>
            <pc:docMk/>
            <pc:sldMk cId="1814982839" sldId="349"/>
            <ac:cxnSpMk id="37" creationId="{AB7A4EEF-99FA-665B-9F80-3B843498D913}"/>
          </ac:cxnSpMkLst>
        </pc:cxnChg>
        <pc:cxnChg chg="mod">
          <ac:chgData name="Charlie Carlson" userId="a45f0fe5-4880-4e9f-8dc9-a7e9880fcf38" providerId="ADAL" clId="{CF5F65C6-D1F7-5BF4-B801-409E4ECF63BD}" dt="2025-08-29T15:28:22.807" v="2689" actId="693"/>
          <ac:cxnSpMkLst>
            <pc:docMk/>
            <pc:sldMk cId="1814982839" sldId="349"/>
            <ac:cxnSpMk id="40" creationId="{AF92CE8D-871A-C9CC-DA32-AE7F8F97528F}"/>
          </ac:cxnSpMkLst>
        </pc:cxnChg>
        <pc:cxnChg chg="mod">
          <ac:chgData name="Charlie Carlson" userId="a45f0fe5-4880-4e9f-8dc9-a7e9880fcf38" providerId="ADAL" clId="{CF5F65C6-D1F7-5BF4-B801-409E4ECF63BD}" dt="2025-08-29T15:26:27.229" v="2547" actId="208"/>
          <ac:cxnSpMkLst>
            <pc:docMk/>
            <pc:sldMk cId="1814982839" sldId="349"/>
            <ac:cxnSpMk id="43" creationId="{177BA99E-A56A-9D23-181C-EFF3C7C962B0}"/>
          </ac:cxnSpMkLst>
        </pc:cxnChg>
      </pc:sldChg>
      <pc:sldChg chg="modSp add mod">
        <pc:chgData name="Charlie Carlson" userId="a45f0fe5-4880-4e9f-8dc9-a7e9880fcf38" providerId="ADAL" clId="{CF5F65C6-D1F7-5BF4-B801-409E4ECF63BD}" dt="2025-08-29T15:29:02.453" v="2763" actId="313"/>
        <pc:sldMkLst>
          <pc:docMk/>
          <pc:sldMk cId="4035658369" sldId="350"/>
        </pc:sldMkLst>
        <pc:spChg chg="mod">
          <ac:chgData name="Charlie Carlson" userId="a45f0fe5-4880-4e9f-8dc9-a7e9880fcf38" providerId="ADAL" clId="{CF5F65C6-D1F7-5BF4-B801-409E4ECF63BD}" dt="2025-08-29T15:28:06.395" v="2687" actId="20577"/>
          <ac:spMkLst>
            <pc:docMk/>
            <pc:sldMk cId="4035658369" sldId="350"/>
            <ac:spMk id="2" creationId="{74EB196A-03AA-5A97-26F7-D107D1602491}"/>
          </ac:spMkLst>
        </pc:spChg>
        <pc:spChg chg="mod">
          <ac:chgData name="Charlie Carlson" userId="a45f0fe5-4880-4e9f-8dc9-a7e9880fcf38" providerId="ADAL" clId="{CF5F65C6-D1F7-5BF4-B801-409E4ECF63BD}" dt="2025-08-29T15:29:02.453" v="2763" actId="313"/>
          <ac:spMkLst>
            <pc:docMk/>
            <pc:sldMk cId="4035658369" sldId="350"/>
            <ac:spMk id="20" creationId="{F45596F3-0FD1-35FC-F1AF-13653ABD40CE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8-29T16:50:03.113" v="3017" actId="1076"/>
        <pc:sldMkLst>
          <pc:docMk/>
          <pc:sldMk cId="2896187871" sldId="351"/>
        </pc:sldMkLst>
        <pc:spChg chg="mod">
          <ac:chgData name="Charlie Carlson" userId="a45f0fe5-4880-4e9f-8dc9-a7e9880fcf38" providerId="ADAL" clId="{CF5F65C6-D1F7-5BF4-B801-409E4ECF63BD}" dt="2025-08-29T16:42:18.791" v="2783" actId="20577"/>
          <ac:spMkLst>
            <pc:docMk/>
            <pc:sldMk cId="2896187871" sldId="351"/>
            <ac:spMk id="2" creationId="{CA52C644-5BD0-C4D7-C1A0-E3A7B82FA6CC}"/>
          </ac:spMkLst>
        </pc:spChg>
        <pc:spChg chg="mod">
          <ac:chgData name="Charlie Carlson" userId="a45f0fe5-4880-4e9f-8dc9-a7e9880fcf38" providerId="ADAL" clId="{CF5F65C6-D1F7-5BF4-B801-409E4ECF63BD}" dt="2025-08-29T16:49:50.039" v="3014" actId="113"/>
          <ac:spMkLst>
            <pc:docMk/>
            <pc:sldMk cId="2896187871" sldId="351"/>
            <ac:spMk id="3" creationId="{37643A61-CB0B-9E29-656E-DFE6D2FB365B}"/>
          </ac:spMkLst>
        </pc:spChg>
        <pc:spChg chg="add mod">
          <ac:chgData name="Charlie Carlson" userId="a45f0fe5-4880-4e9f-8dc9-a7e9880fcf38" providerId="ADAL" clId="{CF5F65C6-D1F7-5BF4-B801-409E4ECF63BD}" dt="2025-08-29T16:50:03.113" v="3017" actId="1076"/>
          <ac:spMkLst>
            <pc:docMk/>
            <pc:sldMk cId="2896187871" sldId="351"/>
            <ac:spMk id="9" creationId="{4B3C909D-FDAD-194E-1BDA-2F09E28448CD}"/>
          </ac:spMkLst>
        </pc:spChg>
        <pc:picChg chg="add del mod">
          <ac:chgData name="Charlie Carlson" userId="a45f0fe5-4880-4e9f-8dc9-a7e9880fcf38" providerId="ADAL" clId="{CF5F65C6-D1F7-5BF4-B801-409E4ECF63BD}" dt="2025-08-29T16:46:53.458" v="2978" actId="478"/>
          <ac:picMkLst>
            <pc:docMk/>
            <pc:sldMk cId="2896187871" sldId="351"/>
            <ac:picMk id="6" creationId="{DC5D968B-D22A-B322-F906-4B8DF525C507}"/>
          </ac:picMkLst>
        </pc:picChg>
        <pc:picChg chg="add del mod">
          <ac:chgData name="Charlie Carlson" userId="a45f0fe5-4880-4e9f-8dc9-a7e9880fcf38" providerId="ADAL" clId="{CF5F65C6-D1F7-5BF4-B801-409E4ECF63BD}" dt="2025-08-29T16:46:52.667" v="2977" actId="478"/>
          <ac:picMkLst>
            <pc:docMk/>
            <pc:sldMk cId="2896187871" sldId="351"/>
            <ac:picMk id="7" creationId="{99D7A9D2-DE5B-8CBC-1B6E-C1F1891A4B57}"/>
          </ac:picMkLst>
        </pc:picChg>
        <pc:picChg chg="add del mod">
          <ac:chgData name="Charlie Carlson" userId="a45f0fe5-4880-4e9f-8dc9-a7e9880fcf38" providerId="ADAL" clId="{CF5F65C6-D1F7-5BF4-B801-409E4ECF63BD}" dt="2025-08-29T16:46:51.863" v="2976" actId="478"/>
          <ac:picMkLst>
            <pc:docMk/>
            <pc:sldMk cId="2896187871" sldId="351"/>
            <ac:picMk id="8" creationId="{E8095F54-FE10-627A-3A6B-B6483D7C21BA}"/>
          </ac:picMkLst>
        </pc:picChg>
      </pc:sldChg>
      <pc:sldChg chg="delSp modSp add mod modAnim">
        <pc:chgData name="Charlie Carlson" userId="a45f0fe5-4880-4e9f-8dc9-a7e9880fcf38" providerId="ADAL" clId="{CF5F65C6-D1F7-5BF4-B801-409E4ECF63BD}" dt="2025-08-29T16:54:11.014" v="3358"/>
        <pc:sldMkLst>
          <pc:docMk/>
          <pc:sldMk cId="3223993038" sldId="352"/>
        </pc:sldMkLst>
        <pc:spChg chg="mod">
          <ac:chgData name="Charlie Carlson" userId="a45f0fe5-4880-4e9f-8dc9-a7e9880fcf38" providerId="ADAL" clId="{CF5F65C6-D1F7-5BF4-B801-409E4ECF63BD}" dt="2025-08-29T16:52:39.650" v="3353" actId="404"/>
          <ac:spMkLst>
            <pc:docMk/>
            <pc:sldMk cId="3223993038" sldId="352"/>
            <ac:spMk id="3" creationId="{E9AE2007-C735-99B3-0757-3C168E8824C3}"/>
          </ac:spMkLst>
        </pc:spChg>
        <pc:spChg chg="del mod">
          <ac:chgData name="Charlie Carlson" userId="a45f0fe5-4880-4e9f-8dc9-a7e9880fcf38" providerId="ADAL" clId="{CF5F65C6-D1F7-5BF4-B801-409E4ECF63BD}" dt="2025-08-29T16:50:11.950" v="3020" actId="478"/>
          <ac:spMkLst>
            <pc:docMk/>
            <pc:sldMk cId="3223993038" sldId="352"/>
            <ac:spMk id="9" creationId="{9396FB01-FEB1-8680-20EB-29F43F9CC2F9}"/>
          </ac:spMkLst>
        </pc:spChg>
      </pc:sldChg>
      <pc:sldChg chg="modSp add del mod">
        <pc:chgData name="Charlie Carlson" userId="a45f0fe5-4880-4e9f-8dc9-a7e9880fcf38" providerId="ADAL" clId="{CF5F65C6-D1F7-5BF4-B801-409E4ECF63BD}" dt="2025-08-29T17:12:01.794" v="4074" actId="2696"/>
        <pc:sldMkLst>
          <pc:docMk/>
          <pc:sldMk cId="958424186" sldId="353"/>
        </pc:sldMkLst>
        <pc:spChg chg="mod">
          <ac:chgData name="Charlie Carlson" userId="a45f0fe5-4880-4e9f-8dc9-a7e9880fcf38" providerId="ADAL" clId="{CF5F65C6-D1F7-5BF4-B801-409E4ECF63BD}" dt="2025-08-29T16:55:33.014" v="3536" actId="113"/>
          <ac:spMkLst>
            <pc:docMk/>
            <pc:sldMk cId="958424186" sldId="353"/>
            <ac:spMk id="8" creationId="{5BE51804-148C-F790-CE84-4D3ECF344BA3}"/>
          </ac:spMkLst>
        </pc:spChg>
      </pc:sldChg>
      <pc:sldChg chg="modSp add del mod">
        <pc:chgData name="Charlie Carlson" userId="a45f0fe5-4880-4e9f-8dc9-a7e9880fcf38" providerId="ADAL" clId="{CF5F65C6-D1F7-5BF4-B801-409E4ECF63BD}" dt="2025-08-29T17:12:05.245" v="4075" actId="2696"/>
        <pc:sldMkLst>
          <pc:docMk/>
          <pc:sldMk cId="87893315" sldId="354"/>
        </pc:sldMkLst>
        <pc:spChg chg="mod">
          <ac:chgData name="Charlie Carlson" userId="a45f0fe5-4880-4e9f-8dc9-a7e9880fcf38" providerId="ADAL" clId="{CF5F65C6-D1F7-5BF4-B801-409E4ECF63BD}" dt="2025-08-29T17:07:03.949" v="3734" actId="20577"/>
          <ac:spMkLst>
            <pc:docMk/>
            <pc:sldMk cId="87893315" sldId="354"/>
            <ac:spMk id="8" creationId="{AAEA9036-D2BF-28A9-9D7A-8013B1D774B7}"/>
          </ac:spMkLst>
        </pc:spChg>
      </pc:sldChg>
      <pc:sldChg chg="delSp modSp add mod">
        <pc:chgData name="Charlie Carlson" userId="a45f0fe5-4880-4e9f-8dc9-a7e9880fcf38" providerId="ADAL" clId="{CF5F65C6-D1F7-5BF4-B801-409E4ECF63BD}" dt="2025-08-29T17:02:21.230" v="3727" actId="1076"/>
        <pc:sldMkLst>
          <pc:docMk/>
          <pc:sldMk cId="3680856052" sldId="355"/>
        </pc:sldMkLst>
        <pc:spChg chg="mod">
          <ac:chgData name="Charlie Carlson" userId="a45f0fe5-4880-4e9f-8dc9-a7e9880fcf38" providerId="ADAL" clId="{CF5F65C6-D1F7-5BF4-B801-409E4ECF63BD}" dt="2025-08-29T17:02:21.230" v="3727" actId="1076"/>
          <ac:spMkLst>
            <pc:docMk/>
            <pc:sldMk cId="3680856052" sldId="355"/>
            <ac:spMk id="4" creationId="{15279BB0-5ECA-5AEE-67C8-C43218ED76EC}"/>
          </ac:spMkLst>
        </pc:spChg>
        <pc:spChg chg="del">
          <ac:chgData name="Charlie Carlson" userId="a45f0fe5-4880-4e9f-8dc9-a7e9880fcf38" providerId="ADAL" clId="{CF5F65C6-D1F7-5BF4-B801-409E4ECF63BD}" dt="2025-08-29T17:02:10.306" v="3724" actId="21"/>
          <ac:spMkLst>
            <pc:docMk/>
            <pc:sldMk cId="3680856052" sldId="355"/>
            <ac:spMk id="7" creationId="{7C4A2C76-8B05-E5AF-05C1-6A97FD5BC23D}"/>
          </ac:spMkLst>
        </pc:spChg>
        <pc:picChg chg="mod">
          <ac:chgData name="Charlie Carlson" userId="a45f0fe5-4880-4e9f-8dc9-a7e9880fcf38" providerId="ADAL" clId="{CF5F65C6-D1F7-5BF4-B801-409E4ECF63BD}" dt="2025-08-29T17:02:07.826" v="3723" actId="1076"/>
          <ac:picMkLst>
            <pc:docMk/>
            <pc:sldMk cId="3680856052" sldId="355"/>
            <ac:picMk id="13314" creationId="{0387C198-AE38-9EE4-0F44-16360207F8F7}"/>
          </ac:picMkLst>
        </pc:picChg>
        <pc:picChg chg="del">
          <ac:chgData name="Charlie Carlson" userId="a45f0fe5-4880-4e9f-8dc9-a7e9880fcf38" providerId="ADAL" clId="{CF5F65C6-D1F7-5BF4-B801-409E4ECF63BD}" dt="2025-08-29T17:01:59.147" v="3720" actId="478"/>
          <ac:picMkLst>
            <pc:docMk/>
            <pc:sldMk cId="3680856052" sldId="355"/>
            <ac:picMk id="13316" creationId="{27B7C1C2-A0F8-7EA8-D125-36EF6B13ABE7}"/>
          </ac:picMkLst>
        </pc:picChg>
      </pc:sldChg>
      <pc:sldChg chg="addSp delSp modSp add mod modAnim">
        <pc:chgData name="Charlie Carlson" userId="a45f0fe5-4880-4e9f-8dc9-a7e9880fcf38" providerId="ADAL" clId="{CF5F65C6-D1F7-5BF4-B801-409E4ECF63BD}" dt="2025-08-29T17:02:15.528" v="3726" actId="1076"/>
        <pc:sldMkLst>
          <pc:docMk/>
          <pc:sldMk cId="3545144186" sldId="356"/>
        </pc:sldMkLst>
        <pc:spChg chg="add mod">
          <ac:chgData name="Charlie Carlson" userId="a45f0fe5-4880-4e9f-8dc9-a7e9880fcf38" providerId="ADAL" clId="{CF5F65C6-D1F7-5BF4-B801-409E4ECF63BD}" dt="2025-08-29T17:01:48.975" v="3717" actId="403"/>
          <ac:spMkLst>
            <pc:docMk/>
            <pc:sldMk cId="3545144186" sldId="356"/>
            <ac:spMk id="3" creationId="{DD049CB8-4B10-2336-00DF-2A70F36E15F5}"/>
          </ac:spMkLst>
        </pc:spChg>
        <pc:spChg chg="del">
          <ac:chgData name="Charlie Carlson" userId="a45f0fe5-4880-4e9f-8dc9-a7e9880fcf38" providerId="ADAL" clId="{CF5F65C6-D1F7-5BF4-B801-409E4ECF63BD}" dt="2025-08-29T17:00:00.664" v="3550" actId="478"/>
          <ac:spMkLst>
            <pc:docMk/>
            <pc:sldMk cId="3545144186" sldId="356"/>
            <ac:spMk id="4" creationId="{57F82394-FCE0-B67D-3B98-98C3B2C42EB8}"/>
          </ac:spMkLst>
        </pc:spChg>
        <pc:spChg chg="del">
          <ac:chgData name="Charlie Carlson" userId="a45f0fe5-4880-4e9f-8dc9-a7e9880fcf38" providerId="ADAL" clId="{CF5F65C6-D1F7-5BF4-B801-409E4ECF63BD}" dt="2025-08-29T17:00:02.532" v="3551" actId="478"/>
          <ac:spMkLst>
            <pc:docMk/>
            <pc:sldMk cId="3545144186" sldId="356"/>
            <ac:spMk id="7" creationId="{76B8DDFF-468E-7CA7-92E8-A8A2AD8BCAB6}"/>
          </ac:spMkLst>
        </pc:spChg>
        <pc:spChg chg="add mod">
          <ac:chgData name="Charlie Carlson" userId="a45f0fe5-4880-4e9f-8dc9-a7e9880fcf38" providerId="ADAL" clId="{CF5F65C6-D1F7-5BF4-B801-409E4ECF63BD}" dt="2025-08-29T17:02:15.528" v="3726" actId="1076"/>
          <ac:spMkLst>
            <pc:docMk/>
            <pc:sldMk cId="3545144186" sldId="356"/>
            <ac:spMk id="8" creationId="{817D20EE-B400-924C-1CE7-F3634F92A9A4}"/>
          </ac:spMkLst>
        </pc:spChg>
        <pc:picChg chg="add mod">
          <ac:chgData name="Charlie Carlson" userId="a45f0fe5-4880-4e9f-8dc9-a7e9880fcf38" providerId="ADAL" clId="{CF5F65C6-D1F7-5BF4-B801-409E4ECF63BD}" dt="2025-08-29T17:01:57.528" v="3719" actId="1076"/>
          <ac:picMkLst>
            <pc:docMk/>
            <pc:sldMk cId="3545144186" sldId="356"/>
            <ac:picMk id="6" creationId="{A3433DC0-F4A0-963C-8C49-1EF2350AB946}"/>
          </ac:picMkLst>
        </pc:picChg>
        <pc:picChg chg="del">
          <ac:chgData name="Charlie Carlson" userId="a45f0fe5-4880-4e9f-8dc9-a7e9880fcf38" providerId="ADAL" clId="{CF5F65C6-D1F7-5BF4-B801-409E4ECF63BD}" dt="2025-08-29T16:59:58.837" v="3549" actId="478"/>
          <ac:picMkLst>
            <pc:docMk/>
            <pc:sldMk cId="3545144186" sldId="356"/>
            <ac:picMk id="13314" creationId="{A79D9E3C-7A72-E807-018F-13BA13068E58}"/>
          </ac:picMkLst>
        </pc:picChg>
        <pc:picChg chg="del">
          <ac:chgData name="Charlie Carlson" userId="a45f0fe5-4880-4e9f-8dc9-a7e9880fcf38" providerId="ADAL" clId="{CF5F65C6-D1F7-5BF4-B801-409E4ECF63BD}" dt="2025-08-29T16:59:58.057" v="3548" actId="478"/>
          <ac:picMkLst>
            <pc:docMk/>
            <pc:sldMk cId="3545144186" sldId="356"/>
            <ac:picMk id="13316" creationId="{34F2A52E-3763-1413-40BF-39D29A15724E}"/>
          </ac:picMkLst>
        </pc:picChg>
      </pc:sldChg>
      <pc:sldChg chg="add">
        <pc:chgData name="Charlie Carlson" userId="a45f0fe5-4880-4e9f-8dc9-a7e9880fcf38" providerId="ADAL" clId="{CF5F65C6-D1F7-5BF4-B801-409E4ECF63BD}" dt="2025-08-29T17:12:43.745" v="4120"/>
        <pc:sldMkLst>
          <pc:docMk/>
          <pc:sldMk cId="4035706431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71AA-A1F8-2C4C-A597-044A580ABA3D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21132-7749-E84F-8887-A991A55A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BA029-52F8-ACD8-DE90-E99A62C6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22275-2606-20A8-6BD7-F8578419A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77B72-9E13-5FB8-8CA5-CA70880F4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25EC1-6115-1FCD-722B-EECB5112F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C716D-4278-B953-023A-2B23980E8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E5489-8B7A-73A2-86DE-16FA99599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9D93D-86D2-3F43-676B-95604C5BD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95CA7-BB48-01DF-4951-418EECAE3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3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4D07E-8401-94D4-586E-8B5B269B0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4DA409-4F7A-7B8E-4E39-48BA93795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20926-4B7B-103C-D810-A1A89EF0F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D7393-E4DD-FA22-5720-9A198EEAA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D3857-7960-56C9-1669-8DA3B1185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89E292-17BC-BE47-722F-791A539AA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620BA-03BB-8937-E45D-79300AA03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4432-297E-7BBD-DEFB-755DF0EC6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5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26575-15B4-D579-CA4C-6C49599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59F55-1885-8602-7C4A-6C36D00D4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8FA8D-1615-82EA-F872-DCA3FC9FD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3D2E2-CF6C-79CD-634E-8A9E7C31B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6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CE37E-5822-56E5-C7B2-72ECF6E8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936C0-53F1-2FF4-55D1-70D9AE001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D0917-A57F-A1B8-6902-3BDE8BA4A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ACA9A-A2C8-73A0-C277-94FEE8E73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AF0E4-44E1-53D1-BE59-7EDC971E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D74DB-BDEC-24E7-6E80-F75C3406F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9AB7E-8FE6-892F-F983-2A8AC92CC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4E6FD-3250-8C7A-0F2A-F184EE2FC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2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DBDD4-6477-7E51-596D-FF77B5397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23B9BD-70F2-3B3C-407E-44D157477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F15EFD-2B42-284E-A589-156347D62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CA900-AC55-5E64-C270-15C5F89DF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8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FC692-CF2E-CF1C-1B75-EC14EAE6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50DF7-65A0-F2AE-E400-CE1F03EE0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34A78-D1BB-14F0-9F71-1F59CB042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A517D-6783-EE01-251B-38DD65E82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04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E02FB-5AA2-D36C-B9DB-E20012B7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B5333-BE2D-73D0-752A-97B74442A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23F93-9519-A81D-A4E2-A39317CA0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6F277-F099-7D04-8F3D-801221F02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3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92D6-8AEC-FA6F-9824-9C746780C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EE3CD-1293-6616-53FA-C1CAC467A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5432E-E308-53FD-FA39-997FB9037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A97EA-70F4-B56A-3507-79CFFACA3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8AD28-ECF9-56FE-9221-9FF80170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259AE8-FFAA-C0BE-9591-4398109E0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6FE46E-2A78-2661-FF07-3ADC9075E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D5966-4588-DB20-872D-052CBAA8A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85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51987-F474-3053-C34E-6E3C96CF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93311-2C40-DAA0-7CAB-099F70E63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13616F-B957-88C0-FA35-A684782AC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36BE4-ADB1-D004-BE09-E846179D0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97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493DA-8E5B-4E43-9BE7-2B477795E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F969A-0177-D3E2-D87E-AAFDE84C8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10795-3C76-1EE8-3B8A-A53C00958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C721E-7539-5EF2-4B0A-421F3C9A9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0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3689-4B14-197E-8EFE-FC30B367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B434F-64B7-8203-B0AC-DB8C89FE6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ACD2A-7461-603B-45B3-F0F0DBB68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D618E-8969-B66E-1778-C3E289E51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3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A18C5-6B49-09AB-E743-3C44C153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013EE-0323-21F7-DB81-F501AF5AE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1A3E1-024A-C2F3-9F24-E3C374A9B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A591-63DA-A861-FDD6-AB2652DAA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57E3A-7186-83A4-713B-0D09C1BD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2E443-F456-0A8C-2455-52FF57099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35759-94EB-6D7C-5D92-9CBE47976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AAB47-6AFC-C838-FF80-CEF6D19E4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7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B65EA-2E00-FA47-65C9-11D3FDA89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CA495-86FE-7E70-C032-DB57266C1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47E924-333D-23C1-B1A2-6C5CE1060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0DD1F-88E1-8940-C279-80671F48B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89EED-880E-A3C5-D7C5-9F77524E4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C095B-A44E-ECAD-D883-3846E27C1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466CD2-3FD8-881E-6736-B4F457F79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638EB-4AD5-0AB2-9AF3-33FCC1D47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0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ADC7-E9F4-7B84-8CCE-522617CB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CCFF0-90ED-AEFB-006E-8C391C9E4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679A7-77FA-426E-B08E-004A57756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A2567-8721-D038-4D83-0A41CDB33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2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6A30F-8649-4824-521E-BAB78806D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3F1A74-B3DE-E3E9-BC89-4B28F9DCD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F46ACD-8BF0-F8CC-78C6-B56A6F354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A29E-CF7E-5F36-5F00-76173C23A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7D591-55C9-2C6F-301B-20D1F056E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5602B4-38FC-527E-CCA4-76AD9921A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07EE6-393C-3860-0E2E-D1ECFB1B3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C707B-5E7E-BF9D-C0C9-6040C94D2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0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23AE-2D04-12F4-968C-8400EED1F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BEDE8-3B8F-5AF0-4633-4B1727954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B3A0D-74D6-09F2-1328-DA435AF29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CAF5A-2235-0EE7-6212-F1BFCF813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0CEB-D0E3-D230-A242-B478D9FCE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C197E-4EBA-4BEE-933B-F742760F8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CFA55-B251-6F6E-2EFF-A2EDD9A9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3554-747D-6D2F-4CA4-8F48871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3B708-6EE7-BAF1-0BE8-EB6EB1C2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9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2DC7-19A5-87FB-86DE-D03DB519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03515-612D-D7BF-05CD-A164B0676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8F75-A4A3-08F0-AF57-0D8AB8EA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0DD96-C874-3E18-15B1-56B3DDF6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43D5-0633-588B-0B27-942EA7E5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45004-C11E-D415-E539-26A9D397E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97900-B0BE-634C-E08B-A89F60C5C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EC096-F2C0-85CF-515A-ED02B2F4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CD28-DD3C-663E-922E-5921A7B1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073E-CA2A-AD93-CACB-3B0DC903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7A26-5596-5072-C856-42A14024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1C696-781C-C8EC-44AD-EBDC11C4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E5C9-98C9-7508-CB26-AE781AE1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FA948-E76A-50C5-DCFE-81688323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C81C-14BC-29CD-DED2-C11F0867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0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1C03-C350-1C84-46F0-753118AB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AC92-F23B-208F-F76A-7189D927F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6558-EAA8-0565-F2AA-6B9F52C6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D1F5-9020-969A-A33B-8801342F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50412-0278-022D-B9BD-8FFBC95C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FDFE-96E3-5145-CFF2-1B7582F4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87E1C-39D6-46D3-3CC4-D2B486C64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B2FBF-D5C9-035F-83C2-DAE91175E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7A5B6-C13B-7952-CCE5-47FA4228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791AC-A2C1-7436-8F5D-776E530E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D1DD-E262-F942-C0F3-93C5BAC8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9588-4E63-8AB9-B246-B5E40701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7F1E2-766C-B402-75E2-FA0DA00C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35E-FC4D-DFC5-F2F5-CCCCF4F5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C9D0C-F7BB-2ED2-2470-BCDE721D8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95113-1ACC-5886-C78B-812EAAFCB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CB77E-BAA6-9F26-F81E-E2C1DCE1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4280B-26BD-1DCF-6A9F-B2AE37D5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3CACE-2586-AFE5-C1C5-AAF4B2F6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0BFE-5FC5-FA8F-0B40-0F5FA778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5DED2-18F5-4204-5A8D-A8EE9790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6F8B4-79D2-0573-3FB6-60F57FCC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55067-09E9-2FF8-3C27-8C2433FC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4B55B-E51A-623B-044E-B39A43D0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7AD31-671B-FC26-D99E-EE4850A9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7491A-091C-7532-AF11-3D26FC16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758A-3DB2-0947-F668-66197A74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8AF49-6C4F-2D9B-F108-E022888F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78D86-ACA8-AE4D-E400-A46868F9D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015A4-2232-6FD1-9CB0-E252980F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714DB-913D-941B-0ED4-99A8BE33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59029-823B-EB09-F7C8-42D1E2D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8753-3E1C-9F22-BFEE-041F1F246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BD610-F5B9-B03D-952C-164BBEBE4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2DE86-34F0-CB12-6976-D5DF00E3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DF19-599B-5CED-6375-3A75461A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2582B-E401-9C26-60E6-292F5E51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B16BB-8CC5-3905-5581-02BE0275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676E2-CCA9-90A0-5552-4E174901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C467-C0D3-D2B2-FAE0-E27C519E1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4991-CCD1-309E-5B9B-82E8603E3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605C8-0378-924A-9A04-8A064625C3FE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BC60E-214F-1758-C811-8C8E11717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7C2B0-9037-38CC-FDD0-6E89E6096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4AF1E-9B5F-374F-8207-EAD3B8F7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151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dit.com/r/mathmemes/comments/iasdsb/proof_by_inducti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kcd.com/70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5084-7E5E-272A-5EEA-0102DD7F6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958F5-02D4-2EEF-668D-67C0EBE1F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2 </a:t>
            </a:r>
          </a:p>
          <a:p>
            <a:r>
              <a:rPr lang="en-US" dirty="0"/>
              <a:t>Monday August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99B24D-F0E6-317E-A3CC-B4D67B27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CF7BA5-F420-52A2-110C-5A98BF73A1CA}"/>
              </a:ext>
            </a:extLst>
          </p:cNvPr>
          <p:cNvSpPr txBox="1"/>
          <p:nvPr/>
        </p:nvSpPr>
        <p:spPr>
          <a:xfrm>
            <a:off x="2330450" y="3039466"/>
            <a:ext cx="7531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“More Concerns…”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E5FC57-49BF-63E9-5508-D8D30F90EF08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FF224F-E334-3EA3-3E78-98E7E81812AC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7E051-273F-54FE-8646-EBAF4DD2E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7534-0C43-8B84-D2B7-E85EC65D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(by contradiction)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4BB769-8573-7C26-02B1-9E1CA5FB155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694922-08EF-E021-59B5-BCBAF688EA66}"/>
              </a:ext>
            </a:extLst>
          </p:cNvPr>
          <p:cNvSpPr txBox="1"/>
          <p:nvPr/>
        </p:nvSpPr>
        <p:spPr>
          <a:xfrm>
            <a:off x="771465" y="5023275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Q2: </a:t>
            </a:r>
            <a:r>
              <a:rPr lang="en-US" sz="3600" dirty="0"/>
              <a:t>What happens when we run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contradiction(contradiction)</a:t>
            </a:r>
            <a:r>
              <a:rPr lang="en-US" sz="36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19B92-D0E8-DD19-E491-9D2839F23780}"/>
              </a:ext>
            </a:extLst>
          </p:cNvPr>
          <p:cNvSpPr txBox="1"/>
          <p:nvPr/>
        </p:nvSpPr>
        <p:spPr>
          <a:xfrm>
            <a:off x="704731" y="1750993"/>
            <a:ext cx="10649069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 </a:t>
            </a:r>
            <a:r>
              <a:rPr lang="en-US" sz="2000" dirty="0">
                <a:solidFill>
                  <a:srgbClr val="001080"/>
                </a:solidFill>
                <a:latin typeface="Courier New" panose="02070309020205020404" pitchFamily="49" charset="0"/>
                <a:ea typeface="+mn-ea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):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This function takes a program as an input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#Run magic on (P,P)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magic(P,P):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Use an UTM to make this call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while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True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   continue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Do nothing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200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Just terminate if magic(P,P) returns False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  <p:pic>
        <p:nvPicPr>
          <p:cNvPr id="7" name="Graphic 6" descr="Confused face outline outline">
            <a:extLst>
              <a:ext uri="{FF2B5EF4-FFF2-40B4-BE49-F238E27FC236}">
                <a16:creationId xmlns:a16="http://schemas.microsoft.com/office/drawing/2014/main" id="{3AC90214-E303-8D4F-32E8-E890ED4ED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6428" y="4723455"/>
            <a:ext cx="1799968" cy="17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6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EEFFD-DA82-4B36-BF04-D9D23353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B750-0FC3-2293-AF25-50F41CF5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(by contradiction)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ED2A84-32BD-0980-CAD0-B8889E3742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0C21FE0-4DBB-6042-8A3C-4D32B8E1E15D}"/>
              </a:ext>
            </a:extLst>
          </p:cNvPr>
          <p:cNvSpPr txBox="1"/>
          <p:nvPr/>
        </p:nvSpPr>
        <p:spPr>
          <a:xfrm>
            <a:off x="838200" y="1930121"/>
            <a:ext cx="10515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/>
              <a:t>Assume the opposite: There is a problem that solves Halting Problem 2.0. Call this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magic(P,I)</a:t>
            </a:r>
            <a:r>
              <a:rPr lang="en-US" sz="3600" dirty="0"/>
              <a:t>. 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3600" dirty="0"/>
              <a:t>It must always return something.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3600" dirty="0"/>
              <a:t>It must always return the right answer.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Use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magic</a:t>
            </a:r>
            <a:r>
              <a:rPr lang="en-US" sz="3600" dirty="0">
                <a:cs typeface="Courier New" panose="02070309020205020404" pitchFamily="49" charset="0"/>
              </a:rPr>
              <a:t> to construct a </a:t>
            </a:r>
            <a:r>
              <a:rPr lang="en-US" sz="3600" b="1" dirty="0">
                <a:cs typeface="Courier New" panose="02070309020205020404" pitchFamily="49" charset="0"/>
              </a:rPr>
              <a:t>contradiction</a:t>
            </a:r>
            <a:r>
              <a:rPr lang="en-US" sz="3600" dirty="0">
                <a:cs typeface="Courier New" panose="02070309020205020404" pitchFamily="49" charset="0"/>
              </a:rPr>
              <a:t>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b="1" dirty="0">
                <a:cs typeface="Courier New" panose="02070309020205020404" pitchFamily="49" charset="0"/>
              </a:rPr>
              <a:t>Conclude that original assumption was wrong</a:t>
            </a:r>
            <a:r>
              <a:rPr lang="en-US" sz="3600" dirty="0">
                <a:cs typeface="Courier New" panose="02070309020205020404" pitchFamily="49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427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AECD0-5BBF-1C3D-B269-2B6A69154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C644-5BD0-C4D7-C1A0-E3A7B82F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Prime Numbers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A3FEA7-8576-75E9-5405-A5B6AC38A1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643A61-CB0B-9E29-656E-DFE6D2FB365B}"/>
                  </a:ext>
                </a:extLst>
              </p:cNvPr>
              <p:cNvSpPr txBox="1"/>
              <p:nvPr/>
            </p:nvSpPr>
            <p:spPr>
              <a:xfrm>
                <a:off x="838200" y="1930121"/>
                <a:ext cx="105156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indent="-9144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Recall that natural number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 is </a:t>
                </a:r>
                <a:r>
                  <a:rPr lang="en-US" sz="3600" i="1" dirty="0"/>
                  <a:t>prime </a:t>
                </a:r>
                <a:r>
                  <a:rPr lang="en-US" sz="3600" dirty="0"/>
                  <a:t>if it is not the product of two smaller numbers.</a:t>
                </a:r>
              </a:p>
              <a:p>
                <a:pPr marL="914400" indent="-914400"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Q0: </a:t>
                </a:r>
                <a:r>
                  <a:rPr lang="en-US" sz="3600" dirty="0"/>
                  <a:t>How many prime numbers are there?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643A61-CB0B-9E29-656E-DFE6D2FB3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30121"/>
                <a:ext cx="10515600" cy="1754326"/>
              </a:xfrm>
              <a:prstGeom prst="rect">
                <a:avLst/>
              </a:prstGeom>
              <a:blipFill>
                <a:blip r:embed="rId3"/>
                <a:stretch>
                  <a:fillRect l="-1689" t="-579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B3C909D-FDAD-194E-1BDA-2F09E28448CD}"/>
              </a:ext>
            </a:extLst>
          </p:cNvPr>
          <p:cNvSpPr txBox="1"/>
          <p:nvPr/>
        </p:nvSpPr>
        <p:spPr>
          <a:xfrm>
            <a:off x="1079500" y="4033378"/>
            <a:ext cx="953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2, 3, 5, 7, 11, 13, 17, 19, 23, 29, 31, 37, 41, 43, 47, 53, 59, 61, 67, 71, 73, 79, 83, 89, 97, 101, 103, 107, 109, 113, 127, 131, 137, 139, 149, 151, 157, 163, 167, 173, 179, 181, 191, 193, 197, 199, 211, 223, 227, 229, 233, 239, 241, 251, 257, 263, 269, 271, 277, 281, 283, 293, 307, 311, 313, 317, 331, 337, 347, 349, 353, 359, 367, 373, 379, 383, 389, 397, 401, 409, 419, 421, 431, 433, 439, 443, 449, 457, 461, 463, 467, 479, 487, 491, 499, 503, 509, 521, 523, 541, 547, 557, 563, 569, 571, 577, 587, 593, 599…</a:t>
            </a:r>
          </a:p>
        </p:txBody>
      </p:sp>
    </p:spTree>
    <p:extLst>
      <p:ext uri="{BB962C8B-B14F-4D97-AF65-F5344CB8AC3E}">
        <p14:creationId xmlns:p14="http://schemas.microsoft.com/office/powerpoint/2010/main" val="289618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05529-3C90-AB6C-C88D-74B74B9E7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B38C-D71B-2D13-7ADC-85DA90C0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Prime Numbers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87938B-BBD3-0084-0AE1-2BC2C550F82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AE2007-C735-99B3-0757-3C168E8824C3}"/>
                  </a:ext>
                </a:extLst>
              </p:cNvPr>
              <p:cNvSpPr txBox="1"/>
              <p:nvPr/>
            </p:nvSpPr>
            <p:spPr>
              <a:xfrm>
                <a:off x="838200" y="1930121"/>
                <a:ext cx="10515600" cy="4152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indent="-914400">
                  <a:buFont typeface="+mj-lt"/>
                  <a:buAutoNum type="arabicPeriod"/>
                </a:pPr>
                <a:r>
                  <a:rPr lang="en-US" sz="3200" dirty="0"/>
                  <a:t>Assume there are only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prime numbers,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=1+</m:t>
                    </m:r>
                    <m:nary>
                      <m:naryPr>
                        <m:chr m:val="∏"/>
                        <m:limLoc m:val="subSup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.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prime?</a:t>
                </a:r>
              </a:p>
              <a:p>
                <a:pPr marL="1371600" lvl="1" indent="-914400">
                  <a:buFont typeface="+mj-lt"/>
                  <a:buAutoNum type="arabicPeriod"/>
                </a:pPr>
                <a:r>
                  <a:rPr lang="en-US" sz="3200" dirty="0"/>
                  <a:t>By assumption it can’t be and so it must be composite. 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is composite, there must exist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divides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1371600" lvl="1" indent="-914400">
                  <a:buFont typeface="+mj-lt"/>
                  <a:buAutoNum type="arabicPeriod"/>
                </a:pPr>
                <a:r>
                  <a:rPr lang="en-US" sz="3200" dirty="0"/>
                  <a:t>This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divides 1… -&gt;&lt;-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AE2007-C735-99B3-0757-3C168E882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30121"/>
                <a:ext cx="10515600" cy="4152227"/>
              </a:xfrm>
              <a:prstGeom prst="rect">
                <a:avLst/>
              </a:prstGeom>
              <a:blipFill>
                <a:blip r:embed="rId3"/>
                <a:stretch>
                  <a:fillRect l="-1568" t="-7317" b="-3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9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18936-BD5D-09AB-FFFA-ED3A039F9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FA89-2F60-8796-FA3E-41A0F6E8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B9EEEB-5370-154D-17A3-AC5F23F53F0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Win by Induction">
            <a:extLst>
              <a:ext uri="{FF2B5EF4-FFF2-40B4-BE49-F238E27FC236}">
                <a16:creationId xmlns:a16="http://schemas.microsoft.com/office/drawing/2014/main" id="{0387C198-AE38-9EE4-0F44-16360207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27" y="1760082"/>
            <a:ext cx="6624145" cy="41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79BB0-5ECA-5AEE-67C8-C43218ED76EC}"/>
              </a:ext>
            </a:extLst>
          </p:cNvPr>
          <p:cNvSpPr txBox="1"/>
          <p:nvPr/>
        </p:nvSpPr>
        <p:spPr>
          <a:xfrm>
            <a:off x="3046141" y="5980320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https://xkcd.com/1516/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85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847B5-11F9-EFEE-86F2-AAEADE956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6923-589A-344F-DE05-3B1CFA6F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A1740E-F0C0-C8D8-9EDA-1D520AACC4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049CB8-4B10-2336-00DF-2A70F36E15F5}"/>
              </a:ext>
            </a:extLst>
          </p:cNvPr>
          <p:cNvSpPr txBox="1"/>
          <p:nvPr/>
        </p:nvSpPr>
        <p:spPr>
          <a:xfrm>
            <a:off x="838200" y="1930121"/>
            <a:ext cx="10515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dirty="0"/>
              <a:t>Statement of Intent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dirty="0"/>
              <a:t>Base Case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dirty="0"/>
              <a:t>Inductive Hypothesis 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dirty="0"/>
              <a:t>Inductive Step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dirty="0"/>
              <a:t>Conclusion</a:t>
            </a:r>
          </a:p>
        </p:txBody>
      </p:sp>
      <p:pic>
        <p:nvPicPr>
          <p:cNvPr id="6" name="Picture 4" descr="r/mathmemes - a black electronic device with a white note">
            <a:extLst>
              <a:ext uri="{FF2B5EF4-FFF2-40B4-BE49-F238E27FC236}">
                <a16:creationId xmlns:a16="http://schemas.microsoft.com/office/drawing/2014/main" id="{A3433DC0-F4A0-963C-8C49-1EF2350AB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9" b="23218"/>
          <a:stretch>
            <a:fillRect/>
          </a:stretch>
        </p:blipFill>
        <p:spPr bwMode="auto">
          <a:xfrm>
            <a:off x="7565068" y="1747528"/>
            <a:ext cx="3788732" cy="41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7D20EE-B400-924C-1CE7-F3634F92A9A4}"/>
              </a:ext>
            </a:extLst>
          </p:cNvPr>
          <p:cNvSpPr txBox="1"/>
          <p:nvPr/>
        </p:nvSpPr>
        <p:spPr>
          <a:xfrm>
            <a:off x="6689958" y="6080958"/>
            <a:ext cx="55389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Bongcloudforthewin</a:t>
            </a:r>
            <a:r>
              <a:rPr lang="en-US" sz="1400" dirty="0"/>
              <a:t>. “</a:t>
            </a:r>
            <a:r>
              <a:rPr lang="en-US" sz="1400" b="1" dirty="0"/>
              <a:t>Proof by induction.” Reddit, August 16, 2020. </a:t>
            </a:r>
            <a:r>
              <a:rPr lang="en-US" sz="1400" b="1" dirty="0">
                <a:hlinkClick r:id="rId4"/>
              </a:rPr>
              <a:t>https://www.reddit.com/r/mathmemes/comments/iasdsb/proof_by_induction/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4514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4403F-581E-993A-C3E4-65A63D6C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E108-D401-34D6-3CA4-C4AF77DB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B4D800-C14F-F903-041E-8DCAE24278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0019A8-3D06-2CE0-9542-4FAA5551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2" y="1690688"/>
            <a:ext cx="10758196" cy="53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3D49B-F686-FAF2-2862-EF70D3E2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EF2D-43C0-1A0D-BDFE-33181C0A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2DEC7D-7422-1D08-972A-A85BB0B9CA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2C2BA04-CECD-8018-59BC-B10541D5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2" y="1690688"/>
            <a:ext cx="10758196" cy="5319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EAF49B-F41F-13FD-B2D0-C346275E4588}"/>
              </a:ext>
            </a:extLst>
          </p:cNvPr>
          <p:cNvSpPr/>
          <p:nvPr/>
        </p:nvSpPr>
        <p:spPr>
          <a:xfrm>
            <a:off x="859220" y="4382814"/>
            <a:ext cx="10515600" cy="28377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6BB08-D995-B664-A418-B176C752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88E6-7FDD-503C-15CE-500D3D9B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Algorithm?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6C248D-0B2C-4731-82E0-14D87FFE8BC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B5C2C7-9BFA-4A49-459B-0B41711906E8}"/>
              </a:ext>
            </a:extLst>
          </p:cNvPr>
          <p:cNvSpPr txBox="1"/>
          <p:nvPr/>
        </p:nvSpPr>
        <p:spPr>
          <a:xfrm>
            <a:off x="838200" y="1930121"/>
            <a:ext cx="10515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a </a:t>
            </a:r>
            <a:r>
              <a:rPr lang="en-US" sz="3600" b="1" dirty="0"/>
              <a:t>problem/need/desire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Convert to formal </a:t>
            </a:r>
            <a:r>
              <a:rPr lang="en-US" sz="3600" b="1" dirty="0"/>
              <a:t>“math” </a:t>
            </a:r>
            <a:r>
              <a:rPr lang="en-US" sz="3600" dirty="0"/>
              <a:t>definition</a:t>
            </a:r>
            <a:r>
              <a:rPr lang="en-US" sz="3600" b="1" dirty="0"/>
              <a:t>: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the </a:t>
            </a:r>
            <a:r>
              <a:rPr lang="en-US" sz="3600" b="1" dirty="0"/>
              <a:t>inputs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the </a:t>
            </a:r>
            <a:r>
              <a:rPr lang="en-US" sz="3600" b="1" dirty="0"/>
              <a:t>outputs/goals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Make</a:t>
            </a:r>
            <a:r>
              <a:rPr lang="en-US" sz="3600" b="1" dirty="0"/>
              <a:t> assumptions </a:t>
            </a:r>
            <a:r>
              <a:rPr lang="en-US" sz="3600" dirty="0"/>
              <a:t>and identify </a:t>
            </a:r>
            <a:r>
              <a:rPr lang="en-US" sz="3600" b="1" dirty="0"/>
              <a:t>limitations</a:t>
            </a:r>
            <a:r>
              <a:rPr lang="en-US" sz="3600" dirty="0"/>
              <a:t>.</a:t>
            </a:r>
            <a:endParaRPr lang="en-US" sz="3600" b="1" dirty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Design an algorithm to solve the problem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Analyze the algorithm.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914400" indent="-9144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991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86A5D-2F0F-3BFA-33C9-2D5B33D66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1E81-A7B2-0874-11D6-1A66EB22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Algorithm?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5FAEBB-0241-2C11-5C6F-58F442D975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4788B3-2E53-6DEA-9AE3-92A9035D34DC}"/>
              </a:ext>
            </a:extLst>
          </p:cNvPr>
          <p:cNvSpPr txBox="1"/>
          <p:nvPr/>
        </p:nvSpPr>
        <p:spPr>
          <a:xfrm>
            <a:off x="838200" y="1930121"/>
            <a:ext cx="10515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a </a:t>
            </a:r>
            <a:r>
              <a:rPr lang="en-US" sz="3600" b="1" dirty="0"/>
              <a:t>problem/need/desire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Convert to formal </a:t>
            </a:r>
            <a:r>
              <a:rPr lang="en-US" sz="3600" b="1" dirty="0"/>
              <a:t>“math” </a:t>
            </a:r>
            <a:r>
              <a:rPr lang="en-US" sz="3600" dirty="0"/>
              <a:t>definition</a:t>
            </a:r>
            <a:r>
              <a:rPr lang="en-US" sz="3600" b="1" dirty="0"/>
              <a:t>: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the </a:t>
            </a:r>
            <a:r>
              <a:rPr lang="en-US" sz="3600" b="1" dirty="0"/>
              <a:t>inputs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the </a:t>
            </a:r>
            <a:r>
              <a:rPr lang="en-US" sz="3600" b="1" dirty="0"/>
              <a:t>outputs/goals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Make</a:t>
            </a:r>
            <a:r>
              <a:rPr lang="en-US" sz="3600" b="1" dirty="0"/>
              <a:t> assumptions </a:t>
            </a:r>
            <a:r>
              <a:rPr lang="en-US" sz="3600" dirty="0"/>
              <a:t>and identify </a:t>
            </a:r>
            <a:r>
              <a:rPr lang="en-US" sz="3600" b="1" dirty="0"/>
              <a:t>limitations</a:t>
            </a:r>
            <a:r>
              <a:rPr lang="en-US" sz="3600" dirty="0"/>
              <a:t>.</a:t>
            </a:r>
            <a:endParaRPr lang="en-US" sz="3600" b="1" dirty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Design an algorithm to solve the problem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Analyze the algorithm.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Consider wider impact of solution?!</a:t>
            </a:r>
            <a:endParaRPr lang="en-US" sz="3600" b="1" dirty="0">
              <a:solidFill>
                <a:srgbClr val="C00000"/>
              </a:solidFill>
            </a:endParaRPr>
          </a:p>
          <a:p>
            <a:pPr marL="914400" indent="-9144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023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645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Notation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Halting Problem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Note on Induction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Learning Outcomes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When to Algorithm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Matchings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250" y="82834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4CF08-C253-B65B-2F05-8F8AF4137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1394-6D36-6EE7-5FF9-F0E8723D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 Fast/Too Slow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C989A6-B2CF-75A7-C20D-586132945E0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D99E81-56C5-4E0D-5C7A-53DEC91A9106}"/>
              </a:ext>
            </a:extLst>
          </p:cNvPr>
          <p:cNvSpPr txBox="1"/>
          <p:nvPr/>
        </p:nvSpPr>
        <p:spPr>
          <a:xfrm>
            <a:off x="838200" y="1930121"/>
            <a:ext cx="10515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An instructor with a big class wants live feedback from their class on if they are going </a:t>
            </a:r>
            <a:r>
              <a:rPr lang="en-US" sz="3200" b="1" dirty="0"/>
              <a:t>too fast </a:t>
            </a:r>
            <a:r>
              <a:rPr lang="en-US" sz="3200" dirty="0"/>
              <a:t>or </a:t>
            </a:r>
            <a:r>
              <a:rPr lang="en-US" sz="3200" b="1" dirty="0"/>
              <a:t>too slow</a:t>
            </a:r>
            <a:r>
              <a:rPr lang="en-US" sz="3200" dirty="0"/>
              <a:t>. To this end, the instructor decides to create a phone app that lets students vote during class on if the instructor should speed up or slow down.</a:t>
            </a:r>
          </a:p>
          <a:p>
            <a:endParaRPr lang="en-US" sz="3600" dirty="0"/>
          </a:p>
          <a:p>
            <a:r>
              <a:rPr lang="en-US" sz="3600" b="1" dirty="0"/>
              <a:t>Q3: </a:t>
            </a:r>
            <a:r>
              <a:rPr lang="en-US" sz="3600" dirty="0"/>
              <a:t>How would you go about creating this app/algorithm? 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914400" indent="-9144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4" name="Graphic 3" descr="Speedometer Low with solid fill">
            <a:extLst>
              <a:ext uri="{FF2B5EF4-FFF2-40B4-BE49-F238E27FC236}">
                <a16:creationId xmlns:a16="http://schemas.microsoft.com/office/drawing/2014/main" id="{89096335-1207-3873-710E-98CDEF8C2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5700" y="4155577"/>
            <a:ext cx="3416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BC615-C31C-2AC0-B17E-BA03C3AFF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5A45-3CA1-B592-2D7F-C99E077B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Algorithm?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E8AD4E-DEEC-45D2-190C-6C9378A16A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9B4E17-7DFA-A98A-EF68-E72783BD63AD}"/>
              </a:ext>
            </a:extLst>
          </p:cNvPr>
          <p:cNvSpPr txBox="1"/>
          <p:nvPr/>
        </p:nvSpPr>
        <p:spPr>
          <a:xfrm>
            <a:off x="838200" y="1930121"/>
            <a:ext cx="10515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a </a:t>
            </a:r>
            <a:r>
              <a:rPr lang="en-US" sz="3600" b="1" dirty="0"/>
              <a:t>problem/need/desire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Convert to formal </a:t>
            </a:r>
            <a:r>
              <a:rPr lang="en-US" sz="3600" b="1" dirty="0"/>
              <a:t>“math” </a:t>
            </a:r>
            <a:r>
              <a:rPr lang="en-US" sz="3600" dirty="0"/>
              <a:t>definition</a:t>
            </a:r>
            <a:r>
              <a:rPr lang="en-US" sz="3600" b="1" dirty="0"/>
              <a:t>: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the </a:t>
            </a:r>
            <a:r>
              <a:rPr lang="en-US" sz="3600" b="1" dirty="0"/>
              <a:t>inputs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Identify the </a:t>
            </a:r>
            <a:r>
              <a:rPr lang="en-US" sz="3600" b="1" dirty="0"/>
              <a:t>outputs/goals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3600" dirty="0"/>
              <a:t>Make</a:t>
            </a:r>
            <a:r>
              <a:rPr lang="en-US" sz="3600" b="1" dirty="0"/>
              <a:t> assumptions </a:t>
            </a:r>
            <a:r>
              <a:rPr lang="en-US" sz="3600" dirty="0"/>
              <a:t>and identify </a:t>
            </a:r>
            <a:r>
              <a:rPr lang="en-US" sz="3600" b="1" dirty="0"/>
              <a:t>limitations</a:t>
            </a:r>
            <a:r>
              <a:rPr lang="en-US" sz="3600" dirty="0"/>
              <a:t>.</a:t>
            </a:r>
            <a:endParaRPr lang="en-US" sz="3600" b="1" dirty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Design an algorithm to solve the problem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/>
              <a:t>Analyze the algorithm.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Consider wider impact of solution?!</a:t>
            </a:r>
            <a:endParaRPr lang="en-US" sz="3600" b="1" dirty="0">
              <a:solidFill>
                <a:srgbClr val="C00000"/>
              </a:solidFill>
            </a:endParaRPr>
          </a:p>
          <a:p>
            <a:pPr marL="914400" indent="-9144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570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17FC-0545-5919-28F5-9452A9362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F8CA-97C9-64ED-AB7C-2EACED97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A37044-7FC1-A86C-DBF8-5483E9A508F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C940A8A-A174-402A-354B-6946FB532575}"/>
              </a:ext>
            </a:extLst>
          </p:cNvPr>
          <p:cNvSpPr/>
          <p:nvPr/>
        </p:nvSpPr>
        <p:spPr>
          <a:xfrm>
            <a:off x="10287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CCBFEA-6DB6-F749-6393-48109F6E844F}"/>
              </a:ext>
            </a:extLst>
          </p:cNvPr>
          <p:cNvSpPr/>
          <p:nvPr/>
        </p:nvSpPr>
        <p:spPr>
          <a:xfrm>
            <a:off x="34036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06409E-6119-53AB-C6DB-60DF4D64E7BC}"/>
              </a:ext>
            </a:extLst>
          </p:cNvPr>
          <p:cNvSpPr/>
          <p:nvPr/>
        </p:nvSpPr>
        <p:spPr>
          <a:xfrm>
            <a:off x="57785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B49EE-1552-CA8C-5C53-339D1CF44EE6}"/>
              </a:ext>
            </a:extLst>
          </p:cNvPr>
          <p:cNvSpPr/>
          <p:nvPr/>
        </p:nvSpPr>
        <p:spPr>
          <a:xfrm>
            <a:off x="81534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7FA781-CCE0-D6A7-76FD-E3100EE6FE71}"/>
              </a:ext>
            </a:extLst>
          </p:cNvPr>
          <p:cNvSpPr/>
          <p:nvPr/>
        </p:nvSpPr>
        <p:spPr>
          <a:xfrm>
            <a:off x="105283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565DEC-F64D-4C83-2376-A0ADF40A479D}"/>
              </a:ext>
            </a:extLst>
          </p:cNvPr>
          <p:cNvSpPr/>
          <p:nvPr/>
        </p:nvSpPr>
        <p:spPr>
          <a:xfrm>
            <a:off x="10287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D7D84A-3621-FE1E-A89A-B871DE2A92D1}"/>
              </a:ext>
            </a:extLst>
          </p:cNvPr>
          <p:cNvSpPr/>
          <p:nvPr/>
        </p:nvSpPr>
        <p:spPr>
          <a:xfrm>
            <a:off x="34036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4365C2-316C-22E7-AE98-2D1E7514E19E}"/>
              </a:ext>
            </a:extLst>
          </p:cNvPr>
          <p:cNvSpPr/>
          <p:nvPr/>
        </p:nvSpPr>
        <p:spPr>
          <a:xfrm>
            <a:off x="57785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86E0B4-52D3-874B-27A4-B5BCEECAAE0A}"/>
              </a:ext>
            </a:extLst>
          </p:cNvPr>
          <p:cNvSpPr/>
          <p:nvPr/>
        </p:nvSpPr>
        <p:spPr>
          <a:xfrm>
            <a:off x="81534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0916BA-FB55-C87E-54BA-E433905BC5B7}"/>
              </a:ext>
            </a:extLst>
          </p:cNvPr>
          <p:cNvSpPr/>
          <p:nvPr/>
        </p:nvSpPr>
        <p:spPr>
          <a:xfrm>
            <a:off x="105283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079B70-A17F-B2CE-20ED-BD0FC2861B21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14414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1E1683-AE1D-B7F8-A21D-54B9680871F9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F7D7EA-53ED-B0A1-12F2-3E19E6A76333}"/>
              </a:ext>
            </a:extLst>
          </p:cNvPr>
          <p:cNvCxnSpPr>
            <a:cxnSpLocks/>
            <a:stCxn id="12" idx="7"/>
            <a:endCxn id="7" idx="3"/>
          </p:cNvCxnSpPr>
          <p:nvPr/>
        </p:nvCxnSpPr>
        <p:spPr>
          <a:xfrm flipV="1"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2BE57D-B6B5-3097-07E5-862FAA14A43A}"/>
              </a:ext>
            </a:extLst>
          </p:cNvPr>
          <p:cNvCxnSpPr>
            <a:cxnSpLocks/>
            <a:stCxn id="13" idx="0"/>
            <a:endCxn id="7" idx="4"/>
          </p:cNvCxnSpPr>
          <p:nvPr/>
        </p:nvCxnSpPr>
        <p:spPr>
          <a:xfrm flipV="1">
            <a:off x="38163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61BF0F-3322-B473-86A4-0F93C5DF16B0}"/>
              </a:ext>
            </a:extLst>
          </p:cNvPr>
          <p:cNvCxnSpPr>
            <a:cxnSpLocks/>
            <a:stCxn id="13" idx="6"/>
            <a:endCxn id="10" idx="3"/>
          </p:cNvCxnSpPr>
          <p:nvPr/>
        </p:nvCxnSpPr>
        <p:spPr>
          <a:xfrm flipV="1">
            <a:off x="4229100" y="2949852"/>
            <a:ext cx="4045192" cy="19838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85C379-58D5-098D-865A-AD229C59056B}"/>
              </a:ext>
            </a:extLst>
          </p:cNvPr>
          <p:cNvCxnSpPr>
            <a:cxnSpLocks/>
            <a:stCxn id="9" idx="5"/>
            <a:endCxn id="15" idx="1"/>
          </p:cNvCxnSpPr>
          <p:nvPr/>
        </p:nvCxnSpPr>
        <p:spPr>
          <a:xfrm>
            <a:off x="64831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2929E4-3ACF-E100-7BC3-DAD7DFF8984C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9410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50E143-954B-7CE8-7BE4-B490929E63E1}"/>
              </a:ext>
            </a:extLst>
          </p:cNvPr>
          <p:cNvCxnSpPr>
            <a:cxnSpLocks/>
            <a:stCxn id="10" idx="5"/>
            <a:endCxn id="16" idx="1"/>
          </p:cNvCxnSpPr>
          <p:nvPr/>
        </p:nvCxnSpPr>
        <p:spPr>
          <a:xfrm>
            <a:off x="88580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89F08B-5D83-336E-933A-5D7D8B6CCBCC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483108" y="2949852"/>
            <a:ext cx="41660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75FA7B-CA7B-F490-C26F-F7635FA4BFEF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41082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70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071D-C5C7-6238-BE34-A30324A68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702B-1FF0-8BB8-DED3-D6FE6235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76913-CD64-F88A-91AD-9D6022A4526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5AD3078-8F74-ADC3-B4D3-DC4F3D306445}"/>
              </a:ext>
            </a:extLst>
          </p:cNvPr>
          <p:cNvSpPr/>
          <p:nvPr/>
        </p:nvSpPr>
        <p:spPr>
          <a:xfrm>
            <a:off x="10287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85DD83-A6BF-2195-55EB-0278B65E74B2}"/>
              </a:ext>
            </a:extLst>
          </p:cNvPr>
          <p:cNvSpPr/>
          <p:nvPr/>
        </p:nvSpPr>
        <p:spPr>
          <a:xfrm>
            <a:off x="34036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C113D7-00B2-2DC3-E8DF-04BA388D4A5A}"/>
              </a:ext>
            </a:extLst>
          </p:cNvPr>
          <p:cNvSpPr/>
          <p:nvPr/>
        </p:nvSpPr>
        <p:spPr>
          <a:xfrm>
            <a:off x="57785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B33341-8475-69DE-FAC0-E8CA3AC1BFB8}"/>
              </a:ext>
            </a:extLst>
          </p:cNvPr>
          <p:cNvSpPr/>
          <p:nvPr/>
        </p:nvSpPr>
        <p:spPr>
          <a:xfrm>
            <a:off x="81534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02BD-8404-F27C-BE56-D576DFC9AEB2}"/>
              </a:ext>
            </a:extLst>
          </p:cNvPr>
          <p:cNvSpPr/>
          <p:nvPr/>
        </p:nvSpPr>
        <p:spPr>
          <a:xfrm>
            <a:off x="105283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050367-2C9D-09CA-22AD-D8E163CA38C2}"/>
              </a:ext>
            </a:extLst>
          </p:cNvPr>
          <p:cNvSpPr/>
          <p:nvPr/>
        </p:nvSpPr>
        <p:spPr>
          <a:xfrm>
            <a:off x="10287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2407D2-19D9-B069-E9CE-2D65ADD6F297}"/>
              </a:ext>
            </a:extLst>
          </p:cNvPr>
          <p:cNvSpPr/>
          <p:nvPr/>
        </p:nvSpPr>
        <p:spPr>
          <a:xfrm>
            <a:off x="34036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B9EEAF-2AE2-2298-D6BE-A2BDC86351EA}"/>
              </a:ext>
            </a:extLst>
          </p:cNvPr>
          <p:cNvSpPr/>
          <p:nvPr/>
        </p:nvSpPr>
        <p:spPr>
          <a:xfrm>
            <a:off x="57785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10B426-D743-C37B-0F55-C02E9E152726}"/>
              </a:ext>
            </a:extLst>
          </p:cNvPr>
          <p:cNvSpPr/>
          <p:nvPr/>
        </p:nvSpPr>
        <p:spPr>
          <a:xfrm>
            <a:off x="81534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AD1293-746C-899E-3DB4-182C3D90F294}"/>
              </a:ext>
            </a:extLst>
          </p:cNvPr>
          <p:cNvSpPr/>
          <p:nvPr/>
        </p:nvSpPr>
        <p:spPr>
          <a:xfrm>
            <a:off x="105283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1092F5-A726-4825-146A-02C116CBFC6A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14414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55EE4B-A8C9-DBC4-5E1D-DEA872662350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B4358B-2030-32F3-00D9-129EB764CAB1}"/>
              </a:ext>
            </a:extLst>
          </p:cNvPr>
          <p:cNvCxnSpPr>
            <a:cxnSpLocks/>
            <a:stCxn id="12" idx="7"/>
            <a:endCxn id="7" idx="3"/>
          </p:cNvCxnSpPr>
          <p:nvPr/>
        </p:nvCxnSpPr>
        <p:spPr>
          <a:xfrm flipV="1"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372868-4DD2-D139-EB85-8B74190B2D15}"/>
              </a:ext>
            </a:extLst>
          </p:cNvPr>
          <p:cNvCxnSpPr>
            <a:cxnSpLocks/>
            <a:stCxn id="13" idx="0"/>
            <a:endCxn id="7" idx="4"/>
          </p:cNvCxnSpPr>
          <p:nvPr/>
        </p:nvCxnSpPr>
        <p:spPr>
          <a:xfrm flipV="1">
            <a:off x="38163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290345-1438-5A40-FB1E-E1253FE81366}"/>
              </a:ext>
            </a:extLst>
          </p:cNvPr>
          <p:cNvCxnSpPr>
            <a:cxnSpLocks/>
            <a:stCxn id="13" idx="6"/>
            <a:endCxn id="10" idx="3"/>
          </p:cNvCxnSpPr>
          <p:nvPr/>
        </p:nvCxnSpPr>
        <p:spPr>
          <a:xfrm flipV="1">
            <a:off x="4229100" y="2949852"/>
            <a:ext cx="4045192" cy="19838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A13397-54A4-A8DD-F489-43F5DCF00569}"/>
              </a:ext>
            </a:extLst>
          </p:cNvPr>
          <p:cNvCxnSpPr>
            <a:cxnSpLocks/>
            <a:stCxn id="9" idx="5"/>
            <a:endCxn id="15" idx="1"/>
          </p:cNvCxnSpPr>
          <p:nvPr/>
        </p:nvCxnSpPr>
        <p:spPr>
          <a:xfrm>
            <a:off x="64831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B4E79D-3004-BCCE-12B6-1CF2544A64F4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9410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B9F326-90E7-410B-6BFF-BB6304AEB196}"/>
              </a:ext>
            </a:extLst>
          </p:cNvPr>
          <p:cNvCxnSpPr>
            <a:cxnSpLocks/>
            <a:stCxn id="10" idx="5"/>
            <a:endCxn id="16" idx="1"/>
          </p:cNvCxnSpPr>
          <p:nvPr/>
        </p:nvCxnSpPr>
        <p:spPr>
          <a:xfrm>
            <a:off x="88580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D66EEE-CEA3-F31F-4C73-B486F0474965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483108" y="2949852"/>
            <a:ext cx="41660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BE6FA0-7C10-E559-438C-F0DEBF568A9E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41082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F04BE23-4C9B-5D2C-F790-A42465BAE9F1}"/>
              </a:ext>
            </a:extLst>
          </p:cNvPr>
          <p:cNvSpPr txBox="1"/>
          <p:nvPr/>
        </p:nvSpPr>
        <p:spPr>
          <a:xfrm>
            <a:off x="867414" y="1752272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0ED37-D727-7392-872E-28DEDB65232C}"/>
              </a:ext>
            </a:extLst>
          </p:cNvPr>
          <p:cNvSpPr txBox="1"/>
          <p:nvPr/>
        </p:nvSpPr>
        <p:spPr>
          <a:xfrm rot="16200000">
            <a:off x="636262" y="346407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205063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9B9D3-BD0D-AAC9-EE0D-0D3BB17DF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9E6-F58D-B6E3-72E6-2B595110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Devs + Testers = Success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7EC596-1062-3E35-E8FF-3302F8D5E5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94D1872-921B-5330-FFFF-A34CAC7015DC}"/>
              </a:ext>
            </a:extLst>
          </p:cNvPr>
          <p:cNvSpPr/>
          <p:nvPr/>
        </p:nvSpPr>
        <p:spPr>
          <a:xfrm>
            <a:off x="10287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D0DA81-C455-5B1C-CA7D-462D0F34BAB8}"/>
              </a:ext>
            </a:extLst>
          </p:cNvPr>
          <p:cNvSpPr/>
          <p:nvPr/>
        </p:nvSpPr>
        <p:spPr>
          <a:xfrm>
            <a:off x="34036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B472FA-D5D5-9BAB-0969-76784CFDD855}"/>
              </a:ext>
            </a:extLst>
          </p:cNvPr>
          <p:cNvSpPr/>
          <p:nvPr/>
        </p:nvSpPr>
        <p:spPr>
          <a:xfrm>
            <a:off x="57785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FC037E-1771-C4B2-922A-A2F424A941BF}"/>
              </a:ext>
            </a:extLst>
          </p:cNvPr>
          <p:cNvSpPr/>
          <p:nvPr/>
        </p:nvSpPr>
        <p:spPr>
          <a:xfrm>
            <a:off x="81534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9DB22B-519B-A631-91AC-7E3298F07F9B}"/>
              </a:ext>
            </a:extLst>
          </p:cNvPr>
          <p:cNvSpPr/>
          <p:nvPr/>
        </p:nvSpPr>
        <p:spPr>
          <a:xfrm>
            <a:off x="105283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F27FB7-D855-95F3-CF93-44DA9812C14B}"/>
              </a:ext>
            </a:extLst>
          </p:cNvPr>
          <p:cNvSpPr/>
          <p:nvPr/>
        </p:nvSpPr>
        <p:spPr>
          <a:xfrm>
            <a:off x="10287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441B93-A68C-7BC4-1B37-7FDBB9EB3C68}"/>
              </a:ext>
            </a:extLst>
          </p:cNvPr>
          <p:cNvSpPr/>
          <p:nvPr/>
        </p:nvSpPr>
        <p:spPr>
          <a:xfrm>
            <a:off x="34036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CE1579-5027-C2FE-E368-33506D4BE326}"/>
              </a:ext>
            </a:extLst>
          </p:cNvPr>
          <p:cNvSpPr/>
          <p:nvPr/>
        </p:nvSpPr>
        <p:spPr>
          <a:xfrm>
            <a:off x="57785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075AB9-342F-9CE6-353C-7C05A84E65FD}"/>
              </a:ext>
            </a:extLst>
          </p:cNvPr>
          <p:cNvSpPr/>
          <p:nvPr/>
        </p:nvSpPr>
        <p:spPr>
          <a:xfrm>
            <a:off x="81534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DAE12D-8FCE-0119-C07E-FDA52AC9D1F6}"/>
              </a:ext>
            </a:extLst>
          </p:cNvPr>
          <p:cNvSpPr/>
          <p:nvPr/>
        </p:nvSpPr>
        <p:spPr>
          <a:xfrm>
            <a:off x="105283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B30DD7-4B56-3B05-5F28-540D4AF1470F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14414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B65842-B137-C578-90D6-D28E5FFDB24B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558D2A-7A62-F6E6-DDED-676364EE589C}"/>
              </a:ext>
            </a:extLst>
          </p:cNvPr>
          <p:cNvCxnSpPr>
            <a:cxnSpLocks/>
            <a:stCxn id="12" idx="7"/>
            <a:endCxn id="7" idx="3"/>
          </p:cNvCxnSpPr>
          <p:nvPr/>
        </p:nvCxnSpPr>
        <p:spPr>
          <a:xfrm flipV="1"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27F5EE-46AE-A65F-B67F-89A24298FD9F}"/>
              </a:ext>
            </a:extLst>
          </p:cNvPr>
          <p:cNvCxnSpPr>
            <a:cxnSpLocks/>
            <a:stCxn id="13" idx="0"/>
            <a:endCxn id="7" idx="4"/>
          </p:cNvCxnSpPr>
          <p:nvPr/>
        </p:nvCxnSpPr>
        <p:spPr>
          <a:xfrm flipV="1">
            <a:off x="38163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81719B-F834-CE70-E6C8-0A4AC8A5E624}"/>
              </a:ext>
            </a:extLst>
          </p:cNvPr>
          <p:cNvCxnSpPr>
            <a:cxnSpLocks/>
            <a:stCxn id="13" idx="6"/>
            <a:endCxn id="10" idx="3"/>
          </p:cNvCxnSpPr>
          <p:nvPr/>
        </p:nvCxnSpPr>
        <p:spPr>
          <a:xfrm flipV="1">
            <a:off x="4229100" y="2949852"/>
            <a:ext cx="4045192" cy="19838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EDC29D-756E-DA4F-F7E8-490445AA7D65}"/>
              </a:ext>
            </a:extLst>
          </p:cNvPr>
          <p:cNvCxnSpPr>
            <a:cxnSpLocks/>
            <a:stCxn id="9" idx="5"/>
            <a:endCxn id="15" idx="1"/>
          </p:cNvCxnSpPr>
          <p:nvPr/>
        </p:nvCxnSpPr>
        <p:spPr>
          <a:xfrm>
            <a:off x="64831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E33163-BA7F-6FF7-26CD-02035209B34B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9410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5804A9-3B28-16FE-204B-DC865B50D45A}"/>
              </a:ext>
            </a:extLst>
          </p:cNvPr>
          <p:cNvCxnSpPr>
            <a:cxnSpLocks/>
            <a:stCxn id="10" idx="5"/>
            <a:endCxn id="16" idx="1"/>
          </p:cNvCxnSpPr>
          <p:nvPr/>
        </p:nvCxnSpPr>
        <p:spPr>
          <a:xfrm>
            <a:off x="88580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CB6927-5138-2936-4162-E5FC1050A2F1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483108" y="2949852"/>
            <a:ext cx="41660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EB7BAE-4433-89D6-FD65-74B882ED1BB3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41082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803537A-C3E3-45E1-DD59-D3E8F06F4418}"/>
              </a:ext>
            </a:extLst>
          </p:cNvPr>
          <p:cNvSpPr/>
          <p:nvPr/>
        </p:nvSpPr>
        <p:spPr>
          <a:xfrm>
            <a:off x="698500" y="1816100"/>
            <a:ext cx="10998200" cy="16129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0B96F-C9FA-AA07-CFA5-998A79F2F7DB}"/>
              </a:ext>
            </a:extLst>
          </p:cNvPr>
          <p:cNvSpPr/>
          <p:nvPr/>
        </p:nvSpPr>
        <p:spPr>
          <a:xfrm>
            <a:off x="752596" y="4333616"/>
            <a:ext cx="10998200" cy="16129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A9381-E8D0-9FAB-48FF-2E1B6F150D20}"/>
              </a:ext>
            </a:extLst>
          </p:cNvPr>
          <p:cNvSpPr txBox="1"/>
          <p:nvPr/>
        </p:nvSpPr>
        <p:spPr>
          <a:xfrm rot="16200000">
            <a:off x="-289584" y="2365608"/>
            <a:ext cx="144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Testers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8B56B-E299-1A84-9F56-7C2B6E764261}"/>
              </a:ext>
            </a:extLst>
          </p:cNvPr>
          <p:cNvSpPr txBox="1"/>
          <p:nvPr/>
        </p:nvSpPr>
        <p:spPr>
          <a:xfrm rot="16200000">
            <a:off x="-22289" y="4847678"/>
            <a:ext cx="1065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Devs</a:t>
            </a:r>
          </a:p>
        </p:txBody>
      </p:sp>
    </p:spTree>
    <p:extLst>
      <p:ext uri="{BB962C8B-B14F-4D97-AF65-F5344CB8AC3E}">
        <p14:creationId xmlns:p14="http://schemas.microsoft.com/office/powerpoint/2010/main" val="324267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A4BC3-69BE-C95B-727E-6638AB360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22D7-C677-1AB3-348E-68FCA54A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395120-88BA-1E7A-1340-D3F0C4D273E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DCED3A-28FA-FF18-4BB7-7A1065AA12A1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14414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ABA0BF-681D-BB48-D600-646409B0DCC1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61553A-3D6D-6932-FAA3-03CF4B39BFDE}"/>
              </a:ext>
            </a:extLst>
          </p:cNvPr>
          <p:cNvCxnSpPr>
            <a:cxnSpLocks/>
            <a:stCxn id="12" idx="7"/>
            <a:endCxn id="7" idx="3"/>
          </p:cNvCxnSpPr>
          <p:nvPr/>
        </p:nvCxnSpPr>
        <p:spPr>
          <a:xfrm flipV="1"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617C0E-A047-96CB-F108-8C357CA51D01}"/>
              </a:ext>
            </a:extLst>
          </p:cNvPr>
          <p:cNvCxnSpPr>
            <a:cxnSpLocks/>
            <a:stCxn id="13" idx="0"/>
            <a:endCxn id="7" idx="4"/>
          </p:cNvCxnSpPr>
          <p:nvPr/>
        </p:nvCxnSpPr>
        <p:spPr>
          <a:xfrm flipV="1">
            <a:off x="38163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CBE3A8-AB34-939A-4C90-030017CBB963}"/>
              </a:ext>
            </a:extLst>
          </p:cNvPr>
          <p:cNvCxnSpPr>
            <a:cxnSpLocks/>
            <a:stCxn id="13" idx="6"/>
            <a:endCxn id="10" idx="3"/>
          </p:cNvCxnSpPr>
          <p:nvPr/>
        </p:nvCxnSpPr>
        <p:spPr>
          <a:xfrm flipV="1">
            <a:off x="4229100" y="2949852"/>
            <a:ext cx="4045192" cy="1983839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9FFBA5-E706-90F4-91C8-67007CD8469C}"/>
              </a:ext>
            </a:extLst>
          </p:cNvPr>
          <p:cNvCxnSpPr>
            <a:cxnSpLocks/>
            <a:stCxn id="9" idx="5"/>
            <a:endCxn id="15" idx="1"/>
          </p:cNvCxnSpPr>
          <p:nvPr/>
        </p:nvCxnSpPr>
        <p:spPr>
          <a:xfrm>
            <a:off x="64831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CC0865-C8FB-3A5B-464A-85F5629864F4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9410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7A4EEF-99FA-665B-9F80-3B843498D913}"/>
              </a:ext>
            </a:extLst>
          </p:cNvPr>
          <p:cNvCxnSpPr>
            <a:cxnSpLocks/>
            <a:stCxn id="10" idx="5"/>
            <a:endCxn id="16" idx="1"/>
          </p:cNvCxnSpPr>
          <p:nvPr/>
        </p:nvCxnSpPr>
        <p:spPr>
          <a:xfrm>
            <a:off x="8858008" y="2949852"/>
            <a:ext cx="1791184" cy="1691981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92CE8D-871A-C9CC-DA32-AE7F8F97528F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483108" y="2949852"/>
            <a:ext cx="4166084" cy="1691981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7BA99E-A56A-9D23-181C-EFF3C7C962B0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4108208" y="2949852"/>
            <a:ext cx="1791184" cy="1691981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F407A2-264E-DF0C-35FD-A1B17219BF36}"/>
              </a:ext>
            </a:extLst>
          </p:cNvPr>
          <p:cNvSpPr txBox="1"/>
          <p:nvPr/>
        </p:nvSpPr>
        <p:spPr>
          <a:xfrm rot="16200000">
            <a:off x="-289584" y="2365608"/>
            <a:ext cx="144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Testers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779018-48A3-D41D-389D-D66F182D7844}"/>
              </a:ext>
            </a:extLst>
          </p:cNvPr>
          <p:cNvSpPr txBox="1"/>
          <p:nvPr/>
        </p:nvSpPr>
        <p:spPr>
          <a:xfrm rot="16200000">
            <a:off x="-22289" y="4847678"/>
            <a:ext cx="1065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Devs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1C96B55-9FE6-7031-F399-F3BA33864FE6}"/>
              </a:ext>
            </a:extLst>
          </p:cNvPr>
          <p:cNvSpPr/>
          <p:nvPr/>
        </p:nvSpPr>
        <p:spPr>
          <a:xfrm>
            <a:off x="10287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CD63ED-57C0-C046-D2DE-8D36A41E5745}"/>
              </a:ext>
            </a:extLst>
          </p:cNvPr>
          <p:cNvSpPr/>
          <p:nvPr/>
        </p:nvSpPr>
        <p:spPr>
          <a:xfrm>
            <a:off x="34036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A5343E-8FB5-A970-8317-0F51AEB7A631}"/>
              </a:ext>
            </a:extLst>
          </p:cNvPr>
          <p:cNvSpPr/>
          <p:nvPr/>
        </p:nvSpPr>
        <p:spPr>
          <a:xfrm>
            <a:off x="57785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8F1BCA-6916-5D41-6448-BC33DFB27E20}"/>
              </a:ext>
            </a:extLst>
          </p:cNvPr>
          <p:cNvSpPr/>
          <p:nvPr/>
        </p:nvSpPr>
        <p:spPr>
          <a:xfrm>
            <a:off x="81534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7F3D3A-B848-D09F-CFE0-1193E4046932}"/>
              </a:ext>
            </a:extLst>
          </p:cNvPr>
          <p:cNvSpPr/>
          <p:nvPr/>
        </p:nvSpPr>
        <p:spPr>
          <a:xfrm>
            <a:off x="105283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A14879-3CFA-7C3C-7438-557B85B26691}"/>
              </a:ext>
            </a:extLst>
          </p:cNvPr>
          <p:cNvSpPr/>
          <p:nvPr/>
        </p:nvSpPr>
        <p:spPr>
          <a:xfrm>
            <a:off x="10287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119072-1CE3-7177-B1D8-59BD26C5AD4B}"/>
              </a:ext>
            </a:extLst>
          </p:cNvPr>
          <p:cNvSpPr/>
          <p:nvPr/>
        </p:nvSpPr>
        <p:spPr>
          <a:xfrm>
            <a:off x="34036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540BE0-FB38-40C5-5EEC-F58780A9EF13}"/>
              </a:ext>
            </a:extLst>
          </p:cNvPr>
          <p:cNvSpPr/>
          <p:nvPr/>
        </p:nvSpPr>
        <p:spPr>
          <a:xfrm>
            <a:off x="57785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1E4B60-50DB-1767-728E-0B5EC30ECC50}"/>
              </a:ext>
            </a:extLst>
          </p:cNvPr>
          <p:cNvSpPr/>
          <p:nvPr/>
        </p:nvSpPr>
        <p:spPr>
          <a:xfrm>
            <a:off x="81534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D4BC15-0BF8-4FD8-28CE-678EAF2EFC96}"/>
              </a:ext>
            </a:extLst>
          </p:cNvPr>
          <p:cNvSpPr/>
          <p:nvPr/>
        </p:nvSpPr>
        <p:spPr>
          <a:xfrm>
            <a:off x="105283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5D99E-C220-4551-46D4-D42883C2A487}"/>
              </a:ext>
            </a:extLst>
          </p:cNvPr>
          <p:cNvSpPr txBox="1"/>
          <p:nvPr/>
        </p:nvSpPr>
        <p:spPr>
          <a:xfrm>
            <a:off x="1028700" y="57445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Definition: A </a:t>
            </a:r>
            <a:r>
              <a:rPr lang="en-US" sz="3200" b="1" i="1" dirty="0"/>
              <a:t>matching</a:t>
            </a:r>
            <a:r>
              <a:rPr lang="en-US" sz="3200" dirty="0"/>
              <a:t> is a collection of edges such that no two share a node. </a:t>
            </a:r>
          </a:p>
        </p:txBody>
      </p:sp>
    </p:spTree>
    <p:extLst>
      <p:ext uri="{BB962C8B-B14F-4D97-AF65-F5344CB8AC3E}">
        <p14:creationId xmlns:p14="http://schemas.microsoft.com/office/powerpoint/2010/main" val="181498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BC94C-03BA-A1AE-5C47-672C1E85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196A-03AA-5A97-26F7-D107D160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Perfect Matching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EE7C92-2947-9D20-5446-D79F3A5B221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5DB073-249F-0BB4-9AA3-8C5E711FBBA3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14414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593D30-3622-6897-DA7B-97A3D4E22822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141E01-9BF9-0A25-2CF1-1F5FD0CE73D1}"/>
              </a:ext>
            </a:extLst>
          </p:cNvPr>
          <p:cNvCxnSpPr>
            <a:cxnSpLocks/>
            <a:stCxn id="12" idx="7"/>
            <a:endCxn id="7" idx="3"/>
          </p:cNvCxnSpPr>
          <p:nvPr/>
        </p:nvCxnSpPr>
        <p:spPr>
          <a:xfrm flipV="1">
            <a:off x="1733308" y="2949852"/>
            <a:ext cx="1791184" cy="1691981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3BA386-383C-CBAF-912F-6BAFDCA6B7B2}"/>
              </a:ext>
            </a:extLst>
          </p:cNvPr>
          <p:cNvCxnSpPr>
            <a:cxnSpLocks/>
            <a:stCxn id="13" idx="0"/>
            <a:endCxn id="7" idx="4"/>
          </p:cNvCxnSpPr>
          <p:nvPr/>
        </p:nvCxnSpPr>
        <p:spPr>
          <a:xfrm flipV="1">
            <a:off x="3816350" y="3070744"/>
            <a:ext cx="0" cy="14501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4BA12F-E1AE-3D91-53D6-630EC7064543}"/>
              </a:ext>
            </a:extLst>
          </p:cNvPr>
          <p:cNvCxnSpPr>
            <a:cxnSpLocks/>
            <a:stCxn id="13" idx="6"/>
            <a:endCxn id="10" idx="3"/>
          </p:cNvCxnSpPr>
          <p:nvPr/>
        </p:nvCxnSpPr>
        <p:spPr>
          <a:xfrm flipV="1">
            <a:off x="4229100" y="2949852"/>
            <a:ext cx="4045192" cy="1983839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9B392D-1A30-F32E-6531-4FE849114F35}"/>
              </a:ext>
            </a:extLst>
          </p:cNvPr>
          <p:cNvCxnSpPr>
            <a:cxnSpLocks/>
            <a:stCxn id="9" idx="5"/>
            <a:endCxn id="15" idx="1"/>
          </p:cNvCxnSpPr>
          <p:nvPr/>
        </p:nvCxnSpPr>
        <p:spPr>
          <a:xfrm>
            <a:off x="64831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6A5D9B-C2C5-3509-3597-D4B7F942E0C3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941050" y="3070744"/>
            <a:ext cx="0" cy="1450197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181312-CF35-72A9-1EB9-2BB5FDF4D5F6}"/>
              </a:ext>
            </a:extLst>
          </p:cNvPr>
          <p:cNvCxnSpPr>
            <a:cxnSpLocks/>
            <a:stCxn id="10" idx="5"/>
            <a:endCxn id="16" idx="1"/>
          </p:cNvCxnSpPr>
          <p:nvPr/>
        </p:nvCxnSpPr>
        <p:spPr>
          <a:xfrm>
            <a:off x="8858008" y="2949852"/>
            <a:ext cx="17911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9D511B-0B5B-E247-6E72-7F5B07967DA9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483108" y="2949852"/>
            <a:ext cx="4166084" cy="1691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DD9232-5506-CB42-308F-35952DC8D70C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4108208" y="2949852"/>
            <a:ext cx="1791184" cy="1691981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902AC4-056D-812A-F9C6-E08A02A199EC}"/>
              </a:ext>
            </a:extLst>
          </p:cNvPr>
          <p:cNvSpPr txBox="1"/>
          <p:nvPr/>
        </p:nvSpPr>
        <p:spPr>
          <a:xfrm rot="16200000">
            <a:off x="-289584" y="2365608"/>
            <a:ext cx="144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Testers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E4A609-3460-BB21-7F90-0A0B482BBBE0}"/>
              </a:ext>
            </a:extLst>
          </p:cNvPr>
          <p:cNvSpPr txBox="1"/>
          <p:nvPr/>
        </p:nvSpPr>
        <p:spPr>
          <a:xfrm rot="16200000">
            <a:off x="-22289" y="4847678"/>
            <a:ext cx="1065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Devs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DD9DAF-A2F7-2225-80CC-D136BDD6C9C4}"/>
              </a:ext>
            </a:extLst>
          </p:cNvPr>
          <p:cNvSpPr/>
          <p:nvPr/>
        </p:nvSpPr>
        <p:spPr>
          <a:xfrm>
            <a:off x="10287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312A3E-3305-85EE-489A-75767C734F40}"/>
              </a:ext>
            </a:extLst>
          </p:cNvPr>
          <p:cNvSpPr/>
          <p:nvPr/>
        </p:nvSpPr>
        <p:spPr>
          <a:xfrm>
            <a:off x="34036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992288-48EE-5B9B-4444-3E5A6BAE34DD}"/>
              </a:ext>
            </a:extLst>
          </p:cNvPr>
          <p:cNvSpPr/>
          <p:nvPr/>
        </p:nvSpPr>
        <p:spPr>
          <a:xfrm>
            <a:off x="57785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A2AFC1-3EFE-724F-F370-E9152D8996B3}"/>
              </a:ext>
            </a:extLst>
          </p:cNvPr>
          <p:cNvSpPr/>
          <p:nvPr/>
        </p:nvSpPr>
        <p:spPr>
          <a:xfrm>
            <a:off x="81534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09688F-A83E-A909-0CCC-D1C61A57ED11}"/>
              </a:ext>
            </a:extLst>
          </p:cNvPr>
          <p:cNvSpPr/>
          <p:nvPr/>
        </p:nvSpPr>
        <p:spPr>
          <a:xfrm>
            <a:off x="10528300" y="224524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02C3B6-38F8-7ABF-4090-F1006450A771}"/>
              </a:ext>
            </a:extLst>
          </p:cNvPr>
          <p:cNvSpPr/>
          <p:nvPr/>
        </p:nvSpPr>
        <p:spPr>
          <a:xfrm>
            <a:off x="10287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713664-C81E-4B14-5A81-DCBCA61F6249}"/>
              </a:ext>
            </a:extLst>
          </p:cNvPr>
          <p:cNvSpPr/>
          <p:nvPr/>
        </p:nvSpPr>
        <p:spPr>
          <a:xfrm>
            <a:off x="34036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BDED05-E8EE-F423-A808-6DDC2CA48835}"/>
              </a:ext>
            </a:extLst>
          </p:cNvPr>
          <p:cNvSpPr/>
          <p:nvPr/>
        </p:nvSpPr>
        <p:spPr>
          <a:xfrm>
            <a:off x="57785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E9A2FA-F45B-0B1E-15A7-7EDFD310FA6C}"/>
              </a:ext>
            </a:extLst>
          </p:cNvPr>
          <p:cNvSpPr/>
          <p:nvPr/>
        </p:nvSpPr>
        <p:spPr>
          <a:xfrm>
            <a:off x="81534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6CD044-6D49-E70D-D959-FC39C547D0A2}"/>
              </a:ext>
            </a:extLst>
          </p:cNvPr>
          <p:cNvSpPr/>
          <p:nvPr/>
        </p:nvSpPr>
        <p:spPr>
          <a:xfrm>
            <a:off x="10528300" y="4520941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5596F3-0FD1-35FC-F1AF-13653ABD40CE}"/>
              </a:ext>
            </a:extLst>
          </p:cNvPr>
          <p:cNvSpPr txBox="1"/>
          <p:nvPr/>
        </p:nvSpPr>
        <p:spPr>
          <a:xfrm>
            <a:off x="1028700" y="57445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Definition: A </a:t>
            </a:r>
            <a:r>
              <a:rPr lang="en-US" sz="3200" b="1" i="1" dirty="0"/>
              <a:t>perfect</a:t>
            </a:r>
            <a:r>
              <a:rPr lang="en-US" sz="3200" dirty="0"/>
              <a:t> </a:t>
            </a:r>
            <a:r>
              <a:rPr lang="en-US" sz="3200" b="1" i="1" dirty="0"/>
              <a:t>matching</a:t>
            </a:r>
            <a:r>
              <a:rPr lang="en-US" sz="3200" dirty="0"/>
              <a:t> is a matching such that every node is incident to an edge. </a:t>
            </a:r>
          </a:p>
        </p:txBody>
      </p:sp>
    </p:spTree>
    <p:extLst>
      <p:ext uri="{BB962C8B-B14F-4D97-AF65-F5344CB8AC3E}">
        <p14:creationId xmlns:p14="http://schemas.microsoft.com/office/powerpoint/2010/main" val="403565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838200" y="1690688"/>
            <a:ext cx="52578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Office Hours Posted Soon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Complete Syllabus Quiz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HW0 is Due on Tuesday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Next Week Project Talk</a:t>
            </a: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16AD6-22B9-46D1-96FE-0B4239E73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E70A-AA29-9783-2203-511C3FF2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25D9F7-3114-C908-65F3-3A5EAD13A7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white paper with black text and blue text&#10;&#10;AI-generated content may be incorrect.">
            <a:extLst>
              <a:ext uri="{FF2B5EF4-FFF2-40B4-BE49-F238E27FC236}">
                <a16:creationId xmlns:a16="http://schemas.microsoft.com/office/drawing/2014/main" id="{7CE805E7-5DF8-CBF6-5159-B9B7C25B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" y="1690688"/>
            <a:ext cx="12147098" cy="4425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AEE54-998C-FEE3-0E1A-95935A17C620}"/>
              </a:ext>
            </a:extLst>
          </p:cNvPr>
          <p:cNvSpPr/>
          <p:nvPr/>
        </p:nvSpPr>
        <p:spPr>
          <a:xfrm>
            <a:off x="4466897" y="5822731"/>
            <a:ext cx="1902372" cy="29340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12B51-5F58-3092-1438-3AE8335AD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F6AA-2986-F9D9-3008-431E0B45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E06D-A05D-7A09-82F1-39C656E47F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5D7468-7891-55FA-D4B8-B080FFAC4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12198996" cy="61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9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9A621-9648-C557-B24C-75AF4E23C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59BA-6F89-6BF4-715C-55D3FAFF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 2.0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1223FB-1C17-E5F9-EDB1-CA135880C6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eb design outline">
            <a:extLst>
              <a:ext uri="{FF2B5EF4-FFF2-40B4-BE49-F238E27FC236}">
                <a16:creationId xmlns:a16="http://schemas.microsoft.com/office/drawing/2014/main" id="{A79BA3C4-1E68-B0AA-7A9B-BCDDE4ED9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094" y="3198919"/>
            <a:ext cx="1566110" cy="15661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6DD968-B6A1-A944-ED9D-D2D963F8EDC5}"/>
              </a:ext>
            </a:extLst>
          </p:cNvPr>
          <p:cNvGrpSpPr/>
          <p:nvPr/>
        </p:nvGrpSpPr>
        <p:grpSpPr>
          <a:xfrm>
            <a:off x="4641272" y="3198919"/>
            <a:ext cx="2937164" cy="2937164"/>
            <a:chOff x="7820526" y="2406316"/>
            <a:chExt cx="3657600" cy="3657600"/>
          </a:xfrm>
        </p:grpSpPr>
        <p:pic>
          <p:nvPicPr>
            <p:cNvPr id="14" name="Graphic 13" descr="Processor outline">
              <a:extLst>
                <a:ext uri="{FF2B5EF4-FFF2-40B4-BE49-F238E27FC236}">
                  <a16:creationId xmlns:a16="http://schemas.microsoft.com/office/drawing/2014/main" id="{FB707292-DA0E-BA30-0CFB-963D3739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20526" y="2406316"/>
              <a:ext cx="1215190" cy="12151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1E2EFD-948C-5BF6-C2E5-E6E997F17D35}"/>
                </a:ext>
              </a:extLst>
            </p:cNvPr>
            <p:cNvSpPr/>
            <p:nvPr/>
          </p:nvSpPr>
          <p:spPr>
            <a:xfrm>
              <a:off x="7820526" y="2406316"/>
              <a:ext cx="3657600" cy="3657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519B51-3CA9-4C0E-88DF-9B144F0E6D36}"/>
                  </a:ext>
                </a:extLst>
              </p:cNvPr>
              <p:cNvSpPr txBox="1"/>
              <p:nvPr/>
            </p:nvSpPr>
            <p:spPr>
              <a:xfrm>
                <a:off x="595604" y="1747518"/>
                <a:ext cx="96429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Input: </a:t>
                </a:r>
                <a:r>
                  <a:rPr lang="en-US" sz="2800" dirty="0"/>
                  <a:t>A Program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and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dirty="0"/>
                  <a:t>Output: </a:t>
                </a:r>
                <a:r>
                  <a:rPr lang="en-US" sz="2800" dirty="0"/>
                  <a:t>True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terminates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Otherwise, false.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519B51-3CA9-4C0E-88DF-9B144F0E6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4" y="1747518"/>
                <a:ext cx="9642905" cy="954107"/>
              </a:xfrm>
              <a:prstGeom prst="rect">
                <a:avLst/>
              </a:prstGeom>
              <a:blipFill>
                <a:blip r:embed="rId7"/>
                <a:stretch>
                  <a:fillRect l="-1447" t="-657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C1F757-6840-5B37-A635-90BAC498256B}"/>
              </a:ext>
            </a:extLst>
          </p:cNvPr>
          <p:cNvCxnSpPr/>
          <p:nvPr/>
        </p:nvCxnSpPr>
        <p:spPr>
          <a:xfrm>
            <a:off x="2106806" y="4667501"/>
            <a:ext cx="22444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994282-89E0-925A-B71D-520FBFE925CB}"/>
              </a:ext>
            </a:extLst>
          </p:cNvPr>
          <p:cNvCxnSpPr>
            <a:cxnSpLocks/>
          </p:cNvCxnSpPr>
          <p:nvPr/>
        </p:nvCxnSpPr>
        <p:spPr>
          <a:xfrm>
            <a:off x="7757641" y="3914716"/>
            <a:ext cx="66592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7AFE42-8A0E-C687-7228-332743422370}"/>
                  </a:ext>
                </a:extLst>
              </p:cNvPr>
              <p:cNvSpPr txBox="1"/>
              <p:nvPr/>
            </p:nvSpPr>
            <p:spPr>
              <a:xfrm>
                <a:off x="219442" y="2903779"/>
                <a:ext cx="1788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Program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7AFE42-8A0E-C687-7228-33274342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42" y="2903779"/>
                <a:ext cx="1788503" cy="523220"/>
              </a:xfrm>
              <a:prstGeom prst="rect">
                <a:avLst/>
              </a:prstGeom>
              <a:blipFill>
                <a:blip r:embed="rId8"/>
                <a:stretch>
                  <a:fillRect l="-7092" t="-11905" r="-7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E4F4B-9C75-2F88-AB35-B4712283748E}"/>
                  </a:ext>
                </a:extLst>
              </p:cNvPr>
              <p:cNvSpPr txBox="1"/>
              <p:nvPr/>
            </p:nvSpPr>
            <p:spPr>
              <a:xfrm>
                <a:off x="5101529" y="6136083"/>
                <a:ext cx="2078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E4F4B-9C75-2F88-AB35-B471228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529" y="6136083"/>
                <a:ext cx="2078389" cy="523220"/>
              </a:xfrm>
              <a:prstGeom prst="rect">
                <a:avLst/>
              </a:prstGeom>
              <a:blipFill>
                <a:blip r:embed="rId9"/>
                <a:stretch>
                  <a:fillRect l="-6061" t="-11905" r="-121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BBBFCE-62B1-7138-8466-DFC43CD38D7C}"/>
              </a:ext>
            </a:extLst>
          </p:cNvPr>
          <p:cNvCxnSpPr>
            <a:cxnSpLocks/>
          </p:cNvCxnSpPr>
          <p:nvPr/>
        </p:nvCxnSpPr>
        <p:spPr>
          <a:xfrm>
            <a:off x="7757641" y="5651028"/>
            <a:ext cx="66592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1B9AD8-24B5-2086-A05A-418F96CA4BE9}"/>
                  </a:ext>
                </a:extLst>
              </p:cNvPr>
              <p:cNvSpPr txBox="1"/>
              <p:nvPr/>
            </p:nvSpPr>
            <p:spPr>
              <a:xfrm>
                <a:off x="8602769" y="3633156"/>
                <a:ext cx="33287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True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terminates on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1B9AD8-24B5-2086-A05A-418F96CA4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769" y="3633156"/>
                <a:ext cx="3328725" cy="954107"/>
              </a:xfrm>
              <a:prstGeom prst="rect">
                <a:avLst/>
              </a:prstGeom>
              <a:blipFill>
                <a:blip r:embed="rId10"/>
                <a:stretch>
                  <a:fillRect l="-3802" t="-7895" r="-38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D78087-D5D9-57AD-4F6F-E61E8586AF43}"/>
                  </a:ext>
                </a:extLst>
              </p:cNvPr>
              <p:cNvSpPr txBox="1"/>
              <p:nvPr/>
            </p:nvSpPr>
            <p:spPr>
              <a:xfrm>
                <a:off x="8574146" y="5181976"/>
                <a:ext cx="34931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False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does not terminates on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D78087-D5D9-57AD-4F6F-E61E8586A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146" y="5181976"/>
                <a:ext cx="3493163" cy="954107"/>
              </a:xfrm>
              <a:prstGeom prst="rect">
                <a:avLst/>
              </a:prstGeom>
              <a:blipFill>
                <a:blip r:embed="rId11"/>
                <a:stretch>
                  <a:fillRect l="-3623" t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0" descr="Question Mark outline">
            <a:extLst>
              <a:ext uri="{FF2B5EF4-FFF2-40B4-BE49-F238E27FC236}">
                <a16:creationId xmlns:a16="http://schemas.microsoft.com/office/drawing/2014/main" id="{F99F8F28-B5FB-6B4A-77B2-D017B27C81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75475" y="3351523"/>
            <a:ext cx="2641049" cy="264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3D8B20-40C1-80F5-584F-AEFD0CCF3744}"/>
                  </a:ext>
                </a:extLst>
              </p:cNvPr>
              <p:cNvSpPr txBox="1"/>
              <p:nvPr/>
            </p:nvSpPr>
            <p:spPr>
              <a:xfrm>
                <a:off x="971096" y="4583910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3D8B20-40C1-80F5-584F-AEFD0CCF3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96" y="4583910"/>
                <a:ext cx="52610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Morse Code outline">
            <a:extLst>
              <a:ext uri="{FF2B5EF4-FFF2-40B4-BE49-F238E27FC236}">
                <a16:creationId xmlns:a16="http://schemas.microsoft.com/office/drawing/2014/main" id="{EBB7C968-7269-EE35-6C6C-CA2FDC2CBC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9442" y="4927062"/>
            <a:ext cx="1503308" cy="15033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E3037E-94A6-B05A-CF65-F3EB60B79053}"/>
                  </a:ext>
                </a:extLst>
              </p:cNvPr>
              <p:cNvSpPr txBox="1"/>
              <p:nvPr/>
            </p:nvSpPr>
            <p:spPr>
              <a:xfrm>
                <a:off x="319855" y="6083973"/>
                <a:ext cx="18285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E3037E-94A6-B05A-CF65-F3EB60B7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55" y="6083973"/>
                <a:ext cx="1828585" cy="523220"/>
              </a:xfrm>
              <a:prstGeom prst="rect">
                <a:avLst/>
              </a:prstGeom>
              <a:blipFill>
                <a:blip r:embed="rId17"/>
                <a:stretch>
                  <a:fillRect l="-6207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7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EA464-5B7C-C54F-D7B6-A0539894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CFCE-C0D7-DBD9-61C8-00650FDF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Halting Problem 2.0 is “impossible”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78F71E-B0B6-CC18-69BA-CE6E472C10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8622F1F-2E44-917B-D739-19D574C684EE}"/>
              </a:ext>
            </a:extLst>
          </p:cNvPr>
          <p:cNvSpPr txBox="1"/>
          <p:nvPr/>
        </p:nvSpPr>
        <p:spPr>
          <a:xfrm>
            <a:off x="838200" y="1930121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Theorem: </a:t>
            </a:r>
            <a:r>
              <a:rPr lang="en-US" sz="5400" dirty="0"/>
              <a:t>There exist no algorithm/program that will always halt and will always correctly </a:t>
            </a:r>
            <a:r>
              <a:rPr lang="en-US" sz="5400" i="1" dirty="0"/>
              <a:t>decide</a:t>
            </a:r>
            <a:r>
              <a:rPr lang="en-US" sz="5400" dirty="0"/>
              <a:t> Halting Problem 2.0. </a:t>
            </a:r>
          </a:p>
        </p:txBody>
      </p:sp>
    </p:spTree>
    <p:extLst>
      <p:ext uri="{BB962C8B-B14F-4D97-AF65-F5344CB8AC3E}">
        <p14:creationId xmlns:p14="http://schemas.microsoft.com/office/powerpoint/2010/main" val="196891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58AAD-719E-7AAA-6ED4-4B0911C86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4106-2A8E-B9D2-E988-61B74948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(by contradiction)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1C2563-A367-32FB-040D-797FE1732F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F61BD2-565F-7F5F-27A2-FC1D50D236C7}"/>
              </a:ext>
            </a:extLst>
          </p:cNvPr>
          <p:cNvSpPr txBox="1"/>
          <p:nvPr/>
        </p:nvSpPr>
        <p:spPr>
          <a:xfrm>
            <a:off x="838200" y="1930121"/>
            <a:ext cx="10515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/>
              <a:t>Assume the opposite: There is a problem that solves Halting Problem 2.0. Call this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magic(P,I)</a:t>
            </a:r>
            <a:r>
              <a:rPr lang="en-US" sz="3600" dirty="0"/>
              <a:t>. 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3600" dirty="0"/>
              <a:t>It must always return something.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3600" dirty="0"/>
              <a:t>It must always return the right answer.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Use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magic</a:t>
            </a:r>
            <a:r>
              <a:rPr lang="en-US" sz="3600" dirty="0">
                <a:cs typeface="Courier New" panose="02070309020205020404" pitchFamily="49" charset="0"/>
              </a:rPr>
              <a:t> to construct a </a:t>
            </a:r>
            <a:r>
              <a:rPr lang="en-US" sz="3600" b="1" dirty="0">
                <a:cs typeface="Courier New" panose="02070309020205020404" pitchFamily="49" charset="0"/>
              </a:rPr>
              <a:t>contradiction</a:t>
            </a:r>
            <a:r>
              <a:rPr lang="en-US" sz="3600" dirty="0">
                <a:cs typeface="Courier New" panose="02070309020205020404" pitchFamily="49" charset="0"/>
              </a:rPr>
              <a:t>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>
                <a:cs typeface="Courier New" panose="02070309020205020404" pitchFamily="49" charset="0"/>
              </a:rPr>
              <a:t>Conclude that original assumption was wrong.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7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B9CC-4740-A07E-6272-DD6B8A9E0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6768-AEDA-CDCB-A22F-022A1E09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keep using that word…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3405EB-8084-3089-E4A4-CD242657C2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7BEF56-147D-BBAD-FF85-B3A908B92408}"/>
              </a:ext>
            </a:extLst>
          </p:cNvPr>
          <p:cNvSpPr txBox="1"/>
          <p:nvPr/>
        </p:nvSpPr>
        <p:spPr>
          <a:xfrm>
            <a:off x="838198" y="1747518"/>
            <a:ext cx="1012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Q1: </a:t>
            </a:r>
            <a:r>
              <a:rPr lang="en-US" sz="4000" dirty="0"/>
              <a:t>What is a contradiction?</a:t>
            </a:r>
          </a:p>
        </p:txBody>
      </p:sp>
      <p:pic>
        <p:nvPicPr>
          <p:cNvPr id="26" name="Graphic 25" descr="Questions outline">
            <a:extLst>
              <a:ext uri="{FF2B5EF4-FFF2-40B4-BE49-F238E27FC236}">
                <a16:creationId xmlns:a16="http://schemas.microsoft.com/office/drawing/2014/main" id="{E1BFF25B-6771-73B9-A237-61FA3805F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8798" y="4114798"/>
            <a:ext cx="2743202" cy="2743202"/>
          </a:xfrm>
          <a:prstGeom prst="rect">
            <a:avLst/>
          </a:prstGeom>
        </p:spPr>
      </p:pic>
      <p:pic>
        <p:nvPicPr>
          <p:cNvPr id="1026" name="Picture 2" descr="Principle of Explosion">
            <a:extLst>
              <a:ext uri="{FF2B5EF4-FFF2-40B4-BE49-F238E27FC236}">
                <a16:creationId xmlns:a16="http://schemas.microsoft.com/office/drawing/2014/main" id="{EE003B48-EEBD-3C9A-C5FC-7F453695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0" y="2514598"/>
            <a:ext cx="9398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438DB-0517-18A9-79ED-0060A87AA855}"/>
              </a:ext>
            </a:extLst>
          </p:cNvPr>
          <p:cNvSpPr txBox="1"/>
          <p:nvPr/>
        </p:nvSpPr>
        <p:spPr>
          <a:xfrm>
            <a:off x="595605" y="577419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96A8C8"/>
                </a:solidFill>
                <a:effectLst/>
                <a:latin typeface="Lucida"/>
                <a:hlinkClick r:id="rId6"/>
              </a:rPr>
              <a:t>https://xkcd.com/704/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1015</Words>
  <Application>Microsoft Macintosh PowerPoint</Application>
  <PresentationFormat>Widescreen</PresentationFormat>
  <Paragraphs>146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Garamond</vt:lpstr>
      <vt:lpstr>Lucida</vt:lpstr>
      <vt:lpstr>Office Theme</vt:lpstr>
      <vt:lpstr>CSE 331:  Algorithms &amp; Complexity</vt:lpstr>
      <vt:lpstr>Schedule</vt:lpstr>
      <vt:lpstr>Course Updates</vt:lpstr>
      <vt:lpstr>Notation</vt:lpstr>
      <vt:lpstr>Notation</vt:lpstr>
      <vt:lpstr>Halting Problem 2.0</vt:lpstr>
      <vt:lpstr>Halting Problem 2.0 is “impossible” </vt:lpstr>
      <vt:lpstr>Proof (by contradiction)</vt:lpstr>
      <vt:lpstr>You keep using that word…</vt:lpstr>
      <vt:lpstr>Proof (by contradiction)</vt:lpstr>
      <vt:lpstr>Proof (by contradiction)</vt:lpstr>
      <vt:lpstr>Prime Numbers</vt:lpstr>
      <vt:lpstr>Prime Numbers</vt:lpstr>
      <vt:lpstr>Proof by Induction </vt:lpstr>
      <vt:lpstr>Proof by Induction </vt:lpstr>
      <vt:lpstr>Learning Outcomes</vt:lpstr>
      <vt:lpstr>Learning Outcomes</vt:lpstr>
      <vt:lpstr>When to Algorithm? </vt:lpstr>
      <vt:lpstr>When to Algorithm? </vt:lpstr>
      <vt:lpstr>Too Fast/Too Slow</vt:lpstr>
      <vt:lpstr>When to Algorithm? </vt:lpstr>
      <vt:lpstr>Graphs</vt:lpstr>
      <vt:lpstr>Graphs</vt:lpstr>
      <vt:lpstr>Devs + Testers = Success</vt:lpstr>
      <vt:lpstr>Matching</vt:lpstr>
      <vt:lpstr>Perfect Matching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2025-08-28T16:51:07Z</dcterms:created>
  <dcterms:modified xsi:type="dcterms:W3CDTF">2025-08-29T20:55:46Z</dcterms:modified>
</cp:coreProperties>
</file>