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571" r:id="rId2"/>
    <p:sldId id="323" r:id="rId3"/>
    <p:sldId id="329" r:id="rId4"/>
    <p:sldId id="885" r:id="rId5"/>
    <p:sldId id="886" r:id="rId6"/>
    <p:sldId id="887" r:id="rId7"/>
    <p:sldId id="888" r:id="rId8"/>
    <p:sldId id="889" r:id="rId9"/>
    <p:sldId id="890" r:id="rId10"/>
    <p:sldId id="892" r:id="rId11"/>
    <p:sldId id="893" r:id="rId12"/>
    <p:sldId id="894" r:id="rId13"/>
    <p:sldId id="895" r:id="rId14"/>
    <p:sldId id="896" r:id="rId15"/>
    <p:sldId id="897" r:id="rId16"/>
    <p:sldId id="898" r:id="rId17"/>
    <p:sldId id="899" r:id="rId18"/>
    <p:sldId id="900" r:id="rId19"/>
    <p:sldId id="901" r:id="rId20"/>
    <p:sldId id="902" r:id="rId21"/>
    <p:sldId id="903" r:id="rId22"/>
    <p:sldId id="904" r:id="rId23"/>
    <p:sldId id="905" r:id="rId24"/>
    <p:sldId id="907" r:id="rId25"/>
    <p:sldId id="908" r:id="rId26"/>
    <p:sldId id="909" r:id="rId27"/>
    <p:sldId id="910" r:id="rId28"/>
    <p:sldId id="911" r:id="rId29"/>
    <p:sldId id="912" r:id="rId30"/>
    <p:sldId id="913" r:id="rId31"/>
    <p:sldId id="914" r:id="rId32"/>
    <p:sldId id="915" r:id="rId33"/>
    <p:sldId id="916" r:id="rId34"/>
    <p:sldId id="917" r:id="rId35"/>
    <p:sldId id="918" r:id="rId36"/>
    <p:sldId id="919" r:id="rId37"/>
    <p:sldId id="920" r:id="rId38"/>
    <p:sldId id="921" r:id="rId39"/>
    <p:sldId id="922" r:id="rId40"/>
    <p:sldId id="923" r:id="rId41"/>
    <p:sldId id="924" r:id="rId42"/>
    <p:sldId id="925" r:id="rId43"/>
    <p:sldId id="926" r:id="rId44"/>
    <p:sldId id="927" r:id="rId45"/>
    <p:sldId id="929" r:id="rId46"/>
    <p:sldId id="928" r:id="rId47"/>
    <p:sldId id="930" r:id="rId48"/>
    <p:sldId id="931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C934F6-C356-684A-9FBD-03514F0065C4}" v="83" dt="2025-10-20T20:20:08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5B509-7F6D-3F49-98A2-8D9BA36862B6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59C49-EE72-4746-9B4A-4AF40DA0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7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6EFCA-A7FA-50FD-ED8C-39E8D343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E1C71-F95D-B3F8-C3F1-9B4426640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B8E2B-0280-9D7E-6A53-086144AB3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8ADF2-86B4-A8D1-BAE5-936B2BBDB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2D6F3-7539-8602-170B-AC0C51B1A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618246-4C85-C396-F44B-7EB54CBA1F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DAD779-87D5-2F93-D311-B17DD08F4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0B971-3A08-0F47-D0C8-38F39E0F22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C788F-15F2-B62F-2833-C47B8B88A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2C15F9-B0A2-21D8-AB1E-F38214DE0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A49AA4-E6AD-A549-991E-8B487BF3D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B3237-A83A-B3CF-FB84-CCC4738D46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62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00214-E42D-E4CD-70FC-4DC240D86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6E110C-0BB0-9B9E-980E-2F4F055B4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33DAF-9F35-9239-F113-50C2AAD8B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06054-C54A-B046-5F45-A460FD08B8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19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054EB-DEF7-47B5-CF0A-629EEB0B6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DBB8D9-E45F-1496-078D-4D368413E6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708215-CFBF-36EB-EE56-AAE792D6AF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B02D2-076F-8C38-C953-F2C4BAFD64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80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EE131-07BE-4DC0-8D68-0C0AEBD87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040097-E9FA-7FD8-B709-36B2AE9EC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A4485F-6099-BAE0-F0D0-0F52625B43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7E94A-FFBD-BCF2-9EF1-7F262D193C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04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2EA66-ABA3-C79F-60C9-79EC2E69C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D52751-9EE8-2A3F-8DE5-53DB6076BB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EA8DB6-BD43-BD13-5637-26F81043F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5A106-2EB4-2B49-A7C2-04ACBF79CF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03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1943B-7F7E-C5BC-D77A-9598F9A88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ED0059-95EE-E3FF-D7F0-7EF32D55D0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FDA4F2-A101-D15C-F933-125529C3E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A19BC-70B1-227D-C5BA-F29C75F1A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43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D2037-2EF2-B6FE-22FD-624C1093C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D067A3-A4E4-D400-B0E3-30BCBA387A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442563-9730-7476-84F8-3B6876784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FB094-FBE8-D3BA-3F44-99A62EA68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34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AEAE5-A9CD-1BFE-4632-B7FEBB137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A1BDAC-D9C6-ABE5-D31A-D3F69B31C6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B46C3F-1AAC-2D67-0CC6-1CDDCE8513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4CD01-1AAD-F842-6FB5-B691C5722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69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11C60-BCEB-D909-3E93-FB4D46E50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2DEA95-7DAA-4532-1D93-D81A6497CB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241D86-3D99-9353-7D59-14BE00153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48B48-F7D8-AA4F-53A7-DA7FADD6A5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4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27139-8BFE-926F-A718-56AFECD43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5A78A-DEE3-000B-F112-14D474DBD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89723-3C53-AEDC-4E32-8EC23B99B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396C-5842-7FC1-435F-3573466CF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9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540B4-FDDD-9F3E-7251-0372299B4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F84122-BEAD-6E16-7B88-BDAEF6E9B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6DD060-25BD-F4BA-DA94-EF8AC5709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B780F-4A33-67FA-3C1C-B47D958277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3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C23B0-787E-A4DA-7CDD-69B37908D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946E69-F758-A967-D46C-D8EC63DB34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47230E-D19A-9E7E-BBDF-FDFB81BB8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3204B-CE80-A90E-78AC-45D7647953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18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DCF08-CDF1-D530-A03C-6BA9D79CA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0600A0-620C-92B5-4A42-BBBB4FA4A0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7EEAF4-767E-4B12-FFCC-63FC58D22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922D6-81FC-BD59-EF0A-A8CA4DBAA2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67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C6A58-FE87-C78C-0B47-55503A519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0726C5-3FB7-375E-6E7F-9ABC8DCAEA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9CCC6E-6B0A-95CA-2306-58FE06F32E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19EA8-0AE4-D7DB-9CCF-B2708DEB7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96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68256-EAE7-C4A7-97BC-18A249666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F5FB7C-624E-EC47-5BB2-9EFEA4EF68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D2A4E1-BC86-AEF0-FF78-1868061DB2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4BCDB-EEA2-547D-6300-ECC42A1271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99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66C9F-B41C-0A5B-DE05-10C00C277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F408A5-28F5-976C-0E17-37FB3980D7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6C4463-953A-E639-4E8C-0F42C7CA3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7DB22-1F31-3802-AFBB-88802A4F6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95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1A9A3-21EF-73BA-FDD5-0848B58B5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3D965D-1C2D-D38D-2A7E-DA5E1A1447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84CD2D-9A46-2515-846F-03DAE4A41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B2AE2-574C-249E-37D4-8DCDB1431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174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07348-F2F3-27BA-91C6-EC5E67BA1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256FAC-1F11-6AF8-0745-6740A2961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F98B3B-1C17-C30C-D73B-57A655FBCA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41E26-F098-D9EA-7B6C-42E896F08B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977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F04AE-576B-DEAF-FCE3-964F2A584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17CFE3-00C5-14CD-FCE1-58A1E978B5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8FF148-925B-7730-3505-0037733B6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45E42-C673-D769-28D5-B395DC3F7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727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50DC8-9ACB-E7E4-AAA2-D39DB337E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85DF56-0920-2ED8-4503-E285E32D43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FC78DC-8F43-61AE-68A2-3C638E363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F2789-0547-A355-E7B8-C72D333615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8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29565-A068-F4BC-23B4-9410F60DC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D5E1BE-85BE-9FED-58A0-FABC13C8F5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8BDA6C-3521-E1D6-D9D9-98175B724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572AC-226F-2B0D-EC5A-3F084AA749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332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CDC96-872F-0470-FBBA-CE6451D0C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70A83A-C0EC-AFD1-6B12-ED9CBAF6BC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3CD54C-5367-893E-C3AC-FC39CD02C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F866D-0380-A1E6-A4B2-134C00341D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272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CB0DD-967F-7012-5F26-E5A64F123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A04A9B-72D6-F755-2A19-044CB38D5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5383DE-5080-798A-B980-EA44600E4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4CF9B-D8C6-E281-2AF3-0556A3EB27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316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06FB7-4EB8-8BCA-F848-A38DFC4D8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D563BE-CA02-3641-C699-F691A7AF06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7F820D-DED1-2BEE-1BA0-004351DDA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BEF10-A466-FA44-267C-AF691B1B57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538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B17E1-BA87-A735-25BC-E25B72A28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59D013-025D-7D17-82FF-556F416ED7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46B47C-F799-192D-E5A7-0D26FEA65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4F3BC-C31E-14F8-1B42-F3E077B9F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582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3EDA4-8FD2-8332-4FF5-C7CE91140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E5D4B4-1B16-39C0-8CB6-154EAD3BDF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CD39F4-9209-9888-CE36-A6796ED534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8CF1D-E4C0-35B9-D354-39B4834CA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679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4A601-C36C-C164-A621-615E6CFFF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E47B2-C40B-F80C-9939-85353CB728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A3B841-1ECE-2D73-347E-5C09D7407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7CD2B-5AFA-EC3D-75DA-8491854CC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979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611E7-C062-AEB5-F0D1-39F8B6171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8AF6B7-9DAA-CFB9-9352-F1FBE21C6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B2B4DA-9F11-8CCB-B897-A9E177B5D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5E4A8-8A58-D818-3427-ACA79A3C02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568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3DA7C-9E94-4631-16F1-FD4F9D663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B2FEB4-0EEA-694E-FF6A-1F713C6510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EC7E97-1BF0-959A-B4D2-1DA00646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754AF-8395-2F48-98BB-B3232E6F9F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851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F0C16-7A25-6BB6-FE59-7D7048D6C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7430C1-A202-D272-91E3-7342919FCF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969656-9FB8-0391-BD99-265CA9C00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CF953-BCFD-5FD2-7D48-0D7A5AF14C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01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48F21-DC04-0980-9B40-6F76211CD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452BC7-2031-40D7-AE5F-B9ACE6AD1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6D27F4-D75A-EE66-1290-1D1CDCBF7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3A617-6A22-69E3-CF2D-D5CE896411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46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CE756-0225-99EB-7E8F-D39359BDB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DE6BD5-DCA4-91D4-01AD-13BD5D0EE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2E733D-F78C-A347-BF24-C32383CB2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F095C-49B3-11B3-AD40-D8EFC8DFE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38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65B50-FE94-DCFA-DF03-998D998B1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F54B42-5D33-ED20-311D-E0CC9BD50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FA9D20-3498-BF54-8BBE-9174298F1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2CC49-3D6B-676A-44D3-7333E74BE5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012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EE66C-546E-38B8-E182-4939E222D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86F191-7DC2-620C-A03B-55E458FC79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9A294D-C9AE-3EF6-65FE-EA570BB1F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00A7B-1267-0343-0146-59D2C1ECDC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419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5D871-4161-4CAC-C748-84157D8EF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70677B-0E87-E755-4AF0-F83D46AAAF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5F3F5D-EA85-4A1F-7B59-F5A9CAFB3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A2C3E-12F7-B946-0466-A304B3FC2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460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C7E4C-6B37-C30D-B3C5-74B28F566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D5BC2A-8D57-3DD1-1FC6-6616E65E89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4544CF-E455-F47A-9EB7-750691AB7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6EF65-D920-84E4-11AA-9E46CBF147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942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5B2C2-F190-0158-5A87-3E8ADC89B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D35E33-7C86-9508-5A72-616C78E5D7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1C2FE9-D882-7969-F549-F0B435F33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4294F-F222-8591-2C8C-DC881CA252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166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130C5-7B50-4385-C3C8-C759A9C18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8C851F-D014-FCEF-2F50-6252CBBF6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EC0263-68BD-DB6E-E12B-2EA4B340A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9DE8C-56E9-C5D2-460C-639C328EB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00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4B939-A6E4-3A6A-6F6C-9CE5AAAE3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4A30B6-8F21-6C6A-0D29-C5AC108FC6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1206CA-6833-DE33-1D2D-359D5360A8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16ADE-0A5E-D529-EF67-C1EB9B360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601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E08C7-3A1A-687F-CE19-584D8D503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33F487-E588-1BEB-C2E7-C528071168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845B0D-378D-73CF-A6D3-8363B78F75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98F48-99DC-4A8F-079F-02B95CFB2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98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D2F23-695F-EF27-F567-F0F47B36A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B5A2AB-84C6-BDAC-C7E0-9B843FF03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30CA24-1FAD-B406-81B0-E3FDF31B8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1BBD7-ECF4-BC43-730B-9A18419F6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16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35044-BBB5-2D57-0B81-2AAF80597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196ABA-EB35-E157-A734-4DF08FDA62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22449C-705D-1F7A-D2AE-24BEEF650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14DFD-0183-D795-8BD6-5DD373E507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93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50D99-AE79-B3F7-E986-C9A4A2681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754907-367F-7980-FF1A-56FBF9647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39CCAE-5F5A-82EF-A034-A41312EFA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417DC-2170-EE0B-61E4-3C20AF713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4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6237F-0587-2E1D-4191-7A31F92C0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E87B09-4B75-7A9D-50B7-E7742579BE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918528-3E88-A503-A3AA-61C1A1940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52A16-0EAE-594A-B66C-2D281719CF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98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08B83-D0AE-F737-2C84-5440EBE23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B7D5E4-0D77-74FB-3AEC-468684FC7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388335-F4A9-A020-5BB7-72BD8DDE5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5E9E0-9E26-6131-9AE7-129FD621A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3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3BF8E-B536-4982-B8D1-19E0531F4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25005-D26C-61AB-145E-010979CFF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E79B9-E117-F928-E5F1-3AD7B951E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DAF1-3076-4F4F-814E-A2C822F01E33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3DD36-34EB-77C8-23AD-606B93E3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881D7-A9FA-9F1E-6071-D08FB584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B6FE-FF8A-004A-965A-8D6E686DA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4B1A9-1B31-1441-ECE7-D30E6A14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D70A6-E9E3-15B3-41F5-5602FD4D1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74F89-388E-D1CF-B1D9-1D2AAF20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DAF1-3076-4F4F-814E-A2C822F01E33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ACEAC-1BFF-0BAB-A0B8-16B6FF1ED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7384D-F3CA-8151-BCAB-19423B6C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B6FE-FF8A-004A-965A-8D6E686DA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2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2DB365-B0A6-B17B-9D0F-88C827898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8DF49-30EC-3BA1-E748-C43D1A282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DE1A3-EFE1-90F9-D5E3-532738C88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DAF1-3076-4F4F-814E-A2C822F01E33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1FEA4-BDA1-8F64-7E08-206E944AC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7933F-742E-C1EA-4071-7FF0C153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B6FE-FF8A-004A-965A-8D6E686DA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2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2FD3-A120-44E2-AB5B-98EB47EC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86790-6C0A-FEE4-0ACE-8CF909F3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842AF-FFF7-BAA4-8AEA-A007C62B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DAF1-3076-4F4F-814E-A2C822F01E33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E2A4E-B471-C035-BEB5-C89BEB6B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71210-A948-808E-E08A-A5459C4D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B6FE-FF8A-004A-965A-8D6E686DA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95A9-E1DE-9E55-60CF-FF2C4CD07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D72E4-8892-6788-54F3-F62C610FA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1C54D-4B6F-F628-A602-3D6513202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DAF1-3076-4F4F-814E-A2C822F01E33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0A7AC-0138-C5BB-1312-A82851A44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9DD07-A39F-2632-8FDB-948EE4FE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B6FE-FF8A-004A-965A-8D6E686DA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5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64E40-033E-7EFA-4316-E558C2D4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83106-AE4D-1BC2-9B20-4B34FEDDD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95C1E-DD9F-1533-74ED-30E813EC5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5DE6F-B725-BD3F-233B-858D91A0C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DAF1-3076-4F4F-814E-A2C822F01E33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CB773-80F3-C40F-D265-D176CADF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0EE74-A5DD-A411-8D96-EBB64EFE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B6FE-FF8A-004A-965A-8D6E686DA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9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45A9-DE5C-8C48-D7EA-5426D872D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5853B-2287-76BF-0E38-9223CC8D6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2D9B1-880F-6906-2225-0FF05C2D2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D3AEC-ACCE-DF2A-6F87-62D48D838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27151-0DCF-0EEE-1E6F-DECD5DB85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EB33B5-4209-6591-CC69-628C44DE7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DAF1-3076-4F4F-814E-A2C822F01E33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244D1F-3742-962E-A2B3-7227D596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510D02-5FA5-B1D6-F8DF-EA411A7B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B6FE-FF8A-004A-965A-8D6E686DA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E9FA-F2EE-3E69-AEE5-8F7C2DB3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5C5643-3462-F42D-6807-F991A7CF4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DAF1-3076-4F4F-814E-A2C822F01E33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7E1607-2BBA-FF25-2A21-599CD8BEB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9A3EC-90C1-F6E1-D2E1-F53E35DD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B6FE-FF8A-004A-965A-8D6E686DA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2E1C4-8132-9657-D373-A865A91B6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DAF1-3076-4F4F-814E-A2C822F01E33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296FF-E2AB-6021-FC33-BC194A76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A0A08-8FD7-A773-7E1F-EA497A9B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B6FE-FF8A-004A-965A-8D6E686DA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8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2299-D8AB-6528-DA99-12DEA10B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69009-46A1-6EA6-7C57-34BF5F22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BF28B-7F54-1FD0-8255-13758311A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6EFA4-D05A-39E4-CF4E-0EFF5CC6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DAF1-3076-4F4F-814E-A2C822F01E33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E50A7-4F9D-A3BE-7A7F-4938D600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86B7B-00C4-1CCF-371A-07254DE5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B6FE-FF8A-004A-965A-8D6E686DA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8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2F42-9340-3E3C-2FDF-33E0D9F3E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791CD-E600-445A-4618-855F340FD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3FE5D-29AB-05BB-B2DB-439BBB8AE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42BED-65C6-3069-ABB0-4916676B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DAF1-3076-4F4F-814E-A2C822F01E33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0C933-104D-1343-2E5F-1A2A3C77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0D3E8-3F79-DE60-1F70-7EF0ACAA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B6FE-FF8A-004A-965A-8D6E686DA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9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07214F-5068-D36B-0695-ABF5924B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48FA8-DF14-9F42-1A01-13A4CE946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4F584-D663-6E86-B492-F81587EC8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2CDAF1-3076-4F4F-814E-A2C822F01E33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1B8B3-F3A3-4DA0-ECEF-0F122B6B1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3BFBA-4A83-45BB-BAF2-8D59590AF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DB6FE-FF8A-004A-965A-8D6E686DA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7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2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2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51A5D-E899-A07B-B4A2-6B162A8E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169D-C299-9BB7-AF9C-D033BBDE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6664"/>
            <a:ext cx="12192000" cy="2122802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CSE 331</a:t>
            </a:r>
            <a:r>
              <a:rPr lang="en-US" sz="6600" dirty="0"/>
              <a:t>: </a:t>
            </a:r>
            <a:br>
              <a:rPr lang="en-US" sz="6600" dirty="0"/>
            </a:br>
            <a:r>
              <a:rPr lang="en-US" sz="8800" dirty="0">
                <a:latin typeface="ACADEMY ENGRAVED LET PLAIN:1.0" panose="02000000000000000000" pitchFamily="2" charset="0"/>
              </a:rPr>
              <a:t>Algorithms &amp; Complexity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7245D-D8CD-3070-6518-375D6D7A2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4283"/>
            <a:ext cx="9144000" cy="1536769"/>
          </a:xfrm>
        </p:spPr>
        <p:txBody>
          <a:bodyPr/>
          <a:lstStyle/>
          <a:p>
            <a:r>
              <a:rPr lang="en-US" dirty="0"/>
              <a:t>Prof. Charlie Anne Carlson (She/Her)</a:t>
            </a:r>
          </a:p>
          <a:p>
            <a:r>
              <a:rPr lang="en-US" b="1" dirty="0"/>
              <a:t>Lecture 20</a:t>
            </a:r>
          </a:p>
          <a:p>
            <a:r>
              <a:rPr lang="en-US" dirty="0"/>
              <a:t>Monday October 20, 2025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2608FE2-70E6-1F91-A167-AD50248D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" y="5844435"/>
            <a:ext cx="2985571" cy="9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211BFA-4993-D122-82F4-97CE7B3EEE6A}"/>
              </a:ext>
            </a:extLst>
          </p:cNvPr>
          <p:cNvSpPr txBox="1"/>
          <p:nvPr/>
        </p:nvSpPr>
        <p:spPr>
          <a:xfrm>
            <a:off x="1524000" y="3017077"/>
            <a:ext cx="1004310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“MSTs”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A50E4851-A18B-7AAA-2C47-273630AA23FC}"/>
              </a:ext>
            </a:extLst>
          </p:cNvPr>
          <p:cNvSpPr/>
          <p:nvPr/>
        </p:nvSpPr>
        <p:spPr>
          <a:xfrm rot="5400000">
            <a:off x="88135" y="77266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83608D9-3BFB-9B5D-4AE7-FEC8482A08B0}"/>
              </a:ext>
            </a:extLst>
          </p:cNvPr>
          <p:cNvSpPr/>
          <p:nvPr/>
        </p:nvSpPr>
        <p:spPr>
          <a:xfrm rot="16200000">
            <a:off x="10164896" y="4841567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9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D558C-61E0-5D3F-DF88-4DDFCE1B7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4FA5A6-71C4-4692-36DF-75762639B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Spanning Trees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3136-178D-4822-813C-D33E3D4DC37D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B8208DB7-89FC-704A-642C-A11A9956BDF5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8A9FCE4-8336-2AFF-0139-8D86A47D1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282E5C7-132B-E2F3-382F-70218AC40AF3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DE35BD-2BAD-C76B-A455-40FBFC7112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461A3C1-FF49-F44E-2075-AD1BAA1F9644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037BB4E-801F-6711-26C7-C5E54EA48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BEE850A-F6FA-2FB9-8E66-860AA6990C06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939747E-BBBA-5AAA-CF66-615AAA56D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B954FB4-89DD-BC7E-DE4D-F137C58263E9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683363-6D95-FDCD-5203-FB9398269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C888029-872E-DB8B-D1B4-26191413B06F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D30E6E6-3099-DB8A-7E9F-33DD8635B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40A915E-DBB5-8E46-563E-88561EAAF070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8DF0F61-455C-6F9C-3997-0CDCCC151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1635A7-7DC6-EA2F-10FD-BBB68D47EC62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ACB7C4-E106-6762-87E5-DC290DE5B7CA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05B17C-5656-E9D6-2352-4CEB3159CAB7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637C16-CE56-05ED-C07B-60CDB3FD6FB2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FADD90-5DD6-6056-7A31-3390EFC53947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F632BD7-412B-EC71-32D6-E498AB2E5140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EC7B48C-4BED-1CBC-E00A-72130182C7F5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2E0E829-8DF6-D13D-2CE6-33F7E6BF88B6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845063E-7BE0-3F34-A1F6-5C09E5093DF9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94FE9F6-1519-02B2-3414-4960CD4219BC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293CBD4-0515-1F70-74E8-43CD7870095A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D80D298-EC9F-5A76-2316-1151E868B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CDCD8EC-9877-D5E1-8C98-83D05BB58F00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C666E4B-D220-1FA4-8EDE-42EE4740C497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46E7C20-BE4B-55C3-3200-6FA407FC8342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A3F85A68-4AEA-2439-9342-E505946C5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B8D2DC8-A38F-EA5E-A0A5-B097044C80ED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56A83E8-2B88-86C4-A82A-E0D811523C73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C2F162E-8AE1-96CC-5352-B2A1A7ED55DB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53928CC0-C2CD-319E-9770-049E2BBEDB95}"/>
              </a:ext>
            </a:extLst>
          </p:cNvPr>
          <p:cNvSpPr txBox="1"/>
          <p:nvPr/>
        </p:nvSpPr>
        <p:spPr>
          <a:xfrm>
            <a:off x="5858873" y="4580406"/>
            <a:ext cx="5966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</a:t>
            </a:r>
            <a:r>
              <a:rPr lang="en-US" sz="2800" dirty="0"/>
              <a:t>: What happens when I add an edge to a tree?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6F8F0F6-0D32-896C-4186-93063A9FE927}"/>
              </a:ext>
            </a:extLst>
          </p:cNvPr>
          <p:cNvSpPr/>
          <p:nvPr/>
        </p:nvSpPr>
        <p:spPr>
          <a:xfrm>
            <a:off x="9034761" y="1903210"/>
            <a:ext cx="972839" cy="6552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B2E3D26-58FC-26DA-47D4-CF654DED6921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CB422F-8085-E05D-B7D9-61D0AB0C22D2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BB54F-E6F4-F4AE-6198-660022757247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01665-F238-8356-8713-4BF511E7A373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D7A662-C306-3365-3A55-3B79D4B6C66A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31AF96-1738-496D-B237-91557C98760C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9D844E-BCD9-609C-21BD-769D427EDF75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CE1EE2-98C7-9AC1-81F7-BA6DEA7A0595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0C8BF1-0FEA-6B88-6472-C38B75DBBCA0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377C1D-9D27-A30D-A135-C9C1358EB534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1DEE7F-2AC4-D86A-C79A-3A809F89E3DE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5E1C0F-584D-CFB4-340E-A687C2E0DC99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8216AC-6BBB-3750-9902-200A214FA022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02B702-5713-81F2-765D-6F7C377ADE89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69990C-68C4-B680-FCDA-DC84CAEC58C9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2733AA-6CC6-A895-4171-7B74104F9388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0858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EA1E9-A66D-1EF1-D671-A6A205BAF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4065EF-E0A2-A5B4-7FF9-DE624527B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Spanning Not Trees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F3C821-8F7C-4682-ED21-320D4ADF55F3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79493DAB-B1D6-C4C4-2F0B-CFF0E78C796F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8A9FCE4-8336-2AFF-0139-8D86A47D1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D1CF8AE-7CC7-4062-B6C0-3CC0EF0ABC94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DE35BD-2BAD-C76B-A455-40FBFC7112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7FABB6C-82B9-B0FF-1D79-3EBB9EB138AF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037BB4E-801F-6711-26C7-C5E54EA48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95D2123-FD97-CDE8-E4DA-4271558F8434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939747E-BBBA-5AAA-CF66-615AAA56D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D9F5EC2-3B14-9AA1-296D-CE6F7DABC67B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683363-6D95-FDCD-5203-FB9398269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AEB8A70-640A-595C-4CBD-2DF2615CB589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D30E6E6-3099-DB8A-7E9F-33DD8635B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1D6FBB9-47FB-0EA5-CD7E-EA791DF30000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8DF0F61-455C-6F9C-3997-0CDCCC151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77C531-F645-726B-143C-B5FF563C7D7A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C98A8F-CF0D-42A2-F420-8DBB4A754A24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9AEFB2-299A-1255-FD24-794FCD79E155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CA1E98-71D8-A092-4E3C-535BDF345E67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ABEC76F-6CE9-6069-D340-FEBCF2193C74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81119C-D0C4-3A41-570E-C6EEE589A4BF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641D0A-1535-2AE8-151C-8BC3D6A6EBA8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9A40D2D-2B68-F1ED-4FBC-DEBC58000243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52AF4AC-B0E0-151E-DAEC-95365E1EF895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1C2D500-4DFD-133D-574D-15CD8FC6D474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03EC6C8-C104-3A9D-AA72-12BA4F7A3613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D80D298-EC9F-5A76-2316-1151E868B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F348410-CDF7-A9E4-DC95-30F8A8A69FD5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B5780C6-EC08-E825-B0BF-74750A506EEE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69FFCF8-29E1-E3F6-0C48-4DC1FBC7A279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A3F85A68-4AEA-2439-9342-E505946C5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9DE4C28-C375-4DEC-FECE-327E1EA83BA8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BF945E2-F52A-C67E-8A5B-FF8469484834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1624D8D-8C10-4CFA-0EA6-3029B1DEF03D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A3C7B1C9-5EA5-8AF9-A8DE-6B3FA0AA2155}"/>
              </a:ext>
            </a:extLst>
          </p:cNvPr>
          <p:cNvSpPr txBox="1"/>
          <p:nvPr/>
        </p:nvSpPr>
        <p:spPr>
          <a:xfrm>
            <a:off x="5858873" y="4580406"/>
            <a:ext cx="5966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dirty="0"/>
              <a:t>: You get a spanning graph with one cycle.</a:t>
            </a:r>
          </a:p>
          <a:p>
            <a:r>
              <a:rPr lang="en-US" sz="2800" b="1" dirty="0"/>
              <a:t>Q: </a:t>
            </a:r>
            <a:r>
              <a:rPr lang="en-US" sz="2800" dirty="0"/>
              <a:t>How do I get a tree again</a:t>
            </a:r>
            <a:r>
              <a:rPr lang="en-US" sz="2800" b="1" dirty="0"/>
              <a:t>?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1EAACC-245D-E608-CAF2-166A7170A651}"/>
              </a:ext>
            </a:extLst>
          </p:cNvPr>
          <p:cNvSpPr/>
          <p:nvPr/>
        </p:nvSpPr>
        <p:spPr>
          <a:xfrm>
            <a:off x="9034761" y="1903210"/>
            <a:ext cx="1630129" cy="6552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594A25D-2AC5-6E3D-4A82-5CA24D14D671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Not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4D9AE-6626-792E-59A1-801474E305A8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25A25-D967-EC35-C5CD-B494FAFB2EF9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8D039B-9A7E-784F-53F9-7E5613FD7ECD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06376F-4E46-D0DF-50BF-980A0053D21A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8170A7-D43C-1D34-AB38-8EDC079BD23B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6A2A0B-61FB-4B2C-D115-32581A4B3873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4F378D-BF02-9F77-37A6-1D54D0B35B14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2D0CFB-412B-68E1-0C33-0849CE1A11F7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F006CC-B2C2-6954-7224-8369D36A65BD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790B6D-F232-29A8-7A78-C80D9BCDB4C2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364984-1FDE-2BD3-F3AB-CCFDE689ADBF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A77917-CCE6-3CE0-0A48-5F09EF27F405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B4B49F-80BF-6647-8064-A9B25C91B052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B83769-2042-8773-F0C4-935881A97409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EFF50D-A544-591A-E222-93722172D27E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3671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756A0-A678-F35C-53CF-B1170A56E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F54D1C-26C0-60E5-2F94-36F25D9F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Spanning Trees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8FB0F0-58A7-B1FE-C3EB-5982ACF766A9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10915149-BDF0-E0EB-2F7E-0BDE9BCDB143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8A9FCE4-8336-2AFF-0139-8D86A47D1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65D631B-4760-426A-4179-8DD1C1A007A7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DE35BD-2BAD-C76B-A455-40FBFC7112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130F562-E0B2-0633-8529-B676667A2013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037BB4E-801F-6711-26C7-C5E54EA48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A0298CE-5FA8-07C4-16EE-30CC032AD849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939747E-BBBA-5AAA-CF66-615AAA56D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D33579A-300B-B008-6A27-9CCC3C1E3563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683363-6D95-FDCD-5203-FB9398269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72D5966-B13A-1033-5DB7-6A8F1321577B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D30E6E6-3099-DB8A-7E9F-33DD8635B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3231FED-2D4E-5913-DD6A-3AA9C25089F2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8DF0F61-455C-6F9C-3997-0CDCCC151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8BCE3B-620C-F082-C8B2-90F67130DE4B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875975-A84C-77E0-55C8-A05FD0616865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12698F-1C0A-A7B7-826B-DD2EA74B1954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63B1D7-BE9B-1A09-BF9E-77AD53BC3329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A8DE75-DA6F-7521-18B4-B6B3479A1067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4740ED0-F1A8-D690-0234-E62372DEDE41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540B608-D596-61EB-DEE3-A8A0D68DF877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1238CF3-1916-F49D-9BF5-4404C6B3E274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26CF08D-9177-F434-D55A-8B5D1A7CF21A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572A5FC-C668-15AE-97A2-96AAEC4674CB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CD3A5C1-D507-653C-5967-0FAE4AF79FAB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D80D298-EC9F-5A76-2316-1151E868B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74F54D0-A9F4-733C-BCE5-FE538DCAF18C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AA60E00-965A-5D81-F4CD-8806292786B1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2533CE4-6187-96B7-D135-60F8A26376E2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A3F85A68-4AEA-2439-9342-E505946C5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D607132-D7B7-FA28-D85C-FEA3E478D305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9D3F0E4-4E60-3ECE-399D-6FCAAA67E049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228B73F-124C-590D-1938-4E55DF01C354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58D4AA07-CA9E-71ED-F130-6484A630CDE7}"/>
              </a:ext>
            </a:extLst>
          </p:cNvPr>
          <p:cNvSpPr txBox="1"/>
          <p:nvPr/>
        </p:nvSpPr>
        <p:spPr>
          <a:xfrm>
            <a:off x="5858873" y="4580406"/>
            <a:ext cx="5966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dirty="0"/>
              <a:t>: You remove any edge in the cycle!</a:t>
            </a:r>
          </a:p>
          <a:p>
            <a:r>
              <a:rPr lang="en-US" sz="2800" b="1" dirty="0"/>
              <a:t>Q</a:t>
            </a:r>
            <a:r>
              <a:rPr lang="en-US" sz="2800" dirty="0"/>
              <a:t>: How many connected components do I get when I remove an edge?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6483AC8-5E46-B4F7-0737-0F9F5A399BA6}"/>
              </a:ext>
            </a:extLst>
          </p:cNvPr>
          <p:cNvSpPr/>
          <p:nvPr/>
        </p:nvSpPr>
        <p:spPr>
          <a:xfrm>
            <a:off x="9034761" y="1903210"/>
            <a:ext cx="1630129" cy="6552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0B94C85-CCD7-ADF8-DFDF-193AB1A7C56E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6D6A9D-9E18-F7B5-DED2-380CFF5CEB79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D4444-1ACC-F16F-8F29-231E4B13F041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5857A4-CACD-5CA1-8730-87878E65B8B2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A51486-E796-E84F-9A64-DE2CBEAA1E12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76320C-330B-A179-2613-3285202080C4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D75922-D9F5-898B-ED3C-14C1219C7229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D77C01-F928-AB91-6608-4AF466A02206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216039-CF8D-84F3-CA9C-ACFBBED76C39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8F1124-7A89-3F46-9776-0F29ACF30222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96A9C3-E071-35B2-DD1A-14B6E9F04629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ACC3B4-6E0D-202F-4859-26A4A3A790AD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495A94-22B2-E4FA-2A43-D4670653BD11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7F58C7-0107-1BBE-2C17-0FA47765C45A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CABD77-D552-7E7D-A732-27E581ECD324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94A974-2769-B6C5-3D8B-66C7526C3E3E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23241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94961-371C-5AEB-D857-E6A16AA8C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DE6DEF-A506-57E9-2112-D38B9CE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Spanning Forest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FD1BDB-DDC6-63AA-F258-9930C20ACACC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7BCBF506-FBAE-A3FB-DD25-E1A5AC56E3AA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8A9FCE4-8336-2AFF-0139-8D86A47D1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E61269-8C90-8573-FC24-2228C74702E9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DE35BD-2BAD-C76B-A455-40FBFC7112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711B39E-8E7E-5C57-B228-445EB895768D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037BB4E-801F-6711-26C7-C5E54EA48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B720439-91F1-BF05-4F2C-844B3A1BFD12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939747E-BBBA-5AAA-CF66-615AAA56D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5A2657D-889C-9510-AD66-C6345D7C9C4A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683363-6D95-FDCD-5203-FB9398269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ECE2F9D-1865-FE3C-1A8E-44390CEB9E11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D30E6E6-3099-DB8A-7E9F-33DD8635B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C2411BD-E4C3-8F1E-269F-F69886E5BAA5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8DF0F61-455C-6F9C-3997-0CDCCC151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7946B8-7CC2-F4E4-FFC9-556E713F3216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C64B88-6AF3-1514-B14F-80246C4F74F9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14F96A-B299-78CE-B5C8-76FE6F768429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8968E5-5B86-3567-CBDF-C314A949456E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2172FAF-AF8C-2A1D-D77D-0FB9E067FD4B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5778B-220E-365E-D33C-67A46BD94ABD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3C54DD-20F0-1A5A-353C-52D971D01B5B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A727DAB-8CA4-C3D6-872D-51F0A0D62157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B1102D5-6C4F-3ACA-ADA9-059FD68CB733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247FDEB-C513-BF67-C73B-D9511917ED23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D72D19F-8B20-0D95-D863-01E31CE0C0D7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D80D298-EC9F-5A76-2316-1151E868B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1166D37-94DE-A197-D38B-9B989EC4C6CC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85DF976-2DD2-FE34-64CF-85DEBB6C930B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55ACB97-8220-3B55-FDFF-8D900F7B43B6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A3F85A68-4AEA-2439-9342-E505946C5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89E2EE4-63E5-1A3C-BFB6-06869ED9E0FD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C9B0DA7-8A2D-D5B4-7A77-66C4257558B3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DC2F011-7003-6025-99B9-C178F6A8C790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A801701F-1B6D-E5B8-67BD-BBA6271F8417}"/>
              </a:ext>
            </a:extLst>
          </p:cNvPr>
          <p:cNvSpPr txBox="1"/>
          <p:nvPr/>
        </p:nvSpPr>
        <p:spPr>
          <a:xfrm>
            <a:off x="5858873" y="4580406"/>
            <a:ext cx="5966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dirty="0"/>
              <a:t>: You get two connected components. </a:t>
            </a:r>
          </a:p>
          <a:p>
            <a:r>
              <a:rPr lang="en-US" sz="2800" b="1" dirty="0"/>
              <a:t>Q</a:t>
            </a:r>
            <a:r>
              <a:rPr lang="en-US" sz="2800" dirty="0"/>
              <a:t>: How do I get back a tree?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15D01C5-B2DC-D2BB-6DC8-3D2BC5560889}"/>
              </a:ext>
            </a:extLst>
          </p:cNvPr>
          <p:cNvSpPr/>
          <p:nvPr/>
        </p:nvSpPr>
        <p:spPr>
          <a:xfrm>
            <a:off x="9034761" y="1903210"/>
            <a:ext cx="2265450" cy="6552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B156F2C-9944-9F31-5C9D-AE72FA7FBF29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Forest/Cut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5C4D1F-9350-9347-2656-DE1BC7EF0AE4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89FF8-3E88-EA4A-7EB1-8EB266C8F190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435CE6-35C1-87BB-3C28-B8277EB256B1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A626F3-33C9-7A19-1A20-F6498D513DB7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761689-32CA-C4E3-579D-9D3A4D3CBCEF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94A7DD-6522-F9E0-E291-529B247CAD3E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87252F-C390-A712-5F34-0CF6CBD17919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6C9F10-8C92-A5C5-C60F-EF4BDA976024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4A521C-62FB-ABBF-1279-4D9D2C7D819F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E7438-9ED7-66F9-B942-0BFAA74FC3B9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2687BC-A7B7-60C1-7C93-456F3C47750B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DF6DCC-69FF-F76A-0E25-8EEE86E5C815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8BF5C1-7D52-7F99-CAFD-A92A31F11AC5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819D1-3A1F-67CE-C448-FAE5A3FBCFC2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8CAA59-87B1-DC5B-0CE1-56C2ABA847CD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8273F11B-7840-FBD9-BF2D-E2A4F77C7E36}"/>
              </a:ext>
            </a:extLst>
          </p:cNvPr>
          <p:cNvSpPr/>
          <p:nvPr/>
        </p:nvSpPr>
        <p:spPr>
          <a:xfrm>
            <a:off x="606489" y="1996751"/>
            <a:ext cx="4046573" cy="4721290"/>
          </a:xfrm>
          <a:custGeom>
            <a:avLst/>
            <a:gdLst>
              <a:gd name="connsiteX0" fmla="*/ 3909526 w 3909526"/>
              <a:gd name="connsiteY0" fmla="*/ 4245429 h 4721290"/>
              <a:gd name="connsiteX1" fmla="*/ 3909526 w 3909526"/>
              <a:gd name="connsiteY1" fmla="*/ 4245429 h 4721290"/>
              <a:gd name="connsiteX2" fmla="*/ 3834881 w 3909526"/>
              <a:gd name="connsiteY2" fmla="*/ 4301412 h 4721290"/>
              <a:gd name="connsiteX3" fmla="*/ 3760237 w 3909526"/>
              <a:gd name="connsiteY3" fmla="*/ 4338735 h 4721290"/>
              <a:gd name="connsiteX4" fmla="*/ 3648269 w 3909526"/>
              <a:gd name="connsiteY4" fmla="*/ 4394718 h 4721290"/>
              <a:gd name="connsiteX5" fmla="*/ 3592286 w 3909526"/>
              <a:gd name="connsiteY5" fmla="*/ 4422710 h 4721290"/>
              <a:gd name="connsiteX6" fmla="*/ 3470988 w 3909526"/>
              <a:gd name="connsiteY6" fmla="*/ 4488025 h 4721290"/>
              <a:gd name="connsiteX7" fmla="*/ 3442996 w 3909526"/>
              <a:gd name="connsiteY7" fmla="*/ 4506686 h 4721290"/>
              <a:gd name="connsiteX8" fmla="*/ 3387012 w 3909526"/>
              <a:gd name="connsiteY8" fmla="*/ 4534678 h 4721290"/>
              <a:gd name="connsiteX9" fmla="*/ 3359020 w 3909526"/>
              <a:gd name="connsiteY9" fmla="*/ 4553339 h 4721290"/>
              <a:gd name="connsiteX10" fmla="*/ 3303037 w 3909526"/>
              <a:gd name="connsiteY10" fmla="*/ 4572000 h 4721290"/>
              <a:gd name="connsiteX11" fmla="*/ 3209730 w 3909526"/>
              <a:gd name="connsiteY11" fmla="*/ 4599992 h 4721290"/>
              <a:gd name="connsiteX12" fmla="*/ 3060441 w 3909526"/>
              <a:gd name="connsiteY12" fmla="*/ 4637314 h 4721290"/>
              <a:gd name="connsiteX13" fmla="*/ 2995126 w 3909526"/>
              <a:gd name="connsiteY13" fmla="*/ 4655976 h 4721290"/>
              <a:gd name="connsiteX14" fmla="*/ 2939143 w 3909526"/>
              <a:gd name="connsiteY14" fmla="*/ 4665306 h 4721290"/>
              <a:gd name="connsiteX15" fmla="*/ 2771192 w 3909526"/>
              <a:gd name="connsiteY15" fmla="*/ 4683967 h 4721290"/>
              <a:gd name="connsiteX16" fmla="*/ 2509934 w 3909526"/>
              <a:gd name="connsiteY16" fmla="*/ 4711959 h 4721290"/>
              <a:gd name="connsiteX17" fmla="*/ 2304661 w 3909526"/>
              <a:gd name="connsiteY17" fmla="*/ 4721290 h 4721290"/>
              <a:gd name="connsiteX18" fmla="*/ 1931437 w 3909526"/>
              <a:gd name="connsiteY18" fmla="*/ 4702629 h 4721290"/>
              <a:gd name="connsiteX19" fmla="*/ 1754155 w 3909526"/>
              <a:gd name="connsiteY19" fmla="*/ 4655976 h 4721290"/>
              <a:gd name="connsiteX20" fmla="*/ 1604865 w 3909526"/>
              <a:gd name="connsiteY20" fmla="*/ 4609322 h 4721290"/>
              <a:gd name="connsiteX21" fmla="*/ 1567543 w 3909526"/>
              <a:gd name="connsiteY21" fmla="*/ 4599992 h 4721290"/>
              <a:gd name="connsiteX22" fmla="*/ 1492898 w 3909526"/>
              <a:gd name="connsiteY22" fmla="*/ 4572000 h 4721290"/>
              <a:gd name="connsiteX23" fmla="*/ 1436914 w 3909526"/>
              <a:gd name="connsiteY23" fmla="*/ 4553339 h 4721290"/>
              <a:gd name="connsiteX24" fmla="*/ 1306286 w 3909526"/>
              <a:gd name="connsiteY24" fmla="*/ 4516016 h 4721290"/>
              <a:gd name="connsiteX25" fmla="*/ 1250302 w 3909526"/>
              <a:gd name="connsiteY25" fmla="*/ 4488025 h 4721290"/>
              <a:gd name="connsiteX26" fmla="*/ 1203649 w 3909526"/>
              <a:gd name="connsiteY26" fmla="*/ 4469363 h 4721290"/>
              <a:gd name="connsiteX27" fmla="*/ 1138334 w 3909526"/>
              <a:gd name="connsiteY27" fmla="*/ 4441371 h 4721290"/>
              <a:gd name="connsiteX28" fmla="*/ 1110343 w 3909526"/>
              <a:gd name="connsiteY28" fmla="*/ 4422710 h 4721290"/>
              <a:gd name="connsiteX29" fmla="*/ 1073020 w 3909526"/>
              <a:gd name="connsiteY29" fmla="*/ 4394718 h 4721290"/>
              <a:gd name="connsiteX30" fmla="*/ 1045028 w 3909526"/>
              <a:gd name="connsiteY30" fmla="*/ 4385388 h 4721290"/>
              <a:gd name="connsiteX31" fmla="*/ 905069 w 3909526"/>
              <a:gd name="connsiteY31" fmla="*/ 4282751 h 4721290"/>
              <a:gd name="connsiteX32" fmla="*/ 737118 w 3909526"/>
              <a:gd name="connsiteY32" fmla="*/ 4096139 h 4721290"/>
              <a:gd name="connsiteX33" fmla="*/ 671804 w 3909526"/>
              <a:gd name="connsiteY33" fmla="*/ 4021494 h 4721290"/>
              <a:gd name="connsiteX34" fmla="*/ 653143 w 3909526"/>
              <a:gd name="connsiteY34" fmla="*/ 3993502 h 4721290"/>
              <a:gd name="connsiteX35" fmla="*/ 587828 w 3909526"/>
              <a:gd name="connsiteY35" fmla="*/ 3928188 h 4721290"/>
              <a:gd name="connsiteX36" fmla="*/ 541175 w 3909526"/>
              <a:gd name="connsiteY36" fmla="*/ 3862873 h 4721290"/>
              <a:gd name="connsiteX37" fmla="*/ 494522 w 3909526"/>
              <a:gd name="connsiteY37" fmla="*/ 3816220 h 4721290"/>
              <a:gd name="connsiteX38" fmla="*/ 457200 w 3909526"/>
              <a:gd name="connsiteY38" fmla="*/ 3760237 h 4721290"/>
              <a:gd name="connsiteX39" fmla="*/ 373224 w 3909526"/>
              <a:gd name="connsiteY39" fmla="*/ 3638939 h 4721290"/>
              <a:gd name="connsiteX40" fmla="*/ 326571 w 3909526"/>
              <a:gd name="connsiteY40" fmla="*/ 3573625 h 4721290"/>
              <a:gd name="connsiteX41" fmla="*/ 307910 w 3909526"/>
              <a:gd name="connsiteY41" fmla="*/ 3536302 h 4721290"/>
              <a:gd name="connsiteX42" fmla="*/ 298579 w 3909526"/>
              <a:gd name="connsiteY42" fmla="*/ 3498980 h 4721290"/>
              <a:gd name="connsiteX43" fmla="*/ 242596 w 3909526"/>
              <a:gd name="connsiteY43" fmla="*/ 3377682 h 4721290"/>
              <a:gd name="connsiteX44" fmla="*/ 223934 w 3909526"/>
              <a:gd name="connsiteY44" fmla="*/ 3284376 h 4721290"/>
              <a:gd name="connsiteX45" fmla="*/ 195943 w 3909526"/>
              <a:gd name="connsiteY45" fmla="*/ 3125755 h 4721290"/>
              <a:gd name="connsiteX46" fmla="*/ 177281 w 3909526"/>
              <a:gd name="connsiteY46" fmla="*/ 2864498 h 4721290"/>
              <a:gd name="connsiteX47" fmla="*/ 167951 w 3909526"/>
              <a:gd name="connsiteY47" fmla="*/ 2761861 h 4721290"/>
              <a:gd name="connsiteX48" fmla="*/ 149290 w 3909526"/>
              <a:gd name="connsiteY48" fmla="*/ 2407298 h 4721290"/>
              <a:gd name="connsiteX49" fmla="*/ 130628 w 3909526"/>
              <a:gd name="connsiteY49" fmla="*/ 1940767 h 4721290"/>
              <a:gd name="connsiteX50" fmla="*/ 102637 w 3909526"/>
              <a:gd name="connsiteY50" fmla="*/ 1819469 h 4721290"/>
              <a:gd name="connsiteX51" fmla="*/ 93306 w 3909526"/>
              <a:gd name="connsiteY51" fmla="*/ 1772816 h 4721290"/>
              <a:gd name="connsiteX52" fmla="*/ 74645 w 3909526"/>
              <a:gd name="connsiteY52" fmla="*/ 1735494 h 4721290"/>
              <a:gd name="connsiteX53" fmla="*/ 46653 w 3909526"/>
              <a:gd name="connsiteY53" fmla="*/ 1595535 h 4721290"/>
              <a:gd name="connsiteX54" fmla="*/ 37322 w 3909526"/>
              <a:gd name="connsiteY54" fmla="*/ 1548882 h 4721290"/>
              <a:gd name="connsiteX55" fmla="*/ 27992 w 3909526"/>
              <a:gd name="connsiteY55" fmla="*/ 1492898 h 4721290"/>
              <a:gd name="connsiteX56" fmla="*/ 9330 w 3909526"/>
              <a:gd name="connsiteY56" fmla="*/ 1418253 h 4721290"/>
              <a:gd name="connsiteX57" fmla="*/ 0 w 3909526"/>
              <a:gd name="connsiteY57" fmla="*/ 1371600 h 4721290"/>
              <a:gd name="connsiteX58" fmla="*/ 9330 w 3909526"/>
              <a:gd name="connsiteY58" fmla="*/ 970384 h 4721290"/>
              <a:gd name="connsiteX59" fmla="*/ 18661 w 3909526"/>
              <a:gd name="connsiteY59" fmla="*/ 914400 h 4721290"/>
              <a:gd name="connsiteX60" fmla="*/ 27992 w 3909526"/>
              <a:gd name="connsiteY60" fmla="*/ 811763 h 4721290"/>
              <a:gd name="connsiteX61" fmla="*/ 46653 w 3909526"/>
              <a:gd name="connsiteY61" fmla="*/ 737118 h 4721290"/>
              <a:gd name="connsiteX62" fmla="*/ 55983 w 3909526"/>
              <a:gd name="connsiteY62" fmla="*/ 690465 h 4721290"/>
              <a:gd name="connsiteX63" fmla="*/ 65314 w 3909526"/>
              <a:gd name="connsiteY63" fmla="*/ 662473 h 4721290"/>
              <a:gd name="connsiteX64" fmla="*/ 83975 w 3909526"/>
              <a:gd name="connsiteY64" fmla="*/ 578498 h 4721290"/>
              <a:gd name="connsiteX65" fmla="*/ 93306 w 3909526"/>
              <a:gd name="connsiteY65" fmla="*/ 550506 h 4721290"/>
              <a:gd name="connsiteX66" fmla="*/ 111967 w 3909526"/>
              <a:gd name="connsiteY66" fmla="*/ 522514 h 4721290"/>
              <a:gd name="connsiteX67" fmla="*/ 130628 w 3909526"/>
              <a:gd name="connsiteY67" fmla="*/ 485192 h 4721290"/>
              <a:gd name="connsiteX68" fmla="*/ 167951 w 3909526"/>
              <a:gd name="connsiteY68" fmla="*/ 447869 h 4721290"/>
              <a:gd name="connsiteX69" fmla="*/ 223934 w 3909526"/>
              <a:gd name="connsiteY69" fmla="*/ 363894 h 4721290"/>
              <a:gd name="connsiteX70" fmla="*/ 279918 w 3909526"/>
              <a:gd name="connsiteY70" fmla="*/ 289249 h 4721290"/>
              <a:gd name="connsiteX71" fmla="*/ 354563 w 3909526"/>
              <a:gd name="connsiteY71" fmla="*/ 214604 h 4721290"/>
              <a:gd name="connsiteX72" fmla="*/ 429208 w 3909526"/>
              <a:gd name="connsiteY72" fmla="*/ 167951 h 4721290"/>
              <a:gd name="connsiteX73" fmla="*/ 494522 w 3909526"/>
              <a:gd name="connsiteY73" fmla="*/ 111967 h 4721290"/>
              <a:gd name="connsiteX74" fmla="*/ 559837 w 3909526"/>
              <a:gd name="connsiteY74" fmla="*/ 74645 h 4721290"/>
              <a:gd name="connsiteX75" fmla="*/ 587828 w 3909526"/>
              <a:gd name="connsiteY75" fmla="*/ 55984 h 4721290"/>
              <a:gd name="connsiteX76" fmla="*/ 690465 w 3909526"/>
              <a:gd name="connsiteY76" fmla="*/ 27992 h 4721290"/>
              <a:gd name="connsiteX77" fmla="*/ 727788 w 3909526"/>
              <a:gd name="connsiteY77" fmla="*/ 18661 h 4721290"/>
              <a:gd name="connsiteX78" fmla="*/ 811763 w 3909526"/>
              <a:gd name="connsiteY78" fmla="*/ 0 h 4721290"/>
              <a:gd name="connsiteX79" fmla="*/ 1250302 w 3909526"/>
              <a:gd name="connsiteY79" fmla="*/ 9331 h 4721290"/>
              <a:gd name="connsiteX80" fmla="*/ 1306286 w 3909526"/>
              <a:gd name="connsiteY80" fmla="*/ 27992 h 4721290"/>
              <a:gd name="connsiteX81" fmla="*/ 1371600 w 3909526"/>
              <a:gd name="connsiteY81" fmla="*/ 37322 h 4721290"/>
              <a:gd name="connsiteX82" fmla="*/ 1427583 w 3909526"/>
              <a:gd name="connsiteY82" fmla="*/ 65314 h 4721290"/>
              <a:gd name="connsiteX83" fmla="*/ 1520890 w 3909526"/>
              <a:gd name="connsiteY83" fmla="*/ 102637 h 4721290"/>
              <a:gd name="connsiteX84" fmla="*/ 1716832 w 3909526"/>
              <a:gd name="connsiteY84" fmla="*/ 214604 h 4721290"/>
              <a:gd name="connsiteX85" fmla="*/ 1819469 w 3909526"/>
              <a:gd name="connsiteY85" fmla="*/ 279918 h 4721290"/>
              <a:gd name="connsiteX86" fmla="*/ 1875453 w 3909526"/>
              <a:gd name="connsiteY86" fmla="*/ 326571 h 4721290"/>
              <a:gd name="connsiteX87" fmla="*/ 1978090 w 3909526"/>
              <a:gd name="connsiteY87" fmla="*/ 401216 h 4721290"/>
              <a:gd name="connsiteX88" fmla="*/ 2015412 w 3909526"/>
              <a:gd name="connsiteY88" fmla="*/ 438539 h 4721290"/>
              <a:gd name="connsiteX89" fmla="*/ 2052734 w 3909526"/>
              <a:gd name="connsiteY89" fmla="*/ 466531 h 4721290"/>
              <a:gd name="connsiteX90" fmla="*/ 2080726 w 3909526"/>
              <a:gd name="connsiteY90" fmla="*/ 494522 h 4721290"/>
              <a:gd name="connsiteX91" fmla="*/ 2118049 w 3909526"/>
              <a:gd name="connsiteY91" fmla="*/ 513184 h 4721290"/>
              <a:gd name="connsiteX92" fmla="*/ 2174032 w 3909526"/>
              <a:gd name="connsiteY92" fmla="*/ 550506 h 4721290"/>
              <a:gd name="connsiteX93" fmla="*/ 2202024 w 3909526"/>
              <a:gd name="connsiteY93" fmla="*/ 559837 h 4721290"/>
              <a:gd name="connsiteX94" fmla="*/ 2258008 w 3909526"/>
              <a:gd name="connsiteY94" fmla="*/ 587829 h 4721290"/>
              <a:gd name="connsiteX95" fmla="*/ 2295330 w 3909526"/>
              <a:gd name="connsiteY95" fmla="*/ 615820 h 4721290"/>
              <a:gd name="connsiteX96" fmla="*/ 2360645 w 3909526"/>
              <a:gd name="connsiteY96" fmla="*/ 653143 h 4721290"/>
              <a:gd name="connsiteX97" fmla="*/ 2416628 w 3909526"/>
              <a:gd name="connsiteY97" fmla="*/ 709127 h 4721290"/>
              <a:gd name="connsiteX98" fmla="*/ 2425959 w 3909526"/>
              <a:gd name="connsiteY98" fmla="*/ 737118 h 4721290"/>
              <a:gd name="connsiteX99" fmla="*/ 2463281 w 3909526"/>
              <a:gd name="connsiteY99" fmla="*/ 755780 h 4721290"/>
              <a:gd name="connsiteX100" fmla="*/ 2537926 w 3909526"/>
              <a:gd name="connsiteY100" fmla="*/ 811763 h 4721290"/>
              <a:gd name="connsiteX101" fmla="*/ 2696547 w 3909526"/>
              <a:gd name="connsiteY101" fmla="*/ 979714 h 4721290"/>
              <a:gd name="connsiteX102" fmla="*/ 2752530 w 3909526"/>
              <a:gd name="connsiteY102" fmla="*/ 1063690 h 4721290"/>
              <a:gd name="connsiteX103" fmla="*/ 2901820 w 3909526"/>
              <a:gd name="connsiteY103" fmla="*/ 1259633 h 4721290"/>
              <a:gd name="connsiteX104" fmla="*/ 3041779 w 3909526"/>
              <a:gd name="connsiteY104" fmla="*/ 1455576 h 4721290"/>
              <a:gd name="connsiteX105" fmla="*/ 3144416 w 3909526"/>
              <a:gd name="connsiteY105" fmla="*/ 1604865 h 4721290"/>
              <a:gd name="connsiteX106" fmla="*/ 3172408 w 3909526"/>
              <a:gd name="connsiteY106" fmla="*/ 1679510 h 4721290"/>
              <a:gd name="connsiteX107" fmla="*/ 3209730 w 3909526"/>
              <a:gd name="connsiteY107" fmla="*/ 1744825 h 4721290"/>
              <a:gd name="connsiteX108" fmla="*/ 3219061 w 3909526"/>
              <a:gd name="connsiteY108" fmla="*/ 1782147 h 4721290"/>
              <a:gd name="connsiteX109" fmla="*/ 3256383 w 3909526"/>
              <a:gd name="connsiteY109" fmla="*/ 1875453 h 4721290"/>
              <a:gd name="connsiteX110" fmla="*/ 3275045 w 3909526"/>
              <a:gd name="connsiteY110" fmla="*/ 1959429 h 4721290"/>
              <a:gd name="connsiteX111" fmla="*/ 3284375 w 3909526"/>
              <a:gd name="connsiteY111" fmla="*/ 1996751 h 4721290"/>
              <a:gd name="connsiteX112" fmla="*/ 3303037 w 3909526"/>
              <a:gd name="connsiteY112" fmla="*/ 2043404 h 4721290"/>
              <a:gd name="connsiteX113" fmla="*/ 3321698 w 3909526"/>
              <a:gd name="connsiteY113" fmla="*/ 2127380 h 4721290"/>
              <a:gd name="connsiteX114" fmla="*/ 3303037 w 3909526"/>
              <a:gd name="connsiteY114" fmla="*/ 2407298 h 4721290"/>
              <a:gd name="connsiteX115" fmla="*/ 3284375 w 3909526"/>
              <a:gd name="connsiteY115" fmla="*/ 2575249 h 4721290"/>
              <a:gd name="connsiteX116" fmla="*/ 3293706 w 3909526"/>
              <a:gd name="connsiteY116" fmla="*/ 3069771 h 4721290"/>
              <a:gd name="connsiteX117" fmla="*/ 3312367 w 3909526"/>
              <a:gd name="connsiteY117" fmla="*/ 3163078 h 4721290"/>
              <a:gd name="connsiteX118" fmla="*/ 3321698 w 3909526"/>
              <a:gd name="connsiteY118" fmla="*/ 3209731 h 4721290"/>
              <a:gd name="connsiteX119" fmla="*/ 3349690 w 3909526"/>
              <a:gd name="connsiteY119" fmla="*/ 3284376 h 4721290"/>
              <a:gd name="connsiteX120" fmla="*/ 3368351 w 3909526"/>
              <a:gd name="connsiteY120" fmla="*/ 3377682 h 4721290"/>
              <a:gd name="connsiteX121" fmla="*/ 3377681 w 3909526"/>
              <a:gd name="connsiteY121" fmla="*/ 3405673 h 4721290"/>
              <a:gd name="connsiteX122" fmla="*/ 3387012 w 3909526"/>
              <a:gd name="connsiteY122" fmla="*/ 3461657 h 4721290"/>
              <a:gd name="connsiteX123" fmla="*/ 3405673 w 3909526"/>
              <a:gd name="connsiteY123" fmla="*/ 3517641 h 4721290"/>
              <a:gd name="connsiteX124" fmla="*/ 3415004 w 3909526"/>
              <a:gd name="connsiteY124" fmla="*/ 3554963 h 4721290"/>
              <a:gd name="connsiteX125" fmla="*/ 3424334 w 3909526"/>
              <a:gd name="connsiteY125" fmla="*/ 3582955 h 4721290"/>
              <a:gd name="connsiteX126" fmla="*/ 3442996 w 3909526"/>
              <a:gd name="connsiteY126" fmla="*/ 3657600 h 4721290"/>
              <a:gd name="connsiteX127" fmla="*/ 3461657 w 3909526"/>
              <a:gd name="connsiteY127" fmla="*/ 3694922 h 4721290"/>
              <a:gd name="connsiteX128" fmla="*/ 3470988 w 3909526"/>
              <a:gd name="connsiteY128" fmla="*/ 3732245 h 4721290"/>
              <a:gd name="connsiteX129" fmla="*/ 3498979 w 3909526"/>
              <a:gd name="connsiteY129" fmla="*/ 3806890 h 4721290"/>
              <a:gd name="connsiteX130" fmla="*/ 3508310 w 3909526"/>
              <a:gd name="connsiteY130" fmla="*/ 3844212 h 4721290"/>
              <a:gd name="connsiteX131" fmla="*/ 3536302 w 3909526"/>
              <a:gd name="connsiteY131" fmla="*/ 3918857 h 4721290"/>
              <a:gd name="connsiteX132" fmla="*/ 3601616 w 3909526"/>
              <a:gd name="connsiteY132" fmla="*/ 4021494 h 4721290"/>
              <a:gd name="connsiteX133" fmla="*/ 3629608 w 3909526"/>
              <a:gd name="connsiteY133" fmla="*/ 4068147 h 4721290"/>
              <a:gd name="connsiteX134" fmla="*/ 3657600 w 3909526"/>
              <a:gd name="connsiteY134" fmla="*/ 4105469 h 4721290"/>
              <a:gd name="connsiteX135" fmla="*/ 3694922 w 3909526"/>
              <a:gd name="connsiteY135" fmla="*/ 4170784 h 4721290"/>
              <a:gd name="connsiteX136" fmla="*/ 3750906 w 3909526"/>
              <a:gd name="connsiteY136" fmla="*/ 4208106 h 4721290"/>
              <a:gd name="connsiteX137" fmla="*/ 3778898 w 3909526"/>
              <a:gd name="connsiteY137" fmla="*/ 4226767 h 4721290"/>
              <a:gd name="connsiteX138" fmla="*/ 3909526 w 3909526"/>
              <a:gd name="connsiteY138" fmla="*/ 4245429 h 472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3909526" h="4721290">
                <a:moveTo>
                  <a:pt x="3909526" y="4245429"/>
                </a:moveTo>
                <a:lnTo>
                  <a:pt x="3909526" y="4245429"/>
                </a:lnTo>
                <a:cubicBezTo>
                  <a:pt x="3884644" y="4264090"/>
                  <a:pt x="3861255" y="4284928"/>
                  <a:pt x="3834881" y="4301412"/>
                </a:cubicBezTo>
                <a:cubicBezTo>
                  <a:pt x="3811291" y="4316156"/>
                  <a:pt x="3785118" y="4326294"/>
                  <a:pt x="3760237" y="4338735"/>
                </a:cubicBezTo>
                <a:lnTo>
                  <a:pt x="3648269" y="4394718"/>
                </a:lnTo>
                <a:cubicBezTo>
                  <a:pt x="3629608" y="4404049"/>
                  <a:pt x="3609978" y="4411652"/>
                  <a:pt x="3592286" y="4422710"/>
                </a:cubicBezTo>
                <a:cubicBezTo>
                  <a:pt x="3399879" y="4542964"/>
                  <a:pt x="3603998" y="4421519"/>
                  <a:pt x="3470988" y="4488025"/>
                </a:cubicBezTo>
                <a:cubicBezTo>
                  <a:pt x="3460958" y="4493040"/>
                  <a:pt x="3452799" y="4501240"/>
                  <a:pt x="3442996" y="4506686"/>
                </a:cubicBezTo>
                <a:cubicBezTo>
                  <a:pt x="3424758" y="4516818"/>
                  <a:pt x="3405250" y="4524546"/>
                  <a:pt x="3387012" y="4534678"/>
                </a:cubicBezTo>
                <a:cubicBezTo>
                  <a:pt x="3377209" y="4540124"/>
                  <a:pt x="3369267" y="4548785"/>
                  <a:pt x="3359020" y="4553339"/>
                </a:cubicBezTo>
                <a:cubicBezTo>
                  <a:pt x="3341045" y="4561328"/>
                  <a:pt x="3321523" y="4565278"/>
                  <a:pt x="3303037" y="4572000"/>
                </a:cubicBezTo>
                <a:cubicBezTo>
                  <a:pt x="3228020" y="4599278"/>
                  <a:pt x="3285720" y="4584793"/>
                  <a:pt x="3209730" y="4599992"/>
                </a:cubicBezTo>
                <a:cubicBezTo>
                  <a:pt x="3112894" y="4648410"/>
                  <a:pt x="3255963" y="4581449"/>
                  <a:pt x="3060441" y="4637314"/>
                </a:cubicBezTo>
                <a:cubicBezTo>
                  <a:pt x="3038669" y="4643535"/>
                  <a:pt x="3017189" y="4650884"/>
                  <a:pt x="2995126" y="4655976"/>
                </a:cubicBezTo>
                <a:cubicBezTo>
                  <a:pt x="2976692" y="4660230"/>
                  <a:pt x="2957841" y="4662429"/>
                  <a:pt x="2939143" y="4665306"/>
                </a:cubicBezTo>
                <a:cubicBezTo>
                  <a:pt x="2846612" y="4679541"/>
                  <a:pt x="2885122" y="4672574"/>
                  <a:pt x="2771192" y="4683967"/>
                </a:cubicBezTo>
                <a:cubicBezTo>
                  <a:pt x="2684024" y="4692684"/>
                  <a:pt x="2597449" y="4706655"/>
                  <a:pt x="2509934" y="4711959"/>
                </a:cubicBezTo>
                <a:cubicBezTo>
                  <a:pt x="2441564" y="4716103"/>
                  <a:pt x="2373085" y="4718180"/>
                  <a:pt x="2304661" y="4721290"/>
                </a:cubicBezTo>
                <a:cubicBezTo>
                  <a:pt x="2180253" y="4715070"/>
                  <a:pt x="2055133" y="4717305"/>
                  <a:pt x="1931437" y="4702629"/>
                </a:cubicBezTo>
                <a:cubicBezTo>
                  <a:pt x="1870757" y="4695430"/>
                  <a:pt x="1813282" y="4671400"/>
                  <a:pt x="1754155" y="4655976"/>
                </a:cubicBezTo>
                <a:cubicBezTo>
                  <a:pt x="1646452" y="4627879"/>
                  <a:pt x="1827823" y="4678997"/>
                  <a:pt x="1604865" y="4609322"/>
                </a:cubicBezTo>
                <a:cubicBezTo>
                  <a:pt x="1592625" y="4605497"/>
                  <a:pt x="1579708" y="4604047"/>
                  <a:pt x="1567543" y="4599992"/>
                </a:cubicBezTo>
                <a:cubicBezTo>
                  <a:pt x="1542333" y="4591589"/>
                  <a:pt x="1517924" y="4580938"/>
                  <a:pt x="1492898" y="4572000"/>
                </a:cubicBezTo>
                <a:cubicBezTo>
                  <a:pt x="1474373" y="4565384"/>
                  <a:pt x="1455755" y="4558991"/>
                  <a:pt x="1436914" y="4553339"/>
                </a:cubicBezTo>
                <a:cubicBezTo>
                  <a:pt x="1393539" y="4540326"/>
                  <a:pt x="1346791" y="4536268"/>
                  <a:pt x="1306286" y="4516016"/>
                </a:cubicBezTo>
                <a:cubicBezTo>
                  <a:pt x="1287625" y="4506686"/>
                  <a:pt x="1269296" y="4496658"/>
                  <a:pt x="1250302" y="4488025"/>
                </a:cubicBezTo>
                <a:cubicBezTo>
                  <a:pt x="1235054" y="4481094"/>
                  <a:pt x="1218630" y="4476853"/>
                  <a:pt x="1203649" y="4469363"/>
                </a:cubicBezTo>
                <a:cubicBezTo>
                  <a:pt x="1139215" y="4437146"/>
                  <a:pt x="1216008" y="4460790"/>
                  <a:pt x="1138334" y="4441371"/>
                </a:cubicBezTo>
                <a:cubicBezTo>
                  <a:pt x="1129004" y="4435151"/>
                  <a:pt x="1119468" y="4429228"/>
                  <a:pt x="1110343" y="4422710"/>
                </a:cubicBezTo>
                <a:cubicBezTo>
                  <a:pt x="1097688" y="4413671"/>
                  <a:pt x="1086522" y="4402433"/>
                  <a:pt x="1073020" y="4394718"/>
                </a:cubicBezTo>
                <a:cubicBezTo>
                  <a:pt x="1064481" y="4389838"/>
                  <a:pt x="1053825" y="4389786"/>
                  <a:pt x="1045028" y="4385388"/>
                </a:cubicBezTo>
                <a:cubicBezTo>
                  <a:pt x="999957" y="4362853"/>
                  <a:pt x="934052" y="4311734"/>
                  <a:pt x="905069" y="4282751"/>
                </a:cubicBezTo>
                <a:cubicBezTo>
                  <a:pt x="805235" y="4182915"/>
                  <a:pt x="873431" y="4253975"/>
                  <a:pt x="737118" y="4096139"/>
                </a:cubicBezTo>
                <a:cubicBezTo>
                  <a:pt x="715508" y="4071117"/>
                  <a:pt x="690143" y="4049003"/>
                  <a:pt x="671804" y="4021494"/>
                </a:cubicBezTo>
                <a:cubicBezTo>
                  <a:pt x="665584" y="4012163"/>
                  <a:pt x="660645" y="4001837"/>
                  <a:pt x="653143" y="3993502"/>
                </a:cubicBezTo>
                <a:cubicBezTo>
                  <a:pt x="632546" y="3970616"/>
                  <a:pt x="607866" y="3951565"/>
                  <a:pt x="587828" y="3928188"/>
                </a:cubicBezTo>
                <a:cubicBezTo>
                  <a:pt x="570416" y="3907874"/>
                  <a:pt x="558303" y="3883427"/>
                  <a:pt x="541175" y="3862873"/>
                </a:cubicBezTo>
                <a:cubicBezTo>
                  <a:pt x="527096" y="3845978"/>
                  <a:pt x="508448" y="3833241"/>
                  <a:pt x="494522" y="3816220"/>
                </a:cubicBezTo>
                <a:cubicBezTo>
                  <a:pt x="480320" y="3798862"/>
                  <a:pt x="470463" y="3778323"/>
                  <a:pt x="457200" y="3760237"/>
                </a:cubicBezTo>
                <a:cubicBezTo>
                  <a:pt x="311512" y="3561570"/>
                  <a:pt x="435922" y="3748658"/>
                  <a:pt x="373224" y="3638939"/>
                </a:cubicBezTo>
                <a:cubicBezTo>
                  <a:pt x="346889" y="3592853"/>
                  <a:pt x="359971" y="3627066"/>
                  <a:pt x="326571" y="3573625"/>
                </a:cubicBezTo>
                <a:cubicBezTo>
                  <a:pt x="319199" y="3561830"/>
                  <a:pt x="312794" y="3549326"/>
                  <a:pt x="307910" y="3536302"/>
                </a:cubicBezTo>
                <a:cubicBezTo>
                  <a:pt x="303407" y="3524295"/>
                  <a:pt x="303511" y="3510817"/>
                  <a:pt x="298579" y="3498980"/>
                </a:cubicBezTo>
                <a:cubicBezTo>
                  <a:pt x="264020" y="3416039"/>
                  <a:pt x="265415" y="3446139"/>
                  <a:pt x="242596" y="3377682"/>
                </a:cubicBezTo>
                <a:cubicBezTo>
                  <a:pt x="232694" y="3347976"/>
                  <a:pt x="229447" y="3314696"/>
                  <a:pt x="223934" y="3284376"/>
                </a:cubicBezTo>
                <a:cubicBezTo>
                  <a:pt x="213766" y="3228453"/>
                  <a:pt x="201507" y="3186959"/>
                  <a:pt x="195943" y="3125755"/>
                </a:cubicBezTo>
                <a:cubicBezTo>
                  <a:pt x="174460" y="2889447"/>
                  <a:pt x="199972" y="3182177"/>
                  <a:pt x="177281" y="2864498"/>
                </a:cubicBezTo>
                <a:cubicBezTo>
                  <a:pt x="174833" y="2830232"/>
                  <a:pt x="170399" y="2796127"/>
                  <a:pt x="167951" y="2761861"/>
                </a:cubicBezTo>
                <a:cubicBezTo>
                  <a:pt x="161513" y="2671724"/>
                  <a:pt x="152827" y="2491012"/>
                  <a:pt x="149290" y="2407298"/>
                </a:cubicBezTo>
                <a:cubicBezTo>
                  <a:pt x="142720" y="2251802"/>
                  <a:pt x="141155" y="2096045"/>
                  <a:pt x="130628" y="1940767"/>
                </a:cubicBezTo>
                <a:cubicBezTo>
                  <a:pt x="128853" y="1914582"/>
                  <a:pt x="110125" y="1853167"/>
                  <a:pt x="102637" y="1819469"/>
                </a:cubicBezTo>
                <a:cubicBezTo>
                  <a:pt x="99197" y="1803988"/>
                  <a:pt x="98321" y="1787861"/>
                  <a:pt x="93306" y="1772816"/>
                </a:cubicBezTo>
                <a:cubicBezTo>
                  <a:pt x="88908" y="1759621"/>
                  <a:pt x="79044" y="1748689"/>
                  <a:pt x="74645" y="1735494"/>
                </a:cubicBezTo>
                <a:cubicBezTo>
                  <a:pt x="53608" y="1672384"/>
                  <a:pt x="57073" y="1658053"/>
                  <a:pt x="46653" y="1595535"/>
                </a:cubicBezTo>
                <a:cubicBezTo>
                  <a:pt x="44046" y="1579892"/>
                  <a:pt x="40159" y="1564485"/>
                  <a:pt x="37322" y="1548882"/>
                </a:cubicBezTo>
                <a:cubicBezTo>
                  <a:pt x="33938" y="1530268"/>
                  <a:pt x="31956" y="1511397"/>
                  <a:pt x="27992" y="1492898"/>
                </a:cubicBezTo>
                <a:cubicBezTo>
                  <a:pt x="22618" y="1467820"/>
                  <a:pt x="14360" y="1443403"/>
                  <a:pt x="9330" y="1418253"/>
                </a:cubicBezTo>
                <a:lnTo>
                  <a:pt x="0" y="1371600"/>
                </a:lnTo>
                <a:cubicBezTo>
                  <a:pt x="3110" y="1237861"/>
                  <a:pt x="3874" y="1104048"/>
                  <a:pt x="9330" y="970384"/>
                </a:cubicBezTo>
                <a:cubicBezTo>
                  <a:pt x="10102" y="951481"/>
                  <a:pt x="16450" y="933189"/>
                  <a:pt x="18661" y="914400"/>
                </a:cubicBezTo>
                <a:cubicBezTo>
                  <a:pt x="22675" y="880282"/>
                  <a:pt x="22634" y="845696"/>
                  <a:pt x="27992" y="811763"/>
                </a:cubicBezTo>
                <a:cubicBezTo>
                  <a:pt x="31992" y="786429"/>
                  <a:pt x="41623" y="762267"/>
                  <a:pt x="46653" y="737118"/>
                </a:cubicBezTo>
                <a:cubicBezTo>
                  <a:pt x="49763" y="721567"/>
                  <a:pt x="52137" y="705850"/>
                  <a:pt x="55983" y="690465"/>
                </a:cubicBezTo>
                <a:cubicBezTo>
                  <a:pt x="58368" y="680923"/>
                  <a:pt x="62928" y="672015"/>
                  <a:pt x="65314" y="662473"/>
                </a:cubicBezTo>
                <a:cubicBezTo>
                  <a:pt x="84552" y="585523"/>
                  <a:pt x="64821" y="645536"/>
                  <a:pt x="83975" y="578498"/>
                </a:cubicBezTo>
                <a:cubicBezTo>
                  <a:pt x="86677" y="569041"/>
                  <a:pt x="88907" y="559303"/>
                  <a:pt x="93306" y="550506"/>
                </a:cubicBezTo>
                <a:cubicBezTo>
                  <a:pt x="98321" y="540476"/>
                  <a:pt x="106403" y="532251"/>
                  <a:pt x="111967" y="522514"/>
                </a:cubicBezTo>
                <a:cubicBezTo>
                  <a:pt x="118868" y="510438"/>
                  <a:pt x="122283" y="496319"/>
                  <a:pt x="130628" y="485192"/>
                </a:cubicBezTo>
                <a:cubicBezTo>
                  <a:pt x="141185" y="471117"/>
                  <a:pt x="158191" y="462508"/>
                  <a:pt x="167951" y="447869"/>
                </a:cubicBezTo>
                <a:lnTo>
                  <a:pt x="223934" y="363894"/>
                </a:lnTo>
                <a:cubicBezTo>
                  <a:pt x="243655" y="334313"/>
                  <a:pt x="253328" y="318054"/>
                  <a:pt x="279918" y="289249"/>
                </a:cubicBezTo>
                <a:cubicBezTo>
                  <a:pt x="303785" y="263393"/>
                  <a:pt x="326413" y="235717"/>
                  <a:pt x="354563" y="214604"/>
                </a:cubicBezTo>
                <a:cubicBezTo>
                  <a:pt x="517574" y="92347"/>
                  <a:pt x="275513" y="270414"/>
                  <a:pt x="429208" y="167951"/>
                </a:cubicBezTo>
                <a:cubicBezTo>
                  <a:pt x="540409" y="93817"/>
                  <a:pt x="436301" y="158545"/>
                  <a:pt x="494522" y="111967"/>
                </a:cubicBezTo>
                <a:cubicBezTo>
                  <a:pt x="522936" y="89235"/>
                  <a:pt x="526316" y="93800"/>
                  <a:pt x="559837" y="74645"/>
                </a:cubicBezTo>
                <a:cubicBezTo>
                  <a:pt x="569573" y="69081"/>
                  <a:pt x="577581" y="60538"/>
                  <a:pt x="587828" y="55984"/>
                </a:cubicBezTo>
                <a:cubicBezTo>
                  <a:pt x="631527" y="36562"/>
                  <a:pt x="646557" y="37749"/>
                  <a:pt x="690465" y="27992"/>
                </a:cubicBezTo>
                <a:cubicBezTo>
                  <a:pt x="702984" y="25210"/>
                  <a:pt x="715292" y="21545"/>
                  <a:pt x="727788" y="18661"/>
                </a:cubicBezTo>
                <a:lnTo>
                  <a:pt x="811763" y="0"/>
                </a:lnTo>
                <a:cubicBezTo>
                  <a:pt x="957943" y="3110"/>
                  <a:pt x="1104323" y="1068"/>
                  <a:pt x="1250302" y="9331"/>
                </a:cubicBezTo>
                <a:cubicBezTo>
                  <a:pt x="1269941" y="10443"/>
                  <a:pt x="1287119" y="23569"/>
                  <a:pt x="1306286" y="27992"/>
                </a:cubicBezTo>
                <a:cubicBezTo>
                  <a:pt x="1327715" y="32937"/>
                  <a:pt x="1349829" y="34212"/>
                  <a:pt x="1371600" y="37322"/>
                </a:cubicBezTo>
                <a:cubicBezTo>
                  <a:pt x="1390261" y="46653"/>
                  <a:pt x="1408469" y="56951"/>
                  <a:pt x="1427583" y="65314"/>
                </a:cubicBezTo>
                <a:cubicBezTo>
                  <a:pt x="1458273" y="78741"/>
                  <a:pt x="1490691" y="88141"/>
                  <a:pt x="1520890" y="102637"/>
                </a:cubicBezTo>
                <a:cubicBezTo>
                  <a:pt x="1740597" y="208097"/>
                  <a:pt x="1591423" y="139359"/>
                  <a:pt x="1716832" y="214604"/>
                </a:cubicBezTo>
                <a:cubicBezTo>
                  <a:pt x="1801348" y="265313"/>
                  <a:pt x="1698090" y="186550"/>
                  <a:pt x="1819469" y="279918"/>
                </a:cubicBezTo>
                <a:cubicBezTo>
                  <a:pt x="1838723" y="294729"/>
                  <a:pt x="1856020" y="311996"/>
                  <a:pt x="1875453" y="326571"/>
                </a:cubicBezTo>
                <a:cubicBezTo>
                  <a:pt x="1945280" y="378941"/>
                  <a:pt x="1916345" y="346332"/>
                  <a:pt x="1978090" y="401216"/>
                </a:cubicBezTo>
                <a:cubicBezTo>
                  <a:pt x="1991240" y="412905"/>
                  <a:pt x="2002171" y="426953"/>
                  <a:pt x="2015412" y="438539"/>
                </a:cubicBezTo>
                <a:cubicBezTo>
                  <a:pt x="2027115" y="448779"/>
                  <a:pt x="2040927" y="456411"/>
                  <a:pt x="2052734" y="466531"/>
                </a:cubicBezTo>
                <a:cubicBezTo>
                  <a:pt x="2062753" y="475118"/>
                  <a:pt x="2069988" y="486852"/>
                  <a:pt x="2080726" y="494522"/>
                </a:cubicBezTo>
                <a:cubicBezTo>
                  <a:pt x="2092045" y="502607"/>
                  <a:pt x="2106122" y="506028"/>
                  <a:pt x="2118049" y="513184"/>
                </a:cubicBezTo>
                <a:cubicBezTo>
                  <a:pt x="2137281" y="524723"/>
                  <a:pt x="2152755" y="543414"/>
                  <a:pt x="2174032" y="550506"/>
                </a:cubicBezTo>
                <a:cubicBezTo>
                  <a:pt x="2183363" y="553616"/>
                  <a:pt x="2193227" y="555438"/>
                  <a:pt x="2202024" y="559837"/>
                </a:cubicBezTo>
                <a:cubicBezTo>
                  <a:pt x="2274375" y="596013"/>
                  <a:pt x="2187649" y="564375"/>
                  <a:pt x="2258008" y="587829"/>
                </a:cubicBezTo>
                <a:cubicBezTo>
                  <a:pt x="2270449" y="597159"/>
                  <a:pt x="2282143" y="607578"/>
                  <a:pt x="2295330" y="615820"/>
                </a:cubicBezTo>
                <a:cubicBezTo>
                  <a:pt x="2323781" y="633602"/>
                  <a:pt x="2336319" y="631519"/>
                  <a:pt x="2360645" y="653143"/>
                </a:cubicBezTo>
                <a:cubicBezTo>
                  <a:pt x="2380370" y="670676"/>
                  <a:pt x="2416628" y="709127"/>
                  <a:pt x="2416628" y="709127"/>
                </a:cubicBezTo>
                <a:cubicBezTo>
                  <a:pt x="2419738" y="718457"/>
                  <a:pt x="2419005" y="730164"/>
                  <a:pt x="2425959" y="737118"/>
                </a:cubicBezTo>
                <a:cubicBezTo>
                  <a:pt x="2435794" y="746953"/>
                  <a:pt x="2451204" y="748879"/>
                  <a:pt x="2463281" y="755780"/>
                </a:cubicBezTo>
                <a:cubicBezTo>
                  <a:pt x="2483381" y="767266"/>
                  <a:pt x="2525958" y="799795"/>
                  <a:pt x="2537926" y="811763"/>
                </a:cubicBezTo>
                <a:cubicBezTo>
                  <a:pt x="2592377" y="866214"/>
                  <a:pt x="2653833" y="915641"/>
                  <a:pt x="2696547" y="979714"/>
                </a:cubicBezTo>
                <a:cubicBezTo>
                  <a:pt x="2715208" y="1007706"/>
                  <a:pt x="2732635" y="1036561"/>
                  <a:pt x="2752530" y="1063690"/>
                </a:cubicBezTo>
                <a:cubicBezTo>
                  <a:pt x="2801088" y="1129905"/>
                  <a:pt x="2856272" y="1191312"/>
                  <a:pt x="2901820" y="1259633"/>
                </a:cubicBezTo>
                <a:cubicBezTo>
                  <a:pt x="2975319" y="1369878"/>
                  <a:pt x="2915346" y="1281729"/>
                  <a:pt x="3041779" y="1455576"/>
                </a:cubicBezTo>
                <a:cubicBezTo>
                  <a:pt x="3060275" y="1481009"/>
                  <a:pt x="3133583" y="1583198"/>
                  <a:pt x="3144416" y="1604865"/>
                </a:cubicBezTo>
                <a:cubicBezTo>
                  <a:pt x="3237722" y="1791482"/>
                  <a:pt x="3096172" y="1501629"/>
                  <a:pt x="3172408" y="1679510"/>
                </a:cubicBezTo>
                <a:cubicBezTo>
                  <a:pt x="3226548" y="1805836"/>
                  <a:pt x="3151617" y="1589857"/>
                  <a:pt x="3209730" y="1744825"/>
                </a:cubicBezTo>
                <a:cubicBezTo>
                  <a:pt x="3214233" y="1756832"/>
                  <a:pt x="3214558" y="1770140"/>
                  <a:pt x="3219061" y="1782147"/>
                </a:cubicBezTo>
                <a:cubicBezTo>
                  <a:pt x="3265822" y="1906840"/>
                  <a:pt x="3206025" y="1707592"/>
                  <a:pt x="3256383" y="1875453"/>
                </a:cubicBezTo>
                <a:cubicBezTo>
                  <a:pt x="3266135" y="1907960"/>
                  <a:pt x="3267435" y="1925183"/>
                  <a:pt x="3275045" y="1959429"/>
                </a:cubicBezTo>
                <a:cubicBezTo>
                  <a:pt x="3277827" y="1971947"/>
                  <a:pt x="3280320" y="1984586"/>
                  <a:pt x="3284375" y="1996751"/>
                </a:cubicBezTo>
                <a:cubicBezTo>
                  <a:pt x="3289672" y="2012641"/>
                  <a:pt x="3297740" y="2027514"/>
                  <a:pt x="3303037" y="2043404"/>
                </a:cubicBezTo>
                <a:cubicBezTo>
                  <a:pt x="3309622" y="2063160"/>
                  <a:pt x="3318003" y="2108904"/>
                  <a:pt x="3321698" y="2127380"/>
                </a:cubicBezTo>
                <a:cubicBezTo>
                  <a:pt x="3315478" y="2220686"/>
                  <a:pt x="3318411" y="2315057"/>
                  <a:pt x="3303037" y="2407298"/>
                </a:cubicBezTo>
                <a:cubicBezTo>
                  <a:pt x="3287549" y="2500224"/>
                  <a:pt x="3295277" y="2444429"/>
                  <a:pt x="3284375" y="2575249"/>
                </a:cubicBezTo>
                <a:cubicBezTo>
                  <a:pt x="3287485" y="2740090"/>
                  <a:pt x="3285864" y="2905088"/>
                  <a:pt x="3293706" y="3069771"/>
                </a:cubicBezTo>
                <a:cubicBezTo>
                  <a:pt x="3295215" y="3101453"/>
                  <a:pt x="3306147" y="3131976"/>
                  <a:pt x="3312367" y="3163078"/>
                </a:cubicBezTo>
                <a:cubicBezTo>
                  <a:pt x="3315477" y="3178629"/>
                  <a:pt x="3316130" y="3194882"/>
                  <a:pt x="3321698" y="3209731"/>
                </a:cubicBezTo>
                <a:cubicBezTo>
                  <a:pt x="3331029" y="3234613"/>
                  <a:pt x="3342578" y="3258772"/>
                  <a:pt x="3349690" y="3284376"/>
                </a:cubicBezTo>
                <a:cubicBezTo>
                  <a:pt x="3358179" y="3314937"/>
                  <a:pt x="3358321" y="3347592"/>
                  <a:pt x="3368351" y="3377682"/>
                </a:cubicBezTo>
                <a:cubicBezTo>
                  <a:pt x="3371461" y="3387012"/>
                  <a:pt x="3375548" y="3396072"/>
                  <a:pt x="3377681" y="3405673"/>
                </a:cubicBezTo>
                <a:cubicBezTo>
                  <a:pt x="3381785" y="3424141"/>
                  <a:pt x="3382424" y="3443303"/>
                  <a:pt x="3387012" y="3461657"/>
                </a:cubicBezTo>
                <a:cubicBezTo>
                  <a:pt x="3391783" y="3480740"/>
                  <a:pt x="3400902" y="3498558"/>
                  <a:pt x="3405673" y="3517641"/>
                </a:cubicBezTo>
                <a:cubicBezTo>
                  <a:pt x="3408783" y="3530082"/>
                  <a:pt x="3411481" y="3542633"/>
                  <a:pt x="3415004" y="3554963"/>
                </a:cubicBezTo>
                <a:cubicBezTo>
                  <a:pt x="3417706" y="3564420"/>
                  <a:pt x="3421746" y="3573466"/>
                  <a:pt x="3424334" y="3582955"/>
                </a:cubicBezTo>
                <a:cubicBezTo>
                  <a:pt x="3431082" y="3607699"/>
                  <a:pt x="3431526" y="3634660"/>
                  <a:pt x="3442996" y="3657600"/>
                </a:cubicBezTo>
                <a:cubicBezTo>
                  <a:pt x="3449216" y="3670041"/>
                  <a:pt x="3456773" y="3681899"/>
                  <a:pt x="3461657" y="3694922"/>
                </a:cubicBezTo>
                <a:cubicBezTo>
                  <a:pt x="3466160" y="3706929"/>
                  <a:pt x="3467465" y="3719914"/>
                  <a:pt x="3470988" y="3732245"/>
                </a:cubicBezTo>
                <a:cubicBezTo>
                  <a:pt x="3484094" y="3778116"/>
                  <a:pt x="3479254" y="3747717"/>
                  <a:pt x="3498979" y="3806890"/>
                </a:cubicBezTo>
                <a:cubicBezTo>
                  <a:pt x="3503034" y="3819056"/>
                  <a:pt x="3504787" y="3831882"/>
                  <a:pt x="3508310" y="3844212"/>
                </a:cubicBezTo>
                <a:cubicBezTo>
                  <a:pt x="3513195" y="3861310"/>
                  <a:pt x="3530579" y="3908682"/>
                  <a:pt x="3536302" y="3918857"/>
                </a:cubicBezTo>
                <a:cubicBezTo>
                  <a:pt x="3556183" y="3954201"/>
                  <a:pt x="3580752" y="3986721"/>
                  <a:pt x="3601616" y="4021494"/>
                </a:cubicBezTo>
                <a:cubicBezTo>
                  <a:pt x="3610947" y="4037045"/>
                  <a:pt x="3619548" y="4053057"/>
                  <a:pt x="3629608" y="4068147"/>
                </a:cubicBezTo>
                <a:cubicBezTo>
                  <a:pt x="3638234" y="4081086"/>
                  <a:pt x="3649358" y="4092282"/>
                  <a:pt x="3657600" y="4105469"/>
                </a:cubicBezTo>
                <a:cubicBezTo>
                  <a:pt x="3666135" y="4119125"/>
                  <a:pt x="3680752" y="4158386"/>
                  <a:pt x="3694922" y="4170784"/>
                </a:cubicBezTo>
                <a:cubicBezTo>
                  <a:pt x="3711801" y="4185553"/>
                  <a:pt x="3732245" y="4195665"/>
                  <a:pt x="3750906" y="4208106"/>
                </a:cubicBezTo>
                <a:cubicBezTo>
                  <a:pt x="3760237" y="4214326"/>
                  <a:pt x="3768019" y="4224047"/>
                  <a:pt x="3778898" y="4226767"/>
                </a:cubicBezTo>
                <a:cubicBezTo>
                  <a:pt x="3862595" y="4247692"/>
                  <a:pt x="3887755" y="4242319"/>
                  <a:pt x="3909526" y="424542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93EDA4-D983-6127-DCB0-D7BBA523C12C}"/>
              </a:ext>
            </a:extLst>
          </p:cNvPr>
          <p:cNvSpPr txBox="1"/>
          <p:nvPr/>
        </p:nvSpPr>
        <p:spPr>
          <a:xfrm>
            <a:off x="317361" y="1801586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9846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594E3-9C03-C9A5-08FD-5D8B9DAE6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479BE1-658D-80F2-8262-EFBE5992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Spanning Tree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E4D5D0-4927-304A-A424-7C834D503B6F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B896D10F-3E74-DDDF-1F86-2F799C386A27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8A9FCE4-8336-2AFF-0139-8D86A47D1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7973199-3D64-1DCB-82C8-11158D4F25B3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DE35BD-2BAD-C76B-A455-40FBFC7112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74740A2-665C-CC53-F4D5-39ADB587CDB6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037BB4E-801F-6711-26C7-C5E54EA48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4716266-186D-93E6-3C77-456472CBD16B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939747E-BBBA-5AAA-CF66-615AAA56D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6E4BE0-59AD-354D-0ED9-5195D222223F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683363-6D95-FDCD-5203-FB9398269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91738DF-3EE7-C894-63EA-DA4A3C2C43F6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D30E6E6-3099-DB8A-7E9F-33DD8635B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AF68493-DAF2-C138-5C23-9249FB1CA6F1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8DF0F61-455C-6F9C-3997-0CDCCC151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6303F1-2B84-0682-DBB2-AC56298C1E0B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0F50BE-C991-9CA9-6B67-2487D0C4E9AE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353664-97FC-C62D-2372-2BF5F3D4CA68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04E217-7D64-ADDE-DBFA-47DA1FF46ABA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72ED4C-F64B-0F6B-8C68-A643E756ADF9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745E274-878C-8CE5-487E-42B7CB74176E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24D19BA-EDBC-E286-0B60-06DF920FC2EF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9024DA1-30F7-EE1D-0ABF-5A1282F15A0D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C55B9A-5C7A-2451-2AE3-1C8CD2B419A6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2A17795-F50B-95B1-D5B7-FF81E20C0533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134BB34-94AA-4452-A9AD-5E633931073F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D80D298-EC9F-5A76-2316-1151E868B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F2EA3B2-1F62-E481-B999-8DE85DF38541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D4096CC-3FA1-E2BB-49BE-66808B3BF2D4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BDAECEE-1575-3490-F06B-80B396AFFC8A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A3F85A68-4AEA-2439-9342-E505946C5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4D8BF3F-54EF-12A2-B349-4DA729F27FA7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A492D8E-4BEA-EA44-6CF3-3EC64062EAEE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CD6D6FF-5CEC-372F-39CC-D54EF0503206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EC56A22-685C-FD65-31C9-2371658B0EEE}"/>
              </a:ext>
            </a:extLst>
          </p:cNvPr>
          <p:cNvSpPr txBox="1"/>
          <p:nvPr/>
        </p:nvSpPr>
        <p:spPr>
          <a:xfrm>
            <a:off x="5858873" y="4580406"/>
            <a:ext cx="5966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dirty="0"/>
              <a:t>: You add any edge in the cut set!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3703C8A-93B5-8ACB-6D08-D1975CB99E41}"/>
              </a:ext>
            </a:extLst>
          </p:cNvPr>
          <p:cNvSpPr/>
          <p:nvPr/>
        </p:nvSpPr>
        <p:spPr>
          <a:xfrm>
            <a:off x="9034761" y="1903210"/>
            <a:ext cx="2265450" cy="6552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B82EBEB-9608-0533-69D8-0C31C6820F12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Forest/Cut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146A6-DB8D-C2D4-44B6-1BFBCA4B168E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F0C11-7E2C-F544-861F-B713203567E2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8D46A6-A670-2B1A-03D4-FB5F432DD6D8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E8A8BF-8AE1-8E41-0C90-EC60889A3BCD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292FB8-3B0F-4844-2707-B1C08F38D36C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22DAFB-9E25-4B57-E6DD-55AACC020AFD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5244FC-8DF8-1BC6-DBD1-481BC2BBBFF7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D6FAB1-1954-B04B-AA24-916F551A34EE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C9039F-6E77-B35F-A613-411C19F03AA0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A8E426-E176-08D2-D7B3-2A250EBE6359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5084D2-57CA-D4A1-68C0-73EBD95916F0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1D5374-9144-ED87-EBE2-6B136A80E32E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2898A8-DC66-4FF2-CB0E-1D78B5379C50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817286-0585-EDD2-EC01-C4D05CC8D59C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FEE25D-1970-AA25-3DBE-9DACD019B81B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AF16A46-463D-84D0-C2F2-818273779301}"/>
              </a:ext>
            </a:extLst>
          </p:cNvPr>
          <p:cNvSpPr/>
          <p:nvPr/>
        </p:nvSpPr>
        <p:spPr>
          <a:xfrm>
            <a:off x="606489" y="1996751"/>
            <a:ext cx="4046573" cy="4721290"/>
          </a:xfrm>
          <a:custGeom>
            <a:avLst/>
            <a:gdLst>
              <a:gd name="connsiteX0" fmla="*/ 3909526 w 3909526"/>
              <a:gd name="connsiteY0" fmla="*/ 4245429 h 4721290"/>
              <a:gd name="connsiteX1" fmla="*/ 3909526 w 3909526"/>
              <a:gd name="connsiteY1" fmla="*/ 4245429 h 4721290"/>
              <a:gd name="connsiteX2" fmla="*/ 3834881 w 3909526"/>
              <a:gd name="connsiteY2" fmla="*/ 4301412 h 4721290"/>
              <a:gd name="connsiteX3" fmla="*/ 3760237 w 3909526"/>
              <a:gd name="connsiteY3" fmla="*/ 4338735 h 4721290"/>
              <a:gd name="connsiteX4" fmla="*/ 3648269 w 3909526"/>
              <a:gd name="connsiteY4" fmla="*/ 4394718 h 4721290"/>
              <a:gd name="connsiteX5" fmla="*/ 3592286 w 3909526"/>
              <a:gd name="connsiteY5" fmla="*/ 4422710 h 4721290"/>
              <a:gd name="connsiteX6" fmla="*/ 3470988 w 3909526"/>
              <a:gd name="connsiteY6" fmla="*/ 4488025 h 4721290"/>
              <a:gd name="connsiteX7" fmla="*/ 3442996 w 3909526"/>
              <a:gd name="connsiteY7" fmla="*/ 4506686 h 4721290"/>
              <a:gd name="connsiteX8" fmla="*/ 3387012 w 3909526"/>
              <a:gd name="connsiteY8" fmla="*/ 4534678 h 4721290"/>
              <a:gd name="connsiteX9" fmla="*/ 3359020 w 3909526"/>
              <a:gd name="connsiteY9" fmla="*/ 4553339 h 4721290"/>
              <a:gd name="connsiteX10" fmla="*/ 3303037 w 3909526"/>
              <a:gd name="connsiteY10" fmla="*/ 4572000 h 4721290"/>
              <a:gd name="connsiteX11" fmla="*/ 3209730 w 3909526"/>
              <a:gd name="connsiteY11" fmla="*/ 4599992 h 4721290"/>
              <a:gd name="connsiteX12" fmla="*/ 3060441 w 3909526"/>
              <a:gd name="connsiteY12" fmla="*/ 4637314 h 4721290"/>
              <a:gd name="connsiteX13" fmla="*/ 2995126 w 3909526"/>
              <a:gd name="connsiteY13" fmla="*/ 4655976 h 4721290"/>
              <a:gd name="connsiteX14" fmla="*/ 2939143 w 3909526"/>
              <a:gd name="connsiteY14" fmla="*/ 4665306 h 4721290"/>
              <a:gd name="connsiteX15" fmla="*/ 2771192 w 3909526"/>
              <a:gd name="connsiteY15" fmla="*/ 4683967 h 4721290"/>
              <a:gd name="connsiteX16" fmla="*/ 2509934 w 3909526"/>
              <a:gd name="connsiteY16" fmla="*/ 4711959 h 4721290"/>
              <a:gd name="connsiteX17" fmla="*/ 2304661 w 3909526"/>
              <a:gd name="connsiteY17" fmla="*/ 4721290 h 4721290"/>
              <a:gd name="connsiteX18" fmla="*/ 1931437 w 3909526"/>
              <a:gd name="connsiteY18" fmla="*/ 4702629 h 4721290"/>
              <a:gd name="connsiteX19" fmla="*/ 1754155 w 3909526"/>
              <a:gd name="connsiteY19" fmla="*/ 4655976 h 4721290"/>
              <a:gd name="connsiteX20" fmla="*/ 1604865 w 3909526"/>
              <a:gd name="connsiteY20" fmla="*/ 4609322 h 4721290"/>
              <a:gd name="connsiteX21" fmla="*/ 1567543 w 3909526"/>
              <a:gd name="connsiteY21" fmla="*/ 4599992 h 4721290"/>
              <a:gd name="connsiteX22" fmla="*/ 1492898 w 3909526"/>
              <a:gd name="connsiteY22" fmla="*/ 4572000 h 4721290"/>
              <a:gd name="connsiteX23" fmla="*/ 1436914 w 3909526"/>
              <a:gd name="connsiteY23" fmla="*/ 4553339 h 4721290"/>
              <a:gd name="connsiteX24" fmla="*/ 1306286 w 3909526"/>
              <a:gd name="connsiteY24" fmla="*/ 4516016 h 4721290"/>
              <a:gd name="connsiteX25" fmla="*/ 1250302 w 3909526"/>
              <a:gd name="connsiteY25" fmla="*/ 4488025 h 4721290"/>
              <a:gd name="connsiteX26" fmla="*/ 1203649 w 3909526"/>
              <a:gd name="connsiteY26" fmla="*/ 4469363 h 4721290"/>
              <a:gd name="connsiteX27" fmla="*/ 1138334 w 3909526"/>
              <a:gd name="connsiteY27" fmla="*/ 4441371 h 4721290"/>
              <a:gd name="connsiteX28" fmla="*/ 1110343 w 3909526"/>
              <a:gd name="connsiteY28" fmla="*/ 4422710 h 4721290"/>
              <a:gd name="connsiteX29" fmla="*/ 1073020 w 3909526"/>
              <a:gd name="connsiteY29" fmla="*/ 4394718 h 4721290"/>
              <a:gd name="connsiteX30" fmla="*/ 1045028 w 3909526"/>
              <a:gd name="connsiteY30" fmla="*/ 4385388 h 4721290"/>
              <a:gd name="connsiteX31" fmla="*/ 905069 w 3909526"/>
              <a:gd name="connsiteY31" fmla="*/ 4282751 h 4721290"/>
              <a:gd name="connsiteX32" fmla="*/ 737118 w 3909526"/>
              <a:gd name="connsiteY32" fmla="*/ 4096139 h 4721290"/>
              <a:gd name="connsiteX33" fmla="*/ 671804 w 3909526"/>
              <a:gd name="connsiteY33" fmla="*/ 4021494 h 4721290"/>
              <a:gd name="connsiteX34" fmla="*/ 653143 w 3909526"/>
              <a:gd name="connsiteY34" fmla="*/ 3993502 h 4721290"/>
              <a:gd name="connsiteX35" fmla="*/ 587828 w 3909526"/>
              <a:gd name="connsiteY35" fmla="*/ 3928188 h 4721290"/>
              <a:gd name="connsiteX36" fmla="*/ 541175 w 3909526"/>
              <a:gd name="connsiteY36" fmla="*/ 3862873 h 4721290"/>
              <a:gd name="connsiteX37" fmla="*/ 494522 w 3909526"/>
              <a:gd name="connsiteY37" fmla="*/ 3816220 h 4721290"/>
              <a:gd name="connsiteX38" fmla="*/ 457200 w 3909526"/>
              <a:gd name="connsiteY38" fmla="*/ 3760237 h 4721290"/>
              <a:gd name="connsiteX39" fmla="*/ 373224 w 3909526"/>
              <a:gd name="connsiteY39" fmla="*/ 3638939 h 4721290"/>
              <a:gd name="connsiteX40" fmla="*/ 326571 w 3909526"/>
              <a:gd name="connsiteY40" fmla="*/ 3573625 h 4721290"/>
              <a:gd name="connsiteX41" fmla="*/ 307910 w 3909526"/>
              <a:gd name="connsiteY41" fmla="*/ 3536302 h 4721290"/>
              <a:gd name="connsiteX42" fmla="*/ 298579 w 3909526"/>
              <a:gd name="connsiteY42" fmla="*/ 3498980 h 4721290"/>
              <a:gd name="connsiteX43" fmla="*/ 242596 w 3909526"/>
              <a:gd name="connsiteY43" fmla="*/ 3377682 h 4721290"/>
              <a:gd name="connsiteX44" fmla="*/ 223934 w 3909526"/>
              <a:gd name="connsiteY44" fmla="*/ 3284376 h 4721290"/>
              <a:gd name="connsiteX45" fmla="*/ 195943 w 3909526"/>
              <a:gd name="connsiteY45" fmla="*/ 3125755 h 4721290"/>
              <a:gd name="connsiteX46" fmla="*/ 177281 w 3909526"/>
              <a:gd name="connsiteY46" fmla="*/ 2864498 h 4721290"/>
              <a:gd name="connsiteX47" fmla="*/ 167951 w 3909526"/>
              <a:gd name="connsiteY47" fmla="*/ 2761861 h 4721290"/>
              <a:gd name="connsiteX48" fmla="*/ 149290 w 3909526"/>
              <a:gd name="connsiteY48" fmla="*/ 2407298 h 4721290"/>
              <a:gd name="connsiteX49" fmla="*/ 130628 w 3909526"/>
              <a:gd name="connsiteY49" fmla="*/ 1940767 h 4721290"/>
              <a:gd name="connsiteX50" fmla="*/ 102637 w 3909526"/>
              <a:gd name="connsiteY50" fmla="*/ 1819469 h 4721290"/>
              <a:gd name="connsiteX51" fmla="*/ 93306 w 3909526"/>
              <a:gd name="connsiteY51" fmla="*/ 1772816 h 4721290"/>
              <a:gd name="connsiteX52" fmla="*/ 74645 w 3909526"/>
              <a:gd name="connsiteY52" fmla="*/ 1735494 h 4721290"/>
              <a:gd name="connsiteX53" fmla="*/ 46653 w 3909526"/>
              <a:gd name="connsiteY53" fmla="*/ 1595535 h 4721290"/>
              <a:gd name="connsiteX54" fmla="*/ 37322 w 3909526"/>
              <a:gd name="connsiteY54" fmla="*/ 1548882 h 4721290"/>
              <a:gd name="connsiteX55" fmla="*/ 27992 w 3909526"/>
              <a:gd name="connsiteY55" fmla="*/ 1492898 h 4721290"/>
              <a:gd name="connsiteX56" fmla="*/ 9330 w 3909526"/>
              <a:gd name="connsiteY56" fmla="*/ 1418253 h 4721290"/>
              <a:gd name="connsiteX57" fmla="*/ 0 w 3909526"/>
              <a:gd name="connsiteY57" fmla="*/ 1371600 h 4721290"/>
              <a:gd name="connsiteX58" fmla="*/ 9330 w 3909526"/>
              <a:gd name="connsiteY58" fmla="*/ 970384 h 4721290"/>
              <a:gd name="connsiteX59" fmla="*/ 18661 w 3909526"/>
              <a:gd name="connsiteY59" fmla="*/ 914400 h 4721290"/>
              <a:gd name="connsiteX60" fmla="*/ 27992 w 3909526"/>
              <a:gd name="connsiteY60" fmla="*/ 811763 h 4721290"/>
              <a:gd name="connsiteX61" fmla="*/ 46653 w 3909526"/>
              <a:gd name="connsiteY61" fmla="*/ 737118 h 4721290"/>
              <a:gd name="connsiteX62" fmla="*/ 55983 w 3909526"/>
              <a:gd name="connsiteY62" fmla="*/ 690465 h 4721290"/>
              <a:gd name="connsiteX63" fmla="*/ 65314 w 3909526"/>
              <a:gd name="connsiteY63" fmla="*/ 662473 h 4721290"/>
              <a:gd name="connsiteX64" fmla="*/ 83975 w 3909526"/>
              <a:gd name="connsiteY64" fmla="*/ 578498 h 4721290"/>
              <a:gd name="connsiteX65" fmla="*/ 93306 w 3909526"/>
              <a:gd name="connsiteY65" fmla="*/ 550506 h 4721290"/>
              <a:gd name="connsiteX66" fmla="*/ 111967 w 3909526"/>
              <a:gd name="connsiteY66" fmla="*/ 522514 h 4721290"/>
              <a:gd name="connsiteX67" fmla="*/ 130628 w 3909526"/>
              <a:gd name="connsiteY67" fmla="*/ 485192 h 4721290"/>
              <a:gd name="connsiteX68" fmla="*/ 167951 w 3909526"/>
              <a:gd name="connsiteY68" fmla="*/ 447869 h 4721290"/>
              <a:gd name="connsiteX69" fmla="*/ 223934 w 3909526"/>
              <a:gd name="connsiteY69" fmla="*/ 363894 h 4721290"/>
              <a:gd name="connsiteX70" fmla="*/ 279918 w 3909526"/>
              <a:gd name="connsiteY70" fmla="*/ 289249 h 4721290"/>
              <a:gd name="connsiteX71" fmla="*/ 354563 w 3909526"/>
              <a:gd name="connsiteY71" fmla="*/ 214604 h 4721290"/>
              <a:gd name="connsiteX72" fmla="*/ 429208 w 3909526"/>
              <a:gd name="connsiteY72" fmla="*/ 167951 h 4721290"/>
              <a:gd name="connsiteX73" fmla="*/ 494522 w 3909526"/>
              <a:gd name="connsiteY73" fmla="*/ 111967 h 4721290"/>
              <a:gd name="connsiteX74" fmla="*/ 559837 w 3909526"/>
              <a:gd name="connsiteY74" fmla="*/ 74645 h 4721290"/>
              <a:gd name="connsiteX75" fmla="*/ 587828 w 3909526"/>
              <a:gd name="connsiteY75" fmla="*/ 55984 h 4721290"/>
              <a:gd name="connsiteX76" fmla="*/ 690465 w 3909526"/>
              <a:gd name="connsiteY76" fmla="*/ 27992 h 4721290"/>
              <a:gd name="connsiteX77" fmla="*/ 727788 w 3909526"/>
              <a:gd name="connsiteY77" fmla="*/ 18661 h 4721290"/>
              <a:gd name="connsiteX78" fmla="*/ 811763 w 3909526"/>
              <a:gd name="connsiteY78" fmla="*/ 0 h 4721290"/>
              <a:gd name="connsiteX79" fmla="*/ 1250302 w 3909526"/>
              <a:gd name="connsiteY79" fmla="*/ 9331 h 4721290"/>
              <a:gd name="connsiteX80" fmla="*/ 1306286 w 3909526"/>
              <a:gd name="connsiteY80" fmla="*/ 27992 h 4721290"/>
              <a:gd name="connsiteX81" fmla="*/ 1371600 w 3909526"/>
              <a:gd name="connsiteY81" fmla="*/ 37322 h 4721290"/>
              <a:gd name="connsiteX82" fmla="*/ 1427583 w 3909526"/>
              <a:gd name="connsiteY82" fmla="*/ 65314 h 4721290"/>
              <a:gd name="connsiteX83" fmla="*/ 1520890 w 3909526"/>
              <a:gd name="connsiteY83" fmla="*/ 102637 h 4721290"/>
              <a:gd name="connsiteX84" fmla="*/ 1716832 w 3909526"/>
              <a:gd name="connsiteY84" fmla="*/ 214604 h 4721290"/>
              <a:gd name="connsiteX85" fmla="*/ 1819469 w 3909526"/>
              <a:gd name="connsiteY85" fmla="*/ 279918 h 4721290"/>
              <a:gd name="connsiteX86" fmla="*/ 1875453 w 3909526"/>
              <a:gd name="connsiteY86" fmla="*/ 326571 h 4721290"/>
              <a:gd name="connsiteX87" fmla="*/ 1978090 w 3909526"/>
              <a:gd name="connsiteY87" fmla="*/ 401216 h 4721290"/>
              <a:gd name="connsiteX88" fmla="*/ 2015412 w 3909526"/>
              <a:gd name="connsiteY88" fmla="*/ 438539 h 4721290"/>
              <a:gd name="connsiteX89" fmla="*/ 2052734 w 3909526"/>
              <a:gd name="connsiteY89" fmla="*/ 466531 h 4721290"/>
              <a:gd name="connsiteX90" fmla="*/ 2080726 w 3909526"/>
              <a:gd name="connsiteY90" fmla="*/ 494522 h 4721290"/>
              <a:gd name="connsiteX91" fmla="*/ 2118049 w 3909526"/>
              <a:gd name="connsiteY91" fmla="*/ 513184 h 4721290"/>
              <a:gd name="connsiteX92" fmla="*/ 2174032 w 3909526"/>
              <a:gd name="connsiteY92" fmla="*/ 550506 h 4721290"/>
              <a:gd name="connsiteX93" fmla="*/ 2202024 w 3909526"/>
              <a:gd name="connsiteY93" fmla="*/ 559837 h 4721290"/>
              <a:gd name="connsiteX94" fmla="*/ 2258008 w 3909526"/>
              <a:gd name="connsiteY94" fmla="*/ 587829 h 4721290"/>
              <a:gd name="connsiteX95" fmla="*/ 2295330 w 3909526"/>
              <a:gd name="connsiteY95" fmla="*/ 615820 h 4721290"/>
              <a:gd name="connsiteX96" fmla="*/ 2360645 w 3909526"/>
              <a:gd name="connsiteY96" fmla="*/ 653143 h 4721290"/>
              <a:gd name="connsiteX97" fmla="*/ 2416628 w 3909526"/>
              <a:gd name="connsiteY97" fmla="*/ 709127 h 4721290"/>
              <a:gd name="connsiteX98" fmla="*/ 2425959 w 3909526"/>
              <a:gd name="connsiteY98" fmla="*/ 737118 h 4721290"/>
              <a:gd name="connsiteX99" fmla="*/ 2463281 w 3909526"/>
              <a:gd name="connsiteY99" fmla="*/ 755780 h 4721290"/>
              <a:gd name="connsiteX100" fmla="*/ 2537926 w 3909526"/>
              <a:gd name="connsiteY100" fmla="*/ 811763 h 4721290"/>
              <a:gd name="connsiteX101" fmla="*/ 2696547 w 3909526"/>
              <a:gd name="connsiteY101" fmla="*/ 979714 h 4721290"/>
              <a:gd name="connsiteX102" fmla="*/ 2752530 w 3909526"/>
              <a:gd name="connsiteY102" fmla="*/ 1063690 h 4721290"/>
              <a:gd name="connsiteX103" fmla="*/ 2901820 w 3909526"/>
              <a:gd name="connsiteY103" fmla="*/ 1259633 h 4721290"/>
              <a:gd name="connsiteX104" fmla="*/ 3041779 w 3909526"/>
              <a:gd name="connsiteY104" fmla="*/ 1455576 h 4721290"/>
              <a:gd name="connsiteX105" fmla="*/ 3144416 w 3909526"/>
              <a:gd name="connsiteY105" fmla="*/ 1604865 h 4721290"/>
              <a:gd name="connsiteX106" fmla="*/ 3172408 w 3909526"/>
              <a:gd name="connsiteY106" fmla="*/ 1679510 h 4721290"/>
              <a:gd name="connsiteX107" fmla="*/ 3209730 w 3909526"/>
              <a:gd name="connsiteY107" fmla="*/ 1744825 h 4721290"/>
              <a:gd name="connsiteX108" fmla="*/ 3219061 w 3909526"/>
              <a:gd name="connsiteY108" fmla="*/ 1782147 h 4721290"/>
              <a:gd name="connsiteX109" fmla="*/ 3256383 w 3909526"/>
              <a:gd name="connsiteY109" fmla="*/ 1875453 h 4721290"/>
              <a:gd name="connsiteX110" fmla="*/ 3275045 w 3909526"/>
              <a:gd name="connsiteY110" fmla="*/ 1959429 h 4721290"/>
              <a:gd name="connsiteX111" fmla="*/ 3284375 w 3909526"/>
              <a:gd name="connsiteY111" fmla="*/ 1996751 h 4721290"/>
              <a:gd name="connsiteX112" fmla="*/ 3303037 w 3909526"/>
              <a:gd name="connsiteY112" fmla="*/ 2043404 h 4721290"/>
              <a:gd name="connsiteX113" fmla="*/ 3321698 w 3909526"/>
              <a:gd name="connsiteY113" fmla="*/ 2127380 h 4721290"/>
              <a:gd name="connsiteX114" fmla="*/ 3303037 w 3909526"/>
              <a:gd name="connsiteY114" fmla="*/ 2407298 h 4721290"/>
              <a:gd name="connsiteX115" fmla="*/ 3284375 w 3909526"/>
              <a:gd name="connsiteY115" fmla="*/ 2575249 h 4721290"/>
              <a:gd name="connsiteX116" fmla="*/ 3293706 w 3909526"/>
              <a:gd name="connsiteY116" fmla="*/ 3069771 h 4721290"/>
              <a:gd name="connsiteX117" fmla="*/ 3312367 w 3909526"/>
              <a:gd name="connsiteY117" fmla="*/ 3163078 h 4721290"/>
              <a:gd name="connsiteX118" fmla="*/ 3321698 w 3909526"/>
              <a:gd name="connsiteY118" fmla="*/ 3209731 h 4721290"/>
              <a:gd name="connsiteX119" fmla="*/ 3349690 w 3909526"/>
              <a:gd name="connsiteY119" fmla="*/ 3284376 h 4721290"/>
              <a:gd name="connsiteX120" fmla="*/ 3368351 w 3909526"/>
              <a:gd name="connsiteY120" fmla="*/ 3377682 h 4721290"/>
              <a:gd name="connsiteX121" fmla="*/ 3377681 w 3909526"/>
              <a:gd name="connsiteY121" fmla="*/ 3405673 h 4721290"/>
              <a:gd name="connsiteX122" fmla="*/ 3387012 w 3909526"/>
              <a:gd name="connsiteY122" fmla="*/ 3461657 h 4721290"/>
              <a:gd name="connsiteX123" fmla="*/ 3405673 w 3909526"/>
              <a:gd name="connsiteY123" fmla="*/ 3517641 h 4721290"/>
              <a:gd name="connsiteX124" fmla="*/ 3415004 w 3909526"/>
              <a:gd name="connsiteY124" fmla="*/ 3554963 h 4721290"/>
              <a:gd name="connsiteX125" fmla="*/ 3424334 w 3909526"/>
              <a:gd name="connsiteY125" fmla="*/ 3582955 h 4721290"/>
              <a:gd name="connsiteX126" fmla="*/ 3442996 w 3909526"/>
              <a:gd name="connsiteY126" fmla="*/ 3657600 h 4721290"/>
              <a:gd name="connsiteX127" fmla="*/ 3461657 w 3909526"/>
              <a:gd name="connsiteY127" fmla="*/ 3694922 h 4721290"/>
              <a:gd name="connsiteX128" fmla="*/ 3470988 w 3909526"/>
              <a:gd name="connsiteY128" fmla="*/ 3732245 h 4721290"/>
              <a:gd name="connsiteX129" fmla="*/ 3498979 w 3909526"/>
              <a:gd name="connsiteY129" fmla="*/ 3806890 h 4721290"/>
              <a:gd name="connsiteX130" fmla="*/ 3508310 w 3909526"/>
              <a:gd name="connsiteY130" fmla="*/ 3844212 h 4721290"/>
              <a:gd name="connsiteX131" fmla="*/ 3536302 w 3909526"/>
              <a:gd name="connsiteY131" fmla="*/ 3918857 h 4721290"/>
              <a:gd name="connsiteX132" fmla="*/ 3601616 w 3909526"/>
              <a:gd name="connsiteY132" fmla="*/ 4021494 h 4721290"/>
              <a:gd name="connsiteX133" fmla="*/ 3629608 w 3909526"/>
              <a:gd name="connsiteY133" fmla="*/ 4068147 h 4721290"/>
              <a:gd name="connsiteX134" fmla="*/ 3657600 w 3909526"/>
              <a:gd name="connsiteY134" fmla="*/ 4105469 h 4721290"/>
              <a:gd name="connsiteX135" fmla="*/ 3694922 w 3909526"/>
              <a:gd name="connsiteY135" fmla="*/ 4170784 h 4721290"/>
              <a:gd name="connsiteX136" fmla="*/ 3750906 w 3909526"/>
              <a:gd name="connsiteY136" fmla="*/ 4208106 h 4721290"/>
              <a:gd name="connsiteX137" fmla="*/ 3778898 w 3909526"/>
              <a:gd name="connsiteY137" fmla="*/ 4226767 h 4721290"/>
              <a:gd name="connsiteX138" fmla="*/ 3909526 w 3909526"/>
              <a:gd name="connsiteY138" fmla="*/ 4245429 h 472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3909526" h="4721290">
                <a:moveTo>
                  <a:pt x="3909526" y="4245429"/>
                </a:moveTo>
                <a:lnTo>
                  <a:pt x="3909526" y="4245429"/>
                </a:lnTo>
                <a:cubicBezTo>
                  <a:pt x="3884644" y="4264090"/>
                  <a:pt x="3861255" y="4284928"/>
                  <a:pt x="3834881" y="4301412"/>
                </a:cubicBezTo>
                <a:cubicBezTo>
                  <a:pt x="3811291" y="4316156"/>
                  <a:pt x="3785118" y="4326294"/>
                  <a:pt x="3760237" y="4338735"/>
                </a:cubicBezTo>
                <a:lnTo>
                  <a:pt x="3648269" y="4394718"/>
                </a:lnTo>
                <a:cubicBezTo>
                  <a:pt x="3629608" y="4404049"/>
                  <a:pt x="3609978" y="4411652"/>
                  <a:pt x="3592286" y="4422710"/>
                </a:cubicBezTo>
                <a:cubicBezTo>
                  <a:pt x="3399879" y="4542964"/>
                  <a:pt x="3603998" y="4421519"/>
                  <a:pt x="3470988" y="4488025"/>
                </a:cubicBezTo>
                <a:cubicBezTo>
                  <a:pt x="3460958" y="4493040"/>
                  <a:pt x="3452799" y="4501240"/>
                  <a:pt x="3442996" y="4506686"/>
                </a:cubicBezTo>
                <a:cubicBezTo>
                  <a:pt x="3424758" y="4516818"/>
                  <a:pt x="3405250" y="4524546"/>
                  <a:pt x="3387012" y="4534678"/>
                </a:cubicBezTo>
                <a:cubicBezTo>
                  <a:pt x="3377209" y="4540124"/>
                  <a:pt x="3369267" y="4548785"/>
                  <a:pt x="3359020" y="4553339"/>
                </a:cubicBezTo>
                <a:cubicBezTo>
                  <a:pt x="3341045" y="4561328"/>
                  <a:pt x="3321523" y="4565278"/>
                  <a:pt x="3303037" y="4572000"/>
                </a:cubicBezTo>
                <a:cubicBezTo>
                  <a:pt x="3228020" y="4599278"/>
                  <a:pt x="3285720" y="4584793"/>
                  <a:pt x="3209730" y="4599992"/>
                </a:cubicBezTo>
                <a:cubicBezTo>
                  <a:pt x="3112894" y="4648410"/>
                  <a:pt x="3255963" y="4581449"/>
                  <a:pt x="3060441" y="4637314"/>
                </a:cubicBezTo>
                <a:cubicBezTo>
                  <a:pt x="3038669" y="4643535"/>
                  <a:pt x="3017189" y="4650884"/>
                  <a:pt x="2995126" y="4655976"/>
                </a:cubicBezTo>
                <a:cubicBezTo>
                  <a:pt x="2976692" y="4660230"/>
                  <a:pt x="2957841" y="4662429"/>
                  <a:pt x="2939143" y="4665306"/>
                </a:cubicBezTo>
                <a:cubicBezTo>
                  <a:pt x="2846612" y="4679541"/>
                  <a:pt x="2885122" y="4672574"/>
                  <a:pt x="2771192" y="4683967"/>
                </a:cubicBezTo>
                <a:cubicBezTo>
                  <a:pt x="2684024" y="4692684"/>
                  <a:pt x="2597449" y="4706655"/>
                  <a:pt x="2509934" y="4711959"/>
                </a:cubicBezTo>
                <a:cubicBezTo>
                  <a:pt x="2441564" y="4716103"/>
                  <a:pt x="2373085" y="4718180"/>
                  <a:pt x="2304661" y="4721290"/>
                </a:cubicBezTo>
                <a:cubicBezTo>
                  <a:pt x="2180253" y="4715070"/>
                  <a:pt x="2055133" y="4717305"/>
                  <a:pt x="1931437" y="4702629"/>
                </a:cubicBezTo>
                <a:cubicBezTo>
                  <a:pt x="1870757" y="4695430"/>
                  <a:pt x="1813282" y="4671400"/>
                  <a:pt x="1754155" y="4655976"/>
                </a:cubicBezTo>
                <a:cubicBezTo>
                  <a:pt x="1646452" y="4627879"/>
                  <a:pt x="1827823" y="4678997"/>
                  <a:pt x="1604865" y="4609322"/>
                </a:cubicBezTo>
                <a:cubicBezTo>
                  <a:pt x="1592625" y="4605497"/>
                  <a:pt x="1579708" y="4604047"/>
                  <a:pt x="1567543" y="4599992"/>
                </a:cubicBezTo>
                <a:cubicBezTo>
                  <a:pt x="1542333" y="4591589"/>
                  <a:pt x="1517924" y="4580938"/>
                  <a:pt x="1492898" y="4572000"/>
                </a:cubicBezTo>
                <a:cubicBezTo>
                  <a:pt x="1474373" y="4565384"/>
                  <a:pt x="1455755" y="4558991"/>
                  <a:pt x="1436914" y="4553339"/>
                </a:cubicBezTo>
                <a:cubicBezTo>
                  <a:pt x="1393539" y="4540326"/>
                  <a:pt x="1346791" y="4536268"/>
                  <a:pt x="1306286" y="4516016"/>
                </a:cubicBezTo>
                <a:cubicBezTo>
                  <a:pt x="1287625" y="4506686"/>
                  <a:pt x="1269296" y="4496658"/>
                  <a:pt x="1250302" y="4488025"/>
                </a:cubicBezTo>
                <a:cubicBezTo>
                  <a:pt x="1235054" y="4481094"/>
                  <a:pt x="1218630" y="4476853"/>
                  <a:pt x="1203649" y="4469363"/>
                </a:cubicBezTo>
                <a:cubicBezTo>
                  <a:pt x="1139215" y="4437146"/>
                  <a:pt x="1216008" y="4460790"/>
                  <a:pt x="1138334" y="4441371"/>
                </a:cubicBezTo>
                <a:cubicBezTo>
                  <a:pt x="1129004" y="4435151"/>
                  <a:pt x="1119468" y="4429228"/>
                  <a:pt x="1110343" y="4422710"/>
                </a:cubicBezTo>
                <a:cubicBezTo>
                  <a:pt x="1097688" y="4413671"/>
                  <a:pt x="1086522" y="4402433"/>
                  <a:pt x="1073020" y="4394718"/>
                </a:cubicBezTo>
                <a:cubicBezTo>
                  <a:pt x="1064481" y="4389838"/>
                  <a:pt x="1053825" y="4389786"/>
                  <a:pt x="1045028" y="4385388"/>
                </a:cubicBezTo>
                <a:cubicBezTo>
                  <a:pt x="999957" y="4362853"/>
                  <a:pt x="934052" y="4311734"/>
                  <a:pt x="905069" y="4282751"/>
                </a:cubicBezTo>
                <a:cubicBezTo>
                  <a:pt x="805235" y="4182915"/>
                  <a:pt x="873431" y="4253975"/>
                  <a:pt x="737118" y="4096139"/>
                </a:cubicBezTo>
                <a:cubicBezTo>
                  <a:pt x="715508" y="4071117"/>
                  <a:pt x="690143" y="4049003"/>
                  <a:pt x="671804" y="4021494"/>
                </a:cubicBezTo>
                <a:cubicBezTo>
                  <a:pt x="665584" y="4012163"/>
                  <a:pt x="660645" y="4001837"/>
                  <a:pt x="653143" y="3993502"/>
                </a:cubicBezTo>
                <a:cubicBezTo>
                  <a:pt x="632546" y="3970616"/>
                  <a:pt x="607866" y="3951565"/>
                  <a:pt x="587828" y="3928188"/>
                </a:cubicBezTo>
                <a:cubicBezTo>
                  <a:pt x="570416" y="3907874"/>
                  <a:pt x="558303" y="3883427"/>
                  <a:pt x="541175" y="3862873"/>
                </a:cubicBezTo>
                <a:cubicBezTo>
                  <a:pt x="527096" y="3845978"/>
                  <a:pt x="508448" y="3833241"/>
                  <a:pt x="494522" y="3816220"/>
                </a:cubicBezTo>
                <a:cubicBezTo>
                  <a:pt x="480320" y="3798862"/>
                  <a:pt x="470463" y="3778323"/>
                  <a:pt x="457200" y="3760237"/>
                </a:cubicBezTo>
                <a:cubicBezTo>
                  <a:pt x="311512" y="3561570"/>
                  <a:pt x="435922" y="3748658"/>
                  <a:pt x="373224" y="3638939"/>
                </a:cubicBezTo>
                <a:cubicBezTo>
                  <a:pt x="346889" y="3592853"/>
                  <a:pt x="359971" y="3627066"/>
                  <a:pt x="326571" y="3573625"/>
                </a:cubicBezTo>
                <a:cubicBezTo>
                  <a:pt x="319199" y="3561830"/>
                  <a:pt x="312794" y="3549326"/>
                  <a:pt x="307910" y="3536302"/>
                </a:cubicBezTo>
                <a:cubicBezTo>
                  <a:pt x="303407" y="3524295"/>
                  <a:pt x="303511" y="3510817"/>
                  <a:pt x="298579" y="3498980"/>
                </a:cubicBezTo>
                <a:cubicBezTo>
                  <a:pt x="264020" y="3416039"/>
                  <a:pt x="265415" y="3446139"/>
                  <a:pt x="242596" y="3377682"/>
                </a:cubicBezTo>
                <a:cubicBezTo>
                  <a:pt x="232694" y="3347976"/>
                  <a:pt x="229447" y="3314696"/>
                  <a:pt x="223934" y="3284376"/>
                </a:cubicBezTo>
                <a:cubicBezTo>
                  <a:pt x="213766" y="3228453"/>
                  <a:pt x="201507" y="3186959"/>
                  <a:pt x="195943" y="3125755"/>
                </a:cubicBezTo>
                <a:cubicBezTo>
                  <a:pt x="174460" y="2889447"/>
                  <a:pt x="199972" y="3182177"/>
                  <a:pt x="177281" y="2864498"/>
                </a:cubicBezTo>
                <a:cubicBezTo>
                  <a:pt x="174833" y="2830232"/>
                  <a:pt x="170399" y="2796127"/>
                  <a:pt x="167951" y="2761861"/>
                </a:cubicBezTo>
                <a:cubicBezTo>
                  <a:pt x="161513" y="2671724"/>
                  <a:pt x="152827" y="2491012"/>
                  <a:pt x="149290" y="2407298"/>
                </a:cubicBezTo>
                <a:cubicBezTo>
                  <a:pt x="142720" y="2251802"/>
                  <a:pt x="141155" y="2096045"/>
                  <a:pt x="130628" y="1940767"/>
                </a:cubicBezTo>
                <a:cubicBezTo>
                  <a:pt x="128853" y="1914582"/>
                  <a:pt x="110125" y="1853167"/>
                  <a:pt x="102637" y="1819469"/>
                </a:cubicBezTo>
                <a:cubicBezTo>
                  <a:pt x="99197" y="1803988"/>
                  <a:pt x="98321" y="1787861"/>
                  <a:pt x="93306" y="1772816"/>
                </a:cubicBezTo>
                <a:cubicBezTo>
                  <a:pt x="88908" y="1759621"/>
                  <a:pt x="79044" y="1748689"/>
                  <a:pt x="74645" y="1735494"/>
                </a:cubicBezTo>
                <a:cubicBezTo>
                  <a:pt x="53608" y="1672384"/>
                  <a:pt x="57073" y="1658053"/>
                  <a:pt x="46653" y="1595535"/>
                </a:cubicBezTo>
                <a:cubicBezTo>
                  <a:pt x="44046" y="1579892"/>
                  <a:pt x="40159" y="1564485"/>
                  <a:pt x="37322" y="1548882"/>
                </a:cubicBezTo>
                <a:cubicBezTo>
                  <a:pt x="33938" y="1530268"/>
                  <a:pt x="31956" y="1511397"/>
                  <a:pt x="27992" y="1492898"/>
                </a:cubicBezTo>
                <a:cubicBezTo>
                  <a:pt x="22618" y="1467820"/>
                  <a:pt x="14360" y="1443403"/>
                  <a:pt x="9330" y="1418253"/>
                </a:cubicBezTo>
                <a:lnTo>
                  <a:pt x="0" y="1371600"/>
                </a:lnTo>
                <a:cubicBezTo>
                  <a:pt x="3110" y="1237861"/>
                  <a:pt x="3874" y="1104048"/>
                  <a:pt x="9330" y="970384"/>
                </a:cubicBezTo>
                <a:cubicBezTo>
                  <a:pt x="10102" y="951481"/>
                  <a:pt x="16450" y="933189"/>
                  <a:pt x="18661" y="914400"/>
                </a:cubicBezTo>
                <a:cubicBezTo>
                  <a:pt x="22675" y="880282"/>
                  <a:pt x="22634" y="845696"/>
                  <a:pt x="27992" y="811763"/>
                </a:cubicBezTo>
                <a:cubicBezTo>
                  <a:pt x="31992" y="786429"/>
                  <a:pt x="41623" y="762267"/>
                  <a:pt x="46653" y="737118"/>
                </a:cubicBezTo>
                <a:cubicBezTo>
                  <a:pt x="49763" y="721567"/>
                  <a:pt x="52137" y="705850"/>
                  <a:pt x="55983" y="690465"/>
                </a:cubicBezTo>
                <a:cubicBezTo>
                  <a:pt x="58368" y="680923"/>
                  <a:pt x="62928" y="672015"/>
                  <a:pt x="65314" y="662473"/>
                </a:cubicBezTo>
                <a:cubicBezTo>
                  <a:pt x="84552" y="585523"/>
                  <a:pt x="64821" y="645536"/>
                  <a:pt x="83975" y="578498"/>
                </a:cubicBezTo>
                <a:cubicBezTo>
                  <a:pt x="86677" y="569041"/>
                  <a:pt x="88907" y="559303"/>
                  <a:pt x="93306" y="550506"/>
                </a:cubicBezTo>
                <a:cubicBezTo>
                  <a:pt x="98321" y="540476"/>
                  <a:pt x="106403" y="532251"/>
                  <a:pt x="111967" y="522514"/>
                </a:cubicBezTo>
                <a:cubicBezTo>
                  <a:pt x="118868" y="510438"/>
                  <a:pt x="122283" y="496319"/>
                  <a:pt x="130628" y="485192"/>
                </a:cubicBezTo>
                <a:cubicBezTo>
                  <a:pt x="141185" y="471117"/>
                  <a:pt x="158191" y="462508"/>
                  <a:pt x="167951" y="447869"/>
                </a:cubicBezTo>
                <a:lnTo>
                  <a:pt x="223934" y="363894"/>
                </a:lnTo>
                <a:cubicBezTo>
                  <a:pt x="243655" y="334313"/>
                  <a:pt x="253328" y="318054"/>
                  <a:pt x="279918" y="289249"/>
                </a:cubicBezTo>
                <a:cubicBezTo>
                  <a:pt x="303785" y="263393"/>
                  <a:pt x="326413" y="235717"/>
                  <a:pt x="354563" y="214604"/>
                </a:cubicBezTo>
                <a:cubicBezTo>
                  <a:pt x="517574" y="92347"/>
                  <a:pt x="275513" y="270414"/>
                  <a:pt x="429208" y="167951"/>
                </a:cubicBezTo>
                <a:cubicBezTo>
                  <a:pt x="540409" y="93817"/>
                  <a:pt x="436301" y="158545"/>
                  <a:pt x="494522" y="111967"/>
                </a:cubicBezTo>
                <a:cubicBezTo>
                  <a:pt x="522936" y="89235"/>
                  <a:pt x="526316" y="93800"/>
                  <a:pt x="559837" y="74645"/>
                </a:cubicBezTo>
                <a:cubicBezTo>
                  <a:pt x="569573" y="69081"/>
                  <a:pt x="577581" y="60538"/>
                  <a:pt x="587828" y="55984"/>
                </a:cubicBezTo>
                <a:cubicBezTo>
                  <a:pt x="631527" y="36562"/>
                  <a:pt x="646557" y="37749"/>
                  <a:pt x="690465" y="27992"/>
                </a:cubicBezTo>
                <a:cubicBezTo>
                  <a:pt x="702984" y="25210"/>
                  <a:pt x="715292" y="21545"/>
                  <a:pt x="727788" y="18661"/>
                </a:cubicBezTo>
                <a:lnTo>
                  <a:pt x="811763" y="0"/>
                </a:lnTo>
                <a:cubicBezTo>
                  <a:pt x="957943" y="3110"/>
                  <a:pt x="1104323" y="1068"/>
                  <a:pt x="1250302" y="9331"/>
                </a:cubicBezTo>
                <a:cubicBezTo>
                  <a:pt x="1269941" y="10443"/>
                  <a:pt x="1287119" y="23569"/>
                  <a:pt x="1306286" y="27992"/>
                </a:cubicBezTo>
                <a:cubicBezTo>
                  <a:pt x="1327715" y="32937"/>
                  <a:pt x="1349829" y="34212"/>
                  <a:pt x="1371600" y="37322"/>
                </a:cubicBezTo>
                <a:cubicBezTo>
                  <a:pt x="1390261" y="46653"/>
                  <a:pt x="1408469" y="56951"/>
                  <a:pt x="1427583" y="65314"/>
                </a:cubicBezTo>
                <a:cubicBezTo>
                  <a:pt x="1458273" y="78741"/>
                  <a:pt x="1490691" y="88141"/>
                  <a:pt x="1520890" y="102637"/>
                </a:cubicBezTo>
                <a:cubicBezTo>
                  <a:pt x="1740597" y="208097"/>
                  <a:pt x="1591423" y="139359"/>
                  <a:pt x="1716832" y="214604"/>
                </a:cubicBezTo>
                <a:cubicBezTo>
                  <a:pt x="1801348" y="265313"/>
                  <a:pt x="1698090" y="186550"/>
                  <a:pt x="1819469" y="279918"/>
                </a:cubicBezTo>
                <a:cubicBezTo>
                  <a:pt x="1838723" y="294729"/>
                  <a:pt x="1856020" y="311996"/>
                  <a:pt x="1875453" y="326571"/>
                </a:cubicBezTo>
                <a:cubicBezTo>
                  <a:pt x="1945280" y="378941"/>
                  <a:pt x="1916345" y="346332"/>
                  <a:pt x="1978090" y="401216"/>
                </a:cubicBezTo>
                <a:cubicBezTo>
                  <a:pt x="1991240" y="412905"/>
                  <a:pt x="2002171" y="426953"/>
                  <a:pt x="2015412" y="438539"/>
                </a:cubicBezTo>
                <a:cubicBezTo>
                  <a:pt x="2027115" y="448779"/>
                  <a:pt x="2040927" y="456411"/>
                  <a:pt x="2052734" y="466531"/>
                </a:cubicBezTo>
                <a:cubicBezTo>
                  <a:pt x="2062753" y="475118"/>
                  <a:pt x="2069988" y="486852"/>
                  <a:pt x="2080726" y="494522"/>
                </a:cubicBezTo>
                <a:cubicBezTo>
                  <a:pt x="2092045" y="502607"/>
                  <a:pt x="2106122" y="506028"/>
                  <a:pt x="2118049" y="513184"/>
                </a:cubicBezTo>
                <a:cubicBezTo>
                  <a:pt x="2137281" y="524723"/>
                  <a:pt x="2152755" y="543414"/>
                  <a:pt x="2174032" y="550506"/>
                </a:cubicBezTo>
                <a:cubicBezTo>
                  <a:pt x="2183363" y="553616"/>
                  <a:pt x="2193227" y="555438"/>
                  <a:pt x="2202024" y="559837"/>
                </a:cubicBezTo>
                <a:cubicBezTo>
                  <a:pt x="2274375" y="596013"/>
                  <a:pt x="2187649" y="564375"/>
                  <a:pt x="2258008" y="587829"/>
                </a:cubicBezTo>
                <a:cubicBezTo>
                  <a:pt x="2270449" y="597159"/>
                  <a:pt x="2282143" y="607578"/>
                  <a:pt x="2295330" y="615820"/>
                </a:cubicBezTo>
                <a:cubicBezTo>
                  <a:pt x="2323781" y="633602"/>
                  <a:pt x="2336319" y="631519"/>
                  <a:pt x="2360645" y="653143"/>
                </a:cubicBezTo>
                <a:cubicBezTo>
                  <a:pt x="2380370" y="670676"/>
                  <a:pt x="2416628" y="709127"/>
                  <a:pt x="2416628" y="709127"/>
                </a:cubicBezTo>
                <a:cubicBezTo>
                  <a:pt x="2419738" y="718457"/>
                  <a:pt x="2419005" y="730164"/>
                  <a:pt x="2425959" y="737118"/>
                </a:cubicBezTo>
                <a:cubicBezTo>
                  <a:pt x="2435794" y="746953"/>
                  <a:pt x="2451204" y="748879"/>
                  <a:pt x="2463281" y="755780"/>
                </a:cubicBezTo>
                <a:cubicBezTo>
                  <a:pt x="2483381" y="767266"/>
                  <a:pt x="2525958" y="799795"/>
                  <a:pt x="2537926" y="811763"/>
                </a:cubicBezTo>
                <a:cubicBezTo>
                  <a:pt x="2592377" y="866214"/>
                  <a:pt x="2653833" y="915641"/>
                  <a:pt x="2696547" y="979714"/>
                </a:cubicBezTo>
                <a:cubicBezTo>
                  <a:pt x="2715208" y="1007706"/>
                  <a:pt x="2732635" y="1036561"/>
                  <a:pt x="2752530" y="1063690"/>
                </a:cubicBezTo>
                <a:cubicBezTo>
                  <a:pt x="2801088" y="1129905"/>
                  <a:pt x="2856272" y="1191312"/>
                  <a:pt x="2901820" y="1259633"/>
                </a:cubicBezTo>
                <a:cubicBezTo>
                  <a:pt x="2975319" y="1369878"/>
                  <a:pt x="2915346" y="1281729"/>
                  <a:pt x="3041779" y="1455576"/>
                </a:cubicBezTo>
                <a:cubicBezTo>
                  <a:pt x="3060275" y="1481009"/>
                  <a:pt x="3133583" y="1583198"/>
                  <a:pt x="3144416" y="1604865"/>
                </a:cubicBezTo>
                <a:cubicBezTo>
                  <a:pt x="3237722" y="1791482"/>
                  <a:pt x="3096172" y="1501629"/>
                  <a:pt x="3172408" y="1679510"/>
                </a:cubicBezTo>
                <a:cubicBezTo>
                  <a:pt x="3226548" y="1805836"/>
                  <a:pt x="3151617" y="1589857"/>
                  <a:pt x="3209730" y="1744825"/>
                </a:cubicBezTo>
                <a:cubicBezTo>
                  <a:pt x="3214233" y="1756832"/>
                  <a:pt x="3214558" y="1770140"/>
                  <a:pt x="3219061" y="1782147"/>
                </a:cubicBezTo>
                <a:cubicBezTo>
                  <a:pt x="3265822" y="1906840"/>
                  <a:pt x="3206025" y="1707592"/>
                  <a:pt x="3256383" y="1875453"/>
                </a:cubicBezTo>
                <a:cubicBezTo>
                  <a:pt x="3266135" y="1907960"/>
                  <a:pt x="3267435" y="1925183"/>
                  <a:pt x="3275045" y="1959429"/>
                </a:cubicBezTo>
                <a:cubicBezTo>
                  <a:pt x="3277827" y="1971947"/>
                  <a:pt x="3280320" y="1984586"/>
                  <a:pt x="3284375" y="1996751"/>
                </a:cubicBezTo>
                <a:cubicBezTo>
                  <a:pt x="3289672" y="2012641"/>
                  <a:pt x="3297740" y="2027514"/>
                  <a:pt x="3303037" y="2043404"/>
                </a:cubicBezTo>
                <a:cubicBezTo>
                  <a:pt x="3309622" y="2063160"/>
                  <a:pt x="3318003" y="2108904"/>
                  <a:pt x="3321698" y="2127380"/>
                </a:cubicBezTo>
                <a:cubicBezTo>
                  <a:pt x="3315478" y="2220686"/>
                  <a:pt x="3318411" y="2315057"/>
                  <a:pt x="3303037" y="2407298"/>
                </a:cubicBezTo>
                <a:cubicBezTo>
                  <a:pt x="3287549" y="2500224"/>
                  <a:pt x="3295277" y="2444429"/>
                  <a:pt x="3284375" y="2575249"/>
                </a:cubicBezTo>
                <a:cubicBezTo>
                  <a:pt x="3287485" y="2740090"/>
                  <a:pt x="3285864" y="2905088"/>
                  <a:pt x="3293706" y="3069771"/>
                </a:cubicBezTo>
                <a:cubicBezTo>
                  <a:pt x="3295215" y="3101453"/>
                  <a:pt x="3306147" y="3131976"/>
                  <a:pt x="3312367" y="3163078"/>
                </a:cubicBezTo>
                <a:cubicBezTo>
                  <a:pt x="3315477" y="3178629"/>
                  <a:pt x="3316130" y="3194882"/>
                  <a:pt x="3321698" y="3209731"/>
                </a:cubicBezTo>
                <a:cubicBezTo>
                  <a:pt x="3331029" y="3234613"/>
                  <a:pt x="3342578" y="3258772"/>
                  <a:pt x="3349690" y="3284376"/>
                </a:cubicBezTo>
                <a:cubicBezTo>
                  <a:pt x="3358179" y="3314937"/>
                  <a:pt x="3358321" y="3347592"/>
                  <a:pt x="3368351" y="3377682"/>
                </a:cubicBezTo>
                <a:cubicBezTo>
                  <a:pt x="3371461" y="3387012"/>
                  <a:pt x="3375548" y="3396072"/>
                  <a:pt x="3377681" y="3405673"/>
                </a:cubicBezTo>
                <a:cubicBezTo>
                  <a:pt x="3381785" y="3424141"/>
                  <a:pt x="3382424" y="3443303"/>
                  <a:pt x="3387012" y="3461657"/>
                </a:cubicBezTo>
                <a:cubicBezTo>
                  <a:pt x="3391783" y="3480740"/>
                  <a:pt x="3400902" y="3498558"/>
                  <a:pt x="3405673" y="3517641"/>
                </a:cubicBezTo>
                <a:cubicBezTo>
                  <a:pt x="3408783" y="3530082"/>
                  <a:pt x="3411481" y="3542633"/>
                  <a:pt x="3415004" y="3554963"/>
                </a:cubicBezTo>
                <a:cubicBezTo>
                  <a:pt x="3417706" y="3564420"/>
                  <a:pt x="3421746" y="3573466"/>
                  <a:pt x="3424334" y="3582955"/>
                </a:cubicBezTo>
                <a:cubicBezTo>
                  <a:pt x="3431082" y="3607699"/>
                  <a:pt x="3431526" y="3634660"/>
                  <a:pt x="3442996" y="3657600"/>
                </a:cubicBezTo>
                <a:cubicBezTo>
                  <a:pt x="3449216" y="3670041"/>
                  <a:pt x="3456773" y="3681899"/>
                  <a:pt x="3461657" y="3694922"/>
                </a:cubicBezTo>
                <a:cubicBezTo>
                  <a:pt x="3466160" y="3706929"/>
                  <a:pt x="3467465" y="3719914"/>
                  <a:pt x="3470988" y="3732245"/>
                </a:cubicBezTo>
                <a:cubicBezTo>
                  <a:pt x="3484094" y="3778116"/>
                  <a:pt x="3479254" y="3747717"/>
                  <a:pt x="3498979" y="3806890"/>
                </a:cubicBezTo>
                <a:cubicBezTo>
                  <a:pt x="3503034" y="3819056"/>
                  <a:pt x="3504787" y="3831882"/>
                  <a:pt x="3508310" y="3844212"/>
                </a:cubicBezTo>
                <a:cubicBezTo>
                  <a:pt x="3513195" y="3861310"/>
                  <a:pt x="3530579" y="3908682"/>
                  <a:pt x="3536302" y="3918857"/>
                </a:cubicBezTo>
                <a:cubicBezTo>
                  <a:pt x="3556183" y="3954201"/>
                  <a:pt x="3580752" y="3986721"/>
                  <a:pt x="3601616" y="4021494"/>
                </a:cubicBezTo>
                <a:cubicBezTo>
                  <a:pt x="3610947" y="4037045"/>
                  <a:pt x="3619548" y="4053057"/>
                  <a:pt x="3629608" y="4068147"/>
                </a:cubicBezTo>
                <a:cubicBezTo>
                  <a:pt x="3638234" y="4081086"/>
                  <a:pt x="3649358" y="4092282"/>
                  <a:pt x="3657600" y="4105469"/>
                </a:cubicBezTo>
                <a:cubicBezTo>
                  <a:pt x="3666135" y="4119125"/>
                  <a:pt x="3680752" y="4158386"/>
                  <a:pt x="3694922" y="4170784"/>
                </a:cubicBezTo>
                <a:cubicBezTo>
                  <a:pt x="3711801" y="4185553"/>
                  <a:pt x="3732245" y="4195665"/>
                  <a:pt x="3750906" y="4208106"/>
                </a:cubicBezTo>
                <a:cubicBezTo>
                  <a:pt x="3760237" y="4214326"/>
                  <a:pt x="3768019" y="4224047"/>
                  <a:pt x="3778898" y="4226767"/>
                </a:cubicBezTo>
                <a:cubicBezTo>
                  <a:pt x="3862595" y="4247692"/>
                  <a:pt x="3887755" y="4242319"/>
                  <a:pt x="3909526" y="424542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22EE17-22D3-0ACC-960A-B91888D9E62E}"/>
              </a:ext>
            </a:extLst>
          </p:cNvPr>
          <p:cNvSpPr txBox="1"/>
          <p:nvPr/>
        </p:nvSpPr>
        <p:spPr>
          <a:xfrm>
            <a:off x="317361" y="1801586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588822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AC43C-7A3A-EAE8-2E92-C97C47D44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E16358-3BC0-D8C3-5CDF-DFB19F31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Cut Property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D565AC-6DF5-98EE-5D6D-2804E0696716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55D0421-BE31-6F82-5F47-1FA63303C865}"/>
                  </a:ext>
                </a:extLst>
              </p:cNvPr>
              <p:cNvSpPr txBox="1"/>
              <p:nvPr/>
            </p:nvSpPr>
            <p:spPr>
              <a:xfrm>
                <a:off x="595605" y="1820038"/>
                <a:ext cx="11000791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Lemma</a:t>
                </a:r>
                <a:r>
                  <a:rPr lang="en-US" sz="2800" dirty="0"/>
                  <a:t>: Fix a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/>
                  <a:t>with edge weights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/>
                  <a:t>. Assume that all edges are distinct.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be any subset of nodes that is neither empty or equal to all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, and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/>
                  <a:t>be the minimum-cost edge with on end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and the other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. Then every minimum spanning tree contains the edge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55D0421-BE31-6F82-5F47-1FA63303C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820038"/>
                <a:ext cx="11000791" cy="2246769"/>
              </a:xfrm>
              <a:prstGeom prst="rect">
                <a:avLst/>
              </a:prstGeom>
              <a:blipFill>
                <a:blip r:embed="rId3"/>
                <a:stretch>
                  <a:fillRect l="-1270" t="-2809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2" name="Picture 131">
            <a:extLst>
              <a:ext uri="{FF2B5EF4-FFF2-40B4-BE49-F238E27FC236}">
                <a16:creationId xmlns:a16="http://schemas.microsoft.com/office/drawing/2014/main" id="{C3A734F9-7929-2AF8-A5DF-B59E4B669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0000">
            <a:off x="4482855" y="2895371"/>
            <a:ext cx="6122546" cy="490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01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BA7CF-36F2-C1D5-A188-05BBE1AB1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706EDC-B661-5F93-04F4-D9863959F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of Cut Property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4206DA-217B-CF42-0503-825755909ED7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9B14D39-F247-7E20-4637-7ADB21EB6392}"/>
              </a:ext>
            </a:extLst>
          </p:cNvPr>
          <p:cNvSpPr txBox="1"/>
          <p:nvPr/>
        </p:nvSpPr>
        <p:spPr>
          <a:xfrm>
            <a:off x="595605" y="1820038"/>
            <a:ext cx="110007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will do an exchange argument.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Let T be a spanning tree that doesn’t contain e = (</a:t>
            </a:r>
            <a:r>
              <a:rPr lang="en-US" sz="2800" dirty="0" err="1"/>
              <a:t>u,v</a:t>
            </a:r>
            <a:r>
              <a:rPr lang="en-US" sz="2800" dirty="0"/>
              <a:t>).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We will show that we can construct a tree T’ that does include e that has strictly less total weight.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To this end, we will identify another edge e’ = (</a:t>
            </a:r>
            <a:r>
              <a:rPr lang="en-US" sz="2800" dirty="0" err="1"/>
              <a:t>x,y</a:t>
            </a:r>
            <a:r>
              <a:rPr lang="en-US" sz="2800" dirty="0"/>
              <a:t>) that is in T and be be “exchanged” with e. </a:t>
            </a:r>
          </a:p>
        </p:txBody>
      </p:sp>
    </p:spTree>
    <p:extLst>
      <p:ext uri="{BB962C8B-B14F-4D97-AF65-F5344CB8AC3E}">
        <p14:creationId xmlns:p14="http://schemas.microsoft.com/office/powerpoint/2010/main" val="2366722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4A214-7E06-E374-BD7C-0EACEFE76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FA6089-F497-F6EA-3BE0-FD4936379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of Cut Property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54656B-CEFD-9A8F-4610-049EDC7823A7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22462CB0-6D6B-E6E6-A3EB-2EAB30B95E30}"/>
              </a:ext>
            </a:extLst>
          </p:cNvPr>
          <p:cNvSpPr/>
          <p:nvPr/>
        </p:nvSpPr>
        <p:spPr>
          <a:xfrm>
            <a:off x="793102" y="1875453"/>
            <a:ext cx="4627984" cy="4702629"/>
          </a:xfrm>
          <a:prstGeom prst="ellipse">
            <a:avLst/>
          </a:prstGeom>
          <a:solidFill>
            <a:srgbClr val="A6CAE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E3B5575-D0EC-6B4C-3F45-75A7F88B7601}"/>
                  </a:ext>
                </a:extLst>
              </p:cNvPr>
              <p:cNvSpPr/>
              <p:nvPr/>
            </p:nvSpPr>
            <p:spPr>
              <a:xfrm>
                <a:off x="6966565" y="515594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E3B5575-D0EC-6B4C-3F45-75A7F88B7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565" y="5155941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F97E2EE-07C0-26A1-6E50-B2F5F0D01B20}"/>
                  </a:ext>
                </a:extLst>
              </p:cNvPr>
              <p:cNvSpPr/>
              <p:nvPr/>
            </p:nvSpPr>
            <p:spPr>
              <a:xfrm>
                <a:off x="3923463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F97E2EE-07C0-26A1-6E50-B2F5F0D01B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463" y="3429000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C8890AB-A55B-BA7B-1D9D-C3FE3269AF5A}"/>
                  </a:ext>
                </a:extLst>
              </p:cNvPr>
              <p:cNvSpPr/>
              <p:nvPr/>
            </p:nvSpPr>
            <p:spPr>
              <a:xfrm>
                <a:off x="7164296" y="3320143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C8890AB-A55B-BA7B-1D9D-C3FE3269A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96" y="3320143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FEEDC17-C996-2333-DB71-9DC3AA202078}"/>
                  </a:ext>
                </a:extLst>
              </p:cNvPr>
              <p:cNvSpPr/>
              <p:nvPr/>
            </p:nvSpPr>
            <p:spPr>
              <a:xfrm>
                <a:off x="3701414" y="515594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FEEDC17-C996-2333-DB71-9DC3AA202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414" y="5155941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FDB594F-D6F7-8534-FA83-E1B3427B7D7C}"/>
              </a:ext>
            </a:extLst>
          </p:cNvPr>
          <p:cNvSpPr/>
          <p:nvPr/>
        </p:nvSpPr>
        <p:spPr>
          <a:xfrm>
            <a:off x="2377984" y="296330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001853-3CD8-DC28-8714-72BFD8BAEA92}"/>
              </a:ext>
            </a:extLst>
          </p:cNvPr>
          <p:cNvSpPr/>
          <p:nvPr/>
        </p:nvSpPr>
        <p:spPr>
          <a:xfrm>
            <a:off x="1624502" y="477921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1A760F-B183-B608-11FA-23DBB3BDCA8F}"/>
              </a:ext>
            </a:extLst>
          </p:cNvPr>
          <p:cNvSpPr/>
          <p:nvPr/>
        </p:nvSpPr>
        <p:spPr>
          <a:xfrm>
            <a:off x="2809116" y="422676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411641-E01A-2454-8809-55F71FF53D07}"/>
              </a:ext>
            </a:extLst>
          </p:cNvPr>
          <p:cNvCxnSpPr>
            <a:cxnSpLocks/>
            <a:stCxn id="11" idx="6"/>
            <a:endCxn id="7" idx="1"/>
          </p:cNvCxnSpPr>
          <p:nvPr/>
        </p:nvCxnSpPr>
        <p:spPr>
          <a:xfrm>
            <a:off x="3091662" y="3320143"/>
            <a:ext cx="936317" cy="21337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D5F340-6CC6-FC4E-C1CC-90ED07C7AE84}"/>
              </a:ext>
            </a:extLst>
          </p:cNvPr>
          <p:cNvCxnSpPr>
            <a:cxnSpLocks/>
            <a:stCxn id="13" idx="7"/>
            <a:endCxn id="7" idx="3"/>
          </p:cNvCxnSpPr>
          <p:nvPr/>
        </p:nvCxnSpPr>
        <p:spPr>
          <a:xfrm flipV="1">
            <a:off x="3418278" y="4038162"/>
            <a:ext cx="609701" cy="293121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4D9A00-E4D5-AD2F-93C9-008D15DB13D4}"/>
              </a:ext>
            </a:extLst>
          </p:cNvPr>
          <p:cNvCxnSpPr>
            <a:cxnSpLocks/>
            <a:endCxn id="13" idx="5"/>
          </p:cNvCxnSpPr>
          <p:nvPr/>
        </p:nvCxnSpPr>
        <p:spPr>
          <a:xfrm flipH="1" flipV="1">
            <a:off x="3418278" y="4835929"/>
            <a:ext cx="435265" cy="40787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F9A8FF-65C0-1995-295D-7C2E45B94B07}"/>
              </a:ext>
            </a:extLst>
          </p:cNvPr>
          <p:cNvCxnSpPr>
            <a:cxnSpLocks/>
            <a:stCxn id="10" idx="2"/>
            <a:endCxn id="12" idx="6"/>
          </p:cNvCxnSpPr>
          <p:nvPr/>
        </p:nvCxnSpPr>
        <p:spPr>
          <a:xfrm flipH="1" flipV="1">
            <a:off x="2338180" y="5136056"/>
            <a:ext cx="1363234" cy="376724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3EEC628-5A55-F293-2CD0-F975F69DA9CE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4415092" y="5512780"/>
            <a:ext cx="2551473" cy="0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11FEB98-F98E-F5B5-4A5B-B5840364664C}"/>
              </a:ext>
            </a:extLst>
          </p:cNvPr>
          <p:cNvSpPr txBox="1"/>
          <p:nvPr/>
        </p:nvSpPr>
        <p:spPr>
          <a:xfrm>
            <a:off x="2898543" y="1977665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6F251D-2FA7-6286-5D60-6C55768330D7}"/>
              </a:ext>
            </a:extLst>
          </p:cNvPr>
          <p:cNvSpPr txBox="1"/>
          <p:nvPr/>
        </p:nvSpPr>
        <p:spPr>
          <a:xfrm>
            <a:off x="10136275" y="1760320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 \ 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E95885-CDFA-B166-FCDF-1EC2EF36A731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 flipV="1">
            <a:off x="4637141" y="3676982"/>
            <a:ext cx="2527155" cy="108857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5DAAA81-DDDE-7986-BA87-ACCA250401EE}"/>
              </a:ext>
            </a:extLst>
          </p:cNvPr>
          <p:cNvSpPr txBox="1"/>
          <p:nvPr/>
        </p:nvSpPr>
        <p:spPr>
          <a:xfrm>
            <a:off x="5604507" y="3201064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9E8330-8DDD-956F-74D1-6CF2AE79F014}"/>
              </a:ext>
            </a:extLst>
          </p:cNvPr>
          <p:cNvSpPr txBox="1"/>
          <p:nvPr/>
        </p:nvSpPr>
        <p:spPr>
          <a:xfrm>
            <a:off x="5604507" y="5002593"/>
            <a:ext cx="50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e’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0BD19DB-CED2-ACA4-97F8-F08638A089B6}"/>
              </a:ext>
            </a:extLst>
          </p:cNvPr>
          <p:cNvSpPr/>
          <p:nvPr/>
        </p:nvSpPr>
        <p:spPr>
          <a:xfrm>
            <a:off x="9140142" y="4856866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9B4790D-8171-37CE-82A7-1B83825FF7B9}"/>
              </a:ext>
            </a:extLst>
          </p:cNvPr>
          <p:cNvSpPr/>
          <p:nvPr/>
        </p:nvSpPr>
        <p:spPr>
          <a:xfrm>
            <a:off x="9140142" y="320106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149D941-DE10-AB3E-9081-25069DFA711E}"/>
              </a:ext>
            </a:extLst>
          </p:cNvPr>
          <p:cNvSpPr/>
          <p:nvPr/>
        </p:nvSpPr>
        <p:spPr>
          <a:xfrm>
            <a:off x="10567498" y="418472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35C707E-28D0-F520-1BC4-732CC8B3696F}"/>
              </a:ext>
            </a:extLst>
          </p:cNvPr>
          <p:cNvSpPr/>
          <p:nvPr/>
        </p:nvSpPr>
        <p:spPr>
          <a:xfrm>
            <a:off x="6252887" y="184876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5609EEA-7F08-E3F5-C3F3-D93EA292FFDD}"/>
              </a:ext>
            </a:extLst>
          </p:cNvPr>
          <p:cNvCxnSpPr>
            <a:cxnSpLocks/>
            <a:stCxn id="11" idx="7"/>
            <a:endCxn id="45" idx="2"/>
          </p:cNvCxnSpPr>
          <p:nvPr/>
        </p:nvCxnSpPr>
        <p:spPr>
          <a:xfrm flipV="1">
            <a:off x="2987146" y="2205601"/>
            <a:ext cx="3265741" cy="86221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02B667C-EC2C-8BF6-6B28-D9A317C72256}"/>
              </a:ext>
            </a:extLst>
          </p:cNvPr>
          <p:cNvCxnSpPr>
            <a:cxnSpLocks/>
            <a:stCxn id="8" idx="6"/>
            <a:endCxn id="43" idx="2"/>
          </p:cNvCxnSpPr>
          <p:nvPr/>
        </p:nvCxnSpPr>
        <p:spPr>
          <a:xfrm flipV="1">
            <a:off x="7877974" y="3557903"/>
            <a:ext cx="1262168" cy="11907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D685DC8-FD1F-073E-3F58-9DB60E55E97D}"/>
              </a:ext>
            </a:extLst>
          </p:cNvPr>
          <p:cNvCxnSpPr>
            <a:cxnSpLocks/>
            <a:stCxn id="6" idx="6"/>
            <a:endCxn id="42" idx="2"/>
          </p:cNvCxnSpPr>
          <p:nvPr/>
        </p:nvCxnSpPr>
        <p:spPr>
          <a:xfrm flipV="1">
            <a:off x="7680243" y="5213705"/>
            <a:ext cx="1459899" cy="29907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5680E32-74EC-2292-DFA5-0609E565BF6A}"/>
              </a:ext>
            </a:extLst>
          </p:cNvPr>
          <p:cNvCxnSpPr>
            <a:cxnSpLocks/>
            <a:stCxn id="8" idx="5"/>
            <a:endCxn id="42" idx="1"/>
          </p:cNvCxnSpPr>
          <p:nvPr/>
        </p:nvCxnSpPr>
        <p:spPr>
          <a:xfrm>
            <a:off x="7773458" y="3929305"/>
            <a:ext cx="1471200" cy="103207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4A4047D-2BF9-2467-5DCC-A1448C618A4E}"/>
              </a:ext>
            </a:extLst>
          </p:cNvPr>
          <p:cNvCxnSpPr>
            <a:cxnSpLocks/>
            <a:stCxn id="42" idx="7"/>
            <a:endCxn id="44" idx="2"/>
          </p:cNvCxnSpPr>
          <p:nvPr/>
        </p:nvCxnSpPr>
        <p:spPr>
          <a:xfrm flipV="1">
            <a:off x="9749304" y="4541561"/>
            <a:ext cx="818194" cy="419821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2183439-88F3-B4B5-706C-6CB68A6BE826}"/>
              </a:ext>
            </a:extLst>
          </p:cNvPr>
          <p:cNvCxnSpPr>
            <a:cxnSpLocks/>
          </p:cNvCxnSpPr>
          <p:nvPr/>
        </p:nvCxnSpPr>
        <p:spPr>
          <a:xfrm>
            <a:off x="7468877" y="769761"/>
            <a:ext cx="499466" cy="0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1EA0C4E3-1A3A-CCA4-ECD8-ADF219B3CB2A}"/>
              </a:ext>
            </a:extLst>
          </p:cNvPr>
          <p:cNvSpPr txBox="1"/>
          <p:nvPr/>
        </p:nvSpPr>
        <p:spPr>
          <a:xfrm>
            <a:off x="8030229" y="477373"/>
            <a:ext cx="1321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Tree T’</a:t>
            </a:r>
          </a:p>
        </p:txBody>
      </p:sp>
    </p:spTree>
    <p:extLst>
      <p:ext uri="{BB962C8B-B14F-4D97-AF65-F5344CB8AC3E}">
        <p14:creationId xmlns:p14="http://schemas.microsoft.com/office/powerpoint/2010/main" val="3795306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2E2FA-2334-84FE-3660-1BB581C0F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2CA4A9-DD91-F7C7-1AC6-E6CC73972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of Cut Property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014D1E-6804-DB84-8936-A078FFF3B21D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734C79F8-261F-DA20-CE2C-A26374187813}"/>
              </a:ext>
            </a:extLst>
          </p:cNvPr>
          <p:cNvSpPr/>
          <p:nvPr/>
        </p:nvSpPr>
        <p:spPr>
          <a:xfrm>
            <a:off x="793102" y="1875453"/>
            <a:ext cx="4627984" cy="4702629"/>
          </a:xfrm>
          <a:prstGeom prst="ellipse">
            <a:avLst/>
          </a:prstGeom>
          <a:solidFill>
            <a:srgbClr val="A6CAE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BF1E8E5-65E2-20EC-A539-F9F12E3ECA7A}"/>
                  </a:ext>
                </a:extLst>
              </p:cNvPr>
              <p:cNvSpPr/>
              <p:nvPr/>
            </p:nvSpPr>
            <p:spPr>
              <a:xfrm>
                <a:off x="6966565" y="515594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BF1E8E5-65E2-20EC-A539-F9F12E3ECA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565" y="5155941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094456D-1C9A-693C-22CA-9F02E1DCA043}"/>
                  </a:ext>
                </a:extLst>
              </p:cNvPr>
              <p:cNvSpPr/>
              <p:nvPr/>
            </p:nvSpPr>
            <p:spPr>
              <a:xfrm>
                <a:off x="3923463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094456D-1C9A-693C-22CA-9F02E1DCA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463" y="3429000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127D86F-7C51-740A-47E6-7B4120790901}"/>
                  </a:ext>
                </a:extLst>
              </p:cNvPr>
              <p:cNvSpPr/>
              <p:nvPr/>
            </p:nvSpPr>
            <p:spPr>
              <a:xfrm>
                <a:off x="7164296" y="3320143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127D86F-7C51-740A-47E6-7B4120790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96" y="3320143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DD38890-7181-2FE1-D014-76E0D8EEAF48}"/>
                  </a:ext>
                </a:extLst>
              </p:cNvPr>
              <p:cNvSpPr/>
              <p:nvPr/>
            </p:nvSpPr>
            <p:spPr>
              <a:xfrm>
                <a:off x="3701414" y="515594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DD38890-7181-2FE1-D014-76E0D8EEA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414" y="5155941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2C93A2E6-A22C-C97E-4EE7-C49790F579EC}"/>
              </a:ext>
            </a:extLst>
          </p:cNvPr>
          <p:cNvSpPr/>
          <p:nvPr/>
        </p:nvSpPr>
        <p:spPr>
          <a:xfrm>
            <a:off x="2377984" y="296330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FF4436-F977-CDB4-945E-2B873696BC7B}"/>
              </a:ext>
            </a:extLst>
          </p:cNvPr>
          <p:cNvSpPr/>
          <p:nvPr/>
        </p:nvSpPr>
        <p:spPr>
          <a:xfrm>
            <a:off x="1624502" y="477921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626BB4-ED9F-0A89-AE6F-64221DBA1387}"/>
              </a:ext>
            </a:extLst>
          </p:cNvPr>
          <p:cNvSpPr/>
          <p:nvPr/>
        </p:nvSpPr>
        <p:spPr>
          <a:xfrm>
            <a:off x="2809116" y="422676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42D5AD-526F-B0EF-835A-D2FED77AC69D}"/>
              </a:ext>
            </a:extLst>
          </p:cNvPr>
          <p:cNvCxnSpPr>
            <a:cxnSpLocks/>
            <a:stCxn id="11" idx="6"/>
            <a:endCxn id="7" idx="1"/>
          </p:cNvCxnSpPr>
          <p:nvPr/>
        </p:nvCxnSpPr>
        <p:spPr>
          <a:xfrm>
            <a:off x="3091662" y="3320143"/>
            <a:ext cx="936317" cy="21337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5FBA42-794E-D3C1-202F-57168423B53D}"/>
              </a:ext>
            </a:extLst>
          </p:cNvPr>
          <p:cNvCxnSpPr>
            <a:cxnSpLocks/>
            <a:stCxn id="13" idx="7"/>
            <a:endCxn id="7" idx="3"/>
          </p:cNvCxnSpPr>
          <p:nvPr/>
        </p:nvCxnSpPr>
        <p:spPr>
          <a:xfrm flipV="1">
            <a:off x="3418278" y="4038162"/>
            <a:ext cx="609701" cy="293121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2F64CD1-3EE7-0CCE-3022-756B5FBE426F}"/>
              </a:ext>
            </a:extLst>
          </p:cNvPr>
          <p:cNvCxnSpPr>
            <a:cxnSpLocks/>
            <a:endCxn id="13" idx="5"/>
          </p:cNvCxnSpPr>
          <p:nvPr/>
        </p:nvCxnSpPr>
        <p:spPr>
          <a:xfrm flipH="1" flipV="1">
            <a:off x="3418278" y="4835929"/>
            <a:ext cx="435265" cy="407875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D459F6-CD54-9699-75EB-953EA455A122}"/>
              </a:ext>
            </a:extLst>
          </p:cNvPr>
          <p:cNvCxnSpPr>
            <a:cxnSpLocks/>
            <a:stCxn id="10" idx="2"/>
            <a:endCxn id="12" idx="6"/>
          </p:cNvCxnSpPr>
          <p:nvPr/>
        </p:nvCxnSpPr>
        <p:spPr>
          <a:xfrm flipH="1" flipV="1">
            <a:off x="2338180" y="5136056"/>
            <a:ext cx="1363234" cy="376724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DD3FCC2-6214-A3E4-B272-584AF28CF74C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4415092" y="5512780"/>
            <a:ext cx="2551473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3B8FBB7-CF28-C705-3C35-875EE53D27C6}"/>
              </a:ext>
            </a:extLst>
          </p:cNvPr>
          <p:cNvSpPr txBox="1"/>
          <p:nvPr/>
        </p:nvSpPr>
        <p:spPr>
          <a:xfrm>
            <a:off x="2898543" y="1977665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527724-9612-22AB-557D-7A413A36AD18}"/>
              </a:ext>
            </a:extLst>
          </p:cNvPr>
          <p:cNvSpPr txBox="1"/>
          <p:nvPr/>
        </p:nvSpPr>
        <p:spPr>
          <a:xfrm>
            <a:off x="10136275" y="1760320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 \ 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EA9D436-1465-323A-04F4-7F11B01886E7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 flipV="1">
            <a:off x="4637141" y="3676982"/>
            <a:ext cx="2527155" cy="108857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E85ADF0-50D5-8329-80E7-46BA0052B6E2}"/>
              </a:ext>
            </a:extLst>
          </p:cNvPr>
          <p:cNvSpPr txBox="1"/>
          <p:nvPr/>
        </p:nvSpPr>
        <p:spPr>
          <a:xfrm>
            <a:off x="5604507" y="3201064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CF2D9A-3120-6ED5-9BF5-68805835BA80}"/>
              </a:ext>
            </a:extLst>
          </p:cNvPr>
          <p:cNvSpPr txBox="1"/>
          <p:nvPr/>
        </p:nvSpPr>
        <p:spPr>
          <a:xfrm>
            <a:off x="5604507" y="5002593"/>
            <a:ext cx="50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e’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CE8A30C-6208-8961-B620-1A3BF1382F7E}"/>
              </a:ext>
            </a:extLst>
          </p:cNvPr>
          <p:cNvSpPr/>
          <p:nvPr/>
        </p:nvSpPr>
        <p:spPr>
          <a:xfrm>
            <a:off x="9140142" y="4856866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1039FD2-C96D-D38A-287C-EA6029EE7AF7}"/>
              </a:ext>
            </a:extLst>
          </p:cNvPr>
          <p:cNvSpPr/>
          <p:nvPr/>
        </p:nvSpPr>
        <p:spPr>
          <a:xfrm>
            <a:off x="9140142" y="320106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68CDEEA-5B70-E1A9-BF80-20C71CC56BF3}"/>
              </a:ext>
            </a:extLst>
          </p:cNvPr>
          <p:cNvSpPr/>
          <p:nvPr/>
        </p:nvSpPr>
        <p:spPr>
          <a:xfrm>
            <a:off x="10567498" y="418472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7DB49FB-426B-C96E-D84F-A1A2591C02A0}"/>
              </a:ext>
            </a:extLst>
          </p:cNvPr>
          <p:cNvSpPr/>
          <p:nvPr/>
        </p:nvSpPr>
        <p:spPr>
          <a:xfrm>
            <a:off x="6252887" y="184876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EDF5157-2718-FB55-C6AA-14EEF819E643}"/>
              </a:ext>
            </a:extLst>
          </p:cNvPr>
          <p:cNvCxnSpPr>
            <a:cxnSpLocks/>
            <a:stCxn id="11" idx="7"/>
            <a:endCxn id="45" idx="2"/>
          </p:cNvCxnSpPr>
          <p:nvPr/>
        </p:nvCxnSpPr>
        <p:spPr>
          <a:xfrm flipV="1">
            <a:off x="2987146" y="2205601"/>
            <a:ext cx="3265741" cy="86221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7DFE749-88DC-5187-91EB-EDB85330AB93}"/>
              </a:ext>
            </a:extLst>
          </p:cNvPr>
          <p:cNvCxnSpPr>
            <a:cxnSpLocks/>
            <a:stCxn id="8" idx="6"/>
            <a:endCxn id="43" idx="2"/>
          </p:cNvCxnSpPr>
          <p:nvPr/>
        </p:nvCxnSpPr>
        <p:spPr>
          <a:xfrm flipV="1">
            <a:off x="7877974" y="3557903"/>
            <a:ext cx="1262168" cy="11907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C3B1F8C-0ABF-72F0-6393-39B0DD7E1B3A}"/>
              </a:ext>
            </a:extLst>
          </p:cNvPr>
          <p:cNvCxnSpPr>
            <a:cxnSpLocks/>
            <a:stCxn id="6" idx="6"/>
            <a:endCxn id="42" idx="2"/>
          </p:cNvCxnSpPr>
          <p:nvPr/>
        </p:nvCxnSpPr>
        <p:spPr>
          <a:xfrm flipV="1">
            <a:off x="7680243" y="5213705"/>
            <a:ext cx="1459899" cy="299075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7F7396F-1F42-3B20-DCB9-7C8BFAC8E050}"/>
              </a:ext>
            </a:extLst>
          </p:cNvPr>
          <p:cNvCxnSpPr>
            <a:cxnSpLocks/>
            <a:stCxn id="8" idx="5"/>
            <a:endCxn id="42" idx="1"/>
          </p:cNvCxnSpPr>
          <p:nvPr/>
        </p:nvCxnSpPr>
        <p:spPr>
          <a:xfrm>
            <a:off x="7773458" y="3929305"/>
            <a:ext cx="1471200" cy="1032077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759FDAE-8514-1DA9-39DB-BE2CA60434EB}"/>
              </a:ext>
            </a:extLst>
          </p:cNvPr>
          <p:cNvCxnSpPr>
            <a:cxnSpLocks/>
            <a:stCxn id="42" idx="7"/>
            <a:endCxn id="44" idx="2"/>
          </p:cNvCxnSpPr>
          <p:nvPr/>
        </p:nvCxnSpPr>
        <p:spPr>
          <a:xfrm flipV="1">
            <a:off x="9749304" y="4541561"/>
            <a:ext cx="818194" cy="419821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46DEE2D-2F2C-37C0-C0F9-7AC263D70A2A}"/>
              </a:ext>
            </a:extLst>
          </p:cNvPr>
          <p:cNvCxnSpPr>
            <a:cxnSpLocks/>
          </p:cNvCxnSpPr>
          <p:nvPr/>
        </p:nvCxnSpPr>
        <p:spPr>
          <a:xfrm>
            <a:off x="7468877" y="769761"/>
            <a:ext cx="499466" cy="0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F61E6700-8498-5220-971D-12FF33B62F10}"/>
              </a:ext>
            </a:extLst>
          </p:cNvPr>
          <p:cNvSpPr txBox="1"/>
          <p:nvPr/>
        </p:nvSpPr>
        <p:spPr>
          <a:xfrm>
            <a:off x="8030229" y="477373"/>
            <a:ext cx="1321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Tree T’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F26775-EBB6-BF7A-4AEF-684330580AF4}"/>
              </a:ext>
            </a:extLst>
          </p:cNvPr>
          <p:cNvSpPr txBox="1"/>
          <p:nvPr/>
        </p:nvSpPr>
        <p:spPr>
          <a:xfrm>
            <a:off x="5124057" y="6021614"/>
            <a:ext cx="6884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Idea: Take cycle that forms by adding e to T. </a:t>
            </a:r>
          </a:p>
        </p:txBody>
      </p:sp>
    </p:spTree>
    <p:extLst>
      <p:ext uri="{BB962C8B-B14F-4D97-AF65-F5344CB8AC3E}">
        <p14:creationId xmlns:p14="http://schemas.microsoft.com/office/powerpoint/2010/main" val="3866924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C771F-9376-F8BA-2C83-3FCB3D536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795F12-06C3-C868-1745-38160ED8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of Cut Property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C50F68-6E85-733F-34CD-69B80D417AC4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D56B2DB-3CA5-69A7-0E86-59AFB0595318}"/>
              </a:ext>
            </a:extLst>
          </p:cNvPr>
          <p:cNvSpPr/>
          <p:nvPr/>
        </p:nvSpPr>
        <p:spPr>
          <a:xfrm>
            <a:off x="793102" y="1875453"/>
            <a:ext cx="4627984" cy="4702629"/>
          </a:xfrm>
          <a:prstGeom prst="ellipse">
            <a:avLst/>
          </a:prstGeom>
          <a:solidFill>
            <a:srgbClr val="A6CAE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311B0E1-85E7-8FD5-4E75-0069751D1580}"/>
                  </a:ext>
                </a:extLst>
              </p:cNvPr>
              <p:cNvSpPr/>
              <p:nvPr/>
            </p:nvSpPr>
            <p:spPr>
              <a:xfrm>
                <a:off x="6966565" y="515594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311B0E1-85E7-8FD5-4E75-0069751D1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565" y="5155941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1B2F837-BB4F-28AC-9045-F58457534A8A}"/>
                  </a:ext>
                </a:extLst>
              </p:cNvPr>
              <p:cNvSpPr/>
              <p:nvPr/>
            </p:nvSpPr>
            <p:spPr>
              <a:xfrm>
                <a:off x="3923463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1B2F837-BB4F-28AC-9045-F58457534A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463" y="3429000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6DE8219-CDA5-776A-5D44-271717B1281B}"/>
                  </a:ext>
                </a:extLst>
              </p:cNvPr>
              <p:cNvSpPr/>
              <p:nvPr/>
            </p:nvSpPr>
            <p:spPr>
              <a:xfrm>
                <a:off x="7164296" y="3320143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6DE8219-CDA5-776A-5D44-271717B12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96" y="3320143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6D21AAE-9D86-F042-2AF0-1124BE9EC30C}"/>
                  </a:ext>
                </a:extLst>
              </p:cNvPr>
              <p:cNvSpPr/>
              <p:nvPr/>
            </p:nvSpPr>
            <p:spPr>
              <a:xfrm>
                <a:off x="3701414" y="515594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6D21AAE-9D86-F042-2AF0-1124BE9EC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414" y="5155941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35421EED-DEC6-72D0-5FC5-4AEABF5D0E11}"/>
              </a:ext>
            </a:extLst>
          </p:cNvPr>
          <p:cNvSpPr/>
          <p:nvPr/>
        </p:nvSpPr>
        <p:spPr>
          <a:xfrm>
            <a:off x="2377984" y="296330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F28DF89-F030-E93B-8AC5-A75DF264825F}"/>
              </a:ext>
            </a:extLst>
          </p:cNvPr>
          <p:cNvSpPr/>
          <p:nvPr/>
        </p:nvSpPr>
        <p:spPr>
          <a:xfrm>
            <a:off x="1624502" y="477921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B8B8B59-69BF-7D73-25B9-44E288B9740C}"/>
              </a:ext>
            </a:extLst>
          </p:cNvPr>
          <p:cNvSpPr/>
          <p:nvPr/>
        </p:nvSpPr>
        <p:spPr>
          <a:xfrm>
            <a:off x="2809116" y="422676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C3A227-7897-46DC-4178-73CEF2B09043}"/>
              </a:ext>
            </a:extLst>
          </p:cNvPr>
          <p:cNvCxnSpPr>
            <a:cxnSpLocks/>
            <a:stCxn id="11" idx="6"/>
            <a:endCxn id="7" idx="1"/>
          </p:cNvCxnSpPr>
          <p:nvPr/>
        </p:nvCxnSpPr>
        <p:spPr>
          <a:xfrm>
            <a:off x="3091662" y="3320143"/>
            <a:ext cx="936317" cy="21337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A766C4-76E5-AD17-C622-092F421799FF}"/>
              </a:ext>
            </a:extLst>
          </p:cNvPr>
          <p:cNvCxnSpPr>
            <a:cxnSpLocks/>
            <a:stCxn id="13" idx="7"/>
            <a:endCxn id="7" idx="3"/>
          </p:cNvCxnSpPr>
          <p:nvPr/>
        </p:nvCxnSpPr>
        <p:spPr>
          <a:xfrm flipV="1">
            <a:off x="3418278" y="4038162"/>
            <a:ext cx="609701" cy="293121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10EC0D-0439-397A-F28A-10DB398D3324}"/>
              </a:ext>
            </a:extLst>
          </p:cNvPr>
          <p:cNvCxnSpPr>
            <a:cxnSpLocks/>
            <a:endCxn id="13" idx="5"/>
          </p:cNvCxnSpPr>
          <p:nvPr/>
        </p:nvCxnSpPr>
        <p:spPr>
          <a:xfrm flipH="1" flipV="1">
            <a:off x="3418278" y="4835929"/>
            <a:ext cx="435265" cy="407875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85F1C0-58A1-8B0A-502F-3A5CF1A44DA4}"/>
              </a:ext>
            </a:extLst>
          </p:cNvPr>
          <p:cNvCxnSpPr>
            <a:cxnSpLocks/>
            <a:stCxn id="10" idx="2"/>
            <a:endCxn id="12" idx="6"/>
          </p:cNvCxnSpPr>
          <p:nvPr/>
        </p:nvCxnSpPr>
        <p:spPr>
          <a:xfrm flipH="1" flipV="1">
            <a:off x="2338180" y="5136056"/>
            <a:ext cx="1363234" cy="376724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60CC28-3DB4-F867-69D8-7A139B3DE071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4415092" y="5512780"/>
            <a:ext cx="2551473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68779C2-BD79-9A98-AF03-FF0041E79583}"/>
              </a:ext>
            </a:extLst>
          </p:cNvPr>
          <p:cNvSpPr txBox="1"/>
          <p:nvPr/>
        </p:nvSpPr>
        <p:spPr>
          <a:xfrm>
            <a:off x="2898543" y="1977665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5E5EBAB-3399-FCF0-4FF0-329A701DEB37}"/>
              </a:ext>
            </a:extLst>
          </p:cNvPr>
          <p:cNvSpPr txBox="1"/>
          <p:nvPr/>
        </p:nvSpPr>
        <p:spPr>
          <a:xfrm>
            <a:off x="10136275" y="1760320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 \ 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06DDDF1-4D8E-E97E-CBC3-BE9A3210DC49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 flipV="1">
            <a:off x="4637141" y="3676982"/>
            <a:ext cx="2527155" cy="108857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E87752D-DCE3-EBA9-647A-1C9E12CC9748}"/>
              </a:ext>
            </a:extLst>
          </p:cNvPr>
          <p:cNvSpPr txBox="1"/>
          <p:nvPr/>
        </p:nvSpPr>
        <p:spPr>
          <a:xfrm>
            <a:off x="5604507" y="3201064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2767E0-E7F8-41CF-77BD-0F1DEFBB1ECF}"/>
              </a:ext>
            </a:extLst>
          </p:cNvPr>
          <p:cNvSpPr txBox="1"/>
          <p:nvPr/>
        </p:nvSpPr>
        <p:spPr>
          <a:xfrm>
            <a:off x="5604507" y="5002593"/>
            <a:ext cx="50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e’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2535F91-B260-0C88-6835-C9C69685F492}"/>
              </a:ext>
            </a:extLst>
          </p:cNvPr>
          <p:cNvSpPr/>
          <p:nvPr/>
        </p:nvSpPr>
        <p:spPr>
          <a:xfrm>
            <a:off x="9140142" y="4856866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ADFAA4F-1E7E-6C17-559F-166A1DF3D3FE}"/>
              </a:ext>
            </a:extLst>
          </p:cNvPr>
          <p:cNvSpPr/>
          <p:nvPr/>
        </p:nvSpPr>
        <p:spPr>
          <a:xfrm>
            <a:off x="9140142" y="320106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1A386B8-7BC6-C757-5B24-E2E0F61A0E85}"/>
              </a:ext>
            </a:extLst>
          </p:cNvPr>
          <p:cNvSpPr/>
          <p:nvPr/>
        </p:nvSpPr>
        <p:spPr>
          <a:xfrm>
            <a:off x="10567498" y="418472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2E42BF3-3363-0C57-8447-0AA04704930B}"/>
              </a:ext>
            </a:extLst>
          </p:cNvPr>
          <p:cNvSpPr/>
          <p:nvPr/>
        </p:nvSpPr>
        <p:spPr>
          <a:xfrm>
            <a:off x="6252887" y="184876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94D5BF5-A123-8D2B-DFF8-E5F4BB495AC8}"/>
              </a:ext>
            </a:extLst>
          </p:cNvPr>
          <p:cNvCxnSpPr>
            <a:cxnSpLocks/>
            <a:stCxn id="11" idx="7"/>
            <a:endCxn id="45" idx="2"/>
          </p:cNvCxnSpPr>
          <p:nvPr/>
        </p:nvCxnSpPr>
        <p:spPr>
          <a:xfrm flipV="1">
            <a:off x="2987146" y="2205601"/>
            <a:ext cx="3265741" cy="86221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31368C1-CA40-658B-E416-43771944CC9F}"/>
              </a:ext>
            </a:extLst>
          </p:cNvPr>
          <p:cNvCxnSpPr>
            <a:cxnSpLocks/>
            <a:stCxn id="8" idx="6"/>
            <a:endCxn id="43" idx="2"/>
          </p:cNvCxnSpPr>
          <p:nvPr/>
        </p:nvCxnSpPr>
        <p:spPr>
          <a:xfrm flipV="1">
            <a:off x="7877974" y="3557903"/>
            <a:ext cx="1262168" cy="11907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4FBD7DC-0BA1-1C80-A830-54909912546F}"/>
              </a:ext>
            </a:extLst>
          </p:cNvPr>
          <p:cNvCxnSpPr>
            <a:cxnSpLocks/>
            <a:stCxn id="6" idx="6"/>
            <a:endCxn id="42" idx="2"/>
          </p:cNvCxnSpPr>
          <p:nvPr/>
        </p:nvCxnSpPr>
        <p:spPr>
          <a:xfrm flipV="1">
            <a:off x="7680243" y="5213705"/>
            <a:ext cx="1459899" cy="299075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9C3D4FB-D897-7596-A62E-D11C0555A21B}"/>
              </a:ext>
            </a:extLst>
          </p:cNvPr>
          <p:cNvCxnSpPr>
            <a:cxnSpLocks/>
            <a:stCxn id="8" idx="5"/>
            <a:endCxn id="42" idx="1"/>
          </p:cNvCxnSpPr>
          <p:nvPr/>
        </p:nvCxnSpPr>
        <p:spPr>
          <a:xfrm>
            <a:off x="7773458" y="3929305"/>
            <a:ext cx="1471200" cy="1032077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B8E1B14-590F-2F0C-E31F-100D10DFF3C7}"/>
              </a:ext>
            </a:extLst>
          </p:cNvPr>
          <p:cNvCxnSpPr>
            <a:cxnSpLocks/>
            <a:stCxn id="42" idx="7"/>
            <a:endCxn id="44" idx="2"/>
          </p:cNvCxnSpPr>
          <p:nvPr/>
        </p:nvCxnSpPr>
        <p:spPr>
          <a:xfrm flipV="1">
            <a:off x="9749304" y="4541561"/>
            <a:ext cx="818194" cy="419821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CEE9A64-73FD-C376-11A8-BA1BBFA3B735}"/>
              </a:ext>
            </a:extLst>
          </p:cNvPr>
          <p:cNvCxnSpPr>
            <a:cxnSpLocks/>
          </p:cNvCxnSpPr>
          <p:nvPr/>
        </p:nvCxnSpPr>
        <p:spPr>
          <a:xfrm>
            <a:off x="7468877" y="769761"/>
            <a:ext cx="499466" cy="0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1CDBBB6E-C523-7CB6-FFD7-100872351A1A}"/>
              </a:ext>
            </a:extLst>
          </p:cNvPr>
          <p:cNvSpPr txBox="1"/>
          <p:nvPr/>
        </p:nvSpPr>
        <p:spPr>
          <a:xfrm>
            <a:off x="8030229" y="477373"/>
            <a:ext cx="1321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Tree T’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9F999-1257-06F5-BA47-DFBE680DAAEE}"/>
              </a:ext>
            </a:extLst>
          </p:cNvPr>
          <p:cNvSpPr txBox="1"/>
          <p:nvPr/>
        </p:nvSpPr>
        <p:spPr>
          <a:xfrm>
            <a:off x="4533429" y="6163719"/>
            <a:ext cx="7858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This cycle must cross S an even number of times.</a:t>
            </a:r>
          </a:p>
        </p:txBody>
      </p:sp>
    </p:spTree>
    <p:extLst>
      <p:ext uri="{BB962C8B-B14F-4D97-AF65-F5344CB8AC3E}">
        <p14:creationId xmlns:p14="http://schemas.microsoft.com/office/powerpoint/2010/main" val="182346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37377-A9F1-3B52-F9F9-4A4F3E3BE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319E-E9F9-EB96-C1E4-9464B711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E1CE64-4716-1BAE-7E7B-4E94F8CD0CD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E86588-EBCE-83CF-8B9B-848CBAF9131A}"/>
              </a:ext>
            </a:extLst>
          </p:cNvPr>
          <p:cNvSpPr txBox="1"/>
          <p:nvPr/>
        </p:nvSpPr>
        <p:spPr>
          <a:xfrm>
            <a:off x="838200" y="1690688"/>
            <a:ext cx="5257800" cy="4298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Course Updates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Min Spanning Trees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Cut Property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Kruskal’s Algorithm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Prim’s Algorithm</a:t>
            </a:r>
          </a:p>
          <a:p>
            <a:pPr marL="342900" indent="-3429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9" name="Picture 8" descr="Pastel checklist and pencil">
            <a:extLst>
              <a:ext uri="{FF2B5EF4-FFF2-40B4-BE49-F238E27FC236}">
                <a16:creationId xmlns:a16="http://schemas.microsoft.com/office/drawing/2014/main" id="{6500B1E5-0381-AED3-5A07-0410BECE3D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8A5F9"/>
              </a:clrFrom>
              <a:clrTo>
                <a:srgbClr val="C8A5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1689" y="0"/>
            <a:ext cx="9055443" cy="74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0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6F835-363D-C5FB-5C9A-83C7BA2E3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4E896F-9246-A830-1AE8-6420C36D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of Cut Property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9B9DB6-9C50-BF88-7606-DB4AC941DEFD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2ABCDE7-8E48-4294-7FEB-8CC335FF3E39}"/>
              </a:ext>
            </a:extLst>
          </p:cNvPr>
          <p:cNvSpPr/>
          <p:nvPr/>
        </p:nvSpPr>
        <p:spPr>
          <a:xfrm>
            <a:off x="793102" y="1875453"/>
            <a:ext cx="4627984" cy="4702629"/>
          </a:xfrm>
          <a:prstGeom prst="ellipse">
            <a:avLst/>
          </a:prstGeom>
          <a:solidFill>
            <a:srgbClr val="A6CAE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8128E34-389D-042D-B47B-2D7EA9175EDB}"/>
                  </a:ext>
                </a:extLst>
              </p:cNvPr>
              <p:cNvSpPr/>
              <p:nvPr/>
            </p:nvSpPr>
            <p:spPr>
              <a:xfrm>
                <a:off x="6966565" y="515594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8128E34-389D-042D-B47B-2D7EA9175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565" y="5155941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3BCDF4A-D1D7-C26C-B3D6-F04474A98482}"/>
                  </a:ext>
                </a:extLst>
              </p:cNvPr>
              <p:cNvSpPr/>
              <p:nvPr/>
            </p:nvSpPr>
            <p:spPr>
              <a:xfrm>
                <a:off x="3923463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3BCDF4A-D1D7-C26C-B3D6-F04474A98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463" y="3429000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556984F-5F85-73F7-17AE-6662A90B59C4}"/>
                  </a:ext>
                </a:extLst>
              </p:cNvPr>
              <p:cNvSpPr/>
              <p:nvPr/>
            </p:nvSpPr>
            <p:spPr>
              <a:xfrm>
                <a:off x="7164296" y="3320143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556984F-5F85-73F7-17AE-6662A90B5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96" y="3320143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A748235-F2AA-24E0-F521-D0535C89F0BB}"/>
                  </a:ext>
                </a:extLst>
              </p:cNvPr>
              <p:cNvSpPr/>
              <p:nvPr/>
            </p:nvSpPr>
            <p:spPr>
              <a:xfrm>
                <a:off x="3701414" y="515594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A748235-F2AA-24E0-F521-D0535C89F0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414" y="5155941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6CA7C271-C012-3A43-2958-88C2441A4E6B}"/>
              </a:ext>
            </a:extLst>
          </p:cNvPr>
          <p:cNvSpPr/>
          <p:nvPr/>
        </p:nvSpPr>
        <p:spPr>
          <a:xfrm>
            <a:off x="2377984" y="296330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EC8E6E-618C-1C0C-DEFE-68AB9E8A83F6}"/>
              </a:ext>
            </a:extLst>
          </p:cNvPr>
          <p:cNvSpPr/>
          <p:nvPr/>
        </p:nvSpPr>
        <p:spPr>
          <a:xfrm>
            <a:off x="1624502" y="477921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A917B5-91CC-FD68-D014-1CB542EDA999}"/>
              </a:ext>
            </a:extLst>
          </p:cNvPr>
          <p:cNvSpPr/>
          <p:nvPr/>
        </p:nvSpPr>
        <p:spPr>
          <a:xfrm>
            <a:off x="2809116" y="422676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5A8E46-051A-8F69-6F8C-9C72977728A6}"/>
              </a:ext>
            </a:extLst>
          </p:cNvPr>
          <p:cNvCxnSpPr>
            <a:cxnSpLocks/>
            <a:stCxn id="11" idx="6"/>
            <a:endCxn id="7" idx="1"/>
          </p:cNvCxnSpPr>
          <p:nvPr/>
        </p:nvCxnSpPr>
        <p:spPr>
          <a:xfrm>
            <a:off x="3091662" y="3320143"/>
            <a:ext cx="936317" cy="21337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7D2867-407C-C356-36B5-ED1AD768FD07}"/>
              </a:ext>
            </a:extLst>
          </p:cNvPr>
          <p:cNvCxnSpPr>
            <a:cxnSpLocks/>
            <a:stCxn id="13" idx="7"/>
            <a:endCxn id="7" idx="3"/>
          </p:cNvCxnSpPr>
          <p:nvPr/>
        </p:nvCxnSpPr>
        <p:spPr>
          <a:xfrm flipV="1">
            <a:off x="3418278" y="4038162"/>
            <a:ext cx="609701" cy="293121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C6EBD2-EC1B-3092-BB5A-2BFE82558B36}"/>
              </a:ext>
            </a:extLst>
          </p:cNvPr>
          <p:cNvCxnSpPr>
            <a:cxnSpLocks/>
            <a:endCxn id="13" idx="5"/>
          </p:cNvCxnSpPr>
          <p:nvPr/>
        </p:nvCxnSpPr>
        <p:spPr>
          <a:xfrm flipH="1" flipV="1">
            <a:off x="3418278" y="4835929"/>
            <a:ext cx="435265" cy="407875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C9A674B-9E44-3E78-62B6-EB15AF72BCEA}"/>
              </a:ext>
            </a:extLst>
          </p:cNvPr>
          <p:cNvCxnSpPr>
            <a:cxnSpLocks/>
            <a:stCxn id="10" idx="2"/>
            <a:endCxn id="12" idx="6"/>
          </p:cNvCxnSpPr>
          <p:nvPr/>
        </p:nvCxnSpPr>
        <p:spPr>
          <a:xfrm flipH="1" flipV="1">
            <a:off x="2338180" y="5136056"/>
            <a:ext cx="1363234" cy="376724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DCBD1EC-4990-BF5C-8BAC-F89163E5EDED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4415092" y="5512780"/>
            <a:ext cx="2551473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18A932F-6A7F-E496-B043-F4C0A90ADB93}"/>
              </a:ext>
            </a:extLst>
          </p:cNvPr>
          <p:cNvSpPr txBox="1"/>
          <p:nvPr/>
        </p:nvSpPr>
        <p:spPr>
          <a:xfrm>
            <a:off x="2898543" y="1977665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1094E7-83E9-D194-4511-A56349606815}"/>
              </a:ext>
            </a:extLst>
          </p:cNvPr>
          <p:cNvSpPr txBox="1"/>
          <p:nvPr/>
        </p:nvSpPr>
        <p:spPr>
          <a:xfrm>
            <a:off x="10136275" y="1760320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 \ 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C2A4B5-9127-A470-D02C-ACBCAD962A49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 flipV="1">
            <a:off x="4637141" y="3676982"/>
            <a:ext cx="2527155" cy="108857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2220F89-B01C-A619-5AD4-C98888945E64}"/>
              </a:ext>
            </a:extLst>
          </p:cNvPr>
          <p:cNvSpPr txBox="1"/>
          <p:nvPr/>
        </p:nvSpPr>
        <p:spPr>
          <a:xfrm>
            <a:off x="5604507" y="3201064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7B51F-0BA2-70EF-64F5-53600CB3947D}"/>
              </a:ext>
            </a:extLst>
          </p:cNvPr>
          <p:cNvSpPr txBox="1"/>
          <p:nvPr/>
        </p:nvSpPr>
        <p:spPr>
          <a:xfrm>
            <a:off x="5604507" y="5002593"/>
            <a:ext cx="50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e’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0346E1D-B5B3-3DA5-1B99-7604A2CFFEDF}"/>
              </a:ext>
            </a:extLst>
          </p:cNvPr>
          <p:cNvSpPr/>
          <p:nvPr/>
        </p:nvSpPr>
        <p:spPr>
          <a:xfrm>
            <a:off x="9140142" y="4856866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DA284C-1C87-DA6A-3CA8-2B20A20B7708}"/>
              </a:ext>
            </a:extLst>
          </p:cNvPr>
          <p:cNvSpPr/>
          <p:nvPr/>
        </p:nvSpPr>
        <p:spPr>
          <a:xfrm>
            <a:off x="9140142" y="320106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9FC537A-AC10-877B-8B9E-C297F730A7B7}"/>
              </a:ext>
            </a:extLst>
          </p:cNvPr>
          <p:cNvSpPr/>
          <p:nvPr/>
        </p:nvSpPr>
        <p:spPr>
          <a:xfrm>
            <a:off x="10567498" y="418472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4C49534-7746-1D78-10A5-18C2932A0CD9}"/>
              </a:ext>
            </a:extLst>
          </p:cNvPr>
          <p:cNvSpPr/>
          <p:nvPr/>
        </p:nvSpPr>
        <p:spPr>
          <a:xfrm>
            <a:off x="6252887" y="184876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D263FAE-8BD5-73E6-F360-87CD5B9BE567}"/>
              </a:ext>
            </a:extLst>
          </p:cNvPr>
          <p:cNvCxnSpPr>
            <a:cxnSpLocks/>
            <a:stCxn id="11" idx="7"/>
            <a:endCxn id="45" idx="2"/>
          </p:cNvCxnSpPr>
          <p:nvPr/>
        </p:nvCxnSpPr>
        <p:spPr>
          <a:xfrm flipV="1">
            <a:off x="2987146" y="2205601"/>
            <a:ext cx="3265741" cy="86221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65E1273-2E6F-B760-3839-DD4172C3B259}"/>
              </a:ext>
            </a:extLst>
          </p:cNvPr>
          <p:cNvCxnSpPr>
            <a:cxnSpLocks/>
            <a:stCxn id="8" idx="6"/>
            <a:endCxn id="43" idx="2"/>
          </p:cNvCxnSpPr>
          <p:nvPr/>
        </p:nvCxnSpPr>
        <p:spPr>
          <a:xfrm flipV="1">
            <a:off x="7877974" y="3557903"/>
            <a:ext cx="1262168" cy="11907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CA7363-DB37-A865-0624-B40E3713B135}"/>
              </a:ext>
            </a:extLst>
          </p:cNvPr>
          <p:cNvCxnSpPr>
            <a:cxnSpLocks/>
            <a:stCxn id="6" idx="6"/>
            <a:endCxn id="42" idx="2"/>
          </p:cNvCxnSpPr>
          <p:nvPr/>
        </p:nvCxnSpPr>
        <p:spPr>
          <a:xfrm flipV="1">
            <a:off x="7680243" y="5213705"/>
            <a:ext cx="1459899" cy="299075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FE46CBC-7AB9-D2D8-94E3-1F142B208469}"/>
              </a:ext>
            </a:extLst>
          </p:cNvPr>
          <p:cNvCxnSpPr>
            <a:cxnSpLocks/>
            <a:stCxn id="8" idx="5"/>
            <a:endCxn id="42" idx="1"/>
          </p:cNvCxnSpPr>
          <p:nvPr/>
        </p:nvCxnSpPr>
        <p:spPr>
          <a:xfrm>
            <a:off x="7773458" y="3929305"/>
            <a:ext cx="1471200" cy="1032077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53C7496-5282-5C5B-66A3-26EA62AC04DE}"/>
              </a:ext>
            </a:extLst>
          </p:cNvPr>
          <p:cNvCxnSpPr>
            <a:cxnSpLocks/>
            <a:stCxn id="42" idx="7"/>
            <a:endCxn id="44" idx="2"/>
          </p:cNvCxnSpPr>
          <p:nvPr/>
        </p:nvCxnSpPr>
        <p:spPr>
          <a:xfrm flipV="1">
            <a:off x="9749304" y="4541561"/>
            <a:ext cx="818194" cy="419821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0369D31-4CEC-3208-9D09-12875EF58473}"/>
              </a:ext>
            </a:extLst>
          </p:cNvPr>
          <p:cNvCxnSpPr>
            <a:cxnSpLocks/>
          </p:cNvCxnSpPr>
          <p:nvPr/>
        </p:nvCxnSpPr>
        <p:spPr>
          <a:xfrm>
            <a:off x="7468877" y="769761"/>
            <a:ext cx="499466" cy="0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3EE7D90-5A08-CBD6-509A-8E0DDE55246D}"/>
              </a:ext>
            </a:extLst>
          </p:cNvPr>
          <p:cNvSpPr txBox="1"/>
          <p:nvPr/>
        </p:nvSpPr>
        <p:spPr>
          <a:xfrm>
            <a:off x="8030229" y="477373"/>
            <a:ext cx="1321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Tree T’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34CF35-7BF7-7781-D6C8-64256478F677}"/>
              </a:ext>
            </a:extLst>
          </p:cNvPr>
          <p:cNvSpPr txBox="1"/>
          <p:nvPr/>
        </p:nvSpPr>
        <p:spPr>
          <a:xfrm>
            <a:off x="4533429" y="6163719"/>
            <a:ext cx="3747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Let e’ be another edge. </a:t>
            </a:r>
          </a:p>
        </p:txBody>
      </p:sp>
    </p:spTree>
    <p:extLst>
      <p:ext uri="{BB962C8B-B14F-4D97-AF65-F5344CB8AC3E}">
        <p14:creationId xmlns:p14="http://schemas.microsoft.com/office/powerpoint/2010/main" val="392826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39B9B-9D8A-B5E6-112C-961F1AFA0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982F78-9B94-C2DD-5247-5BE80F3F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of Cut Property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809B44-1A0E-F0FA-F969-5F31F4DCE168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05CCB09-C4FC-1DE7-F723-43B151D31A56}"/>
              </a:ext>
            </a:extLst>
          </p:cNvPr>
          <p:cNvSpPr/>
          <p:nvPr/>
        </p:nvSpPr>
        <p:spPr>
          <a:xfrm>
            <a:off x="793102" y="1875453"/>
            <a:ext cx="4627984" cy="4702629"/>
          </a:xfrm>
          <a:prstGeom prst="ellipse">
            <a:avLst/>
          </a:prstGeom>
          <a:solidFill>
            <a:srgbClr val="A6CAE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0A2DF44-8E63-13EC-14DE-E840FBB6A30C}"/>
                  </a:ext>
                </a:extLst>
              </p:cNvPr>
              <p:cNvSpPr/>
              <p:nvPr/>
            </p:nvSpPr>
            <p:spPr>
              <a:xfrm>
                <a:off x="6966565" y="515594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0A2DF44-8E63-13EC-14DE-E840FBB6A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565" y="5155941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0F16C63-3B03-97A2-1181-1A6EF551968D}"/>
                  </a:ext>
                </a:extLst>
              </p:cNvPr>
              <p:cNvSpPr/>
              <p:nvPr/>
            </p:nvSpPr>
            <p:spPr>
              <a:xfrm>
                <a:off x="3923463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0F16C63-3B03-97A2-1181-1A6EF5519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463" y="3429000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6A7F4D8-B70C-69D1-E061-DA3188C2C73C}"/>
                  </a:ext>
                </a:extLst>
              </p:cNvPr>
              <p:cNvSpPr/>
              <p:nvPr/>
            </p:nvSpPr>
            <p:spPr>
              <a:xfrm>
                <a:off x="7164296" y="3320143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6A7F4D8-B70C-69D1-E061-DA3188C2C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96" y="3320143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DB98FDC-0A4B-4DF3-6139-D17E3314C061}"/>
                  </a:ext>
                </a:extLst>
              </p:cNvPr>
              <p:cNvSpPr/>
              <p:nvPr/>
            </p:nvSpPr>
            <p:spPr>
              <a:xfrm>
                <a:off x="3701414" y="515594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DB98FDC-0A4B-4DF3-6139-D17E3314C0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414" y="5155941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88FCE69D-4401-3AC4-3293-71A3BD33C114}"/>
              </a:ext>
            </a:extLst>
          </p:cNvPr>
          <p:cNvSpPr/>
          <p:nvPr/>
        </p:nvSpPr>
        <p:spPr>
          <a:xfrm>
            <a:off x="2377984" y="296330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9EACB1-C31C-75FF-679D-A81326894ECF}"/>
              </a:ext>
            </a:extLst>
          </p:cNvPr>
          <p:cNvSpPr/>
          <p:nvPr/>
        </p:nvSpPr>
        <p:spPr>
          <a:xfrm>
            <a:off x="1624502" y="477921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A98F93-0EA8-849A-2847-C2EFD9E5AB48}"/>
              </a:ext>
            </a:extLst>
          </p:cNvPr>
          <p:cNvSpPr/>
          <p:nvPr/>
        </p:nvSpPr>
        <p:spPr>
          <a:xfrm>
            <a:off x="2809116" y="422676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27A9AE-4951-9570-8660-4ED207B418D4}"/>
              </a:ext>
            </a:extLst>
          </p:cNvPr>
          <p:cNvCxnSpPr>
            <a:cxnSpLocks/>
            <a:stCxn id="11" idx="6"/>
            <a:endCxn id="7" idx="1"/>
          </p:cNvCxnSpPr>
          <p:nvPr/>
        </p:nvCxnSpPr>
        <p:spPr>
          <a:xfrm>
            <a:off x="3091662" y="3320143"/>
            <a:ext cx="936317" cy="21337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601C9-02CF-F86A-02DC-DD8136351D6A}"/>
              </a:ext>
            </a:extLst>
          </p:cNvPr>
          <p:cNvCxnSpPr>
            <a:cxnSpLocks/>
            <a:stCxn id="13" idx="7"/>
            <a:endCxn id="7" idx="3"/>
          </p:cNvCxnSpPr>
          <p:nvPr/>
        </p:nvCxnSpPr>
        <p:spPr>
          <a:xfrm flipV="1">
            <a:off x="3418278" y="4038162"/>
            <a:ext cx="609701" cy="293121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B7B856-3C75-21C0-E678-F7C6049D2394}"/>
              </a:ext>
            </a:extLst>
          </p:cNvPr>
          <p:cNvCxnSpPr>
            <a:cxnSpLocks/>
            <a:endCxn id="13" idx="5"/>
          </p:cNvCxnSpPr>
          <p:nvPr/>
        </p:nvCxnSpPr>
        <p:spPr>
          <a:xfrm flipH="1" flipV="1">
            <a:off x="3418278" y="4835929"/>
            <a:ext cx="435265" cy="407875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103A7D-D597-6127-55DB-593742A6190B}"/>
              </a:ext>
            </a:extLst>
          </p:cNvPr>
          <p:cNvCxnSpPr>
            <a:cxnSpLocks/>
            <a:stCxn id="10" idx="2"/>
            <a:endCxn id="12" idx="6"/>
          </p:cNvCxnSpPr>
          <p:nvPr/>
        </p:nvCxnSpPr>
        <p:spPr>
          <a:xfrm flipH="1" flipV="1">
            <a:off x="2338180" y="5136056"/>
            <a:ext cx="1363234" cy="376724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8653CF3-7A04-EC5E-AF94-62D5F3AB118A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4415092" y="5512780"/>
            <a:ext cx="2551473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134406F-6690-0CCE-63AD-CFC58192C727}"/>
              </a:ext>
            </a:extLst>
          </p:cNvPr>
          <p:cNvSpPr txBox="1"/>
          <p:nvPr/>
        </p:nvSpPr>
        <p:spPr>
          <a:xfrm>
            <a:off x="2898543" y="1977665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AFD3CE-C5A0-3392-1E34-89261609688B}"/>
              </a:ext>
            </a:extLst>
          </p:cNvPr>
          <p:cNvSpPr txBox="1"/>
          <p:nvPr/>
        </p:nvSpPr>
        <p:spPr>
          <a:xfrm>
            <a:off x="10136275" y="1760320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 \ 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1FAC67F-1288-D4E8-7664-24654B3B910B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 flipV="1">
            <a:off x="4637141" y="3676982"/>
            <a:ext cx="2527155" cy="108857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CA78ED3-29EB-8910-A513-B2CB01F7AAB5}"/>
              </a:ext>
            </a:extLst>
          </p:cNvPr>
          <p:cNvSpPr txBox="1"/>
          <p:nvPr/>
        </p:nvSpPr>
        <p:spPr>
          <a:xfrm>
            <a:off x="5604507" y="3201064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39939C-9915-51B4-D776-BF8C3E183469}"/>
              </a:ext>
            </a:extLst>
          </p:cNvPr>
          <p:cNvSpPr txBox="1"/>
          <p:nvPr/>
        </p:nvSpPr>
        <p:spPr>
          <a:xfrm>
            <a:off x="5604507" y="5002593"/>
            <a:ext cx="50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e’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808923-6B9B-8359-38C9-AF3AA62B8CBD}"/>
              </a:ext>
            </a:extLst>
          </p:cNvPr>
          <p:cNvSpPr/>
          <p:nvPr/>
        </p:nvSpPr>
        <p:spPr>
          <a:xfrm>
            <a:off x="9140142" y="4856866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68D11C5-B71E-23A0-1C34-9744B151CAC8}"/>
              </a:ext>
            </a:extLst>
          </p:cNvPr>
          <p:cNvSpPr/>
          <p:nvPr/>
        </p:nvSpPr>
        <p:spPr>
          <a:xfrm>
            <a:off x="9140142" y="320106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C88FAD8-73F0-A9B5-31DB-01632366A0A3}"/>
              </a:ext>
            </a:extLst>
          </p:cNvPr>
          <p:cNvSpPr/>
          <p:nvPr/>
        </p:nvSpPr>
        <p:spPr>
          <a:xfrm>
            <a:off x="10567498" y="418472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F2158C9-7F11-1773-7BAE-BCF60B73D8FC}"/>
              </a:ext>
            </a:extLst>
          </p:cNvPr>
          <p:cNvSpPr/>
          <p:nvPr/>
        </p:nvSpPr>
        <p:spPr>
          <a:xfrm>
            <a:off x="6252887" y="184876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AEB5049-EF29-FFD1-6082-A5DA0CACF76D}"/>
              </a:ext>
            </a:extLst>
          </p:cNvPr>
          <p:cNvCxnSpPr>
            <a:cxnSpLocks/>
            <a:stCxn id="11" idx="7"/>
            <a:endCxn id="45" idx="2"/>
          </p:cNvCxnSpPr>
          <p:nvPr/>
        </p:nvCxnSpPr>
        <p:spPr>
          <a:xfrm flipV="1">
            <a:off x="2987146" y="2205601"/>
            <a:ext cx="3265741" cy="86221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951028A-6CAB-08AC-D3BB-5CC80C69FAC2}"/>
              </a:ext>
            </a:extLst>
          </p:cNvPr>
          <p:cNvCxnSpPr>
            <a:cxnSpLocks/>
            <a:stCxn id="8" idx="6"/>
            <a:endCxn id="43" idx="2"/>
          </p:cNvCxnSpPr>
          <p:nvPr/>
        </p:nvCxnSpPr>
        <p:spPr>
          <a:xfrm flipV="1">
            <a:off x="7877974" y="3557903"/>
            <a:ext cx="1262168" cy="11907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2C6F405-D0BC-D3DF-B078-F7D39985EE37}"/>
              </a:ext>
            </a:extLst>
          </p:cNvPr>
          <p:cNvCxnSpPr>
            <a:cxnSpLocks/>
            <a:stCxn id="6" idx="6"/>
            <a:endCxn id="42" idx="2"/>
          </p:cNvCxnSpPr>
          <p:nvPr/>
        </p:nvCxnSpPr>
        <p:spPr>
          <a:xfrm flipV="1">
            <a:off x="7680243" y="5213705"/>
            <a:ext cx="1459899" cy="299075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803AE2B-CDF3-0BE7-F1B8-CBD4AE66FE57}"/>
              </a:ext>
            </a:extLst>
          </p:cNvPr>
          <p:cNvCxnSpPr>
            <a:cxnSpLocks/>
            <a:stCxn id="8" idx="5"/>
            <a:endCxn id="42" idx="1"/>
          </p:cNvCxnSpPr>
          <p:nvPr/>
        </p:nvCxnSpPr>
        <p:spPr>
          <a:xfrm>
            <a:off x="7773458" y="3929305"/>
            <a:ext cx="1471200" cy="1032077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38C64C7-DE4D-1095-A6E5-734A10E0D97A}"/>
              </a:ext>
            </a:extLst>
          </p:cNvPr>
          <p:cNvCxnSpPr>
            <a:cxnSpLocks/>
            <a:stCxn id="42" idx="7"/>
            <a:endCxn id="44" idx="2"/>
          </p:cNvCxnSpPr>
          <p:nvPr/>
        </p:nvCxnSpPr>
        <p:spPr>
          <a:xfrm flipV="1">
            <a:off x="9749304" y="4541561"/>
            <a:ext cx="818194" cy="419821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C9EA803-2AD0-98D8-E5D9-3014B8EEF482}"/>
              </a:ext>
            </a:extLst>
          </p:cNvPr>
          <p:cNvCxnSpPr>
            <a:cxnSpLocks/>
          </p:cNvCxnSpPr>
          <p:nvPr/>
        </p:nvCxnSpPr>
        <p:spPr>
          <a:xfrm>
            <a:off x="7468877" y="769761"/>
            <a:ext cx="499466" cy="0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CE7FA2E-5C01-989C-33F5-7B6994B7935D}"/>
              </a:ext>
            </a:extLst>
          </p:cNvPr>
          <p:cNvSpPr txBox="1"/>
          <p:nvPr/>
        </p:nvSpPr>
        <p:spPr>
          <a:xfrm>
            <a:off x="8030229" y="477373"/>
            <a:ext cx="1321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Tree T’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3987C-E5B4-92CD-69FC-E49EE3F77CE7}"/>
              </a:ext>
            </a:extLst>
          </p:cNvPr>
          <p:cNvSpPr txBox="1"/>
          <p:nvPr/>
        </p:nvSpPr>
        <p:spPr>
          <a:xfrm>
            <a:off x="4083626" y="6214807"/>
            <a:ext cx="8200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Swap these edges to break cycle and form new Tree.</a:t>
            </a:r>
          </a:p>
        </p:txBody>
      </p:sp>
    </p:spTree>
    <p:extLst>
      <p:ext uri="{BB962C8B-B14F-4D97-AF65-F5344CB8AC3E}">
        <p14:creationId xmlns:p14="http://schemas.microsoft.com/office/powerpoint/2010/main" val="561462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61EBC-B7DC-E2EC-C00B-105FB22A0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BA595AF-031F-B96D-65C2-47A4EF7EB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of Cut Property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5D851C-26A7-4D78-2D44-3A606A250776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429130-CD4F-20A2-597A-0ED948AE2323}"/>
                  </a:ext>
                </a:extLst>
              </p:cNvPr>
              <p:cNvSpPr txBox="1"/>
              <p:nvPr/>
            </p:nvSpPr>
            <p:spPr>
              <a:xfrm>
                <a:off x="595605" y="1820038"/>
                <a:ext cx="11000791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will do an exchange argument.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Let T be a spanning tree that doesn’t contain e = (</a:t>
                </a:r>
                <a:r>
                  <a:rPr lang="en-US" sz="2800" dirty="0" err="1"/>
                  <a:t>u,v</a:t>
                </a:r>
                <a:r>
                  <a:rPr lang="en-US" sz="2800" dirty="0"/>
                  <a:t>).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will show that we can construct a tree T’ that does include e that has strictly less total weight.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To this end, we will identify another edge e’ = (</a:t>
                </a:r>
                <a:r>
                  <a:rPr lang="en-US" sz="2800" dirty="0" err="1"/>
                  <a:t>x,y</a:t>
                </a:r>
                <a:r>
                  <a:rPr lang="en-US" sz="2800" dirty="0"/>
                  <a:t>) that is in T and be be “exchanged” with e.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Since T is a spanning tree there must be a path from u to v.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Take this path and let e’=(</a:t>
                </a:r>
                <a:r>
                  <a:rPr lang="en-US" sz="2800" dirty="0" err="1"/>
                  <a:t>x,y</a:t>
                </a:r>
                <a:r>
                  <a:rPr lang="en-US" sz="2800" dirty="0"/>
                  <a:t>) be first edge to leave S.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By lemma assumption, 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’</m:t>
                        </m:r>
                      </m:sub>
                    </m:sSub>
                  </m:oMath>
                </a14:m>
                <a:r>
                  <a:rPr lang="en-US" sz="2800" b="0" dirty="0"/>
                  <a:t>.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Swap e and e’ to make T’.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T’ </a:t>
                </a:r>
                <a:r>
                  <a:rPr lang="en-US" sz="2800" dirty="0"/>
                  <a:t>is connected and acyclic and total weight went down.</a:t>
                </a:r>
                <a:endParaRPr lang="en-US" sz="28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429130-CD4F-20A2-597A-0ED948AE2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820038"/>
                <a:ext cx="11000791" cy="5693866"/>
              </a:xfrm>
              <a:prstGeom prst="rect">
                <a:avLst/>
              </a:prstGeom>
              <a:blipFill>
                <a:blip r:embed="rId3"/>
                <a:stretch>
                  <a:fillRect l="-1039" t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785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168A6-58A9-9459-2B31-A59AF8BED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87C727-29AE-DA7E-7CF9-599B6CEF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of Cut Property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42FA9C-B8C7-E355-2E92-C8CD7D870537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007885-E980-A714-3CE3-789A7F7464C8}"/>
                  </a:ext>
                </a:extLst>
              </p:cNvPr>
              <p:cNvSpPr txBox="1"/>
              <p:nvPr/>
            </p:nvSpPr>
            <p:spPr>
              <a:xfrm>
                <a:off x="595605" y="1820038"/>
                <a:ext cx="11000791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will do an exchange argument.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…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T’ </a:t>
                </a:r>
                <a:r>
                  <a:rPr lang="en-US" sz="2800" dirty="0"/>
                  <a:t>is connected and acyclic and total weight went down.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To see T’ is connected, take any pair of vertices </a:t>
                </a:r>
                <a:r>
                  <a:rPr lang="en-US" sz="2800" dirty="0"/>
                  <a:t>(</a:t>
                </a:r>
                <a:r>
                  <a:rPr lang="en-US" sz="2800" dirty="0" err="1"/>
                  <a:t>a,b</a:t>
                </a:r>
                <a:r>
                  <a:rPr lang="en-US" sz="2800" dirty="0"/>
                  <a:t>) and their path in T. </a:t>
                </a:r>
              </a:p>
              <a:p>
                <a:pPr marL="1828800" lvl="3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If this path used e then </a:t>
                </a:r>
                <a:r>
                  <a:rPr lang="en-US" sz="2800" dirty="0"/>
                  <a:t>”reroute” to use e’. </a:t>
                </a:r>
              </a:p>
              <a:p>
                <a:pPr marL="1828800" lvl="3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Otherwise, path </a:t>
                </a:r>
                <a:r>
                  <a:rPr lang="en-US" sz="2800" dirty="0"/>
                  <a:t>still exists.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To</a:t>
                </a:r>
                <a:r>
                  <a:rPr lang="en-US" sz="2800" dirty="0"/>
                  <a:t> see T’ is acyclic, note that the only cycle in T with e must have been the cycle that contained e and it is no longer a cycle since e’ was removed.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To see that the weight went down, recall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’</m:t>
                        </m:r>
                      </m:sub>
                    </m:sSub>
                  </m:oMath>
                </a14:m>
                <a:r>
                  <a:rPr lang="en-US" sz="2800" b="0" dirty="0"/>
                  <a:t>.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007885-E980-A714-3CE3-789A7F746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820038"/>
                <a:ext cx="11000791" cy="5693866"/>
              </a:xfrm>
              <a:prstGeom prst="rect">
                <a:avLst/>
              </a:prstGeom>
              <a:blipFill>
                <a:blip r:embed="rId3"/>
                <a:stretch>
                  <a:fillRect l="-1039" t="-1114" r="-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294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66DCE-A390-FFC2-D427-EC8566D73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31E151-8517-BFAC-E70D-B423DEDDE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Kruskal’s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BD4781-6294-687C-415C-E6B16CCC9A4C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0BF8B4A-8FD1-AE5F-3484-CC257FF5C0C0}"/>
              </a:ext>
            </a:extLst>
          </p:cNvPr>
          <p:cNvSpPr txBox="1"/>
          <p:nvPr/>
        </p:nvSpPr>
        <p:spPr>
          <a:xfrm>
            <a:off x="595605" y="1820038"/>
            <a:ext cx="55003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Input: </a:t>
            </a:r>
            <a:r>
              <a:rPr lang="en-US" sz="2800" dirty="0"/>
              <a:t>Undirected graph G = (V,E) and weights 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Output: </a:t>
            </a:r>
            <a:r>
              <a:rPr lang="en-US" sz="2800" dirty="0"/>
              <a:t>MST of 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Sort E using values in 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Break ties arbitrarily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Let T be an empty graph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For e in E: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If adding e to T doesn’t case a cycle, add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7EE557-38C2-E137-5414-076396B5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90" y="1687337"/>
            <a:ext cx="4426947" cy="45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96FF6D1B-BA7B-D35B-5843-AE406F92A36B}"/>
              </a:ext>
            </a:extLst>
          </p:cNvPr>
          <p:cNvSpPr txBox="1"/>
          <p:nvPr/>
        </p:nvSpPr>
        <p:spPr>
          <a:xfrm>
            <a:off x="7083973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File:KruskalDemo.gif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09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AAD42-660B-8805-A96A-6827B1CA7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652BDE-402F-1CEC-C5A2-8F7D8CFE6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Kruskal’s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1AB640-7E42-F991-2315-6E695C8C45B5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C52F9C91-C97A-1528-6551-262D97EC44A4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9FC6D4D-95A5-6EB0-9DEE-E3328C6A3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BA64BBA-DEB8-E7EF-B1E6-400F5531CB94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6D9795B-0B85-317D-54F6-3E784EEB8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AE9313-63F4-164A-6862-23D861DA119B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361621-0A83-3840-8307-F6A5F5560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FA43369-8A70-4741-089A-714462C345CF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E90F821-4160-3C32-0F8C-8297C8D3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525E2DA-908E-5A2A-6E9E-266BAC17E081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BD83A7-22AC-828F-35DB-167CBE1B4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6D57756-4C5F-A2DA-E19C-C85CEBF9F915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51F1C76-A033-27D0-DD27-75B1BC802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1FABDD5-EB18-F4A3-1165-B27A1F8FD186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C6AF86-02D7-0AE2-42B2-3E93C036B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7483F9-A259-23DA-9E9A-DA28850A1E53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C066374-81AC-9AFE-81AF-EBE5FBB2C1C6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01BA82-0B34-6B84-045C-FEAF489833EB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67CCCA-92F5-DB00-F31B-9C3FD397383C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223B16-A8AB-76B3-E589-CCC3A2D927F7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8F8EA0-125F-A42C-D136-6C164126AE28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D4F61BA-FAB1-9656-B709-4DE3F7DB45F5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512FD5-E6F9-8E34-7EC6-FBED7FFD8779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C1CD75C-02D4-5EF6-F31D-9C5FA8DB70C5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9E4DCE9-0B9D-8CA2-8330-41EF07B517EC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0324147-3844-38DB-11ED-F671B3BF1719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9BBEC54-D2AF-A60A-E4A0-50D7D31EA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253A44C-441A-13F7-B1C3-141A96C9840F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73334F5-9C96-09E5-837F-0AE48BA02663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C307EDD-1982-7ADF-66C3-8355C2346885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3C8D3C1-6F0B-E9B9-3D23-21D5FD7A6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02473D9-1ED0-232E-9D1D-BD15EA4434FA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2B4FA2E-039C-86B4-CCBE-DC63346162D4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CF22E1B-3BA7-2FB1-B55B-7940F9965830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D008E9A-87FD-43F1-5121-59879BC01B98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6B1867-D26C-D48F-BCAF-EF254D7DB596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3DB095-91AE-2C9A-821A-E3CE529846A1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1D70FA-6389-D1C8-6277-12CFAD952D7C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726AB-308D-9CCE-DDA9-58651002A8A3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DA4C72-9B0A-874B-D18C-418B66331181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CA500C-FB4B-C592-C073-0551ED397622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B2B7C8-1B4C-DE01-C325-35D5B2361CE2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6B755A-2CC6-2AF2-C9E4-BFD446287C70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EC077A-2F9C-0D4D-2AA1-E368DA2B0FE2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F46060-4A95-CF64-2D24-E93DF505226F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33C632-89A6-2EEA-A761-514854D28969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F1D27B-45E0-BF72-C788-DE35DEFA17B5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C926DE-CE08-0FA5-3C88-15C364930757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C8B256-AB54-3717-59C9-007B59929FED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AFD6D9-ECB9-5F53-A657-A5EC8D87F50F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34880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1EFEA-6A61-E6CC-68A0-49A3EF263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BE884E-EA34-0169-A876-92E5E7929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Kruskal’s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440BB2-F1F0-7C79-63E3-6F221456B374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7F702B0B-DBBF-A28F-9A29-452A89793028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9FC6D4D-95A5-6EB0-9DEE-E3328C6A3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15652AD-6A56-F9F1-DC59-0261763148A5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6D9795B-0B85-317D-54F6-3E784EEB8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50688EB-2484-FD3A-BB8B-921BF7221D21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361621-0A83-3840-8307-F6A5F5560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B805E8D-1FD4-2B9D-4E3E-1BB04F71122A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E90F821-4160-3C32-0F8C-8297C8D3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26770AE-344F-CABA-35FC-243CADA4C91A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BD83A7-22AC-828F-35DB-167CBE1B4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0F63460-B2C5-DEC8-A769-1346DC8D678E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51F1C76-A033-27D0-DD27-75B1BC802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D65B81C-C8F7-7898-87AC-A4AE35F20987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C6AF86-02D7-0AE2-42B2-3E93C036B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5F73B7-9F5C-2B6E-CBF3-A5DA6A284BA7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DE545C-D50F-F5EA-A967-D37EFC4A2CAA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AE73FE-D9A7-05B7-ABDC-DC19DBD15765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CD70D2-7120-82B2-DB79-10C2CC215928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0193C6F-97F8-8C08-B60F-7C4B36F268AC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34D36-D6F5-8E85-3CFE-6A588A8C076A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1A87A60-A482-52D3-FE00-31985922642B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3B8BC3F-AA82-22B3-FB6D-270218176AD3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790DD7B-2AEF-2DD9-73B5-E3408E443EC2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1AB9B60-BFAE-1A4F-A64C-C4E80B2B125B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5EAD96E-DE52-76A6-AA93-6E6B275255AF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9BBEC54-D2AF-A60A-E4A0-50D7D31EA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F41C3DB-10C4-0B49-6BD5-F0F4898F9CC1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7B7722C-2B99-C13D-9ACB-41F5BA1EFAEC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1929267-411F-4848-7A42-F1844A17B444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3C8D3C1-6F0B-E9B9-3D23-21D5FD7A6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1926229-AC62-F70C-7AEB-A23449147717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BC1DF5-E9EA-E69D-7993-105B669A3715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CDD8965-66C5-541C-7B81-43B8BB090BBF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D771D7D4-EF92-E942-F109-746400D19FB3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C4EFE-4886-3240-7C75-867DA2872BF9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EFB43-ADFB-15B4-6744-0FDD9DD68FE7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DCB613-EDC1-D71A-8A54-F4AA85EE3C75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EFAF94-1EE6-AD16-A186-004E731E2349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2F0510-ABC4-A4C3-08CC-E5085B1B8397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D3B947-8834-E5F3-8E4C-6C66734B3407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C9F786-EE28-27A6-5017-A4279FEF7973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D2C56D-FF06-E456-77FA-934C0CF7BB61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92D883-4ECB-7A2A-C9FF-B82C44BF0A36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2BBA94-359F-E650-3AA6-6A23AB0DB645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3E4CF7-432E-4CAF-98D1-5AAF465B88F1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57B460-B8F3-682E-256C-054835C43F00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4DCA84-165B-D428-C9FA-4245E0A38ADA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D1EB47-1D47-CB83-27C3-0953F840E149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07CBB7-87B2-99F9-1DAF-B09E7FC9DF98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77758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B5364-5281-7DE4-277D-185AB2F70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F6BF96-5811-DA69-3B93-061BD454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Kruskal’s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C0058B-5E89-565A-D8C3-40121D585E21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C12B6595-DF02-4737-3330-A207722986EB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9FC6D4D-95A5-6EB0-9DEE-E3328C6A3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7A6BF1A-26E4-C468-D28E-7A304673C1AF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6D9795B-0B85-317D-54F6-3E784EEB8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7CA2436-37C1-B03C-3AFB-AFD1C207CC27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361621-0A83-3840-8307-F6A5F5560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DFAC9BD-1569-E8A8-2BD5-A978AE7E420C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E90F821-4160-3C32-0F8C-8297C8D3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319B120-F690-3D62-9505-FD61A61DFDDF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BD83A7-22AC-828F-35DB-167CBE1B4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64F4AA6-4C95-FFC1-7F7C-0A6DB0C76216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51F1C76-A033-27D0-DD27-75B1BC802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7227978-7ABB-552E-2330-D012A332B0BA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C6AF86-02D7-0AE2-42B2-3E93C036B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D0990D-17A6-3F63-BDCC-6CB5A3BE7255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E4C187-1024-3D93-4D70-6828D0355979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AED43A-2B9B-5816-C9A7-86A4D8BED727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6DB25F-B36A-F92A-D7BB-9820184A6CCE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95E2340-CF0E-5888-C797-16FEEC474C28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CCDB7B1-42D0-97EB-D2AA-119260B33023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73C85E1-6A42-D24A-4552-F0D38677FEF8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A14AA0C-61AC-131A-AEA7-86FBF4CFDA57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C106996-36DE-D3D2-8C49-4B592AF5C26E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C18F3E8-A39D-9D99-D215-EE346BDC03A2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2E5DAB3-3568-FA7F-DF1F-3D4D05783387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9BBEC54-D2AF-A60A-E4A0-50D7D31EA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3F75AC0-85C1-2713-56D4-D29CA6EE53BD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3234D01-ABC2-5EBE-2C55-FB5539717BEE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C76343D-0F2C-FF6E-B786-3353EE608C2D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3C8D3C1-6F0B-E9B9-3D23-21D5FD7A6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6DB35DB-399B-0407-F174-F08DC0113A5B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155FDA0-1398-90E8-F3FF-EB7D338151A7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A8395AD-AD7E-8798-C7A8-2AC3F301A1E7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CCA5B35D-1D9D-792F-22F4-5621B4D547FA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B0A96-B4CF-96FE-3CB4-99A257BAD486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DBA5A-0647-DF1D-C2E2-A2D3FA053366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6F38D-9980-6BBD-977F-CF58CB5DF594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F3239-69E1-7545-0450-8CA7BBFF8490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7A9461-4FA4-1841-E35C-84E5DDE0CF90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31E4B9-3B90-EF30-9119-E42B5092C07B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76C01A-5B92-6726-4C1D-A5C5A2371D45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6A765D-9C77-972F-2B8F-15498968BB77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DE8B6D-347C-CCBD-FC2B-E62F22A1188A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F7968F-283D-5C9C-6BA0-AADE02BAF435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B5CF80-CA14-5939-FAA6-CEDF354E31F0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0DAEE0-6E4B-34F5-2677-0AFF117D4B13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AC35D3-C2D5-542F-D5B7-EC155FDCF89E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FE391B-F9F0-4C55-E590-04D3EBBA0020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8C0696-05B9-805D-7A6F-C50CF9DBEE3E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8333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E3F67-865B-B7F7-E99F-FE35B1C2A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2DFAA9-C7DC-8BF4-DF1F-A9418871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Kruskal’s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1D2AAF-972A-CE71-84DA-6CE7D36D6271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65640383-CC9C-54E4-7238-FD509D90883D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9FC6D4D-95A5-6EB0-9DEE-E3328C6A3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24E8FE5-E8E7-3E25-2A14-24744364247A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6D9795B-0B85-317D-54F6-3E784EEB8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9269331-C47C-4AC8-5EC8-EEBF020FF2AE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361621-0A83-3840-8307-F6A5F5560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01EB4FF-F518-288A-0ADB-15E7945C1B55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E90F821-4160-3C32-0F8C-8297C8D3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DD67C13-F65E-A278-477B-81ADB64E4E8A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BD83A7-22AC-828F-35DB-167CBE1B4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AFF5510-1140-5891-2EBC-F3ED4628EC8A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51F1C76-A033-27D0-DD27-75B1BC802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C5F3D0E-0FAC-FEA1-61D3-5072967F3E33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C6AF86-02D7-0AE2-42B2-3E93C036B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541C5E-B4DD-52E7-511F-1626DEB03285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97CD17-401F-4710-2F8F-09DC706ED9DE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A902AE-174E-F52E-FBD7-B1D2AF4D65D0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21DD1F-626E-BA40-7040-A0554D1DDD62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B6CAA9-531E-CC83-872D-50D51F0C7E77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0BD75A-723D-6775-2AEB-3AD100011C94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309B4CC-4C88-BB2A-4807-504ED3702CE0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4072C57-7448-F4ED-D7F8-6299CD59844F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DED2184-1E42-FDE7-3504-30B815D4FFE2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7A9E17A-8AAB-2295-9864-139C551B35D6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4606363-8B1B-39B0-0ECA-6E55581A655F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9BBEC54-D2AF-A60A-E4A0-50D7D31EA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8F77034-E8B9-DCD3-ED04-34603B9925BB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6F206A6-2EF2-7BC2-821C-E75A2AC1898C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6C7B9AC-4D1A-FE7B-C1FA-86EA1283D180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3C8D3C1-6F0B-E9B9-3D23-21D5FD7A6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4790BB2-5D2B-A99A-7031-87F43C91E575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DE33FFB-9C9A-18ED-58E1-236F800FDD06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E5370F4-8DF8-91CE-6826-F13A400249A9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47854B90-2172-0679-41B2-E5C5F188EC1D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B31400-9118-B53A-4C16-6B4F3CF3C86B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927CBD-E2E5-7F65-D5AB-158328BFD3BD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6A7667-5FD5-2BC5-8ABC-53A6BA81397F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BD71FC-C127-4CA0-F38B-BBE80FC912C9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E4B5DD-7A36-2D57-FCC2-50C7FCDD82D9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CB0224-417D-8C09-898E-59F616881FEB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EED035-18FA-93DC-0CC0-31FFE8D52C08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2EBA3F-326C-E43B-7E03-5123790B6C2D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5A0DD0-79ED-2BE2-1705-4494BED5C504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480EA2-76DB-8EB2-EC6A-6D04658FCB1C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CB7358-0D49-4534-B4AA-B6CE71BE0E10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A0DBFD-857F-9F32-93AF-2B8FBA8F5F51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7646BF-F102-10BC-23C9-0EBCA908BDC0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3957E5-25DA-206F-6FA6-E6E4F43D43B2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9C2799-8513-7A6F-852B-394586D4A8B3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15174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AF57C-6617-15AA-86DC-AF56D7653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742555-74D0-0B1E-9DB2-B6C88D52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Kruskal’s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299010-21A4-4B66-D610-156AA35F7B39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FBE1C714-0611-9509-1E62-22D220D2A8DC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9FC6D4D-95A5-6EB0-9DEE-E3328C6A3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701E850-3442-73B1-99C0-BEA2B8DA68A3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6D9795B-0B85-317D-54F6-3E784EEB8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4BA4D20-BCE2-C31E-F8B0-DBF65D183838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361621-0A83-3840-8307-F6A5F5560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2DB0C3B-A87E-64FE-A75D-C4781A0C4FFB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E90F821-4160-3C32-0F8C-8297C8D3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2BC8A96-FC15-6E2D-A5A2-09E856F5D942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BD83A7-22AC-828F-35DB-167CBE1B4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3F2EFAB-5107-860B-8392-356A3FF78AFD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51F1C76-A033-27D0-DD27-75B1BC802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5FAA878-81FD-64BC-E199-612892776AE7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C6AF86-02D7-0AE2-42B2-3E93C036B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8229E6-293A-C558-0671-B90D597E0CD9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942278B-9E16-B671-4ECE-D08B11B853FA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9785BA-7660-CA54-5F1F-77607CF1789A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8280D3-70D5-113D-B6D8-5AB943EE0DAF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93F3ABF-6CF6-0B93-427D-DCBF7A63D11A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4AAE222-9A34-6290-0D83-4FBFEF597DF2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2FD692B-52C8-5AF2-C335-53FABA09D360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E2BCC33-24CD-F8EE-12D7-0620CD3935A1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3CD9297-30EB-613C-FD2B-46ACAC75A220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E112251-D4C9-7FA5-B476-7FA198F1BC6B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46DFDB6-7AA4-D459-2405-D90349A566CF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9BBEC54-D2AF-A60A-E4A0-50D7D31EA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C03E813-A760-53D2-16E0-119EDD4CF299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37CCF35-4DC2-173B-F5EC-7BFBF6324AC3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AF2145EE-0DA9-6E38-BD33-BE5D5CCFC46F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3C8D3C1-6F0B-E9B9-3D23-21D5FD7A6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BE4-F175-3ABB-67B7-961FE3355876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4B13E8D-9B0C-9956-A5A9-48592F66E4B6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00FEDB8-DE55-7154-8F6A-1C8505A1052C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7E17DFB6-F280-9540-120D-2C0E0702F954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7D3499-9254-D834-7708-090D29DBDE68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430F6-4EF4-3B81-0CE3-A4B059670C52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A668D-B76C-2B54-4825-1484E9FA19C9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BB769-CD98-5734-8AA5-485BDA161268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AAD23C-B26E-70C1-0C75-081C8219606E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10B24-B471-F23D-39CE-C1BEF4216CDB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88125C-7E2E-CDC6-A2BC-77EC9FE63381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8ADA7B-F053-35B4-2A51-A444693C59A9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00D8CA-24D6-8211-2C76-46E0AB27E1C6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113788-5A4F-D8C1-0BEC-1DAE9881E696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899CC6-4F3F-8E8C-2D0B-65C6F9B79FBD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BB4246-A251-E65F-E147-5FD557F4A15A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449A6E-1E80-C08A-3436-D57734DDA34B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350C88-C58C-003A-E50F-E3601D039101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592696-AEEC-8284-EEF7-E94E43655724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180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C9B89-6288-ABD9-21CB-8DBD60065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E3AD-7FA9-F0DD-807F-FF3E1054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Updates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CF7BC1-6D86-B895-C4BF-F43324E72F7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900659B-954A-BA55-2EE4-9312592480A7}"/>
              </a:ext>
            </a:extLst>
          </p:cNvPr>
          <p:cNvSpPr txBox="1"/>
          <p:nvPr/>
        </p:nvSpPr>
        <p:spPr>
          <a:xfrm>
            <a:off x="455140" y="1690688"/>
            <a:ext cx="6452288" cy="4052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Midterm Part I Out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Midterm Part II Out – Soonish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Post Midterm Grades – Before Wednesday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 4 Due Tomorrow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Group Project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First Problems Oct 31</a:t>
            </a:r>
            <a:r>
              <a:rPr lang="en-US" sz="3200" baseline="30000" dirty="0">
                <a:solidFill>
                  <a:srgbClr val="333333"/>
                </a:solidFill>
              </a:rPr>
              <a:t>st</a:t>
            </a:r>
          </a:p>
        </p:txBody>
      </p:sp>
      <p:pic>
        <p:nvPicPr>
          <p:cNvPr id="11" name="Graphic 10" descr="Newspaper outline">
            <a:extLst>
              <a:ext uri="{FF2B5EF4-FFF2-40B4-BE49-F238E27FC236}">
                <a16:creationId xmlns:a16="http://schemas.microsoft.com/office/drawing/2014/main" id="{091BE974-6143-BD39-402B-CCC13FED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8550" y="1400175"/>
            <a:ext cx="50927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73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6D917-EA6F-2883-89C9-787F42CD3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9D6639-E02B-C644-E927-534367230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Kruskal’s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161FD9-7755-93D3-592B-4B6BC5BC98AD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ACE9E18-2786-CB24-8F49-47917F1123DB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9FC6D4D-95A5-6EB0-9DEE-E3328C6A3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221EE22-5EB8-F2CA-D292-4CFDB276BD12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6D9795B-0B85-317D-54F6-3E784EEB8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50A904A-B927-8240-D4EF-2E0982265917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361621-0A83-3840-8307-F6A5F5560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67D7F21-7D5C-B42B-7024-310F7D201E89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E90F821-4160-3C32-0F8C-8297C8D3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EA667B1-3473-5C1C-639C-7DDAD8D920DA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BD83A7-22AC-828F-35DB-167CBE1B4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C008211-0688-E500-DF51-D15D60D31CF0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51F1C76-A033-27D0-DD27-75B1BC802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64662F3-22C8-C6EA-0769-1ED2790A9F8A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C6AF86-02D7-0AE2-42B2-3E93C036B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24365A-9089-A8A8-BB25-B2E5E43E7A15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10ED99-190B-C576-1037-1C7AE970476C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CB4774-E945-78D7-68C2-998258B9C675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CC296A-0162-BA33-6F4A-15003157C1C7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D8B5ED-23DE-91E6-CC04-D915302904DA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D384381-6B8D-8E27-FF82-EE255F45F353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70336FC-D379-8732-FC14-9B9CE13260FF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4DBD904-CAAB-B96B-C6FD-0FFCB0C584E8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204EDF2-8EC8-3A84-3533-372BBBCDDED5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E535782-8F4B-7476-E426-CDDB278CC337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027D369-6D6B-7172-E756-A675DF0F1E4E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9BBEC54-D2AF-A60A-E4A0-50D7D31EA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3F7C2C7-A91F-8196-B021-111A66AC2D58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B3FC6B7-D04A-4B2A-6726-6BBBAFD6443B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101DC36-6D47-A0CB-D76D-4E772FB9C40F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3C8D3C1-6F0B-E9B9-3D23-21D5FD7A6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DA1EAA0-3B59-656A-2059-AC868B355F60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47FD090-B471-3E13-F5E9-6FF898DDA2F6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EECE445-27FD-A014-20CC-59C81CB65634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CE86E1C9-C19E-5346-5136-9E316AB76646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9153DC-1B78-8859-9EFB-37A45019A9F3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322985-A3DD-09EF-DB2C-9D0B93D136F1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D6AF5-49BC-081D-6292-18EEF159BB7D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119B56-F058-414D-19D9-2CAD11438F22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4962AA-0F7A-8DD2-6424-0A9F418A8425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010642-88C3-2F3C-2DCE-4185ECF68B0C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CF59E0-6DC8-2F7F-69BB-2CE8C9318B78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FBB73F-4375-4064-4094-177B814160FA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ADA19F-3E7A-CE4D-08A1-35CA5FFA2785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841A69-C44B-246E-7402-91CF32009D35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C90F3B-149E-6FD1-A9E7-C2561E6153A6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5F8812-DFB9-2F17-E53B-9A02EBDCC531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BABABC-0623-4521-38AC-7A8F89891957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714148-14E0-6082-1870-3394377E848E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A7C0CC-4C1E-EE13-12CF-6FC5E4D3FC0F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54394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2E2D8-7BBB-77A4-117A-C72263C32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B8C4DC-80CD-33E1-A049-406F22B7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Kruskal’s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90F6DA-ECCF-4B4C-B580-1C6C963E1092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A4ACEA7-91DA-E666-398F-9B72400E6E87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9FC6D4D-95A5-6EB0-9DEE-E3328C6A3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F79ADD6-9B62-182A-611F-3E3E19B90048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6D9795B-0B85-317D-54F6-3E784EEB8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71A1FD6-D22B-A548-35EE-0DCE4B4BDDF0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361621-0A83-3840-8307-F6A5F5560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204821C-CEBE-05C7-EECA-31A882E5A18D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E90F821-4160-3C32-0F8C-8297C8D3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AE380D4-0622-69B4-0DBC-1A4E5E2FDF93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BD83A7-22AC-828F-35DB-167CBE1B4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A01BAD5-294C-9CB3-89A9-0D20986E64A2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51F1C76-A033-27D0-DD27-75B1BC802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3F50E66-0F47-DAB7-EBED-8F19978DB6AD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C6AF86-02D7-0AE2-42B2-3E93C036B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201993-1ED5-9679-36C6-E7F67F29226F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0F1E70-D303-F8DB-D53C-2AE1A4FE9F51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9E9D03-1D27-7E7B-E6A5-338700720CE0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C843F3F-7AB2-2B6F-2506-5A316A673C7F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2A557A-1E88-07DD-2D4A-52A62104AA5C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ED5288A-B88B-2ED4-5C91-202CD735636A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F75575-F5E1-C399-9882-CDCC5037F7FB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C71CC69-2881-22B7-A81A-31491011CBCF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CCF84AD-DCBA-DD9F-2E63-2F73D99E2D1D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AA36CFA-7A30-19D9-E4FC-A0F61B6ACA37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A867E42-ED8E-7E43-D10D-63E9FFBA8FEF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9BBEC54-D2AF-A60A-E4A0-50D7D31EA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043E48C-9752-1F8A-40E4-084A2CEF0F55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B958575-7CD0-629E-D615-FEFC1F15FB28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B062102-B5F1-5184-8291-04C64FC2D3A4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3C8D3C1-6F0B-E9B9-3D23-21D5FD7A6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DF1D979-3274-FB3B-FEF8-67D1D3CC158F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9ABDCB9-BD9C-998E-FD1F-40167B176ED2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5D4166B-2B6C-9415-0785-EF464B28F6CD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E92AAD70-405A-97FB-04EE-707D12291649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CFA882-4791-2A29-48AC-6BFF1377CC53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3F088-BAE6-8C15-E0A2-BDF3113AAEC9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808A8-1078-0AAF-E770-EAC4612FD0D6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E9A276-C74A-323F-B895-4FE8412A7128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1FFBBF-C082-9986-4D4B-D8A3D0F953D8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A95593-466C-DAAA-D744-4E2BE3498072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32E0A1-2B51-DDB0-6B3F-4BEFAC8D4EE1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5E7C0B-D9AB-3941-5DAD-29205E63FFA8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003FAD-72A7-CE37-DC97-8645718290A1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8BED4E-1FFA-B6B3-444D-382069C489D7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EE894C-4AB3-4E0A-BF66-34AEC2C54FA8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16A5AB-B2CD-64C0-5385-36CA31445E60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5BAA21-6A8E-CC8D-8479-04565A269F18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498F74-4E4A-8D13-5523-9BF94891FDD0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85D2D5-0261-5BE7-BCA5-093303FF4F99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3804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04166-2E5E-5DD6-0926-E46134344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5688CF6-DC4F-9FE7-BF33-C4AB71B0E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Kruskal’s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136286-FD44-F68F-FA61-3B89EF3EF664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68671881-232A-C0E4-63AE-4CA3D6C51681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9FC6D4D-95A5-6EB0-9DEE-E3328C6A3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40797AF-2E67-4328-AC37-A31055DFFFA2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6D9795B-0B85-317D-54F6-3E784EEB8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C6E352A-1C4A-3525-2C44-EDBDCCEAF794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361621-0A83-3840-8307-F6A5F5560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89600A8-20EE-62C3-0790-E9A2C74349C8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E90F821-4160-3C32-0F8C-8297C8D3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F1148B7-8FF4-7A55-77C7-78C148697636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BD83A7-22AC-828F-35DB-167CBE1B4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79A84ED-4D60-F7CB-1D52-3022F355DED9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51F1C76-A033-27D0-DD27-75B1BC802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A84A67F-9D07-CFA8-4CE3-BED8A0F35DAA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C6AF86-02D7-0AE2-42B2-3E93C036B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4BF8BA-F931-0010-7F1D-9471E08E84E4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61FCF6-21A7-CCBD-3F4A-890C8451A06D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9A98F8-01A4-809F-B6FA-40BBDB1D9288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856237-4A3E-9607-F1B2-613E33718382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9FE790-96FB-126A-3713-A18ED794CA0B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3172AF1-1210-62D4-51F2-9D29F1B772AF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85FA9D9-8272-82C0-9447-5AE016A2D8FD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44CB6E3-9E48-5088-1686-AAE3FEDFB153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64AB26-1821-57A1-532F-5128C30FFB3F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51A91F5-B1AD-B6C5-37C4-6E9A173DDA20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CC463CC-59BD-A210-70B7-3B63F170B3BE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9BBEC54-D2AF-A60A-E4A0-50D7D31EA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B00960F-0BA1-4609-C825-1D85096F2C2B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AE080F6-EB31-F6A5-688B-96E942E855D1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1B3CCFA-F92A-A0D9-9594-0CC7338C9451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3C8D3C1-6F0B-E9B9-3D23-21D5FD7A6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656526D-D925-1952-E001-DE113E3B1638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D1DBA13-017C-E7FB-D818-F582FE1F8B9F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BEE162A-C4F5-7010-CCF4-832B0E6BD7F1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3F1DACD1-968E-79C4-2398-C223202C2CC1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3BA7F-67AE-D7F0-55F0-EC02254139EF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7E81A1-1D74-3A08-534B-16D29D10464F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AD1FF5-2ED0-9ADE-B037-D287B426517F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8FF4A-A3B0-9FB1-7BAD-44F891511073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CE744D-9BA2-46C5-958C-CF34728E6C1D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567926-FEA4-942D-20B5-DF6E89F805C3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C139AD-6E32-E9CE-6C75-FD8F50243DD8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0886E7-D658-B47E-21FC-3812ACD83E79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995C71-83C4-10EF-0D8D-A59583063D2A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DE0CD6-BC4E-95BD-5ECB-61D30967E0BB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C29F79-D6CB-661A-07E0-99BED517045C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280E65-F408-3578-F9E6-8DA1010420EA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07F226-7823-CFBB-8DE7-E8DB2BDDB55F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F799D2-B34B-AB8B-6499-C0939F105605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8BD3CC-19A2-CF97-9BFF-FBDB25F70C0F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97463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F94AC-3AF7-E199-9242-0664F81D0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4130C9-5EB4-765E-70EF-9F6EA3742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Kruskal’s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75C112-D1D5-5118-E13D-53A4A7C2E30A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951D15D-852F-7B0C-7EDF-5DBA08DAFD4F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9FC6D4D-95A5-6EB0-9DEE-E3328C6A3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CD23CE0-E1B8-AEC8-FCEB-9244F0AF1557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6D9795B-0B85-317D-54F6-3E784EEB8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2806680-3838-9730-6FA3-4065FB34AA04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361621-0A83-3840-8307-F6A5F5560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E71A2D1-6046-E924-7272-A7E59DEC25C9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E90F821-4160-3C32-0F8C-8297C8D3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CD51F27-E2F8-0ED2-3E4D-0695880DB4BD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BD83A7-22AC-828F-35DB-167CBE1B4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976F6F6-98EB-A157-7E64-33624CB48EDE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51F1C76-A033-27D0-DD27-75B1BC802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94A9B5C-F64E-E7E4-3203-5C2F2CA2D327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C6AF86-02D7-0AE2-42B2-3E93C036B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8491B9-E0EA-825B-6FC3-BC2650936992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DE2B91-BFC3-21F9-17FB-6A69AB0FBFE4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C5E6B1-A69F-03DC-1ED5-16CEA9A7C663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81ECEF-01EF-ABF0-F0FA-CDF2653FBB05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1FFFE94-F263-4256-E129-6AA3A03DAA70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266927-44C1-D0EE-C222-7B535F662384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1DAB0D-1A19-0253-8ADB-EBF9AAB58C2F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06EC08-C34D-E915-5550-544293F05788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323EC77-C373-B3B4-240B-838B1EE9762B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5A91AEF-A1DF-EFCD-D3CF-A094EA2552C2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9DD7739-0ADC-2E0C-0488-0796AFF68188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9BBEC54-D2AF-A60A-E4A0-50D7D31EA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33FC059-9275-3F03-2BF6-FDE332821817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16B3D48-02DA-CA22-E415-BFE16F15188E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FD522F9-37E6-53DB-D8E8-1252157D5A55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3C8D3C1-6F0B-E9B9-3D23-21D5FD7A6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203E0E4-BDEA-34C5-7871-BE8CDC1D48E7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EBB3C64-A04E-6F26-D3A8-07B0BB7BB71F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8C1886C-4EF1-4EA1-142B-ECB53FED26D2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3E01CCFC-9004-C776-AFDC-51B0574182BE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0E345-12B4-807B-ECAA-C5245E2D1B6A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2A2460-AD70-D98F-87C6-24CA380B5A64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2EF5EF-3FC2-1A87-4F23-8B817D52A7E8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12E8E-40B3-8AD4-73F3-9A0420169C5A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E1B056-E351-EE19-2FDF-3986530F7BC6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2BA226-AA54-AE97-9B0E-1CECC610FDED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095DC5-7B40-F1CB-C4A7-679884B36548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589C6F-99D4-F7F9-4A53-646DDBEE6091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AC4EFB-DDFA-6F47-BEFB-7A37535025AA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13843A-B305-99A8-34BF-AF588C402359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9A1EAD-06DB-1DA6-1C5C-73026C86D78E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36E090-51F6-B2C6-7F74-557EC8008CE7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5C638F-D636-93D1-B678-5AD0894E9EE4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3CB5E6-08AB-06E2-4C6A-CEE557220CE2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794211-B374-FF9A-A578-8740F8FC7B5C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8636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C9B68-2E1C-D79E-373B-1ADC9D818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D893EC-971F-B2A3-A8F5-2E1908E5F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Kruskal’s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703BA4-86EF-6E6E-D90B-F2E7844ED2C0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4DDB03F1-4A15-721C-5557-D30A5717A619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9FC6D4D-95A5-6EB0-9DEE-E3328C6A3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1EA173E-3217-3C09-449C-9E0A86274280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6D9795B-0B85-317D-54F6-3E784EEB8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2223D60-C70F-C041-14E9-E803C3C93BB1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361621-0A83-3840-8307-F6A5F5560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F37BB72-148B-FEC7-5E34-F059ED2DA5B5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E90F821-4160-3C32-0F8C-8297C8D3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3456C28-268D-A005-5CCD-CB52A8797B8F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BD83A7-22AC-828F-35DB-167CBE1B4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A708C61-3008-40B5-A51E-1988E3268CDB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51F1C76-A033-27D0-DD27-75B1BC802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E96F951-CE37-5D0C-D8CF-87B169C8059E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C6AF86-02D7-0AE2-42B2-3E93C036B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5AF44-7459-C691-9947-ADAC458ECC90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C8FBE3-532C-F218-62A0-1BC154A41D33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8FF043-C301-FD26-F7E5-5935CF2EB8B2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C681FB9-8905-CE8F-186A-6FBBC4761827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E1EA6C7-0C15-835C-2A7F-EDB3CADDD4F7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8E8EBA-AB25-9334-2447-02CFC4588204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A6CCDC0-CD84-871F-CF85-AE9E99EE533E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B4ADE0B-6C04-458F-604F-798DA36E4BE5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0E4686D-A998-F5EF-CAFD-96688C8D0FAD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4B2894B-6202-8C3E-14ED-9BC08BA58B07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E8E7F9E-7E92-D237-D6DC-141AF0E0ADB2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9BBEC54-D2AF-A60A-E4A0-50D7D31EA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5FDAF28-858D-B7D3-32B5-44B781B08A4E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02F6891-BC6C-C29C-38C3-6940EA5ACED6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38A3CD5-3975-8C5B-2251-0E378539FC69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3C8D3C1-6F0B-E9B9-3D23-21D5FD7A6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DAF967F-E158-511E-CA81-7509285F7D47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0C756A1-4762-6084-F51A-DE31C94B8A2F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FEC8039-1C26-2870-43F3-ABDC3B677F37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7C1EFF11-C4DE-3CAD-6E05-9BD44C895E6C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1790E-54A0-4621-9ABA-4D9E599A7A11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5F6D4-E7E5-E216-65C1-5D0A4E887EEA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03FA4-166B-FC36-73FC-A785FB71CD5A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A67D63-FC1F-507B-379F-246893DEF05A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E3D146-80D4-DFCB-3B55-83C09D1876AA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7B3AAE-A9A8-B6C7-D6F8-25A201D68B49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14CDA4-2597-476C-7C87-9185C78E8DD6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B79887-8D4C-8E1A-8372-594EC48B673B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77BBFD-B53F-99DD-9C51-F1CCE75DA5A4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DB1CA3-AB15-DA4D-3354-288F8E8CB90A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AB644F-705B-C221-15D6-026793557E00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94CBFE-F79F-DAD9-FE54-9BBC3165F958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11E074-7CDE-3F0D-D75A-6332A99401B1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1D1C64-1E7A-E0DD-6FED-1F006B045289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7FEEFA-E162-CDF0-B3DF-F1C32664E4EE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9402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16488-588C-E8DF-6056-A60F71832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47AFF7-AE31-7CA4-3004-088BA7F2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Prim’s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8E02E9-97E0-FB73-CC67-A88B14072BB5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793631B-9C25-11E1-C611-8124F874D4A4}"/>
              </a:ext>
            </a:extLst>
          </p:cNvPr>
          <p:cNvSpPr txBox="1"/>
          <p:nvPr/>
        </p:nvSpPr>
        <p:spPr>
          <a:xfrm>
            <a:off x="595605" y="1820038"/>
            <a:ext cx="62256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Input: </a:t>
            </a:r>
            <a:r>
              <a:rPr lang="en-US" sz="2800" dirty="0"/>
              <a:t>Undirected graph G = (V,E) and weights 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Output: </a:t>
            </a:r>
            <a:r>
              <a:rPr lang="en-US" sz="2800" dirty="0"/>
              <a:t>MST of 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Pick s in V arbitrarily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Let S = {s}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While S != V: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Find minimum weight edge e = (</a:t>
            </a:r>
            <a:r>
              <a:rPr lang="en-US" sz="2800" dirty="0" err="1"/>
              <a:t>u,v</a:t>
            </a:r>
            <a:r>
              <a:rPr lang="en-US" sz="2800" dirty="0"/>
              <a:t>) where u is in S but v is not.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Add v to 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AC88E4C-FFA7-B2E2-3AB7-E79D343B9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52" y="1687337"/>
            <a:ext cx="398780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9E49B8-788C-942C-926F-20E9A13234D6}"/>
              </a:ext>
            </a:extLst>
          </p:cNvPr>
          <p:cNvSpPr txBox="1"/>
          <p:nvPr/>
        </p:nvSpPr>
        <p:spPr>
          <a:xfrm>
            <a:off x="6897852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File:PrimAlgDemo.gif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925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77E65-6392-4A07-4555-D8DADADAA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797BDF-CD83-7D8F-B54C-50C299F0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Prim’s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305EE0-2021-7AC1-3535-BB03B55D84D3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066ADF3-0A95-DF04-0418-D36D29C8BE5E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9FC6D4D-95A5-6EB0-9DEE-E3328C6A3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8BF834E-B32C-5B1D-2DD3-1F6B329071FF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6D9795B-0B85-317D-54F6-3E784EEB8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49F389E-42C3-F70C-B6FD-C82E7E46F6CB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361621-0A83-3840-8307-F6A5F5560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4E0FDB3-55B4-153C-BA15-1B3F334D147E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E90F821-4160-3C32-0F8C-8297C8D3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8822C93-5FAC-8E10-4D21-10D84FB9E926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BD83A7-22AC-828F-35DB-167CBE1B4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118C2DB-E2C6-961F-E4EF-454FC33BB807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51F1C76-A033-27D0-DD27-75B1BC802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747AC01-F29D-DF7A-898F-6825329B5965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C6AF86-02D7-0AE2-42B2-3E93C036B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23E39A-853B-9D76-BA96-01B4D2E82546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6C19B7-DB30-8950-334E-F798695274DA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0F6F36-88BC-3986-2B94-65606B00F3B6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B8569B-AEF9-BD10-1E4C-889FF843CBD8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BE7D6AB-A6EC-215A-CDC1-45FF67271943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E1E01A-CF5F-B311-C3B7-0BD13316A8B4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0A510CE-A98B-187F-F4C4-9A02281EFBB2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FC28136-0B60-148C-AA72-D1643451EDA0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B23C86A-B8F7-1709-82B6-45F96F4C0A12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2999C3C-8945-4F49-8B77-F33A34D38F6A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D805613-A18E-421C-67DF-518E648FE24A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9BBEC54-D2AF-A60A-E4A0-50D7D31EA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A663E7D-3A25-C96C-A8B2-88430A0EF497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46811BD-681B-88EC-2933-9CF22314AE51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AE42F45-6EAE-470C-DC5A-37B379E3CE4C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3C8D3C1-6F0B-E9B9-3D23-21D5FD7A6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AD883E5-F55D-EF8B-0B83-80F4830D4E02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A7F3555-2C99-E8E4-D886-22F6E191388B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BF28885-4A15-605D-EFE8-3812DB244D95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7971D63F-093A-5B73-8A75-2A62AD7A3DA7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48BC07-3E69-97FC-B6DD-A6F6DD298E1D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561B5-FADA-66BB-70ED-64FA5A69DCF1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7ED958-0799-ED20-68EA-CFED813B85C2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9B989-1E13-9FF0-BFAD-7CA3B8DEFF23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FB2347-9987-99E3-50DF-431F1B852729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8DF28E-E959-9861-0A50-87A943DBDBEB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A6E896-3615-A07A-1B20-028B26BA07DD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641569-48AB-0BEB-5A12-DC17BA8A2F0B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61742E-5EA9-AF71-D946-8C6FCEF4CEB7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0CAAE5-3FD3-0F8D-EECC-C3F10C1AD889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1333FE-5362-296F-67FA-F08DB3A42B34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3B664B-588F-94D6-BC2C-801917A4519B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08FA6C-615B-EDE5-233D-196B94B38997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06E23A-C1DF-A835-4C38-5F06B16F2FDA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1B7E21-A80C-B41B-E991-93FA82AAF225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0872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43CCE-E294-FFEA-8F0D-A151036AF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388A08-4289-1660-7D4B-94172E22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Prim’s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08F260-9F66-5577-57EA-B880498D439C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7FEF512-F5A2-BD26-83B2-6A6BE4532508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9FC6D4D-95A5-6EB0-9DEE-E3328C6A3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DB56B5D-25B1-28CB-4986-3FA0B0913195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6D9795B-0B85-317D-54F6-3E784EEB8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DC69976-7C57-4F4C-C327-B00AE1191C3F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361621-0A83-3840-8307-F6A5F5560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ACACB9C-E668-C1B1-FB4B-4BB1332BBE64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E90F821-4160-3C32-0F8C-8297C8D3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68E313C-0C50-9CDF-CE42-E3D4FBA4D7C7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BD83A7-22AC-828F-35DB-167CBE1B4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6ECF99F-55AD-F83B-24B9-81D141B48033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51F1C76-A033-27D0-DD27-75B1BC802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964EE1D-ECE2-5685-CD98-23533E1D6953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C6AF86-02D7-0AE2-42B2-3E93C036B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612865-86C4-B8D2-64D0-4C8D8EE9FD45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4BEF1D-E09E-7332-81D5-786359431FA6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6639D3-1A1A-317F-432C-7B23163E75D9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561D8E-7173-274E-2B81-4E8AE8125766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92A8994-6207-9D4D-08C7-F60D8357B9B0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E05836A-898C-6863-EEA2-BB6929A9B73E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945FC27-4E16-AA94-4E75-5E418A5167C9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D6376BC-E0FB-A7E7-EE4B-39C8941ADE16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87C6A08-04B2-49BA-CA0C-EA8EF6C5FD01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06B9218-32E6-8240-1C9C-25BBCBA16920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0571DA3-9A8A-FB7E-062E-ED0F032FD11D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9BBEC54-D2AF-A60A-E4A0-50D7D31EA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5E133BC-88B6-9E56-06AA-D5B2E8E6D0A3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5F903CF-436B-F5C2-00ED-400A3E637B66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86A8993-506A-2036-60E0-9A3725D36C62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3C8D3C1-6F0B-E9B9-3D23-21D5FD7A6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AB4B1DD-8971-4E9D-35CD-E40064FA03E7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BD966C9-6593-4E15-AE26-3CC9AA3F7B00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67E8D2A-FD27-9F7C-A11A-A5A211AD2223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8E900D66-7C18-855D-52AF-4B44BFBEB1AC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C24FA-7917-F20D-9097-F6E7F1CC5E6C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4A24C-8E0F-1477-CE97-44402FC69F39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B6153-081A-2AFA-0C54-C504DD19B5CF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9CB8C-0704-1F94-2E2C-E5653332E957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025C03-D30B-40DD-87B6-4A71DB9A6FCB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DDA62-4274-F14B-9C9A-DDA85BA55D8F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745195-566C-B9DE-ACC1-511681C18AA5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4DE9A8-E3F6-94DB-AB98-CF3BD8FAFBAE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0B5BED-1B3D-37E8-9AE5-BE85D25F4BA9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EF7C8C-C1AF-1704-341D-778B961C4595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B7B38A-9C9F-644F-054C-913B6DBF8737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CB3D1D-D251-9D6E-4686-6B84D71C93AD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5AA736-474E-5875-C942-D25FAEA103E7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57516E-5234-B60F-2585-FE55FCA62660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D50FCF-BAAD-A251-709E-F59918CF0232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15302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256D6-7E38-F163-9FA1-6314FBB71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E48662-4550-5057-3F2E-8F0664D82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Prim’s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C0F419-2B22-51CB-C96E-F5221993E132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844F9CB-919D-77AF-74B1-F5E0CDB43B43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9FC6D4D-95A5-6EB0-9DEE-E3328C6A3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02BA4FA-1751-DE75-5356-377FFF85CBF9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6D9795B-0B85-317D-54F6-3E784EEB8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B0BD7CE-A870-6E99-89E2-6B78D2D31A03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361621-0A83-3840-8307-F6A5F5560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CB344A0-C675-B9F6-8500-C7CF451B8D66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E90F821-4160-3C32-0F8C-8297C8D3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7C74086-EC0D-D5CB-7B4B-80EDF4C904F7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BD83A7-22AC-828F-35DB-167CBE1B4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84BC393-8495-3051-52D4-1551D90D2F48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51F1C76-A033-27D0-DD27-75B1BC802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A0EE0BA-1663-462C-28A2-4ED51D7C0B51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C6AF86-02D7-0AE2-42B2-3E93C036B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7BCCCA-5AFF-0F19-B9A1-0D7A060DA18D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D257EF-2546-1F4B-9132-8B642F8FF432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5C219B-7218-0F46-92C0-082BF64A2668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6E85FB-F39D-F755-0828-73687DB10689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2E6A2D5-C929-DBF9-5EAF-54091B8D005F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2DBB8DC-D450-B000-7966-6045F22B0DA2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721186-8A9B-AC7F-86CE-6D75CAC7AD3E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074FA77-5302-7333-D043-4B20ACCC1669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907A47A-B66B-A698-B5DB-5FF6E5324CC9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9D6ACE6-9BE6-D9DD-46E9-FDC0233A4C67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795F274-B5F4-7C3A-ACAC-47A05D379929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9BBEC54-D2AF-A60A-E4A0-50D7D31EA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3C6ACA2-912F-655C-1EED-C55C77FF60DF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4565AAC-1625-69EF-4F11-D863ABF24FDE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698C595-8C0E-BA6C-86E7-7E4906F518BF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3C8D3C1-6F0B-E9B9-3D23-21D5FD7A6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2C1BCC6-DE99-73EB-C9CA-1FB54C0C5DA5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7346BF3-7E19-7B05-B48C-AA95775C39B6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13969B7-0FA6-2A14-BC11-381EC8776AAE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10D847CE-3945-0CEE-6562-AB6060DCE637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9357C4-0E24-AC13-DE26-7CC1E4E2041C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71DE8-8CB3-765B-80EA-FFA012E39B30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7AA67-BB90-1C49-DD86-86A1592AC646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4BA3AC-33B3-8E11-3AC9-413AAA802FFB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050442-F196-8EAE-EEF2-77E4865A1651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352F66-32C8-81BD-08F0-E68A41585C88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D65B20-3942-1232-3CC3-373646FF6021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754341-BF00-B583-D007-0FA2F5F96565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77A334-4C29-4C40-4BD4-05C6AAEACDA9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D1A760-C2AA-20E4-9555-8D6B7AAE54CA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7E453F-EDAA-BD6D-0AC7-224FB70663D0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273944-8D35-3344-9DD5-A061873EF6AC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31A75F-21C3-8139-D5B9-6ACBC65AD9A3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875462-9897-2A3F-7C46-04CF427955EA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A7E8EB-8BEC-0532-9F1F-29E0D22D7FA8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6390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FE1F8-C632-68A7-8B56-7144FABC0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FE3FD6-056F-40E2-9757-9A3632751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Prim’s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4F0A61-903A-64C5-3B48-178B8BCC9A0F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B36CFF1-AA0A-A0EB-B09E-B36EA667A98A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9FC6D4D-95A5-6EB0-9DEE-E3328C6A3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56EA253-33C6-079B-503E-F203C13B2E8E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6D9795B-0B85-317D-54F6-3E784EEB8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04E2A6B-030D-A909-EA84-11DD25383BAC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361621-0A83-3840-8307-F6A5F5560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F48ACB7-25C3-E90F-7BD9-D94F635A2986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E90F821-4160-3C32-0F8C-8297C8D3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36CB8E4-CA72-F568-57C6-448F8227C29E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BD83A7-22AC-828F-35DB-167CBE1B4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8A17E22-795D-A143-2EDD-BB43F275149C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51F1C76-A033-27D0-DD27-75B1BC802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562FC46-FCE6-A8E2-BFC8-742ECAD1CC73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C6AF86-02D7-0AE2-42B2-3E93C036B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493CB1-E8BE-1AF5-6CD7-C54A37A03982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9C7F37-3E52-8374-2C57-C5C65D6090C1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2F566C-BAC2-6500-D794-94393B578DE1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5804AB7-F73A-21AF-02F9-2D8952426084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D8E51D-0469-615B-02CC-124A963BA22A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F5401AB-27A2-FC4C-16D9-EEAFFCA7A1B1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CA15263-633F-06EE-E904-182E1C737E4A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4B4E8AA-B2F3-0E1C-5D56-9CC1A2CCB274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5A753C-32A6-0685-364E-A17BD41FF42D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7B4D150-B260-C244-D8D6-34FC70A35E54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AA49004-5A20-5E66-0407-ECEA790CA945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9BBEC54-D2AF-A60A-E4A0-50D7D31EA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A00B068-2B08-42E3-1107-EB2FA7161E47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4913A2-F2EB-FD0F-F7C0-52BC2E9FB3BB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1E8CF68-B0AE-3504-439C-9D6ABA7A63DC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3C8D3C1-6F0B-E9B9-3D23-21D5FD7A6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821ED68-8353-C400-8863-373C2FA7F1AD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FE79A13-54AF-6114-DF9A-9C73B28CC03F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976B500-2681-1434-8630-E2D06C45C05B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D75F3922-BBA1-5121-425E-E17487C0314C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69363B-EA4B-764E-2291-925661689354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52243-05A7-02F8-9156-199EB113EBA2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DE5F11-AAEB-5F76-6579-B59608DC079E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EA7FA-3C7D-A8BC-3F04-4F6B519E76DA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9D09C8-AE2C-E432-4B9E-F41E2F79D86D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187568-B78E-8597-48B3-67F781F762FC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29D133-DBD9-CB54-C8E4-AD2305AE5832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3381FE-2CF0-F8DB-0130-E0BF9835FEAA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203D35-11BA-CE09-13F1-2E986157005C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749D08-CA61-FDF8-14C2-D90794BC56AF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F6AEFF-3D0B-B533-8453-BF40D01249B7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C3A9B9-71D4-DB3F-C282-054F06ED10A7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2CA874-69C7-60FD-83EA-64ECFB8D56C3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3A44E4-79D4-BBD0-DF6B-552E0E9D5F29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E585F2-AFDF-CEC5-EB49-A7CCF5FD6A41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1640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619AF-4AC8-85EF-1A4E-99126F07D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05E9D4-D8BB-7740-A522-8588B1CFB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Minimum Spanning Trees (MST)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DDC200-FB00-9526-7C9D-7D5FBCF55062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9FC6D4D-95A5-6EB0-9DEE-E3328C6A335F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9FC6D4D-95A5-6EB0-9DEE-E3328C6A3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6D9795B-0B85-317D-54F6-3E784EEB8D5C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6D9795B-0B85-317D-54F6-3E784EEB8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361621-0A83-3840-8307-F6A5F5560E8C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361621-0A83-3840-8307-F6A5F5560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E90F821-4160-3C32-0F8C-8297C8D3CC08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E90F821-4160-3C32-0F8C-8297C8D3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BD83A7-22AC-828F-35DB-167CBE1B4BD6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BD83A7-22AC-828F-35DB-167CBE1B4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51F1C76-A033-27D0-DD27-75B1BC8024CF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51F1C76-A033-27D0-DD27-75B1BC802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C6AF86-02D7-0AE2-42B2-3E93C036BE6A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C6AF86-02D7-0AE2-42B2-3E93C036B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7E8A07-4E26-BABC-D2ED-A8CCD43E3EDF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941A55-6E4F-4294-5303-574EE4BEC442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481460-C2D7-BF08-CE2D-F7CEC54132C2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9FF0C89-333F-761C-E366-A6F4465B22AD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EA0824B-CD79-D947-08A4-431993BF8AD6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8DDC41B-4666-FF12-30C7-400927329383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0F3E79-33BA-802D-78AE-6544CB364BB5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4561E1-5E54-FB3E-F7CC-705C70250792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859CD3E-7829-F6F0-512B-052ED03D0C9A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09A777F-D0DA-656D-51D1-CE04C0959FB7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9BBEC54-D2AF-A60A-E4A0-50D7D31EAE2F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9BBEC54-D2AF-A60A-E4A0-50D7D31EA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5ADF1AC-ACCE-D6AD-5F44-F77E13F5BC52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658CEE5-D407-8EBA-0401-25C0ADEA3FFB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3C8D3C1-6F0B-E9B9-3D23-21D5FD7A6A9A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3C8D3C1-6F0B-E9B9-3D23-21D5FD7A6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8F0454A-7138-9623-5A45-70FCDC563F4C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3B28C62-92AE-1209-082A-A0544001238B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919832F-1F7E-9347-E85C-31F800A4A0E2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B381D07-20D8-5DD6-0786-F48E730A28E8}"/>
              </a:ext>
            </a:extLst>
          </p:cNvPr>
          <p:cNvSpPr txBox="1"/>
          <p:nvPr/>
        </p:nvSpPr>
        <p:spPr>
          <a:xfrm>
            <a:off x="5446827" y="4813879"/>
            <a:ext cx="6149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Q: </a:t>
            </a:r>
            <a:r>
              <a:rPr lang="en-US" sz="2800" dirty="0"/>
              <a:t>What if I add 100 to each edge?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Q: </a:t>
            </a:r>
            <a:r>
              <a:rPr lang="en-US" sz="2800" dirty="0"/>
              <a:t>What if I </a:t>
            </a:r>
            <a:r>
              <a:rPr lang="en-US" sz="2800" dirty="0" err="1"/>
              <a:t>mult</a:t>
            </a:r>
            <a:r>
              <a:rPr lang="en-US" sz="2800" dirty="0"/>
              <a:t> each edge by 23?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Q: </a:t>
            </a:r>
            <a:r>
              <a:rPr lang="en-US" sz="2800" dirty="0"/>
              <a:t>What if I take log of each edge?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3AA3036-1E7C-618C-C7A9-08ACF838513B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CFBFA-EC67-7301-ADA1-2BB84CCB3C0F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9EA758-454C-D239-5AC2-CA603C35AD10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1C949-6545-D016-9953-26A9B3B547BA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FCAF4-3294-ADC7-77BA-1B7F973E9A65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09E513-EEE0-9ADF-99E7-3782B4D2DD33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180D3C-DA1E-0FF4-AC21-FBE7E89AFC62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104579-1128-F8BA-3A7F-F1336860D2DD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B1ED2B-58DB-37A5-1D54-11DAE77EBE66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FCC21E-D2D8-0A6C-1EE4-7705FA31E7D8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6AFA05-9052-7D9D-CECB-6C8AC15855A8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CA73F5-818E-F81F-BAD3-CE12C6EE0419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BE2BC7-C339-5954-21C3-ED9F9599E9A9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A7411B-6B79-8744-432F-9B6CD53329AB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EF1E1A-3193-A054-8345-6C8F4E77775B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A95826-DDB5-B7FB-1F05-8C13CB83205B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161630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8D38C-2A7F-CA38-1E7F-C347B4663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87A05F-30C1-F467-E498-CEA6CD67C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Prim’s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2FFE62-EC69-A224-87FC-25DE254E4830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5761F7C-09B2-AC5E-9613-B7C4B6FD0452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9FC6D4D-95A5-6EB0-9DEE-E3328C6A3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84B8F4F-94C6-4361-3E27-9D041D21D66E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6D9795B-0B85-317D-54F6-3E784EEB8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B9E15BC-F4C8-CBBD-F727-8CFC7252FE8C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361621-0A83-3840-8307-F6A5F5560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033FD11-0E35-49ED-3FDD-98B02BD809D8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E90F821-4160-3C32-0F8C-8297C8D3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2504576-E487-1455-DA90-342ABA47129C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BD83A7-22AC-828F-35DB-167CBE1B4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17A95BF-1D72-79B2-270E-34FEF7023AF7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51F1C76-A033-27D0-DD27-75B1BC802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888C147-6B59-4996-9DDE-E6BF5F5878AF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C6AF86-02D7-0AE2-42B2-3E93C036B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DAA141-EDE7-D726-B6A6-919F2F3A8729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6DCD87-F0BE-15DA-F987-B68D80F74E76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D10356-82BC-AF2F-8171-1B254681FFF0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16EEF5-2240-6F47-A8E7-034A3CB67CED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585381-38D9-C3A7-D418-0A75A3658CDB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F483F72-4989-3829-771C-474B51257D9D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9CA362C-34B6-3093-70D7-01B3B82DE53C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F478045-6CD6-F788-26CF-23178085882E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F8FE535-08F3-6517-49C7-3CC882EDA2A3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A0D2C1E-A486-6C31-9AB8-8C00A91678E7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85984D4-DFC5-6CBA-5A47-476DB5BB39A4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9BBEC54-D2AF-A60A-E4A0-50D7D31EA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03EA5B9-85DB-D48F-902B-D76B9E0A8298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CAE518-92EA-E789-DB1D-4A4F1D4189BD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D6B7F27E-A577-75FA-5722-02410D1AF249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3C8D3C1-6F0B-E9B9-3D23-21D5FD7A6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C568F8B-018E-B542-02BD-C943D3308026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A9CED61-48B5-9CA3-32FC-A773CBF7B072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1431D7D-19A8-D8F0-FF1B-D76E3C5F213E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C2669C42-0514-17D7-03D2-39ECC2A99553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CBBE91-619B-6137-A54F-AF2FBDB85934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A780B7-7484-EB17-9B68-B939959DCAF5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12698F-0657-816F-7504-9191BC0414B9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B7B3C-6409-61FD-F5F8-A3085394E660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6A8E19-0D17-C082-B814-2A8F5BB89FAB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B578E8-B409-247D-E6EB-6FAA56C97707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9C457A-AB67-F137-45E1-A62A3E7DD209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A423A5-140C-6830-3925-83B3DF86D2B6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416B12-FD21-8639-8067-F9A1BBF5E649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FD0AF1-498D-6E5C-C21C-70C1A8839C0B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59A729-4F3A-B37A-F24F-8168B25EDBCD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424534-3744-9DF1-0117-62D82DA95B17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001DBF-A1D2-C791-4DD7-6B6303E4D2DB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BBBBF8-681A-CECD-1532-75E76E7745C5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8D3AC4-E1BD-06F6-3F74-CFC9F42776E8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08447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87F3F-53EB-2AA0-F80E-36E247A9C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CC1340-B445-F493-7B70-87710416D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Prim’s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C21F5E-CB67-048D-7B47-F16C3235C610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E9BA6EC-22E1-E16C-B23F-ADB206EBEE29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9FC6D4D-95A5-6EB0-9DEE-E3328C6A3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375AD5E-B841-E03F-552A-99502901D28F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6D9795B-0B85-317D-54F6-3E784EEB8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B2625E4-4971-E379-B2CB-F046BC9CACD5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361621-0A83-3840-8307-F6A5F5560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7A7C7D1-0777-E35D-225A-7ADAEDD386C4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E90F821-4160-3C32-0F8C-8297C8D3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FDA525C-AE13-8867-5934-9ED3222321B6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BD83A7-22AC-828F-35DB-167CBE1B4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D303BB4-6DAC-1977-13E6-3EF42B6C11B9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51F1C76-A033-27D0-DD27-75B1BC802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B25640F-5362-0221-0C2B-001F85C5036F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C6AF86-02D7-0AE2-42B2-3E93C036B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4E3389-788A-D501-6206-BCEB8706CDB2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29F15E-0FB8-B896-CE9A-D3DCF52E57E7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30BE0C-236A-3BFC-474B-57A841DA9593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9C7473-3C32-F15E-DABF-81ED2CC721AE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A53F9B0-6389-66B9-CEBA-673874760632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C5EC4D-052E-5CF6-1818-9B6978491074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9F4D0D1-171E-050B-4AFC-2BB6E596ACC7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B3C8A77-091C-9C98-645B-ACFF0E902F4F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DE88567-BEAB-B583-BACC-26A1A4DCEDC2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46C2507-E066-6C36-36EE-F43E0BDCCC62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F3AE091-4A94-B786-29EE-57059AB0C134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9BBEC54-D2AF-A60A-E4A0-50D7D31EA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FCC946E-557A-75BE-8CE5-384BA0151778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286F5DC-C29B-4171-9944-62AA0EEE6EBA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D7343CC-DC3F-625B-A7DC-5CEC69CBE7FD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3C8D3C1-6F0B-E9B9-3D23-21D5FD7A6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5ADAFF3-ECD3-F544-9372-D1C5D3E98B2B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A4E2B4-29F7-5A39-296F-F23D3786C20A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5E3DB1D-F3B2-B260-181B-14618F32DAAF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D8C06A0-99BB-F670-7AE5-EDFF1CFBB8F8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65C6D-9F3B-5580-F578-FC44D3BD8770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0F4804-AF79-4724-B6F9-0B8ED2A60930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8B7B15-2A29-7AE6-FC6D-D24F1EDBB404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4D70F-0FF8-53C6-58A1-508DF58FBE19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B48D1-9EA2-1B4C-F33B-AA016620267F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02EED6-C492-7A37-B9BD-40AA4B717A01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E9F3C4-BFF4-3C60-409D-4C95676BE08F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A43F48-23EA-2150-0950-0B81E8738CBD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64287E-39B3-92A6-6C7D-EE4510875817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7E9A8A-1616-CEA8-0AA7-DEE87BCB7AC6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73ADE1-0315-79A0-1B53-3F9F246C63EC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195FB8-2EFA-9ED4-7680-0DA070A61268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87D9E9-E75C-F035-37DD-F46E668E44CC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08654D-FD4A-CC2E-DC8F-DBF6F61559C1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766D84-C498-3CB2-C707-3F04337D6A33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364372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2ECAF-B3E6-BCE1-76AF-8CF9FFAE5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0EFEBE1-B503-9C5F-D2EA-4EA6ED88D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Prim’s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2DC8BE-034A-AE4C-09B3-9C9055ABA8D1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B2D69097-D97E-CAFB-0A15-EC8EC0305BEA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9FC6D4D-95A5-6EB0-9DEE-E3328C6A3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0CBAAA3-DDEC-0509-225F-BABD03762970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6D9795B-0B85-317D-54F6-3E784EEB8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B24834E-7318-81F7-0DF1-AE3316CAE206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361621-0A83-3840-8307-F6A5F5560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F3D90B5-EF57-0DAD-35D6-401E60631EC5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E90F821-4160-3C32-0F8C-8297C8D3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D4F5748-24F0-AF3E-E47E-B8816479B310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BD83A7-22AC-828F-35DB-167CBE1B4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E4A5F1E-B18B-CCB6-9487-2A77A6CF0269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51F1C76-A033-27D0-DD27-75B1BC802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57F04A3-46BB-F7BA-695E-FF06E8A0DBCA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C6AF86-02D7-0AE2-42B2-3E93C036B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0FC205-4B6B-4187-C0BE-003AAA5238FB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C5E58-C79A-6543-3567-84D89DA3D7CB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93FAC0-9FDC-37EB-253E-C29DF8D9E8EA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589F26-F8D3-72DB-A32E-95DBCEF407CF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16386F9-A639-5BEE-D392-A631AE48D4F6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283B4AE-9C37-F3FB-7A11-1124BB750AF8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6802B0D-51AB-1543-22C2-046D95D40AF4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15309C2-D8AC-CCEE-8376-F998327493EF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EE5A95D-26A5-F987-253F-D8BEDEE474A5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0C5D4BB-9955-FFBE-D4D2-A7BC12612DC5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8AA316C-8766-E4B0-3425-9E76D5DB91E3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9BBEC54-D2AF-A60A-E4A0-50D7D31EA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8A332CD-ABFB-879D-5191-0AF4ADF8EC19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E9F7F28-44F3-A7E1-9E37-090966D09621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88903C9-ED90-186A-1BE0-6349D6632B0D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3C8D3C1-6F0B-E9B9-3D23-21D5FD7A6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3B5EBBA-B020-FF84-DA19-6F8138E64781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63B3CD4-84C9-573E-B399-1D61A1982AFB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3D692BA-3476-9B1F-8890-BA1CE1A978CF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47B8DCCC-D440-71A4-03A1-E738C3045D90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952E43-8BC6-0C7C-5462-166922FFE283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4B88C-C314-CA9F-C8BF-45BF2AA20486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F05D69-9C8C-92B4-82DD-26C2A23DD08A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73F99D-C8DC-FEEE-B5A3-8B1CB6E6A59F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E43330-BC12-F8EB-573A-6A884AD9F0C2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EC535C-7DB7-537C-7EE5-20EB48CE4C9B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D049AF-6EF4-B8B1-39B7-AD7C3104CED0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5C8DDA-1388-5769-73FD-CF37E031421C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0E1353-FFEE-710E-64D8-F78CE23F9215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0DC2BF-3EE7-A1D0-70BC-6CE0E6223E87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9FBF5B-655F-01B1-C273-FDF6F8328038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F4E1DC-2AE4-FF32-65E2-53047F47673E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A86F28-1788-D6A5-8AE3-D00CAB88F79F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B431BA-87E9-4C51-6F57-24B7A9FF50F8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1C12DB-6DF7-D669-1AD8-22BA9AD24C2F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759352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AB9EF-9E1E-6C7A-7757-B4004CC63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8C15FE-8EAC-6437-9CA8-616AFB54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Prim’s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DFFF85-DB59-1FCD-9847-F990E32DEEFA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00B88245-FF80-B465-1B54-D89E96FE3F61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9FC6D4D-95A5-6EB0-9DEE-E3328C6A3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9586DC8-F856-55B4-B98B-78BDA26F3CE2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6D9795B-0B85-317D-54F6-3E784EEB8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8B5B9E3-6C3B-226C-6EB4-DF89E06081E6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361621-0A83-3840-8307-F6A5F5560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F431E6A-BB00-E744-C48C-873BB8F21313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E90F821-4160-3C32-0F8C-8297C8D3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42E70B2-C80F-82F9-F3FD-9819D8CC0792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BD83A7-22AC-828F-35DB-167CBE1B4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5E51FC5-8D8D-E507-407A-2315F76094A8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51F1C76-A033-27D0-DD27-75B1BC802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61DB0AB-2591-39F0-C888-92AC9E897CB1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C6AF86-02D7-0AE2-42B2-3E93C036B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CEBC6D-E511-52AD-6C30-EBCB90D39900}"/>
              </a:ext>
            </a:extLst>
          </p:cNvPr>
          <p:cNvCxnSpPr>
            <a:stCxn id="2" idx="6"/>
            <a:endCxn id="10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5EB1D5-A25E-1A5A-6C22-E3642C11571D}"/>
              </a:ext>
            </a:extLst>
          </p:cNvPr>
          <p:cNvCxnSpPr>
            <a:cxnSpLocks/>
            <a:stCxn id="2" idx="5"/>
            <a:endCxn id="13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7064B9-3520-5C0E-1A10-F12638508D5F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BB33EC-A413-E344-0A8C-9F1FDB20E2CA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577DF3-5BFC-CA02-DBF8-FADF7C71BE65}"/>
              </a:ext>
            </a:extLst>
          </p:cNvPr>
          <p:cNvCxnSpPr>
            <a:cxnSpLocks/>
            <a:stCxn id="13" idx="5"/>
            <a:endCxn id="11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F806FE-219B-24F5-226E-52130932A524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953CA9F-2AF0-1341-F40A-2B5F496FC7EA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4728721-1E3E-CC56-02D8-20E1DA01C0DA}"/>
              </a:ext>
            </a:extLst>
          </p:cNvPr>
          <p:cNvCxnSpPr>
            <a:cxnSpLocks/>
            <a:stCxn id="14" idx="7"/>
            <a:endCxn id="12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7753C5B-83CC-A528-E1F8-CEC78C15EC16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14EFF32-E0A6-1BC6-256F-03AAFB8FAB49}"/>
              </a:ext>
            </a:extLst>
          </p:cNvPr>
          <p:cNvCxnSpPr>
            <a:cxnSpLocks/>
            <a:stCxn id="10" idx="6"/>
            <a:endCxn id="14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027CCB6-8825-82F1-345D-D893461255EF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9BBEC54-D2AF-A60A-E4A0-50D7D31EA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2559E2A-8779-F344-5DA4-07B8B48356CA}"/>
              </a:ext>
            </a:extLst>
          </p:cNvPr>
          <p:cNvCxnSpPr>
            <a:cxnSpLocks/>
            <a:stCxn id="46" idx="2"/>
            <a:endCxn id="9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E84ACA2-FDF3-C5DE-3BBA-8256E92A1D91}"/>
              </a:ext>
            </a:extLst>
          </p:cNvPr>
          <p:cNvCxnSpPr>
            <a:cxnSpLocks/>
            <a:stCxn id="46" idx="7"/>
            <a:endCxn id="11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8706750-08B6-D7D1-8423-011A45FED29A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3C8D3C1-6F0B-E9B9-3D23-21D5FD7A6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7317503-088F-C31C-30E6-6CEF7ECA9F38}"/>
              </a:ext>
            </a:extLst>
          </p:cNvPr>
          <p:cNvCxnSpPr>
            <a:cxnSpLocks/>
            <a:stCxn id="10" idx="7"/>
            <a:endCxn id="56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35A4F8B-DF71-67C1-501D-A56831EC6B73}"/>
              </a:ext>
            </a:extLst>
          </p:cNvPr>
          <p:cNvCxnSpPr>
            <a:cxnSpLocks/>
            <a:stCxn id="56" idx="6"/>
            <a:endCxn id="12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2AB322B-244D-11D3-0716-E8C00476F94A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2922B54D-AE52-D167-00A1-5A4FC3B76298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7C0ABE-5856-782C-FF9C-A881D4735130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28B23-E123-6AD5-266C-C7A459465FAD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DA784-7060-2AA8-E4CF-73636559FA1C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50DA94-6634-EA64-BB79-A792E648B235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922413-426A-7FC2-CF0B-3E5366C1B72B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7B7F2B-BE1D-1B06-75A5-1F5E0263B8F9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433F41-83FF-9AB4-D2A2-A737EAD1B91B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0F72F8-5204-B64D-FED1-687DB220A35C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D6D462-30A3-240E-2462-5326D4C9BB23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5691D3-7E5A-CEA8-8561-20118CC333AB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2D9647-A476-A236-9EE5-AF8E373FC4E7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6A618D-C162-CF81-2CC7-F03247ADEE1E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425223-567E-0FDD-09C2-2D988825C9E0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72E159-7DD0-E251-1C37-E2FB872DA5FE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40EF90-8689-BD5D-AE8D-63E9AC039FED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866235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58228-27B2-A668-8548-2E2DB2484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DF72789-71CA-44A5-0349-4CFB23BE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Other Algorithms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BD5FC4-D280-530B-7E35-24FEA9072654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27C8C8CE-7C9B-63CC-CA18-C082545D69E6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E6F2C5-5331-97C2-0756-770DC409E506}"/>
              </a:ext>
            </a:extLst>
          </p:cNvPr>
          <p:cNvSpPr txBox="1"/>
          <p:nvPr/>
        </p:nvSpPr>
        <p:spPr>
          <a:xfrm>
            <a:off x="595605" y="1689049"/>
            <a:ext cx="55003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Reverse Kruskal’s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Input: </a:t>
            </a:r>
            <a:r>
              <a:rPr lang="en-US" sz="2800" dirty="0"/>
              <a:t>Undirected graph G = (V,E) and weights 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Output: </a:t>
            </a:r>
            <a:r>
              <a:rPr lang="en-US" sz="2800" dirty="0"/>
              <a:t>MST of 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Sort E using values in 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Break ties arbitrarily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Let T be a copy of 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For e in E backwards: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If removing e from T doesn’t disconnect the graph, remove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1BF1EE-2D3A-82D6-0DB6-D116BDA8749A}"/>
              </a:ext>
            </a:extLst>
          </p:cNvPr>
          <p:cNvSpPr txBox="1"/>
          <p:nvPr/>
        </p:nvSpPr>
        <p:spPr>
          <a:xfrm>
            <a:off x="6096000" y="1687337"/>
            <a:ext cx="55003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Borůvka's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Input: </a:t>
            </a:r>
            <a:r>
              <a:rPr lang="en-US" sz="2800" dirty="0"/>
              <a:t>Undirected graph G = (V,E) and weights 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Output: </a:t>
            </a:r>
            <a:r>
              <a:rPr lang="en-US" sz="2800" dirty="0"/>
              <a:t>MST of 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Let T be an empty graph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For c in CC(T):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Find edge e leaving c with smallest weight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Add e to 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176547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69385-9E0A-E5D4-C113-8C4CC1F2A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77E957-7E06-456D-555E-C644303B5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Kruskal’s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409E71-A91D-62E3-7016-C99941A7B874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8718549-F212-2E22-0410-5AD81501A404}"/>
              </a:ext>
            </a:extLst>
          </p:cNvPr>
          <p:cNvSpPr txBox="1"/>
          <p:nvPr/>
        </p:nvSpPr>
        <p:spPr>
          <a:xfrm>
            <a:off x="595605" y="1820038"/>
            <a:ext cx="55003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Input: </a:t>
            </a:r>
            <a:r>
              <a:rPr lang="en-US" sz="2800" dirty="0"/>
              <a:t>Undirected graph G = (V,E) and weights 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Output: </a:t>
            </a:r>
            <a:r>
              <a:rPr lang="en-US" sz="2800" dirty="0"/>
              <a:t>MST of 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Sort E using values in 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Break ties arbitrarily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Let T be an empty graph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For e in E: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If adding e to T doesn’t case a cycle, add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34A6A6-87B4-9D2C-BD45-6E9E98EDC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90" y="1687337"/>
            <a:ext cx="4426947" cy="45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FCDBA6AE-B67A-5AE7-F098-BBF8C9C63459}"/>
              </a:ext>
            </a:extLst>
          </p:cNvPr>
          <p:cNvSpPr txBox="1"/>
          <p:nvPr/>
        </p:nvSpPr>
        <p:spPr>
          <a:xfrm>
            <a:off x="7083973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File:KruskalDemo.gif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98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6022A-D120-F584-0E71-686CBAE6A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746CC5-10FF-F8ED-53E0-61749AEB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Claim: Kruskal’s Algorithm is Correct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D8DB55-0333-93F4-51B4-4CB9576A12E7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C56321B9-5075-9ACA-99F4-781F32428C6D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4334D9-CE49-7E19-BD00-3C1F4F98ECF1}"/>
              </a:ext>
            </a:extLst>
          </p:cNvPr>
          <p:cNvSpPr txBox="1"/>
          <p:nvPr/>
        </p:nvSpPr>
        <p:spPr>
          <a:xfrm>
            <a:off x="595605" y="1689049"/>
            <a:ext cx="108997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Proof: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Let e = (</a:t>
            </a:r>
            <a:r>
              <a:rPr lang="en-US" sz="2800" dirty="0" err="1"/>
              <a:t>u,v</a:t>
            </a:r>
            <a:r>
              <a:rPr lang="en-US" sz="2800" dirty="0"/>
              <a:t>) be an edge added by Kruskal’s algorithm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Consider the T just before adding 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Let S be the connected component of T that contains u.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Then e was the minimum weight edge leaving S and by the Cut Property it must be in the MST.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Hence, Kruskal’s algorithm only adds edges that must be in the MST.</a:t>
            </a:r>
          </a:p>
        </p:txBody>
      </p:sp>
    </p:spTree>
    <p:extLst>
      <p:ext uri="{BB962C8B-B14F-4D97-AF65-F5344CB8AC3E}">
        <p14:creationId xmlns:p14="http://schemas.microsoft.com/office/powerpoint/2010/main" val="41645086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628C7-E68B-E9FA-F4EA-2FEDB211D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284816-3B34-CB47-BD53-B6833CD82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Claim: Kruskal’s Algorithm is Correct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5E5726-C6C0-7B2E-11B4-8215D115E643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E5D4E4DC-C0A2-DC3B-C670-72FF3DA420C9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AC5ECF-CFFD-4155-A3F6-F28F821B6176}"/>
              </a:ext>
            </a:extLst>
          </p:cNvPr>
          <p:cNvSpPr txBox="1"/>
          <p:nvPr/>
        </p:nvSpPr>
        <p:spPr>
          <a:xfrm>
            <a:off x="595605" y="1689049"/>
            <a:ext cx="108997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Proof: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Let e = (</a:t>
            </a:r>
            <a:r>
              <a:rPr lang="en-US" sz="2800" dirty="0" err="1"/>
              <a:t>u,v</a:t>
            </a:r>
            <a:r>
              <a:rPr lang="en-US" sz="2800" dirty="0"/>
              <a:t>) be an edge added by Kruskal’s algorithm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Consider the T just before adding 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Let S be the connected component of T that contains u.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Then e was the minimum weight edge leaving S and by the Cut Property it must be in the MST.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Hence, Kruskal’s algorithm only adds edges that must be in the MST.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Finally, we note that if T was not connected then there would have been edge that could have been added without forming a cycle.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It follows that T is the MST at the end of the algorithm.</a:t>
            </a:r>
          </a:p>
        </p:txBody>
      </p:sp>
    </p:spTree>
    <p:extLst>
      <p:ext uri="{BB962C8B-B14F-4D97-AF65-F5344CB8AC3E}">
        <p14:creationId xmlns:p14="http://schemas.microsoft.com/office/powerpoint/2010/main" val="737215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431B2-ED2A-43EB-E076-52189F843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6A2D0D-7CA0-54A9-B517-8A34F128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Claim: Prim’s Algorithm is Correct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4F6311-58D3-E889-5CE4-0621CCF1014A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B76F0E18-4966-29FC-2ECC-8DB1746E0CEE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703B03-4EB7-3168-B26D-53C41A8FB1D8}"/>
              </a:ext>
            </a:extLst>
          </p:cNvPr>
          <p:cNvSpPr txBox="1"/>
          <p:nvPr/>
        </p:nvSpPr>
        <p:spPr>
          <a:xfrm>
            <a:off x="595605" y="1689049"/>
            <a:ext cx="108997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Proof: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Let e = (</a:t>
            </a:r>
            <a:r>
              <a:rPr lang="en-US" sz="2800" dirty="0" err="1"/>
              <a:t>u,v</a:t>
            </a:r>
            <a:r>
              <a:rPr lang="en-US" sz="2800" dirty="0"/>
              <a:t>) be an edge added by Kruskal’s algorithm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Consider the T just before adding 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Let S be the connected component of T that contains u.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Then e was the minimum weight edge leaving S and by the Cut Property it must be in the MST.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Hence, Prim’s algorithm only adds edges that must be in the MST.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Finally, we note that if T was not connected then there would have been edge that could have been added without forming a cycle.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It follows that T is the MST at the end of the algorithm.</a:t>
            </a:r>
          </a:p>
        </p:txBody>
      </p:sp>
    </p:spTree>
    <p:extLst>
      <p:ext uri="{BB962C8B-B14F-4D97-AF65-F5344CB8AC3E}">
        <p14:creationId xmlns:p14="http://schemas.microsoft.com/office/powerpoint/2010/main" val="20233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E1245-85E2-7357-2E5F-0426C07F2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4F69C8-18F3-D138-64D4-90ECF890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MST Algorithms (Greedy) Ideas: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F19365-AA84-F744-4BE3-512D5EA162C8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7871892-77AA-CA39-6FCD-C7DB1A659E1D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p:pic>
        <p:nvPicPr>
          <p:cNvPr id="85" name="Picture 84" descr="A diagram of a network&#10;&#10;AI-generated content may be incorrect.">
            <a:extLst>
              <a:ext uri="{FF2B5EF4-FFF2-40B4-BE49-F238E27FC236}">
                <a16:creationId xmlns:a16="http://schemas.microsoft.com/office/drawing/2014/main" id="{69B2B9F3-F6AC-867F-A04D-F5514FC5C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71744">
            <a:off x="6124368" y="2908496"/>
            <a:ext cx="4434949" cy="2881694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BD9FDBE1-2B3D-E4F3-7C18-48388059BBA7}"/>
              </a:ext>
            </a:extLst>
          </p:cNvPr>
          <p:cNvSpPr txBox="1"/>
          <p:nvPr/>
        </p:nvSpPr>
        <p:spPr>
          <a:xfrm>
            <a:off x="696660" y="1820038"/>
            <a:ext cx="59734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Start with empty graph: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Kruskal: </a:t>
            </a:r>
            <a:r>
              <a:rPr lang="en-US" sz="2800" dirty="0"/>
              <a:t>Add small edge that connect components.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Prim: </a:t>
            </a:r>
            <a:r>
              <a:rPr lang="en-US" sz="2800" dirty="0"/>
              <a:t>Grow a component by taking smallest edge leaving it.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Borůvka</a:t>
            </a:r>
            <a:r>
              <a:rPr lang="en-US" sz="2800" dirty="0"/>
              <a:t>: Add min weight edge leaving each component.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Start With G: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Reverse Kruskal</a:t>
            </a:r>
            <a:r>
              <a:rPr lang="en-US" sz="2800" dirty="0"/>
              <a:t>: Remove big edges that aren’t needed.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55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F1FE5-C65E-7A84-6878-568A0FC4D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6FD618-42A2-1457-7C24-F7C19A8BA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Cut (Sets)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10C190-61AF-C792-AD17-30CFA0C609B6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B8C96E7C-40FF-4E7F-EC37-CEE5D307AC50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415A5873-D9A7-685C-F389-6B19865B8C9D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415A5873-D9A7-685C-F389-6B19865B8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F8F8F4-8EB5-932C-B6C3-7BFEE2F7EA8E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F8F8F4-8EB5-932C-B6C3-7BFEE2F7E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C06CB35-7AB2-9EC1-74F8-27E3B4D23F5D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C06CB35-7AB2-9EC1-74F8-27E3B4D23F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A3BEC77-3983-2D0F-2EBE-D8D527A46425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A3BEC77-3983-2D0F-2EBE-D8D527A46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DDB6344-39AF-97F1-6861-3049386790E8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DDB6344-39AF-97F1-6861-304938679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4F4B24F-0904-0FC1-4192-8A320C92FA78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4F4B24F-0904-0FC1-4192-8A320C92F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0B6C798-0945-68E1-3C06-2968DD4AD85B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0B6C798-0945-68E1-3C06-2968DD4AD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386C77-E25D-0701-11C1-EFFD33A27056}"/>
              </a:ext>
            </a:extLst>
          </p:cNvPr>
          <p:cNvCxnSpPr>
            <a:stCxn id="2" idx="6"/>
            <a:endCxn id="6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400B72-4068-182F-AABC-0A2747DD3E72}"/>
              </a:ext>
            </a:extLst>
          </p:cNvPr>
          <p:cNvCxnSpPr>
            <a:cxnSpLocks/>
            <a:stCxn id="2" idx="5"/>
            <a:endCxn id="9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D42793-D3C5-D6ED-0A55-1383758A8AA4}"/>
              </a:ext>
            </a:extLst>
          </p:cNvPr>
          <p:cNvCxnSpPr>
            <a:cxnSpLocks/>
            <a:stCxn id="3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F4830D-02F0-EA82-E595-EAEC564B174F}"/>
              </a:ext>
            </a:extLst>
          </p:cNvPr>
          <p:cNvCxnSpPr>
            <a:cxnSpLocks/>
            <a:stCxn id="7" idx="2"/>
            <a:endCxn id="3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F4DDF2-9879-9BF5-8510-96A7BDF605CE}"/>
              </a:ext>
            </a:extLst>
          </p:cNvPr>
          <p:cNvCxnSpPr>
            <a:cxnSpLocks/>
            <a:stCxn id="9" idx="5"/>
            <a:endCxn id="7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8A475A-ACC7-2987-6858-4DC656CB79EE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43CBB4-F7C1-0197-7850-3C243777BD35}"/>
              </a:ext>
            </a:extLst>
          </p:cNvPr>
          <p:cNvCxnSpPr>
            <a:cxnSpLocks/>
            <a:stCxn id="9" idx="7"/>
            <a:endCxn id="8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F7AA56-E241-6A39-E5EE-F4BD0ED5FAA0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37263C-A48D-8191-B50D-2D64453AF461}"/>
              </a:ext>
            </a:extLst>
          </p:cNvPr>
          <p:cNvCxnSpPr>
            <a:cxnSpLocks/>
            <a:stCxn id="7" idx="7"/>
            <a:endCxn id="10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CE6B83-B700-0C5E-0DE0-E75DE93D401A}"/>
              </a:ext>
            </a:extLst>
          </p:cNvPr>
          <p:cNvCxnSpPr>
            <a:cxnSpLocks/>
            <a:stCxn id="6" idx="6"/>
            <a:endCxn id="10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D5E565B-E0AB-2B23-79E9-31EEDE1CD629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D5E565B-E0AB-2B23-79E9-31EEDE1CD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0506E2-5275-715C-4FAD-4E9A8E2BD028}"/>
              </a:ext>
            </a:extLst>
          </p:cNvPr>
          <p:cNvCxnSpPr>
            <a:cxnSpLocks/>
            <a:stCxn id="21" idx="2"/>
            <a:endCxn id="3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243836-7D97-8721-1C40-DE5294DE7871}"/>
              </a:ext>
            </a:extLst>
          </p:cNvPr>
          <p:cNvCxnSpPr>
            <a:cxnSpLocks/>
            <a:stCxn id="21" idx="7"/>
            <a:endCxn id="7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7147546-2F31-DA7B-6821-F64F96886647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7147546-2F31-DA7B-6821-F64F96886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391328-CDD5-3B95-2ADF-6E2C6693BD42}"/>
              </a:ext>
            </a:extLst>
          </p:cNvPr>
          <p:cNvCxnSpPr>
            <a:cxnSpLocks/>
            <a:stCxn id="6" idx="7"/>
            <a:endCxn id="24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8598BA-D41A-454E-BE61-8F052FCEA376}"/>
              </a:ext>
            </a:extLst>
          </p:cNvPr>
          <p:cNvCxnSpPr>
            <a:cxnSpLocks/>
            <a:stCxn id="24" idx="6"/>
            <a:endCxn id="8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7559D93-90BC-A5B4-C5BE-339FFA6929AB}"/>
              </a:ext>
            </a:extLst>
          </p:cNvPr>
          <p:cNvCxnSpPr>
            <a:cxnSpLocks/>
            <a:stCxn id="9" idx="3"/>
            <a:endCxn id="3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9015149-B69C-303F-8FD7-A0476BD407A5}"/>
                  </a:ext>
                </a:extLst>
              </p:cNvPr>
              <p:cNvSpPr txBox="1"/>
              <p:nvPr/>
            </p:nvSpPr>
            <p:spPr>
              <a:xfrm>
                <a:off x="5858873" y="4580406"/>
                <a:ext cx="596654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Def</a:t>
                </a:r>
                <a:r>
                  <a:rPr lang="en-US" sz="2800" dirty="0"/>
                  <a:t>: A </a:t>
                </a:r>
                <a:r>
                  <a:rPr lang="en-US" sz="2800" b="1" i="1" dirty="0"/>
                  <a:t>cut</a:t>
                </a:r>
                <a:r>
                  <a:rPr lang="en-US" sz="2800" dirty="0"/>
                  <a:t> of a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a partitioning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into two sets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sz="2800" b="0" i="1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/>
                  <a:t>. The </a:t>
                </a:r>
                <a:r>
                  <a:rPr lang="en-US" sz="2800" b="1" i="1" dirty="0" err="1"/>
                  <a:t>cutset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/>
                  <a:t> is the set of edges with exactly on endpoint in S.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9015149-B69C-303F-8FD7-A0476BD40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873" y="4580406"/>
                <a:ext cx="5966543" cy="1815882"/>
              </a:xfrm>
              <a:prstGeom prst="rect">
                <a:avLst/>
              </a:prstGeom>
              <a:blipFill>
                <a:blip r:embed="rId12"/>
                <a:stretch>
                  <a:fillRect l="-2123" t="-3472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D1060E72-D47B-4991-8C7E-7FE81A3563C6}"/>
              </a:ext>
            </a:extLst>
          </p:cNvPr>
          <p:cNvSpPr/>
          <p:nvPr/>
        </p:nvSpPr>
        <p:spPr>
          <a:xfrm>
            <a:off x="9034761" y="1903210"/>
            <a:ext cx="2561635" cy="6552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ACAF86-016A-4656-BF58-BB297D43C950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Super Graph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6BDF3A-2E05-0EFE-0EAE-0636F186475C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8FAA08-D052-0C15-F754-ECD9300512C6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694591-7B2A-88FB-8EF5-6759D31EE04D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EECE9D-0A54-179E-7E90-BDDAF56B2BF4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99A445-FE7B-6972-8725-A03A79DC7E2A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E6F9CD-9693-F3FE-9E81-E83B618C4D19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6D24AD-F7D4-7CCF-C527-4C2C683EC8A7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89BAAF-5E38-BCC9-12AD-4AB6E6500169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232952-A593-AC5E-9F86-37A84762E9CC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BB47B0-E7B2-1036-8163-B70C57B73EA6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78009A-353A-A4C9-B693-BEBF2898E11C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1C3FEAA-3D37-5893-D5F5-11B1231AE0DB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5B42A8-A712-0FBC-D3B1-4F43BAAA578C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A85F11-92CB-ED23-C0A6-594A18E1C307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730667-31BA-FC51-5746-D416341607C3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6899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EF374-3C95-86C6-226C-C6A8F501A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>
            <a:extLst>
              <a:ext uri="{FF2B5EF4-FFF2-40B4-BE49-F238E27FC236}">
                <a16:creationId xmlns:a16="http://schemas.microsoft.com/office/drawing/2014/main" id="{CD48293C-5732-B752-6BE4-5E61E0A86E11}"/>
              </a:ext>
            </a:extLst>
          </p:cNvPr>
          <p:cNvSpPr/>
          <p:nvPr/>
        </p:nvSpPr>
        <p:spPr>
          <a:xfrm>
            <a:off x="3325092" y="1188053"/>
            <a:ext cx="5443788" cy="3189337"/>
          </a:xfrm>
          <a:custGeom>
            <a:avLst/>
            <a:gdLst>
              <a:gd name="connsiteX0" fmla="*/ 3643745 w 5458691"/>
              <a:gd name="connsiteY0" fmla="*/ 2881745 h 2895638"/>
              <a:gd name="connsiteX1" fmla="*/ 3643745 w 5458691"/>
              <a:gd name="connsiteY1" fmla="*/ 2881745 h 2895638"/>
              <a:gd name="connsiteX2" fmla="*/ 3491345 w 5458691"/>
              <a:gd name="connsiteY2" fmla="*/ 2895600 h 2895638"/>
              <a:gd name="connsiteX3" fmla="*/ 2604654 w 5458691"/>
              <a:gd name="connsiteY3" fmla="*/ 2854036 h 2895638"/>
              <a:gd name="connsiteX4" fmla="*/ 2535382 w 5458691"/>
              <a:gd name="connsiteY4" fmla="*/ 2826327 h 2895638"/>
              <a:gd name="connsiteX5" fmla="*/ 2369127 w 5458691"/>
              <a:gd name="connsiteY5" fmla="*/ 2770909 h 2895638"/>
              <a:gd name="connsiteX6" fmla="*/ 2299854 w 5458691"/>
              <a:gd name="connsiteY6" fmla="*/ 2743200 h 2895638"/>
              <a:gd name="connsiteX7" fmla="*/ 2216727 w 5458691"/>
              <a:gd name="connsiteY7" fmla="*/ 2715491 h 2895638"/>
              <a:gd name="connsiteX8" fmla="*/ 2105891 w 5458691"/>
              <a:gd name="connsiteY8" fmla="*/ 2687782 h 2895638"/>
              <a:gd name="connsiteX9" fmla="*/ 2036618 w 5458691"/>
              <a:gd name="connsiteY9" fmla="*/ 2646218 h 2895638"/>
              <a:gd name="connsiteX10" fmla="*/ 1995054 w 5458691"/>
              <a:gd name="connsiteY10" fmla="*/ 2632363 h 2895638"/>
              <a:gd name="connsiteX11" fmla="*/ 1925782 w 5458691"/>
              <a:gd name="connsiteY11" fmla="*/ 2590800 h 2895638"/>
              <a:gd name="connsiteX12" fmla="*/ 1814945 w 5458691"/>
              <a:gd name="connsiteY12" fmla="*/ 2521527 h 2895638"/>
              <a:gd name="connsiteX13" fmla="*/ 1690254 w 5458691"/>
              <a:gd name="connsiteY13" fmla="*/ 2369127 h 2895638"/>
              <a:gd name="connsiteX14" fmla="*/ 1676400 w 5458691"/>
              <a:gd name="connsiteY14" fmla="*/ 2313709 h 2895638"/>
              <a:gd name="connsiteX15" fmla="*/ 1648691 w 5458691"/>
              <a:gd name="connsiteY15" fmla="*/ 2272145 h 2895638"/>
              <a:gd name="connsiteX16" fmla="*/ 1620982 w 5458691"/>
              <a:gd name="connsiteY16" fmla="*/ 2216727 h 2895638"/>
              <a:gd name="connsiteX17" fmla="*/ 1607127 w 5458691"/>
              <a:gd name="connsiteY17" fmla="*/ 2175163 h 2895638"/>
              <a:gd name="connsiteX18" fmla="*/ 1579418 w 5458691"/>
              <a:gd name="connsiteY18" fmla="*/ 2105891 h 2895638"/>
              <a:gd name="connsiteX19" fmla="*/ 1537854 w 5458691"/>
              <a:gd name="connsiteY19" fmla="*/ 2022763 h 2895638"/>
              <a:gd name="connsiteX20" fmla="*/ 1496291 w 5458691"/>
              <a:gd name="connsiteY20" fmla="*/ 1981200 h 2895638"/>
              <a:gd name="connsiteX21" fmla="*/ 1413164 w 5458691"/>
              <a:gd name="connsiteY21" fmla="*/ 1953491 h 2895638"/>
              <a:gd name="connsiteX22" fmla="*/ 1246909 w 5458691"/>
              <a:gd name="connsiteY22" fmla="*/ 1911927 h 2895638"/>
              <a:gd name="connsiteX23" fmla="*/ 1191491 w 5458691"/>
              <a:gd name="connsiteY23" fmla="*/ 1884218 h 2895638"/>
              <a:gd name="connsiteX24" fmla="*/ 1122218 w 5458691"/>
              <a:gd name="connsiteY24" fmla="*/ 1870363 h 2895638"/>
              <a:gd name="connsiteX25" fmla="*/ 955964 w 5458691"/>
              <a:gd name="connsiteY25" fmla="*/ 1801091 h 2895638"/>
              <a:gd name="connsiteX26" fmla="*/ 872836 w 5458691"/>
              <a:gd name="connsiteY26" fmla="*/ 1759527 h 2895638"/>
              <a:gd name="connsiteX27" fmla="*/ 803564 w 5458691"/>
              <a:gd name="connsiteY27" fmla="*/ 1717963 h 2895638"/>
              <a:gd name="connsiteX28" fmla="*/ 720436 w 5458691"/>
              <a:gd name="connsiteY28" fmla="*/ 1690254 h 2895638"/>
              <a:gd name="connsiteX29" fmla="*/ 609600 w 5458691"/>
              <a:gd name="connsiteY29" fmla="*/ 1620982 h 2895638"/>
              <a:gd name="connsiteX30" fmla="*/ 498764 w 5458691"/>
              <a:gd name="connsiteY30" fmla="*/ 1565563 h 2895638"/>
              <a:gd name="connsiteX31" fmla="*/ 443345 w 5458691"/>
              <a:gd name="connsiteY31" fmla="*/ 1551709 h 2895638"/>
              <a:gd name="connsiteX32" fmla="*/ 318654 w 5458691"/>
              <a:gd name="connsiteY32" fmla="*/ 1496291 h 2895638"/>
              <a:gd name="connsiteX33" fmla="*/ 263236 w 5458691"/>
              <a:gd name="connsiteY33" fmla="*/ 1482436 h 2895638"/>
              <a:gd name="connsiteX34" fmla="*/ 166254 w 5458691"/>
              <a:gd name="connsiteY34" fmla="*/ 1454727 h 2895638"/>
              <a:gd name="connsiteX35" fmla="*/ 124691 w 5458691"/>
              <a:gd name="connsiteY35" fmla="*/ 1413163 h 2895638"/>
              <a:gd name="connsiteX36" fmla="*/ 41564 w 5458691"/>
              <a:gd name="connsiteY36" fmla="*/ 1343891 h 2895638"/>
              <a:gd name="connsiteX37" fmla="*/ 0 w 5458691"/>
              <a:gd name="connsiteY37" fmla="*/ 1205345 h 2895638"/>
              <a:gd name="connsiteX38" fmla="*/ 13854 w 5458691"/>
              <a:gd name="connsiteY38" fmla="*/ 955963 h 2895638"/>
              <a:gd name="connsiteX39" fmla="*/ 110836 w 5458691"/>
              <a:gd name="connsiteY39" fmla="*/ 858982 h 2895638"/>
              <a:gd name="connsiteX40" fmla="*/ 152400 w 5458691"/>
              <a:gd name="connsiteY40" fmla="*/ 817418 h 2895638"/>
              <a:gd name="connsiteX41" fmla="*/ 193964 w 5458691"/>
              <a:gd name="connsiteY41" fmla="*/ 789709 h 2895638"/>
              <a:gd name="connsiteX42" fmla="*/ 332509 w 5458691"/>
              <a:gd name="connsiteY42" fmla="*/ 692727 h 2895638"/>
              <a:gd name="connsiteX43" fmla="*/ 415636 w 5458691"/>
              <a:gd name="connsiteY43" fmla="*/ 651163 h 2895638"/>
              <a:gd name="connsiteX44" fmla="*/ 471054 w 5458691"/>
              <a:gd name="connsiteY44" fmla="*/ 637309 h 2895638"/>
              <a:gd name="connsiteX45" fmla="*/ 789709 w 5458691"/>
              <a:gd name="connsiteY45" fmla="*/ 623454 h 2895638"/>
              <a:gd name="connsiteX46" fmla="*/ 858982 w 5458691"/>
              <a:gd name="connsiteY46" fmla="*/ 609600 h 2895638"/>
              <a:gd name="connsiteX47" fmla="*/ 942109 w 5458691"/>
              <a:gd name="connsiteY47" fmla="*/ 595745 h 2895638"/>
              <a:gd name="connsiteX48" fmla="*/ 997527 w 5458691"/>
              <a:gd name="connsiteY48" fmla="*/ 581891 h 2895638"/>
              <a:gd name="connsiteX49" fmla="*/ 1302327 w 5458691"/>
              <a:gd name="connsiteY49" fmla="*/ 554182 h 2895638"/>
              <a:gd name="connsiteX50" fmla="*/ 1413164 w 5458691"/>
              <a:gd name="connsiteY50" fmla="*/ 540327 h 2895638"/>
              <a:gd name="connsiteX51" fmla="*/ 1579418 w 5458691"/>
              <a:gd name="connsiteY51" fmla="*/ 526473 h 2895638"/>
              <a:gd name="connsiteX52" fmla="*/ 1662545 w 5458691"/>
              <a:gd name="connsiteY52" fmla="*/ 498763 h 2895638"/>
              <a:gd name="connsiteX53" fmla="*/ 1704109 w 5458691"/>
              <a:gd name="connsiteY53" fmla="*/ 484909 h 2895638"/>
              <a:gd name="connsiteX54" fmla="*/ 1759527 w 5458691"/>
              <a:gd name="connsiteY54" fmla="*/ 471054 h 2895638"/>
              <a:gd name="connsiteX55" fmla="*/ 1842654 w 5458691"/>
              <a:gd name="connsiteY55" fmla="*/ 429491 h 2895638"/>
              <a:gd name="connsiteX56" fmla="*/ 1898073 w 5458691"/>
              <a:gd name="connsiteY56" fmla="*/ 401782 h 2895638"/>
              <a:gd name="connsiteX57" fmla="*/ 1981200 w 5458691"/>
              <a:gd name="connsiteY57" fmla="*/ 374073 h 2895638"/>
              <a:gd name="connsiteX58" fmla="*/ 2022764 w 5458691"/>
              <a:gd name="connsiteY58" fmla="*/ 360218 h 2895638"/>
              <a:gd name="connsiteX59" fmla="*/ 2078182 w 5458691"/>
              <a:gd name="connsiteY59" fmla="*/ 346363 h 2895638"/>
              <a:gd name="connsiteX60" fmla="*/ 2230582 w 5458691"/>
              <a:gd name="connsiteY60" fmla="*/ 304800 h 2895638"/>
              <a:gd name="connsiteX61" fmla="*/ 2369127 w 5458691"/>
              <a:gd name="connsiteY61" fmla="*/ 235527 h 2895638"/>
              <a:gd name="connsiteX62" fmla="*/ 2673927 w 5458691"/>
              <a:gd name="connsiteY62" fmla="*/ 124691 h 2895638"/>
              <a:gd name="connsiteX63" fmla="*/ 2770909 w 5458691"/>
              <a:gd name="connsiteY63" fmla="*/ 110836 h 2895638"/>
              <a:gd name="connsiteX64" fmla="*/ 2867891 w 5458691"/>
              <a:gd name="connsiteY64" fmla="*/ 83127 h 2895638"/>
              <a:gd name="connsiteX65" fmla="*/ 3061854 w 5458691"/>
              <a:gd name="connsiteY65" fmla="*/ 55418 h 2895638"/>
              <a:gd name="connsiteX66" fmla="*/ 3158836 w 5458691"/>
              <a:gd name="connsiteY66" fmla="*/ 27709 h 2895638"/>
              <a:gd name="connsiteX67" fmla="*/ 3408218 w 5458691"/>
              <a:gd name="connsiteY67" fmla="*/ 0 h 2895638"/>
              <a:gd name="connsiteX68" fmla="*/ 4031673 w 5458691"/>
              <a:gd name="connsiteY68" fmla="*/ 13854 h 2895638"/>
              <a:gd name="connsiteX69" fmla="*/ 4073236 w 5458691"/>
              <a:gd name="connsiteY69" fmla="*/ 27709 h 2895638"/>
              <a:gd name="connsiteX70" fmla="*/ 4211782 w 5458691"/>
              <a:gd name="connsiteY70" fmla="*/ 55418 h 2895638"/>
              <a:gd name="connsiteX71" fmla="*/ 4322618 w 5458691"/>
              <a:gd name="connsiteY71" fmla="*/ 83127 h 2895638"/>
              <a:gd name="connsiteX72" fmla="*/ 4544291 w 5458691"/>
              <a:gd name="connsiteY72" fmla="*/ 110836 h 2895638"/>
              <a:gd name="connsiteX73" fmla="*/ 4668982 w 5458691"/>
              <a:gd name="connsiteY73" fmla="*/ 152400 h 2895638"/>
              <a:gd name="connsiteX74" fmla="*/ 4779818 w 5458691"/>
              <a:gd name="connsiteY74" fmla="*/ 235527 h 2895638"/>
              <a:gd name="connsiteX75" fmla="*/ 4959927 w 5458691"/>
              <a:gd name="connsiteY75" fmla="*/ 401782 h 2895638"/>
              <a:gd name="connsiteX76" fmla="*/ 5015345 w 5458691"/>
              <a:gd name="connsiteY76" fmla="*/ 457200 h 2895638"/>
              <a:gd name="connsiteX77" fmla="*/ 5098473 w 5458691"/>
              <a:gd name="connsiteY77" fmla="*/ 609600 h 2895638"/>
              <a:gd name="connsiteX78" fmla="*/ 5126182 w 5458691"/>
              <a:gd name="connsiteY78" fmla="*/ 651163 h 2895638"/>
              <a:gd name="connsiteX79" fmla="*/ 5181600 w 5458691"/>
              <a:gd name="connsiteY79" fmla="*/ 775854 h 2895638"/>
              <a:gd name="connsiteX80" fmla="*/ 5223164 w 5458691"/>
              <a:gd name="connsiteY80" fmla="*/ 858982 h 2895638"/>
              <a:gd name="connsiteX81" fmla="*/ 5250873 w 5458691"/>
              <a:gd name="connsiteY81" fmla="*/ 955963 h 2895638"/>
              <a:gd name="connsiteX82" fmla="*/ 5306291 w 5458691"/>
              <a:gd name="connsiteY82" fmla="*/ 1066800 h 2895638"/>
              <a:gd name="connsiteX83" fmla="*/ 5334000 w 5458691"/>
              <a:gd name="connsiteY83" fmla="*/ 1122218 h 2895638"/>
              <a:gd name="connsiteX84" fmla="*/ 5389418 w 5458691"/>
              <a:gd name="connsiteY84" fmla="*/ 1260763 h 2895638"/>
              <a:gd name="connsiteX85" fmla="*/ 5430982 w 5458691"/>
              <a:gd name="connsiteY85" fmla="*/ 1371600 h 2895638"/>
              <a:gd name="connsiteX86" fmla="*/ 5444836 w 5458691"/>
              <a:gd name="connsiteY86" fmla="*/ 1440873 h 2895638"/>
              <a:gd name="connsiteX87" fmla="*/ 5458691 w 5458691"/>
              <a:gd name="connsiteY87" fmla="*/ 1482436 h 2895638"/>
              <a:gd name="connsiteX88" fmla="*/ 5444836 w 5458691"/>
              <a:gd name="connsiteY88" fmla="*/ 1759527 h 2895638"/>
              <a:gd name="connsiteX89" fmla="*/ 5417127 w 5458691"/>
              <a:gd name="connsiteY89" fmla="*/ 1828800 h 2895638"/>
              <a:gd name="connsiteX90" fmla="*/ 5403273 w 5458691"/>
              <a:gd name="connsiteY90" fmla="*/ 1870363 h 2895638"/>
              <a:gd name="connsiteX91" fmla="*/ 5375564 w 5458691"/>
              <a:gd name="connsiteY91" fmla="*/ 1898073 h 2895638"/>
              <a:gd name="connsiteX92" fmla="*/ 5320145 w 5458691"/>
              <a:gd name="connsiteY92" fmla="*/ 1981200 h 2895638"/>
              <a:gd name="connsiteX93" fmla="*/ 5278582 w 5458691"/>
              <a:gd name="connsiteY93" fmla="*/ 2022763 h 2895638"/>
              <a:gd name="connsiteX94" fmla="*/ 5167745 w 5458691"/>
              <a:gd name="connsiteY94" fmla="*/ 2147454 h 2895638"/>
              <a:gd name="connsiteX95" fmla="*/ 5112327 w 5458691"/>
              <a:gd name="connsiteY95" fmla="*/ 2189018 h 2895638"/>
              <a:gd name="connsiteX96" fmla="*/ 5029200 w 5458691"/>
              <a:gd name="connsiteY96" fmla="*/ 2286000 h 2895638"/>
              <a:gd name="connsiteX97" fmla="*/ 4973782 w 5458691"/>
              <a:gd name="connsiteY97" fmla="*/ 2327563 h 2895638"/>
              <a:gd name="connsiteX98" fmla="*/ 4862945 w 5458691"/>
              <a:gd name="connsiteY98" fmla="*/ 2424545 h 2895638"/>
              <a:gd name="connsiteX99" fmla="*/ 4793673 w 5458691"/>
              <a:gd name="connsiteY99" fmla="*/ 2466109 h 2895638"/>
              <a:gd name="connsiteX100" fmla="*/ 4585854 w 5458691"/>
              <a:gd name="connsiteY100" fmla="*/ 2590800 h 2895638"/>
              <a:gd name="connsiteX101" fmla="*/ 4447309 w 5458691"/>
              <a:gd name="connsiteY101" fmla="*/ 2673927 h 2895638"/>
              <a:gd name="connsiteX102" fmla="*/ 4391891 w 5458691"/>
              <a:gd name="connsiteY102" fmla="*/ 2687782 h 2895638"/>
              <a:gd name="connsiteX103" fmla="*/ 4239491 w 5458691"/>
              <a:gd name="connsiteY103" fmla="*/ 2770909 h 2895638"/>
              <a:gd name="connsiteX104" fmla="*/ 4073236 w 5458691"/>
              <a:gd name="connsiteY104" fmla="*/ 2840182 h 2895638"/>
              <a:gd name="connsiteX105" fmla="*/ 3893127 w 5458691"/>
              <a:gd name="connsiteY105" fmla="*/ 2895600 h 2895638"/>
              <a:gd name="connsiteX106" fmla="*/ 3574473 w 5458691"/>
              <a:gd name="connsiteY106" fmla="*/ 2895600 h 2895638"/>
              <a:gd name="connsiteX107" fmla="*/ 3643745 w 5458691"/>
              <a:gd name="connsiteY107" fmla="*/ 2881745 h 289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458691" h="2895638">
                <a:moveTo>
                  <a:pt x="3643745" y="2881745"/>
                </a:moveTo>
                <a:lnTo>
                  <a:pt x="3643745" y="2881745"/>
                </a:lnTo>
                <a:cubicBezTo>
                  <a:pt x="3592945" y="2886363"/>
                  <a:pt x="3542349" y="2896339"/>
                  <a:pt x="3491345" y="2895600"/>
                </a:cubicBezTo>
                <a:cubicBezTo>
                  <a:pt x="2768953" y="2885131"/>
                  <a:pt x="2940698" y="2910045"/>
                  <a:pt x="2604654" y="2854036"/>
                </a:cubicBezTo>
                <a:cubicBezTo>
                  <a:pt x="2581563" y="2844800"/>
                  <a:pt x="2558834" y="2834604"/>
                  <a:pt x="2535382" y="2826327"/>
                </a:cubicBezTo>
                <a:cubicBezTo>
                  <a:pt x="2480296" y="2806885"/>
                  <a:pt x="2423365" y="2792604"/>
                  <a:pt x="2369127" y="2770909"/>
                </a:cubicBezTo>
                <a:cubicBezTo>
                  <a:pt x="2346036" y="2761673"/>
                  <a:pt x="2323226" y="2751699"/>
                  <a:pt x="2299854" y="2743200"/>
                </a:cubicBezTo>
                <a:cubicBezTo>
                  <a:pt x="2272405" y="2733218"/>
                  <a:pt x="2244811" y="2723515"/>
                  <a:pt x="2216727" y="2715491"/>
                </a:cubicBezTo>
                <a:cubicBezTo>
                  <a:pt x="2180110" y="2705029"/>
                  <a:pt x="2105891" y="2687782"/>
                  <a:pt x="2105891" y="2687782"/>
                </a:cubicBezTo>
                <a:cubicBezTo>
                  <a:pt x="2082800" y="2673927"/>
                  <a:pt x="2060704" y="2658261"/>
                  <a:pt x="2036618" y="2646218"/>
                </a:cubicBezTo>
                <a:cubicBezTo>
                  <a:pt x="2023556" y="2639687"/>
                  <a:pt x="2008116" y="2638894"/>
                  <a:pt x="1995054" y="2632363"/>
                </a:cubicBezTo>
                <a:cubicBezTo>
                  <a:pt x="1970969" y="2620320"/>
                  <a:pt x="1949321" y="2603877"/>
                  <a:pt x="1925782" y="2590800"/>
                </a:cubicBezTo>
                <a:cubicBezTo>
                  <a:pt x="1881953" y="2566451"/>
                  <a:pt x="1850838" y="2560181"/>
                  <a:pt x="1814945" y="2521527"/>
                </a:cubicBezTo>
                <a:cubicBezTo>
                  <a:pt x="1770282" y="2473429"/>
                  <a:pt x="1690254" y="2369127"/>
                  <a:pt x="1690254" y="2369127"/>
                </a:cubicBezTo>
                <a:cubicBezTo>
                  <a:pt x="1685636" y="2350654"/>
                  <a:pt x="1683901" y="2331211"/>
                  <a:pt x="1676400" y="2313709"/>
                </a:cubicBezTo>
                <a:cubicBezTo>
                  <a:pt x="1669841" y="2298404"/>
                  <a:pt x="1656952" y="2286602"/>
                  <a:pt x="1648691" y="2272145"/>
                </a:cubicBezTo>
                <a:cubicBezTo>
                  <a:pt x="1638444" y="2254213"/>
                  <a:pt x="1629118" y="2235710"/>
                  <a:pt x="1620982" y="2216727"/>
                </a:cubicBezTo>
                <a:cubicBezTo>
                  <a:pt x="1615229" y="2203304"/>
                  <a:pt x="1612255" y="2188837"/>
                  <a:pt x="1607127" y="2175163"/>
                </a:cubicBezTo>
                <a:cubicBezTo>
                  <a:pt x="1598395" y="2151877"/>
                  <a:pt x="1588150" y="2129177"/>
                  <a:pt x="1579418" y="2105891"/>
                </a:cubicBezTo>
                <a:cubicBezTo>
                  <a:pt x="1562376" y="2060444"/>
                  <a:pt x="1571297" y="2062894"/>
                  <a:pt x="1537854" y="2022763"/>
                </a:cubicBezTo>
                <a:cubicBezTo>
                  <a:pt x="1525311" y="2007711"/>
                  <a:pt x="1513418" y="1990715"/>
                  <a:pt x="1496291" y="1981200"/>
                </a:cubicBezTo>
                <a:cubicBezTo>
                  <a:pt x="1470759" y="1967015"/>
                  <a:pt x="1413164" y="1953491"/>
                  <a:pt x="1413164" y="1953491"/>
                </a:cubicBezTo>
                <a:cubicBezTo>
                  <a:pt x="1321366" y="1892293"/>
                  <a:pt x="1426922" y="1953469"/>
                  <a:pt x="1246909" y="1911927"/>
                </a:cubicBezTo>
                <a:cubicBezTo>
                  <a:pt x="1226785" y="1907283"/>
                  <a:pt x="1211084" y="1890749"/>
                  <a:pt x="1191491" y="1884218"/>
                </a:cubicBezTo>
                <a:cubicBezTo>
                  <a:pt x="1169151" y="1876771"/>
                  <a:pt x="1145309" y="1874981"/>
                  <a:pt x="1122218" y="1870363"/>
                </a:cubicBezTo>
                <a:cubicBezTo>
                  <a:pt x="1066800" y="1847272"/>
                  <a:pt x="1009662" y="1827940"/>
                  <a:pt x="955964" y="1801091"/>
                </a:cubicBezTo>
                <a:cubicBezTo>
                  <a:pt x="928255" y="1787236"/>
                  <a:pt x="900033" y="1774362"/>
                  <a:pt x="872836" y="1759527"/>
                </a:cubicBezTo>
                <a:cubicBezTo>
                  <a:pt x="849196" y="1746632"/>
                  <a:pt x="828079" y="1729106"/>
                  <a:pt x="803564" y="1717963"/>
                </a:cubicBezTo>
                <a:cubicBezTo>
                  <a:pt x="776974" y="1705877"/>
                  <a:pt x="747555" y="1701102"/>
                  <a:pt x="720436" y="1690254"/>
                </a:cubicBezTo>
                <a:cubicBezTo>
                  <a:pt x="627368" y="1653027"/>
                  <a:pt x="700544" y="1674033"/>
                  <a:pt x="609600" y="1620982"/>
                </a:cubicBezTo>
                <a:cubicBezTo>
                  <a:pt x="573921" y="1600169"/>
                  <a:pt x="536893" y="1581450"/>
                  <a:pt x="498764" y="1565563"/>
                </a:cubicBezTo>
                <a:cubicBezTo>
                  <a:pt x="481187" y="1558239"/>
                  <a:pt x="461409" y="1557730"/>
                  <a:pt x="443345" y="1551709"/>
                </a:cubicBezTo>
                <a:cubicBezTo>
                  <a:pt x="215926" y="1475904"/>
                  <a:pt x="511729" y="1568694"/>
                  <a:pt x="318654" y="1496291"/>
                </a:cubicBezTo>
                <a:cubicBezTo>
                  <a:pt x="300825" y="1489605"/>
                  <a:pt x="281545" y="1487667"/>
                  <a:pt x="263236" y="1482436"/>
                </a:cubicBezTo>
                <a:cubicBezTo>
                  <a:pt x="124114" y="1442687"/>
                  <a:pt x="339492" y="1498037"/>
                  <a:pt x="166254" y="1454727"/>
                </a:cubicBezTo>
                <a:cubicBezTo>
                  <a:pt x="152400" y="1440872"/>
                  <a:pt x="139743" y="1425706"/>
                  <a:pt x="124691" y="1413163"/>
                </a:cubicBezTo>
                <a:cubicBezTo>
                  <a:pt x="8951" y="1316712"/>
                  <a:pt x="162999" y="1465326"/>
                  <a:pt x="41564" y="1343891"/>
                </a:cubicBezTo>
                <a:cubicBezTo>
                  <a:pt x="7833" y="1242699"/>
                  <a:pt x="20938" y="1289099"/>
                  <a:pt x="0" y="1205345"/>
                </a:cubicBezTo>
                <a:cubicBezTo>
                  <a:pt x="4618" y="1122218"/>
                  <a:pt x="-1039" y="1037876"/>
                  <a:pt x="13854" y="955963"/>
                </a:cubicBezTo>
                <a:cubicBezTo>
                  <a:pt x="21243" y="915323"/>
                  <a:pt x="84974" y="881149"/>
                  <a:pt x="110836" y="858982"/>
                </a:cubicBezTo>
                <a:cubicBezTo>
                  <a:pt x="125712" y="846231"/>
                  <a:pt x="137348" y="829961"/>
                  <a:pt x="152400" y="817418"/>
                </a:cubicBezTo>
                <a:cubicBezTo>
                  <a:pt x="165192" y="806758"/>
                  <a:pt x="180414" y="799387"/>
                  <a:pt x="193964" y="789709"/>
                </a:cubicBezTo>
                <a:cubicBezTo>
                  <a:pt x="337572" y="687132"/>
                  <a:pt x="141403" y="820130"/>
                  <a:pt x="332509" y="692727"/>
                </a:cubicBezTo>
                <a:cubicBezTo>
                  <a:pt x="378046" y="662369"/>
                  <a:pt x="365449" y="665502"/>
                  <a:pt x="415636" y="651163"/>
                </a:cubicBezTo>
                <a:cubicBezTo>
                  <a:pt x="433945" y="645932"/>
                  <a:pt x="452065" y="638716"/>
                  <a:pt x="471054" y="637309"/>
                </a:cubicBezTo>
                <a:cubicBezTo>
                  <a:pt x="577082" y="629455"/>
                  <a:pt x="683491" y="628072"/>
                  <a:pt x="789709" y="623454"/>
                </a:cubicBezTo>
                <a:lnTo>
                  <a:pt x="858982" y="609600"/>
                </a:lnTo>
                <a:cubicBezTo>
                  <a:pt x="886620" y="604575"/>
                  <a:pt x="914563" y="601254"/>
                  <a:pt x="942109" y="595745"/>
                </a:cubicBezTo>
                <a:cubicBezTo>
                  <a:pt x="960780" y="592011"/>
                  <a:pt x="978707" y="584786"/>
                  <a:pt x="997527" y="581891"/>
                </a:cubicBezTo>
                <a:cubicBezTo>
                  <a:pt x="1095665" y="566793"/>
                  <a:pt x="1204923" y="563459"/>
                  <a:pt x="1302327" y="554182"/>
                </a:cubicBezTo>
                <a:cubicBezTo>
                  <a:pt x="1339392" y="550652"/>
                  <a:pt x="1376116" y="544032"/>
                  <a:pt x="1413164" y="540327"/>
                </a:cubicBezTo>
                <a:cubicBezTo>
                  <a:pt x="1468498" y="534794"/>
                  <a:pt x="1524000" y="531091"/>
                  <a:pt x="1579418" y="526473"/>
                </a:cubicBezTo>
                <a:lnTo>
                  <a:pt x="1662545" y="498763"/>
                </a:lnTo>
                <a:cubicBezTo>
                  <a:pt x="1676400" y="494145"/>
                  <a:pt x="1689941" y="488451"/>
                  <a:pt x="1704109" y="484909"/>
                </a:cubicBezTo>
                <a:lnTo>
                  <a:pt x="1759527" y="471054"/>
                </a:lnTo>
                <a:cubicBezTo>
                  <a:pt x="1839403" y="417804"/>
                  <a:pt x="1762350" y="463906"/>
                  <a:pt x="1842654" y="429491"/>
                </a:cubicBezTo>
                <a:cubicBezTo>
                  <a:pt x="1861637" y="421355"/>
                  <a:pt x="1878897" y="409452"/>
                  <a:pt x="1898073" y="401782"/>
                </a:cubicBezTo>
                <a:cubicBezTo>
                  <a:pt x="1925192" y="390935"/>
                  <a:pt x="1953491" y="383309"/>
                  <a:pt x="1981200" y="374073"/>
                </a:cubicBezTo>
                <a:cubicBezTo>
                  <a:pt x="1995055" y="369455"/>
                  <a:pt x="2008596" y="363760"/>
                  <a:pt x="2022764" y="360218"/>
                </a:cubicBezTo>
                <a:cubicBezTo>
                  <a:pt x="2041237" y="355600"/>
                  <a:pt x="2059944" y="351835"/>
                  <a:pt x="2078182" y="346363"/>
                </a:cubicBezTo>
                <a:cubicBezTo>
                  <a:pt x="2218796" y="304178"/>
                  <a:pt x="2104331" y="330049"/>
                  <a:pt x="2230582" y="304800"/>
                </a:cubicBezTo>
                <a:cubicBezTo>
                  <a:pt x="2390468" y="198209"/>
                  <a:pt x="2246571" y="280679"/>
                  <a:pt x="2369127" y="235527"/>
                </a:cubicBezTo>
                <a:cubicBezTo>
                  <a:pt x="2483630" y="193341"/>
                  <a:pt x="2561324" y="148820"/>
                  <a:pt x="2673927" y="124691"/>
                </a:cubicBezTo>
                <a:cubicBezTo>
                  <a:pt x="2705858" y="117849"/>
                  <a:pt x="2738978" y="117678"/>
                  <a:pt x="2770909" y="110836"/>
                </a:cubicBezTo>
                <a:cubicBezTo>
                  <a:pt x="2803784" y="103791"/>
                  <a:pt x="2834864" y="89418"/>
                  <a:pt x="2867891" y="83127"/>
                </a:cubicBezTo>
                <a:cubicBezTo>
                  <a:pt x="2932048" y="70907"/>
                  <a:pt x="2999056" y="73360"/>
                  <a:pt x="3061854" y="55418"/>
                </a:cubicBezTo>
                <a:cubicBezTo>
                  <a:pt x="3094181" y="46182"/>
                  <a:pt x="3125961" y="34754"/>
                  <a:pt x="3158836" y="27709"/>
                </a:cubicBezTo>
                <a:cubicBezTo>
                  <a:pt x="3220939" y="14401"/>
                  <a:pt x="3356657" y="4687"/>
                  <a:pt x="3408218" y="0"/>
                </a:cubicBezTo>
                <a:lnTo>
                  <a:pt x="4031673" y="13854"/>
                </a:lnTo>
                <a:cubicBezTo>
                  <a:pt x="4046264" y="14462"/>
                  <a:pt x="4059006" y="24425"/>
                  <a:pt x="4073236" y="27709"/>
                </a:cubicBezTo>
                <a:cubicBezTo>
                  <a:pt x="4119126" y="38299"/>
                  <a:pt x="4166092" y="43995"/>
                  <a:pt x="4211782" y="55418"/>
                </a:cubicBezTo>
                <a:cubicBezTo>
                  <a:pt x="4248727" y="64654"/>
                  <a:pt x="4284769" y="78921"/>
                  <a:pt x="4322618" y="83127"/>
                </a:cubicBezTo>
                <a:cubicBezTo>
                  <a:pt x="4382097" y="89736"/>
                  <a:pt x="4482176" y="99542"/>
                  <a:pt x="4544291" y="110836"/>
                </a:cubicBezTo>
                <a:cubicBezTo>
                  <a:pt x="4578253" y="117011"/>
                  <a:pt x="4641566" y="135529"/>
                  <a:pt x="4668982" y="152400"/>
                </a:cubicBezTo>
                <a:cubicBezTo>
                  <a:pt x="4708313" y="176604"/>
                  <a:pt x="4743213" y="207370"/>
                  <a:pt x="4779818" y="235527"/>
                </a:cubicBezTo>
                <a:cubicBezTo>
                  <a:pt x="4875217" y="308911"/>
                  <a:pt x="4854107" y="295962"/>
                  <a:pt x="4959927" y="401782"/>
                </a:cubicBezTo>
                <a:cubicBezTo>
                  <a:pt x="4978400" y="420255"/>
                  <a:pt x="5003662" y="433834"/>
                  <a:pt x="5015345" y="457200"/>
                </a:cubicBezTo>
                <a:cubicBezTo>
                  <a:pt x="5050600" y="527710"/>
                  <a:pt x="5049222" y="527516"/>
                  <a:pt x="5098473" y="609600"/>
                </a:cubicBezTo>
                <a:cubicBezTo>
                  <a:pt x="5107040" y="623878"/>
                  <a:pt x="5116946" y="637309"/>
                  <a:pt x="5126182" y="651163"/>
                </a:cubicBezTo>
                <a:cubicBezTo>
                  <a:pt x="5157389" y="744789"/>
                  <a:pt x="5117474" y="631570"/>
                  <a:pt x="5181600" y="775854"/>
                </a:cubicBezTo>
                <a:cubicBezTo>
                  <a:pt x="5219841" y="861897"/>
                  <a:pt x="5165551" y="772564"/>
                  <a:pt x="5223164" y="858982"/>
                </a:cubicBezTo>
                <a:cubicBezTo>
                  <a:pt x="5229045" y="882505"/>
                  <a:pt x="5239828" y="931665"/>
                  <a:pt x="5250873" y="955963"/>
                </a:cubicBezTo>
                <a:cubicBezTo>
                  <a:pt x="5267966" y="993567"/>
                  <a:pt x="5287818" y="1029854"/>
                  <a:pt x="5306291" y="1066800"/>
                </a:cubicBezTo>
                <a:cubicBezTo>
                  <a:pt x="5315527" y="1085273"/>
                  <a:pt x="5326330" y="1103042"/>
                  <a:pt x="5334000" y="1122218"/>
                </a:cubicBezTo>
                <a:cubicBezTo>
                  <a:pt x="5352473" y="1168400"/>
                  <a:pt x="5379663" y="1211990"/>
                  <a:pt x="5389418" y="1260763"/>
                </a:cubicBezTo>
                <a:cubicBezTo>
                  <a:pt x="5406539" y="1346364"/>
                  <a:pt x="5390211" y="1310443"/>
                  <a:pt x="5430982" y="1371600"/>
                </a:cubicBezTo>
                <a:cubicBezTo>
                  <a:pt x="5435600" y="1394691"/>
                  <a:pt x="5439125" y="1418028"/>
                  <a:pt x="5444836" y="1440873"/>
                </a:cubicBezTo>
                <a:cubicBezTo>
                  <a:pt x="5448378" y="1455041"/>
                  <a:pt x="5458691" y="1467832"/>
                  <a:pt x="5458691" y="1482436"/>
                </a:cubicBezTo>
                <a:cubicBezTo>
                  <a:pt x="5458691" y="1574915"/>
                  <a:pt x="5455855" y="1667707"/>
                  <a:pt x="5444836" y="1759527"/>
                </a:cubicBezTo>
                <a:cubicBezTo>
                  <a:pt x="5441873" y="1784220"/>
                  <a:pt x="5425859" y="1805514"/>
                  <a:pt x="5417127" y="1828800"/>
                </a:cubicBezTo>
                <a:cubicBezTo>
                  <a:pt x="5411999" y="1842474"/>
                  <a:pt x="5410786" y="1857840"/>
                  <a:pt x="5403273" y="1870363"/>
                </a:cubicBezTo>
                <a:cubicBezTo>
                  <a:pt x="5396553" y="1881564"/>
                  <a:pt x="5383401" y="1887623"/>
                  <a:pt x="5375564" y="1898073"/>
                </a:cubicBezTo>
                <a:cubicBezTo>
                  <a:pt x="5355583" y="1924715"/>
                  <a:pt x="5343693" y="1957652"/>
                  <a:pt x="5320145" y="1981200"/>
                </a:cubicBezTo>
                <a:cubicBezTo>
                  <a:pt x="5306291" y="1995054"/>
                  <a:pt x="5291125" y="2007711"/>
                  <a:pt x="5278582" y="2022763"/>
                </a:cubicBezTo>
                <a:cubicBezTo>
                  <a:pt x="5218573" y="2094775"/>
                  <a:pt x="5287507" y="2057631"/>
                  <a:pt x="5167745" y="2147454"/>
                </a:cubicBezTo>
                <a:cubicBezTo>
                  <a:pt x="5149272" y="2161309"/>
                  <a:pt x="5128655" y="2172690"/>
                  <a:pt x="5112327" y="2189018"/>
                </a:cubicBezTo>
                <a:cubicBezTo>
                  <a:pt x="5002828" y="2298519"/>
                  <a:pt x="5134763" y="2195518"/>
                  <a:pt x="5029200" y="2286000"/>
                </a:cubicBezTo>
                <a:cubicBezTo>
                  <a:pt x="5011668" y="2301027"/>
                  <a:pt x="4991160" y="2312358"/>
                  <a:pt x="4973782" y="2327563"/>
                </a:cubicBezTo>
                <a:cubicBezTo>
                  <a:pt x="4893514" y="2397798"/>
                  <a:pt x="4946796" y="2368644"/>
                  <a:pt x="4862945" y="2424545"/>
                </a:cubicBezTo>
                <a:cubicBezTo>
                  <a:pt x="4840539" y="2439482"/>
                  <a:pt x="4815585" y="2450457"/>
                  <a:pt x="4793673" y="2466109"/>
                </a:cubicBezTo>
                <a:cubicBezTo>
                  <a:pt x="4621304" y="2589230"/>
                  <a:pt x="4732593" y="2541887"/>
                  <a:pt x="4585854" y="2590800"/>
                </a:cubicBezTo>
                <a:cubicBezTo>
                  <a:pt x="4527754" y="2634375"/>
                  <a:pt x="4521437" y="2644275"/>
                  <a:pt x="4447309" y="2673927"/>
                </a:cubicBezTo>
                <a:cubicBezTo>
                  <a:pt x="4429630" y="2680999"/>
                  <a:pt x="4410364" y="2683164"/>
                  <a:pt x="4391891" y="2687782"/>
                </a:cubicBezTo>
                <a:cubicBezTo>
                  <a:pt x="4299466" y="2757100"/>
                  <a:pt x="4371207" y="2710116"/>
                  <a:pt x="4239491" y="2770909"/>
                </a:cubicBezTo>
                <a:cubicBezTo>
                  <a:pt x="4050379" y="2858192"/>
                  <a:pt x="4261048" y="2771887"/>
                  <a:pt x="4073236" y="2840182"/>
                </a:cubicBezTo>
                <a:cubicBezTo>
                  <a:pt x="4018734" y="2860001"/>
                  <a:pt x="3951328" y="2895600"/>
                  <a:pt x="3893127" y="2895600"/>
                </a:cubicBezTo>
                <a:lnTo>
                  <a:pt x="3574473" y="2895600"/>
                </a:lnTo>
                <a:lnTo>
                  <a:pt x="3643745" y="2881745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A36904-9B98-91D0-A36E-FCDE01A6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Cut (Sets)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B37A8D-94FE-FDEE-1B0F-B2E8788E87EA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C16194FC-60C4-2F62-C06E-B09C67335658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A9F1248D-63B0-F172-A772-AD63EFE329C8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A9F1248D-63B0-F172-A772-AD63EFE32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8910FB1E-05FC-7241-4E4B-558262BD0CC5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8910FB1E-05FC-7241-4E4B-558262BD0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0F29FEB-6397-251E-38A3-C0B6DB6DCD5F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0F29FEB-6397-251E-38A3-C0B6DB6DC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951F1B0-F5B5-7388-3F78-E9CFB396EC3C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951F1B0-F5B5-7388-3F78-E9CFB396E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2D612F7-077A-B482-9F2C-BCAA83B5DB31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2D612F7-077A-B482-9F2C-BCAA83B5D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FA2CF7A-7E3A-A103-A629-7C386A22D9F0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FA2CF7A-7E3A-A103-A629-7C386A22D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58BF86-0295-5474-C7F4-054E762F9857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58BF86-0295-5474-C7F4-054E762F9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E4EE02-C49B-6E33-CAE3-73704935AD24}"/>
              </a:ext>
            </a:extLst>
          </p:cNvPr>
          <p:cNvCxnSpPr>
            <a:stCxn id="2" idx="6"/>
            <a:endCxn id="6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53102A-9EC9-028E-0A67-08F00DEDF5B6}"/>
              </a:ext>
            </a:extLst>
          </p:cNvPr>
          <p:cNvCxnSpPr>
            <a:cxnSpLocks/>
            <a:stCxn id="2" idx="5"/>
            <a:endCxn id="9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0A1ECB-5F1D-F608-9420-9995D7E580E8}"/>
              </a:ext>
            </a:extLst>
          </p:cNvPr>
          <p:cNvCxnSpPr>
            <a:cxnSpLocks/>
            <a:stCxn id="3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07F41F-B4D0-5DC0-44CA-E07146EF81B8}"/>
              </a:ext>
            </a:extLst>
          </p:cNvPr>
          <p:cNvCxnSpPr>
            <a:cxnSpLocks/>
            <a:stCxn id="7" idx="2"/>
            <a:endCxn id="3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09EADC-A646-FC92-1AE8-9A0066D87193}"/>
              </a:ext>
            </a:extLst>
          </p:cNvPr>
          <p:cNvCxnSpPr>
            <a:cxnSpLocks/>
            <a:stCxn id="9" idx="5"/>
            <a:endCxn id="7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C4BDDC-EB2C-CA3E-F9F0-3D3C6864F4C8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807663-E7AB-483C-BEE2-463130D72D11}"/>
              </a:ext>
            </a:extLst>
          </p:cNvPr>
          <p:cNvCxnSpPr>
            <a:cxnSpLocks/>
            <a:stCxn id="9" idx="7"/>
            <a:endCxn id="8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35A9A5-3BDC-B991-AAC4-68162AC892AA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0567BC-462A-B84C-E535-6A9011E06826}"/>
              </a:ext>
            </a:extLst>
          </p:cNvPr>
          <p:cNvCxnSpPr>
            <a:cxnSpLocks/>
            <a:stCxn id="7" idx="7"/>
            <a:endCxn id="10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D6D717-05AF-1604-5840-5DE1AB2DDFAC}"/>
              </a:ext>
            </a:extLst>
          </p:cNvPr>
          <p:cNvCxnSpPr>
            <a:cxnSpLocks/>
            <a:stCxn id="6" idx="6"/>
            <a:endCxn id="10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C5E15A7-FB05-6F71-5E94-E1D11503D3E4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C5E15A7-FB05-6F71-5E94-E1D11503D3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FC5146-5A4A-A1B1-281B-F042A48E8C8E}"/>
              </a:ext>
            </a:extLst>
          </p:cNvPr>
          <p:cNvCxnSpPr>
            <a:cxnSpLocks/>
            <a:stCxn id="21" idx="2"/>
            <a:endCxn id="3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2096D2-6F93-7DE4-6322-1C223F1853B3}"/>
              </a:ext>
            </a:extLst>
          </p:cNvPr>
          <p:cNvCxnSpPr>
            <a:cxnSpLocks/>
            <a:stCxn id="21" idx="7"/>
            <a:endCxn id="7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62FF106-0E25-F039-8D7F-7D803A8D30E5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62FF106-0E25-F039-8D7F-7D803A8D3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0EF8EF-8872-32A9-CD0C-D82B3A32038D}"/>
              </a:ext>
            </a:extLst>
          </p:cNvPr>
          <p:cNvCxnSpPr>
            <a:cxnSpLocks/>
            <a:stCxn id="6" idx="7"/>
            <a:endCxn id="24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22819EA-D740-FA21-DD3A-407005C50B4C}"/>
              </a:ext>
            </a:extLst>
          </p:cNvPr>
          <p:cNvCxnSpPr>
            <a:cxnSpLocks/>
            <a:stCxn id="24" idx="6"/>
            <a:endCxn id="8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BB6694-34C6-E469-1843-A8CFD3985162}"/>
              </a:ext>
            </a:extLst>
          </p:cNvPr>
          <p:cNvCxnSpPr>
            <a:cxnSpLocks/>
            <a:stCxn id="9" idx="3"/>
            <a:endCxn id="3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BF669F4-E74E-0B37-3BD9-7E026A78D2A4}"/>
                  </a:ext>
                </a:extLst>
              </p:cNvPr>
              <p:cNvSpPr txBox="1"/>
              <p:nvPr/>
            </p:nvSpPr>
            <p:spPr>
              <a:xfrm>
                <a:off x="5858873" y="4580406"/>
                <a:ext cx="596654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Def</a:t>
                </a:r>
                <a:r>
                  <a:rPr lang="en-US" sz="2800" dirty="0"/>
                  <a:t>: A </a:t>
                </a:r>
                <a:r>
                  <a:rPr lang="en-US" sz="2800" b="1" i="1" dirty="0"/>
                  <a:t>cut</a:t>
                </a:r>
                <a:r>
                  <a:rPr lang="en-US" sz="2800" dirty="0"/>
                  <a:t> of a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a partitioning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into two sets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sz="2800" b="0" i="1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/>
                  <a:t>. The </a:t>
                </a:r>
                <a:r>
                  <a:rPr lang="en-US" sz="2800" b="1" i="1" dirty="0" err="1"/>
                  <a:t>cutset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/>
                  <a:t> is the set of edges with exactly on endpoint in S.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BF669F4-E74E-0B37-3BD9-7E026A78D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873" y="4580406"/>
                <a:ext cx="5966543" cy="1815882"/>
              </a:xfrm>
              <a:prstGeom prst="rect">
                <a:avLst/>
              </a:prstGeom>
              <a:blipFill>
                <a:blip r:embed="rId12"/>
                <a:stretch>
                  <a:fillRect l="-2123" t="-3472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55453F96-30FA-166E-F10F-4A875FCCF46F}"/>
              </a:ext>
            </a:extLst>
          </p:cNvPr>
          <p:cNvSpPr/>
          <p:nvPr/>
        </p:nvSpPr>
        <p:spPr>
          <a:xfrm>
            <a:off x="9034761" y="1903210"/>
            <a:ext cx="2561635" cy="6552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5B3EA1-8B16-E233-0C64-2BAEDAB4B3DB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Cut Set of 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EB9E06-690B-3D20-5757-594BCF6F64CF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F2C524-B35E-B440-9DBC-45F25B87927A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71F72E-FC5D-B3ED-8CD5-CE5F65357542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9B18CF-638B-29FF-FF80-A75553411380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FA2F61-5FEB-2446-1AA6-7C1F496659D0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792C96-E807-2C88-8F86-E913F16347B7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15C4F5-8E28-067B-A224-DA1B513D0912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8B0DB2-0402-241D-8262-CB97A8AA7CCC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268195-D511-6790-D433-23EC8FF9D54A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8A9A83-B84F-5D95-E590-AAFBB3B47A86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176E12-777B-5240-0572-EFA1CA50A017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A2BD5CE-BFF9-F461-40FD-ED3004BD614D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10096C-6B58-7401-352A-1D1E2DFEA671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859D97-C498-9DF6-8E96-794759A6C41D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2B7F45-8154-0FB3-3131-FDC5435B5565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81131D-B682-078A-4503-1D104F69B7C8}"/>
              </a:ext>
            </a:extLst>
          </p:cNvPr>
          <p:cNvSpPr txBox="1"/>
          <p:nvPr/>
        </p:nvSpPr>
        <p:spPr>
          <a:xfrm>
            <a:off x="7191578" y="541722"/>
            <a:ext cx="445956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53507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1D583-0D74-EB93-014C-5CEC75E22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>
            <a:extLst>
              <a:ext uri="{FF2B5EF4-FFF2-40B4-BE49-F238E27FC236}">
                <a16:creationId xmlns:a16="http://schemas.microsoft.com/office/drawing/2014/main" id="{FCD50C62-3F76-A8FF-AF62-AB5EA34B5488}"/>
              </a:ext>
            </a:extLst>
          </p:cNvPr>
          <p:cNvSpPr/>
          <p:nvPr/>
        </p:nvSpPr>
        <p:spPr>
          <a:xfrm>
            <a:off x="3325092" y="1188053"/>
            <a:ext cx="5443788" cy="3189337"/>
          </a:xfrm>
          <a:custGeom>
            <a:avLst/>
            <a:gdLst>
              <a:gd name="connsiteX0" fmla="*/ 3643745 w 5458691"/>
              <a:gd name="connsiteY0" fmla="*/ 2881745 h 2895638"/>
              <a:gd name="connsiteX1" fmla="*/ 3643745 w 5458691"/>
              <a:gd name="connsiteY1" fmla="*/ 2881745 h 2895638"/>
              <a:gd name="connsiteX2" fmla="*/ 3491345 w 5458691"/>
              <a:gd name="connsiteY2" fmla="*/ 2895600 h 2895638"/>
              <a:gd name="connsiteX3" fmla="*/ 2604654 w 5458691"/>
              <a:gd name="connsiteY3" fmla="*/ 2854036 h 2895638"/>
              <a:gd name="connsiteX4" fmla="*/ 2535382 w 5458691"/>
              <a:gd name="connsiteY4" fmla="*/ 2826327 h 2895638"/>
              <a:gd name="connsiteX5" fmla="*/ 2369127 w 5458691"/>
              <a:gd name="connsiteY5" fmla="*/ 2770909 h 2895638"/>
              <a:gd name="connsiteX6" fmla="*/ 2299854 w 5458691"/>
              <a:gd name="connsiteY6" fmla="*/ 2743200 h 2895638"/>
              <a:gd name="connsiteX7" fmla="*/ 2216727 w 5458691"/>
              <a:gd name="connsiteY7" fmla="*/ 2715491 h 2895638"/>
              <a:gd name="connsiteX8" fmla="*/ 2105891 w 5458691"/>
              <a:gd name="connsiteY8" fmla="*/ 2687782 h 2895638"/>
              <a:gd name="connsiteX9" fmla="*/ 2036618 w 5458691"/>
              <a:gd name="connsiteY9" fmla="*/ 2646218 h 2895638"/>
              <a:gd name="connsiteX10" fmla="*/ 1995054 w 5458691"/>
              <a:gd name="connsiteY10" fmla="*/ 2632363 h 2895638"/>
              <a:gd name="connsiteX11" fmla="*/ 1925782 w 5458691"/>
              <a:gd name="connsiteY11" fmla="*/ 2590800 h 2895638"/>
              <a:gd name="connsiteX12" fmla="*/ 1814945 w 5458691"/>
              <a:gd name="connsiteY12" fmla="*/ 2521527 h 2895638"/>
              <a:gd name="connsiteX13" fmla="*/ 1690254 w 5458691"/>
              <a:gd name="connsiteY13" fmla="*/ 2369127 h 2895638"/>
              <a:gd name="connsiteX14" fmla="*/ 1676400 w 5458691"/>
              <a:gd name="connsiteY14" fmla="*/ 2313709 h 2895638"/>
              <a:gd name="connsiteX15" fmla="*/ 1648691 w 5458691"/>
              <a:gd name="connsiteY15" fmla="*/ 2272145 h 2895638"/>
              <a:gd name="connsiteX16" fmla="*/ 1620982 w 5458691"/>
              <a:gd name="connsiteY16" fmla="*/ 2216727 h 2895638"/>
              <a:gd name="connsiteX17" fmla="*/ 1607127 w 5458691"/>
              <a:gd name="connsiteY17" fmla="*/ 2175163 h 2895638"/>
              <a:gd name="connsiteX18" fmla="*/ 1579418 w 5458691"/>
              <a:gd name="connsiteY18" fmla="*/ 2105891 h 2895638"/>
              <a:gd name="connsiteX19" fmla="*/ 1537854 w 5458691"/>
              <a:gd name="connsiteY19" fmla="*/ 2022763 h 2895638"/>
              <a:gd name="connsiteX20" fmla="*/ 1496291 w 5458691"/>
              <a:gd name="connsiteY20" fmla="*/ 1981200 h 2895638"/>
              <a:gd name="connsiteX21" fmla="*/ 1413164 w 5458691"/>
              <a:gd name="connsiteY21" fmla="*/ 1953491 h 2895638"/>
              <a:gd name="connsiteX22" fmla="*/ 1246909 w 5458691"/>
              <a:gd name="connsiteY22" fmla="*/ 1911927 h 2895638"/>
              <a:gd name="connsiteX23" fmla="*/ 1191491 w 5458691"/>
              <a:gd name="connsiteY23" fmla="*/ 1884218 h 2895638"/>
              <a:gd name="connsiteX24" fmla="*/ 1122218 w 5458691"/>
              <a:gd name="connsiteY24" fmla="*/ 1870363 h 2895638"/>
              <a:gd name="connsiteX25" fmla="*/ 955964 w 5458691"/>
              <a:gd name="connsiteY25" fmla="*/ 1801091 h 2895638"/>
              <a:gd name="connsiteX26" fmla="*/ 872836 w 5458691"/>
              <a:gd name="connsiteY26" fmla="*/ 1759527 h 2895638"/>
              <a:gd name="connsiteX27" fmla="*/ 803564 w 5458691"/>
              <a:gd name="connsiteY27" fmla="*/ 1717963 h 2895638"/>
              <a:gd name="connsiteX28" fmla="*/ 720436 w 5458691"/>
              <a:gd name="connsiteY28" fmla="*/ 1690254 h 2895638"/>
              <a:gd name="connsiteX29" fmla="*/ 609600 w 5458691"/>
              <a:gd name="connsiteY29" fmla="*/ 1620982 h 2895638"/>
              <a:gd name="connsiteX30" fmla="*/ 498764 w 5458691"/>
              <a:gd name="connsiteY30" fmla="*/ 1565563 h 2895638"/>
              <a:gd name="connsiteX31" fmla="*/ 443345 w 5458691"/>
              <a:gd name="connsiteY31" fmla="*/ 1551709 h 2895638"/>
              <a:gd name="connsiteX32" fmla="*/ 318654 w 5458691"/>
              <a:gd name="connsiteY32" fmla="*/ 1496291 h 2895638"/>
              <a:gd name="connsiteX33" fmla="*/ 263236 w 5458691"/>
              <a:gd name="connsiteY33" fmla="*/ 1482436 h 2895638"/>
              <a:gd name="connsiteX34" fmla="*/ 166254 w 5458691"/>
              <a:gd name="connsiteY34" fmla="*/ 1454727 h 2895638"/>
              <a:gd name="connsiteX35" fmla="*/ 124691 w 5458691"/>
              <a:gd name="connsiteY35" fmla="*/ 1413163 h 2895638"/>
              <a:gd name="connsiteX36" fmla="*/ 41564 w 5458691"/>
              <a:gd name="connsiteY36" fmla="*/ 1343891 h 2895638"/>
              <a:gd name="connsiteX37" fmla="*/ 0 w 5458691"/>
              <a:gd name="connsiteY37" fmla="*/ 1205345 h 2895638"/>
              <a:gd name="connsiteX38" fmla="*/ 13854 w 5458691"/>
              <a:gd name="connsiteY38" fmla="*/ 955963 h 2895638"/>
              <a:gd name="connsiteX39" fmla="*/ 110836 w 5458691"/>
              <a:gd name="connsiteY39" fmla="*/ 858982 h 2895638"/>
              <a:gd name="connsiteX40" fmla="*/ 152400 w 5458691"/>
              <a:gd name="connsiteY40" fmla="*/ 817418 h 2895638"/>
              <a:gd name="connsiteX41" fmla="*/ 193964 w 5458691"/>
              <a:gd name="connsiteY41" fmla="*/ 789709 h 2895638"/>
              <a:gd name="connsiteX42" fmla="*/ 332509 w 5458691"/>
              <a:gd name="connsiteY42" fmla="*/ 692727 h 2895638"/>
              <a:gd name="connsiteX43" fmla="*/ 415636 w 5458691"/>
              <a:gd name="connsiteY43" fmla="*/ 651163 h 2895638"/>
              <a:gd name="connsiteX44" fmla="*/ 471054 w 5458691"/>
              <a:gd name="connsiteY44" fmla="*/ 637309 h 2895638"/>
              <a:gd name="connsiteX45" fmla="*/ 789709 w 5458691"/>
              <a:gd name="connsiteY45" fmla="*/ 623454 h 2895638"/>
              <a:gd name="connsiteX46" fmla="*/ 858982 w 5458691"/>
              <a:gd name="connsiteY46" fmla="*/ 609600 h 2895638"/>
              <a:gd name="connsiteX47" fmla="*/ 942109 w 5458691"/>
              <a:gd name="connsiteY47" fmla="*/ 595745 h 2895638"/>
              <a:gd name="connsiteX48" fmla="*/ 997527 w 5458691"/>
              <a:gd name="connsiteY48" fmla="*/ 581891 h 2895638"/>
              <a:gd name="connsiteX49" fmla="*/ 1302327 w 5458691"/>
              <a:gd name="connsiteY49" fmla="*/ 554182 h 2895638"/>
              <a:gd name="connsiteX50" fmla="*/ 1413164 w 5458691"/>
              <a:gd name="connsiteY50" fmla="*/ 540327 h 2895638"/>
              <a:gd name="connsiteX51" fmla="*/ 1579418 w 5458691"/>
              <a:gd name="connsiteY51" fmla="*/ 526473 h 2895638"/>
              <a:gd name="connsiteX52" fmla="*/ 1662545 w 5458691"/>
              <a:gd name="connsiteY52" fmla="*/ 498763 h 2895638"/>
              <a:gd name="connsiteX53" fmla="*/ 1704109 w 5458691"/>
              <a:gd name="connsiteY53" fmla="*/ 484909 h 2895638"/>
              <a:gd name="connsiteX54" fmla="*/ 1759527 w 5458691"/>
              <a:gd name="connsiteY54" fmla="*/ 471054 h 2895638"/>
              <a:gd name="connsiteX55" fmla="*/ 1842654 w 5458691"/>
              <a:gd name="connsiteY55" fmla="*/ 429491 h 2895638"/>
              <a:gd name="connsiteX56" fmla="*/ 1898073 w 5458691"/>
              <a:gd name="connsiteY56" fmla="*/ 401782 h 2895638"/>
              <a:gd name="connsiteX57" fmla="*/ 1981200 w 5458691"/>
              <a:gd name="connsiteY57" fmla="*/ 374073 h 2895638"/>
              <a:gd name="connsiteX58" fmla="*/ 2022764 w 5458691"/>
              <a:gd name="connsiteY58" fmla="*/ 360218 h 2895638"/>
              <a:gd name="connsiteX59" fmla="*/ 2078182 w 5458691"/>
              <a:gd name="connsiteY59" fmla="*/ 346363 h 2895638"/>
              <a:gd name="connsiteX60" fmla="*/ 2230582 w 5458691"/>
              <a:gd name="connsiteY60" fmla="*/ 304800 h 2895638"/>
              <a:gd name="connsiteX61" fmla="*/ 2369127 w 5458691"/>
              <a:gd name="connsiteY61" fmla="*/ 235527 h 2895638"/>
              <a:gd name="connsiteX62" fmla="*/ 2673927 w 5458691"/>
              <a:gd name="connsiteY62" fmla="*/ 124691 h 2895638"/>
              <a:gd name="connsiteX63" fmla="*/ 2770909 w 5458691"/>
              <a:gd name="connsiteY63" fmla="*/ 110836 h 2895638"/>
              <a:gd name="connsiteX64" fmla="*/ 2867891 w 5458691"/>
              <a:gd name="connsiteY64" fmla="*/ 83127 h 2895638"/>
              <a:gd name="connsiteX65" fmla="*/ 3061854 w 5458691"/>
              <a:gd name="connsiteY65" fmla="*/ 55418 h 2895638"/>
              <a:gd name="connsiteX66" fmla="*/ 3158836 w 5458691"/>
              <a:gd name="connsiteY66" fmla="*/ 27709 h 2895638"/>
              <a:gd name="connsiteX67" fmla="*/ 3408218 w 5458691"/>
              <a:gd name="connsiteY67" fmla="*/ 0 h 2895638"/>
              <a:gd name="connsiteX68" fmla="*/ 4031673 w 5458691"/>
              <a:gd name="connsiteY68" fmla="*/ 13854 h 2895638"/>
              <a:gd name="connsiteX69" fmla="*/ 4073236 w 5458691"/>
              <a:gd name="connsiteY69" fmla="*/ 27709 h 2895638"/>
              <a:gd name="connsiteX70" fmla="*/ 4211782 w 5458691"/>
              <a:gd name="connsiteY70" fmla="*/ 55418 h 2895638"/>
              <a:gd name="connsiteX71" fmla="*/ 4322618 w 5458691"/>
              <a:gd name="connsiteY71" fmla="*/ 83127 h 2895638"/>
              <a:gd name="connsiteX72" fmla="*/ 4544291 w 5458691"/>
              <a:gd name="connsiteY72" fmla="*/ 110836 h 2895638"/>
              <a:gd name="connsiteX73" fmla="*/ 4668982 w 5458691"/>
              <a:gd name="connsiteY73" fmla="*/ 152400 h 2895638"/>
              <a:gd name="connsiteX74" fmla="*/ 4779818 w 5458691"/>
              <a:gd name="connsiteY74" fmla="*/ 235527 h 2895638"/>
              <a:gd name="connsiteX75" fmla="*/ 4959927 w 5458691"/>
              <a:gd name="connsiteY75" fmla="*/ 401782 h 2895638"/>
              <a:gd name="connsiteX76" fmla="*/ 5015345 w 5458691"/>
              <a:gd name="connsiteY76" fmla="*/ 457200 h 2895638"/>
              <a:gd name="connsiteX77" fmla="*/ 5098473 w 5458691"/>
              <a:gd name="connsiteY77" fmla="*/ 609600 h 2895638"/>
              <a:gd name="connsiteX78" fmla="*/ 5126182 w 5458691"/>
              <a:gd name="connsiteY78" fmla="*/ 651163 h 2895638"/>
              <a:gd name="connsiteX79" fmla="*/ 5181600 w 5458691"/>
              <a:gd name="connsiteY79" fmla="*/ 775854 h 2895638"/>
              <a:gd name="connsiteX80" fmla="*/ 5223164 w 5458691"/>
              <a:gd name="connsiteY80" fmla="*/ 858982 h 2895638"/>
              <a:gd name="connsiteX81" fmla="*/ 5250873 w 5458691"/>
              <a:gd name="connsiteY81" fmla="*/ 955963 h 2895638"/>
              <a:gd name="connsiteX82" fmla="*/ 5306291 w 5458691"/>
              <a:gd name="connsiteY82" fmla="*/ 1066800 h 2895638"/>
              <a:gd name="connsiteX83" fmla="*/ 5334000 w 5458691"/>
              <a:gd name="connsiteY83" fmla="*/ 1122218 h 2895638"/>
              <a:gd name="connsiteX84" fmla="*/ 5389418 w 5458691"/>
              <a:gd name="connsiteY84" fmla="*/ 1260763 h 2895638"/>
              <a:gd name="connsiteX85" fmla="*/ 5430982 w 5458691"/>
              <a:gd name="connsiteY85" fmla="*/ 1371600 h 2895638"/>
              <a:gd name="connsiteX86" fmla="*/ 5444836 w 5458691"/>
              <a:gd name="connsiteY86" fmla="*/ 1440873 h 2895638"/>
              <a:gd name="connsiteX87" fmla="*/ 5458691 w 5458691"/>
              <a:gd name="connsiteY87" fmla="*/ 1482436 h 2895638"/>
              <a:gd name="connsiteX88" fmla="*/ 5444836 w 5458691"/>
              <a:gd name="connsiteY88" fmla="*/ 1759527 h 2895638"/>
              <a:gd name="connsiteX89" fmla="*/ 5417127 w 5458691"/>
              <a:gd name="connsiteY89" fmla="*/ 1828800 h 2895638"/>
              <a:gd name="connsiteX90" fmla="*/ 5403273 w 5458691"/>
              <a:gd name="connsiteY90" fmla="*/ 1870363 h 2895638"/>
              <a:gd name="connsiteX91" fmla="*/ 5375564 w 5458691"/>
              <a:gd name="connsiteY91" fmla="*/ 1898073 h 2895638"/>
              <a:gd name="connsiteX92" fmla="*/ 5320145 w 5458691"/>
              <a:gd name="connsiteY92" fmla="*/ 1981200 h 2895638"/>
              <a:gd name="connsiteX93" fmla="*/ 5278582 w 5458691"/>
              <a:gd name="connsiteY93" fmla="*/ 2022763 h 2895638"/>
              <a:gd name="connsiteX94" fmla="*/ 5167745 w 5458691"/>
              <a:gd name="connsiteY94" fmla="*/ 2147454 h 2895638"/>
              <a:gd name="connsiteX95" fmla="*/ 5112327 w 5458691"/>
              <a:gd name="connsiteY95" fmla="*/ 2189018 h 2895638"/>
              <a:gd name="connsiteX96" fmla="*/ 5029200 w 5458691"/>
              <a:gd name="connsiteY96" fmla="*/ 2286000 h 2895638"/>
              <a:gd name="connsiteX97" fmla="*/ 4973782 w 5458691"/>
              <a:gd name="connsiteY97" fmla="*/ 2327563 h 2895638"/>
              <a:gd name="connsiteX98" fmla="*/ 4862945 w 5458691"/>
              <a:gd name="connsiteY98" fmla="*/ 2424545 h 2895638"/>
              <a:gd name="connsiteX99" fmla="*/ 4793673 w 5458691"/>
              <a:gd name="connsiteY99" fmla="*/ 2466109 h 2895638"/>
              <a:gd name="connsiteX100" fmla="*/ 4585854 w 5458691"/>
              <a:gd name="connsiteY100" fmla="*/ 2590800 h 2895638"/>
              <a:gd name="connsiteX101" fmla="*/ 4447309 w 5458691"/>
              <a:gd name="connsiteY101" fmla="*/ 2673927 h 2895638"/>
              <a:gd name="connsiteX102" fmla="*/ 4391891 w 5458691"/>
              <a:gd name="connsiteY102" fmla="*/ 2687782 h 2895638"/>
              <a:gd name="connsiteX103" fmla="*/ 4239491 w 5458691"/>
              <a:gd name="connsiteY103" fmla="*/ 2770909 h 2895638"/>
              <a:gd name="connsiteX104" fmla="*/ 4073236 w 5458691"/>
              <a:gd name="connsiteY104" fmla="*/ 2840182 h 2895638"/>
              <a:gd name="connsiteX105" fmla="*/ 3893127 w 5458691"/>
              <a:gd name="connsiteY105" fmla="*/ 2895600 h 2895638"/>
              <a:gd name="connsiteX106" fmla="*/ 3574473 w 5458691"/>
              <a:gd name="connsiteY106" fmla="*/ 2895600 h 2895638"/>
              <a:gd name="connsiteX107" fmla="*/ 3643745 w 5458691"/>
              <a:gd name="connsiteY107" fmla="*/ 2881745 h 289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458691" h="2895638">
                <a:moveTo>
                  <a:pt x="3643745" y="2881745"/>
                </a:moveTo>
                <a:lnTo>
                  <a:pt x="3643745" y="2881745"/>
                </a:lnTo>
                <a:cubicBezTo>
                  <a:pt x="3592945" y="2886363"/>
                  <a:pt x="3542349" y="2896339"/>
                  <a:pt x="3491345" y="2895600"/>
                </a:cubicBezTo>
                <a:cubicBezTo>
                  <a:pt x="2768953" y="2885131"/>
                  <a:pt x="2940698" y="2910045"/>
                  <a:pt x="2604654" y="2854036"/>
                </a:cubicBezTo>
                <a:cubicBezTo>
                  <a:pt x="2581563" y="2844800"/>
                  <a:pt x="2558834" y="2834604"/>
                  <a:pt x="2535382" y="2826327"/>
                </a:cubicBezTo>
                <a:cubicBezTo>
                  <a:pt x="2480296" y="2806885"/>
                  <a:pt x="2423365" y="2792604"/>
                  <a:pt x="2369127" y="2770909"/>
                </a:cubicBezTo>
                <a:cubicBezTo>
                  <a:pt x="2346036" y="2761673"/>
                  <a:pt x="2323226" y="2751699"/>
                  <a:pt x="2299854" y="2743200"/>
                </a:cubicBezTo>
                <a:cubicBezTo>
                  <a:pt x="2272405" y="2733218"/>
                  <a:pt x="2244811" y="2723515"/>
                  <a:pt x="2216727" y="2715491"/>
                </a:cubicBezTo>
                <a:cubicBezTo>
                  <a:pt x="2180110" y="2705029"/>
                  <a:pt x="2105891" y="2687782"/>
                  <a:pt x="2105891" y="2687782"/>
                </a:cubicBezTo>
                <a:cubicBezTo>
                  <a:pt x="2082800" y="2673927"/>
                  <a:pt x="2060704" y="2658261"/>
                  <a:pt x="2036618" y="2646218"/>
                </a:cubicBezTo>
                <a:cubicBezTo>
                  <a:pt x="2023556" y="2639687"/>
                  <a:pt x="2008116" y="2638894"/>
                  <a:pt x="1995054" y="2632363"/>
                </a:cubicBezTo>
                <a:cubicBezTo>
                  <a:pt x="1970969" y="2620320"/>
                  <a:pt x="1949321" y="2603877"/>
                  <a:pt x="1925782" y="2590800"/>
                </a:cubicBezTo>
                <a:cubicBezTo>
                  <a:pt x="1881953" y="2566451"/>
                  <a:pt x="1850838" y="2560181"/>
                  <a:pt x="1814945" y="2521527"/>
                </a:cubicBezTo>
                <a:cubicBezTo>
                  <a:pt x="1770282" y="2473429"/>
                  <a:pt x="1690254" y="2369127"/>
                  <a:pt x="1690254" y="2369127"/>
                </a:cubicBezTo>
                <a:cubicBezTo>
                  <a:pt x="1685636" y="2350654"/>
                  <a:pt x="1683901" y="2331211"/>
                  <a:pt x="1676400" y="2313709"/>
                </a:cubicBezTo>
                <a:cubicBezTo>
                  <a:pt x="1669841" y="2298404"/>
                  <a:pt x="1656952" y="2286602"/>
                  <a:pt x="1648691" y="2272145"/>
                </a:cubicBezTo>
                <a:cubicBezTo>
                  <a:pt x="1638444" y="2254213"/>
                  <a:pt x="1629118" y="2235710"/>
                  <a:pt x="1620982" y="2216727"/>
                </a:cubicBezTo>
                <a:cubicBezTo>
                  <a:pt x="1615229" y="2203304"/>
                  <a:pt x="1612255" y="2188837"/>
                  <a:pt x="1607127" y="2175163"/>
                </a:cubicBezTo>
                <a:cubicBezTo>
                  <a:pt x="1598395" y="2151877"/>
                  <a:pt x="1588150" y="2129177"/>
                  <a:pt x="1579418" y="2105891"/>
                </a:cubicBezTo>
                <a:cubicBezTo>
                  <a:pt x="1562376" y="2060444"/>
                  <a:pt x="1571297" y="2062894"/>
                  <a:pt x="1537854" y="2022763"/>
                </a:cubicBezTo>
                <a:cubicBezTo>
                  <a:pt x="1525311" y="2007711"/>
                  <a:pt x="1513418" y="1990715"/>
                  <a:pt x="1496291" y="1981200"/>
                </a:cubicBezTo>
                <a:cubicBezTo>
                  <a:pt x="1470759" y="1967015"/>
                  <a:pt x="1413164" y="1953491"/>
                  <a:pt x="1413164" y="1953491"/>
                </a:cubicBezTo>
                <a:cubicBezTo>
                  <a:pt x="1321366" y="1892293"/>
                  <a:pt x="1426922" y="1953469"/>
                  <a:pt x="1246909" y="1911927"/>
                </a:cubicBezTo>
                <a:cubicBezTo>
                  <a:pt x="1226785" y="1907283"/>
                  <a:pt x="1211084" y="1890749"/>
                  <a:pt x="1191491" y="1884218"/>
                </a:cubicBezTo>
                <a:cubicBezTo>
                  <a:pt x="1169151" y="1876771"/>
                  <a:pt x="1145309" y="1874981"/>
                  <a:pt x="1122218" y="1870363"/>
                </a:cubicBezTo>
                <a:cubicBezTo>
                  <a:pt x="1066800" y="1847272"/>
                  <a:pt x="1009662" y="1827940"/>
                  <a:pt x="955964" y="1801091"/>
                </a:cubicBezTo>
                <a:cubicBezTo>
                  <a:pt x="928255" y="1787236"/>
                  <a:pt x="900033" y="1774362"/>
                  <a:pt x="872836" y="1759527"/>
                </a:cubicBezTo>
                <a:cubicBezTo>
                  <a:pt x="849196" y="1746632"/>
                  <a:pt x="828079" y="1729106"/>
                  <a:pt x="803564" y="1717963"/>
                </a:cubicBezTo>
                <a:cubicBezTo>
                  <a:pt x="776974" y="1705877"/>
                  <a:pt x="747555" y="1701102"/>
                  <a:pt x="720436" y="1690254"/>
                </a:cubicBezTo>
                <a:cubicBezTo>
                  <a:pt x="627368" y="1653027"/>
                  <a:pt x="700544" y="1674033"/>
                  <a:pt x="609600" y="1620982"/>
                </a:cubicBezTo>
                <a:cubicBezTo>
                  <a:pt x="573921" y="1600169"/>
                  <a:pt x="536893" y="1581450"/>
                  <a:pt x="498764" y="1565563"/>
                </a:cubicBezTo>
                <a:cubicBezTo>
                  <a:pt x="481187" y="1558239"/>
                  <a:pt x="461409" y="1557730"/>
                  <a:pt x="443345" y="1551709"/>
                </a:cubicBezTo>
                <a:cubicBezTo>
                  <a:pt x="215926" y="1475904"/>
                  <a:pt x="511729" y="1568694"/>
                  <a:pt x="318654" y="1496291"/>
                </a:cubicBezTo>
                <a:cubicBezTo>
                  <a:pt x="300825" y="1489605"/>
                  <a:pt x="281545" y="1487667"/>
                  <a:pt x="263236" y="1482436"/>
                </a:cubicBezTo>
                <a:cubicBezTo>
                  <a:pt x="124114" y="1442687"/>
                  <a:pt x="339492" y="1498037"/>
                  <a:pt x="166254" y="1454727"/>
                </a:cubicBezTo>
                <a:cubicBezTo>
                  <a:pt x="152400" y="1440872"/>
                  <a:pt x="139743" y="1425706"/>
                  <a:pt x="124691" y="1413163"/>
                </a:cubicBezTo>
                <a:cubicBezTo>
                  <a:pt x="8951" y="1316712"/>
                  <a:pt x="162999" y="1465326"/>
                  <a:pt x="41564" y="1343891"/>
                </a:cubicBezTo>
                <a:cubicBezTo>
                  <a:pt x="7833" y="1242699"/>
                  <a:pt x="20938" y="1289099"/>
                  <a:pt x="0" y="1205345"/>
                </a:cubicBezTo>
                <a:cubicBezTo>
                  <a:pt x="4618" y="1122218"/>
                  <a:pt x="-1039" y="1037876"/>
                  <a:pt x="13854" y="955963"/>
                </a:cubicBezTo>
                <a:cubicBezTo>
                  <a:pt x="21243" y="915323"/>
                  <a:pt x="84974" y="881149"/>
                  <a:pt x="110836" y="858982"/>
                </a:cubicBezTo>
                <a:cubicBezTo>
                  <a:pt x="125712" y="846231"/>
                  <a:pt x="137348" y="829961"/>
                  <a:pt x="152400" y="817418"/>
                </a:cubicBezTo>
                <a:cubicBezTo>
                  <a:pt x="165192" y="806758"/>
                  <a:pt x="180414" y="799387"/>
                  <a:pt x="193964" y="789709"/>
                </a:cubicBezTo>
                <a:cubicBezTo>
                  <a:pt x="337572" y="687132"/>
                  <a:pt x="141403" y="820130"/>
                  <a:pt x="332509" y="692727"/>
                </a:cubicBezTo>
                <a:cubicBezTo>
                  <a:pt x="378046" y="662369"/>
                  <a:pt x="365449" y="665502"/>
                  <a:pt x="415636" y="651163"/>
                </a:cubicBezTo>
                <a:cubicBezTo>
                  <a:pt x="433945" y="645932"/>
                  <a:pt x="452065" y="638716"/>
                  <a:pt x="471054" y="637309"/>
                </a:cubicBezTo>
                <a:cubicBezTo>
                  <a:pt x="577082" y="629455"/>
                  <a:pt x="683491" y="628072"/>
                  <a:pt x="789709" y="623454"/>
                </a:cubicBezTo>
                <a:lnTo>
                  <a:pt x="858982" y="609600"/>
                </a:lnTo>
                <a:cubicBezTo>
                  <a:pt x="886620" y="604575"/>
                  <a:pt x="914563" y="601254"/>
                  <a:pt x="942109" y="595745"/>
                </a:cubicBezTo>
                <a:cubicBezTo>
                  <a:pt x="960780" y="592011"/>
                  <a:pt x="978707" y="584786"/>
                  <a:pt x="997527" y="581891"/>
                </a:cubicBezTo>
                <a:cubicBezTo>
                  <a:pt x="1095665" y="566793"/>
                  <a:pt x="1204923" y="563459"/>
                  <a:pt x="1302327" y="554182"/>
                </a:cubicBezTo>
                <a:cubicBezTo>
                  <a:pt x="1339392" y="550652"/>
                  <a:pt x="1376116" y="544032"/>
                  <a:pt x="1413164" y="540327"/>
                </a:cubicBezTo>
                <a:cubicBezTo>
                  <a:pt x="1468498" y="534794"/>
                  <a:pt x="1524000" y="531091"/>
                  <a:pt x="1579418" y="526473"/>
                </a:cubicBezTo>
                <a:lnTo>
                  <a:pt x="1662545" y="498763"/>
                </a:lnTo>
                <a:cubicBezTo>
                  <a:pt x="1676400" y="494145"/>
                  <a:pt x="1689941" y="488451"/>
                  <a:pt x="1704109" y="484909"/>
                </a:cubicBezTo>
                <a:lnTo>
                  <a:pt x="1759527" y="471054"/>
                </a:lnTo>
                <a:cubicBezTo>
                  <a:pt x="1839403" y="417804"/>
                  <a:pt x="1762350" y="463906"/>
                  <a:pt x="1842654" y="429491"/>
                </a:cubicBezTo>
                <a:cubicBezTo>
                  <a:pt x="1861637" y="421355"/>
                  <a:pt x="1878897" y="409452"/>
                  <a:pt x="1898073" y="401782"/>
                </a:cubicBezTo>
                <a:cubicBezTo>
                  <a:pt x="1925192" y="390935"/>
                  <a:pt x="1953491" y="383309"/>
                  <a:pt x="1981200" y="374073"/>
                </a:cubicBezTo>
                <a:cubicBezTo>
                  <a:pt x="1995055" y="369455"/>
                  <a:pt x="2008596" y="363760"/>
                  <a:pt x="2022764" y="360218"/>
                </a:cubicBezTo>
                <a:cubicBezTo>
                  <a:pt x="2041237" y="355600"/>
                  <a:pt x="2059944" y="351835"/>
                  <a:pt x="2078182" y="346363"/>
                </a:cubicBezTo>
                <a:cubicBezTo>
                  <a:pt x="2218796" y="304178"/>
                  <a:pt x="2104331" y="330049"/>
                  <a:pt x="2230582" y="304800"/>
                </a:cubicBezTo>
                <a:cubicBezTo>
                  <a:pt x="2390468" y="198209"/>
                  <a:pt x="2246571" y="280679"/>
                  <a:pt x="2369127" y="235527"/>
                </a:cubicBezTo>
                <a:cubicBezTo>
                  <a:pt x="2483630" y="193341"/>
                  <a:pt x="2561324" y="148820"/>
                  <a:pt x="2673927" y="124691"/>
                </a:cubicBezTo>
                <a:cubicBezTo>
                  <a:pt x="2705858" y="117849"/>
                  <a:pt x="2738978" y="117678"/>
                  <a:pt x="2770909" y="110836"/>
                </a:cubicBezTo>
                <a:cubicBezTo>
                  <a:pt x="2803784" y="103791"/>
                  <a:pt x="2834864" y="89418"/>
                  <a:pt x="2867891" y="83127"/>
                </a:cubicBezTo>
                <a:cubicBezTo>
                  <a:pt x="2932048" y="70907"/>
                  <a:pt x="2999056" y="73360"/>
                  <a:pt x="3061854" y="55418"/>
                </a:cubicBezTo>
                <a:cubicBezTo>
                  <a:pt x="3094181" y="46182"/>
                  <a:pt x="3125961" y="34754"/>
                  <a:pt x="3158836" y="27709"/>
                </a:cubicBezTo>
                <a:cubicBezTo>
                  <a:pt x="3220939" y="14401"/>
                  <a:pt x="3356657" y="4687"/>
                  <a:pt x="3408218" y="0"/>
                </a:cubicBezTo>
                <a:lnTo>
                  <a:pt x="4031673" y="13854"/>
                </a:lnTo>
                <a:cubicBezTo>
                  <a:pt x="4046264" y="14462"/>
                  <a:pt x="4059006" y="24425"/>
                  <a:pt x="4073236" y="27709"/>
                </a:cubicBezTo>
                <a:cubicBezTo>
                  <a:pt x="4119126" y="38299"/>
                  <a:pt x="4166092" y="43995"/>
                  <a:pt x="4211782" y="55418"/>
                </a:cubicBezTo>
                <a:cubicBezTo>
                  <a:pt x="4248727" y="64654"/>
                  <a:pt x="4284769" y="78921"/>
                  <a:pt x="4322618" y="83127"/>
                </a:cubicBezTo>
                <a:cubicBezTo>
                  <a:pt x="4382097" y="89736"/>
                  <a:pt x="4482176" y="99542"/>
                  <a:pt x="4544291" y="110836"/>
                </a:cubicBezTo>
                <a:cubicBezTo>
                  <a:pt x="4578253" y="117011"/>
                  <a:pt x="4641566" y="135529"/>
                  <a:pt x="4668982" y="152400"/>
                </a:cubicBezTo>
                <a:cubicBezTo>
                  <a:pt x="4708313" y="176604"/>
                  <a:pt x="4743213" y="207370"/>
                  <a:pt x="4779818" y="235527"/>
                </a:cubicBezTo>
                <a:cubicBezTo>
                  <a:pt x="4875217" y="308911"/>
                  <a:pt x="4854107" y="295962"/>
                  <a:pt x="4959927" y="401782"/>
                </a:cubicBezTo>
                <a:cubicBezTo>
                  <a:pt x="4978400" y="420255"/>
                  <a:pt x="5003662" y="433834"/>
                  <a:pt x="5015345" y="457200"/>
                </a:cubicBezTo>
                <a:cubicBezTo>
                  <a:pt x="5050600" y="527710"/>
                  <a:pt x="5049222" y="527516"/>
                  <a:pt x="5098473" y="609600"/>
                </a:cubicBezTo>
                <a:cubicBezTo>
                  <a:pt x="5107040" y="623878"/>
                  <a:pt x="5116946" y="637309"/>
                  <a:pt x="5126182" y="651163"/>
                </a:cubicBezTo>
                <a:cubicBezTo>
                  <a:pt x="5157389" y="744789"/>
                  <a:pt x="5117474" y="631570"/>
                  <a:pt x="5181600" y="775854"/>
                </a:cubicBezTo>
                <a:cubicBezTo>
                  <a:pt x="5219841" y="861897"/>
                  <a:pt x="5165551" y="772564"/>
                  <a:pt x="5223164" y="858982"/>
                </a:cubicBezTo>
                <a:cubicBezTo>
                  <a:pt x="5229045" y="882505"/>
                  <a:pt x="5239828" y="931665"/>
                  <a:pt x="5250873" y="955963"/>
                </a:cubicBezTo>
                <a:cubicBezTo>
                  <a:pt x="5267966" y="993567"/>
                  <a:pt x="5287818" y="1029854"/>
                  <a:pt x="5306291" y="1066800"/>
                </a:cubicBezTo>
                <a:cubicBezTo>
                  <a:pt x="5315527" y="1085273"/>
                  <a:pt x="5326330" y="1103042"/>
                  <a:pt x="5334000" y="1122218"/>
                </a:cubicBezTo>
                <a:cubicBezTo>
                  <a:pt x="5352473" y="1168400"/>
                  <a:pt x="5379663" y="1211990"/>
                  <a:pt x="5389418" y="1260763"/>
                </a:cubicBezTo>
                <a:cubicBezTo>
                  <a:pt x="5406539" y="1346364"/>
                  <a:pt x="5390211" y="1310443"/>
                  <a:pt x="5430982" y="1371600"/>
                </a:cubicBezTo>
                <a:cubicBezTo>
                  <a:pt x="5435600" y="1394691"/>
                  <a:pt x="5439125" y="1418028"/>
                  <a:pt x="5444836" y="1440873"/>
                </a:cubicBezTo>
                <a:cubicBezTo>
                  <a:pt x="5448378" y="1455041"/>
                  <a:pt x="5458691" y="1467832"/>
                  <a:pt x="5458691" y="1482436"/>
                </a:cubicBezTo>
                <a:cubicBezTo>
                  <a:pt x="5458691" y="1574915"/>
                  <a:pt x="5455855" y="1667707"/>
                  <a:pt x="5444836" y="1759527"/>
                </a:cubicBezTo>
                <a:cubicBezTo>
                  <a:pt x="5441873" y="1784220"/>
                  <a:pt x="5425859" y="1805514"/>
                  <a:pt x="5417127" y="1828800"/>
                </a:cubicBezTo>
                <a:cubicBezTo>
                  <a:pt x="5411999" y="1842474"/>
                  <a:pt x="5410786" y="1857840"/>
                  <a:pt x="5403273" y="1870363"/>
                </a:cubicBezTo>
                <a:cubicBezTo>
                  <a:pt x="5396553" y="1881564"/>
                  <a:pt x="5383401" y="1887623"/>
                  <a:pt x="5375564" y="1898073"/>
                </a:cubicBezTo>
                <a:cubicBezTo>
                  <a:pt x="5355583" y="1924715"/>
                  <a:pt x="5343693" y="1957652"/>
                  <a:pt x="5320145" y="1981200"/>
                </a:cubicBezTo>
                <a:cubicBezTo>
                  <a:pt x="5306291" y="1995054"/>
                  <a:pt x="5291125" y="2007711"/>
                  <a:pt x="5278582" y="2022763"/>
                </a:cubicBezTo>
                <a:cubicBezTo>
                  <a:pt x="5218573" y="2094775"/>
                  <a:pt x="5287507" y="2057631"/>
                  <a:pt x="5167745" y="2147454"/>
                </a:cubicBezTo>
                <a:cubicBezTo>
                  <a:pt x="5149272" y="2161309"/>
                  <a:pt x="5128655" y="2172690"/>
                  <a:pt x="5112327" y="2189018"/>
                </a:cubicBezTo>
                <a:cubicBezTo>
                  <a:pt x="5002828" y="2298519"/>
                  <a:pt x="5134763" y="2195518"/>
                  <a:pt x="5029200" y="2286000"/>
                </a:cubicBezTo>
                <a:cubicBezTo>
                  <a:pt x="5011668" y="2301027"/>
                  <a:pt x="4991160" y="2312358"/>
                  <a:pt x="4973782" y="2327563"/>
                </a:cubicBezTo>
                <a:cubicBezTo>
                  <a:pt x="4893514" y="2397798"/>
                  <a:pt x="4946796" y="2368644"/>
                  <a:pt x="4862945" y="2424545"/>
                </a:cubicBezTo>
                <a:cubicBezTo>
                  <a:pt x="4840539" y="2439482"/>
                  <a:pt x="4815585" y="2450457"/>
                  <a:pt x="4793673" y="2466109"/>
                </a:cubicBezTo>
                <a:cubicBezTo>
                  <a:pt x="4621304" y="2589230"/>
                  <a:pt x="4732593" y="2541887"/>
                  <a:pt x="4585854" y="2590800"/>
                </a:cubicBezTo>
                <a:cubicBezTo>
                  <a:pt x="4527754" y="2634375"/>
                  <a:pt x="4521437" y="2644275"/>
                  <a:pt x="4447309" y="2673927"/>
                </a:cubicBezTo>
                <a:cubicBezTo>
                  <a:pt x="4429630" y="2680999"/>
                  <a:pt x="4410364" y="2683164"/>
                  <a:pt x="4391891" y="2687782"/>
                </a:cubicBezTo>
                <a:cubicBezTo>
                  <a:pt x="4299466" y="2757100"/>
                  <a:pt x="4371207" y="2710116"/>
                  <a:pt x="4239491" y="2770909"/>
                </a:cubicBezTo>
                <a:cubicBezTo>
                  <a:pt x="4050379" y="2858192"/>
                  <a:pt x="4261048" y="2771887"/>
                  <a:pt x="4073236" y="2840182"/>
                </a:cubicBezTo>
                <a:cubicBezTo>
                  <a:pt x="4018734" y="2860001"/>
                  <a:pt x="3951328" y="2895600"/>
                  <a:pt x="3893127" y="2895600"/>
                </a:cubicBezTo>
                <a:lnTo>
                  <a:pt x="3574473" y="2895600"/>
                </a:lnTo>
                <a:lnTo>
                  <a:pt x="3643745" y="2881745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773893-939C-39F9-CFFD-0D74D30FF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85" y="221031"/>
            <a:ext cx="11618862" cy="1325563"/>
          </a:xfrm>
        </p:spPr>
        <p:txBody>
          <a:bodyPr/>
          <a:lstStyle/>
          <a:p>
            <a:r>
              <a:rPr lang="en-US" dirty="0"/>
              <a:t>Q: Can a cycle intersect a cut set an odd number of times?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EA085C-8FBA-B9B5-4570-43C7EDC3A935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C5F6C71D-9019-02CA-F5EA-41F116F6631B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CFF9FA4A-C190-5CB7-E281-1CDE44E4BA0D}"/>
                  </a:ext>
                </a:extLst>
              </p:cNvPr>
              <p:cNvSpPr/>
              <p:nvPr/>
            </p:nvSpPr>
            <p:spPr>
              <a:xfrm>
                <a:off x="1228141" y="24731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CFF9FA4A-C190-5CB7-E281-1CDE44E4B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41" y="2473112"/>
                <a:ext cx="713678" cy="7136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85F7C343-8F5A-6645-9E7C-F8B6A90B591F}"/>
                  </a:ext>
                </a:extLst>
              </p:cNvPr>
              <p:cNvSpPr/>
              <p:nvPr/>
            </p:nvSpPr>
            <p:spPr>
              <a:xfrm>
                <a:off x="1354468" y="4824717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85F7C343-8F5A-6645-9E7C-F8B6A90B59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8" y="4824717"/>
                <a:ext cx="713678" cy="7136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D97AD7-6FBD-093A-F780-1D139EBE9580}"/>
                  </a:ext>
                </a:extLst>
              </p:cNvPr>
              <p:cNvSpPr/>
              <p:nvPr/>
            </p:nvSpPr>
            <p:spPr>
              <a:xfrm>
                <a:off x="3979578" y="2039812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D97AD7-6FBD-093A-F780-1D139EBE9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8" y="2039812"/>
                <a:ext cx="713678" cy="71367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641722E-285C-251E-ABFD-E9B2B23606AD}"/>
                  </a:ext>
                </a:extLst>
              </p:cNvPr>
              <p:cNvSpPr/>
              <p:nvPr/>
            </p:nvSpPr>
            <p:spPr>
              <a:xfrm>
                <a:off x="4336417" y="4496449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641722E-285C-251E-ABFD-E9B2B2360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17" y="4496449"/>
                <a:ext cx="713678" cy="71367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D7F092F-DA39-5997-13AA-FF49C3C72C0C}"/>
                  </a:ext>
                </a:extLst>
              </p:cNvPr>
              <p:cNvSpPr/>
              <p:nvPr/>
            </p:nvSpPr>
            <p:spPr>
              <a:xfrm>
                <a:off x="7734225" y="238636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D7F092F-DA39-5997-13AA-FF49C3C72C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25" y="2386361"/>
                <a:ext cx="713678" cy="7136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8C4F51E-2B90-4F6A-2E6B-F3A683EDF612}"/>
                  </a:ext>
                </a:extLst>
              </p:cNvPr>
              <p:cNvSpPr/>
              <p:nvPr/>
            </p:nvSpPr>
            <p:spPr>
              <a:xfrm>
                <a:off x="2709445" y="3598525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8C4F51E-2B90-4F6A-2E6B-F3A683EDF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45" y="3598525"/>
                <a:ext cx="713678" cy="7136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20ED37B-2CCF-846A-D795-1615E21FF864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20ED37B-2CCF-846A-D795-1615E21FF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713678" cy="71367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F91760-214A-CF9F-9577-B08B79C5D2D6}"/>
              </a:ext>
            </a:extLst>
          </p:cNvPr>
          <p:cNvCxnSpPr>
            <a:stCxn id="2" idx="6"/>
            <a:endCxn id="6" idx="2"/>
          </p:cNvCxnSpPr>
          <p:nvPr/>
        </p:nvCxnSpPr>
        <p:spPr>
          <a:xfrm flipV="1">
            <a:off x="1941819" y="2396651"/>
            <a:ext cx="2037759" cy="4333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744A11-4B0A-B52C-60B4-E5596319B423}"/>
              </a:ext>
            </a:extLst>
          </p:cNvPr>
          <p:cNvCxnSpPr>
            <a:cxnSpLocks/>
            <a:stCxn id="2" idx="5"/>
            <a:endCxn id="9" idx="1"/>
          </p:cNvCxnSpPr>
          <p:nvPr/>
        </p:nvCxnSpPr>
        <p:spPr>
          <a:xfrm>
            <a:off x="1837303" y="3082274"/>
            <a:ext cx="976658" cy="6207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C726DC-17A7-E5A6-FCDA-D0A62CC2BA43}"/>
              </a:ext>
            </a:extLst>
          </p:cNvPr>
          <p:cNvCxnSpPr>
            <a:cxnSpLocks/>
            <a:stCxn id="3" idx="0"/>
            <a:endCxn id="2" idx="4"/>
          </p:cNvCxnSpPr>
          <p:nvPr/>
        </p:nvCxnSpPr>
        <p:spPr>
          <a:xfrm flipH="1" flipV="1">
            <a:off x="1584980" y="3186790"/>
            <a:ext cx="126327" cy="163792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7F9054-1024-10E6-4303-23E4189427BA}"/>
              </a:ext>
            </a:extLst>
          </p:cNvPr>
          <p:cNvCxnSpPr>
            <a:cxnSpLocks/>
            <a:stCxn id="7" idx="2"/>
            <a:endCxn id="3" idx="6"/>
          </p:cNvCxnSpPr>
          <p:nvPr/>
        </p:nvCxnSpPr>
        <p:spPr>
          <a:xfrm flipH="1">
            <a:off x="2068146" y="4853288"/>
            <a:ext cx="2268271" cy="32826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B2C1A4-54EE-2DC9-F892-048C2EEA2F66}"/>
              </a:ext>
            </a:extLst>
          </p:cNvPr>
          <p:cNvCxnSpPr>
            <a:cxnSpLocks/>
            <a:stCxn id="9" idx="5"/>
            <a:endCxn id="7" idx="1"/>
          </p:cNvCxnSpPr>
          <p:nvPr/>
        </p:nvCxnSpPr>
        <p:spPr>
          <a:xfrm>
            <a:off x="3318607" y="4207687"/>
            <a:ext cx="1122326" cy="39327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8973FD-1F41-31CE-C085-8760F47C7B19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4336417" y="2753490"/>
            <a:ext cx="356839" cy="17429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B4E10B-B134-09BA-3278-5EC2E3F974AA}"/>
              </a:ext>
            </a:extLst>
          </p:cNvPr>
          <p:cNvCxnSpPr>
            <a:cxnSpLocks/>
            <a:stCxn id="9" idx="7"/>
            <a:endCxn id="8" idx="2"/>
          </p:cNvCxnSpPr>
          <p:nvPr/>
        </p:nvCxnSpPr>
        <p:spPr>
          <a:xfrm flipV="1">
            <a:off x="3318607" y="2743200"/>
            <a:ext cx="4415618" cy="9598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BAEDED-FDF4-6703-427B-1D024E70669D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6705162" y="2995523"/>
            <a:ext cx="1133579" cy="53799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BEAA16-BB51-714F-F572-50DC5720286A}"/>
              </a:ext>
            </a:extLst>
          </p:cNvPr>
          <p:cNvCxnSpPr>
            <a:cxnSpLocks/>
            <a:stCxn id="7" idx="7"/>
            <a:endCxn id="10" idx="3"/>
          </p:cNvCxnSpPr>
          <p:nvPr/>
        </p:nvCxnSpPr>
        <p:spPr>
          <a:xfrm flipV="1">
            <a:off x="4945579" y="4038162"/>
            <a:ext cx="1254937" cy="5628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92F78F-8406-0A83-F16F-32F60C101CDA}"/>
              </a:ext>
            </a:extLst>
          </p:cNvPr>
          <p:cNvCxnSpPr>
            <a:cxnSpLocks/>
            <a:stCxn id="6" idx="6"/>
            <a:endCxn id="10" idx="1"/>
          </p:cNvCxnSpPr>
          <p:nvPr/>
        </p:nvCxnSpPr>
        <p:spPr>
          <a:xfrm>
            <a:off x="4693256" y="2396651"/>
            <a:ext cx="1507260" cy="113686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C0B256A-798A-18A4-B38C-ABC7620A1F6A}"/>
                  </a:ext>
                </a:extLst>
              </p:cNvPr>
              <p:cNvSpPr/>
              <p:nvPr/>
            </p:nvSpPr>
            <p:spPr>
              <a:xfrm>
                <a:off x="3423123" y="5762148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C0B256A-798A-18A4-B38C-ABC7620A1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23" y="5762148"/>
                <a:ext cx="713678" cy="71367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1BC309-6904-1F9B-A29A-AA5EEA5DF948}"/>
              </a:ext>
            </a:extLst>
          </p:cNvPr>
          <p:cNvCxnSpPr>
            <a:cxnSpLocks/>
            <a:stCxn id="21" idx="2"/>
            <a:endCxn id="3" idx="5"/>
          </p:cNvCxnSpPr>
          <p:nvPr/>
        </p:nvCxnSpPr>
        <p:spPr>
          <a:xfrm flipH="1" flipV="1">
            <a:off x="1963630" y="5433879"/>
            <a:ext cx="1459493" cy="68510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4704D2-DEDF-32B5-5AC0-5F9EEB170845}"/>
              </a:ext>
            </a:extLst>
          </p:cNvPr>
          <p:cNvCxnSpPr>
            <a:cxnSpLocks/>
            <a:stCxn id="21" idx="7"/>
            <a:endCxn id="7" idx="3"/>
          </p:cNvCxnSpPr>
          <p:nvPr/>
        </p:nvCxnSpPr>
        <p:spPr>
          <a:xfrm flipV="1">
            <a:off x="4032285" y="5105611"/>
            <a:ext cx="408648" cy="76105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3DD0F8E-C679-CD9E-4E2D-8D9E4C1F5645}"/>
                  </a:ext>
                </a:extLst>
              </p:cNvPr>
              <p:cNvSpPr/>
              <p:nvPr/>
            </p:nvSpPr>
            <p:spPr>
              <a:xfrm>
                <a:off x="5660498" y="1694401"/>
                <a:ext cx="713678" cy="713678"/>
              </a:xfrm>
              <a:custGeom>
                <a:avLst/>
                <a:gdLst>
                  <a:gd name="connsiteX0" fmla="*/ 0 w 713678"/>
                  <a:gd name="connsiteY0" fmla="*/ 356839 h 713678"/>
                  <a:gd name="connsiteX1" fmla="*/ 356839 w 713678"/>
                  <a:gd name="connsiteY1" fmla="*/ 0 h 713678"/>
                  <a:gd name="connsiteX2" fmla="*/ 713678 w 713678"/>
                  <a:gd name="connsiteY2" fmla="*/ 356839 h 713678"/>
                  <a:gd name="connsiteX3" fmla="*/ 356839 w 713678"/>
                  <a:gd name="connsiteY3" fmla="*/ 713678 h 713678"/>
                  <a:gd name="connsiteX4" fmla="*/ 0 w 713678"/>
                  <a:gd name="connsiteY4" fmla="*/ 356839 h 71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78" h="713678" extrusionOk="0">
                    <a:moveTo>
                      <a:pt x="0" y="356839"/>
                    </a:moveTo>
                    <a:cubicBezTo>
                      <a:pt x="-15439" y="129306"/>
                      <a:pt x="162094" y="5953"/>
                      <a:pt x="356839" y="0"/>
                    </a:cubicBezTo>
                    <a:cubicBezTo>
                      <a:pt x="553288" y="-2422"/>
                      <a:pt x="703567" y="154332"/>
                      <a:pt x="713678" y="356839"/>
                    </a:cubicBezTo>
                    <a:cubicBezTo>
                      <a:pt x="729187" y="529271"/>
                      <a:pt x="553414" y="708167"/>
                      <a:pt x="356839" y="713678"/>
                    </a:cubicBezTo>
                    <a:cubicBezTo>
                      <a:pt x="156313" y="710078"/>
                      <a:pt x="8763" y="544562"/>
                      <a:pt x="0" y="35683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3DD0F8E-C679-CD9E-4E2D-8D9E4C1F5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8" y="1694401"/>
                <a:ext cx="713678" cy="71367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849061371">
                      <a:custGeom>
                        <a:avLst/>
                        <a:gdLst>
                          <a:gd name="connsiteX0" fmla="*/ 0 w 713678"/>
                          <a:gd name="connsiteY0" fmla="*/ 356839 h 713678"/>
                          <a:gd name="connsiteX1" fmla="*/ 356839 w 713678"/>
                          <a:gd name="connsiteY1" fmla="*/ 0 h 713678"/>
                          <a:gd name="connsiteX2" fmla="*/ 713678 w 713678"/>
                          <a:gd name="connsiteY2" fmla="*/ 356839 h 713678"/>
                          <a:gd name="connsiteX3" fmla="*/ 356839 w 713678"/>
                          <a:gd name="connsiteY3" fmla="*/ 713678 h 713678"/>
                          <a:gd name="connsiteX4" fmla="*/ 0 w 713678"/>
                          <a:gd name="connsiteY4" fmla="*/ 356839 h 713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3678" h="713678" extrusionOk="0">
                            <a:moveTo>
                              <a:pt x="0" y="356839"/>
                            </a:moveTo>
                            <a:cubicBezTo>
                              <a:pt x="-15439" y="129306"/>
                              <a:pt x="162094" y="5953"/>
                              <a:pt x="356839" y="0"/>
                            </a:cubicBezTo>
                            <a:cubicBezTo>
                              <a:pt x="553288" y="-2422"/>
                              <a:pt x="703567" y="154332"/>
                              <a:pt x="713678" y="356839"/>
                            </a:cubicBezTo>
                            <a:cubicBezTo>
                              <a:pt x="729187" y="529271"/>
                              <a:pt x="553414" y="708167"/>
                              <a:pt x="356839" y="713678"/>
                            </a:cubicBezTo>
                            <a:cubicBezTo>
                              <a:pt x="156313" y="710078"/>
                              <a:pt x="8763" y="544562"/>
                              <a:pt x="0" y="35683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83FE49A-6150-A4DF-3999-130A0EEAA73D}"/>
              </a:ext>
            </a:extLst>
          </p:cNvPr>
          <p:cNvCxnSpPr>
            <a:cxnSpLocks/>
            <a:stCxn id="6" idx="7"/>
            <a:endCxn id="24" idx="2"/>
          </p:cNvCxnSpPr>
          <p:nvPr/>
        </p:nvCxnSpPr>
        <p:spPr>
          <a:xfrm flipV="1">
            <a:off x="4588740" y="2051240"/>
            <a:ext cx="1071758" cy="93088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D01AE7-D141-45B8-6C01-9887E74EB31E}"/>
              </a:ext>
            </a:extLst>
          </p:cNvPr>
          <p:cNvCxnSpPr>
            <a:cxnSpLocks/>
            <a:stCxn id="24" idx="6"/>
            <a:endCxn id="8" idx="1"/>
          </p:cNvCxnSpPr>
          <p:nvPr/>
        </p:nvCxnSpPr>
        <p:spPr>
          <a:xfrm>
            <a:off x="6374176" y="2051240"/>
            <a:ext cx="1464565" cy="43963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7007AB-2FFE-AD7C-0DAD-2CA9C03F9B32}"/>
              </a:ext>
            </a:extLst>
          </p:cNvPr>
          <p:cNvCxnSpPr>
            <a:cxnSpLocks/>
            <a:stCxn id="9" idx="3"/>
            <a:endCxn id="3" idx="7"/>
          </p:cNvCxnSpPr>
          <p:nvPr/>
        </p:nvCxnSpPr>
        <p:spPr>
          <a:xfrm flipH="1">
            <a:off x="1963630" y="4207687"/>
            <a:ext cx="850331" cy="721546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7DFF3B-D60E-01A7-B744-FB292F80D63A}"/>
                  </a:ext>
                </a:extLst>
              </p:cNvPr>
              <p:cNvSpPr txBox="1"/>
              <p:nvPr/>
            </p:nvSpPr>
            <p:spPr>
              <a:xfrm>
                <a:off x="5858873" y="4580406"/>
                <a:ext cx="596654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Def</a:t>
                </a:r>
                <a:r>
                  <a:rPr lang="en-US" sz="2800" dirty="0"/>
                  <a:t>: A </a:t>
                </a:r>
                <a:r>
                  <a:rPr lang="en-US" sz="2800" b="1" i="1" dirty="0"/>
                  <a:t>cut</a:t>
                </a:r>
                <a:r>
                  <a:rPr lang="en-US" sz="2800" dirty="0"/>
                  <a:t> of a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a partitioning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into two sets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sz="2800" b="0" i="1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/>
                  <a:t>. The </a:t>
                </a:r>
                <a:r>
                  <a:rPr lang="en-US" sz="2800" b="1" i="1" dirty="0" err="1"/>
                  <a:t>cutset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/>
                  <a:t> is the set of edges with exactly on endpoint in S.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7DFF3B-D60E-01A7-B744-FB292F80D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873" y="4580406"/>
                <a:ext cx="5966543" cy="1815882"/>
              </a:xfrm>
              <a:prstGeom prst="rect">
                <a:avLst/>
              </a:prstGeom>
              <a:blipFill>
                <a:blip r:embed="rId12"/>
                <a:stretch>
                  <a:fillRect l="-2123" t="-3472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86C87532-9FE4-DCAF-7B78-D050586A1A47}"/>
              </a:ext>
            </a:extLst>
          </p:cNvPr>
          <p:cNvSpPr/>
          <p:nvPr/>
        </p:nvSpPr>
        <p:spPr>
          <a:xfrm>
            <a:off x="9034761" y="1903210"/>
            <a:ext cx="2561635" cy="6552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B932BB-5C6C-39FE-A5F2-DED360AC7BBA}"/>
              </a:ext>
            </a:extLst>
          </p:cNvPr>
          <p:cNvSpPr txBox="1"/>
          <p:nvPr/>
        </p:nvSpPr>
        <p:spPr>
          <a:xfrm>
            <a:off x="9121269" y="1989316"/>
            <a:ext cx="237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Cut Set of 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30C652-BF0A-749A-0387-35A2757170A4}"/>
              </a:ext>
            </a:extLst>
          </p:cNvPr>
          <p:cNvSpPr txBox="1"/>
          <p:nvPr/>
        </p:nvSpPr>
        <p:spPr>
          <a:xfrm>
            <a:off x="2740141" y="2455911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00231A-9799-72AE-D3D1-813B2EAF443F}"/>
              </a:ext>
            </a:extLst>
          </p:cNvPr>
          <p:cNvSpPr txBox="1"/>
          <p:nvPr/>
        </p:nvSpPr>
        <p:spPr>
          <a:xfrm>
            <a:off x="1476800" y="37158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01AF5D-2E3A-9BB2-5B9E-A1D5020BB05B}"/>
              </a:ext>
            </a:extLst>
          </p:cNvPr>
          <p:cNvSpPr txBox="1"/>
          <p:nvPr/>
        </p:nvSpPr>
        <p:spPr>
          <a:xfrm>
            <a:off x="2141058" y="318637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6FA589-D61C-6EA7-5739-8FDBBB937A71}"/>
              </a:ext>
            </a:extLst>
          </p:cNvPr>
          <p:cNvSpPr txBox="1"/>
          <p:nvPr/>
        </p:nvSpPr>
        <p:spPr>
          <a:xfrm>
            <a:off x="2234746" y="4395740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14CE28-542E-22B1-DC73-03DDB3CFC616}"/>
              </a:ext>
            </a:extLst>
          </p:cNvPr>
          <p:cNvSpPr txBox="1"/>
          <p:nvPr/>
        </p:nvSpPr>
        <p:spPr>
          <a:xfrm>
            <a:off x="3060784" y="4823228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E66324-9536-5E4C-F94F-913D72F12FCF}"/>
              </a:ext>
            </a:extLst>
          </p:cNvPr>
          <p:cNvSpPr txBox="1"/>
          <p:nvPr/>
        </p:nvSpPr>
        <p:spPr>
          <a:xfrm>
            <a:off x="2547569" y="5591767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5A3110-9E5B-4ECB-229A-DB79891D4389}"/>
              </a:ext>
            </a:extLst>
          </p:cNvPr>
          <p:cNvSpPr txBox="1"/>
          <p:nvPr/>
        </p:nvSpPr>
        <p:spPr>
          <a:xfrm>
            <a:off x="4059386" y="5300615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49181C-1C53-0919-1DD9-AE5EEE94AF37}"/>
              </a:ext>
            </a:extLst>
          </p:cNvPr>
          <p:cNvSpPr txBox="1"/>
          <p:nvPr/>
        </p:nvSpPr>
        <p:spPr>
          <a:xfrm>
            <a:off x="3662348" y="419319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896EB6-BD35-BC04-4FC4-1DBCFC5B1653}"/>
              </a:ext>
            </a:extLst>
          </p:cNvPr>
          <p:cNvSpPr txBox="1"/>
          <p:nvPr/>
        </p:nvSpPr>
        <p:spPr>
          <a:xfrm>
            <a:off x="3868655" y="3352362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B85BEC-7DC8-23A8-FAB1-2A8FDA7D0F50}"/>
              </a:ext>
            </a:extLst>
          </p:cNvPr>
          <p:cNvSpPr txBox="1"/>
          <p:nvPr/>
        </p:nvSpPr>
        <p:spPr>
          <a:xfrm>
            <a:off x="4421261" y="3745554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B89D9F-7A46-DB93-B987-0312ECB93BED}"/>
              </a:ext>
            </a:extLst>
          </p:cNvPr>
          <p:cNvSpPr txBox="1"/>
          <p:nvPr/>
        </p:nvSpPr>
        <p:spPr>
          <a:xfrm>
            <a:off x="5366741" y="4160283"/>
            <a:ext cx="3080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198465-9B3D-004E-5EB8-5F972877B949}"/>
              </a:ext>
            </a:extLst>
          </p:cNvPr>
          <p:cNvSpPr txBox="1"/>
          <p:nvPr/>
        </p:nvSpPr>
        <p:spPr>
          <a:xfrm>
            <a:off x="7106458" y="3116770"/>
            <a:ext cx="308098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C23C5D6-5020-7E73-7476-BB489F2C7206}"/>
              </a:ext>
            </a:extLst>
          </p:cNvPr>
          <p:cNvSpPr txBox="1"/>
          <p:nvPr/>
        </p:nvSpPr>
        <p:spPr>
          <a:xfrm>
            <a:off x="5059227" y="2613301"/>
            <a:ext cx="308098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5D425E-0AD7-D109-70F3-77ED28E1C42B}"/>
              </a:ext>
            </a:extLst>
          </p:cNvPr>
          <p:cNvSpPr txBox="1"/>
          <p:nvPr/>
        </p:nvSpPr>
        <p:spPr>
          <a:xfrm>
            <a:off x="6952409" y="2084507"/>
            <a:ext cx="308098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99C09CA-F008-9825-8560-F6CDA3D53422}"/>
              </a:ext>
            </a:extLst>
          </p:cNvPr>
          <p:cNvSpPr txBox="1"/>
          <p:nvPr/>
        </p:nvSpPr>
        <p:spPr>
          <a:xfrm>
            <a:off x="4963391" y="1945286"/>
            <a:ext cx="308098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6059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21567-B55B-7AB0-3145-2CEE2B588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>
            <a:extLst>
              <a:ext uri="{FF2B5EF4-FFF2-40B4-BE49-F238E27FC236}">
                <a16:creationId xmlns:a16="http://schemas.microsoft.com/office/drawing/2014/main" id="{B5280440-094A-75FA-2359-C0F2585EC4FC}"/>
              </a:ext>
            </a:extLst>
          </p:cNvPr>
          <p:cNvSpPr/>
          <p:nvPr/>
        </p:nvSpPr>
        <p:spPr>
          <a:xfrm rot="1200471">
            <a:off x="4295476" y="2009151"/>
            <a:ext cx="6733333" cy="3944839"/>
          </a:xfrm>
          <a:custGeom>
            <a:avLst/>
            <a:gdLst>
              <a:gd name="connsiteX0" fmla="*/ 3643745 w 5458691"/>
              <a:gd name="connsiteY0" fmla="*/ 2881745 h 2895638"/>
              <a:gd name="connsiteX1" fmla="*/ 3643745 w 5458691"/>
              <a:gd name="connsiteY1" fmla="*/ 2881745 h 2895638"/>
              <a:gd name="connsiteX2" fmla="*/ 3491345 w 5458691"/>
              <a:gd name="connsiteY2" fmla="*/ 2895600 h 2895638"/>
              <a:gd name="connsiteX3" fmla="*/ 2604654 w 5458691"/>
              <a:gd name="connsiteY3" fmla="*/ 2854036 h 2895638"/>
              <a:gd name="connsiteX4" fmla="*/ 2535382 w 5458691"/>
              <a:gd name="connsiteY4" fmla="*/ 2826327 h 2895638"/>
              <a:gd name="connsiteX5" fmla="*/ 2369127 w 5458691"/>
              <a:gd name="connsiteY5" fmla="*/ 2770909 h 2895638"/>
              <a:gd name="connsiteX6" fmla="*/ 2299854 w 5458691"/>
              <a:gd name="connsiteY6" fmla="*/ 2743200 h 2895638"/>
              <a:gd name="connsiteX7" fmla="*/ 2216727 w 5458691"/>
              <a:gd name="connsiteY7" fmla="*/ 2715491 h 2895638"/>
              <a:gd name="connsiteX8" fmla="*/ 2105891 w 5458691"/>
              <a:gd name="connsiteY8" fmla="*/ 2687782 h 2895638"/>
              <a:gd name="connsiteX9" fmla="*/ 2036618 w 5458691"/>
              <a:gd name="connsiteY9" fmla="*/ 2646218 h 2895638"/>
              <a:gd name="connsiteX10" fmla="*/ 1995054 w 5458691"/>
              <a:gd name="connsiteY10" fmla="*/ 2632363 h 2895638"/>
              <a:gd name="connsiteX11" fmla="*/ 1925782 w 5458691"/>
              <a:gd name="connsiteY11" fmla="*/ 2590800 h 2895638"/>
              <a:gd name="connsiteX12" fmla="*/ 1814945 w 5458691"/>
              <a:gd name="connsiteY12" fmla="*/ 2521527 h 2895638"/>
              <a:gd name="connsiteX13" fmla="*/ 1690254 w 5458691"/>
              <a:gd name="connsiteY13" fmla="*/ 2369127 h 2895638"/>
              <a:gd name="connsiteX14" fmla="*/ 1676400 w 5458691"/>
              <a:gd name="connsiteY14" fmla="*/ 2313709 h 2895638"/>
              <a:gd name="connsiteX15" fmla="*/ 1648691 w 5458691"/>
              <a:gd name="connsiteY15" fmla="*/ 2272145 h 2895638"/>
              <a:gd name="connsiteX16" fmla="*/ 1620982 w 5458691"/>
              <a:gd name="connsiteY16" fmla="*/ 2216727 h 2895638"/>
              <a:gd name="connsiteX17" fmla="*/ 1607127 w 5458691"/>
              <a:gd name="connsiteY17" fmla="*/ 2175163 h 2895638"/>
              <a:gd name="connsiteX18" fmla="*/ 1579418 w 5458691"/>
              <a:gd name="connsiteY18" fmla="*/ 2105891 h 2895638"/>
              <a:gd name="connsiteX19" fmla="*/ 1537854 w 5458691"/>
              <a:gd name="connsiteY19" fmla="*/ 2022763 h 2895638"/>
              <a:gd name="connsiteX20" fmla="*/ 1496291 w 5458691"/>
              <a:gd name="connsiteY20" fmla="*/ 1981200 h 2895638"/>
              <a:gd name="connsiteX21" fmla="*/ 1413164 w 5458691"/>
              <a:gd name="connsiteY21" fmla="*/ 1953491 h 2895638"/>
              <a:gd name="connsiteX22" fmla="*/ 1246909 w 5458691"/>
              <a:gd name="connsiteY22" fmla="*/ 1911927 h 2895638"/>
              <a:gd name="connsiteX23" fmla="*/ 1191491 w 5458691"/>
              <a:gd name="connsiteY23" fmla="*/ 1884218 h 2895638"/>
              <a:gd name="connsiteX24" fmla="*/ 1122218 w 5458691"/>
              <a:gd name="connsiteY24" fmla="*/ 1870363 h 2895638"/>
              <a:gd name="connsiteX25" fmla="*/ 955964 w 5458691"/>
              <a:gd name="connsiteY25" fmla="*/ 1801091 h 2895638"/>
              <a:gd name="connsiteX26" fmla="*/ 872836 w 5458691"/>
              <a:gd name="connsiteY26" fmla="*/ 1759527 h 2895638"/>
              <a:gd name="connsiteX27" fmla="*/ 803564 w 5458691"/>
              <a:gd name="connsiteY27" fmla="*/ 1717963 h 2895638"/>
              <a:gd name="connsiteX28" fmla="*/ 720436 w 5458691"/>
              <a:gd name="connsiteY28" fmla="*/ 1690254 h 2895638"/>
              <a:gd name="connsiteX29" fmla="*/ 609600 w 5458691"/>
              <a:gd name="connsiteY29" fmla="*/ 1620982 h 2895638"/>
              <a:gd name="connsiteX30" fmla="*/ 498764 w 5458691"/>
              <a:gd name="connsiteY30" fmla="*/ 1565563 h 2895638"/>
              <a:gd name="connsiteX31" fmla="*/ 443345 w 5458691"/>
              <a:gd name="connsiteY31" fmla="*/ 1551709 h 2895638"/>
              <a:gd name="connsiteX32" fmla="*/ 318654 w 5458691"/>
              <a:gd name="connsiteY32" fmla="*/ 1496291 h 2895638"/>
              <a:gd name="connsiteX33" fmla="*/ 263236 w 5458691"/>
              <a:gd name="connsiteY33" fmla="*/ 1482436 h 2895638"/>
              <a:gd name="connsiteX34" fmla="*/ 166254 w 5458691"/>
              <a:gd name="connsiteY34" fmla="*/ 1454727 h 2895638"/>
              <a:gd name="connsiteX35" fmla="*/ 124691 w 5458691"/>
              <a:gd name="connsiteY35" fmla="*/ 1413163 h 2895638"/>
              <a:gd name="connsiteX36" fmla="*/ 41564 w 5458691"/>
              <a:gd name="connsiteY36" fmla="*/ 1343891 h 2895638"/>
              <a:gd name="connsiteX37" fmla="*/ 0 w 5458691"/>
              <a:gd name="connsiteY37" fmla="*/ 1205345 h 2895638"/>
              <a:gd name="connsiteX38" fmla="*/ 13854 w 5458691"/>
              <a:gd name="connsiteY38" fmla="*/ 955963 h 2895638"/>
              <a:gd name="connsiteX39" fmla="*/ 110836 w 5458691"/>
              <a:gd name="connsiteY39" fmla="*/ 858982 h 2895638"/>
              <a:gd name="connsiteX40" fmla="*/ 152400 w 5458691"/>
              <a:gd name="connsiteY40" fmla="*/ 817418 h 2895638"/>
              <a:gd name="connsiteX41" fmla="*/ 193964 w 5458691"/>
              <a:gd name="connsiteY41" fmla="*/ 789709 h 2895638"/>
              <a:gd name="connsiteX42" fmla="*/ 332509 w 5458691"/>
              <a:gd name="connsiteY42" fmla="*/ 692727 h 2895638"/>
              <a:gd name="connsiteX43" fmla="*/ 415636 w 5458691"/>
              <a:gd name="connsiteY43" fmla="*/ 651163 h 2895638"/>
              <a:gd name="connsiteX44" fmla="*/ 471054 w 5458691"/>
              <a:gd name="connsiteY44" fmla="*/ 637309 h 2895638"/>
              <a:gd name="connsiteX45" fmla="*/ 789709 w 5458691"/>
              <a:gd name="connsiteY45" fmla="*/ 623454 h 2895638"/>
              <a:gd name="connsiteX46" fmla="*/ 858982 w 5458691"/>
              <a:gd name="connsiteY46" fmla="*/ 609600 h 2895638"/>
              <a:gd name="connsiteX47" fmla="*/ 942109 w 5458691"/>
              <a:gd name="connsiteY47" fmla="*/ 595745 h 2895638"/>
              <a:gd name="connsiteX48" fmla="*/ 997527 w 5458691"/>
              <a:gd name="connsiteY48" fmla="*/ 581891 h 2895638"/>
              <a:gd name="connsiteX49" fmla="*/ 1302327 w 5458691"/>
              <a:gd name="connsiteY49" fmla="*/ 554182 h 2895638"/>
              <a:gd name="connsiteX50" fmla="*/ 1413164 w 5458691"/>
              <a:gd name="connsiteY50" fmla="*/ 540327 h 2895638"/>
              <a:gd name="connsiteX51" fmla="*/ 1579418 w 5458691"/>
              <a:gd name="connsiteY51" fmla="*/ 526473 h 2895638"/>
              <a:gd name="connsiteX52" fmla="*/ 1662545 w 5458691"/>
              <a:gd name="connsiteY52" fmla="*/ 498763 h 2895638"/>
              <a:gd name="connsiteX53" fmla="*/ 1704109 w 5458691"/>
              <a:gd name="connsiteY53" fmla="*/ 484909 h 2895638"/>
              <a:gd name="connsiteX54" fmla="*/ 1759527 w 5458691"/>
              <a:gd name="connsiteY54" fmla="*/ 471054 h 2895638"/>
              <a:gd name="connsiteX55" fmla="*/ 1842654 w 5458691"/>
              <a:gd name="connsiteY55" fmla="*/ 429491 h 2895638"/>
              <a:gd name="connsiteX56" fmla="*/ 1898073 w 5458691"/>
              <a:gd name="connsiteY56" fmla="*/ 401782 h 2895638"/>
              <a:gd name="connsiteX57" fmla="*/ 1981200 w 5458691"/>
              <a:gd name="connsiteY57" fmla="*/ 374073 h 2895638"/>
              <a:gd name="connsiteX58" fmla="*/ 2022764 w 5458691"/>
              <a:gd name="connsiteY58" fmla="*/ 360218 h 2895638"/>
              <a:gd name="connsiteX59" fmla="*/ 2078182 w 5458691"/>
              <a:gd name="connsiteY59" fmla="*/ 346363 h 2895638"/>
              <a:gd name="connsiteX60" fmla="*/ 2230582 w 5458691"/>
              <a:gd name="connsiteY60" fmla="*/ 304800 h 2895638"/>
              <a:gd name="connsiteX61" fmla="*/ 2369127 w 5458691"/>
              <a:gd name="connsiteY61" fmla="*/ 235527 h 2895638"/>
              <a:gd name="connsiteX62" fmla="*/ 2673927 w 5458691"/>
              <a:gd name="connsiteY62" fmla="*/ 124691 h 2895638"/>
              <a:gd name="connsiteX63" fmla="*/ 2770909 w 5458691"/>
              <a:gd name="connsiteY63" fmla="*/ 110836 h 2895638"/>
              <a:gd name="connsiteX64" fmla="*/ 2867891 w 5458691"/>
              <a:gd name="connsiteY64" fmla="*/ 83127 h 2895638"/>
              <a:gd name="connsiteX65" fmla="*/ 3061854 w 5458691"/>
              <a:gd name="connsiteY65" fmla="*/ 55418 h 2895638"/>
              <a:gd name="connsiteX66" fmla="*/ 3158836 w 5458691"/>
              <a:gd name="connsiteY66" fmla="*/ 27709 h 2895638"/>
              <a:gd name="connsiteX67" fmla="*/ 3408218 w 5458691"/>
              <a:gd name="connsiteY67" fmla="*/ 0 h 2895638"/>
              <a:gd name="connsiteX68" fmla="*/ 4031673 w 5458691"/>
              <a:gd name="connsiteY68" fmla="*/ 13854 h 2895638"/>
              <a:gd name="connsiteX69" fmla="*/ 4073236 w 5458691"/>
              <a:gd name="connsiteY69" fmla="*/ 27709 h 2895638"/>
              <a:gd name="connsiteX70" fmla="*/ 4211782 w 5458691"/>
              <a:gd name="connsiteY70" fmla="*/ 55418 h 2895638"/>
              <a:gd name="connsiteX71" fmla="*/ 4322618 w 5458691"/>
              <a:gd name="connsiteY71" fmla="*/ 83127 h 2895638"/>
              <a:gd name="connsiteX72" fmla="*/ 4544291 w 5458691"/>
              <a:gd name="connsiteY72" fmla="*/ 110836 h 2895638"/>
              <a:gd name="connsiteX73" fmla="*/ 4668982 w 5458691"/>
              <a:gd name="connsiteY73" fmla="*/ 152400 h 2895638"/>
              <a:gd name="connsiteX74" fmla="*/ 4779818 w 5458691"/>
              <a:gd name="connsiteY74" fmla="*/ 235527 h 2895638"/>
              <a:gd name="connsiteX75" fmla="*/ 4959927 w 5458691"/>
              <a:gd name="connsiteY75" fmla="*/ 401782 h 2895638"/>
              <a:gd name="connsiteX76" fmla="*/ 5015345 w 5458691"/>
              <a:gd name="connsiteY76" fmla="*/ 457200 h 2895638"/>
              <a:gd name="connsiteX77" fmla="*/ 5098473 w 5458691"/>
              <a:gd name="connsiteY77" fmla="*/ 609600 h 2895638"/>
              <a:gd name="connsiteX78" fmla="*/ 5126182 w 5458691"/>
              <a:gd name="connsiteY78" fmla="*/ 651163 h 2895638"/>
              <a:gd name="connsiteX79" fmla="*/ 5181600 w 5458691"/>
              <a:gd name="connsiteY79" fmla="*/ 775854 h 2895638"/>
              <a:gd name="connsiteX80" fmla="*/ 5223164 w 5458691"/>
              <a:gd name="connsiteY80" fmla="*/ 858982 h 2895638"/>
              <a:gd name="connsiteX81" fmla="*/ 5250873 w 5458691"/>
              <a:gd name="connsiteY81" fmla="*/ 955963 h 2895638"/>
              <a:gd name="connsiteX82" fmla="*/ 5306291 w 5458691"/>
              <a:gd name="connsiteY82" fmla="*/ 1066800 h 2895638"/>
              <a:gd name="connsiteX83" fmla="*/ 5334000 w 5458691"/>
              <a:gd name="connsiteY83" fmla="*/ 1122218 h 2895638"/>
              <a:gd name="connsiteX84" fmla="*/ 5389418 w 5458691"/>
              <a:gd name="connsiteY84" fmla="*/ 1260763 h 2895638"/>
              <a:gd name="connsiteX85" fmla="*/ 5430982 w 5458691"/>
              <a:gd name="connsiteY85" fmla="*/ 1371600 h 2895638"/>
              <a:gd name="connsiteX86" fmla="*/ 5444836 w 5458691"/>
              <a:gd name="connsiteY86" fmla="*/ 1440873 h 2895638"/>
              <a:gd name="connsiteX87" fmla="*/ 5458691 w 5458691"/>
              <a:gd name="connsiteY87" fmla="*/ 1482436 h 2895638"/>
              <a:gd name="connsiteX88" fmla="*/ 5444836 w 5458691"/>
              <a:gd name="connsiteY88" fmla="*/ 1759527 h 2895638"/>
              <a:gd name="connsiteX89" fmla="*/ 5417127 w 5458691"/>
              <a:gd name="connsiteY89" fmla="*/ 1828800 h 2895638"/>
              <a:gd name="connsiteX90" fmla="*/ 5403273 w 5458691"/>
              <a:gd name="connsiteY90" fmla="*/ 1870363 h 2895638"/>
              <a:gd name="connsiteX91" fmla="*/ 5375564 w 5458691"/>
              <a:gd name="connsiteY91" fmla="*/ 1898073 h 2895638"/>
              <a:gd name="connsiteX92" fmla="*/ 5320145 w 5458691"/>
              <a:gd name="connsiteY92" fmla="*/ 1981200 h 2895638"/>
              <a:gd name="connsiteX93" fmla="*/ 5278582 w 5458691"/>
              <a:gd name="connsiteY93" fmla="*/ 2022763 h 2895638"/>
              <a:gd name="connsiteX94" fmla="*/ 5167745 w 5458691"/>
              <a:gd name="connsiteY94" fmla="*/ 2147454 h 2895638"/>
              <a:gd name="connsiteX95" fmla="*/ 5112327 w 5458691"/>
              <a:gd name="connsiteY95" fmla="*/ 2189018 h 2895638"/>
              <a:gd name="connsiteX96" fmla="*/ 5029200 w 5458691"/>
              <a:gd name="connsiteY96" fmla="*/ 2286000 h 2895638"/>
              <a:gd name="connsiteX97" fmla="*/ 4973782 w 5458691"/>
              <a:gd name="connsiteY97" fmla="*/ 2327563 h 2895638"/>
              <a:gd name="connsiteX98" fmla="*/ 4862945 w 5458691"/>
              <a:gd name="connsiteY98" fmla="*/ 2424545 h 2895638"/>
              <a:gd name="connsiteX99" fmla="*/ 4793673 w 5458691"/>
              <a:gd name="connsiteY99" fmla="*/ 2466109 h 2895638"/>
              <a:gd name="connsiteX100" fmla="*/ 4585854 w 5458691"/>
              <a:gd name="connsiteY100" fmla="*/ 2590800 h 2895638"/>
              <a:gd name="connsiteX101" fmla="*/ 4447309 w 5458691"/>
              <a:gd name="connsiteY101" fmla="*/ 2673927 h 2895638"/>
              <a:gd name="connsiteX102" fmla="*/ 4391891 w 5458691"/>
              <a:gd name="connsiteY102" fmla="*/ 2687782 h 2895638"/>
              <a:gd name="connsiteX103" fmla="*/ 4239491 w 5458691"/>
              <a:gd name="connsiteY103" fmla="*/ 2770909 h 2895638"/>
              <a:gd name="connsiteX104" fmla="*/ 4073236 w 5458691"/>
              <a:gd name="connsiteY104" fmla="*/ 2840182 h 2895638"/>
              <a:gd name="connsiteX105" fmla="*/ 3893127 w 5458691"/>
              <a:gd name="connsiteY105" fmla="*/ 2895600 h 2895638"/>
              <a:gd name="connsiteX106" fmla="*/ 3574473 w 5458691"/>
              <a:gd name="connsiteY106" fmla="*/ 2895600 h 2895638"/>
              <a:gd name="connsiteX107" fmla="*/ 3643745 w 5458691"/>
              <a:gd name="connsiteY107" fmla="*/ 2881745 h 289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458691" h="2895638">
                <a:moveTo>
                  <a:pt x="3643745" y="2881745"/>
                </a:moveTo>
                <a:lnTo>
                  <a:pt x="3643745" y="2881745"/>
                </a:lnTo>
                <a:cubicBezTo>
                  <a:pt x="3592945" y="2886363"/>
                  <a:pt x="3542349" y="2896339"/>
                  <a:pt x="3491345" y="2895600"/>
                </a:cubicBezTo>
                <a:cubicBezTo>
                  <a:pt x="2768953" y="2885131"/>
                  <a:pt x="2940698" y="2910045"/>
                  <a:pt x="2604654" y="2854036"/>
                </a:cubicBezTo>
                <a:cubicBezTo>
                  <a:pt x="2581563" y="2844800"/>
                  <a:pt x="2558834" y="2834604"/>
                  <a:pt x="2535382" y="2826327"/>
                </a:cubicBezTo>
                <a:cubicBezTo>
                  <a:pt x="2480296" y="2806885"/>
                  <a:pt x="2423365" y="2792604"/>
                  <a:pt x="2369127" y="2770909"/>
                </a:cubicBezTo>
                <a:cubicBezTo>
                  <a:pt x="2346036" y="2761673"/>
                  <a:pt x="2323226" y="2751699"/>
                  <a:pt x="2299854" y="2743200"/>
                </a:cubicBezTo>
                <a:cubicBezTo>
                  <a:pt x="2272405" y="2733218"/>
                  <a:pt x="2244811" y="2723515"/>
                  <a:pt x="2216727" y="2715491"/>
                </a:cubicBezTo>
                <a:cubicBezTo>
                  <a:pt x="2180110" y="2705029"/>
                  <a:pt x="2105891" y="2687782"/>
                  <a:pt x="2105891" y="2687782"/>
                </a:cubicBezTo>
                <a:cubicBezTo>
                  <a:pt x="2082800" y="2673927"/>
                  <a:pt x="2060704" y="2658261"/>
                  <a:pt x="2036618" y="2646218"/>
                </a:cubicBezTo>
                <a:cubicBezTo>
                  <a:pt x="2023556" y="2639687"/>
                  <a:pt x="2008116" y="2638894"/>
                  <a:pt x="1995054" y="2632363"/>
                </a:cubicBezTo>
                <a:cubicBezTo>
                  <a:pt x="1970969" y="2620320"/>
                  <a:pt x="1949321" y="2603877"/>
                  <a:pt x="1925782" y="2590800"/>
                </a:cubicBezTo>
                <a:cubicBezTo>
                  <a:pt x="1881953" y="2566451"/>
                  <a:pt x="1850838" y="2560181"/>
                  <a:pt x="1814945" y="2521527"/>
                </a:cubicBezTo>
                <a:cubicBezTo>
                  <a:pt x="1770282" y="2473429"/>
                  <a:pt x="1690254" y="2369127"/>
                  <a:pt x="1690254" y="2369127"/>
                </a:cubicBezTo>
                <a:cubicBezTo>
                  <a:pt x="1685636" y="2350654"/>
                  <a:pt x="1683901" y="2331211"/>
                  <a:pt x="1676400" y="2313709"/>
                </a:cubicBezTo>
                <a:cubicBezTo>
                  <a:pt x="1669841" y="2298404"/>
                  <a:pt x="1656952" y="2286602"/>
                  <a:pt x="1648691" y="2272145"/>
                </a:cubicBezTo>
                <a:cubicBezTo>
                  <a:pt x="1638444" y="2254213"/>
                  <a:pt x="1629118" y="2235710"/>
                  <a:pt x="1620982" y="2216727"/>
                </a:cubicBezTo>
                <a:cubicBezTo>
                  <a:pt x="1615229" y="2203304"/>
                  <a:pt x="1612255" y="2188837"/>
                  <a:pt x="1607127" y="2175163"/>
                </a:cubicBezTo>
                <a:cubicBezTo>
                  <a:pt x="1598395" y="2151877"/>
                  <a:pt x="1588150" y="2129177"/>
                  <a:pt x="1579418" y="2105891"/>
                </a:cubicBezTo>
                <a:cubicBezTo>
                  <a:pt x="1562376" y="2060444"/>
                  <a:pt x="1571297" y="2062894"/>
                  <a:pt x="1537854" y="2022763"/>
                </a:cubicBezTo>
                <a:cubicBezTo>
                  <a:pt x="1525311" y="2007711"/>
                  <a:pt x="1513418" y="1990715"/>
                  <a:pt x="1496291" y="1981200"/>
                </a:cubicBezTo>
                <a:cubicBezTo>
                  <a:pt x="1470759" y="1967015"/>
                  <a:pt x="1413164" y="1953491"/>
                  <a:pt x="1413164" y="1953491"/>
                </a:cubicBezTo>
                <a:cubicBezTo>
                  <a:pt x="1321366" y="1892293"/>
                  <a:pt x="1426922" y="1953469"/>
                  <a:pt x="1246909" y="1911927"/>
                </a:cubicBezTo>
                <a:cubicBezTo>
                  <a:pt x="1226785" y="1907283"/>
                  <a:pt x="1211084" y="1890749"/>
                  <a:pt x="1191491" y="1884218"/>
                </a:cubicBezTo>
                <a:cubicBezTo>
                  <a:pt x="1169151" y="1876771"/>
                  <a:pt x="1145309" y="1874981"/>
                  <a:pt x="1122218" y="1870363"/>
                </a:cubicBezTo>
                <a:cubicBezTo>
                  <a:pt x="1066800" y="1847272"/>
                  <a:pt x="1009662" y="1827940"/>
                  <a:pt x="955964" y="1801091"/>
                </a:cubicBezTo>
                <a:cubicBezTo>
                  <a:pt x="928255" y="1787236"/>
                  <a:pt x="900033" y="1774362"/>
                  <a:pt x="872836" y="1759527"/>
                </a:cubicBezTo>
                <a:cubicBezTo>
                  <a:pt x="849196" y="1746632"/>
                  <a:pt x="828079" y="1729106"/>
                  <a:pt x="803564" y="1717963"/>
                </a:cubicBezTo>
                <a:cubicBezTo>
                  <a:pt x="776974" y="1705877"/>
                  <a:pt x="747555" y="1701102"/>
                  <a:pt x="720436" y="1690254"/>
                </a:cubicBezTo>
                <a:cubicBezTo>
                  <a:pt x="627368" y="1653027"/>
                  <a:pt x="700544" y="1674033"/>
                  <a:pt x="609600" y="1620982"/>
                </a:cubicBezTo>
                <a:cubicBezTo>
                  <a:pt x="573921" y="1600169"/>
                  <a:pt x="536893" y="1581450"/>
                  <a:pt x="498764" y="1565563"/>
                </a:cubicBezTo>
                <a:cubicBezTo>
                  <a:pt x="481187" y="1558239"/>
                  <a:pt x="461409" y="1557730"/>
                  <a:pt x="443345" y="1551709"/>
                </a:cubicBezTo>
                <a:cubicBezTo>
                  <a:pt x="215926" y="1475904"/>
                  <a:pt x="511729" y="1568694"/>
                  <a:pt x="318654" y="1496291"/>
                </a:cubicBezTo>
                <a:cubicBezTo>
                  <a:pt x="300825" y="1489605"/>
                  <a:pt x="281545" y="1487667"/>
                  <a:pt x="263236" y="1482436"/>
                </a:cubicBezTo>
                <a:cubicBezTo>
                  <a:pt x="124114" y="1442687"/>
                  <a:pt x="339492" y="1498037"/>
                  <a:pt x="166254" y="1454727"/>
                </a:cubicBezTo>
                <a:cubicBezTo>
                  <a:pt x="152400" y="1440872"/>
                  <a:pt x="139743" y="1425706"/>
                  <a:pt x="124691" y="1413163"/>
                </a:cubicBezTo>
                <a:cubicBezTo>
                  <a:pt x="8951" y="1316712"/>
                  <a:pt x="162999" y="1465326"/>
                  <a:pt x="41564" y="1343891"/>
                </a:cubicBezTo>
                <a:cubicBezTo>
                  <a:pt x="7833" y="1242699"/>
                  <a:pt x="20938" y="1289099"/>
                  <a:pt x="0" y="1205345"/>
                </a:cubicBezTo>
                <a:cubicBezTo>
                  <a:pt x="4618" y="1122218"/>
                  <a:pt x="-1039" y="1037876"/>
                  <a:pt x="13854" y="955963"/>
                </a:cubicBezTo>
                <a:cubicBezTo>
                  <a:pt x="21243" y="915323"/>
                  <a:pt x="84974" y="881149"/>
                  <a:pt x="110836" y="858982"/>
                </a:cubicBezTo>
                <a:cubicBezTo>
                  <a:pt x="125712" y="846231"/>
                  <a:pt x="137348" y="829961"/>
                  <a:pt x="152400" y="817418"/>
                </a:cubicBezTo>
                <a:cubicBezTo>
                  <a:pt x="165192" y="806758"/>
                  <a:pt x="180414" y="799387"/>
                  <a:pt x="193964" y="789709"/>
                </a:cubicBezTo>
                <a:cubicBezTo>
                  <a:pt x="337572" y="687132"/>
                  <a:pt x="141403" y="820130"/>
                  <a:pt x="332509" y="692727"/>
                </a:cubicBezTo>
                <a:cubicBezTo>
                  <a:pt x="378046" y="662369"/>
                  <a:pt x="365449" y="665502"/>
                  <a:pt x="415636" y="651163"/>
                </a:cubicBezTo>
                <a:cubicBezTo>
                  <a:pt x="433945" y="645932"/>
                  <a:pt x="452065" y="638716"/>
                  <a:pt x="471054" y="637309"/>
                </a:cubicBezTo>
                <a:cubicBezTo>
                  <a:pt x="577082" y="629455"/>
                  <a:pt x="683491" y="628072"/>
                  <a:pt x="789709" y="623454"/>
                </a:cubicBezTo>
                <a:lnTo>
                  <a:pt x="858982" y="609600"/>
                </a:lnTo>
                <a:cubicBezTo>
                  <a:pt x="886620" y="604575"/>
                  <a:pt x="914563" y="601254"/>
                  <a:pt x="942109" y="595745"/>
                </a:cubicBezTo>
                <a:cubicBezTo>
                  <a:pt x="960780" y="592011"/>
                  <a:pt x="978707" y="584786"/>
                  <a:pt x="997527" y="581891"/>
                </a:cubicBezTo>
                <a:cubicBezTo>
                  <a:pt x="1095665" y="566793"/>
                  <a:pt x="1204923" y="563459"/>
                  <a:pt x="1302327" y="554182"/>
                </a:cubicBezTo>
                <a:cubicBezTo>
                  <a:pt x="1339392" y="550652"/>
                  <a:pt x="1376116" y="544032"/>
                  <a:pt x="1413164" y="540327"/>
                </a:cubicBezTo>
                <a:cubicBezTo>
                  <a:pt x="1468498" y="534794"/>
                  <a:pt x="1524000" y="531091"/>
                  <a:pt x="1579418" y="526473"/>
                </a:cubicBezTo>
                <a:lnTo>
                  <a:pt x="1662545" y="498763"/>
                </a:lnTo>
                <a:cubicBezTo>
                  <a:pt x="1676400" y="494145"/>
                  <a:pt x="1689941" y="488451"/>
                  <a:pt x="1704109" y="484909"/>
                </a:cubicBezTo>
                <a:lnTo>
                  <a:pt x="1759527" y="471054"/>
                </a:lnTo>
                <a:cubicBezTo>
                  <a:pt x="1839403" y="417804"/>
                  <a:pt x="1762350" y="463906"/>
                  <a:pt x="1842654" y="429491"/>
                </a:cubicBezTo>
                <a:cubicBezTo>
                  <a:pt x="1861637" y="421355"/>
                  <a:pt x="1878897" y="409452"/>
                  <a:pt x="1898073" y="401782"/>
                </a:cubicBezTo>
                <a:cubicBezTo>
                  <a:pt x="1925192" y="390935"/>
                  <a:pt x="1953491" y="383309"/>
                  <a:pt x="1981200" y="374073"/>
                </a:cubicBezTo>
                <a:cubicBezTo>
                  <a:pt x="1995055" y="369455"/>
                  <a:pt x="2008596" y="363760"/>
                  <a:pt x="2022764" y="360218"/>
                </a:cubicBezTo>
                <a:cubicBezTo>
                  <a:pt x="2041237" y="355600"/>
                  <a:pt x="2059944" y="351835"/>
                  <a:pt x="2078182" y="346363"/>
                </a:cubicBezTo>
                <a:cubicBezTo>
                  <a:pt x="2218796" y="304178"/>
                  <a:pt x="2104331" y="330049"/>
                  <a:pt x="2230582" y="304800"/>
                </a:cubicBezTo>
                <a:cubicBezTo>
                  <a:pt x="2390468" y="198209"/>
                  <a:pt x="2246571" y="280679"/>
                  <a:pt x="2369127" y="235527"/>
                </a:cubicBezTo>
                <a:cubicBezTo>
                  <a:pt x="2483630" y="193341"/>
                  <a:pt x="2561324" y="148820"/>
                  <a:pt x="2673927" y="124691"/>
                </a:cubicBezTo>
                <a:cubicBezTo>
                  <a:pt x="2705858" y="117849"/>
                  <a:pt x="2738978" y="117678"/>
                  <a:pt x="2770909" y="110836"/>
                </a:cubicBezTo>
                <a:cubicBezTo>
                  <a:pt x="2803784" y="103791"/>
                  <a:pt x="2834864" y="89418"/>
                  <a:pt x="2867891" y="83127"/>
                </a:cubicBezTo>
                <a:cubicBezTo>
                  <a:pt x="2932048" y="70907"/>
                  <a:pt x="2999056" y="73360"/>
                  <a:pt x="3061854" y="55418"/>
                </a:cubicBezTo>
                <a:cubicBezTo>
                  <a:pt x="3094181" y="46182"/>
                  <a:pt x="3125961" y="34754"/>
                  <a:pt x="3158836" y="27709"/>
                </a:cubicBezTo>
                <a:cubicBezTo>
                  <a:pt x="3220939" y="14401"/>
                  <a:pt x="3356657" y="4687"/>
                  <a:pt x="3408218" y="0"/>
                </a:cubicBezTo>
                <a:lnTo>
                  <a:pt x="4031673" y="13854"/>
                </a:lnTo>
                <a:cubicBezTo>
                  <a:pt x="4046264" y="14462"/>
                  <a:pt x="4059006" y="24425"/>
                  <a:pt x="4073236" y="27709"/>
                </a:cubicBezTo>
                <a:cubicBezTo>
                  <a:pt x="4119126" y="38299"/>
                  <a:pt x="4166092" y="43995"/>
                  <a:pt x="4211782" y="55418"/>
                </a:cubicBezTo>
                <a:cubicBezTo>
                  <a:pt x="4248727" y="64654"/>
                  <a:pt x="4284769" y="78921"/>
                  <a:pt x="4322618" y="83127"/>
                </a:cubicBezTo>
                <a:cubicBezTo>
                  <a:pt x="4382097" y="89736"/>
                  <a:pt x="4482176" y="99542"/>
                  <a:pt x="4544291" y="110836"/>
                </a:cubicBezTo>
                <a:cubicBezTo>
                  <a:pt x="4578253" y="117011"/>
                  <a:pt x="4641566" y="135529"/>
                  <a:pt x="4668982" y="152400"/>
                </a:cubicBezTo>
                <a:cubicBezTo>
                  <a:pt x="4708313" y="176604"/>
                  <a:pt x="4743213" y="207370"/>
                  <a:pt x="4779818" y="235527"/>
                </a:cubicBezTo>
                <a:cubicBezTo>
                  <a:pt x="4875217" y="308911"/>
                  <a:pt x="4854107" y="295962"/>
                  <a:pt x="4959927" y="401782"/>
                </a:cubicBezTo>
                <a:cubicBezTo>
                  <a:pt x="4978400" y="420255"/>
                  <a:pt x="5003662" y="433834"/>
                  <a:pt x="5015345" y="457200"/>
                </a:cubicBezTo>
                <a:cubicBezTo>
                  <a:pt x="5050600" y="527710"/>
                  <a:pt x="5049222" y="527516"/>
                  <a:pt x="5098473" y="609600"/>
                </a:cubicBezTo>
                <a:cubicBezTo>
                  <a:pt x="5107040" y="623878"/>
                  <a:pt x="5116946" y="637309"/>
                  <a:pt x="5126182" y="651163"/>
                </a:cubicBezTo>
                <a:cubicBezTo>
                  <a:pt x="5157389" y="744789"/>
                  <a:pt x="5117474" y="631570"/>
                  <a:pt x="5181600" y="775854"/>
                </a:cubicBezTo>
                <a:cubicBezTo>
                  <a:pt x="5219841" y="861897"/>
                  <a:pt x="5165551" y="772564"/>
                  <a:pt x="5223164" y="858982"/>
                </a:cubicBezTo>
                <a:cubicBezTo>
                  <a:pt x="5229045" y="882505"/>
                  <a:pt x="5239828" y="931665"/>
                  <a:pt x="5250873" y="955963"/>
                </a:cubicBezTo>
                <a:cubicBezTo>
                  <a:pt x="5267966" y="993567"/>
                  <a:pt x="5287818" y="1029854"/>
                  <a:pt x="5306291" y="1066800"/>
                </a:cubicBezTo>
                <a:cubicBezTo>
                  <a:pt x="5315527" y="1085273"/>
                  <a:pt x="5326330" y="1103042"/>
                  <a:pt x="5334000" y="1122218"/>
                </a:cubicBezTo>
                <a:cubicBezTo>
                  <a:pt x="5352473" y="1168400"/>
                  <a:pt x="5379663" y="1211990"/>
                  <a:pt x="5389418" y="1260763"/>
                </a:cubicBezTo>
                <a:cubicBezTo>
                  <a:pt x="5406539" y="1346364"/>
                  <a:pt x="5390211" y="1310443"/>
                  <a:pt x="5430982" y="1371600"/>
                </a:cubicBezTo>
                <a:cubicBezTo>
                  <a:pt x="5435600" y="1394691"/>
                  <a:pt x="5439125" y="1418028"/>
                  <a:pt x="5444836" y="1440873"/>
                </a:cubicBezTo>
                <a:cubicBezTo>
                  <a:pt x="5448378" y="1455041"/>
                  <a:pt x="5458691" y="1467832"/>
                  <a:pt x="5458691" y="1482436"/>
                </a:cubicBezTo>
                <a:cubicBezTo>
                  <a:pt x="5458691" y="1574915"/>
                  <a:pt x="5455855" y="1667707"/>
                  <a:pt x="5444836" y="1759527"/>
                </a:cubicBezTo>
                <a:cubicBezTo>
                  <a:pt x="5441873" y="1784220"/>
                  <a:pt x="5425859" y="1805514"/>
                  <a:pt x="5417127" y="1828800"/>
                </a:cubicBezTo>
                <a:cubicBezTo>
                  <a:pt x="5411999" y="1842474"/>
                  <a:pt x="5410786" y="1857840"/>
                  <a:pt x="5403273" y="1870363"/>
                </a:cubicBezTo>
                <a:cubicBezTo>
                  <a:pt x="5396553" y="1881564"/>
                  <a:pt x="5383401" y="1887623"/>
                  <a:pt x="5375564" y="1898073"/>
                </a:cubicBezTo>
                <a:cubicBezTo>
                  <a:pt x="5355583" y="1924715"/>
                  <a:pt x="5343693" y="1957652"/>
                  <a:pt x="5320145" y="1981200"/>
                </a:cubicBezTo>
                <a:cubicBezTo>
                  <a:pt x="5306291" y="1995054"/>
                  <a:pt x="5291125" y="2007711"/>
                  <a:pt x="5278582" y="2022763"/>
                </a:cubicBezTo>
                <a:cubicBezTo>
                  <a:pt x="5218573" y="2094775"/>
                  <a:pt x="5287507" y="2057631"/>
                  <a:pt x="5167745" y="2147454"/>
                </a:cubicBezTo>
                <a:cubicBezTo>
                  <a:pt x="5149272" y="2161309"/>
                  <a:pt x="5128655" y="2172690"/>
                  <a:pt x="5112327" y="2189018"/>
                </a:cubicBezTo>
                <a:cubicBezTo>
                  <a:pt x="5002828" y="2298519"/>
                  <a:pt x="5134763" y="2195518"/>
                  <a:pt x="5029200" y="2286000"/>
                </a:cubicBezTo>
                <a:cubicBezTo>
                  <a:pt x="5011668" y="2301027"/>
                  <a:pt x="4991160" y="2312358"/>
                  <a:pt x="4973782" y="2327563"/>
                </a:cubicBezTo>
                <a:cubicBezTo>
                  <a:pt x="4893514" y="2397798"/>
                  <a:pt x="4946796" y="2368644"/>
                  <a:pt x="4862945" y="2424545"/>
                </a:cubicBezTo>
                <a:cubicBezTo>
                  <a:pt x="4840539" y="2439482"/>
                  <a:pt x="4815585" y="2450457"/>
                  <a:pt x="4793673" y="2466109"/>
                </a:cubicBezTo>
                <a:cubicBezTo>
                  <a:pt x="4621304" y="2589230"/>
                  <a:pt x="4732593" y="2541887"/>
                  <a:pt x="4585854" y="2590800"/>
                </a:cubicBezTo>
                <a:cubicBezTo>
                  <a:pt x="4527754" y="2634375"/>
                  <a:pt x="4521437" y="2644275"/>
                  <a:pt x="4447309" y="2673927"/>
                </a:cubicBezTo>
                <a:cubicBezTo>
                  <a:pt x="4429630" y="2680999"/>
                  <a:pt x="4410364" y="2683164"/>
                  <a:pt x="4391891" y="2687782"/>
                </a:cubicBezTo>
                <a:cubicBezTo>
                  <a:pt x="4299466" y="2757100"/>
                  <a:pt x="4371207" y="2710116"/>
                  <a:pt x="4239491" y="2770909"/>
                </a:cubicBezTo>
                <a:cubicBezTo>
                  <a:pt x="4050379" y="2858192"/>
                  <a:pt x="4261048" y="2771887"/>
                  <a:pt x="4073236" y="2840182"/>
                </a:cubicBezTo>
                <a:cubicBezTo>
                  <a:pt x="4018734" y="2860001"/>
                  <a:pt x="3951328" y="2895600"/>
                  <a:pt x="3893127" y="2895600"/>
                </a:cubicBezTo>
                <a:lnTo>
                  <a:pt x="3574473" y="2895600"/>
                </a:lnTo>
                <a:lnTo>
                  <a:pt x="3643745" y="2881745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00D3BA-D1DD-A62E-1904-3EAFD6BD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85" y="221031"/>
            <a:ext cx="11618862" cy="1325563"/>
          </a:xfrm>
        </p:spPr>
        <p:txBody>
          <a:bodyPr/>
          <a:lstStyle/>
          <a:p>
            <a:r>
              <a:rPr lang="en-US" dirty="0"/>
              <a:t>A: No. “If it enters, it must leave.”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D5E116-8D44-70F7-E6BB-AA80FEEAA75B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:a16="http://schemas.microsoft.com/office/drawing/2014/main" id="{727521F7-7163-FF3C-6173-844523567EF2}"/>
              </a:ext>
            </a:extLst>
          </p:cNvPr>
          <p:cNvSpPr/>
          <p:nvPr/>
        </p:nvSpPr>
        <p:spPr>
          <a:xfrm>
            <a:off x="2080727" y="2081860"/>
            <a:ext cx="9339943" cy="4665306"/>
          </a:xfrm>
          <a:custGeom>
            <a:avLst/>
            <a:gdLst>
              <a:gd name="connsiteX0" fmla="*/ 1380931 w 9339943"/>
              <a:gd name="connsiteY0" fmla="*/ 3610947 h 4665306"/>
              <a:gd name="connsiteX1" fmla="*/ 1315617 w 9339943"/>
              <a:gd name="connsiteY1" fmla="*/ 3620277 h 4665306"/>
              <a:gd name="connsiteX2" fmla="*/ 1203649 w 9339943"/>
              <a:gd name="connsiteY2" fmla="*/ 3610947 h 4665306"/>
              <a:gd name="connsiteX3" fmla="*/ 1082351 w 9339943"/>
              <a:gd name="connsiteY3" fmla="*/ 3592286 h 4665306"/>
              <a:gd name="connsiteX4" fmla="*/ 998376 w 9339943"/>
              <a:gd name="connsiteY4" fmla="*/ 3564294 h 4665306"/>
              <a:gd name="connsiteX5" fmla="*/ 905070 w 9339943"/>
              <a:gd name="connsiteY5" fmla="*/ 3526971 h 4665306"/>
              <a:gd name="connsiteX6" fmla="*/ 858417 w 9339943"/>
              <a:gd name="connsiteY6" fmla="*/ 3508310 h 4665306"/>
              <a:gd name="connsiteX7" fmla="*/ 821094 w 9339943"/>
              <a:gd name="connsiteY7" fmla="*/ 3489649 h 4665306"/>
              <a:gd name="connsiteX8" fmla="*/ 774441 w 9339943"/>
              <a:gd name="connsiteY8" fmla="*/ 3470988 h 4665306"/>
              <a:gd name="connsiteX9" fmla="*/ 718457 w 9339943"/>
              <a:gd name="connsiteY9" fmla="*/ 3442996 h 4665306"/>
              <a:gd name="connsiteX10" fmla="*/ 671804 w 9339943"/>
              <a:gd name="connsiteY10" fmla="*/ 3424335 h 4665306"/>
              <a:gd name="connsiteX11" fmla="*/ 634482 w 9339943"/>
              <a:gd name="connsiteY11" fmla="*/ 3396343 h 4665306"/>
              <a:gd name="connsiteX12" fmla="*/ 587829 w 9339943"/>
              <a:gd name="connsiteY12" fmla="*/ 3368351 h 4665306"/>
              <a:gd name="connsiteX13" fmla="*/ 550506 w 9339943"/>
              <a:gd name="connsiteY13" fmla="*/ 3331028 h 4665306"/>
              <a:gd name="connsiteX14" fmla="*/ 457200 w 9339943"/>
              <a:gd name="connsiteY14" fmla="*/ 3256384 h 4665306"/>
              <a:gd name="connsiteX15" fmla="*/ 410547 w 9339943"/>
              <a:gd name="connsiteY15" fmla="*/ 3209731 h 4665306"/>
              <a:gd name="connsiteX16" fmla="*/ 363894 w 9339943"/>
              <a:gd name="connsiteY16" fmla="*/ 3172408 h 4665306"/>
              <a:gd name="connsiteX17" fmla="*/ 326572 w 9339943"/>
              <a:gd name="connsiteY17" fmla="*/ 3125755 h 4665306"/>
              <a:gd name="connsiteX18" fmla="*/ 251927 w 9339943"/>
              <a:gd name="connsiteY18" fmla="*/ 3051110 h 4665306"/>
              <a:gd name="connsiteX19" fmla="*/ 214604 w 9339943"/>
              <a:gd name="connsiteY19" fmla="*/ 3004457 h 4665306"/>
              <a:gd name="connsiteX20" fmla="*/ 186613 w 9339943"/>
              <a:gd name="connsiteY20" fmla="*/ 2976465 h 4665306"/>
              <a:gd name="connsiteX21" fmla="*/ 130629 w 9339943"/>
              <a:gd name="connsiteY21" fmla="*/ 2901820 h 4665306"/>
              <a:gd name="connsiteX22" fmla="*/ 102637 w 9339943"/>
              <a:gd name="connsiteY22" fmla="*/ 2864498 h 4665306"/>
              <a:gd name="connsiteX23" fmla="*/ 65315 w 9339943"/>
              <a:gd name="connsiteY23" fmla="*/ 2808514 h 4665306"/>
              <a:gd name="connsiteX24" fmla="*/ 46653 w 9339943"/>
              <a:gd name="connsiteY24" fmla="*/ 2789853 h 4665306"/>
              <a:gd name="connsiteX25" fmla="*/ 9331 w 9339943"/>
              <a:gd name="connsiteY25" fmla="*/ 2724539 h 4665306"/>
              <a:gd name="connsiteX26" fmla="*/ 0 w 9339943"/>
              <a:gd name="connsiteY26" fmla="*/ 2659224 h 4665306"/>
              <a:gd name="connsiteX27" fmla="*/ 18662 w 9339943"/>
              <a:gd name="connsiteY27" fmla="*/ 2491273 h 4665306"/>
              <a:gd name="connsiteX28" fmla="*/ 27992 w 9339943"/>
              <a:gd name="connsiteY28" fmla="*/ 2463282 h 4665306"/>
              <a:gd name="connsiteX29" fmla="*/ 65315 w 9339943"/>
              <a:gd name="connsiteY29" fmla="*/ 2332653 h 4665306"/>
              <a:gd name="connsiteX30" fmla="*/ 74645 w 9339943"/>
              <a:gd name="connsiteY30" fmla="*/ 2304661 h 4665306"/>
              <a:gd name="connsiteX31" fmla="*/ 93306 w 9339943"/>
              <a:gd name="connsiteY31" fmla="*/ 2267339 h 4665306"/>
              <a:gd name="connsiteX32" fmla="*/ 102637 w 9339943"/>
              <a:gd name="connsiteY32" fmla="*/ 2230016 h 4665306"/>
              <a:gd name="connsiteX33" fmla="*/ 139960 w 9339943"/>
              <a:gd name="connsiteY33" fmla="*/ 2174033 h 4665306"/>
              <a:gd name="connsiteX34" fmla="*/ 158621 w 9339943"/>
              <a:gd name="connsiteY34" fmla="*/ 2118049 h 4665306"/>
              <a:gd name="connsiteX35" fmla="*/ 167951 w 9339943"/>
              <a:gd name="connsiteY35" fmla="*/ 2090057 h 4665306"/>
              <a:gd name="connsiteX36" fmla="*/ 186613 w 9339943"/>
              <a:gd name="connsiteY36" fmla="*/ 2052735 h 4665306"/>
              <a:gd name="connsiteX37" fmla="*/ 205274 w 9339943"/>
              <a:gd name="connsiteY37" fmla="*/ 1987420 h 4665306"/>
              <a:gd name="connsiteX38" fmla="*/ 242596 w 9339943"/>
              <a:gd name="connsiteY38" fmla="*/ 1931437 h 4665306"/>
              <a:gd name="connsiteX39" fmla="*/ 289249 w 9339943"/>
              <a:gd name="connsiteY39" fmla="*/ 1856792 h 4665306"/>
              <a:gd name="connsiteX40" fmla="*/ 298580 w 9339943"/>
              <a:gd name="connsiteY40" fmla="*/ 1828800 h 4665306"/>
              <a:gd name="connsiteX41" fmla="*/ 345233 w 9339943"/>
              <a:gd name="connsiteY41" fmla="*/ 1744824 h 4665306"/>
              <a:gd name="connsiteX42" fmla="*/ 382555 w 9339943"/>
              <a:gd name="connsiteY42" fmla="*/ 1688841 h 4665306"/>
              <a:gd name="connsiteX43" fmla="*/ 410547 w 9339943"/>
              <a:gd name="connsiteY43" fmla="*/ 1660849 h 4665306"/>
              <a:gd name="connsiteX44" fmla="*/ 457200 w 9339943"/>
              <a:gd name="connsiteY44" fmla="*/ 1595535 h 4665306"/>
              <a:gd name="connsiteX45" fmla="*/ 475862 w 9339943"/>
              <a:gd name="connsiteY45" fmla="*/ 1576873 h 4665306"/>
              <a:gd name="connsiteX46" fmla="*/ 494523 w 9339943"/>
              <a:gd name="connsiteY46" fmla="*/ 1539551 h 4665306"/>
              <a:gd name="connsiteX47" fmla="*/ 559837 w 9339943"/>
              <a:gd name="connsiteY47" fmla="*/ 1446245 h 4665306"/>
              <a:gd name="connsiteX48" fmla="*/ 643813 w 9339943"/>
              <a:gd name="connsiteY48" fmla="*/ 1362269 h 4665306"/>
              <a:gd name="connsiteX49" fmla="*/ 671804 w 9339943"/>
              <a:gd name="connsiteY49" fmla="*/ 1334277 h 4665306"/>
              <a:gd name="connsiteX50" fmla="*/ 699796 w 9339943"/>
              <a:gd name="connsiteY50" fmla="*/ 1296955 h 4665306"/>
              <a:gd name="connsiteX51" fmla="*/ 774441 w 9339943"/>
              <a:gd name="connsiteY51" fmla="*/ 1240971 h 4665306"/>
              <a:gd name="connsiteX52" fmla="*/ 811764 w 9339943"/>
              <a:gd name="connsiteY52" fmla="*/ 1212980 h 4665306"/>
              <a:gd name="connsiteX53" fmla="*/ 877078 w 9339943"/>
              <a:gd name="connsiteY53" fmla="*/ 1147665 h 4665306"/>
              <a:gd name="connsiteX54" fmla="*/ 914400 w 9339943"/>
              <a:gd name="connsiteY54" fmla="*/ 1110343 h 4665306"/>
              <a:gd name="connsiteX55" fmla="*/ 1026368 w 9339943"/>
              <a:gd name="connsiteY55" fmla="*/ 1017037 h 4665306"/>
              <a:gd name="connsiteX56" fmla="*/ 1222311 w 9339943"/>
              <a:gd name="connsiteY56" fmla="*/ 877077 h 4665306"/>
              <a:gd name="connsiteX57" fmla="*/ 1250302 w 9339943"/>
              <a:gd name="connsiteY57" fmla="*/ 858416 h 4665306"/>
              <a:gd name="connsiteX58" fmla="*/ 1287625 w 9339943"/>
              <a:gd name="connsiteY58" fmla="*/ 839755 h 4665306"/>
              <a:gd name="connsiteX59" fmla="*/ 1315617 w 9339943"/>
              <a:gd name="connsiteY59" fmla="*/ 821094 h 4665306"/>
              <a:gd name="connsiteX60" fmla="*/ 1408923 w 9339943"/>
              <a:gd name="connsiteY60" fmla="*/ 802433 h 4665306"/>
              <a:gd name="connsiteX61" fmla="*/ 1436915 w 9339943"/>
              <a:gd name="connsiteY61" fmla="*/ 783771 h 4665306"/>
              <a:gd name="connsiteX62" fmla="*/ 1474237 w 9339943"/>
              <a:gd name="connsiteY62" fmla="*/ 774441 h 4665306"/>
              <a:gd name="connsiteX63" fmla="*/ 1530221 w 9339943"/>
              <a:gd name="connsiteY63" fmla="*/ 755780 h 4665306"/>
              <a:gd name="connsiteX64" fmla="*/ 1707502 w 9339943"/>
              <a:gd name="connsiteY64" fmla="*/ 718457 h 4665306"/>
              <a:gd name="connsiteX65" fmla="*/ 1903445 w 9339943"/>
              <a:gd name="connsiteY65" fmla="*/ 699796 h 4665306"/>
              <a:gd name="connsiteX66" fmla="*/ 2351501 w 9339943"/>
              <a:gd name="connsiteY66" fmla="*/ 690652 h 4665306"/>
              <a:gd name="connsiteX67" fmla="*/ 2817845 w 9339943"/>
              <a:gd name="connsiteY67" fmla="*/ 681135 h 4665306"/>
              <a:gd name="connsiteX68" fmla="*/ 2911151 w 9339943"/>
              <a:gd name="connsiteY68" fmla="*/ 662473 h 4665306"/>
              <a:gd name="connsiteX69" fmla="*/ 2976466 w 9339943"/>
              <a:gd name="connsiteY69" fmla="*/ 653143 h 4665306"/>
              <a:gd name="connsiteX70" fmla="*/ 3069772 w 9339943"/>
              <a:gd name="connsiteY70" fmla="*/ 634482 h 4665306"/>
              <a:gd name="connsiteX71" fmla="*/ 3685592 w 9339943"/>
              <a:gd name="connsiteY71" fmla="*/ 643812 h 4665306"/>
              <a:gd name="connsiteX72" fmla="*/ 3816221 w 9339943"/>
              <a:gd name="connsiteY72" fmla="*/ 662473 h 4665306"/>
              <a:gd name="connsiteX73" fmla="*/ 3881535 w 9339943"/>
              <a:gd name="connsiteY73" fmla="*/ 671804 h 4665306"/>
              <a:gd name="connsiteX74" fmla="*/ 4049486 w 9339943"/>
              <a:gd name="connsiteY74" fmla="*/ 690465 h 4665306"/>
              <a:gd name="connsiteX75" fmla="*/ 4581331 w 9339943"/>
              <a:gd name="connsiteY75" fmla="*/ 699796 h 4665306"/>
              <a:gd name="connsiteX76" fmla="*/ 4711960 w 9339943"/>
              <a:gd name="connsiteY76" fmla="*/ 718457 h 4665306"/>
              <a:gd name="connsiteX77" fmla="*/ 4851919 w 9339943"/>
              <a:gd name="connsiteY77" fmla="*/ 737118 h 4665306"/>
              <a:gd name="connsiteX78" fmla="*/ 4917233 w 9339943"/>
              <a:gd name="connsiteY78" fmla="*/ 746449 h 4665306"/>
              <a:gd name="connsiteX79" fmla="*/ 5010539 w 9339943"/>
              <a:gd name="connsiteY79" fmla="*/ 793102 h 4665306"/>
              <a:gd name="connsiteX80" fmla="*/ 5075853 w 9339943"/>
              <a:gd name="connsiteY80" fmla="*/ 839755 h 4665306"/>
              <a:gd name="connsiteX81" fmla="*/ 5122506 w 9339943"/>
              <a:gd name="connsiteY81" fmla="*/ 895739 h 4665306"/>
              <a:gd name="connsiteX82" fmla="*/ 5150498 w 9339943"/>
              <a:gd name="connsiteY82" fmla="*/ 914400 h 4665306"/>
              <a:gd name="connsiteX83" fmla="*/ 5262466 w 9339943"/>
              <a:gd name="connsiteY83" fmla="*/ 979714 h 4665306"/>
              <a:gd name="connsiteX84" fmla="*/ 5299788 w 9339943"/>
              <a:gd name="connsiteY84" fmla="*/ 1007706 h 4665306"/>
              <a:gd name="connsiteX85" fmla="*/ 5365102 w 9339943"/>
              <a:gd name="connsiteY85" fmla="*/ 1045028 h 4665306"/>
              <a:gd name="connsiteX86" fmla="*/ 5402425 w 9339943"/>
              <a:gd name="connsiteY86" fmla="*/ 1091682 h 4665306"/>
              <a:gd name="connsiteX87" fmla="*/ 5393094 w 9339943"/>
              <a:gd name="connsiteY87" fmla="*/ 1119673 h 4665306"/>
              <a:gd name="connsiteX88" fmla="*/ 5327780 w 9339943"/>
              <a:gd name="connsiteY88" fmla="*/ 1212980 h 4665306"/>
              <a:gd name="connsiteX89" fmla="*/ 5299788 w 9339943"/>
              <a:gd name="connsiteY89" fmla="*/ 1240971 h 4665306"/>
              <a:gd name="connsiteX90" fmla="*/ 5281127 w 9339943"/>
              <a:gd name="connsiteY90" fmla="*/ 1268963 h 4665306"/>
              <a:gd name="connsiteX91" fmla="*/ 5225143 w 9339943"/>
              <a:gd name="connsiteY91" fmla="*/ 1296955 h 4665306"/>
              <a:gd name="connsiteX92" fmla="*/ 5103845 w 9339943"/>
              <a:gd name="connsiteY92" fmla="*/ 1343608 h 4665306"/>
              <a:gd name="connsiteX93" fmla="*/ 5010539 w 9339943"/>
              <a:gd name="connsiteY93" fmla="*/ 1362269 h 4665306"/>
              <a:gd name="connsiteX94" fmla="*/ 4870580 w 9339943"/>
              <a:gd name="connsiteY94" fmla="*/ 1380931 h 4665306"/>
              <a:gd name="connsiteX95" fmla="*/ 4777274 w 9339943"/>
              <a:gd name="connsiteY95" fmla="*/ 1390261 h 4665306"/>
              <a:gd name="connsiteX96" fmla="*/ 4693298 w 9339943"/>
              <a:gd name="connsiteY96" fmla="*/ 1399592 h 4665306"/>
              <a:gd name="connsiteX97" fmla="*/ 4301413 w 9339943"/>
              <a:gd name="connsiteY97" fmla="*/ 1408922 h 4665306"/>
              <a:gd name="connsiteX98" fmla="*/ 4040155 w 9339943"/>
              <a:gd name="connsiteY98" fmla="*/ 1399592 h 4665306"/>
              <a:gd name="connsiteX99" fmla="*/ 4012164 w 9339943"/>
              <a:gd name="connsiteY99" fmla="*/ 1390261 h 4665306"/>
              <a:gd name="connsiteX100" fmla="*/ 3965511 w 9339943"/>
              <a:gd name="connsiteY100" fmla="*/ 1371600 h 4665306"/>
              <a:gd name="connsiteX101" fmla="*/ 3937519 w 9339943"/>
              <a:gd name="connsiteY101" fmla="*/ 1362269 h 4665306"/>
              <a:gd name="connsiteX102" fmla="*/ 3909527 w 9339943"/>
              <a:gd name="connsiteY102" fmla="*/ 1343608 h 4665306"/>
              <a:gd name="connsiteX103" fmla="*/ 3834882 w 9339943"/>
              <a:gd name="connsiteY103" fmla="*/ 1334277 h 4665306"/>
              <a:gd name="connsiteX104" fmla="*/ 3797560 w 9339943"/>
              <a:gd name="connsiteY104" fmla="*/ 1324947 h 4665306"/>
              <a:gd name="connsiteX105" fmla="*/ 3629608 w 9339943"/>
              <a:gd name="connsiteY105" fmla="*/ 1315616 h 4665306"/>
              <a:gd name="connsiteX106" fmla="*/ 3489649 w 9339943"/>
              <a:gd name="connsiteY106" fmla="*/ 1296955 h 4665306"/>
              <a:gd name="connsiteX107" fmla="*/ 3433666 w 9339943"/>
              <a:gd name="connsiteY107" fmla="*/ 1278294 h 4665306"/>
              <a:gd name="connsiteX108" fmla="*/ 3387013 w 9339943"/>
              <a:gd name="connsiteY108" fmla="*/ 1268963 h 4665306"/>
              <a:gd name="connsiteX109" fmla="*/ 2985796 w 9339943"/>
              <a:gd name="connsiteY109" fmla="*/ 1278294 h 4665306"/>
              <a:gd name="connsiteX110" fmla="*/ 2901821 w 9339943"/>
              <a:gd name="connsiteY110" fmla="*/ 1296955 h 4665306"/>
              <a:gd name="connsiteX111" fmla="*/ 2864498 w 9339943"/>
              <a:gd name="connsiteY111" fmla="*/ 1315616 h 4665306"/>
              <a:gd name="connsiteX112" fmla="*/ 2799184 w 9339943"/>
              <a:gd name="connsiteY112" fmla="*/ 1334277 h 4665306"/>
              <a:gd name="connsiteX113" fmla="*/ 2733870 w 9339943"/>
              <a:gd name="connsiteY113" fmla="*/ 1371600 h 4665306"/>
              <a:gd name="connsiteX114" fmla="*/ 2705878 w 9339943"/>
              <a:gd name="connsiteY114" fmla="*/ 1380931 h 4665306"/>
              <a:gd name="connsiteX115" fmla="*/ 2640564 w 9339943"/>
              <a:gd name="connsiteY115" fmla="*/ 1427584 h 4665306"/>
              <a:gd name="connsiteX116" fmla="*/ 2593911 w 9339943"/>
              <a:gd name="connsiteY116" fmla="*/ 1446245 h 4665306"/>
              <a:gd name="connsiteX117" fmla="*/ 2575249 w 9339943"/>
              <a:gd name="connsiteY117" fmla="*/ 1464906 h 4665306"/>
              <a:gd name="connsiteX118" fmla="*/ 2519266 w 9339943"/>
              <a:gd name="connsiteY118" fmla="*/ 1502228 h 4665306"/>
              <a:gd name="connsiteX119" fmla="*/ 2472613 w 9339943"/>
              <a:gd name="connsiteY119" fmla="*/ 1576873 h 4665306"/>
              <a:gd name="connsiteX120" fmla="*/ 2453951 w 9339943"/>
              <a:gd name="connsiteY120" fmla="*/ 1595535 h 4665306"/>
              <a:gd name="connsiteX121" fmla="*/ 2407298 w 9339943"/>
              <a:gd name="connsiteY121" fmla="*/ 1754155 h 4665306"/>
              <a:gd name="connsiteX122" fmla="*/ 2416629 w 9339943"/>
              <a:gd name="connsiteY122" fmla="*/ 1968759 h 4665306"/>
              <a:gd name="connsiteX123" fmla="*/ 2453951 w 9339943"/>
              <a:gd name="connsiteY123" fmla="*/ 2024743 h 4665306"/>
              <a:gd name="connsiteX124" fmla="*/ 2509935 w 9339943"/>
              <a:gd name="connsiteY124" fmla="*/ 2099388 h 4665306"/>
              <a:gd name="connsiteX125" fmla="*/ 2612572 w 9339943"/>
              <a:gd name="connsiteY125" fmla="*/ 2174033 h 4665306"/>
              <a:gd name="connsiteX126" fmla="*/ 2743200 w 9339943"/>
              <a:gd name="connsiteY126" fmla="*/ 2202024 h 4665306"/>
              <a:gd name="connsiteX127" fmla="*/ 2892490 w 9339943"/>
              <a:gd name="connsiteY127" fmla="*/ 2230016 h 4665306"/>
              <a:gd name="connsiteX128" fmla="*/ 3023119 w 9339943"/>
              <a:gd name="connsiteY128" fmla="*/ 2239347 h 4665306"/>
              <a:gd name="connsiteX129" fmla="*/ 3097764 w 9339943"/>
              <a:gd name="connsiteY129" fmla="*/ 2248677 h 4665306"/>
              <a:gd name="connsiteX130" fmla="*/ 3191070 w 9339943"/>
              <a:gd name="connsiteY130" fmla="*/ 2258008 h 4665306"/>
              <a:gd name="connsiteX131" fmla="*/ 3657600 w 9339943"/>
              <a:gd name="connsiteY131" fmla="*/ 2239347 h 4665306"/>
              <a:gd name="connsiteX132" fmla="*/ 3760237 w 9339943"/>
              <a:gd name="connsiteY132" fmla="*/ 2211355 h 4665306"/>
              <a:gd name="connsiteX133" fmla="*/ 3993502 w 9339943"/>
              <a:gd name="connsiteY133" fmla="*/ 2136710 h 4665306"/>
              <a:gd name="connsiteX134" fmla="*/ 4114800 w 9339943"/>
              <a:gd name="connsiteY134" fmla="*/ 2099388 h 4665306"/>
              <a:gd name="connsiteX135" fmla="*/ 4366727 w 9339943"/>
              <a:gd name="connsiteY135" fmla="*/ 2034073 h 4665306"/>
              <a:gd name="connsiteX136" fmla="*/ 4534678 w 9339943"/>
              <a:gd name="connsiteY136" fmla="*/ 2006082 h 4665306"/>
              <a:gd name="connsiteX137" fmla="*/ 4730621 w 9339943"/>
              <a:gd name="connsiteY137" fmla="*/ 1978090 h 4665306"/>
              <a:gd name="connsiteX138" fmla="*/ 4814596 w 9339943"/>
              <a:gd name="connsiteY138" fmla="*/ 1968759 h 4665306"/>
              <a:gd name="connsiteX139" fmla="*/ 5178490 w 9339943"/>
              <a:gd name="connsiteY139" fmla="*/ 1959428 h 4665306"/>
              <a:gd name="connsiteX140" fmla="*/ 5533053 w 9339943"/>
              <a:gd name="connsiteY140" fmla="*/ 1968759 h 4665306"/>
              <a:gd name="connsiteX141" fmla="*/ 5626360 w 9339943"/>
              <a:gd name="connsiteY141" fmla="*/ 1996751 h 4665306"/>
              <a:gd name="connsiteX142" fmla="*/ 5710335 w 9339943"/>
              <a:gd name="connsiteY142" fmla="*/ 2043404 h 4665306"/>
              <a:gd name="connsiteX143" fmla="*/ 5756988 w 9339943"/>
              <a:gd name="connsiteY143" fmla="*/ 2080726 h 4665306"/>
              <a:gd name="connsiteX144" fmla="*/ 5784980 w 9339943"/>
              <a:gd name="connsiteY144" fmla="*/ 2108718 h 4665306"/>
              <a:gd name="connsiteX145" fmla="*/ 5812972 w 9339943"/>
              <a:gd name="connsiteY145" fmla="*/ 2127380 h 4665306"/>
              <a:gd name="connsiteX146" fmla="*/ 5859625 w 9339943"/>
              <a:gd name="connsiteY146" fmla="*/ 2174033 h 4665306"/>
              <a:gd name="connsiteX147" fmla="*/ 5896947 w 9339943"/>
              <a:gd name="connsiteY147" fmla="*/ 2202024 h 4665306"/>
              <a:gd name="connsiteX148" fmla="*/ 6046237 w 9339943"/>
              <a:gd name="connsiteY148" fmla="*/ 2369975 h 4665306"/>
              <a:gd name="connsiteX149" fmla="*/ 6102221 w 9339943"/>
              <a:gd name="connsiteY149" fmla="*/ 2463282 h 4665306"/>
              <a:gd name="connsiteX150" fmla="*/ 6130213 w 9339943"/>
              <a:gd name="connsiteY150" fmla="*/ 2509935 h 4665306"/>
              <a:gd name="connsiteX151" fmla="*/ 6158204 w 9339943"/>
              <a:gd name="connsiteY151" fmla="*/ 2603241 h 4665306"/>
              <a:gd name="connsiteX152" fmla="*/ 6176866 w 9339943"/>
              <a:gd name="connsiteY152" fmla="*/ 2668555 h 4665306"/>
              <a:gd name="connsiteX153" fmla="*/ 6167535 w 9339943"/>
              <a:gd name="connsiteY153" fmla="*/ 2780522 h 4665306"/>
              <a:gd name="connsiteX154" fmla="*/ 6158204 w 9339943"/>
              <a:gd name="connsiteY154" fmla="*/ 2808514 h 4665306"/>
              <a:gd name="connsiteX155" fmla="*/ 6120882 w 9339943"/>
              <a:gd name="connsiteY155" fmla="*/ 2836506 h 4665306"/>
              <a:gd name="connsiteX156" fmla="*/ 6036906 w 9339943"/>
              <a:gd name="connsiteY156" fmla="*/ 2892490 h 4665306"/>
              <a:gd name="connsiteX157" fmla="*/ 5999584 w 9339943"/>
              <a:gd name="connsiteY157" fmla="*/ 2920482 h 4665306"/>
              <a:gd name="connsiteX158" fmla="*/ 5906278 w 9339943"/>
              <a:gd name="connsiteY158" fmla="*/ 2957804 h 4665306"/>
              <a:gd name="connsiteX159" fmla="*/ 5859625 w 9339943"/>
              <a:gd name="connsiteY159" fmla="*/ 2967135 h 4665306"/>
              <a:gd name="connsiteX160" fmla="*/ 5794311 w 9339943"/>
              <a:gd name="connsiteY160" fmla="*/ 2995126 h 4665306"/>
              <a:gd name="connsiteX161" fmla="*/ 5691674 w 9339943"/>
              <a:gd name="connsiteY161" fmla="*/ 3013788 h 4665306"/>
              <a:gd name="connsiteX162" fmla="*/ 5514392 w 9339943"/>
              <a:gd name="connsiteY162" fmla="*/ 3032449 h 4665306"/>
              <a:gd name="connsiteX163" fmla="*/ 5337111 w 9339943"/>
              <a:gd name="connsiteY163" fmla="*/ 3051110 h 4665306"/>
              <a:gd name="connsiteX164" fmla="*/ 4907902 w 9339943"/>
              <a:gd name="connsiteY164" fmla="*/ 3069771 h 4665306"/>
              <a:gd name="connsiteX165" fmla="*/ 4805266 w 9339943"/>
              <a:gd name="connsiteY165" fmla="*/ 3079102 h 4665306"/>
              <a:gd name="connsiteX166" fmla="*/ 4646645 w 9339943"/>
              <a:gd name="connsiteY166" fmla="*/ 3097763 h 4665306"/>
              <a:gd name="connsiteX167" fmla="*/ 4562670 w 9339943"/>
              <a:gd name="connsiteY167" fmla="*/ 3107094 h 4665306"/>
              <a:gd name="connsiteX168" fmla="*/ 4534678 w 9339943"/>
              <a:gd name="connsiteY168" fmla="*/ 3116424 h 4665306"/>
              <a:gd name="connsiteX169" fmla="*/ 4385388 w 9339943"/>
              <a:gd name="connsiteY169" fmla="*/ 3135086 h 4665306"/>
              <a:gd name="connsiteX170" fmla="*/ 4058817 w 9339943"/>
              <a:gd name="connsiteY170" fmla="*/ 3125755 h 4665306"/>
              <a:gd name="connsiteX171" fmla="*/ 4012164 w 9339943"/>
              <a:gd name="connsiteY171" fmla="*/ 3116424 h 4665306"/>
              <a:gd name="connsiteX172" fmla="*/ 3946849 w 9339943"/>
              <a:gd name="connsiteY172" fmla="*/ 3088433 h 4665306"/>
              <a:gd name="connsiteX173" fmla="*/ 3676262 w 9339943"/>
              <a:gd name="connsiteY173" fmla="*/ 3107094 h 4665306"/>
              <a:gd name="connsiteX174" fmla="*/ 3573625 w 9339943"/>
              <a:gd name="connsiteY174" fmla="*/ 3144416 h 4665306"/>
              <a:gd name="connsiteX175" fmla="*/ 3508311 w 9339943"/>
              <a:gd name="connsiteY175" fmla="*/ 3163077 h 4665306"/>
              <a:gd name="connsiteX176" fmla="*/ 3461657 w 9339943"/>
              <a:gd name="connsiteY176" fmla="*/ 3181739 h 4665306"/>
              <a:gd name="connsiteX177" fmla="*/ 3396343 w 9339943"/>
              <a:gd name="connsiteY177" fmla="*/ 3200400 h 4665306"/>
              <a:gd name="connsiteX178" fmla="*/ 3284376 w 9339943"/>
              <a:gd name="connsiteY178" fmla="*/ 3237722 h 4665306"/>
              <a:gd name="connsiteX179" fmla="*/ 3228392 w 9339943"/>
              <a:gd name="connsiteY179" fmla="*/ 3247053 h 4665306"/>
              <a:gd name="connsiteX180" fmla="*/ 3125755 w 9339943"/>
              <a:gd name="connsiteY180" fmla="*/ 3284375 h 4665306"/>
              <a:gd name="connsiteX181" fmla="*/ 3079102 w 9339943"/>
              <a:gd name="connsiteY181" fmla="*/ 3293706 h 4665306"/>
              <a:gd name="connsiteX182" fmla="*/ 2995127 w 9339943"/>
              <a:gd name="connsiteY182" fmla="*/ 3321698 h 4665306"/>
              <a:gd name="connsiteX183" fmla="*/ 2864498 w 9339943"/>
              <a:gd name="connsiteY183" fmla="*/ 3359020 h 4665306"/>
              <a:gd name="connsiteX184" fmla="*/ 2845837 w 9339943"/>
              <a:gd name="connsiteY184" fmla="*/ 3377682 h 4665306"/>
              <a:gd name="connsiteX185" fmla="*/ 2789853 w 9339943"/>
              <a:gd name="connsiteY185" fmla="*/ 3415004 h 4665306"/>
              <a:gd name="connsiteX186" fmla="*/ 2752531 w 9339943"/>
              <a:gd name="connsiteY186" fmla="*/ 3470988 h 4665306"/>
              <a:gd name="connsiteX187" fmla="*/ 2733870 w 9339943"/>
              <a:gd name="connsiteY187" fmla="*/ 3498980 h 4665306"/>
              <a:gd name="connsiteX188" fmla="*/ 2715208 w 9339943"/>
              <a:gd name="connsiteY188" fmla="*/ 3554963 h 4665306"/>
              <a:gd name="connsiteX189" fmla="*/ 2705878 w 9339943"/>
              <a:gd name="connsiteY189" fmla="*/ 3582955 h 4665306"/>
              <a:gd name="connsiteX190" fmla="*/ 2715208 w 9339943"/>
              <a:gd name="connsiteY190" fmla="*/ 4021494 h 4665306"/>
              <a:gd name="connsiteX191" fmla="*/ 2724539 w 9339943"/>
              <a:gd name="connsiteY191" fmla="*/ 4049486 h 4665306"/>
              <a:gd name="connsiteX192" fmla="*/ 2752531 w 9339943"/>
              <a:gd name="connsiteY192" fmla="*/ 4096139 h 4665306"/>
              <a:gd name="connsiteX193" fmla="*/ 2845837 w 9339943"/>
              <a:gd name="connsiteY193" fmla="*/ 4180114 h 4665306"/>
              <a:gd name="connsiteX194" fmla="*/ 2911151 w 9339943"/>
              <a:gd name="connsiteY194" fmla="*/ 4236098 h 4665306"/>
              <a:gd name="connsiteX195" fmla="*/ 2939143 w 9339943"/>
              <a:gd name="connsiteY195" fmla="*/ 4245428 h 4665306"/>
              <a:gd name="connsiteX196" fmla="*/ 2976466 w 9339943"/>
              <a:gd name="connsiteY196" fmla="*/ 4273420 h 4665306"/>
              <a:gd name="connsiteX197" fmla="*/ 3004457 w 9339943"/>
              <a:gd name="connsiteY197" fmla="*/ 4282751 h 4665306"/>
              <a:gd name="connsiteX198" fmla="*/ 3041780 w 9339943"/>
              <a:gd name="connsiteY198" fmla="*/ 4301412 h 4665306"/>
              <a:gd name="connsiteX199" fmla="*/ 3079102 w 9339943"/>
              <a:gd name="connsiteY199" fmla="*/ 4310743 h 4665306"/>
              <a:gd name="connsiteX200" fmla="*/ 3116425 w 9339943"/>
              <a:gd name="connsiteY200" fmla="*/ 4329404 h 4665306"/>
              <a:gd name="connsiteX201" fmla="*/ 3153747 w 9339943"/>
              <a:gd name="connsiteY201" fmla="*/ 4338735 h 4665306"/>
              <a:gd name="connsiteX202" fmla="*/ 3200400 w 9339943"/>
              <a:gd name="connsiteY202" fmla="*/ 4357396 h 4665306"/>
              <a:gd name="connsiteX203" fmla="*/ 3321698 w 9339943"/>
              <a:gd name="connsiteY203" fmla="*/ 4385388 h 4665306"/>
              <a:gd name="connsiteX204" fmla="*/ 3405674 w 9339943"/>
              <a:gd name="connsiteY204" fmla="*/ 4413380 h 4665306"/>
              <a:gd name="connsiteX205" fmla="*/ 3470988 w 9339943"/>
              <a:gd name="connsiteY205" fmla="*/ 4432041 h 4665306"/>
              <a:gd name="connsiteX206" fmla="*/ 3517641 w 9339943"/>
              <a:gd name="connsiteY206" fmla="*/ 4441371 h 4665306"/>
              <a:gd name="connsiteX207" fmla="*/ 3676262 w 9339943"/>
              <a:gd name="connsiteY207" fmla="*/ 4460033 h 4665306"/>
              <a:gd name="connsiteX208" fmla="*/ 3732245 w 9339943"/>
              <a:gd name="connsiteY208" fmla="*/ 4469363 h 4665306"/>
              <a:gd name="connsiteX209" fmla="*/ 3825551 w 9339943"/>
              <a:gd name="connsiteY209" fmla="*/ 4488024 h 4665306"/>
              <a:gd name="connsiteX210" fmla="*/ 3974841 w 9339943"/>
              <a:gd name="connsiteY210" fmla="*/ 4497355 h 4665306"/>
              <a:gd name="connsiteX211" fmla="*/ 4012164 w 9339943"/>
              <a:gd name="connsiteY211" fmla="*/ 4506686 h 4665306"/>
              <a:gd name="connsiteX212" fmla="*/ 4124131 w 9339943"/>
              <a:gd name="connsiteY212" fmla="*/ 4525347 h 4665306"/>
              <a:gd name="connsiteX213" fmla="*/ 4320074 w 9339943"/>
              <a:gd name="connsiteY213" fmla="*/ 4506686 h 4665306"/>
              <a:gd name="connsiteX214" fmla="*/ 4450702 w 9339943"/>
              <a:gd name="connsiteY214" fmla="*/ 4450702 h 4665306"/>
              <a:gd name="connsiteX215" fmla="*/ 4609323 w 9339943"/>
              <a:gd name="connsiteY215" fmla="*/ 4404049 h 4665306"/>
              <a:gd name="connsiteX216" fmla="*/ 4655976 w 9339943"/>
              <a:gd name="connsiteY216" fmla="*/ 4385388 h 4665306"/>
              <a:gd name="connsiteX217" fmla="*/ 4805266 w 9339943"/>
              <a:gd name="connsiteY217" fmla="*/ 4348065 h 4665306"/>
              <a:gd name="connsiteX218" fmla="*/ 4963886 w 9339943"/>
              <a:gd name="connsiteY218" fmla="*/ 4329404 h 4665306"/>
              <a:gd name="connsiteX219" fmla="*/ 5038531 w 9339943"/>
              <a:gd name="connsiteY219" fmla="*/ 4310743 h 4665306"/>
              <a:gd name="connsiteX220" fmla="*/ 5243804 w 9339943"/>
              <a:gd name="connsiteY220" fmla="*/ 4282751 h 4665306"/>
              <a:gd name="connsiteX221" fmla="*/ 5383764 w 9339943"/>
              <a:gd name="connsiteY221" fmla="*/ 4245428 h 4665306"/>
              <a:gd name="connsiteX222" fmla="*/ 5439747 w 9339943"/>
              <a:gd name="connsiteY222" fmla="*/ 4236098 h 4665306"/>
              <a:gd name="connsiteX223" fmla="*/ 5561045 w 9339943"/>
              <a:gd name="connsiteY223" fmla="*/ 4198775 h 4665306"/>
              <a:gd name="connsiteX224" fmla="*/ 5607698 w 9339943"/>
              <a:gd name="connsiteY224" fmla="*/ 4189445 h 4665306"/>
              <a:gd name="connsiteX225" fmla="*/ 5738327 w 9339943"/>
              <a:gd name="connsiteY225" fmla="*/ 4142792 h 4665306"/>
              <a:gd name="connsiteX226" fmla="*/ 5859625 w 9339943"/>
              <a:gd name="connsiteY226" fmla="*/ 4068147 h 4665306"/>
              <a:gd name="connsiteX227" fmla="*/ 5896947 w 9339943"/>
              <a:gd name="connsiteY227" fmla="*/ 4040155 h 4665306"/>
              <a:gd name="connsiteX228" fmla="*/ 5952931 w 9339943"/>
              <a:gd name="connsiteY228" fmla="*/ 3984171 h 4665306"/>
              <a:gd name="connsiteX229" fmla="*/ 5971592 w 9339943"/>
              <a:gd name="connsiteY229" fmla="*/ 3956180 h 4665306"/>
              <a:gd name="connsiteX230" fmla="*/ 5990253 w 9339943"/>
              <a:gd name="connsiteY230" fmla="*/ 3937518 h 4665306"/>
              <a:gd name="connsiteX231" fmla="*/ 6008915 w 9339943"/>
              <a:gd name="connsiteY231" fmla="*/ 3900196 h 4665306"/>
              <a:gd name="connsiteX232" fmla="*/ 6036906 w 9339943"/>
              <a:gd name="connsiteY232" fmla="*/ 3872204 h 4665306"/>
              <a:gd name="connsiteX233" fmla="*/ 6074229 w 9339943"/>
              <a:gd name="connsiteY233" fmla="*/ 3797559 h 4665306"/>
              <a:gd name="connsiteX234" fmla="*/ 6092890 w 9339943"/>
              <a:gd name="connsiteY234" fmla="*/ 3760237 h 4665306"/>
              <a:gd name="connsiteX235" fmla="*/ 6111551 w 9339943"/>
              <a:gd name="connsiteY235" fmla="*/ 3732245 h 4665306"/>
              <a:gd name="connsiteX236" fmla="*/ 6120882 w 9339943"/>
              <a:gd name="connsiteY236" fmla="*/ 3704253 h 4665306"/>
              <a:gd name="connsiteX237" fmla="*/ 6148874 w 9339943"/>
              <a:gd name="connsiteY237" fmla="*/ 3666931 h 4665306"/>
              <a:gd name="connsiteX238" fmla="*/ 6176866 w 9339943"/>
              <a:gd name="connsiteY238" fmla="*/ 3610947 h 4665306"/>
              <a:gd name="connsiteX239" fmla="*/ 6195527 w 9339943"/>
              <a:gd name="connsiteY239" fmla="*/ 3554963 h 4665306"/>
              <a:gd name="connsiteX240" fmla="*/ 6223519 w 9339943"/>
              <a:gd name="connsiteY240" fmla="*/ 3433665 h 4665306"/>
              <a:gd name="connsiteX241" fmla="*/ 6232849 w 9339943"/>
              <a:gd name="connsiteY241" fmla="*/ 3284375 h 4665306"/>
              <a:gd name="connsiteX242" fmla="*/ 6279502 w 9339943"/>
              <a:gd name="connsiteY242" fmla="*/ 3200400 h 4665306"/>
              <a:gd name="connsiteX243" fmla="*/ 6326155 w 9339943"/>
              <a:gd name="connsiteY243" fmla="*/ 3097763 h 4665306"/>
              <a:gd name="connsiteX244" fmla="*/ 6344817 w 9339943"/>
              <a:gd name="connsiteY244" fmla="*/ 3069771 h 4665306"/>
              <a:gd name="connsiteX245" fmla="*/ 6372808 w 9339943"/>
              <a:gd name="connsiteY245" fmla="*/ 2995126 h 4665306"/>
              <a:gd name="connsiteX246" fmla="*/ 6400800 w 9339943"/>
              <a:gd name="connsiteY246" fmla="*/ 2939143 h 4665306"/>
              <a:gd name="connsiteX247" fmla="*/ 6410131 w 9339943"/>
              <a:gd name="connsiteY247" fmla="*/ 2901820 h 4665306"/>
              <a:gd name="connsiteX248" fmla="*/ 6419462 w 9339943"/>
              <a:gd name="connsiteY248" fmla="*/ 2873828 h 4665306"/>
              <a:gd name="connsiteX249" fmla="*/ 6438123 w 9339943"/>
              <a:gd name="connsiteY249" fmla="*/ 2799184 h 4665306"/>
              <a:gd name="connsiteX250" fmla="*/ 6466115 w 9339943"/>
              <a:gd name="connsiteY250" fmla="*/ 2724539 h 4665306"/>
              <a:gd name="connsiteX251" fmla="*/ 6475445 w 9339943"/>
              <a:gd name="connsiteY251" fmla="*/ 2649894 h 4665306"/>
              <a:gd name="connsiteX252" fmla="*/ 6484776 w 9339943"/>
              <a:gd name="connsiteY252" fmla="*/ 2621902 h 4665306"/>
              <a:gd name="connsiteX253" fmla="*/ 6494106 w 9339943"/>
              <a:gd name="connsiteY253" fmla="*/ 2584580 h 4665306"/>
              <a:gd name="connsiteX254" fmla="*/ 6512768 w 9339943"/>
              <a:gd name="connsiteY254" fmla="*/ 2519265 h 4665306"/>
              <a:gd name="connsiteX255" fmla="*/ 6531429 w 9339943"/>
              <a:gd name="connsiteY255" fmla="*/ 2369975 h 4665306"/>
              <a:gd name="connsiteX256" fmla="*/ 6550090 w 9339943"/>
              <a:gd name="connsiteY256" fmla="*/ 2276669 h 4665306"/>
              <a:gd name="connsiteX257" fmla="*/ 6559421 w 9339943"/>
              <a:gd name="connsiteY257" fmla="*/ 2230016 h 4665306"/>
              <a:gd name="connsiteX258" fmla="*/ 6587413 w 9339943"/>
              <a:gd name="connsiteY258" fmla="*/ 2174033 h 4665306"/>
              <a:gd name="connsiteX259" fmla="*/ 6615404 w 9339943"/>
              <a:gd name="connsiteY259" fmla="*/ 2024743 h 4665306"/>
              <a:gd name="connsiteX260" fmla="*/ 6634066 w 9339943"/>
              <a:gd name="connsiteY260" fmla="*/ 1978090 h 4665306"/>
              <a:gd name="connsiteX261" fmla="*/ 6652727 w 9339943"/>
              <a:gd name="connsiteY261" fmla="*/ 1884784 h 4665306"/>
              <a:gd name="connsiteX262" fmla="*/ 6671388 w 9339943"/>
              <a:gd name="connsiteY262" fmla="*/ 1772816 h 4665306"/>
              <a:gd name="connsiteX263" fmla="*/ 6690049 w 9339943"/>
              <a:gd name="connsiteY263" fmla="*/ 1670180 h 4665306"/>
              <a:gd name="connsiteX264" fmla="*/ 6708711 w 9339943"/>
              <a:gd name="connsiteY264" fmla="*/ 1567543 h 4665306"/>
              <a:gd name="connsiteX265" fmla="*/ 6727372 w 9339943"/>
              <a:gd name="connsiteY265" fmla="*/ 1408922 h 4665306"/>
              <a:gd name="connsiteX266" fmla="*/ 6727372 w 9339943"/>
              <a:gd name="connsiteY266" fmla="*/ 718457 h 4665306"/>
              <a:gd name="connsiteX267" fmla="*/ 6718041 w 9339943"/>
              <a:gd name="connsiteY267" fmla="*/ 606490 h 4665306"/>
              <a:gd name="connsiteX268" fmla="*/ 6690049 w 9339943"/>
              <a:gd name="connsiteY268" fmla="*/ 447869 h 4665306"/>
              <a:gd name="connsiteX269" fmla="*/ 6690049 w 9339943"/>
              <a:gd name="connsiteY269" fmla="*/ 214604 h 4665306"/>
              <a:gd name="connsiteX270" fmla="*/ 6755364 w 9339943"/>
              <a:gd name="connsiteY270" fmla="*/ 149290 h 4665306"/>
              <a:gd name="connsiteX271" fmla="*/ 6802017 w 9339943"/>
              <a:gd name="connsiteY271" fmla="*/ 121298 h 4665306"/>
              <a:gd name="connsiteX272" fmla="*/ 6895323 w 9339943"/>
              <a:gd name="connsiteY272" fmla="*/ 74645 h 4665306"/>
              <a:gd name="connsiteX273" fmla="*/ 7081935 w 9339943"/>
              <a:gd name="connsiteY273" fmla="*/ 9331 h 4665306"/>
              <a:gd name="connsiteX274" fmla="*/ 7193902 w 9339943"/>
              <a:gd name="connsiteY274" fmla="*/ 0 h 4665306"/>
              <a:gd name="connsiteX275" fmla="*/ 7539135 w 9339943"/>
              <a:gd name="connsiteY275" fmla="*/ 9331 h 4665306"/>
              <a:gd name="connsiteX276" fmla="*/ 7632441 w 9339943"/>
              <a:gd name="connsiteY276" fmla="*/ 37322 h 4665306"/>
              <a:gd name="connsiteX277" fmla="*/ 7669764 w 9339943"/>
              <a:gd name="connsiteY277" fmla="*/ 55984 h 4665306"/>
              <a:gd name="connsiteX278" fmla="*/ 7716417 w 9339943"/>
              <a:gd name="connsiteY278" fmla="*/ 65314 h 4665306"/>
              <a:gd name="connsiteX279" fmla="*/ 7753739 w 9339943"/>
              <a:gd name="connsiteY279" fmla="*/ 83975 h 4665306"/>
              <a:gd name="connsiteX280" fmla="*/ 7847045 w 9339943"/>
              <a:gd name="connsiteY280" fmla="*/ 102637 h 4665306"/>
              <a:gd name="connsiteX281" fmla="*/ 7893698 w 9339943"/>
              <a:gd name="connsiteY281" fmla="*/ 121298 h 4665306"/>
              <a:gd name="connsiteX282" fmla="*/ 7949682 w 9339943"/>
              <a:gd name="connsiteY282" fmla="*/ 139959 h 4665306"/>
              <a:gd name="connsiteX283" fmla="*/ 8005666 w 9339943"/>
              <a:gd name="connsiteY283" fmla="*/ 167951 h 4665306"/>
              <a:gd name="connsiteX284" fmla="*/ 8098972 w 9339943"/>
              <a:gd name="connsiteY284" fmla="*/ 205273 h 4665306"/>
              <a:gd name="connsiteX285" fmla="*/ 8126964 w 9339943"/>
              <a:gd name="connsiteY285" fmla="*/ 233265 h 4665306"/>
              <a:gd name="connsiteX286" fmla="*/ 8173617 w 9339943"/>
              <a:gd name="connsiteY286" fmla="*/ 261257 h 4665306"/>
              <a:gd name="connsiteX287" fmla="*/ 8229600 w 9339943"/>
              <a:gd name="connsiteY287" fmla="*/ 298580 h 4665306"/>
              <a:gd name="connsiteX288" fmla="*/ 8285584 w 9339943"/>
              <a:gd name="connsiteY288" fmla="*/ 345233 h 4665306"/>
              <a:gd name="connsiteX289" fmla="*/ 8322906 w 9339943"/>
              <a:gd name="connsiteY289" fmla="*/ 373224 h 4665306"/>
              <a:gd name="connsiteX290" fmla="*/ 8350898 w 9339943"/>
              <a:gd name="connsiteY290" fmla="*/ 401216 h 4665306"/>
              <a:gd name="connsiteX291" fmla="*/ 8397551 w 9339943"/>
              <a:gd name="connsiteY291" fmla="*/ 419877 h 4665306"/>
              <a:gd name="connsiteX292" fmla="*/ 8434874 w 9339943"/>
              <a:gd name="connsiteY292" fmla="*/ 447869 h 4665306"/>
              <a:gd name="connsiteX293" fmla="*/ 8490857 w 9339943"/>
              <a:gd name="connsiteY293" fmla="*/ 466531 h 4665306"/>
              <a:gd name="connsiteX294" fmla="*/ 8574833 w 9339943"/>
              <a:gd name="connsiteY294" fmla="*/ 513184 h 4665306"/>
              <a:gd name="connsiteX295" fmla="*/ 8630817 w 9339943"/>
              <a:gd name="connsiteY295" fmla="*/ 559837 h 4665306"/>
              <a:gd name="connsiteX296" fmla="*/ 8696131 w 9339943"/>
              <a:gd name="connsiteY296" fmla="*/ 634482 h 4665306"/>
              <a:gd name="connsiteX297" fmla="*/ 8742784 w 9339943"/>
              <a:gd name="connsiteY297" fmla="*/ 681135 h 4665306"/>
              <a:gd name="connsiteX298" fmla="*/ 8761445 w 9339943"/>
              <a:gd name="connsiteY298" fmla="*/ 709126 h 4665306"/>
              <a:gd name="connsiteX299" fmla="*/ 8845421 w 9339943"/>
              <a:gd name="connsiteY299" fmla="*/ 821094 h 4665306"/>
              <a:gd name="connsiteX300" fmla="*/ 8910735 w 9339943"/>
              <a:gd name="connsiteY300" fmla="*/ 923731 h 4665306"/>
              <a:gd name="connsiteX301" fmla="*/ 8938727 w 9339943"/>
              <a:gd name="connsiteY301" fmla="*/ 979714 h 4665306"/>
              <a:gd name="connsiteX302" fmla="*/ 9032033 w 9339943"/>
              <a:gd name="connsiteY302" fmla="*/ 1138335 h 4665306"/>
              <a:gd name="connsiteX303" fmla="*/ 9050694 w 9339943"/>
              <a:gd name="connsiteY303" fmla="*/ 1203649 h 4665306"/>
              <a:gd name="connsiteX304" fmla="*/ 9078686 w 9339943"/>
              <a:gd name="connsiteY304" fmla="*/ 1259633 h 4665306"/>
              <a:gd name="connsiteX305" fmla="*/ 9116008 w 9339943"/>
              <a:gd name="connsiteY305" fmla="*/ 1371600 h 4665306"/>
              <a:gd name="connsiteX306" fmla="*/ 9134670 w 9339943"/>
              <a:gd name="connsiteY306" fmla="*/ 1427584 h 4665306"/>
              <a:gd name="connsiteX307" fmla="*/ 9153331 w 9339943"/>
              <a:gd name="connsiteY307" fmla="*/ 1520890 h 4665306"/>
              <a:gd name="connsiteX308" fmla="*/ 9171992 w 9339943"/>
              <a:gd name="connsiteY308" fmla="*/ 1595535 h 4665306"/>
              <a:gd name="connsiteX309" fmla="*/ 9181323 w 9339943"/>
              <a:gd name="connsiteY309" fmla="*/ 1642188 h 4665306"/>
              <a:gd name="connsiteX310" fmla="*/ 9199984 w 9339943"/>
              <a:gd name="connsiteY310" fmla="*/ 1716833 h 4665306"/>
              <a:gd name="connsiteX311" fmla="*/ 9218645 w 9339943"/>
              <a:gd name="connsiteY311" fmla="*/ 1922106 h 4665306"/>
              <a:gd name="connsiteX312" fmla="*/ 9227976 w 9339943"/>
              <a:gd name="connsiteY312" fmla="*/ 1978090 h 4665306"/>
              <a:gd name="connsiteX313" fmla="*/ 9237306 w 9339943"/>
              <a:gd name="connsiteY313" fmla="*/ 2024743 h 4665306"/>
              <a:gd name="connsiteX314" fmla="*/ 9265298 w 9339943"/>
              <a:gd name="connsiteY314" fmla="*/ 2276669 h 4665306"/>
              <a:gd name="connsiteX315" fmla="*/ 9283960 w 9339943"/>
              <a:gd name="connsiteY315" fmla="*/ 2341984 h 4665306"/>
              <a:gd name="connsiteX316" fmla="*/ 9293290 w 9339943"/>
              <a:gd name="connsiteY316" fmla="*/ 2379306 h 4665306"/>
              <a:gd name="connsiteX317" fmla="*/ 9302621 w 9339943"/>
              <a:gd name="connsiteY317" fmla="*/ 2435290 h 4665306"/>
              <a:gd name="connsiteX318" fmla="*/ 9311951 w 9339943"/>
              <a:gd name="connsiteY318" fmla="*/ 2472612 h 4665306"/>
              <a:gd name="connsiteX319" fmla="*/ 9321282 w 9339943"/>
              <a:gd name="connsiteY319" fmla="*/ 2528596 h 4665306"/>
              <a:gd name="connsiteX320" fmla="*/ 9330613 w 9339943"/>
              <a:gd name="connsiteY320" fmla="*/ 2565918 h 4665306"/>
              <a:gd name="connsiteX321" fmla="*/ 9339943 w 9339943"/>
              <a:gd name="connsiteY321" fmla="*/ 2612571 h 4665306"/>
              <a:gd name="connsiteX322" fmla="*/ 9330613 w 9339943"/>
              <a:gd name="connsiteY322" fmla="*/ 2817845 h 4665306"/>
              <a:gd name="connsiteX323" fmla="*/ 9302621 w 9339943"/>
              <a:gd name="connsiteY323" fmla="*/ 2901820 h 4665306"/>
              <a:gd name="connsiteX324" fmla="*/ 9293290 w 9339943"/>
              <a:gd name="connsiteY324" fmla="*/ 2948473 h 4665306"/>
              <a:gd name="connsiteX325" fmla="*/ 9255968 w 9339943"/>
              <a:gd name="connsiteY325" fmla="*/ 3032449 h 4665306"/>
              <a:gd name="connsiteX326" fmla="*/ 9227976 w 9339943"/>
              <a:gd name="connsiteY326" fmla="*/ 3144416 h 4665306"/>
              <a:gd name="connsiteX327" fmla="*/ 9190653 w 9339943"/>
              <a:gd name="connsiteY327" fmla="*/ 3237722 h 4665306"/>
              <a:gd name="connsiteX328" fmla="*/ 9181323 w 9339943"/>
              <a:gd name="connsiteY328" fmla="*/ 3275045 h 4665306"/>
              <a:gd name="connsiteX329" fmla="*/ 9144000 w 9339943"/>
              <a:gd name="connsiteY329" fmla="*/ 3368351 h 4665306"/>
              <a:gd name="connsiteX330" fmla="*/ 9116008 w 9339943"/>
              <a:gd name="connsiteY330" fmla="*/ 3433665 h 4665306"/>
              <a:gd name="connsiteX331" fmla="*/ 9106678 w 9339943"/>
              <a:gd name="connsiteY331" fmla="*/ 3461657 h 4665306"/>
              <a:gd name="connsiteX332" fmla="*/ 9069355 w 9339943"/>
              <a:gd name="connsiteY332" fmla="*/ 3545633 h 4665306"/>
              <a:gd name="connsiteX333" fmla="*/ 9041364 w 9339943"/>
              <a:gd name="connsiteY333" fmla="*/ 3620277 h 4665306"/>
              <a:gd name="connsiteX334" fmla="*/ 9032033 w 9339943"/>
              <a:gd name="connsiteY334" fmla="*/ 3657600 h 4665306"/>
              <a:gd name="connsiteX335" fmla="*/ 8985380 w 9339943"/>
              <a:gd name="connsiteY335" fmla="*/ 3741575 h 4665306"/>
              <a:gd name="connsiteX336" fmla="*/ 8957388 w 9339943"/>
              <a:gd name="connsiteY336" fmla="*/ 3806890 h 4665306"/>
              <a:gd name="connsiteX337" fmla="*/ 8910735 w 9339943"/>
              <a:gd name="connsiteY337" fmla="*/ 3862873 h 4665306"/>
              <a:gd name="connsiteX338" fmla="*/ 8882743 w 9339943"/>
              <a:gd name="connsiteY338" fmla="*/ 3881535 h 4665306"/>
              <a:gd name="connsiteX339" fmla="*/ 8817429 w 9339943"/>
              <a:gd name="connsiteY339" fmla="*/ 3909526 h 4665306"/>
              <a:gd name="connsiteX340" fmla="*/ 8780106 w 9339943"/>
              <a:gd name="connsiteY340" fmla="*/ 3918857 h 4665306"/>
              <a:gd name="connsiteX341" fmla="*/ 8668139 w 9339943"/>
              <a:gd name="connsiteY341" fmla="*/ 3965510 h 4665306"/>
              <a:gd name="connsiteX342" fmla="*/ 8612155 w 9339943"/>
              <a:gd name="connsiteY342" fmla="*/ 3984171 h 4665306"/>
              <a:gd name="connsiteX343" fmla="*/ 8472196 w 9339943"/>
              <a:gd name="connsiteY343" fmla="*/ 4049486 h 4665306"/>
              <a:gd name="connsiteX344" fmla="*/ 8434874 w 9339943"/>
              <a:gd name="connsiteY344" fmla="*/ 4058816 h 4665306"/>
              <a:gd name="connsiteX345" fmla="*/ 8238931 w 9339943"/>
              <a:gd name="connsiteY345" fmla="*/ 4133461 h 4665306"/>
              <a:gd name="connsiteX346" fmla="*/ 8210939 w 9339943"/>
              <a:gd name="connsiteY346" fmla="*/ 4142792 h 4665306"/>
              <a:gd name="connsiteX347" fmla="*/ 8136294 w 9339943"/>
              <a:gd name="connsiteY347" fmla="*/ 4170784 h 4665306"/>
              <a:gd name="connsiteX348" fmla="*/ 8061649 w 9339943"/>
              <a:gd name="connsiteY348" fmla="*/ 4189445 h 4665306"/>
              <a:gd name="connsiteX349" fmla="*/ 7940351 w 9339943"/>
              <a:gd name="connsiteY349" fmla="*/ 4236098 h 4665306"/>
              <a:gd name="connsiteX350" fmla="*/ 7828384 w 9339943"/>
              <a:gd name="connsiteY350" fmla="*/ 4264090 h 4665306"/>
              <a:gd name="connsiteX351" fmla="*/ 7753739 w 9339943"/>
              <a:gd name="connsiteY351" fmla="*/ 4282751 h 4665306"/>
              <a:gd name="connsiteX352" fmla="*/ 7697755 w 9339943"/>
              <a:gd name="connsiteY352" fmla="*/ 4301412 h 4665306"/>
              <a:gd name="connsiteX353" fmla="*/ 7632441 w 9339943"/>
              <a:gd name="connsiteY353" fmla="*/ 4310743 h 4665306"/>
              <a:gd name="connsiteX354" fmla="*/ 7576457 w 9339943"/>
              <a:gd name="connsiteY354" fmla="*/ 4320073 h 4665306"/>
              <a:gd name="connsiteX355" fmla="*/ 7361853 w 9339943"/>
              <a:gd name="connsiteY355" fmla="*/ 4338735 h 4665306"/>
              <a:gd name="connsiteX356" fmla="*/ 7287208 w 9339943"/>
              <a:gd name="connsiteY356" fmla="*/ 4348065 h 4665306"/>
              <a:gd name="connsiteX357" fmla="*/ 7203233 w 9339943"/>
              <a:gd name="connsiteY357" fmla="*/ 4357396 h 4665306"/>
              <a:gd name="connsiteX358" fmla="*/ 7156580 w 9339943"/>
              <a:gd name="connsiteY358" fmla="*/ 4366726 h 4665306"/>
              <a:gd name="connsiteX359" fmla="*/ 7119257 w 9339943"/>
              <a:gd name="connsiteY359" fmla="*/ 4376057 h 4665306"/>
              <a:gd name="connsiteX360" fmla="*/ 7025951 w 9339943"/>
              <a:gd name="connsiteY360" fmla="*/ 4385388 h 4665306"/>
              <a:gd name="connsiteX361" fmla="*/ 6792686 w 9339943"/>
              <a:gd name="connsiteY361" fmla="*/ 4432041 h 4665306"/>
              <a:gd name="connsiteX362" fmla="*/ 6699380 w 9339943"/>
              <a:gd name="connsiteY362" fmla="*/ 4450702 h 4665306"/>
              <a:gd name="connsiteX363" fmla="*/ 6587413 w 9339943"/>
              <a:gd name="connsiteY363" fmla="*/ 4460033 h 4665306"/>
              <a:gd name="connsiteX364" fmla="*/ 6326155 w 9339943"/>
              <a:gd name="connsiteY364" fmla="*/ 4497355 h 4665306"/>
              <a:gd name="connsiteX365" fmla="*/ 6195527 w 9339943"/>
              <a:gd name="connsiteY365" fmla="*/ 4506686 h 4665306"/>
              <a:gd name="connsiteX366" fmla="*/ 6064898 w 9339943"/>
              <a:gd name="connsiteY366" fmla="*/ 4525347 h 4665306"/>
              <a:gd name="connsiteX367" fmla="*/ 5896947 w 9339943"/>
              <a:gd name="connsiteY367" fmla="*/ 4534677 h 4665306"/>
              <a:gd name="connsiteX368" fmla="*/ 5803641 w 9339943"/>
              <a:gd name="connsiteY368" fmla="*/ 4544008 h 4665306"/>
              <a:gd name="connsiteX369" fmla="*/ 5635690 w 9339943"/>
              <a:gd name="connsiteY369" fmla="*/ 4553339 h 4665306"/>
              <a:gd name="connsiteX370" fmla="*/ 5421086 w 9339943"/>
              <a:gd name="connsiteY370" fmla="*/ 4572000 h 4665306"/>
              <a:gd name="connsiteX371" fmla="*/ 4945225 w 9339943"/>
              <a:gd name="connsiteY371" fmla="*/ 4581331 h 4665306"/>
              <a:gd name="connsiteX372" fmla="*/ 3872204 w 9339943"/>
              <a:gd name="connsiteY372" fmla="*/ 4599992 h 4665306"/>
              <a:gd name="connsiteX373" fmla="*/ 3760237 w 9339943"/>
              <a:gd name="connsiteY373" fmla="*/ 4618653 h 4665306"/>
              <a:gd name="connsiteX374" fmla="*/ 3657600 w 9339943"/>
              <a:gd name="connsiteY374" fmla="*/ 4646645 h 4665306"/>
              <a:gd name="connsiteX375" fmla="*/ 3629608 w 9339943"/>
              <a:gd name="connsiteY375" fmla="*/ 4655975 h 4665306"/>
              <a:gd name="connsiteX376" fmla="*/ 3582955 w 9339943"/>
              <a:gd name="connsiteY376" fmla="*/ 4665306 h 4665306"/>
              <a:gd name="connsiteX377" fmla="*/ 3191070 w 9339943"/>
              <a:gd name="connsiteY377" fmla="*/ 4646645 h 4665306"/>
              <a:gd name="connsiteX378" fmla="*/ 2939143 w 9339943"/>
              <a:gd name="connsiteY378" fmla="*/ 4590661 h 4665306"/>
              <a:gd name="connsiteX379" fmla="*/ 2799184 w 9339943"/>
              <a:gd name="connsiteY379" fmla="*/ 4562669 h 4665306"/>
              <a:gd name="connsiteX380" fmla="*/ 2659225 w 9339943"/>
              <a:gd name="connsiteY380" fmla="*/ 4525347 h 4665306"/>
              <a:gd name="connsiteX381" fmla="*/ 2528596 w 9339943"/>
              <a:gd name="connsiteY381" fmla="*/ 4497355 h 4665306"/>
              <a:gd name="connsiteX382" fmla="*/ 2351315 w 9339943"/>
              <a:gd name="connsiteY382" fmla="*/ 4441371 h 4665306"/>
              <a:gd name="connsiteX383" fmla="*/ 2248678 w 9339943"/>
              <a:gd name="connsiteY383" fmla="*/ 4413380 h 4665306"/>
              <a:gd name="connsiteX384" fmla="*/ 2164702 w 9339943"/>
              <a:gd name="connsiteY384" fmla="*/ 4376057 h 4665306"/>
              <a:gd name="connsiteX385" fmla="*/ 1968760 w 9339943"/>
              <a:gd name="connsiteY385" fmla="*/ 4264090 h 4665306"/>
              <a:gd name="connsiteX386" fmla="*/ 1912776 w 9339943"/>
              <a:gd name="connsiteY386" fmla="*/ 4208106 h 4665306"/>
              <a:gd name="connsiteX387" fmla="*/ 1847462 w 9339943"/>
              <a:gd name="connsiteY387" fmla="*/ 4152122 h 4665306"/>
              <a:gd name="connsiteX388" fmla="*/ 1828800 w 9339943"/>
              <a:gd name="connsiteY388" fmla="*/ 4114800 h 4665306"/>
              <a:gd name="connsiteX389" fmla="*/ 1744825 w 9339943"/>
              <a:gd name="connsiteY389" fmla="*/ 3993502 h 4665306"/>
              <a:gd name="connsiteX390" fmla="*/ 1726164 w 9339943"/>
              <a:gd name="connsiteY390" fmla="*/ 3965510 h 4665306"/>
              <a:gd name="connsiteX391" fmla="*/ 1707502 w 9339943"/>
              <a:gd name="connsiteY391" fmla="*/ 3918857 h 4665306"/>
              <a:gd name="connsiteX392" fmla="*/ 1670180 w 9339943"/>
              <a:gd name="connsiteY392" fmla="*/ 3862873 h 4665306"/>
              <a:gd name="connsiteX393" fmla="*/ 1651519 w 9339943"/>
              <a:gd name="connsiteY393" fmla="*/ 3834882 h 4665306"/>
              <a:gd name="connsiteX394" fmla="*/ 1595535 w 9339943"/>
              <a:gd name="connsiteY394" fmla="*/ 3797559 h 4665306"/>
              <a:gd name="connsiteX395" fmla="*/ 1511560 w 9339943"/>
              <a:gd name="connsiteY395" fmla="*/ 3722914 h 4665306"/>
              <a:gd name="connsiteX396" fmla="*/ 1464906 w 9339943"/>
              <a:gd name="connsiteY396" fmla="*/ 3694922 h 4665306"/>
              <a:gd name="connsiteX397" fmla="*/ 1436915 w 9339943"/>
              <a:gd name="connsiteY397" fmla="*/ 3648269 h 4665306"/>
              <a:gd name="connsiteX398" fmla="*/ 1427584 w 9339943"/>
              <a:gd name="connsiteY398" fmla="*/ 3620277 h 4665306"/>
              <a:gd name="connsiteX399" fmla="*/ 1380931 w 9339943"/>
              <a:gd name="connsiteY399" fmla="*/ 3610947 h 466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</a:cxnLst>
            <a:rect l="l" t="t" r="r" b="b"/>
            <a:pathLst>
              <a:path w="9339943" h="4665306" extrusionOk="0">
                <a:moveTo>
                  <a:pt x="1380931" y="3610947"/>
                </a:moveTo>
                <a:cubicBezTo>
                  <a:pt x="1360164" y="3609648"/>
                  <a:pt x="1336714" y="3620613"/>
                  <a:pt x="1315617" y="3620277"/>
                </a:cubicBezTo>
                <a:cubicBezTo>
                  <a:pt x="1283627" y="3621427"/>
                  <a:pt x="1235990" y="3614831"/>
                  <a:pt x="1203649" y="3610947"/>
                </a:cubicBezTo>
                <a:cubicBezTo>
                  <a:pt x="1135780" y="3604258"/>
                  <a:pt x="1139196" y="3604230"/>
                  <a:pt x="1082351" y="3592286"/>
                </a:cubicBezTo>
                <a:cubicBezTo>
                  <a:pt x="968636" y="3534488"/>
                  <a:pt x="1114149" y="3603932"/>
                  <a:pt x="998376" y="3564294"/>
                </a:cubicBezTo>
                <a:cubicBezTo>
                  <a:pt x="968749" y="3553956"/>
                  <a:pt x="939353" y="3532866"/>
                  <a:pt x="905070" y="3526971"/>
                </a:cubicBezTo>
                <a:cubicBezTo>
                  <a:pt x="885627" y="3520155"/>
                  <a:pt x="870911" y="3518142"/>
                  <a:pt x="858417" y="3508310"/>
                </a:cubicBezTo>
                <a:cubicBezTo>
                  <a:pt x="845842" y="3500817"/>
                  <a:pt x="832166" y="3497576"/>
                  <a:pt x="821094" y="3489649"/>
                </a:cubicBezTo>
                <a:cubicBezTo>
                  <a:pt x="807949" y="3484056"/>
                  <a:pt x="791109" y="3478260"/>
                  <a:pt x="774441" y="3470988"/>
                </a:cubicBezTo>
                <a:cubicBezTo>
                  <a:pt x="750605" y="3461571"/>
                  <a:pt x="741219" y="3454712"/>
                  <a:pt x="718457" y="3442996"/>
                </a:cubicBezTo>
                <a:cubicBezTo>
                  <a:pt x="705004" y="3438737"/>
                  <a:pt x="686525" y="3433293"/>
                  <a:pt x="671804" y="3424335"/>
                </a:cubicBezTo>
                <a:cubicBezTo>
                  <a:pt x="660219" y="3419878"/>
                  <a:pt x="649139" y="3407074"/>
                  <a:pt x="634482" y="3396343"/>
                </a:cubicBezTo>
                <a:cubicBezTo>
                  <a:pt x="619751" y="3385969"/>
                  <a:pt x="602924" y="3375817"/>
                  <a:pt x="587829" y="3368351"/>
                </a:cubicBezTo>
                <a:cubicBezTo>
                  <a:pt x="572666" y="3357758"/>
                  <a:pt x="561176" y="3340623"/>
                  <a:pt x="550506" y="3331028"/>
                </a:cubicBezTo>
                <a:cubicBezTo>
                  <a:pt x="515080" y="3304739"/>
                  <a:pt x="484881" y="3283563"/>
                  <a:pt x="457200" y="3256384"/>
                </a:cubicBezTo>
                <a:cubicBezTo>
                  <a:pt x="441759" y="3239339"/>
                  <a:pt x="422923" y="3226762"/>
                  <a:pt x="410547" y="3209731"/>
                </a:cubicBezTo>
                <a:cubicBezTo>
                  <a:pt x="395035" y="3197676"/>
                  <a:pt x="380744" y="3188547"/>
                  <a:pt x="363894" y="3172408"/>
                </a:cubicBezTo>
                <a:cubicBezTo>
                  <a:pt x="349645" y="3162293"/>
                  <a:pt x="343606" y="3138297"/>
                  <a:pt x="326572" y="3125755"/>
                </a:cubicBezTo>
                <a:cubicBezTo>
                  <a:pt x="300214" y="3103853"/>
                  <a:pt x="267952" y="3078905"/>
                  <a:pt x="251927" y="3051110"/>
                </a:cubicBezTo>
                <a:cubicBezTo>
                  <a:pt x="241503" y="3039552"/>
                  <a:pt x="225204" y="3020771"/>
                  <a:pt x="214604" y="3004457"/>
                </a:cubicBezTo>
                <a:cubicBezTo>
                  <a:pt x="206057" y="2993712"/>
                  <a:pt x="191698" y="2986493"/>
                  <a:pt x="186613" y="2976465"/>
                </a:cubicBezTo>
                <a:cubicBezTo>
                  <a:pt x="167734" y="2953095"/>
                  <a:pt x="147343" y="2932581"/>
                  <a:pt x="130629" y="2901820"/>
                </a:cubicBezTo>
                <a:cubicBezTo>
                  <a:pt x="119863" y="2892260"/>
                  <a:pt x="109541" y="2875152"/>
                  <a:pt x="102637" y="2864498"/>
                </a:cubicBezTo>
                <a:cubicBezTo>
                  <a:pt x="95109" y="2847376"/>
                  <a:pt x="80932" y="2819361"/>
                  <a:pt x="65315" y="2808514"/>
                </a:cubicBezTo>
                <a:cubicBezTo>
                  <a:pt x="59666" y="2802655"/>
                  <a:pt x="51692" y="2796822"/>
                  <a:pt x="46653" y="2789853"/>
                </a:cubicBezTo>
                <a:cubicBezTo>
                  <a:pt x="27863" y="2771638"/>
                  <a:pt x="21809" y="2749160"/>
                  <a:pt x="9331" y="2724539"/>
                </a:cubicBezTo>
                <a:cubicBezTo>
                  <a:pt x="6936" y="2702230"/>
                  <a:pt x="1660" y="2678334"/>
                  <a:pt x="0" y="2659224"/>
                </a:cubicBezTo>
                <a:cubicBezTo>
                  <a:pt x="-11439" y="2604105"/>
                  <a:pt x="10526" y="2538972"/>
                  <a:pt x="18662" y="2491273"/>
                </a:cubicBezTo>
                <a:cubicBezTo>
                  <a:pt x="19688" y="2482494"/>
                  <a:pt x="25535" y="2473125"/>
                  <a:pt x="27992" y="2463282"/>
                </a:cubicBezTo>
                <a:cubicBezTo>
                  <a:pt x="76408" y="2331761"/>
                  <a:pt x="28134" y="2445250"/>
                  <a:pt x="65315" y="2332653"/>
                </a:cubicBezTo>
                <a:cubicBezTo>
                  <a:pt x="69330" y="2323582"/>
                  <a:pt x="69798" y="2311996"/>
                  <a:pt x="74645" y="2304661"/>
                </a:cubicBezTo>
                <a:cubicBezTo>
                  <a:pt x="83683" y="2292310"/>
                  <a:pt x="89359" y="2281333"/>
                  <a:pt x="93306" y="2267339"/>
                </a:cubicBezTo>
                <a:cubicBezTo>
                  <a:pt x="98057" y="2255570"/>
                  <a:pt x="97030" y="2241800"/>
                  <a:pt x="102637" y="2230016"/>
                </a:cubicBezTo>
                <a:cubicBezTo>
                  <a:pt x="112667" y="2209956"/>
                  <a:pt x="139959" y="2174032"/>
                  <a:pt x="139960" y="2174033"/>
                </a:cubicBezTo>
                <a:cubicBezTo>
                  <a:pt x="147475" y="2147314"/>
                  <a:pt x="153427" y="2135453"/>
                  <a:pt x="158621" y="2118049"/>
                </a:cubicBezTo>
                <a:cubicBezTo>
                  <a:pt x="163767" y="2109665"/>
                  <a:pt x="165140" y="2100406"/>
                  <a:pt x="167951" y="2090057"/>
                </a:cubicBezTo>
                <a:cubicBezTo>
                  <a:pt x="173287" y="2076506"/>
                  <a:pt x="178053" y="2067408"/>
                  <a:pt x="186613" y="2052735"/>
                </a:cubicBezTo>
                <a:cubicBezTo>
                  <a:pt x="189006" y="2043732"/>
                  <a:pt x="199825" y="1999158"/>
                  <a:pt x="205274" y="1987420"/>
                </a:cubicBezTo>
                <a:cubicBezTo>
                  <a:pt x="218069" y="1968141"/>
                  <a:pt x="229833" y="1953883"/>
                  <a:pt x="242596" y="1931437"/>
                </a:cubicBezTo>
                <a:cubicBezTo>
                  <a:pt x="266083" y="1869952"/>
                  <a:pt x="249686" y="1893874"/>
                  <a:pt x="289249" y="1856792"/>
                </a:cubicBezTo>
                <a:cubicBezTo>
                  <a:pt x="292713" y="1846416"/>
                  <a:pt x="293481" y="1837936"/>
                  <a:pt x="298580" y="1828800"/>
                </a:cubicBezTo>
                <a:cubicBezTo>
                  <a:pt x="310727" y="1800810"/>
                  <a:pt x="331678" y="1767641"/>
                  <a:pt x="345233" y="1744824"/>
                </a:cubicBezTo>
                <a:cubicBezTo>
                  <a:pt x="360501" y="1725653"/>
                  <a:pt x="367706" y="1700791"/>
                  <a:pt x="382555" y="1688841"/>
                </a:cubicBezTo>
                <a:cubicBezTo>
                  <a:pt x="392185" y="1678389"/>
                  <a:pt x="401866" y="1671332"/>
                  <a:pt x="410547" y="1660849"/>
                </a:cubicBezTo>
                <a:cubicBezTo>
                  <a:pt x="474071" y="1552515"/>
                  <a:pt x="401669" y="1672248"/>
                  <a:pt x="457200" y="1595535"/>
                </a:cubicBezTo>
                <a:cubicBezTo>
                  <a:pt x="461024" y="1589132"/>
                  <a:pt x="470725" y="1584283"/>
                  <a:pt x="475862" y="1576873"/>
                </a:cubicBezTo>
                <a:cubicBezTo>
                  <a:pt x="483537" y="1563297"/>
                  <a:pt x="486174" y="1551920"/>
                  <a:pt x="494523" y="1539551"/>
                </a:cubicBezTo>
                <a:cubicBezTo>
                  <a:pt x="502632" y="1528014"/>
                  <a:pt x="543223" y="1462123"/>
                  <a:pt x="559837" y="1446245"/>
                </a:cubicBezTo>
                <a:cubicBezTo>
                  <a:pt x="590632" y="1422109"/>
                  <a:pt x="600691" y="1397763"/>
                  <a:pt x="643813" y="1362269"/>
                </a:cubicBezTo>
                <a:cubicBezTo>
                  <a:pt x="653913" y="1352141"/>
                  <a:pt x="663697" y="1345473"/>
                  <a:pt x="671804" y="1334277"/>
                </a:cubicBezTo>
                <a:cubicBezTo>
                  <a:pt x="684194" y="1319666"/>
                  <a:pt x="690188" y="1307709"/>
                  <a:pt x="699796" y="1296955"/>
                </a:cubicBezTo>
                <a:cubicBezTo>
                  <a:pt x="726049" y="1281002"/>
                  <a:pt x="753894" y="1259837"/>
                  <a:pt x="774441" y="1240971"/>
                </a:cubicBezTo>
                <a:cubicBezTo>
                  <a:pt x="790101" y="1232290"/>
                  <a:pt x="800167" y="1223904"/>
                  <a:pt x="811764" y="1212980"/>
                </a:cubicBezTo>
                <a:cubicBezTo>
                  <a:pt x="827716" y="1202314"/>
                  <a:pt x="855218" y="1167589"/>
                  <a:pt x="877078" y="1147665"/>
                </a:cubicBezTo>
                <a:cubicBezTo>
                  <a:pt x="891884" y="1133595"/>
                  <a:pt x="903382" y="1119493"/>
                  <a:pt x="914400" y="1110343"/>
                </a:cubicBezTo>
                <a:cubicBezTo>
                  <a:pt x="952721" y="1084877"/>
                  <a:pt x="990215" y="1044808"/>
                  <a:pt x="1026368" y="1017037"/>
                </a:cubicBezTo>
                <a:cubicBezTo>
                  <a:pt x="1148473" y="924347"/>
                  <a:pt x="1079996" y="961024"/>
                  <a:pt x="1222311" y="877077"/>
                </a:cubicBezTo>
                <a:cubicBezTo>
                  <a:pt x="1230808" y="870948"/>
                  <a:pt x="1241448" y="864864"/>
                  <a:pt x="1250302" y="858416"/>
                </a:cubicBezTo>
                <a:cubicBezTo>
                  <a:pt x="1262402" y="853027"/>
                  <a:pt x="1277326" y="846031"/>
                  <a:pt x="1287625" y="839755"/>
                </a:cubicBezTo>
                <a:cubicBezTo>
                  <a:pt x="1298092" y="832440"/>
                  <a:pt x="1306205" y="824968"/>
                  <a:pt x="1315617" y="821094"/>
                </a:cubicBezTo>
                <a:cubicBezTo>
                  <a:pt x="1345932" y="811765"/>
                  <a:pt x="1408923" y="802433"/>
                  <a:pt x="1408923" y="802433"/>
                </a:cubicBezTo>
                <a:cubicBezTo>
                  <a:pt x="1419807" y="796490"/>
                  <a:pt x="1426699" y="789353"/>
                  <a:pt x="1436915" y="783771"/>
                </a:cubicBezTo>
                <a:cubicBezTo>
                  <a:pt x="1448033" y="778469"/>
                  <a:pt x="1463035" y="778055"/>
                  <a:pt x="1474237" y="774441"/>
                </a:cubicBezTo>
                <a:cubicBezTo>
                  <a:pt x="1493039" y="767103"/>
                  <a:pt x="1511793" y="760831"/>
                  <a:pt x="1530221" y="755780"/>
                </a:cubicBezTo>
                <a:cubicBezTo>
                  <a:pt x="1589861" y="741995"/>
                  <a:pt x="1650596" y="727592"/>
                  <a:pt x="1707502" y="718457"/>
                </a:cubicBezTo>
                <a:cubicBezTo>
                  <a:pt x="1783118" y="703793"/>
                  <a:pt x="1826931" y="693002"/>
                  <a:pt x="1903445" y="699796"/>
                </a:cubicBezTo>
                <a:cubicBezTo>
                  <a:pt x="2015998" y="684764"/>
                  <a:pt x="2174984" y="698072"/>
                  <a:pt x="2351501" y="690652"/>
                </a:cubicBezTo>
                <a:cubicBezTo>
                  <a:pt x="2528018" y="683232"/>
                  <a:pt x="2707265" y="696381"/>
                  <a:pt x="2817845" y="681135"/>
                </a:cubicBezTo>
                <a:cubicBezTo>
                  <a:pt x="2846824" y="670228"/>
                  <a:pt x="2880844" y="674951"/>
                  <a:pt x="2911151" y="662473"/>
                </a:cubicBezTo>
                <a:cubicBezTo>
                  <a:pt x="2928989" y="657736"/>
                  <a:pt x="2954753" y="655461"/>
                  <a:pt x="2976466" y="653143"/>
                </a:cubicBezTo>
                <a:cubicBezTo>
                  <a:pt x="3007700" y="647631"/>
                  <a:pt x="3069772" y="634482"/>
                  <a:pt x="3069772" y="634482"/>
                </a:cubicBezTo>
                <a:cubicBezTo>
                  <a:pt x="3317479" y="663030"/>
                  <a:pt x="3503451" y="632804"/>
                  <a:pt x="3685592" y="643812"/>
                </a:cubicBezTo>
                <a:cubicBezTo>
                  <a:pt x="3733533" y="647189"/>
                  <a:pt x="3780645" y="661397"/>
                  <a:pt x="3816221" y="662473"/>
                </a:cubicBezTo>
                <a:cubicBezTo>
                  <a:pt x="3840941" y="662924"/>
                  <a:pt x="3862088" y="669505"/>
                  <a:pt x="3881535" y="671804"/>
                </a:cubicBezTo>
                <a:cubicBezTo>
                  <a:pt x="3939002" y="684416"/>
                  <a:pt x="4000108" y="688506"/>
                  <a:pt x="4049486" y="690465"/>
                </a:cubicBezTo>
                <a:cubicBezTo>
                  <a:pt x="4207310" y="717932"/>
                  <a:pt x="4431890" y="663683"/>
                  <a:pt x="4581331" y="699796"/>
                </a:cubicBezTo>
                <a:cubicBezTo>
                  <a:pt x="4824618" y="734780"/>
                  <a:pt x="4583437" y="693094"/>
                  <a:pt x="4711960" y="718457"/>
                </a:cubicBezTo>
                <a:cubicBezTo>
                  <a:pt x="4744961" y="721609"/>
                  <a:pt x="4819902" y="731399"/>
                  <a:pt x="4851919" y="737118"/>
                </a:cubicBezTo>
                <a:cubicBezTo>
                  <a:pt x="4880396" y="739760"/>
                  <a:pt x="4900551" y="746828"/>
                  <a:pt x="4917233" y="746449"/>
                </a:cubicBezTo>
                <a:cubicBezTo>
                  <a:pt x="4945316" y="757592"/>
                  <a:pt x="4980514" y="776478"/>
                  <a:pt x="5010539" y="793102"/>
                </a:cubicBezTo>
                <a:cubicBezTo>
                  <a:pt x="5035991" y="812043"/>
                  <a:pt x="5054915" y="822481"/>
                  <a:pt x="5075853" y="839755"/>
                </a:cubicBezTo>
                <a:cubicBezTo>
                  <a:pt x="5184247" y="948127"/>
                  <a:pt x="5016462" y="812805"/>
                  <a:pt x="5122506" y="895739"/>
                </a:cubicBezTo>
                <a:cubicBezTo>
                  <a:pt x="5129834" y="906148"/>
                  <a:pt x="5140492" y="908772"/>
                  <a:pt x="5150498" y="914400"/>
                </a:cubicBezTo>
                <a:cubicBezTo>
                  <a:pt x="5204205" y="952591"/>
                  <a:pt x="5184101" y="915998"/>
                  <a:pt x="5262466" y="979714"/>
                </a:cubicBezTo>
                <a:cubicBezTo>
                  <a:pt x="5271804" y="987219"/>
                  <a:pt x="5286714" y="999955"/>
                  <a:pt x="5299788" y="1007706"/>
                </a:cubicBezTo>
                <a:cubicBezTo>
                  <a:pt x="5344803" y="1038448"/>
                  <a:pt x="5329140" y="1015316"/>
                  <a:pt x="5365102" y="1045028"/>
                </a:cubicBezTo>
                <a:cubicBezTo>
                  <a:pt x="5383919" y="1062190"/>
                  <a:pt x="5389755" y="1072577"/>
                  <a:pt x="5402425" y="1091682"/>
                </a:cubicBezTo>
                <a:cubicBezTo>
                  <a:pt x="5399988" y="1100351"/>
                  <a:pt x="5395934" y="1111773"/>
                  <a:pt x="5393094" y="1119673"/>
                </a:cubicBezTo>
                <a:cubicBezTo>
                  <a:pt x="5387992" y="1135583"/>
                  <a:pt x="5346478" y="1197250"/>
                  <a:pt x="5327780" y="1212980"/>
                </a:cubicBezTo>
                <a:cubicBezTo>
                  <a:pt x="5319554" y="1222698"/>
                  <a:pt x="5309085" y="1232818"/>
                  <a:pt x="5299788" y="1240971"/>
                </a:cubicBezTo>
                <a:cubicBezTo>
                  <a:pt x="5293627" y="1249741"/>
                  <a:pt x="5290281" y="1261799"/>
                  <a:pt x="5281127" y="1268963"/>
                </a:cubicBezTo>
                <a:cubicBezTo>
                  <a:pt x="5261817" y="1288521"/>
                  <a:pt x="5250611" y="1287427"/>
                  <a:pt x="5225143" y="1296955"/>
                </a:cubicBezTo>
                <a:cubicBezTo>
                  <a:pt x="5205355" y="1303450"/>
                  <a:pt x="5146041" y="1329786"/>
                  <a:pt x="5103845" y="1343608"/>
                </a:cubicBezTo>
                <a:cubicBezTo>
                  <a:pt x="5065010" y="1356776"/>
                  <a:pt x="5056358" y="1354708"/>
                  <a:pt x="5010539" y="1362269"/>
                </a:cubicBezTo>
                <a:cubicBezTo>
                  <a:pt x="4950761" y="1376032"/>
                  <a:pt x="4994545" y="1363774"/>
                  <a:pt x="4870580" y="1380931"/>
                </a:cubicBezTo>
                <a:cubicBezTo>
                  <a:pt x="4839591" y="1385777"/>
                  <a:pt x="4801931" y="1384038"/>
                  <a:pt x="4777274" y="1390261"/>
                </a:cubicBezTo>
                <a:cubicBezTo>
                  <a:pt x="4747800" y="1389218"/>
                  <a:pt x="4719193" y="1392780"/>
                  <a:pt x="4693298" y="1399592"/>
                </a:cubicBezTo>
                <a:cubicBezTo>
                  <a:pt x="4546574" y="1389474"/>
                  <a:pt x="4425493" y="1401152"/>
                  <a:pt x="4301413" y="1408922"/>
                </a:cubicBezTo>
                <a:cubicBezTo>
                  <a:pt x="4203769" y="1410213"/>
                  <a:pt x="4122829" y="1424194"/>
                  <a:pt x="4040155" y="1399592"/>
                </a:cubicBezTo>
                <a:cubicBezTo>
                  <a:pt x="4031311" y="1400191"/>
                  <a:pt x="4021205" y="1394795"/>
                  <a:pt x="4012164" y="1390261"/>
                </a:cubicBezTo>
                <a:cubicBezTo>
                  <a:pt x="3994775" y="1385034"/>
                  <a:pt x="3980747" y="1377187"/>
                  <a:pt x="3965511" y="1371600"/>
                </a:cubicBezTo>
                <a:cubicBezTo>
                  <a:pt x="3956552" y="1366135"/>
                  <a:pt x="3945594" y="1364954"/>
                  <a:pt x="3937519" y="1362269"/>
                </a:cubicBezTo>
                <a:cubicBezTo>
                  <a:pt x="3926878" y="1357522"/>
                  <a:pt x="3919726" y="1346550"/>
                  <a:pt x="3909527" y="1343608"/>
                </a:cubicBezTo>
                <a:cubicBezTo>
                  <a:pt x="3889152" y="1338565"/>
                  <a:pt x="3854252" y="1340865"/>
                  <a:pt x="3834882" y="1334277"/>
                </a:cubicBezTo>
                <a:cubicBezTo>
                  <a:pt x="3823266" y="1330824"/>
                  <a:pt x="3808251" y="1325533"/>
                  <a:pt x="3797560" y="1324947"/>
                </a:cubicBezTo>
                <a:cubicBezTo>
                  <a:pt x="3743905" y="1310049"/>
                  <a:pt x="3689836" y="1320346"/>
                  <a:pt x="3629608" y="1315616"/>
                </a:cubicBezTo>
                <a:cubicBezTo>
                  <a:pt x="3617050" y="1315265"/>
                  <a:pt x="3506859" y="1297245"/>
                  <a:pt x="3489649" y="1296955"/>
                </a:cubicBezTo>
                <a:cubicBezTo>
                  <a:pt x="3471242" y="1293184"/>
                  <a:pt x="3456662" y="1279447"/>
                  <a:pt x="3433666" y="1278294"/>
                </a:cubicBezTo>
                <a:cubicBezTo>
                  <a:pt x="3423717" y="1274481"/>
                  <a:pt x="3396643" y="1272100"/>
                  <a:pt x="3387013" y="1268963"/>
                </a:cubicBezTo>
                <a:cubicBezTo>
                  <a:pt x="3234068" y="1256911"/>
                  <a:pt x="3131597" y="1284366"/>
                  <a:pt x="2985796" y="1278294"/>
                </a:cubicBezTo>
                <a:cubicBezTo>
                  <a:pt x="2979416" y="1280867"/>
                  <a:pt x="2911505" y="1292784"/>
                  <a:pt x="2901821" y="1296955"/>
                </a:cubicBezTo>
                <a:cubicBezTo>
                  <a:pt x="2889892" y="1302818"/>
                  <a:pt x="2878249" y="1311334"/>
                  <a:pt x="2864498" y="1315616"/>
                </a:cubicBezTo>
                <a:cubicBezTo>
                  <a:pt x="2844582" y="1320795"/>
                  <a:pt x="2817896" y="1327876"/>
                  <a:pt x="2799184" y="1334277"/>
                </a:cubicBezTo>
                <a:cubicBezTo>
                  <a:pt x="2771050" y="1352298"/>
                  <a:pt x="2766705" y="1357802"/>
                  <a:pt x="2733870" y="1371600"/>
                </a:cubicBezTo>
                <a:cubicBezTo>
                  <a:pt x="2723869" y="1377231"/>
                  <a:pt x="2716223" y="1380000"/>
                  <a:pt x="2705878" y="1380931"/>
                </a:cubicBezTo>
                <a:cubicBezTo>
                  <a:pt x="2697586" y="1389701"/>
                  <a:pt x="2654187" y="1418589"/>
                  <a:pt x="2640564" y="1427584"/>
                </a:cubicBezTo>
                <a:cubicBezTo>
                  <a:pt x="2627054" y="1434732"/>
                  <a:pt x="2608695" y="1439969"/>
                  <a:pt x="2593911" y="1446245"/>
                </a:cubicBezTo>
                <a:cubicBezTo>
                  <a:pt x="2587933" y="1452328"/>
                  <a:pt x="2582497" y="1459471"/>
                  <a:pt x="2575249" y="1464906"/>
                </a:cubicBezTo>
                <a:cubicBezTo>
                  <a:pt x="2555298" y="1474871"/>
                  <a:pt x="2536838" y="1484235"/>
                  <a:pt x="2519266" y="1502228"/>
                </a:cubicBezTo>
                <a:cubicBezTo>
                  <a:pt x="2488010" y="1532856"/>
                  <a:pt x="2495550" y="1543698"/>
                  <a:pt x="2472613" y="1576873"/>
                </a:cubicBezTo>
                <a:cubicBezTo>
                  <a:pt x="2469328" y="1583425"/>
                  <a:pt x="2459764" y="1588264"/>
                  <a:pt x="2453951" y="1595535"/>
                </a:cubicBezTo>
                <a:cubicBezTo>
                  <a:pt x="2411509" y="1732108"/>
                  <a:pt x="2429033" y="1671821"/>
                  <a:pt x="2407298" y="1754155"/>
                </a:cubicBezTo>
                <a:cubicBezTo>
                  <a:pt x="2426665" y="1822204"/>
                  <a:pt x="2416956" y="1895256"/>
                  <a:pt x="2416629" y="1968759"/>
                </a:cubicBezTo>
                <a:cubicBezTo>
                  <a:pt x="2424998" y="1989774"/>
                  <a:pt x="2438075" y="2011449"/>
                  <a:pt x="2453951" y="2024743"/>
                </a:cubicBezTo>
                <a:cubicBezTo>
                  <a:pt x="2470540" y="2051666"/>
                  <a:pt x="2487372" y="2083530"/>
                  <a:pt x="2509935" y="2099388"/>
                </a:cubicBezTo>
                <a:cubicBezTo>
                  <a:pt x="2527559" y="2109403"/>
                  <a:pt x="2589221" y="2168741"/>
                  <a:pt x="2612572" y="2174033"/>
                </a:cubicBezTo>
                <a:cubicBezTo>
                  <a:pt x="2743483" y="2207927"/>
                  <a:pt x="2635611" y="2178870"/>
                  <a:pt x="2743200" y="2202024"/>
                </a:cubicBezTo>
                <a:cubicBezTo>
                  <a:pt x="2792321" y="2202779"/>
                  <a:pt x="2834226" y="2224771"/>
                  <a:pt x="2892490" y="2230016"/>
                </a:cubicBezTo>
                <a:cubicBezTo>
                  <a:pt x="2931192" y="2237519"/>
                  <a:pt x="2982894" y="2237300"/>
                  <a:pt x="3023119" y="2239347"/>
                </a:cubicBezTo>
                <a:cubicBezTo>
                  <a:pt x="3052192" y="2237473"/>
                  <a:pt x="3074965" y="2247809"/>
                  <a:pt x="3097764" y="2248677"/>
                </a:cubicBezTo>
                <a:cubicBezTo>
                  <a:pt x="3131709" y="2258352"/>
                  <a:pt x="3154973" y="2253609"/>
                  <a:pt x="3191070" y="2258008"/>
                </a:cubicBezTo>
                <a:cubicBezTo>
                  <a:pt x="3333824" y="2247912"/>
                  <a:pt x="3484243" y="2240060"/>
                  <a:pt x="3657600" y="2239347"/>
                </a:cubicBezTo>
                <a:cubicBezTo>
                  <a:pt x="3697356" y="2229807"/>
                  <a:pt x="3734849" y="2220819"/>
                  <a:pt x="3760237" y="2211355"/>
                </a:cubicBezTo>
                <a:cubicBezTo>
                  <a:pt x="3857712" y="2191357"/>
                  <a:pt x="3921340" y="2165902"/>
                  <a:pt x="3993502" y="2136710"/>
                </a:cubicBezTo>
                <a:cubicBezTo>
                  <a:pt x="4049161" y="2122167"/>
                  <a:pt x="4076699" y="2114551"/>
                  <a:pt x="4114800" y="2099388"/>
                </a:cubicBezTo>
                <a:cubicBezTo>
                  <a:pt x="4194332" y="2078100"/>
                  <a:pt x="4276915" y="2060935"/>
                  <a:pt x="4366727" y="2034073"/>
                </a:cubicBezTo>
                <a:cubicBezTo>
                  <a:pt x="4421480" y="2027203"/>
                  <a:pt x="4479708" y="2013955"/>
                  <a:pt x="4534678" y="2006082"/>
                </a:cubicBezTo>
                <a:cubicBezTo>
                  <a:pt x="4691987" y="1970523"/>
                  <a:pt x="4586273" y="1989338"/>
                  <a:pt x="4730621" y="1978090"/>
                </a:cubicBezTo>
                <a:cubicBezTo>
                  <a:pt x="4755755" y="1975780"/>
                  <a:pt x="4782214" y="1968494"/>
                  <a:pt x="4814596" y="1968759"/>
                </a:cubicBezTo>
                <a:cubicBezTo>
                  <a:pt x="4918604" y="1957065"/>
                  <a:pt x="5052628" y="1968383"/>
                  <a:pt x="5178490" y="1959428"/>
                </a:cubicBezTo>
                <a:cubicBezTo>
                  <a:pt x="5280407" y="1977880"/>
                  <a:pt x="5435212" y="1953901"/>
                  <a:pt x="5533053" y="1968759"/>
                </a:cubicBezTo>
                <a:cubicBezTo>
                  <a:pt x="5546422" y="1969064"/>
                  <a:pt x="5623927" y="1994092"/>
                  <a:pt x="5626360" y="1996751"/>
                </a:cubicBezTo>
                <a:cubicBezTo>
                  <a:pt x="5685056" y="2036132"/>
                  <a:pt x="5662166" y="2025295"/>
                  <a:pt x="5710335" y="2043404"/>
                </a:cubicBezTo>
                <a:cubicBezTo>
                  <a:pt x="5726125" y="2054138"/>
                  <a:pt x="5739365" y="2065321"/>
                  <a:pt x="5756988" y="2080726"/>
                </a:cubicBezTo>
                <a:cubicBezTo>
                  <a:pt x="5764656" y="2090787"/>
                  <a:pt x="5775509" y="2099208"/>
                  <a:pt x="5784980" y="2108718"/>
                </a:cubicBezTo>
                <a:cubicBezTo>
                  <a:pt x="5793108" y="2115692"/>
                  <a:pt x="5806397" y="2119513"/>
                  <a:pt x="5812972" y="2127380"/>
                </a:cubicBezTo>
                <a:cubicBezTo>
                  <a:pt x="5830933" y="2143364"/>
                  <a:pt x="5844733" y="2157361"/>
                  <a:pt x="5859625" y="2174033"/>
                </a:cubicBezTo>
                <a:cubicBezTo>
                  <a:pt x="5871110" y="2185419"/>
                  <a:pt x="5883106" y="2190114"/>
                  <a:pt x="5896947" y="2202024"/>
                </a:cubicBezTo>
                <a:cubicBezTo>
                  <a:pt x="5949920" y="2250392"/>
                  <a:pt x="6019938" y="2316733"/>
                  <a:pt x="6046237" y="2369975"/>
                </a:cubicBezTo>
                <a:cubicBezTo>
                  <a:pt x="6070980" y="2407288"/>
                  <a:pt x="6092113" y="2443832"/>
                  <a:pt x="6102221" y="2463282"/>
                </a:cubicBezTo>
                <a:cubicBezTo>
                  <a:pt x="6111095" y="2479128"/>
                  <a:pt x="6121669" y="2495097"/>
                  <a:pt x="6130213" y="2509935"/>
                </a:cubicBezTo>
                <a:cubicBezTo>
                  <a:pt x="6184889" y="2639040"/>
                  <a:pt x="6140395" y="2482209"/>
                  <a:pt x="6158204" y="2603241"/>
                </a:cubicBezTo>
                <a:cubicBezTo>
                  <a:pt x="6165558" y="2680582"/>
                  <a:pt x="6149414" y="2524883"/>
                  <a:pt x="6176866" y="2668555"/>
                </a:cubicBezTo>
                <a:cubicBezTo>
                  <a:pt x="6168201" y="2704614"/>
                  <a:pt x="6177443" y="2743209"/>
                  <a:pt x="6167535" y="2780522"/>
                </a:cubicBezTo>
                <a:cubicBezTo>
                  <a:pt x="6165997" y="2790212"/>
                  <a:pt x="6166812" y="2800803"/>
                  <a:pt x="6158204" y="2808514"/>
                </a:cubicBezTo>
                <a:cubicBezTo>
                  <a:pt x="6145812" y="2817781"/>
                  <a:pt x="6132294" y="2824218"/>
                  <a:pt x="6120882" y="2836506"/>
                </a:cubicBezTo>
                <a:cubicBezTo>
                  <a:pt x="6065350" y="2898968"/>
                  <a:pt x="6099530" y="2883171"/>
                  <a:pt x="6036906" y="2892490"/>
                </a:cubicBezTo>
                <a:cubicBezTo>
                  <a:pt x="6022981" y="2904237"/>
                  <a:pt x="6015148" y="2910785"/>
                  <a:pt x="5999584" y="2920482"/>
                </a:cubicBezTo>
                <a:cubicBezTo>
                  <a:pt x="5973849" y="2944490"/>
                  <a:pt x="5930796" y="2949890"/>
                  <a:pt x="5906278" y="2957804"/>
                </a:cubicBezTo>
                <a:cubicBezTo>
                  <a:pt x="5894067" y="2964352"/>
                  <a:pt x="5875502" y="2964839"/>
                  <a:pt x="5859625" y="2967135"/>
                </a:cubicBezTo>
                <a:cubicBezTo>
                  <a:pt x="5836295" y="2980470"/>
                  <a:pt x="5812519" y="2985688"/>
                  <a:pt x="5794311" y="2995126"/>
                </a:cubicBezTo>
                <a:cubicBezTo>
                  <a:pt x="5762319" y="3008109"/>
                  <a:pt x="5724471" y="3009669"/>
                  <a:pt x="5691674" y="3013788"/>
                </a:cubicBezTo>
                <a:cubicBezTo>
                  <a:pt x="5573979" y="3029954"/>
                  <a:pt x="5795273" y="3056606"/>
                  <a:pt x="5514392" y="3032449"/>
                </a:cubicBezTo>
                <a:cubicBezTo>
                  <a:pt x="5422706" y="3054518"/>
                  <a:pt x="5503765" y="3049063"/>
                  <a:pt x="5337111" y="3051110"/>
                </a:cubicBezTo>
                <a:cubicBezTo>
                  <a:pt x="5081517" y="3105425"/>
                  <a:pt x="5318045" y="3033725"/>
                  <a:pt x="4907902" y="3069771"/>
                </a:cubicBezTo>
                <a:cubicBezTo>
                  <a:pt x="4862636" y="3078169"/>
                  <a:pt x="4840405" y="3074728"/>
                  <a:pt x="4805266" y="3079102"/>
                </a:cubicBezTo>
                <a:cubicBezTo>
                  <a:pt x="4716989" y="3089861"/>
                  <a:pt x="4732688" y="3086336"/>
                  <a:pt x="4646645" y="3097763"/>
                </a:cubicBezTo>
                <a:cubicBezTo>
                  <a:pt x="4615263" y="3099397"/>
                  <a:pt x="4601404" y="3104688"/>
                  <a:pt x="4562670" y="3107094"/>
                </a:cubicBezTo>
                <a:cubicBezTo>
                  <a:pt x="4553181" y="3109772"/>
                  <a:pt x="4544961" y="3114868"/>
                  <a:pt x="4534678" y="3116424"/>
                </a:cubicBezTo>
                <a:cubicBezTo>
                  <a:pt x="4498305" y="3121596"/>
                  <a:pt x="4418486" y="3131172"/>
                  <a:pt x="4385388" y="3135086"/>
                </a:cubicBezTo>
                <a:cubicBezTo>
                  <a:pt x="4275894" y="3134355"/>
                  <a:pt x="4181278" y="3108456"/>
                  <a:pt x="4058817" y="3125755"/>
                </a:cubicBezTo>
                <a:cubicBezTo>
                  <a:pt x="4044301" y="3127451"/>
                  <a:pt x="4025146" y="3120870"/>
                  <a:pt x="4012164" y="3116424"/>
                </a:cubicBezTo>
                <a:cubicBezTo>
                  <a:pt x="3989672" y="3109570"/>
                  <a:pt x="3966804" y="3099909"/>
                  <a:pt x="3946849" y="3088433"/>
                </a:cubicBezTo>
                <a:cubicBezTo>
                  <a:pt x="3859068" y="3096654"/>
                  <a:pt x="3751199" y="3083168"/>
                  <a:pt x="3676262" y="3107094"/>
                </a:cubicBezTo>
                <a:cubicBezTo>
                  <a:pt x="3635129" y="3112162"/>
                  <a:pt x="3604539" y="3129266"/>
                  <a:pt x="3573625" y="3144416"/>
                </a:cubicBezTo>
                <a:cubicBezTo>
                  <a:pt x="3553084" y="3150315"/>
                  <a:pt x="3534781" y="3153402"/>
                  <a:pt x="3508311" y="3163077"/>
                </a:cubicBezTo>
                <a:cubicBezTo>
                  <a:pt x="3494439" y="3170293"/>
                  <a:pt x="3476285" y="3178904"/>
                  <a:pt x="3461657" y="3181739"/>
                </a:cubicBezTo>
                <a:cubicBezTo>
                  <a:pt x="3438355" y="3191969"/>
                  <a:pt x="3417659" y="3194347"/>
                  <a:pt x="3396343" y="3200400"/>
                </a:cubicBezTo>
                <a:cubicBezTo>
                  <a:pt x="3365587" y="3215281"/>
                  <a:pt x="3317068" y="3233173"/>
                  <a:pt x="3284376" y="3237722"/>
                </a:cubicBezTo>
                <a:cubicBezTo>
                  <a:pt x="3263972" y="3238077"/>
                  <a:pt x="3243418" y="3243533"/>
                  <a:pt x="3228392" y="3247053"/>
                </a:cubicBezTo>
                <a:cubicBezTo>
                  <a:pt x="3135183" y="3274646"/>
                  <a:pt x="3217090" y="3260585"/>
                  <a:pt x="3125755" y="3284375"/>
                </a:cubicBezTo>
                <a:cubicBezTo>
                  <a:pt x="3110074" y="3289154"/>
                  <a:pt x="3093751" y="3287726"/>
                  <a:pt x="3079102" y="3293706"/>
                </a:cubicBezTo>
                <a:cubicBezTo>
                  <a:pt x="2994360" y="3318270"/>
                  <a:pt x="3070851" y="3294454"/>
                  <a:pt x="2995127" y="3321698"/>
                </a:cubicBezTo>
                <a:cubicBezTo>
                  <a:pt x="2851658" y="3364199"/>
                  <a:pt x="2963152" y="3338562"/>
                  <a:pt x="2864498" y="3359020"/>
                </a:cubicBezTo>
                <a:cubicBezTo>
                  <a:pt x="2857952" y="3366909"/>
                  <a:pt x="2852610" y="3372898"/>
                  <a:pt x="2845837" y="3377682"/>
                </a:cubicBezTo>
                <a:cubicBezTo>
                  <a:pt x="2827895" y="3391139"/>
                  <a:pt x="2789853" y="3415003"/>
                  <a:pt x="2789853" y="3415004"/>
                </a:cubicBezTo>
                <a:cubicBezTo>
                  <a:pt x="2777125" y="3430266"/>
                  <a:pt x="2766005" y="3454594"/>
                  <a:pt x="2752531" y="3470988"/>
                </a:cubicBezTo>
                <a:cubicBezTo>
                  <a:pt x="2746987" y="3481848"/>
                  <a:pt x="2737941" y="3489782"/>
                  <a:pt x="2733870" y="3498980"/>
                </a:cubicBezTo>
                <a:cubicBezTo>
                  <a:pt x="2727907" y="3523471"/>
                  <a:pt x="2722222" y="3539230"/>
                  <a:pt x="2715208" y="3554963"/>
                </a:cubicBezTo>
                <a:cubicBezTo>
                  <a:pt x="2709886" y="3566674"/>
                  <a:pt x="2708753" y="3571267"/>
                  <a:pt x="2705878" y="3582955"/>
                </a:cubicBezTo>
                <a:cubicBezTo>
                  <a:pt x="2713370" y="3743460"/>
                  <a:pt x="2700042" y="3868315"/>
                  <a:pt x="2715208" y="4021494"/>
                </a:cubicBezTo>
                <a:cubicBezTo>
                  <a:pt x="2714977" y="4032107"/>
                  <a:pt x="2720638" y="4042181"/>
                  <a:pt x="2724539" y="4049486"/>
                </a:cubicBezTo>
                <a:cubicBezTo>
                  <a:pt x="2731647" y="4066555"/>
                  <a:pt x="2744069" y="4083063"/>
                  <a:pt x="2752531" y="4096139"/>
                </a:cubicBezTo>
                <a:cubicBezTo>
                  <a:pt x="2853971" y="4209214"/>
                  <a:pt x="2788389" y="4118479"/>
                  <a:pt x="2845837" y="4180114"/>
                </a:cubicBezTo>
                <a:cubicBezTo>
                  <a:pt x="2881149" y="4212198"/>
                  <a:pt x="2864641" y="4211901"/>
                  <a:pt x="2911151" y="4236098"/>
                </a:cubicBezTo>
                <a:cubicBezTo>
                  <a:pt x="2919905" y="4241187"/>
                  <a:pt x="2928323" y="4243622"/>
                  <a:pt x="2939143" y="4245428"/>
                </a:cubicBezTo>
                <a:cubicBezTo>
                  <a:pt x="2952484" y="4254455"/>
                  <a:pt x="2963388" y="4264658"/>
                  <a:pt x="2976466" y="4273420"/>
                </a:cubicBezTo>
                <a:cubicBezTo>
                  <a:pt x="2985551" y="4279305"/>
                  <a:pt x="2996231" y="4278099"/>
                  <a:pt x="3004457" y="4282751"/>
                </a:cubicBezTo>
                <a:cubicBezTo>
                  <a:pt x="3015767" y="4287326"/>
                  <a:pt x="3028047" y="4297941"/>
                  <a:pt x="3041780" y="4301412"/>
                </a:cubicBezTo>
                <a:cubicBezTo>
                  <a:pt x="3053726" y="4308168"/>
                  <a:pt x="3066799" y="4306047"/>
                  <a:pt x="3079102" y="4310743"/>
                </a:cubicBezTo>
                <a:cubicBezTo>
                  <a:pt x="3094054" y="4315199"/>
                  <a:pt x="3103564" y="4324184"/>
                  <a:pt x="3116425" y="4329404"/>
                </a:cubicBezTo>
                <a:cubicBezTo>
                  <a:pt x="3127248" y="4331493"/>
                  <a:pt x="3142361" y="4336334"/>
                  <a:pt x="3153747" y="4338735"/>
                </a:cubicBezTo>
                <a:cubicBezTo>
                  <a:pt x="3172904" y="4342108"/>
                  <a:pt x="3185328" y="4352741"/>
                  <a:pt x="3200400" y="4357396"/>
                </a:cubicBezTo>
                <a:cubicBezTo>
                  <a:pt x="3330280" y="4440360"/>
                  <a:pt x="3142444" y="4307454"/>
                  <a:pt x="3321698" y="4385388"/>
                </a:cubicBezTo>
                <a:cubicBezTo>
                  <a:pt x="3352229" y="4399403"/>
                  <a:pt x="3384232" y="4410483"/>
                  <a:pt x="3405674" y="4413380"/>
                </a:cubicBezTo>
                <a:cubicBezTo>
                  <a:pt x="3436722" y="4423806"/>
                  <a:pt x="3435768" y="4424203"/>
                  <a:pt x="3470988" y="4432041"/>
                </a:cubicBezTo>
                <a:cubicBezTo>
                  <a:pt x="3485013" y="4437194"/>
                  <a:pt x="3501111" y="4437888"/>
                  <a:pt x="3517641" y="4441371"/>
                </a:cubicBezTo>
                <a:cubicBezTo>
                  <a:pt x="3745914" y="4437186"/>
                  <a:pt x="3508730" y="4423416"/>
                  <a:pt x="3676262" y="4460033"/>
                </a:cubicBezTo>
                <a:cubicBezTo>
                  <a:pt x="3699153" y="4463074"/>
                  <a:pt x="3709786" y="4467996"/>
                  <a:pt x="3732245" y="4469363"/>
                </a:cubicBezTo>
                <a:cubicBezTo>
                  <a:pt x="3770448" y="4474789"/>
                  <a:pt x="3793012" y="4486567"/>
                  <a:pt x="3825551" y="4488024"/>
                </a:cubicBezTo>
                <a:cubicBezTo>
                  <a:pt x="3860087" y="4489328"/>
                  <a:pt x="3928412" y="4491045"/>
                  <a:pt x="3974841" y="4497355"/>
                </a:cubicBezTo>
                <a:cubicBezTo>
                  <a:pt x="3986432" y="4503107"/>
                  <a:pt x="3999849" y="4507496"/>
                  <a:pt x="4012164" y="4506686"/>
                </a:cubicBezTo>
                <a:cubicBezTo>
                  <a:pt x="4049353" y="4513659"/>
                  <a:pt x="4124132" y="4525347"/>
                  <a:pt x="4124131" y="4525347"/>
                </a:cubicBezTo>
                <a:cubicBezTo>
                  <a:pt x="4190852" y="4522060"/>
                  <a:pt x="4246387" y="4520136"/>
                  <a:pt x="4320074" y="4506686"/>
                </a:cubicBezTo>
                <a:cubicBezTo>
                  <a:pt x="4376969" y="4499922"/>
                  <a:pt x="4405479" y="4465320"/>
                  <a:pt x="4450702" y="4450702"/>
                </a:cubicBezTo>
                <a:cubicBezTo>
                  <a:pt x="4626135" y="4379467"/>
                  <a:pt x="4447265" y="4451695"/>
                  <a:pt x="4609323" y="4404049"/>
                </a:cubicBezTo>
                <a:cubicBezTo>
                  <a:pt x="4626574" y="4398471"/>
                  <a:pt x="4636808" y="4388571"/>
                  <a:pt x="4655976" y="4385388"/>
                </a:cubicBezTo>
                <a:cubicBezTo>
                  <a:pt x="4701010" y="4381277"/>
                  <a:pt x="4751094" y="4356603"/>
                  <a:pt x="4805266" y="4348065"/>
                </a:cubicBezTo>
                <a:cubicBezTo>
                  <a:pt x="4858540" y="4340346"/>
                  <a:pt x="4911367" y="4338895"/>
                  <a:pt x="4963886" y="4329404"/>
                </a:cubicBezTo>
                <a:cubicBezTo>
                  <a:pt x="4993199" y="4323866"/>
                  <a:pt x="5009976" y="4320162"/>
                  <a:pt x="5038531" y="4310743"/>
                </a:cubicBezTo>
                <a:cubicBezTo>
                  <a:pt x="5109847" y="4296275"/>
                  <a:pt x="5186073" y="4293378"/>
                  <a:pt x="5243804" y="4282751"/>
                </a:cubicBezTo>
                <a:cubicBezTo>
                  <a:pt x="5286320" y="4277774"/>
                  <a:pt x="5327422" y="4257251"/>
                  <a:pt x="5383764" y="4245428"/>
                </a:cubicBezTo>
                <a:cubicBezTo>
                  <a:pt x="5397838" y="4240134"/>
                  <a:pt x="5421525" y="4240953"/>
                  <a:pt x="5439747" y="4236098"/>
                </a:cubicBezTo>
                <a:cubicBezTo>
                  <a:pt x="5489778" y="4222166"/>
                  <a:pt x="5511145" y="4212545"/>
                  <a:pt x="5561045" y="4198775"/>
                </a:cubicBezTo>
                <a:cubicBezTo>
                  <a:pt x="5576504" y="4193297"/>
                  <a:pt x="5590868" y="4192008"/>
                  <a:pt x="5607698" y="4189445"/>
                </a:cubicBezTo>
                <a:cubicBezTo>
                  <a:pt x="5718247" y="4146001"/>
                  <a:pt x="5673183" y="4153724"/>
                  <a:pt x="5738327" y="4142792"/>
                </a:cubicBezTo>
                <a:cubicBezTo>
                  <a:pt x="5781400" y="4115874"/>
                  <a:pt x="5817887" y="4104982"/>
                  <a:pt x="5859625" y="4068147"/>
                </a:cubicBezTo>
                <a:cubicBezTo>
                  <a:pt x="5872159" y="4056619"/>
                  <a:pt x="5886951" y="4050182"/>
                  <a:pt x="5896947" y="4040155"/>
                </a:cubicBezTo>
                <a:cubicBezTo>
                  <a:pt x="5915510" y="4018045"/>
                  <a:pt x="5942413" y="4002402"/>
                  <a:pt x="5952931" y="3984171"/>
                </a:cubicBezTo>
                <a:cubicBezTo>
                  <a:pt x="5958499" y="3976303"/>
                  <a:pt x="5962310" y="3966273"/>
                  <a:pt x="5971592" y="3956180"/>
                </a:cubicBezTo>
                <a:cubicBezTo>
                  <a:pt x="5977477" y="3948346"/>
                  <a:pt x="5984933" y="3945580"/>
                  <a:pt x="5990253" y="3937518"/>
                </a:cubicBezTo>
                <a:cubicBezTo>
                  <a:pt x="5997976" y="3926296"/>
                  <a:pt x="5999745" y="3911221"/>
                  <a:pt x="6008915" y="3900196"/>
                </a:cubicBezTo>
                <a:cubicBezTo>
                  <a:pt x="6017216" y="3888559"/>
                  <a:pt x="6031090" y="3884143"/>
                  <a:pt x="6036906" y="3872204"/>
                </a:cubicBezTo>
                <a:cubicBezTo>
                  <a:pt x="6050790" y="3843477"/>
                  <a:pt x="6061556" y="3823695"/>
                  <a:pt x="6074229" y="3797559"/>
                </a:cubicBezTo>
                <a:cubicBezTo>
                  <a:pt x="6081951" y="3782014"/>
                  <a:pt x="6088284" y="3772673"/>
                  <a:pt x="6092890" y="3760237"/>
                </a:cubicBezTo>
                <a:cubicBezTo>
                  <a:pt x="6101856" y="3751077"/>
                  <a:pt x="6105079" y="3740989"/>
                  <a:pt x="6111551" y="3732245"/>
                </a:cubicBezTo>
                <a:cubicBezTo>
                  <a:pt x="6116380" y="3723771"/>
                  <a:pt x="6116892" y="3712766"/>
                  <a:pt x="6120882" y="3704253"/>
                </a:cubicBezTo>
                <a:cubicBezTo>
                  <a:pt x="6126978" y="3689036"/>
                  <a:pt x="6138630" y="3678603"/>
                  <a:pt x="6148874" y="3666931"/>
                </a:cubicBezTo>
                <a:cubicBezTo>
                  <a:pt x="6174847" y="3558711"/>
                  <a:pt x="6134371" y="3714784"/>
                  <a:pt x="6176866" y="3610947"/>
                </a:cubicBezTo>
                <a:cubicBezTo>
                  <a:pt x="6187116" y="3590349"/>
                  <a:pt x="6190425" y="3573274"/>
                  <a:pt x="6195527" y="3554963"/>
                </a:cubicBezTo>
                <a:cubicBezTo>
                  <a:pt x="6218445" y="3463769"/>
                  <a:pt x="6209981" y="3506733"/>
                  <a:pt x="6223519" y="3433665"/>
                </a:cubicBezTo>
                <a:cubicBezTo>
                  <a:pt x="6229707" y="3377018"/>
                  <a:pt x="6235109" y="3340063"/>
                  <a:pt x="6232849" y="3284375"/>
                </a:cubicBezTo>
                <a:cubicBezTo>
                  <a:pt x="6237032" y="3248510"/>
                  <a:pt x="6269408" y="3233094"/>
                  <a:pt x="6279502" y="3200400"/>
                </a:cubicBezTo>
                <a:cubicBezTo>
                  <a:pt x="6290275" y="3177717"/>
                  <a:pt x="6312044" y="3129369"/>
                  <a:pt x="6326155" y="3097763"/>
                </a:cubicBezTo>
                <a:cubicBezTo>
                  <a:pt x="6332194" y="3087547"/>
                  <a:pt x="6338419" y="3076962"/>
                  <a:pt x="6344817" y="3069771"/>
                </a:cubicBezTo>
                <a:cubicBezTo>
                  <a:pt x="6361131" y="3002835"/>
                  <a:pt x="6341245" y="3065383"/>
                  <a:pt x="6372808" y="2995126"/>
                </a:cubicBezTo>
                <a:cubicBezTo>
                  <a:pt x="6394339" y="2940039"/>
                  <a:pt x="6364024" y="2990989"/>
                  <a:pt x="6400800" y="2939143"/>
                </a:cubicBezTo>
                <a:cubicBezTo>
                  <a:pt x="6406709" y="2927468"/>
                  <a:pt x="6404898" y="2914257"/>
                  <a:pt x="6410131" y="2901820"/>
                </a:cubicBezTo>
                <a:cubicBezTo>
                  <a:pt x="6412596" y="2892490"/>
                  <a:pt x="6415029" y="2882365"/>
                  <a:pt x="6419462" y="2873828"/>
                </a:cubicBezTo>
                <a:cubicBezTo>
                  <a:pt x="6426764" y="2851594"/>
                  <a:pt x="6421156" y="2820335"/>
                  <a:pt x="6438123" y="2799184"/>
                </a:cubicBezTo>
                <a:cubicBezTo>
                  <a:pt x="6464306" y="2753545"/>
                  <a:pt x="6458517" y="2774112"/>
                  <a:pt x="6466115" y="2724539"/>
                </a:cubicBezTo>
                <a:cubicBezTo>
                  <a:pt x="6473011" y="2703377"/>
                  <a:pt x="6473815" y="2670189"/>
                  <a:pt x="6475445" y="2649894"/>
                </a:cubicBezTo>
                <a:cubicBezTo>
                  <a:pt x="6475649" y="2641719"/>
                  <a:pt x="6482153" y="2630939"/>
                  <a:pt x="6484776" y="2621902"/>
                </a:cubicBezTo>
                <a:cubicBezTo>
                  <a:pt x="6488032" y="2608004"/>
                  <a:pt x="6491011" y="2598726"/>
                  <a:pt x="6494106" y="2584580"/>
                </a:cubicBezTo>
                <a:cubicBezTo>
                  <a:pt x="6504616" y="2549633"/>
                  <a:pt x="6505865" y="2559099"/>
                  <a:pt x="6512768" y="2519265"/>
                </a:cubicBezTo>
                <a:cubicBezTo>
                  <a:pt x="6526627" y="2426965"/>
                  <a:pt x="6509618" y="2504595"/>
                  <a:pt x="6531429" y="2369975"/>
                </a:cubicBezTo>
                <a:cubicBezTo>
                  <a:pt x="6540108" y="2340547"/>
                  <a:pt x="6543041" y="2314685"/>
                  <a:pt x="6550090" y="2276669"/>
                </a:cubicBezTo>
                <a:cubicBezTo>
                  <a:pt x="6553733" y="2257401"/>
                  <a:pt x="6552527" y="2243307"/>
                  <a:pt x="6559421" y="2230016"/>
                </a:cubicBezTo>
                <a:cubicBezTo>
                  <a:pt x="6570795" y="2209954"/>
                  <a:pt x="6578226" y="2192498"/>
                  <a:pt x="6587413" y="2174033"/>
                </a:cubicBezTo>
                <a:cubicBezTo>
                  <a:pt x="6592907" y="2141757"/>
                  <a:pt x="6608475" y="2038448"/>
                  <a:pt x="6615404" y="2024743"/>
                </a:cubicBezTo>
                <a:cubicBezTo>
                  <a:pt x="6619278" y="2009270"/>
                  <a:pt x="6629729" y="1995401"/>
                  <a:pt x="6634066" y="1978090"/>
                </a:cubicBezTo>
                <a:cubicBezTo>
                  <a:pt x="6637996" y="1939764"/>
                  <a:pt x="6649082" y="1910551"/>
                  <a:pt x="6652727" y="1884784"/>
                </a:cubicBezTo>
                <a:cubicBezTo>
                  <a:pt x="6657162" y="1844405"/>
                  <a:pt x="6660085" y="1812782"/>
                  <a:pt x="6671388" y="1772816"/>
                </a:cubicBezTo>
                <a:cubicBezTo>
                  <a:pt x="6700315" y="1655264"/>
                  <a:pt x="6673119" y="1781554"/>
                  <a:pt x="6690049" y="1670180"/>
                </a:cubicBezTo>
                <a:cubicBezTo>
                  <a:pt x="6701039" y="1630833"/>
                  <a:pt x="6700484" y="1606939"/>
                  <a:pt x="6708711" y="1567543"/>
                </a:cubicBezTo>
                <a:cubicBezTo>
                  <a:pt x="6725670" y="1368510"/>
                  <a:pt x="6721630" y="1533492"/>
                  <a:pt x="6727372" y="1408922"/>
                </a:cubicBezTo>
                <a:cubicBezTo>
                  <a:pt x="6771513" y="1113118"/>
                  <a:pt x="6745544" y="1245402"/>
                  <a:pt x="6727372" y="718457"/>
                </a:cubicBezTo>
                <a:cubicBezTo>
                  <a:pt x="6720473" y="679158"/>
                  <a:pt x="6722179" y="640888"/>
                  <a:pt x="6718041" y="606490"/>
                </a:cubicBezTo>
                <a:cubicBezTo>
                  <a:pt x="6705287" y="483100"/>
                  <a:pt x="6718738" y="510720"/>
                  <a:pt x="6690049" y="447869"/>
                </a:cubicBezTo>
                <a:cubicBezTo>
                  <a:pt x="6665704" y="365721"/>
                  <a:pt x="6660647" y="287903"/>
                  <a:pt x="6690049" y="214604"/>
                </a:cubicBezTo>
                <a:cubicBezTo>
                  <a:pt x="6702795" y="183464"/>
                  <a:pt x="6733534" y="175258"/>
                  <a:pt x="6755364" y="149290"/>
                </a:cubicBezTo>
                <a:cubicBezTo>
                  <a:pt x="6780776" y="125141"/>
                  <a:pt x="6767189" y="137548"/>
                  <a:pt x="6802017" y="121298"/>
                </a:cubicBezTo>
                <a:cubicBezTo>
                  <a:pt x="6914468" y="55557"/>
                  <a:pt x="6811043" y="107380"/>
                  <a:pt x="6895323" y="74645"/>
                </a:cubicBezTo>
                <a:cubicBezTo>
                  <a:pt x="6958468" y="55382"/>
                  <a:pt x="7017152" y="23436"/>
                  <a:pt x="7081935" y="9331"/>
                </a:cubicBezTo>
                <a:cubicBezTo>
                  <a:pt x="7114622" y="7520"/>
                  <a:pt x="7163556" y="-1290"/>
                  <a:pt x="7193902" y="0"/>
                </a:cubicBezTo>
                <a:cubicBezTo>
                  <a:pt x="7315752" y="9096"/>
                  <a:pt x="7419503" y="20583"/>
                  <a:pt x="7539135" y="9331"/>
                </a:cubicBezTo>
                <a:cubicBezTo>
                  <a:pt x="7573027" y="9267"/>
                  <a:pt x="7602643" y="29068"/>
                  <a:pt x="7632441" y="37322"/>
                </a:cubicBezTo>
                <a:cubicBezTo>
                  <a:pt x="7648161" y="42906"/>
                  <a:pt x="7658132" y="54522"/>
                  <a:pt x="7669764" y="55984"/>
                </a:cubicBezTo>
                <a:cubicBezTo>
                  <a:pt x="7683813" y="59097"/>
                  <a:pt x="7701949" y="62552"/>
                  <a:pt x="7716417" y="65314"/>
                </a:cubicBezTo>
                <a:cubicBezTo>
                  <a:pt x="7725994" y="70599"/>
                  <a:pt x="7739449" y="80514"/>
                  <a:pt x="7753739" y="83975"/>
                </a:cubicBezTo>
                <a:cubicBezTo>
                  <a:pt x="7776248" y="94402"/>
                  <a:pt x="7831444" y="97206"/>
                  <a:pt x="7847045" y="102637"/>
                </a:cubicBezTo>
                <a:cubicBezTo>
                  <a:pt x="7861267" y="112637"/>
                  <a:pt x="7877797" y="114508"/>
                  <a:pt x="7893698" y="121298"/>
                </a:cubicBezTo>
                <a:cubicBezTo>
                  <a:pt x="7910804" y="126633"/>
                  <a:pt x="7930910" y="132161"/>
                  <a:pt x="7949682" y="139959"/>
                </a:cubicBezTo>
                <a:cubicBezTo>
                  <a:pt x="7970046" y="148935"/>
                  <a:pt x="7986385" y="160999"/>
                  <a:pt x="8005666" y="167951"/>
                </a:cubicBezTo>
                <a:cubicBezTo>
                  <a:pt x="8031095" y="187823"/>
                  <a:pt x="8066190" y="189045"/>
                  <a:pt x="8098972" y="205273"/>
                </a:cubicBezTo>
                <a:cubicBezTo>
                  <a:pt x="8108570" y="213788"/>
                  <a:pt x="8117777" y="224832"/>
                  <a:pt x="8126964" y="233265"/>
                </a:cubicBezTo>
                <a:cubicBezTo>
                  <a:pt x="8140100" y="245550"/>
                  <a:pt x="8154767" y="249929"/>
                  <a:pt x="8173617" y="261257"/>
                </a:cubicBezTo>
                <a:cubicBezTo>
                  <a:pt x="8194273" y="270571"/>
                  <a:pt x="8214076" y="286197"/>
                  <a:pt x="8229600" y="298580"/>
                </a:cubicBezTo>
                <a:cubicBezTo>
                  <a:pt x="8323902" y="366624"/>
                  <a:pt x="8244366" y="297521"/>
                  <a:pt x="8285584" y="345233"/>
                </a:cubicBezTo>
                <a:cubicBezTo>
                  <a:pt x="8299516" y="353315"/>
                  <a:pt x="8308095" y="361193"/>
                  <a:pt x="8322906" y="373224"/>
                </a:cubicBezTo>
                <a:cubicBezTo>
                  <a:pt x="8331914" y="379992"/>
                  <a:pt x="8340332" y="393391"/>
                  <a:pt x="8350898" y="401216"/>
                </a:cubicBezTo>
                <a:cubicBezTo>
                  <a:pt x="8365921" y="412467"/>
                  <a:pt x="8382797" y="411139"/>
                  <a:pt x="8397551" y="419877"/>
                </a:cubicBezTo>
                <a:cubicBezTo>
                  <a:pt x="8412589" y="426194"/>
                  <a:pt x="8422778" y="441079"/>
                  <a:pt x="8434874" y="447869"/>
                </a:cubicBezTo>
                <a:cubicBezTo>
                  <a:pt x="8452811" y="461446"/>
                  <a:pt x="8472807" y="452045"/>
                  <a:pt x="8490857" y="466531"/>
                </a:cubicBezTo>
                <a:cubicBezTo>
                  <a:pt x="8556596" y="512541"/>
                  <a:pt x="8525405" y="490106"/>
                  <a:pt x="8574833" y="513184"/>
                </a:cubicBezTo>
                <a:cubicBezTo>
                  <a:pt x="8670294" y="645074"/>
                  <a:pt x="8531730" y="462471"/>
                  <a:pt x="8630817" y="559837"/>
                </a:cubicBezTo>
                <a:cubicBezTo>
                  <a:pt x="8738311" y="656016"/>
                  <a:pt x="8636878" y="578272"/>
                  <a:pt x="8696131" y="634482"/>
                </a:cubicBezTo>
                <a:cubicBezTo>
                  <a:pt x="8712871" y="646833"/>
                  <a:pt x="8735022" y="660562"/>
                  <a:pt x="8742784" y="681135"/>
                </a:cubicBezTo>
                <a:cubicBezTo>
                  <a:pt x="8750060" y="690526"/>
                  <a:pt x="8755600" y="698756"/>
                  <a:pt x="8761445" y="709126"/>
                </a:cubicBezTo>
                <a:cubicBezTo>
                  <a:pt x="8787373" y="743446"/>
                  <a:pt x="8819365" y="780444"/>
                  <a:pt x="8845421" y="821094"/>
                </a:cubicBezTo>
                <a:cubicBezTo>
                  <a:pt x="8871777" y="847589"/>
                  <a:pt x="8896606" y="885977"/>
                  <a:pt x="8910735" y="923731"/>
                </a:cubicBezTo>
                <a:cubicBezTo>
                  <a:pt x="8920552" y="946974"/>
                  <a:pt x="8925800" y="966066"/>
                  <a:pt x="8938727" y="979714"/>
                </a:cubicBezTo>
                <a:cubicBezTo>
                  <a:pt x="8964013" y="1027951"/>
                  <a:pt x="9017534" y="1084882"/>
                  <a:pt x="9032033" y="1138335"/>
                </a:cubicBezTo>
                <a:cubicBezTo>
                  <a:pt x="9041161" y="1157705"/>
                  <a:pt x="9041488" y="1181284"/>
                  <a:pt x="9050694" y="1203649"/>
                </a:cubicBezTo>
                <a:cubicBezTo>
                  <a:pt x="9054005" y="1220981"/>
                  <a:pt x="9070498" y="1237940"/>
                  <a:pt x="9078686" y="1259633"/>
                </a:cubicBezTo>
                <a:cubicBezTo>
                  <a:pt x="9085776" y="1292947"/>
                  <a:pt x="9101762" y="1330477"/>
                  <a:pt x="9116008" y="1371600"/>
                </a:cubicBezTo>
                <a:cubicBezTo>
                  <a:pt x="9122971" y="1391428"/>
                  <a:pt x="9128762" y="1408686"/>
                  <a:pt x="9134670" y="1427584"/>
                </a:cubicBezTo>
                <a:cubicBezTo>
                  <a:pt x="9139754" y="1456568"/>
                  <a:pt x="9144958" y="1488763"/>
                  <a:pt x="9153331" y="1520890"/>
                </a:cubicBezTo>
                <a:cubicBezTo>
                  <a:pt x="9160651" y="1546356"/>
                  <a:pt x="9171576" y="1572966"/>
                  <a:pt x="9171992" y="1595535"/>
                </a:cubicBezTo>
                <a:cubicBezTo>
                  <a:pt x="9172957" y="1612972"/>
                  <a:pt x="9174610" y="1627603"/>
                  <a:pt x="9181323" y="1642188"/>
                </a:cubicBezTo>
                <a:cubicBezTo>
                  <a:pt x="9187091" y="1667179"/>
                  <a:pt x="9199984" y="1716833"/>
                  <a:pt x="9199984" y="1716833"/>
                </a:cubicBezTo>
                <a:cubicBezTo>
                  <a:pt x="9207966" y="1788876"/>
                  <a:pt x="9206116" y="1855340"/>
                  <a:pt x="9218645" y="1922106"/>
                </a:cubicBezTo>
                <a:cubicBezTo>
                  <a:pt x="9217648" y="1941981"/>
                  <a:pt x="9229038" y="1958497"/>
                  <a:pt x="9227976" y="1978090"/>
                </a:cubicBezTo>
                <a:cubicBezTo>
                  <a:pt x="9229278" y="1990938"/>
                  <a:pt x="9234930" y="2009409"/>
                  <a:pt x="9237306" y="2024743"/>
                </a:cubicBezTo>
                <a:cubicBezTo>
                  <a:pt x="9247079" y="2079243"/>
                  <a:pt x="9244737" y="2201400"/>
                  <a:pt x="9265298" y="2276669"/>
                </a:cubicBezTo>
                <a:cubicBezTo>
                  <a:pt x="9273060" y="2315603"/>
                  <a:pt x="9275555" y="2307599"/>
                  <a:pt x="9283960" y="2341984"/>
                </a:cubicBezTo>
                <a:cubicBezTo>
                  <a:pt x="9287933" y="2354226"/>
                  <a:pt x="9289170" y="2366150"/>
                  <a:pt x="9293290" y="2379306"/>
                </a:cubicBezTo>
                <a:cubicBezTo>
                  <a:pt x="9296547" y="2397095"/>
                  <a:pt x="9297269" y="2416094"/>
                  <a:pt x="9302621" y="2435290"/>
                </a:cubicBezTo>
                <a:cubicBezTo>
                  <a:pt x="9303073" y="2449913"/>
                  <a:pt x="9307354" y="2457725"/>
                  <a:pt x="9311951" y="2472612"/>
                </a:cubicBezTo>
                <a:cubicBezTo>
                  <a:pt x="9315104" y="2489871"/>
                  <a:pt x="9319759" y="2510326"/>
                  <a:pt x="9321282" y="2528596"/>
                </a:cubicBezTo>
                <a:cubicBezTo>
                  <a:pt x="9324418" y="2540484"/>
                  <a:pt x="9328922" y="2554629"/>
                  <a:pt x="9330613" y="2565918"/>
                </a:cubicBezTo>
                <a:cubicBezTo>
                  <a:pt x="9335302" y="2581469"/>
                  <a:pt x="9339199" y="2599702"/>
                  <a:pt x="9339943" y="2612571"/>
                </a:cubicBezTo>
                <a:cubicBezTo>
                  <a:pt x="9330944" y="2685606"/>
                  <a:pt x="9330702" y="2758504"/>
                  <a:pt x="9330613" y="2817845"/>
                </a:cubicBezTo>
                <a:cubicBezTo>
                  <a:pt x="9323206" y="2846453"/>
                  <a:pt x="9305321" y="2871884"/>
                  <a:pt x="9302621" y="2901820"/>
                </a:cubicBezTo>
                <a:cubicBezTo>
                  <a:pt x="9297165" y="2919695"/>
                  <a:pt x="9298085" y="2932807"/>
                  <a:pt x="9293290" y="2948473"/>
                </a:cubicBezTo>
                <a:cubicBezTo>
                  <a:pt x="9221074" y="3088731"/>
                  <a:pt x="9288526" y="2869954"/>
                  <a:pt x="9255968" y="3032449"/>
                </a:cubicBezTo>
                <a:cubicBezTo>
                  <a:pt x="9250510" y="3076027"/>
                  <a:pt x="9241225" y="3108321"/>
                  <a:pt x="9227976" y="3144416"/>
                </a:cubicBezTo>
                <a:cubicBezTo>
                  <a:pt x="9212421" y="3176339"/>
                  <a:pt x="9198231" y="3211352"/>
                  <a:pt x="9190653" y="3237722"/>
                </a:cubicBezTo>
                <a:cubicBezTo>
                  <a:pt x="9183732" y="3250734"/>
                  <a:pt x="9186261" y="3261990"/>
                  <a:pt x="9181323" y="3275045"/>
                </a:cubicBezTo>
                <a:cubicBezTo>
                  <a:pt x="9170924" y="3311573"/>
                  <a:pt x="9148902" y="3338271"/>
                  <a:pt x="9144000" y="3368351"/>
                </a:cubicBezTo>
                <a:cubicBezTo>
                  <a:pt x="9133133" y="3386150"/>
                  <a:pt x="9125351" y="3410911"/>
                  <a:pt x="9116008" y="3433665"/>
                </a:cubicBezTo>
                <a:cubicBezTo>
                  <a:pt x="9112262" y="3443363"/>
                  <a:pt x="9110532" y="3453069"/>
                  <a:pt x="9106678" y="3461657"/>
                </a:cubicBezTo>
                <a:cubicBezTo>
                  <a:pt x="9095003" y="3490866"/>
                  <a:pt x="9081183" y="3522422"/>
                  <a:pt x="9069355" y="3545633"/>
                </a:cubicBezTo>
                <a:cubicBezTo>
                  <a:pt x="9056590" y="3570409"/>
                  <a:pt x="9048810" y="3595170"/>
                  <a:pt x="9041364" y="3620277"/>
                </a:cubicBezTo>
                <a:cubicBezTo>
                  <a:pt x="9039022" y="3631509"/>
                  <a:pt x="9036518" y="3645228"/>
                  <a:pt x="9032033" y="3657600"/>
                </a:cubicBezTo>
                <a:cubicBezTo>
                  <a:pt x="9003219" y="3733395"/>
                  <a:pt x="9016254" y="3687224"/>
                  <a:pt x="8985380" y="3741575"/>
                </a:cubicBezTo>
                <a:cubicBezTo>
                  <a:pt x="8911507" y="3889465"/>
                  <a:pt x="9007231" y="3687771"/>
                  <a:pt x="8957388" y="3806890"/>
                </a:cubicBezTo>
                <a:cubicBezTo>
                  <a:pt x="8943530" y="3826909"/>
                  <a:pt x="8930720" y="3848235"/>
                  <a:pt x="8910735" y="3862873"/>
                </a:cubicBezTo>
                <a:cubicBezTo>
                  <a:pt x="8902624" y="3871354"/>
                  <a:pt x="8892229" y="3876593"/>
                  <a:pt x="8882743" y="3881535"/>
                </a:cubicBezTo>
                <a:cubicBezTo>
                  <a:pt x="8858596" y="3896091"/>
                  <a:pt x="8842445" y="3899467"/>
                  <a:pt x="8817429" y="3909526"/>
                </a:cubicBezTo>
                <a:cubicBezTo>
                  <a:pt x="8803948" y="3911686"/>
                  <a:pt x="8793672" y="3913637"/>
                  <a:pt x="8780106" y="3918857"/>
                </a:cubicBezTo>
                <a:cubicBezTo>
                  <a:pt x="8742746" y="3936210"/>
                  <a:pt x="8713529" y="3959563"/>
                  <a:pt x="8668139" y="3965510"/>
                </a:cubicBezTo>
                <a:cubicBezTo>
                  <a:pt x="8650644" y="3973288"/>
                  <a:pt x="8628617" y="3978292"/>
                  <a:pt x="8612155" y="3984171"/>
                </a:cubicBezTo>
                <a:cubicBezTo>
                  <a:pt x="8566241" y="3998572"/>
                  <a:pt x="8524048" y="4040545"/>
                  <a:pt x="8472196" y="4049486"/>
                </a:cubicBezTo>
                <a:cubicBezTo>
                  <a:pt x="8458458" y="4051268"/>
                  <a:pt x="8445661" y="4057308"/>
                  <a:pt x="8434874" y="4058816"/>
                </a:cubicBezTo>
                <a:cubicBezTo>
                  <a:pt x="8371306" y="4066688"/>
                  <a:pt x="8298143" y="4114497"/>
                  <a:pt x="8238931" y="4133461"/>
                </a:cubicBezTo>
                <a:cubicBezTo>
                  <a:pt x="8230798" y="4136477"/>
                  <a:pt x="8222460" y="4140186"/>
                  <a:pt x="8210939" y="4142792"/>
                </a:cubicBezTo>
                <a:cubicBezTo>
                  <a:pt x="8182295" y="4153735"/>
                  <a:pt x="8167299" y="4165751"/>
                  <a:pt x="8136294" y="4170784"/>
                </a:cubicBezTo>
                <a:cubicBezTo>
                  <a:pt x="8110428" y="4176787"/>
                  <a:pt x="8087605" y="4182039"/>
                  <a:pt x="8061649" y="4189445"/>
                </a:cubicBezTo>
                <a:cubicBezTo>
                  <a:pt x="8023528" y="4206794"/>
                  <a:pt x="7980133" y="4224759"/>
                  <a:pt x="7940351" y="4236098"/>
                </a:cubicBezTo>
                <a:cubicBezTo>
                  <a:pt x="7894573" y="4249316"/>
                  <a:pt x="7864042" y="4254303"/>
                  <a:pt x="7828384" y="4264090"/>
                </a:cubicBezTo>
                <a:cubicBezTo>
                  <a:pt x="7800365" y="4269756"/>
                  <a:pt x="7779239" y="4273631"/>
                  <a:pt x="7753739" y="4282751"/>
                </a:cubicBezTo>
                <a:cubicBezTo>
                  <a:pt x="7734156" y="4288279"/>
                  <a:pt x="7719194" y="4295330"/>
                  <a:pt x="7697755" y="4301412"/>
                </a:cubicBezTo>
                <a:cubicBezTo>
                  <a:pt x="7677809" y="4309267"/>
                  <a:pt x="7652307" y="4311532"/>
                  <a:pt x="7632441" y="4310743"/>
                </a:cubicBezTo>
                <a:cubicBezTo>
                  <a:pt x="7615643" y="4314960"/>
                  <a:pt x="7594712" y="4318508"/>
                  <a:pt x="7576457" y="4320073"/>
                </a:cubicBezTo>
                <a:cubicBezTo>
                  <a:pt x="7516843" y="4340486"/>
                  <a:pt x="7437851" y="4322422"/>
                  <a:pt x="7361853" y="4338735"/>
                </a:cubicBezTo>
                <a:cubicBezTo>
                  <a:pt x="7329877" y="4343425"/>
                  <a:pt x="7324005" y="4344800"/>
                  <a:pt x="7287208" y="4348065"/>
                </a:cubicBezTo>
                <a:cubicBezTo>
                  <a:pt x="7260609" y="4355901"/>
                  <a:pt x="7234257" y="4352670"/>
                  <a:pt x="7203233" y="4357396"/>
                </a:cubicBezTo>
                <a:cubicBezTo>
                  <a:pt x="7187952" y="4360185"/>
                  <a:pt x="7171874" y="4364562"/>
                  <a:pt x="7156580" y="4366726"/>
                </a:cubicBezTo>
                <a:cubicBezTo>
                  <a:pt x="7143314" y="4371492"/>
                  <a:pt x="7131752" y="4373795"/>
                  <a:pt x="7119257" y="4376057"/>
                </a:cubicBezTo>
                <a:cubicBezTo>
                  <a:pt x="7095343" y="4378614"/>
                  <a:pt x="7051955" y="4376382"/>
                  <a:pt x="7025951" y="4385388"/>
                </a:cubicBezTo>
                <a:cubicBezTo>
                  <a:pt x="6721049" y="4511412"/>
                  <a:pt x="6982645" y="4375446"/>
                  <a:pt x="6792686" y="4432041"/>
                </a:cubicBezTo>
                <a:cubicBezTo>
                  <a:pt x="6761395" y="4436126"/>
                  <a:pt x="6734932" y="4443381"/>
                  <a:pt x="6699380" y="4450702"/>
                </a:cubicBezTo>
                <a:cubicBezTo>
                  <a:pt x="6659004" y="4459452"/>
                  <a:pt x="6626882" y="4449176"/>
                  <a:pt x="6587413" y="4460033"/>
                </a:cubicBezTo>
                <a:cubicBezTo>
                  <a:pt x="6487379" y="4479920"/>
                  <a:pt x="6402448" y="4500409"/>
                  <a:pt x="6326155" y="4497355"/>
                </a:cubicBezTo>
                <a:cubicBezTo>
                  <a:pt x="6275748" y="4506717"/>
                  <a:pt x="6236036" y="4496815"/>
                  <a:pt x="6195527" y="4506686"/>
                </a:cubicBezTo>
                <a:cubicBezTo>
                  <a:pt x="6152589" y="4512019"/>
                  <a:pt x="6112340" y="4530972"/>
                  <a:pt x="6064898" y="4525347"/>
                </a:cubicBezTo>
                <a:cubicBezTo>
                  <a:pt x="6006065" y="4528705"/>
                  <a:pt x="5957210" y="4532703"/>
                  <a:pt x="5896947" y="4534677"/>
                </a:cubicBezTo>
                <a:cubicBezTo>
                  <a:pt x="5867571" y="4542439"/>
                  <a:pt x="5833644" y="4541011"/>
                  <a:pt x="5803641" y="4544008"/>
                </a:cubicBezTo>
                <a:cubicBezTo>
                  <a:pt x="5761116" y="4546860"/>
                  <a:pt x="5689442" y="4545313"/>
                  <a:pt x="5635690" y="4553339"/>
                </a:cubicBezTo>
                <a:cubicBezTo>
                  <a:pt x="5542534" y="4566825"/>
                  <a:pt x="5543064" y="4568390"/>
                  <a:pt x="5421086" y="4572000"/>
                </a:cubicBezTo>
                <a:cubicBezTo>
                  <a:pt x="5243982" y="4576879"/>
                  <a:pt x="5105062" y="4544773"/>
                  <a:pt x="4945225" y="4581331"/>
                </a:cubicBezTo>
                <a:cubicBezTo>
                  <a:pt x="4518880" y="4660609"/>
                  <a:pt x="5284704" y="4593170"/>
                  <a:pt x="3872204" y="4599992"/>
                </a:cubicBezTo>
                <a:cubicBezTo>
                  <a:pt x="3836021" y="4599307"/>
                  <a:pt x="3805829" y="4608553"/>
                  <a:pt x="3760237" y="4618653"/>
                </a:cubicBezTo>
                <a:cubicBezTo>
                  <a:pt x="3678481" y="4657679"/>
                  <a:pt x="3742227" y="4642308"/>
                  <a:pt x="3657600" y="4646645"/>
                </a:cubicBezTo>
                <a:cubicBezTo>
                  <a:pt x="3647110" y="4649827"/>
                  <a:pt x="3639376" y="4655268"/>
                  <a:pt x="3629608" y="4655975"/>
                </a:cubicBezTo>
                <a:cubicBezTo>
                  <a:pt x="3610440" y="4659538"/>
                  <a:pt x="3598770" y="4658306"/>
                  <a:pt x="3582955" y="4665306"/>
                </a:cubicBezTo>
                <a:cubicBezTo>
                  <a:pt x="3398601" y="4627610"/>
                  <a:pt x="3665061" y="4681076"/>
                  <a:pt x="3191070" y="4646645"/>
                </a:cubicBezTo>
                <a:cubicBezTo>
                  <a:pt x="3078827" y="4638603"/>
                  <a:pt x="3056774" y="4620145"/>
                  <a:pt x="2939143" y="4590661"/>
                </a:cubicBezTo>
                <a:cubicBezTo>
                  <a:pt x="2894998" y="4580234"/>
                  <a:pt x="2846467" y="4574059"/>
                  <a:pt x="2799184" y="4562669"/>
                </a:cubicBezTo>
                <a:cubicBezTo>
                  <a:pt x="2750951" y="4555705"/>
                  <a:pt x="2699023" y="4535914"/>
                  <a:pt x="2659225" y="4525347"/>
                </a:cubicBezTo>
                <a:cubicBezTo>
                  <a:pt x="2615557" y="4513489"/>
                  <a:pt x="2570532" y="4508796"/>
                  <a:pt x="2528596" y="4497355"/>
                </a:cubicBezTo>
                <a:cubicBezTo>
                  <a:pt x="2475062" y="4476288"/>
                  <a:pt x="2409171" y="4467517"/>
                  <a:pt x="2351315" y="4441371"/>
                </a:cubicBezTo>
                <a:cubicBezTo>
                  <a:pt x="2313216" y="4432274"/>
                  <a:pt x="2281976" y="4426188"/>
                  <a:pt x="2248678" y="4413380"/>
                </a:cubicBezTo>
                <a:cubicBezTo>
                  <a:pt x="2214913" y="4405081"/>
                  <a:pt x="2192161" y="4388298"/>
                  <a:pt x="2164702" y="4376057"/>
                </a:cubicBezTo>
                <a:cubicBezTo>
                  <a:pt x="2097943" y="4336070"/>
                  <a:pt x="2030978" y="4316259"/>
                  <a:pt x="1968760" y="4264090"/>
                </a:cubicBezTo>
                <a:cubicBezTo>
                  <a:pt x="1943377" y="4252653"/>
                  <a:pt x="1933109" y="4220902"/>
                  <a:pt x="1912776" y="4208106"/>
                </a:cubicBezTo>
                <a:cubicBezTo>
                  <a:pt x="1885786" y="4187805"/>
                  <a:pt x="1874624" y="4171092"/>
                  <a:pt x="1847462" y="4152122"/>
                </a:cubicBezTo>
                <a:cubicBezTo>
                  <a:pt x="1843058" y="4137644"/>
                  <a:pt x="1834771" y="4123820"/>
                  <a:pt x="1828800" y="4114800"/>
                </a:cubicBezTo>
                <a:cubicBezTo>
                  <a:pt x="1796614" y="4072780"/>
                  <a:pt x="1770619" y="4028123"/>
                  <a:pt x="1744825" y="3993502"/>
                </a:cubicBezTo>
                <a:cubicBezTo>
                  <a:pt x="1736624" y="3986291"/>
                  <a:pt x="1731766" y="3976225"/>
                  <a:pt x="1726164" y="3965510"/>
                </a:cubicBezTo>
                <a:cubicBezTo>
                  <a:pt x="1719014" y="3952318"/>
                  <a:pt x="1715897" y="3934669"/>
                  <a:pt x="1707502" y="3918857"/>
                </a:cubicBezTo>
                <a:cubicBezTo>
                  <a:pt x="1700109" y="3898068"/>
                  <a:pt x="1684972" y="3883755"/>
                  <a:pt x="1670180" y="3862873"/>
                </a:cubicBezTo>
                <a:cubicBezTo>
                  <a:pt x="1665141" y="3852972"/>
                  <a:pt x="1661498" y="3843382"/>
                  <a:pt x="1651519" y="3834882"/>
                </a:cubicBezTo>
                <a:cubicBezTo>
                  <a:pt x="1632856" y="3819642"/>
                  <a:pt x="1611344" y="3817375"/>
                  <a:pt x="1595535" y="3797559"/>
                </a:cubicBezTo>
                <a:cubicBezTo>
                  <a:pt x="1452343" y="3663667"/>
                  <a:pt x="1594371" y="3796524"/>
                  <a:pt x="1511560" y="3722914"/>
                </a:cubicBezTo>
                <a:cubicBezTo>
                  <a:pt x="1473510" y="3697991"/>
                  <a:pt x="1519438" y="3713837"/>
                  <a:pt x="1464906" y="3694922"/>
                </a:cubicBezTo>
                <a:cubicBezTo>
                  <a:pt x="1432079" y="3631200"/>
                  <a:pt x="1477363" y="3724848"/>
                  <a:pt x="1436915" y="3648269"/>
                </a:cubicBezTo>
                <a:cubicBezTo>
                  <a:pt x="1431660" y="3640786"/>
                  <a:pt x="1433036" y="3627081"/>
                  <a:pt x="1427584" y="3620277"/>
                </a:cubicBezTo>
                <a:cubicBezTo>
                  <a:pt x="1411497" y="3600817"/>
                  <a:pt x="1399698" y="3611908"/>
                  <a:pt x="1380931" y="3610947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380931 w 9339943"/>
                      <a:gd name="connsiteY0" fmla="*/ 3610947 h 4665306"/>
                      <a:gd name="connsiteX1" fmla="*/ 1315617 w 9339943"/>
                      <a:gd name="connsiteY1" fmla="*/ 3620277 h 4665306"/>
                      <a:gd name="connsiteX2" fmla="*/ 1203649 w 9339943"/>
                      <a:gd name="connsiteY2" fmla="*/ 3610947 h 4665306"/>
                      <a:gd name="connsiteX3" fmla="*/ 1082351 w 9339943"/>
                      <a:gd name="connsiteY3" fmla="*/ 3592286 h 4665306"/>
                      <a:gd name="connsiteX4" fmla="*/ 998376 w 9339943"/>
                      <a:gd name="connsiteY4" fmla="*/ 3564294 h 4665306"/>
                      <a:gd name="connsiteX5" fmla="*/ 905070 w 9339943"/>
                      <a:gd name="connsiteY5" fmla="*/ 3526971 h 4665306"/>
                      <a:gd name="connsiteX6" fmla="*/ 858417 w 9339943"/>
                      <a:gd name="connsiteY6" fmla="*/ 3508310 h 4665306"/>
                      <a:gd name="connsiteX7" fmla="*/ 821094 w 9339943"/>
                      <a:gd name="connsiteY7" fmla="*/ 3489649 h 4665306"/>
                      <a:gd name="connsiteX8" fmla="*/ 774441 w 9339943"/>
                      <a:gd name="connsiteY8" fmla="*/ 3470988 h 4665306"/>
                      <a:gd name="connsiteX9" fmla="*/ 718457 w 9339943"/>
                      <a:gd name="connsiteY9" fmla="*/ 3442996 h 4665306"/>
                      <a:gd name="connsiteX10" fmla="*/ 671804 w 9339943"/>
                      <a:gd name="connsiteY10" fmla="*/ 3424335 h 4665306"/>
                      <a:gd name="connsiteX11" fmla="*/ 634482 w 9339943"/>
                      <a:gd name="connsiteY11" fmla="*/ 3396343 h 4665306"/>
                      <a:gd name="connsiteX12" fmla="*/ 587829 w 9339943"/>
                      <a:gd name="connsiteY12" fmla="*/ 3368351 h 4665306"/>
                      <a:gd name="connsiteX13" fmla="*/ 550506 w 9339943"/>
                      <a:gd name="connsiteY13" fmla="*/ 3331028 h 4665306"/>
                      <a:gd name="connsiteX14" fmla="*/ 457200 w 9339943"/>
                      <a:gd name="connsiteY14" fmla="*/ 3256384 h 4665306"/>
                      <a:gd name="connsiteX15" fmla="*/ 410547 w 9339943"/>
                      <a:gd name="connsiteY15" fmla="*/ 3209731 h 4665306"/>
                      <a:gd name="connsiteX16" fmla="*/ 363894 w 9339943"/>
                      <a:gd name="connsiteY16" fmla="*/ 3172408 h 4665306"/>
                      <a:gd name="connsiteX17" fmla="*/ 326572 w 9339943"/>
                      <a:gd name="connsiteY17" fmla="*/ 3125755 h 4665306"/>
                      <a:gd name="connsiteX18" fmla="*/ 251927 w 9339943"/>
                      <a:gd name="connsiteY18" fmla="*/ 3051110 h 4665306"/>
                      <a:gd name="connsiteX19" fmla="*/ 214604 w 9339943"/>
                      <a:gd name="connsiteY19" fmla="*/ 3004457 h 4665306"/>
                      <a:gd name="connsiteX20" fmla="*/ 186613 w 9339943"/>
                      <a:gd name="connsiteY20" fmla="*/ 2976465 h 4665306"/>
                      <a:gd name="connsiteX21" fmla="*/ 130629 w 9339943"/>
                      <a:gd name="connsiteY21" fmla="*/ 2901820 h 4665306"/>
                      <a:gd name="connsiteX22" fmla="*/ 102637 w 9339943"/>
                      <a:gd name="connsiteY22" fmla="*/ 2864498 h 4665306"/>
                      <a:gd name="connsiteX23" fmla="*/ 65315 w 9339943"/>
                      <a:gd name="connsiteY23" fmla="*/ 2808514 h 4665306"/>
                      <a:gd name="connsiteX24" fmla="*/ 46653 w 9339943"/>
                      <a:gd name="connsiteY24" fmla="*/ 2789853 h 4665306"/>
                      <a:gd name="connsiteX25" fmla="*/ 9331 w 9339943"/>
                      <a:gd name="connsiteY25" fmla="*/ 2724539 h 4665306"/>
                      <a:gd name="connsiteX26" fmla="*/ 0 w 9339943"/>
                      <a:gd name="connsiteY26" fmla="*/ 2659224 h 4665306"/>
                      <a:gd name="connsiteX27" fmla="*/ 18662 w 9339943"/>
                      <a:gd name="connsiteY27" fmla="*/ 2491273 h 4665306"/>
                      <a:gd name="connsiteX28" fmla="*/ 27992 w 9339943"/>
                      <a:gd name="connsiteY28" fmla="*/ 2463282 h 4665306"/>
                      <a:gd name="connsiteX29" fmla="*/ 65315 w 9339943"/>
                      <a:gd name="connsiteY29" fmla="*/ 2332653 h 4665306"/>
                      <a:gd name="connsiteX30" fmla="*/ 74645 w 9339943"/>
                      <a:gd name="connsiteY30" fmla="*/ 2304661 h 4665306"/>
                      <a:gd name="connsiteX31" fmla="*/ 93306 w 9339943"/>
                      <a:gd name="connsiteY31" fmla="*/ 2267339 h 4665306"/>
                      <a:gd name="connsiteX32" fmla="*/ 102637 w 9339943"/>
                      <a:gd name="connsiteY32" fmla="*/ 2230016 h 4665306"/>
                      <a:gd name="connsiteX33" fmla="*/ 139960 w 9339943"/>
                      <a:gd name="connsiteY33" fmla="*/ 2174033 h 4665306"/>
                      <a:gd name="connsiteX34" fmla="*/ 158621 w 9339943"/>
                      <a:gd name="connsiteY34" fmla="*/ 2118049 h 4665306"/>
                      <a:gd name="connsiteX35" fmla="*/ 167951 w 9339943"/>
                      <a:gd name="connsiteY35" fmla="*/ 2090057 h 4665306"/>
                      <a:gd name="connsiteX36" fmla="*/ 186613 w 9339943"/>
                      <a:gd name="connsiteY36" fmla="*/ 2052735 h 4665306"/>
                      <a:gd name="connsiteX37" fmla="*/ 205274 w 9339943"/>
                      <a:gd name="connsiteY37" fmla="*/ 1987420 h 4665306"/>
                      <a:gd name="connsiteX38" fmla="*/ 242596 w 9339943"/>
                      <a:gd name="connsiteY38" fmla="*/ 1931437 h 4665306"/>
                      <a:gd name="connsiteX39" fmla="*/ 289249 w 9339943"/>
                      <a:gd name="connsiteY39" fmla="*/ 1856792 h 4665306"/>
                      <a:gd name="connsiteX40" fmla="*/ 298580 w 9339943"/>
                      <a:gd name="connsiteY40" fmla="*/ 1828800 h 4665306"/>
                      <a:gd name="connsiteX41" fmla="*/ 345233 w 9339943"/>
                      <a:gd name="connsiteY41" fmla="*/ 1744824 h 4665306"/>
                      <a:gd name="connsiteX42" fmla="*/ 382555 w 9339943"/>
                      <a:gd name="connsiteY42" fmla="*/ 1688841 h 4665306"/>
                      <a:gd name="connsiteX43" fmla="*/ 410547 w 9339943"/>
                      <a:gd name="connsiteY43" fmla="*/ 1660849 h 4665306"/>
                      <a:gd name="connsiteX44" fmla="*/ 457200 w 9339943"/>
                      <a:gd name="connsiteY44" fmla="*/ 1595535 h 4665306"/>
                      <a:gd name="connsiteX45" fmla="*/ 475862 w 9339943"/>
                      <a:gd name="connsiteY45" fmla="*/ 1576873 h 4665306"/>
                      <a:gd name="connsiteX46" fmla="*/ 494523 w 9339943"/>
                      <a:gd name="connsiteY46" fmla="*/ 1539551 h 4665306"/>
                      <a:gd name="connsiteX47" fmla="*/ 559837 w 9339943"/>
                      <a:gd name="connsiteY47" fmla="*/ 1446245 h 4665306"/>
                      <a:gd name="connsiteX48" fmla="*/ 643813 w 9339943"/>
                      <a:gd name="connsiteY48" fmla="*/ 1362269 h 4665306"/>
                      <a:gd name="connsiteX49" fmla="*/ 671804 w 9339943"/>
                      <a:gd name="connsiteY49" fmla="*/ 1334277 h 4665306"/>
                      <a:gd name="connsiteX50" fmla="*/ 699796 w 9339943"/>
                      <a:gd name="connsiteY50" fmla="*/ 1296955 h 4665306"/>
                      <a:gd name="connsiteX51" fmla="*/ 774441 w 9339943"/>
                      <a:gd name="connsiteY51" fmla="*/ 1240971 h 4665306"/>
                      <a:gd name="connsiteX52" fmla="*/ 811764 w 9339943"/>
                      <a:gd name="connsiteY52" fmla="*/ 1212980 h 4665306"/>
                      <a:gd name="connsiteX53" fmla="*/ 877078 w 9339943"/>
                      <a:gd name="connsiteY53" fmla="*/ 1147665 h 4665306"/>
                      <a:gd name="connsiteX54" fmla="*/ 914400 w 9339943"/>
                      <a:gd name="connsiteY54" fmla="*/ 1110343 h 4665306"/>
                      <a:gd name="connsiteX55" fmla="*/ 1026368 w 9339943"/>
                      <a:gd name="connsiteY55" fmla="*/ 1017037 h 4665306"/>
                      <a:gd name="connsiteX56" fmla="*/ 1222311 w 9339943"/>
                      <a:gd name="connsiteY56" fmla="*/ 877077 h 4665306"/>
                      <a:gd name="connsiteX57" fmla="*/ 1250302 w 9339943"/>
                      <a:gd name="connsiteY57" fmla="*/ 858416 h 4665306"/>
                      <a:gd name="connsiteX58" fmla="*/ 1287625 w 9339943"/>
                      <a:gd name="connsiteY58" fmla="*/ 839755 h 4665306"/>
                      <a:gd name="connsiteX59" fmla="*/ 1315617 w 9339943"/>
                      <a:gd name="connsiteY59" fmla="*/ 821094 h 4665306"/>
                      <a:gd name="connsiteX60" fmla="*/ 1408923 w 9339943"/>
                      <a:gd name="connsiteY60" fmla="*/ 802433 h 4665306"/>
                      <a:gd name="connsiteX61" fmla="*/ 1436915 w 9339943"/>
                      <a:gd name="connsiteY61" fmla="*/ 783771 h 4665306"/>
                      <a:gd name="connsiteX62" fmla="*/ 1474237 w 9339943"/>
                      <a:gd name="connsiteY62" fmla="*/ 774441 h 4665306"/>
                      <a:gd name="connsiteX63" fmla="*/ 1530221 w 9339943"/>
                      <a:gd name="connsiteY63" fmla="*/ 755780 h 4665306"/>
                      <a:gd name="connsiteX64" fmla="*/ 1707502 w 9339943"/>
                      <a:gd name="connsiteY64" fmla="*/ 718457 h 4665306"/>
                      <a:gd name="connsiteX65" fmla="*/ 1903445 w 9339943"/>
                      <a:gd name="connsiteY65" fmla="*/ 699796 h 4665306"/>
                      <a:gd name="connsiteX66" fmla="*/ 2817845 w 9339943"/>
                      <a:gd name="connsiteY66" fmla="*/ 681135 h 4665306"/>
                      <a:gd name="connsiteX67" fmla="*/ 2911151 w 9339943"/>
                      <a:gd name="connsiteY67" fmla="*/ 662473 h 4665306"/>
                      <a:gd name="connsiteX68" fmla="*/ 2976466 w 9339943"/>
                      <a:gd name="connsiteY68" fmla="*/ 653143 h 4665306"/>
                      <a:gd name="connsiteX69" fmla="*/ 3069772 w 9339943"/>
                      <a:gd name="connsiteY69" fmla="*/ 634482 h 4665306"/>
                      <a:gd name="connsiteX70" fmla="*/ 3685592 w 9339943"/>
                      <a:gd name="connsiteY70" fmla="*/ 643812 h 4665306"/>
                      <a:gd name="connsiteX71" fmla="*/ 3816221 w 9339943"/>
                      <a:gd name="connsiteY71" fmla="*/ 662473 h 4665306"/>
                      <a:gd name="connsiteX72" fmla="*/ 3881535 w 9339943"/>
                      <a:gd name="connsiteY72" fmla="*/ 671804 h 4665306"/>
                      <a:gd name="connsiteX73" fmla="*/ 4049486 w 9339943"/>
                      <a:gd name="connsiteY73" fmla="*/ 690465 h 4665306"/>
                      <a:gd name="connsiteX74" fmla="*/ 4581331 w 9339943"/>
                      <a:gd name="connsiteY74" fmla="*/ 699796 h 4665306"/>
                      <a:gd name="connsiteX75" fmla="*/ 4711960 w 9339943"/>
                      <a:gd name="connsiteY75" fmla="*/ 718457 h 4665306"/>
                      <a:gd name="connsiteX76" fmla="*/ 4851919 w 9339943"/>
                      <a:gd name="connsiteY76" fmla="*/ 737118 h 4665306"/>
                      <a:gd name="connsiteX77" fmla="*/ 4917233 w 9339943"/>
                      <a:gd name="connsiteY77" fmla="*/ 746449 h 4665306"/>
                      <a:gd name="connsiteX78" fmla="*/ 5010539 w 9339943"/>
                      <a:gd name="connsiteY78" fmla="*/ 793102 h 4665306"/>
                      <a:gd name="connsiteX79" fmla="*/ 5075853 w 9339943"/>
                      <a:gd name="connsiteY79" fmla="*/ 839755 h 4665306"/>
                      <a:gd name="connsiteX80" fmla="*/ 5122506 w 9339943"/>
                      <a:gd name="connsiteY80" fmla="*/ 895739 h 4665306"/>
                      <a:gd name="connsiteX81" fmla="*/ 5150498 w 9339943"/>
                      <a:gd name="connsiteY81" fmla="*/ 914400 h 4665306"/>
                      <a:gd name="connsiteX82" fmla="*/ 5262466 w 9339943"/>
                      <a:gd name="connsiteY82" fmla="*/ 979714 h 4665306"/>
                      <a:gd name="connsiteX83" fmla="*/ 5299788 w 9339943"/>
                      <a:gd name="connsiteY83" fmla="*/ 1007706 h 4665306"/>
                      <a:gd name="connsiteX84" fmla="*/ 5365102 w 9339943"/>
                      <a:gd name="connsiteY84" fmla="*/ 1045028 h 4665306"/>
                      <a:gd name="connsiteX85" fmla="*/ 5402425 w 9339943"/>
                      <a:gd name="connsiteY85" fmla="*/ 1091682 h 4665306"/>
                      <a:gd name="connsiteX86" fmla="*/ 5393094 w 9339943"/>
                      <a:gd name="connsiteY86" fmla="*/ 1119673 h 4665306"/>
                      <a:gd name="connsiteX87" fmla="*/ 5327780 w 9339943"/>
                      <a:gd name="connsiteY87" fmla="*/ 1212980 h 4665306"/>
                      <a:gd name="connsiteX88" fmla="*/ 5299788 w 9339943"/>
                      <a:gd name="connsiteY88" fmla="*/ 1240971 h 4665306"/>
                      <a:gd name="connsiteX89" fmla="*/ 5281127 w 9339943"/>
                      <a:gd name="connsiteY89" fmla="*/ 1268963 h 4665306"/>
                      <a:gd name="connsiteX90" fmla="*/ 5225143 w 9339943"/>
                      <a:gd name="connsiteY90" fmla="*/ 1296955 h 4665306"/>
                      <a:gd name="connsiteX91" fmla="*/ 5103845 w 9339943"/>
                      <a:gd name="connsiteY91" fmla="*/ 1343608 h 4665306"/>
                      <a:gd name="connsiteX92" fmla="*/ 5010539 w 9339943"/>
                      <a:gd name="connsiteY92" fmla="*/ 1362269 h 4665306"/>
                      <a:gd name="connsiteX93" fmla="*/ 4870580 w 9339943"/>
                      <a:gd name="connsiteY93" fmla="*/ 1380931 h 4665306"/>
                      <a:gd name="connsiteX94" fmla="*/ 4777274 w 9339943"/>
                      <a:gd name="connsiteY94" fmla="*/ 1390261 h 4665306"/>
                      <a:gd name="connsiteX95" fmla="*/ 4693298 w 9339943"/>
                      <a:gd name="connsiteY95" fmla="*/ 1399592 h 4665306"/>
                      <a:gd name="connsiteX96" fmla="*/ 4301413 w 9339943"/>
                      <a:gd name="connsiteY96" fmla="*/ 1408922 h 4665306"/>
                      <a:gd name="connsiteX97" fmla="*/ 4040155 w 9339943"/>
                      <a:gd name="connsiteY97" fmla="*/ 1399592 h 4665306"/>
                      <a:gd name="connsiteX98" fmla="*/ 4012164 w 9339943"/>
                      <a:gd name="connsiteY98" fmla="*/ 1390261 h 4665306"/>
                      <a:gd name="connsiteX99" fmla="*/ 3965511 w 9339943"/>
                      <a:gd name="connsiteY99" fmla="*/ 1371600 h 4665306"/>
                      <a:gd name="connsiteX100" fmla="*/ 3937519 w 9339943"/>
                      <a:gd name="connsiteY100" fmla="*/ 1362269 h 4665306"/>
                      <a:gd name="connsiteX101" fmla="*/ 3909527 w 9339943"/>
                      <a:gd name="connsiteY101" fmla="*/ 1343608 h 4665306"/>
                      <a:gd name="connsiteX102" fmla="*/ 3834882 w 9339943"/>
                      <a:gd name="connsiteY102" fmla="*/ 1334277 h 4665306"/>
                      <a:gd name="connsiteX103" fmla="*/ 3797560 w 9339943"/>
                      <a:gd name="connsiteY103" fmla="*/ 1324947 h 4665306"/>
                      <a:gd name="connsiteX104" fmla="*/ 3629608 w 9339943"/>
                      <a:gd name="connsiteY104" fmla="*/ 1315616 h 4665306"/>
                      <a:gd name="connsiteX105" fmla="*/ 3489649 w 9339943"/>
                      <a:gd name="connsiteY105" fmla="*/ 1296955 h 4665306"/>
                      <a:gd name="connsiteX106" fmla="*/ 3433666 w 9339943"/>
                      <a:gd name="connsiteY106" fmla="*/ 1278294 h 4665306"/>
                      <a:gd name="connsiteX107" fmla="*/ 3387013 w 9339943"/>
                      <a:gd name="connsiteY107" fmla="*/ 1268963 h 4665306"/>
                      <a:gd name="connsiteX108" fmla="*/ 2985796 w 9339943"/>
                      <a:gd name="connsiteY108" fmla="*/ 1278294 h 4665306"/>
                      <a:gd name="connsiteX109" fmla="*/ 2901821 w 9339943"/>
                      <a:gd name="connsiteY109" fmla="*/ 1296955 h 4665306"/>
                      <a:gd name="connsiteX110" fmla="*/ 2864498 w 9339943"/>
                      <a:gd name="connsiteY110" fmla="*/ 1315616 h 4665306"/>
                      <a:gd name="connsiteX111" fmla="*/ 2799184 w 9339943"/>
                      <a:gd name="connsiteY111" fmla="*/ 1334277 h 4665306"/>
                      <a:gd name="connsiteX112" fmla="*/ 2733870 w 9339943"/>
                      <a:gd name="connsiteY112" fmla="*/ 1371600 h 4665306"/>
                      <a:gd name="connsiteX113" fmla="*/ 2705878 w 9339943"/>
                      <a:gd name="connsiteY113" fmla="*/ 1380931 h 4665306"/>
                      <a:gd name="connsiteX114" fmla="*/ 2640564 w 9339943"/>
                      <a:gd name="connsiteY114" fmla="*/ 1427584 h 4665306"/>
                      <a:gd name="connsiteX115" fmla="*/ 2593911 w 9339943"/>
                      <a:gd name="connsiteY115" fmla="*/ 1446245 h 4665306"/>
                      <a:gd name="connsiteX116" fmla="*/ 2575249 w 9339943"/>
                      <a:gd name="connsiteY116" fmla="*/ 1464906 h 4665306"/>
                      <a:gd name="connsiteX117" fmla="*/ 2519266 w 9339943"/>
                      <a:gd name="connsiteY117" fmla="*/ 1502228 h 4665306"/>
                      <a:gd name="connsiteX118" fmla="*/ 2472613 w 9339943"/>
                      <a:gd name="connsiteY118" fmla="*/ 1576873 h 4665306"/>
                      <a:gd name="connsiteX119" fmla="*/ 2453951 w 9339943"/>
                      <a:gd name="connsiteY119" fmla="*/ 1595535 h 4665306"/>
                      <a:gd name="connsiteX120" fmla="*/ 2407298 w 9339943"/>
                      <a:gd name="connsiteY120" fmla="*/ 1754155 h 4665306"/>
                      <a:gd name="connsiteX121" fmla="*/ 2416629 w 9339943"/>
                      <a:gd name="connsiteY121" fmla="*/ 1968759 h 4665306"/>
                      <a:gd name="connsiteX122" fmla="*/ 2453951 w 9339943"/>
                      <a:gd name="connsiteY122" fmla="*/ 2024743 h 4665306"/>
                      <a:gd name="connsiteX123" fmla="*/ 2509935 w 9339943"/>
                      <a:gd name="connsiteY123" fmla="*/ 2099388 h 4665306"/>
                      <a:gd name="connsiteX124" fmla="*/ 2612572 w 9339943"/>
                      <a:gd name="connsiteY124" fmla="*/ 2174033 h 4665306"/>
                      <a:gd name="connsiteX125" fmla="*/ 2743200 w 9339943"/>
                      <a:gd name="connsiteY125" fmla="*/ 2202024 h 4665306"/>
                      <a:gd name="connsiteX126" fmla="*/ 2892490 w 9339943"/>
                      <a:gd name="connsiteY126" fmla="*/ 2230016 h 4665306"/>
                      <a:gd name="connsiteX127" fmla="*/ 3023119 w 9339943"/>
                      <a:gd name="connsiteY127" fmla="*/ 2239347 h 4665306"/>
                      <a:gd name="connsiteX128" fmla="*/ 3097764 w 9339943"/>
                      <a:gd name="connsiteY128" fmla="*/ 2248677 h 4665306"/>
                      <a:gd name="connsiteX129" fmla="*/ 3191070 w 9339943"/>
                      <a:gd name="connsiteY129" fmla="*/ 2258008 h 4665306"/>
                      <a:gd name="connsiteX130" fmla="*/ 3657600 w 9339943"/>
                      <a:gd name="connsiteY130" fmla="*/ 2239347 h 4665306"/>
                      <a:gd name="connsiteX131" fmla="*/ 3760237 w 9339943"/>
                      <a:gd name="connsiteY131" fmla="*/ 2211355 h 4665306"/>
                      <a:gd name="connsiteX132" fmla="*/ 3993502 w 9339943"/>
                      <a:gd name="connsiteY132" fmla="*/ 2136710 h 4665306"/>
                      <a:gd name="connsiteX133" fmla="*/ 4114800 w 9339943"/>
                      <a:gd name="connsiteY133" fmla="*/ 2099388 h 4665306"/>
                      <a:gd name="connsiteX134" fmla="*/ 4366727 w 9339943"/>
                      <a:gd name="connsiteY134" fmla="*/ 2034073 h 4665306"/>
                      <a:gd name="connsiteX135" fmla="*/ 4534678 w 9339943"/>
                      <a:gd name="connsiteY135" fmla="*/ 2006082 h 4665306"/>
                      <a:gd name="connsiteX136" fmla="*/ 4730621 w 9339943"/>
                      <a:gd name="connsiteY136" fmla="*/ 1978090 h 4665306"/>
                      <a:gd name="connsiteX137" fmla="*/ 4814596 w 9339943"/>
                      <a:gd name="connsiteY137" fmla="*/ 1968759 h 4665306"/>
                      <a:gd name="connsiteX138" fmla="*/ 5178490 w 9339943"/>
                      <a:gd name="connsiteY138" fmla="*/ 1959428 h 4665306"/>
                      <a:gd name="connsiteX139" fmla="*/ 5533053 w 9339943"/>
                      <a:gd name="connsiteY139" fmla="*/ 1968759 h 4665306"/>
                      <a:gd name="connsiteX140" fmla="*/ 5626360 w 9339943"/>
                      <a:gd name="connsiteY140" fmla="*/ 1996751 h 4665306"/>
                      <a:gd name="connsiteX141" fmla="*/ 5710335 w 9339943"/>
                      <a:gd name="connsiteY141" fmla="*/ 2043404 h 4665306"/>
                      <a:gd name="connsiteX142" fmla="*/ 5756988 w 9339943"/>
                      <a:gd name="connsiteY142" fmla="*/ 2080726 h 4665306"/>
                      <a:gd name="connsiteX143" fmla="*/ 5784980 w 9339943"/>
                      <a:gd name="connsiteY143" fmla="*/ 2108718 h 4665306"/>
                      <a:gd name="connsiteX144" fmla="*/ 5812972 w 9339943"/>
                      <a:gd name="connsiteY144" fmla="*/ 2127380 h 4665306"/>
                      <a:gd name="connsiteX145" fmla="*/ 5859625 w 9339943"/>
                      <a:gd name="connsiteY145" fmla="*/ 2174033 h 4665306"/>
                      <a:gd name="connsiteX146" fmla="*/ 5896947 w 9339943"/>
                      <a:gd name="connsiteY146" fmla="*/ 2202024 h 4665306"/>
                      <a:gd name="connsiteX147" fmla="*/ 6046237 w 9339943"/>
                      <a:gd name="connsiteY147" fmla="*/ 2369975 h 4665306"/>
                      <a:gd name="connsiteX148" fmla="*/ 6102221 w 9339943"/>
                      <a:gd name="connsiteY148" fmla="*/ 2463282 h 4665306"/>
                      <a:gd name="connsiteX149" fmla="*/ 6130213 w 9339943"/>
                      <a:gd name="connsiteY149" fmla="*/ 2509935 h 4665306"/>
                      <a:gd name="connsiteX150" fmla="*/ 6158204 w 9339943"/>
                      <a:gd name="connsiteY150" fmla="*/ 2603241 h 4665306"/>
                      <a:gd name="connsiteX151" fmla="*/ 6176866 w 9339943"/>
                      <a:gd name="connsiteY151" fmla="*/ 2668555 h 4665306"/>
                      <a:gd name="connsiteX152" fmla="*/ 6167535 w 9339943"/>
                      <a:gd name="connsiteY152" fmla="*/ 2780522 h 4665306"/>
                      <a:gd name="connsiteX153" fmla="*/ 6158204 w 9339943"/>
                      <a:gd name="connsiteY153" fmla="*/ 2808514 h 4665306"/>
                      <a:gd name="connsiteX154" fmla="*/ 6120882 w 9339943"/>
                      <a:gd name="connsiteY154" fmla="*/ 2836506 h 4665306"/>
                      <a:gd name="connsiteX155" fmla="*/ 6036906 w 9339943"/>
                      <a:gd name="connsiteY155" fmla="*/ 2892490 h 4665306"/>
                      <a:gd name="connsiteX156" fmla="*/ 5999584 w 9339943"/>
                      <a:gd name="connsiteY156" fmla="*/ 2920482 h 4665306"/>
                      <a:gd name="connsiteX157" fmla="*/ 5906278 w 9339943"/>
                      <a:gd name="connsiteY157" fmla="*/ 2957804 h 4665306"/>
                      <a:gd name="connsiteX158" fmla="*/ 5859625 w 9339943"/>
                      <a:gd name="connsiteY158" fmla="*/ 2967135 h 4665306"/>
                      <a:gd name="connsiteX159" fmla="*/ 5794311 w 9339943"/>
                      <a:gd name="connsiteY159" fmla="*/ 2995126 h 4665306"/>
                      <a:gd name="connsiteX160" fmla="*/ 5691674 w 9339943"/>
                      <a:gd name="connsiteY160" fmla="*/ 3013788 h 4665306"/>
                      <a:gd name="connsiteX161" fmla="*/ 5514392 w 9339943"/>
                      <a:gd name="connsiteY161" fmla="*/ 3032449 h 4665306"/>
                      <a:gd name="connsiteX162" fmla="*/ 5337111 w 9339943"/>
                      <a:gd name="connsiteY162" fmla="*/ 3051110 h 4665306"/>
                      <a:gd name="connsiteX163" fmla="*/ 4907902 w 9339943"/>
                      <a:gd name="connsiteY163" fmla="*/ 3069771 h 4665306"/>
                      <a:gd name="connsiteX164" fmla="*/ 4805266 w 9339943"/>
                      <a:gd name="connsiteY164" fmla="*/ 3079102 h 4665306"/>
                      <a:gd name="connsiteX165" fmla="*/ 4646645 w 9339943"/>
                      <a:gd name="connsiteY165" fmla="*/ 3097763 h 4665306"/>
                      <a:gd name="connsiteX166" fmla="*/ 4562670 w 9339943"/>
                      <a:gd name="connsiteY166" fmla="*/ 3107094 h 4665306"/>
                      <a:gd name="connsiteX167" fmla="*/ 4534678 w 9339943"/>
                      <a:gd name="connsiteY167" fmla="*/ 3116424 h 4665306"/>
                      <a:gd name="connsiteX168" fmla="*/ 4385388 w 9339943"/>
                      <a:gd name="connsiteY168" fmla="*/ 3135086 h 4665306"/>
                      <a:gd name="connsiteX169" fmla="*/ 4058817 w 9339943"/>
                      <a:gd name="connsiteY169" fmla="*/ 3125755 h 4665306"/>
                      <a:gd name="connsiteX170" fmla="*/ 4012164 w 9339943"/>
                      <a:gd name="connsiteY170" fmla="*/ 3116424 h 4665306"/>
                      <a:gd name="connsiteX171" fmla="*/ 3946849 w 9339943"/>
                      <a:gd name="connsiteY171" fmla="*/ 3088433 h 4665306"/>
                      <a:gd name="connsiteX172" fmla="*/ 3676262 w 9339943"/>
                      <a:gd name="connsiteY172" fmla="*/ 3107094 h 4665306"/>
                      <a:gd name="connsiteX173" fmla="*/ 3573625 w 9339943"/>
                      <a:gd name="connsiteY173" fmla="*/ 3144416 h 4665306"/>
                      <a:gd name="connsiteX174" fmla="*/ 3508311 w 9339943"/>
                      <a:gd name="connsiteY174" fmla="*/ 3163077 h 4665306"/>
                      <a:gd name="connsiteX175" fmla="*/ 3461657 w 9339943"/>
                      <a:gd name="connsiteY175" fmla="*/ 3181739 h 4665306"/>
                      <a:gd name="connsiteX176" fmla="*/ 3396343 w 9339943"/>
                      <a:gd name="connsiteY176" fmla="*/ 3200400 h 4665306"/>
                      <a:gd name="connsiteX177" fmla="*/ 3284376 w 9339943"/>
                      <a:gd name="connsiteY177" fmla="*/ 3237722 h 4665306"/>
                      <a:gd name="connsiteX178" fmla="*/ 3228392 w 9339943"/>
                      <a:gd name="connsiteY178" fmla="*/ 3247053 h 4665306"/>
                      <a:gd name="connsiteX179" fmla="*/ 3125755 w 9339943"/>
                      <a:gd name="connsiteY179" fmla="*/ 3284375 h 4665306"/>
                      <a:gd name="connsiteX180" fmla="*/ 3079102 w 9339943"/>
                      <a:gd name="connsiteY180" fmla="*/ 3293706 h 4665306"/>
                      <a:gd name="connsiteX181" fmla="*/ 2995127 w 9339943"/>
                      <a:gd name="connsiteY181" fmla="*/ 3321698 h 4665306"/>
                      <a:gd name="connsiteX182" fmla="*/ 2864498 w 9339943"/>
                      <a:gd name="connsiteY182" fmla="*/ 3359020 h 4665306"/>
                      <a:gd name="connsiteX183" fmla="*/ 2845837 w 9339943"/>
                      <a:gd name="connsiteY183" fmla="*/ 3377682 h 4665306"/>
                      <a:gd name="connsiteX184" fmla="*/ 2789853 w 9339943"/>
                      <a:gd name="connsiteY184" fmla="*/ 3415004 h 4665306"/>
                      <a:gd name="connsiteX185" fmla="*/ 2752531 w 9339943"/>
                      <a:gd name="connsiteY185" fmla="*/ 3470988 h 4665306"/>
                      <a:gd name="connsiteX186" fmla="*/ 2733870 w 9339943"/>
                      <a:gd name="connsiteY186" fmla="*/ 3498980 h 4665306"/>
                      <a:gd name="connsiteX187" fmla="*/ 2715208 w 9339943"/>
                      <a:gd name="connsiteY187" fmla="*/ 3554963 h 4665306"/>
                      <a:gd name="connsiteX188" fmla="*/ 2705878 w 9339943"/>
                      <a:gd name="connsiteY188" fmla="*/ 3582955 h 4665306"/>
                      <a:gd name="connsiteX189" fmla="*/ 2715208 w 9339943"/>
                      <a:gd name="connsiteY189" fmla="*/ 4021494 h 4665306"/>
                      <a:gd name="connsiteX190" fmla="*/ 2724539 w 9339943"/>
                      <a:gd name="connsiteY190" fmla="*/ 4049486 h 4665306"/>
                      <a:gd name="connsiteX191" fmla="*/ 2752531 w 9339943"/>
                      <a:gd name="connsiteY191" fmla="*/ 4096139 h 4665306"/>
                      <a:gd name="connsiteX192" fmla="*/ 2845837 w 9339943"/>
                      <a:gd name="connsiteY192" fmla="*/ 4180114 h 4665306"/>
                      <a:gd name="connsiteX193" fmla="*/ 2911151 w 9339943"/>
                      <a:gd name="connsiteY193" fmla="*/ 4236098 h 4665306"/>
                      <a:gd name="connsiteX194" fmla="*/ 2939143 w 9339943"/>
                      <a:gd name="connsiteY194" fmla="*/ 4245428 h 4665306"/>
                      <a:gd name="connsiteX195" fmla="*/ 2976466 w 9339943"/>
                      <a:gd name="connsiteY195" fmla="*/ 4273420 h 4665306"/>
                      <a:gd name="connsiteX196" fmla="*/ 3004457 w 9339943"/>
                      <a:gd name="connsiteY196" fmla="*/ 4282751 h 4665306"/>
                      <a:gd name="connsiteX197" fmla="*/ 3041780 w 9339943"/>
                      <a:gd name="connsiteY197" fmla="*/ 4301412 h 4665306"/>
                      <a:gd name="connsiteX198" fmla="*/ 3079102 w 9339943"/>
                      <a:gd name="connsiteY198" fmla="*/ 4310743 h 4665306"/>
                      <a:gd name="connsiteX199" fmla="*/ 3116425 w 9339943"/>
                      <a:gd name="connsiteY199" fmla="*/ 4329404 h 4665306"/>
                      <a:gd name="connsiteX200" fmla="*/ 3153747 w 9339943"/>
                      <a:gd name="connsiteY200" fmla="*/ 4338735 h 4665306"/>
                      <a:gd name="connsiteX201" fmla="*/ 3200400 w 9339943"/>
                      <a:gd name="connsiteY201" fmla="*/ 4357396 h 4665306"/>
                      <a:gd name="connsiteX202" fmla="*/ 3321698 w 9339943"/>
                      <a:gd name="connsiteY202" fmla="*/ 4385388 h 4665306"/>
                      <a:gd name="connsiteX203" fmla="*/ 3405674 w 9339943"/>
                      <a:gd name="connsiteY203" fmla="*/ 4413380 h 4665306"/>
                      <a:gd name="connsiteX204" fmla="*/ 3470988 w 9339943"/>
                      <a:gd name="connsiteY204" fmla="*/ 4432041 h 4665306"/>
                      <a:gd name="connsiteX205" fmla="*/ 3517641 w 9339943"/>
                      <a:gd name="connsiteY205" fmla="*/ 4441371 h 4665306"/>
                      <a:gd name="connsiteX206" fmla="*/ 3676262 w 9339943"/>
                      <a:gd name="connsiteY206" fmla="*/ 4460033 h 4665306"/>
                      <a:gd name="connsiteX207" fmla="*/ 3732245 w 9339943"/>
                      <a:gd name="connsiteY207" fmla="*/ 4469363 h 4665306"/>
                      <a:gd name="connsiteX208" fmla="*/ 3825551 w 9339943"/>
                      <a:gd name="connsiteY208" fmla="*/ 4488024 h 4665306"/>
                      <a:gd name="connsiteX209" fmla="*/ 3974841 w 9339943"/>
                      <a:gd name="connsiteY209" fmla="*/ 4497355 h 4665306"/>
                      <a:gd name="connsiteX210" fmla="*/ 4012164 w 9339943"/>
                      <a:gd name="connsiteY210" fmla="*/ 4506686 h 4665306"/>
                      <a:gd name="connsiteX211" fmla="*/ 4124131 w 9339943"/>
                      <a:gd name="connsiteY211" fmla="*/ 4525347 h 4665306"/>
                      <a:gd name="connsiteX212" fmla="*/ 4320074 w 9339943"/>
                      <a:gd name="connsiteY212" fmla="*/ 4506686 h 4665306"/>
                      <a:gd name="connsiteX213" fmla="*/ 4450702 w 9339943"/>
                      <a:gd name="connsiteY213" fmla="*/ 4450702 h 4665306"/>
                      <a:gd name="connsiteX214" fmla="*/ 4609323 w 9339943"/>
                      <a:gd name="connsiteY214" fmla="*/ 4404049 h 4665306"/>
                      <a:gd name="connsiteX215" fmla="*/ 4655976 w 9339943"/>
                      <a:gd name="connsiteY215" fmla="*/ 4385388 h 4665306"/>
                      <a:gd name="connsiteX216" fmla="*/ 4805266 w 9339943"/>
                      <a:gd name="connsiteY216" fmla="*/ 4348065 h 4665306"/>
                      <a:gd name="connsiteX217" fmla="*/ 4963886 w 9339943"/>
                      <a:gd name="connsiteY217" fmla="*/ 4329404 h 4665306"/>
                      <a:gd name="connsiteX218" fmla="*/ 5038531 w 9339943"/>
                      <a:gd name="connsiteY218" fmla="*/ 4310743 h 4665306"/>
                      <a:gd name="connsiteX219" fmla="*/ 5243804 w 9339943"/>
                      <a:gd name="connsiteY219" fmla="*/ 4282751 h 4665306"/>
                      <a:gd name="connsiteX220" fmla="*/ 5383764 w 9339943"/>
                      <a:gd name="connsiteY220" fmla="*/ 4245428 h 4665306"/>
                      <a:gd name="connsiteX221" fmla="*/ 5439747 w 9339943"/>
                      <a:gd name="connsiteY221" fmla="*/ 4236098 h 4665306"/>
                      <a:gd name="connsiteX222" fmla="*/ 5561045 w 9339943"/>
                      <a:gd name="connsiteY222" fmla="*/ 4198775 h 4665306"/>
                      <a:gd name="connsiteX223" fmla="*/ 5607698 w 9339943"/>
                      <a:gd name="connsiteY223" fmla="*/ 4189445 h 4665306"/>
                      <a:gd name="connsiteX224" fmla="*/ 5738327 w 9339943"/>
                      <a:gd name="connsiteY224" fmla="*/ 4142792 h 4665306"/>
                      <a:gd name="connsiteX225" fmla="*/ 5859625 w 9339943"/>
                      <a:gd name="connsiteY225" fmla="*/ 4068147 h 4665306"/>
                      <a:gd name="connsiteX226" fmla="*/ 5896947 w 9339943"/>
                      <a:gd name="connsiteY226" fmla="*/ 4040155 h 4665306"/>
                      <a:gd name="connsiteX227" fmla="*/ 5952931 w 9339943"/>
                      <a:gd name="connsiteY227" fmla="*/ 3984171 h 4665306"/>
                      <a:gd name="connsiteX228" fmla="*/ 5971592 w 9339943"/>
                      <a:gd name="connsiteY228" fmla="*/ 3956180 h 4665306"/>
                      <a:gd name="connsiteX229" fmla="*/ 5990253 w 9339943"/>
                      <a:gd name="connsiteY229" fmla="*/ 3937518 h 4665306"/>
                      <a:gd name="connsiteX230" fmla="*/ 6008915 w 9339943"/>
                      <a:gd name="connsiteY230" fmla="*/ 3900196 h 4665306"/>
                      <a:gd name="connsiteX231" fmla="*/ 6036906 w 9339943"/>
                      <a:gd name="connsiteY231" fmla="*/ 3872204 h 4665306"/>
                      <a:gd name="connsiteX232" fmla="*/ 6074229 w 9339943"/>
                      <a:gd name="connsiteY232" fmla="*/ 3797559 h 4665306"/>
                      <a:gd name="connsiteX233" fmla="*/ 6092890 w 9339943"/>
                      <a:gd name="connsiteY233" fmla="*/ 3760237 h 4665306"/>
                      <a:gd name="connsiteX234" fmla="*/ 6111551 w 9339943"/>
                      <a:gd name="connsiteY234" fmla="*/ 3732245 h 4665306"/>
                      <a:gd name="connsiteX235" fmla="*/ 6120882 w 9339943"/>
                      <a:gd name="connsiteY235" fmla="*/ 3704253 h 4665306"/>
                      <a:gd name="connsiteX236" fmla="*/ 6148874 w 9339943"/>
                      <a:gd name="connsiteY236" fmla="*/ 3666931 h 4665306"/>
                      <a:gd name="connsiteX237" fmla="*/ 6176866 w 9339943"/>
                      <a:gd name="connsiteY237" fmla="*/ 3610947 h 4665306"/>
                      <a:gd name="connsiteX238" fmla="*/ 6195527 w 9339943"/>
                      <a:gd name="connsiteY238" fmla="*/ 3554963 h 4665306"/>
                      <a:gd name="connsiteX239" fmla="*/ 6223519 w 9339943"/>
                      <a:gd name="connsiteY239" fmla="*/ 3433665 h 4665306"/>
                      <a:gd name="connsiteX240" fmla="*/ 6232849 w 9339943"/>
                      <a:gd name="connsiteY240" fmla="*/ 3284375 h 4665306"/>
                      <a:gd name="connsiteX241" fmla="*/ 6279502 w 9339943"/>
                      <a:gd name="connsiteY241" fmla="*/ 3200400 h 4665306"/>
                      <a:gd name="connsiteX242" fmla="*/ 6326155 w 9339943"/>
                      <a:gd name="connsiteY242" fmla="*/ 3097763 h 4665306"/>
                      <a:gd name="connsiteX243" fmla="*/ 6344817 w 9339943"/>
                      <a:gd name="connsiteY243" fmla="*/ 3069771 h 4665306"/>
                      <a:gd name="connsiteX244" fmla="*/ 6372808 w 9339943"/>
                      <a:gd name="connsiteY244" fmla="*/ 2995126 h 4665306"/>
                      <a:gd name="connsiteX245" fmla="*/ 6400800 w 9339943"/>
                      <a:gd name="connsiteY245" fmla="*/ 2939143 h 4665306"/>
                      <a:gd name="connsiteX246" fmla="*/ 6410131 w 9339943"/>
                      <a:gd name="connsiteY246" fmla="*/ 2901820 h 4665306"/>
                      <a:gd name="connsiteX247" fmla="*/ 6419462 w 9339943"/>
                      <a:gd name="connsiteY247" fmla="*/ 2873828 h 4665306"/>
                      <a:gd name="connsiteX248" fmla="*/ 6438123 w 9339943"/>
                      <a:gd name="connsiteY248" fmla="*/ 2799184 h 4665306"/>
                      <a:gd name="connsiteX249" fmla="*/ 6466115 w 9339943"/>
                      <a:gd name="connsiteY249" fmla="*/ 2724539 h 4665306"/>
                      <a:gd name="connsiteX250" fmla="*/ 6475445 w 9339943"/>
                      <a:gd name="connsiteY250" fmla="*/ 2649894 h 4665306"/>
                      <a:gd name="connsiteX251" fmla="*/ 6484776 w 9339943"/>
                      <a:gd name="connsiteY251" fmla="*/ 2621902 h 4665306"/>
                      <a:gd name="connsiteX252" fmla="*/ 6494106 w 9339943"/>
                      <a:gd name="connsiteY252" fmla="*/ 2584580 h 4665306"/>
                      <a:gd name="connsiteX253" fmla="*/ 6512768 w 9339943"/>
                      <a:gd name="connsiteY253" fmla="*/ 2519265 h 4665306"/>
                      <a:gd name="connsiteX254" fmla="*/ 6531429 w 9339943"/>
                      <a:gd name="connsiteY254" fmla="*/ 2369975 h 4665306"/>
                      <a:gd name="connsiteX255" fmla="*/ 6550090 w 9339943"/>
                      <a:gd name="connsiteY255" fmla="*/ 2276669 h 4665306"/>
                      <a:gd name="connsiteX256" fmla="*/ 6559421 w 9339943"/>
                      <a:gd name="connsiteY256" fmla="*/ 2230016 h 4665306"/>
                      <a:gd name="connsiteX257" fmla="*/ 6587413 w 9339943"/>
                      <a:gd name="connsiteY257" fmla="*/ 2174033 h 4665306"/>
                      <a:gd name="connsiteX258" fmla="*/ 6615404 w 9339943"/>
                      <a:gd name="connsiteY258" fmla="*/ 2024743 h 4665306"/>
                      <a:gd name="connsiteX259" fmla="*/ 6634066 w 9339943"/>
                      <a:gd name="connsiteY259" fmla="*/ 1978090 h 4665306"/>
                      <a:gd name="connsiteX260" fmla="*/ 6652727 w 9339943"/>
                      <a:gd name="connsiteY260" fmla="*/ 1884784 h 4665306"/>
                      <a:gd name="connsiteX261" fmla="*/ 6671388 w 9339943"/>
                      <a:gd name="connsiteY261" fmla="*/ 1772816 h 4665306"/>
                      <a:gd name="connsiteX262" fmla="*/ 6690049 w 9339943"/>
                      <a:gd name="connsiteY262" fmla="*/ 1670180 h 4665306"/>
                      <a:gd name="connsiteX263" fmla="*/ 6708711 w 9339943"/>
                      <a:gd name="connsiteY263" fmla="*/ 1567543 h 4665306"/>
                      <a:gd name="connsiteX264" fmla="*/ 6727372 w 9339943"/>
                      <a:gd name="connsiteY264" fmla="*/ 1408922 h 4665306"/>
                      <a:gd name="connsiteX265" fmla="*/ 6727372 w 9339943"/>
                      <a:gd name="connsiteY265" fmla="*/ 718457 h 4665306"/>
                      <a:gd name="connsiteX266" fmla="*/ 6718041 w 9339943"/>
                      <a:gd name="connsiteY266" fmla="*/ 606490 h 4665306"/>
                      <a:gd name="connsiteX267" fmla="*/ 6690049 w 9339943"/>
                      <a:gd name="connsiteY267" fmla="*/ 447869 h 4665306"/>
                      <a:gd name="connsiteX268" fmla="*/ 6690049 w 9339943"/>
                      <a:gd name="connsiteY268" fmla="*/ 214604 h 4665306"/>
                      <a:gd name="connsiteX269" fmla="*/ 6755364 w 9339943"/>
                      <a:gd name="connsiteY269" fmla="*/ 149290 h 4665306"/>
                      <a:gd name="connsiteX270" fmla="*/ 6802017 w 9339943"/>
                      <a:gd name="connsiteY270" fmla="*/ 121298 h 4665306"/>
                      <a:gd name="connsiteX271" fmla="*/ 6895323 w 9339943"/>
                      <a:gd name="connsiteY271" fmla="*/ 74645 h 4665306"/>
                      <a:gd name="connsiteX272" fmla="*/ 7081935 w 9339943"/>
                      <a:gd name="connsiteY272" fmla="*/ 9331 h 4665306"/>
                      <a:gd name="connsiteX273" fmla="*/ 7193902 w 9339943"/>
                      <a:gd name="connsiteY273" fmla="*/ 0 h 4665306"/>
                      <a:gd name="connsiteX274" fmla="*/ 7539135 w 9339943"/>
                      <a:gd name="connsiteY274" fmla="*/ 9331 h 4665306"/>
                      <a:gd name="connsiteX275" fmla="*/ 7632441 w 9339943"/>
                      <a:gd name="connsiteY275" fmla="*/ 37322 h 4665306"/>
                      <a:gd name="connsiteX276" fmla="*/ 7669764 w 9339943"/>
                      <a:gd name="connsiteY276" fmla="*/ 55984 h 4665306"/>
                      <a:gd name="connsiteX277" fmla="*/ 7716417 w 9339943"/>
                      <a:gd name="connsiteY277" fmla="*/ 65314 h 4665306"/>
                      <a:gd name="connsiteX278" fmla="*/ 7753739 w 9339943"/>
                      <a:gd name="connsiteY278" fmla="*/ 83975 h 4665306"/>
                      <a:gd name="connsiteX279" fmla="*/ 7847045 w 9339943"/>
                      <a:gd name="connsiteY279" fmla="*/ 102637 h 4665306"/>
                      <a:gd name="connsiteX280" fmla="*/ 7893698 w 9339943"/>
                      <a:gd name="connsiteY280" fmla="*/ 121298 h 4665306"/>
                      <a:gd name="connsiteX281" fmla="*/ 7949682 w 9339943"/>
                      <a:gd name="connsiteY281" fmla="*/ 139959 h 4665306"/>
                      <a:gd name="connsiteX282" fmla="*/ 8005666 w 9339943"/>
                      <a:gd name="connsiteY282" fmla="*/ 167951 h 4665306"/>
                      <a:gd name="connsiteX283" fmla="*/ 8098972 w 9339943"/>
                      <a:gd name="connsiteY283" fmla="*/ 205273 h 4665306"/>
                      <a:gd name="connsiteX284" fmla="*/ 8126964 w 9339943"/>
                      <a:gd name="connsiteY284" fmla="*/ 233265 h 4665306"/>
                      <a:gd name="connsiteX285" fmla="*/ 8173617 w 9339943"/>
                      <a:gd name="connsiteY285" fmla="*/ 261257 h 4665306"/>
                      <a:gd name="connsiteX286" fmla="*/ 8229600 w 9339943"/>
                      <a:gd name="connsiteY286" fmla="*/ 298580 h 4665306"/>
                      <a:gd name="connsiteX287" fmla="*/ 8285584 w 9339943"/>
                      <a:gd name="connsiteY287" fmla="*/ 345233 h 4665306"/>
                      <a:gd name="connsiteX288" fmla="*/ 8322906 w 9339943"/>
                      <a:gd name="connsiteY288" fmla="*/ 373224 h 4665306"/>
                      <a:gd name="connsiteX289" fmla="*/ 8350898 w 9339943"/>
                      <a:gd name="connsiteY289" fmla="*/ 401216 h 4665306"/>
                      <a:gd name="connsiteX290" fmla="*/ 8397551 w 9339943"/>
                      <a:gd name="connsiteY290" fmla="*/ 419877 h 4665306"/>
                      <a:gd name="connsiteX291" fmla="*/ 8434874 w 9339943"/>
                      <a:gd name="connsiteY291" fmla="*/ 447869 h 4665306"/>
                      <a:gd name="connsiteX292" fmla="*/ 8490857 w 9339943"/>
                      <a:gd name="connsiteY292" fmla="*/ 466531 h 4665306"/>
                      <a:gd name="connsiteX293" fmla="*/ 8574833 w 9339943"/>
                      <a:gd name="connsiteY293" fmla="*/ 513184 h 4665306"/>
                      <a:gd name="connsiteX294" fmla="*/ 8630817 w 9339943"/>
                      <a:gd name="connsiteY294" fmla="*/ 559837 h 4665306"/>
                      <a:gd name="connsiteX295" fmla="*/ 8696131 w 9339943"/>
                      <a:gd name="connsiteY295" fmla="*/ 634482 h 4665306"/>
                      <a:gd name="connsiteX296" fmla="*/ 8742784 w 9339943"/>
                      <a:gd name="connsiteY296" fmla="*/ 681135 h 4665306"/>
                      <a:gd name="connsiteX297" fmla="*/ 8761445 w 9339943"/>
                      <a:gd name="connsiteY297" fmla="*/ 709126 h 4665306"/>
                      <a:gd name="connsiteX298" fmla="*/ 8845421 w 9339943"/>
                      <a:gd name="connsiteY298" fmla="*/ 821094 h 4665306"/>
                      <a:gd name="connsiteX299" fmla="*/ 8910735 w 9339943"/>
                      <a:gd name="connsiteY299" fmla="*/ 923731 h 4665306"/>
                      <a:gd name="connsiteX300" fmla="*/ 8938727 w 9339943"/>
                      <a:gd name="connsiteY300" fmla="*/ 979714 h 4665306"/>
                      <a:gd name="connsiteX301" fmla="*/ 9032033 w 9339943"/>
                      <a:gd name="connsiteY301" fmla="*/ 1138335 h 4665306"/>
                      <a:gd name="connsiteX302" fmla="*/ 9050694 w 9339943"/>
                      <a:gd name="connsiteY302" fmla="*/ 1203649 h 4665306"/>
                      <a:gd name="connsiteX303" fmla="*/ 9078686 w 9339943"/>
                      <a:gd name="connsiteY303" fmla="*/ 1259633 h 4665306"/>
                      <a:gd name="connsiteX304" fmla="*/ 9116008 w 9339943"/>
                      <a:gd name="connsiteY304" fmla="*/ 1371600 h 4665306"/>
                      <a:gd name="connsiteX305" fmla="*/ 9134670 w 9339943"/>
                      <a:gd name="connsiteY305" fmla="*/ 1427584 h 4665306"/>
                      <a:gd name="connsiteX306" fmla="*/ 9153331 w 9339943"/>
                      <a:gd name="connsiteY306" fmla="*/ 1520890 h 4665306"/>
                      <a:gd name="connsiteX307" fmla="*/ 9171992 w 9339943"/>
                      <a:gd name="connsiteY307" fmla="*/ 1595535 h 4665306"/>
                      <a:gd name="connsiteX308" fmla="*/ 9181323 w 9339943"/>
                      <a:gd name="connsiteY308" fmla="*/ 1642188 h 4665306"/>
                      <a:gd name="connsiteX309" fmla="*/ 9199984 w 9339943"/>
                      <a:gd name="connsiteY309" fmla="*/ 1716833 h 4665306"/>
                      <a:gd name="connsiteX310" fmla="*/ 9218645 w 9339943"/>
                      <a:gd name="connsiteY310" fmla="*/ 1922106 h 4665306"/>
                      <a:gd name="connsiteX311" fmla="*/ 9227976 w 9339943"/>
                      <a:gd name="connsiteY311" fmla="*/ 1978090 h 4665306"/>
                      <a:gd name="connsiteX312" fmla="*/ 9237306 w 9339943"/>
                      <a:gd name="connsiteY312" fmla="*/ 2024743 h 4665306"/>
                      <a:gd name="connsiteX313" fmla="*/ 9265298 w 9339943"/>
                      <a:gd name="connsiteY313" fmla="*/ 2276669 h 4665306"/>
                      <a:gd name="connsiteX314" fmla="*/ 9283960 w 9339943"/>
                      <a:gd name="connsiteY314" fmla="*/ 2341984 h 4665306"/>
                      <a:gd name="connsiteX315" fmla="*/ 9293290 w 9339943"/>
                      <a:gd name="connsiteY315" fmla="*/ 2379306 h 4665306"/>
                      <a:gd name="connsiteX316" fmla="*/ 9302621 w 9339943"/>
                      <a:gd name="connsiteY316" fmla="*/ 2435290 h 4665306"/>
                      <a:gd name="connsiteX317" fmla="*/ 9311951 w 9339943"/>
                      <a:gd name="connsiteY317" fmla="*/ 2472612 h 4665306"/>
                      <a:gd name="connsiteX318" fmla="*/ 9321282 w 9339943"/>
                      <a:gd name="connsiteY318" fmla="*/ 2528596 h 4665306"/>
                      <a:gd name="connsiteX319" fmla="*/ 9330613 w 9339943"/>
                      <a:gd name="connsiteY319" fmla="*/ 2565918 h 4665306"/>
                      <a:gd name="connsiteX320" fmla="*/ 9339943 w 9339943"/>
                      <a:gd name="connsiteY320" fmla="*/ 2612571 h 4665306"/>
                      <a:gd name="connsiteX321" fmla="*/ 9330613 w 9339943"/>
                      <a:gd name="connsiteY321" fmla="*/ 2817845 h 4665306"/>
                      <a:gd name="connsiteX322" fmla="*/ 9302621 w 9339943"/>
                      <a:gd name="connsiteY322" fmla="*/ 2901820 h 4665306"/>
                      <a:gd name="connsiteX323" fmla="*/ 9293290 w 9339943"/>
                      <a:gd name="connsiteY323" fmla="*/ 2948473 h 4665306"/>
                      <a:gd name="connsiteX324" fmla="*/ 9255968 w 9339943"/>
                      <a:gd name="connsiteY324" fmla="*/ 3032449 h 4665306"/>
                      <a:gd name="connsiteX325" fmla="*/ 9227976 w 9339943"/>
                      <a:gd name="connsiteY325" fmla="*/ 3144416 h 4665306"/>
                      <a:gd name="connsiteX326" fmla="*/ 9190653 w 9339943"/>
                      <a:gd name="connsiteY326" fmla="*/ 3237722 h 4665306"/>
                      <a:gd name="connsiteX327" fmla="*/ 9181323 w 9339943"/>
                      <a:gd name="connsiteY327" fmla="*/ 3275045 h 4665306"/>
                      <a:gd name="connsiteX328" fmla="*/ 9144000 w 9339943"/>
                      <a:gd name="connsiteY328" fmla="*/ 3368351 h 4665306"/>
                      <a:gd name="connsiteX329" fmla="*/ 9116008 w 9339943"/>
                      <a:gd name="connsiteY329" fmla="*/ 3433665 h 4665306"/>
                      <a:gd name="connsiteX330" fmla="*/ 9106678 w 9339943"/>
                      <a:gd name="connsiteY330" fmla="*/ 3461657 h 4665306"/>
                      <a:gd name="connsiteX331" fmla="*/ 9069355 w 9339943"/>
                      <a:gd name="connsiteY331" fmla="*/ 3545633 h 4665306"/>
                      <a:gd name="connsiteX332" fmla="*/ 9041364 w 9339943"/>
                      <a:gd name="connsiteY332" fmla="*/ 3620277 h 4665306"/>
                      <a:gd name="connsiteX333" fmla="*/ 9032033 w 9339943"/>
                      <a:gd name="connsiteY333" fmla="*/ 3657600 h 4665306"/>
                      <a:gd name="connsiteX334" fmla="*/ 8985380 w 9339943"/>
                      <a:gd name="connsiteY334" fmla="*/ 3741575 h 4665306"/>
                      <a:gd name="connsiteX335" fmla="*/ 8957388 w 9339943"/>
                      <a:gd name="connsiteY335" fmla="*/ 3806890 h 4665306"/>
                      <a:gd name="connsiteX336" fmla="*/ 8910735 w 9339943"/>
                      <a:gd name="connsiteY336" fmla="*/ 3862873 h 4665306"/>
                      <a:gd name="connsiteX337" fmla="*/ 8882743 w 9339943"/>
                      <a:gd name="connsiteY337" fmla="*/ 3881535 h 4665306"/>
                      <a:gd name="connsiteX338" fmla="*/ 8817429 w 9339943"/>
                      <a:gd name="connsiteY338" fmla="*/ 3909526 h 4665306"/>
                      <a:gd name="connsiteX339" fmla="*/ 8780106 w 9339943"/>
                      <a:gd name="connsiteY339" fmla="*/ 3918857 h 4665306"/>
                      <a:gd name="connsiteX340" fmla="*/ 8668139 w 9339943"/>
                      <a:gd name="connsiteY340" fmla="*/ 3965510 h 4665306"/>
                      <a:gd name="connsiteX341" fmla="*/ 8612155 w 9339943"/>
                      <a:gd name="connsiteY341" fmla="*/ 3984171 h 4665306"/>
                      <a:gd name="connsiteX342" fmla="*/ 8472196 w 9339943"/>
                      <a:gd name="connsiteY342" fmla="*/ 4049486 h 4665306"/>
                      <a:gd name="connsiteX343" fmla="*/ 8434874 w 9339943"/>
                      <a:gd name="connsiteY343" fmla="*/ 4058816 h 4665306"/>
                      <a:gd name="connsiteX344" fmla="*/ 8238931 w 9339943"/>
                      <a:gd name="connsiteY344" fmla="*/ 4133461 h 4665306"/>
                      <a:gd name="connsiteX345" fmla="*/ 8210939 w 9339943"/>
                      <a:gd name="connsiteY345" fmla="*/ 4142792 h 4665306"/>
                      <a:gd name="connsiteX346" fmla="*/ 8136294 w 9339943"/>
                      <a:gd name="connsiteY346" fmla="*/ 4170784 h 4665306"/>
                      <a:gd name="connsiteX347" fmla="*/ 8061649 w 9339943"/>
                      <a:gd name="connsiteY347" fmla="*/ 4189445 h 4665306"/>
                      <a:gd name="connsiteX348" fmla="*/ 7940351 w 9339943"/>
                      <a:gd name="connsiteY348" fmla="*/ 4236098 h 4665306"/>
                      <a:gd name="connsiteX349" fmla="*/ 7828384 w 9339943"/>
                      <a:gd name="connsiteY349" fmla="*/ 4264090 h 4665306"/>
                      <a:gd name="connsiteX350" fmla="*/ 7753739 w 9339943"/>
                      <a:gd name="connsiteY350" fmla="*/ 4282751 h 4665306"/>
                      <a:gd name="connsiteX351" fmla="*/ 7697755 w 9339943"/>
                      <a:gd name="connsiteY351" fmla="*/ 4301412 h 4665306"/>
                      <a:gd name="connsiteX352" fmla="*/ 7632441 w 9339943"/>
                      <a:gd name="connsiteY352" fmla="*/ 4310743 h 4665306"/>
                      <a:gd name="connsiteX353" fmla="*/ 7576457 w 9339943"/>
                      <a:gd name="connsiteY353" fmla="*/ 4320073 h 4665306"/>
                      <a:gd name="connsiteX354" fmla="*/ 7361853 w 9339943"/>
                      <a:gd name="connsiteY354" fmla="*/ 4338735 h 4665306"/>
                      <a:gd name="connsiteX355" fmla="*/ 7287208 w 9339943"/>
                      <a:gd name="connsiteY355" fmla="*/ 4348065 h 4665306"/>
                      <a:gd name="connsiteX356" fmla="*/ 7203233 w 9339943"/>
                      <a:gd name="connsiteY356" fmla="*/ 4357396 h 4665306"/>
                      <a:gd name="connsiteX357" fmla="*/ 7156580 w 9339943"/>
                      <a:gd name="connsiteY357" fmla="*/ 4366726 h 4665306"/>
                      <a:gd name="connsiteX358" fmla="*/ 7119257 w 9339943"/>
                      <a:gd name="connsiteY358" fmla="*/ 4376057 h 4665306"/>
                      <a:gd name="connsiteX359" fmla="*/ 7025951 w 9339943"/>
                      <a:gd name="connsiteY359" fmla="*/ 4385388 h 4665306"/>
                      <a:gd name="connsiteX360" fmla="*/ 6792686 w 9339943"/>
                      <a:gd name="connsiteY360" fmla="*/ 4432041 h 4665306"/>
                      <a:gd name="connsiteX361" fmla="*/ 6699380 w 9339943"/>
                      <a:gd name="connsiteY361" fmla="*/ 4450702 h 4665306"/>
                      <a:gd name="connsiteX362" fmla="*/ 6587413 w 9339943"/>
                      <a:gd name="connsiteY362" fmla="*/ 4460033 h 4665306"/>
                      <a:gd name="connsiteX363" fmla="*/ 6326155 w 9339943"/>
                      <a:gd name="connsiteY363" fmla="*/ 4497355 h 4665306"/>
                      <a:gd name="connsiteX364" fmla="*/ 6195527 w 9339943"/>
                      <a:gd name="connsiteY364" fmla="*/ 4506686 h 4665306"/>
                      <a:gd name="connsiteX365" fmla="*/ 6064898 w 9339943"/>
                      <a:gd name="connsiteY365" fmla="*/ 4525347 h 4665306"/>
                      <a:gd name="connsiteX366" fmla="*/ 5896947 w 9339943"/>
                      <a:gd name="connsiteY366" fmla="*/ 4534677 h 4665306"/>
                      <a:gd name="connsiteX367" fmla="*/ 5803641 w 9339943"/>
                      <a:gd name="connsiteY367" fmla="*/ 4544008 h 4665306"/>
                      <a:gd name="connsiteX368" fmla="*/ 5635690 w 9339943"/>
                      <a:gd name="connsiteY368" fmla="*/ 4553339 h 4665306"/>
                      <a:gd name="connsiteX369" fmla="*/ 5421086 w 9339943"/>
                      <a:gd name="connsiteY369" fmla="*/ 4572000 h 4665306"/>
                      <a:gd name="connsiteX370" fmla="*/ 4945225 w 9339943"/>
                      <a:gd name="connsiteY370" fmla="*/ 4581331 h 4665306"/>
                      <a:gd name="connsiteX371" fmla="*/ 3872204 w 9339943"/>
                      <a:gd name="connsiteY371" fmla="*/ 4599992 h 4665306"/>
                      <a:gd name="connsiteX372" fmla="*/ 3760237 w 9339943"/>
                      <a:gd name="connsiteY372" fmla="*/ 4618653 h 4665306"/>
                      <a:gd name="connsiteX373" fmla="*/ 3657600 w 9339943"/>
                      <a:gd name="connsiteY373" fmla="*/ 4646645 h 4665306"/>
                      <a:gd name="connsiteX374" fmla="*/ 3629608 w 9339943"/>
                      <a:gd name="connsiteY374" fmla="*/ 4655975 h 4665306"/>
                      <a:gd name="connsiteX375" fmla="*/ 3582955 w 9339943"/>
                      <a:gd name="connsiteY375" fmla="*/ 4665306 h 4665306"/>
                      <a:gd name="connsiteX376" fmla="*/ 3191070 w 9339943"/>
                      <a:gd name="connsiteY376" fmla="*/ 4646645 h 4665306"/>
                      <a:gd name="connsiteX377" fmla="*/ 2939143 w 9339943"/>
                      <a:gd name="connsiteY377" fmla="*/ 4590661 h 4665306"/>
                      <a:gd name="connsiteX378" fmla="*/ 2799184 w 9339943"/>
                      <a:gd name="connsiteY378" fmla="*/ 4562669 h 4665306"/>
                      <a:gd name="connsiteX379" fmla="*/ 2659225 w 9339943"/>
                      <a:gd name="connsiteY379" fmla="*/ 4525347 h 4665306"/>
                      <a:gd name="connsiteX380" fmla="*/ 2528596 w 9339943"/>
                      <a:gd name="connsiteY380" fmla="*/ 4497355 h 4665306"/>
                      <a:gd name="connsiteX381" fmla="*/ 2351315 w 9339943"/>
                      <a:gd name="connsiteY381" fmla="*/ 4441371 h 4665306"/>
                      <a:gd name="connsiteX382" fmla="*/ 2248678 w 9339943"/>
                      <a:gd name="connsiteY382" fmla="*/ 4413380 h 4665306"/>
                      <a:gd name="connsiteX383" fmla="*/ 2164702 w 9339943"/>
                      <a:gd name="connsiteY383" fmla="*/ 4376057 h 4665306"/>
                      <a:gd name="connsiteX384" fmla="*/ 1968760 w 9339943"/>
                      <a:gd name="connsiteY384" fmla="*/ 4264090 h 4665306"/>
                      <a:gd name="connsiteX385" fmla="*/ 1912776 w 9339943"/>
                      <a:gd name="connsiteY385" fmla="*/ 4208106 h 4665306"/>
                      <a:gd name="connsiteX386" fmla="*/ 1847462 w 9339943"/>
                      <a:gd name="connsiteY386" fmla="*/ 4152122 h 4665306"/>
                      <a:gd name="connsiteX387" fmla="*/ 1828800 w 9339943"/>
                      <a:gd name="connsiteY387" fmla="*/ 4114800 h 4665306"/>
                      <a:gd name="connsiteX388" fmla="*/ 1744825 w 9339943"/>
                      <a:gd name="connsiteY388" fmla="*/ 3993502 h 4665306"/>
                      <a:gd name="connsiteX389" fmla="*/ 1726164 w 9339943"/>
                      <a:gd name="connsiteY389" fmla="*/ 3965510 h 4665306"/>
                      <a:gd name="connsiteX390" fmla="*/ 1707502 w 9339943"/>
                      <a:gd name="connsiteY390" fmla="*/ 3918857 h 4665306"/>
                      <a:gd name="connsiteX391" fmla="*/ 1670180 w 9339943"/>
                      <a:gd name="connsiteY391" fmla="*/ 3862873 h 4665306"/>
                      <a:gd name="connsiteX392" fmla="*/ 1651519 w 9339943"/>
                      <a:gd name="connsiteY392" fmla="*/ 3834882 h 4665306"/>
                      <a:gd name="connsiteX393" fmla="*/ 1595535 w 9339943"/>
                      <a:gd name="connsiteY393" fmla="*/ 3797559 h 4665306"/>
                      <a:gd name="connsiteX394" fmla="*/ 1511560 w 9339943"/>
                      <a:gd name="connsiteY394" fmla="*/ 3722914 h 4665306"/>
                      <a:gd name="connsiteX395" fmla="*/ 1464906 w 9339943"/>
                      <a:gd name="connsiteY395" fmla="*/ 3694922 h 4665306"/>
                      <a:gd name="connsiteX396" fmla="*/ 1436915 w 9339943"/>
                      <a:gd name="connsiteY396" fmla="*/ 3648269 h 4665306"/>
                      <a:gd name="connsiteX397" fmla="*/ 1427584 w 9339943"/>
                      <a:gd name="connsiteY397" fmla="*/ 3620277 h 4665306"/>
                      <a:gd name="connsiteX398" fmla="*/ 1380931 w 9339943"/>
                      <a:gd name="connsiteY398" fmla="*/ 3610947 h 4665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  <a:cxn ang="0">
                        <a:pos x="connsiteX375" y="connsiteY375"/>
                      </a:cxn>
                      <a:cxn ang="0">
                        <a:pos x="connsiteX376" y="connsiteY376"/>
                      </a:cxn>
                      <a:cxn ang="0">
                        <a:pos x="connsiteX377" y="connsiteY377"/>
                      </a:cxn>
                      <a:cxn ang="0">
                        <a:pos x="connsiteX378" y="connsiteY378"/>
                      </a:cxn>
                      <a:cxn ang="0">
                        <a:pos x="connsiteX379" y="connsiteY379"/>
                      </a:cxn>
                      <a:cxn ang="0">
                        <a:pos x="connsiteX380" y="connsiteY380"/>
                      </a:cxn>
                      <a:cxn ang="0">
                        <a:pos x="connsiteX381" y="connsiteY381"/>
                      </a:cxn>
                      <a:cxn ang="0">
                        <a:pos x="connsiteX382" y="connsiteY382"/>
                      </a:cxn>
                      <a:cxn ang="0">
                        <a:pos x="connsiteX383" y="connsiteY383"/>
                      </a:cxn>
                      <a:cxn ang="0">
                        <a:pos x="connsiteX384" y="connsiteY384"/>
                      </a:cxn>
                      <a:cxn ang="0">
                        <a:pos x="connsiteX385" y="connsiteY385"/>
                      </a:cxn>
                      <a:cxn ang="0">
                        <a:pos x="connsiteX386" y="connsiteY386"/>
                      </a:cxn>
                      <a:cxn ang="0">
                        <a:pos x="connsiteX387" y="connsiteY387"/>
                      </a:cxn>
                      <a:cxn ang="0">
                        <a:pos x="connsiteX388" y="connsiteY388"/>
                      </a:cxn>
                      <a:cxn ang="0">
                        <a:pos x="connsiteX389" y="connsiteY389"/>
                      </a:cxn>
                      <a:cxn ang="0">
                        <a:pos x="connsiteX390" y="connsiteY390"/>
                      </a:cxn>
                      <a:cxn ang="0">
                        <a:pos x="connsiteX391" y="connsiteY391"/>
                      </a:cxn>
                      <a:cxn ang="0">
                        <a:pos x="connsiteX392" y="connsiteY392"/>
                      </a:cxn>
                      <a:cxn ang="0">
                        <a:pos x="connsiteX393" y="connsiteY393"/>
                      </a:cxn>
                      <a:cxn ang="0">
                        <a:pos x="connsiteX394" y="connsiteY394"/>
                      </a:cxn>
                      <a:cxn ang="0">
                        <a:pos x="connsiteX395" y="connsiteY395"/>
                      </a:cxn>
                      <a:cxn ang="0">
                        <a:pos x="connsiteX396" y="connsiteY396"/>
                      </a:cxn>
                      <a:cxn ang="0">
                        <a:pos x="connsiteX397" y="connsiteY397"/>
                      </a:cxn>
                      <a:cxn ang="0">
                        <a:pos x="connsiteX398" y="connsiteY398"/>
                      </a:cxn>
                    </a:cxnLst>
                    <a:rect l="l" t="t" r="r" b="b"/>
                    <a:pathLst>
                      <a:path w="9339943" h="4665306">
                        <a:moveTo>
                          <a:pt x="1380931" y="3610947"/>
                        </a:moveTo>
                        <a:cubicBezTo>
                          <a:pt x="1362270" y="3610947"/>
                          <a:pt x="1337609" y="3620277"/>
                          <a:pt x="1315617" y="3620277"/>
                        </a:cubicBezTo>
                        <a:cubicBezTo>
                          <a:pt x="1278165" y="3620277"/>
                          <a:pt x="1240915" y="3614674"/>
                          <a:pt x="1203649" y="3610947"/>
                        </a:cubicBezTo>
                        <a:cubicBezTo>
                          <a:pt x="1135871" y="3604169"/>
                          <a:pt x="1139297" y="3603674"/>
                          <a:pt x="1082351" y="3592286"/>
                        </a:cubicBezTo>
                        <a:cubicBezTo>
                          <a:pt x="988543" y="3545380"/>
                          <a:pt x="1106899" y="3600468"/>
                          <a:pt x="998376" y="3564294"/>
                        </a:cubicBezTo>
                        <a:cubicBezTo>
                          <a:pt x="966597" y="3553701"/>
                          <a:pt x="936172" y="3539412"/>
                          <a:pt x="905070" y="3526971"/>
                        </a:cubicBezTo>
                        <a:cubicBezTo>
                          <a:pt x="889519" y="3520751"/>
                          <a:pt x="873398" y="3515800"/>
                          <a:pt x="858417" y="3508310"/>
                        </a:cubicBezTo>
                        <a:cubicBezTo>
                          <a:pt x="845976" y="3502090"/>
                          <a:pt x="833805" y="3495298"/>
                          <a:pt x="821094" y="3489649"/>
                        </a:cubicBezTo>
                        <a:cubicBezTo>
                          <a:pt x="805789" y="3482847"/>
                          <a:pt x="789689" y="3477919"/>
                          <a:pt x="774441" y="3470988"/>
                        </a:cubicBezTo>
                        <a:cubicBezTo>
                          <a:pt x="755447" y="3462354"/>
                          <a:pt x="737451" y="3451630"/>
                          <a:pt x="718457" y="3442996"/>
                        </a:cubicBezTo>
                        <a:cubicBezTo>
                          <a:pt x="703209" y="3436065"/>
                          <a:pt x="686445" y="3432469"/>
                          <a:pt x="671804" y="3424335"/>
                        </a:cubicBezTo>
                        <a:cubicBezTo>
                          <a:pt x="658210" y="3416783"/>
                          <a:pt x="647421" y="3404969"/>
                          <a:pt x="634482" y="3396343"/>
                        </a:cubicBezTo>
                        <a:cubicBezTo>
                          <a:pt x="619392" y="3386283"/>
                          <a:pt x="602144" y="3379485"/>
                          <a:pt x="587829" y="3368351"/>
                        </a:cubicBezTo>
                        <a:cubicBezTo>
                          <a:pt x="573941" y="3357549"/>
                          <a:pt x="563865" y="3342478"/>
                          <a:pt x="550506" y="3331028"/>
                        </a:cubicBezTo>
                        <a:cubicBezTo>
                          <a:pt x="520265" y="3305107"/>
                          <a:pt x="485364" y="3284548"/>
                          <a:pt x="457200" y="3256384"/>
                        </a:cubicBezTo>
                        <a:cubicBezTo>
                          <a:pt x="441649" y="3240833"/>
                          <a:pt x="426894" y="3224443"/>
                          <a:pt x="410547" y="3209731"/>
                        </a:cubicBezTo>
                        <a:cubicBezTo>
                          <a:pt x="395744" y="3196408"/>
                          <a:pt x="377976" y="3186490"/>
                          <a:pt x="363894" y="3172408"/>
                        </a:cubicBezTo>
                        <a:cubicBezTo>
                          <a:pt x="349812" y="3158326"/>
                          <a:pt x="340080" y="3140389"/>
                          <a:pt x="326572" y="3125755"/>
                        </a:cubicBezTo>
                        <a:cubicBezTo>
                          <a:pt x="302705" y="3099899"/>
                          <a:pt x="273909" y="3078587"/>
                          <a:pt x="251927" y="3051110"/>
                        </a:cubicBezTo>
                        <a:cubicBezTo>
                          <a:pt x="239486" y="3035559"/>
                          <a:pt x="227718" y="3019445"/>
                          <a:pt x="214604" y="3004457"/>
                        </a:cubicBezTo>
                        <a:cubicBezTo>
                          <a:pt x="205915" y="2994526"/>
                          <a:pt x="194969" y="2986678"/>
                          <a:pt x="186613" y="2976465"/>
                        </a:cubicBezTo>
                        <a:cubicBezTo>
                          <a:pt x="166918" y="2952393"/>
                          <a:pt x="149290" y="2926702"/>
                          <a:pt x="130629" y="2901820"/>
                        </a:cubicBezTo>
                        <a:cubicBezTo>
                          <a:pt x="121298" y="2889379"/>
                          <a:pt x="111263" y="2877437"/>
                          <a:pt x="102637" y="2864498"/>
                        </a:cubicBezTo>
                        <a:cubicBezTo>
                          <a:pt x="90196" y="2845837"/>
                          <a:pt x="81174" y="2824373"/>
                          <a:pt x="65315" y="2808514"/>
                        </a:cubicBezTo>
                        <a:cubicBezTo>
                          <a:pt x="59094" y="2802294"/>
                          <a:pt x="52149" y="2796722"/>
                          <a:pt x="46653" y="2789853"/>
                        </a:cubicBezTo>
                        <a:cubicBezTo>
                          <a:pt x="29070" y="2767875"/>
                          <a:pt x="22100" y="2750077"/>
                          <a:pt x="9331" y="2724539"/>
                        </a:cubicBezTo>
                        <a:cubicBezTo>
                          <a:pt x="6221" y="2702767"/>
                          <a:pt x="0" y="2681217"/>
                          <a:pt x="0" y="2659224"/>
                        </a:cubicBezTo>
                        <a:cubicBezTo>
                          <a:pt x="0" y="2608490"/>
                          <a:pt x="5503" y="2543911"/>
                          <a:pt x="18662" y="2491273"/>
                        </a:cubicBezTo>
                        <a:cubicBezTo>
                          <a:pt x="21047" y="2481732"/>
                          <a:pt x="25404" y="2472770"/>
                          <a:pt x="27992" y="2463282"/>
                        </a:cubicBezTo>
                        <a:cubicBezTo>
                          <a:pt x="63143" y="2334393"/>
                          <a:pt x="29554" y="2439936"/>
                          <a:pt x="65315" y="2332653"/>
                        </a:cubicBezTo>
                        <a:cubicBezTo>
                          <a:pt x="68425" y="2323322"/>
                          <a:pt x="70247" y="2313458"/>
                          <a:pt x="74645" y="2304661"/>
                        </a:cubicBezTo>
                        <a:cubicBezTo>
                          <a:pt x="80865" y="2292220"/>
                          <a:pt x="88422" y="2280362"/>
                          <a:pt x="93306" y="2267339"/>
                        </a:cubicBezTo>
                        <a:cubicBezTo>
                          <a:pt x="97809" y="2255332"/>
                          <a:pt x="96902" y="2241486"/>
                          <a:pt x="102637" y="2230016"/>
                        </a:cubicBezTo>
                        <a:cubicBezTo>
                          <a:pt x="112667" y="2209956"/>
                          <a:pt x="139960" y="2174033"/>
                          <a:pt x="139960" y="2174033"/>
                        </a:cubicBezTo>
                        <a:lnTo>
                          <a:pt x="158621" y="2118049"/>
                        </a:lnTo>
                        <a:cubicBezTo>
                          <a:pt x="161731" y="2108718"/>
                          <a:pt x="163552" y="2098854"/>
                          <a:pt x="167951" y="2090057"/>
                        </a:cubicBezTo>
                        <a:lnTo>
                          <a:pt x="186613" y="2052735"/>
                        </a:lnTo>
                        <a:cubicBezTo>
                          <a:pt x="188810" y="2043945"/>
                          <a:pt x="199188" y="1998375"/>
                          <a:pt x="205274" y="1987420"/>
                        </a:cubicBezTo>
                        <a:cubicBezTo>
                          <a:pt x="216166" y="1967815"/>
                          <a:pt x="234267" y="1952261"/>
                          <a:pt x="242596" y="1931437"/>
                        </a:cubicBezTo>
                        <a:cubicBezTo>
                          <a:pt x="266158" y="1872532"/>
                          <a:pt x="249414" y="1896627"/>
                          <a:pt x="289249" y="1856792"/>
                        </a:cubicBezTo>
                        <a:cubicBezTo>
                          <a:pt x="292359" y="1847461"/>
                          <a:pt x="294706" y="1837840"/>
                          <a:pt x="298580" y="1828800"/>
                        </a:cubicBezTo>
                        <a:cubicBezTo>
                          <a:pt x="310271" y="1801520"/>
                          <a:pt x="329747" y="1769160"/>
                          <a:pt x="345233" y="1744824"/>
                        </a:cubicBezTo>
                        <a:cubicBezTo>
                          <a:pt x="357274" y="1725903"/>
                          <a:pt x="366696" y="1704700"/>
                          <a:pt x="382555" y="1688841"/>
                        </a:cubicBezTo>
                        <a:cubicBezTo>
                          <a:pt x="391886" y="1679510"/>
                          <a:pt x="401959" y="1670868"/>
                          <a:pt x="410547" y="1660849"/>
                        </a:cubicBezTo>
                        <a:cubicBezTo>
                          <a:pt x="489361" y="1568898"/>
                          <a:pt x="398117" y="1669388"/>
                          <a:pt x="457200" y="1595535"/>
                        </a:cubicBezTo>
                        <a:cubicBezTo>
                          <a:pt x="462696" y="1588665"/>
                          <a:pt x="470982" y="1584193"/>
                          <a:pt x="475862" y="1576873"/>
                        </a:cubicBezTo>
                        <a:cubicBezTo>
                          <a:pt x="483577" y="1565300"/>
                          <a:pt x="487367" y="1551478"/>
                          <a:pt x="494523" y="1539551"/>
                        </a:cubicBezTo>
                        <a:cubicBezTo>
                          <a:pt x="502779" y="1525790"/>
                          <a:pt x="544522" y="1463261"/>
                          <a:pt x="559837" y="1446245"/>
                        </a:cubicBezTo>
                        <a:lnTo>
                          <a:pt x="643813" y="1362269"/>
                        </a:lnTo>
                        <a:cubicBezTo>
                          <a:pt x="653143" y="1352938"/>
                          <a:pt x="663887" y="1344833"/>
                          <a:pt x="671804" y="1334277"/>
                        </a:cubicBezTo>
                        <a:cubicBezTo>
                          <a:pt x="681135" y="1321836"/>
                          <a:pt x="688289" y="1307416"/>
                          <a:pt x="699796" y="1296955"/>
                        </a:cubicBezTo>
                        <a:cubicBezTo>
                          <a:pt x="722810" y="1276033"/>
                          <a:pt x="749559" y="1259632"/>
                          <a:pt x="774441" y="1240971"/>
                        </a:cubicBezTo>
                        <a:cubicBezTo>
                          <a:pt x="786882" y="1231640"/>
                          <a:pt x="800768" y="1223976"/>
                          <a:pt x="811764" y="1212980"/>
                        </a:cubicBezTo>
                        <a:lnTo>
                          <a:pt x="877078" y="1147665"/>
                        </a:lnTo>
                        <a:cubicBezTo>
                          <a:pt x="889519" y="1135224"/>
                          <a:pt x="900884" y="1121606"/>
                          <a:pt x="914400" y="1110343"/>
                        </a:cubicBezTo>
                        <a:cubicBezTo>
                          <a:pt x="951723" y="1079241"/>
                          <a:pt x="988019" y="1046864"/>
                          <a:pt x="1026368" y="1017037"/>
                        </a:cubicBezTo>
                        <a:cubicBezTo>
                          <a:pt x="1145753" y="924180"/>
                          <a:pt x="1080833" y="971396"/>
                          <a:pt x="1222311" y="877077"/>
                        </a:cubicBezTo>
                        <a:cubicBezTo>
                          <a:pt x="1231641" y="870857"/>
                          <a:pt x="1240272" y="863431"/>
                          <a:pt x="1250302" y="858416"/>
                        </a:cubicBezTo>
                        <a:cubicBezTo>
                          <a:pt x="1262743" y="852196"/>
                          <a:pt x="1275548" y="846656"/>
                          <a:pt x="1287625" y="839755"/>
                        </a:cubicBezTo>
                        <a:cubicBezTo>
                          <a:pt x="1297362" y="834191"/>
                          <a:pt x="1304899" y="824392"/>
                          <a:pt x="1315617" y="821094"/>
                        </a:cubicBezTo>
                        <a:cubicBezTo>
                          <a:pt x="1345932" y="811766"/>
                          <a:pt x="1408923" y="802433"/>
                          <a:pt x="1408923" y="802433"/>
                        </a:cubicBezTo>
                        <a:cubicBezTo>
                          <a:pt x="1418254" y="796212"/>
                          <a:pt x="1426608" y="788189"/>
                          <a:pt x="1436915" y="783771"/>
                        </a:cubicBezTo>
                        <a:cubicBezTo>
                          <a:pt x="1448702" y="778720"/>
                          <a:pt x="1461954" y="778126"/>
                          <a:pt x="1474237" y="774441"/>
                        </a:cubicBezTo>
                        <a:cubicBezTo>
                          <a:pt x="1493078" y="768789"/>
                          <a:pt x="1511307" y="761184"/>
                          <a:pt x="1530221" y="755780"/>
                        </a:cubicBezTo>
                        <a:cubicBezTo>
                          <a:pt x="1588442" y="739145"/>
                          <a:pt x="1647715" y="727655"/>
                          <a:pt x="1707502" y="718457"/>
                        </a:cubicBezTo>
                        <a:cubicBezTo>
                          <a:pt x="1779642" y="707358"/>
                          <a:pt x="1823110" y="701948"/>
                          <a:pt x="1903445" y="699796"/>
                        </a:cubicBezTo>
                        <a:lnTo>
                          <a:pt x="2817845" y="681135"/>
                        </a:lnTo>
                        <a:cubicBezTo>
                          <a:pt x="2848947" y="674914"/>
                          <a:pt x="2879916" y="667985"/>
                          <a:pt x="2911151" y="662473"/>
                        </a:cubicBezTo>
                        <a:cubicBezTo>
                          <a:pt x="2932809" y="658651"/>
                          <a:pt x="2954808" y="656965"/>
                          <a:pt x="2976466" y="653143"/>
                        </a:cubicBezTo>
                        <a:cubicBezTo>
                          <a:pt x="3007701" y="647631"/>
                          <a:pt x="3069772" y="634482"/>
                          <a:pt x="3069772" y="634482"/>
                        </a:cubicBezTo>
                        <a:cubicBezTo>
                          <a:pt x="3275045" y="637592"/>
                          <a:pt x="3480439" y="636119"/>
                          <a:pt x="3685592" y="643812"/>
                        </a:cubicBezTo>
                        <a:cubicBezTo>
                          <a:pt x="3729546" y="645460"/>
                          <a:pt x="3772678" y="656253"/>
                          <a:pt x="3816221" y="662473"/>
                        </a:cubicBezTo>
                        <a:lnTo>
                          <a:pt x="3881535" y="671804"/>
                        </a:lnTo>
                        <a:cubicBezTo>
                          <a:pt x="3937645" y="679820"/>
                          <a:pt x="3992447" y="688787"/>
                          <a:pt x="4049486" y="690465"/>
                        </a:cubicBezTo>
                        <a:cubicBezTo>
                          <a:pt x="4226718" y="695678"/>
                          <a:pt x="4404049" y="696686"/>
                          <a:pt x="4581331" y="699796"/>
                        </a:cubicBezTo>
                        <a:cubicBezTo>
                          <a:pt x="4824776" y="724139"/>
                          <a:pt x="4587951" y="695909"/>
                          <a:pt x="4711960" y="718457"/>
                        </a:cubicBezTo>
                        <a:cubicBezTo>
                          <a:pt x="4744229" y="724324"/>
                          <a:pt x="4821432" y="733053"/>
                          <a:pt x="4851919" y="737118"/>
                        </a:cubicBezTo>
                        <a:lnTo>
                          <a:pt x="4917233" y="746449"/>
                        </a:lnTo>
                        <a:cubicBezTo>
                          <a:pt x="4948335" y="762000"/>
                          <a:pt x="4981606" y="773814"/>
                          <a:pt x="5010539" y="793102"/>
                        </a:cubicBezTo>
                        <a:cubicBezTo>
                          <a:pt x="5032695" y="807873"/>
                          <a:pt x="5055596" y="822392"/>
                          <a:pt x="5075853" y="839755"/>
                        </a:cubicBezTo>
                        <a:cubicBezTo>
                          <a:pt x="5182865" y="931480"/>
                          <a:pt x="5036111" y="809344"/>
                          <a:pt x="5122506" y="895739"/>
                        </a:cubicBezTo>
                        <a:cubicBezTo>
                          <a:pt x="5130435" y="903668"/>
                          <a:pt x="5140761" y="908836"/>
                          <a:pt x="5150498" y="914400"/>
                        </a:cubicBezTo>
                        <a:cubicBezTo>
                          <a:pt x="5210805" y="948860"/>
                          <a:pt x="5182903" y="920040"/>
                          <a:pt x="5262466" y="979714"/>
                        </a:cubicBezTo>
                        <a:cubicBezTo>
                          <a:pt x="5274907" y="989045"/>
                          <a:pt x="5286601" y="999464"/>
                          <a:pt x="5299788" y="1007706"/>
                        </a:cubicBezTo>
                        <a:cubicBezTo>
                          <a:pt x="5343577" y="1035074"/>
                          <a:pt x="5328411" y="1015675"/>
                          <a:pt x="5365102" y="1045028"/>
                        </a:cubicBezTo>
                        <a:cubicBezTo>
                          <a:pt x="5384097" y="1060224"/>
                          <a:pt x="5388568" y="1070896"/>
                          <a:pt x="5402425" y="1091682"/>
                        </a:cubicBezTo>
                        <a:cubicBezTo>
                          <a:pt x="5399315" y="1101012"/>
                          <a:pt x="5397870" y="1111076"/>
                          <a:pt x="5393094" y="1119673"/>
                        </a:cubicBezTo>
                        <a:cubicBezTo>
                          <a:pt x="5384641" y="1134888"/>
                          <a:pt x="5343230" y="1194955"/>
                          <a:pt x="5327780" y="1212980"/>
                        </a:cubicBezTo>
                        <a:cubicBezTo>
                          <a:pt x="5319193" y="1222999"/>
                          <a:pt x="5308235" y="1230834"/>
                          <a:pt x="5299788" y="1240971"/>
                        </a:cubicBezTo>
                        <a:cubicBezTo>
                          <a:pt x="5292609" y="1249586"/>
                          <a:pt x="5289056" y="1261034"/>
                          <a:pt x="5281127" y="1268963"/>
                        </a:cubicBezTo>
                        <a:cubicBezTo>
                          <a:pt x="5260878" y="1289212"/>
                          <a:pt x="5249805" y="1287470"/>
                          <a:pt x="5225143" y="1296955"/>
                        </a:cubicBezTo>
                        <a:cubicBezTo>
                          <a:pt x="5204798" y="1304780"/>
                          <a:pt x="5139512" y="1333417"/>
                          <a:pt x="5103845" y="1343608"/>
                        </a:cubicBezTo>
                        <a:cubicBezTo>
                          <a:pt x="5064868" y="1354745"/>
                          <a:pt x="5054536" y="1354937"/>
                          <a:pt x="5010539" y="1362269"/>
                        </a:cubicBezTo>
                        <a:cubicBezTo>
                          <a:pt x="4946019" y="1383777"/>
                          <a:pt x="4996151" y="1369516"/>
                          <a:pt x="4870580" y="1380931"/>
                        </a:cubicBezTo>
                        <a:lnTo>
                          <a:pt x="4777274" y="1390261"/>
                        </a:lnTo>
                        <a:cubicBezTo>
                          <a:pt x="4749264" y="1393209"/>
                          <a:pt x="4721441" y="1398488"/>
                          <a:pt x="4693298" y="1399592"/>
                        </a:cubicBezTo>
                        <a:cubicBezTo>
                          <a:pt x="4562733" y="1404712"/>
                          <a:pt x="4432041" y="1405812"/>
                          <a:pt x="4301413" y="1408922"/>
                        </a:cubicBezTo>
                        <a:cubicBezTo>
                          <a:pt x="4214327" y="1405812"/>
                          <a:pt x="4127116" y="1405202"/>
                          <a:pt x="4040155" y="1399592"/>
                        </a:cubicBezTo>
                        <a:cubicBezTo>
                          <a:pt x="4030340" y="1398959"/>
                          <a:pt x="4021373" y="1393714"/>
                          <a:pt x="4012164" y="1390261"/>
                        </a:cubicBezTo>
                        <a:cubicBezTo>
                          <a:pt x="3996482" y="1384380"/>
                          <a:pt x="3981193" y="1377481"/>
                          <a:pt x="3965511" y="1371600"/>
                        </a:cubicBezTo>
                        <a:cubicBezTo>
                          <a:pt x="3956302" y="1368147"/>
                          <a:pt x="3946316" y="1366668"/>
                          <a:pt x="3937519" y="1362269"/>
                        </a:cubicBezTo>
                        <a:cubicBezTo>
                          <a:pt x="3927489" y="1357254"/>
                          <a:pt x="3920346" y="1346559"/>
                          <a:pt x="3909527" y="1343608"/>
                        </a:cubicBezTo>
                        <a:cubicBezTo>
                          <a:pt x="3885335" y="1337010"/>
                          <a:pt x="3859616" y="1338399"/>
                          <a:pt x="3834882" y="1334277"/>
                        </a:cubicBezTo>
                        <a:cubicBezTo>
                          <a:pt x="3822233" y="1332169"/>
                          <a:pt x="3810331" y="1326108"/>
                          <a:pt x="3797560" y="1324947"/>
                        </a:cubicBezTo>
                        <a:cubicBezTo>
                          <a:pt x="3741720" y="1319871"/>
                          <a:pt x="3685592" y="1318726"/>
                          <a:pt x="3629608" y="1315616"/>
                        </a:cubicBezTo>
                        <a:cubicBezTo>
                          <a:pt x="3618551" y="1314234"/>
                          <a:pt x="3504875" y="1300469"/>
                          <a:pt x="3489649" y="1296955"/>
                        </a:cubicBezTo>
                        <a:cubicBezTo>
                          <a:pt x="3470482" y="1292532"/>
                          <a:pt x="3452954" y="1282152"/>
                          <a:pt x="3433666" y="1278294"/>
                        </a:cubicBezTo>
                        <a:lnTo>
                          <a:pt x="3387013" y="1268963"/>
                        </a:lnTo>
                        <a:lnTo>
                          <a:pt x="2985796" y="1278294"/>
                        </a:lnTo>
                        <a:cubicBezTo>
                          <a:pt x="2979140" y="1278571"/>
                          <a:pt x="2912018" y="1293131"/>
                          <a:pt x="2901821" y="1296955"/>
                        </a:cubicBezTo>
                        <a:cubicBezTo>
                          <a:pt x="2888797" y="1301839"/>
                          <a:pt x="2877283" y="1310137"/>
                          <a:pt x="2864498" y="1315616"/>
                        </a:cubicBezTo>
                        <a:cubicBezTo>
                          <a:pt x="2845753" y="1323649"/>
                          <a:pt x="2818130" y="1329541"/>
                          <a:pt x="2799184" y="1334277"/>
                        </a:cubicBezTo>
                        <a:cubicBezTo>
                          <a:pt x="2771071" y="1353020"/>
                          <a:pt x="2767019" y="1357393"/>
                          <a:pt x="2733870" y="1371600"/>
                        </a:cubicBezTo>
                        <a:cubicBezTo>
                          <a:pt x="2724830" y="1375474"/>
                          <a:pt x="2715209" y="1377821"/>
                          <a:pt x="2705878" y="1380931"/>
                        </a:cubicBezTo>
                        <a:cubicBezTo>
                          <a:pt x="2697439" y="1387260"/>
                          <a:pt x="2654197" y="1420768"/>
                          <a:pt x="2640564" y="1427584"/>
                        </a:cubicBezTo>
                        <a:cubicBezTo>
                          <a:pt x="2625583" y="1435075"/>
                          <a:pt x="2609462" y="1440025"/>
                          <a:pt x="2593911" y="1446245"/>
                        </a:cubicBezTo>
                        <a:cubicBezTo>
                          <a:pt x="2587690" y="1452465"/>
                          <a:pt x="2582287" y="1459628"/>
                          <a:pt x="2575249" y="1464906"/>
                        </a:cubicBezTo>
                        <a:cubicBezTo>
                          <a:pt x="2557307" y="1478363"/>
                          <a:pt x="2536029" y="1487328"/>
                          <a:pt x="2519266" y="1502228"/>
                        </a:cubicBezTo>
                        <a:cubicBezTo>
                          <a:pt x="2485923" y="1531867"/>
                          <a:pt x="2495551" y="1542467"/>
                          <a:pt x="2472613" y="1576873"/>
                        </a:cubicBezTo>
                        <a:cubicBezTo>
                          <a:pt x="2467733" y="1584193"/>
                          <a:pt x="2460172" y="1589314"/>
                          <a:pt x="2453951" y="1595535"/>
                        </a:cubicBezTo>
                        <a:cubicBezTo>
                          <a:pt x="2411614" y="1722547"/>
                          <a:pt x="2424345" y="1668925"/>
                          <a:pt x="2407298" y="1754155"/>
                        </a:cubicBezTo>
                        <a:cubicBezTo>
                          <a:pt x="2410408" y="1825690"/>
                          <a:pt x="2404463" y="1898198"/>
                          <a:pt x="2416629" y="1968759"/>
                        </a:cubicBezTo>
                        <a:cubicBezTo>
                          <a:pt x="2420440" y="1990861"/>
                          <a:pt x="2440494" y="2006801"/>
                          <a:pt x="2453951" y="2024743"/>
                        </a:cubicBezTo>
                        <a:cubicBezTo>
                          <a:pt x="2472612" y="2049625"/>
                          <a:pt x="2485648" y="2079959"/>
                          <a:pt x="2509935" y="2099388"/>
                        </a:cubicBezTo>
                        <a:cubicBezTo>
                          <a:pt x="2526379" y="2112543"/>
                          <a:pt x="2593763" y="2168659"/>
                          <a:pt x="2612572" y="2174033"/>
                        </a:cubicBezTo>
                        <a:cubicBezTo>
                          <a:pt x="2724127" y="2205906"/>
                          <a:pt x="2631097" y="2182528"/>
                          <a:pt x="2743200" y="2202024"/>
                        </a:cubicBezTo>
                        <a:cubicBezTo>
                          <a:pt x="2793082" y="2210699"/>
                          <a:pt x="2842304" y="2223324"/>
                          <a:pt x="2892490" y="2230016"/>
                        </a:cubicBezTo>
                        <a:cubicBezTo>
                          <a:pt x="2935761" y="2235786"/>
                          <a:pt x="2979644" y="2235395"/>
                          <a:pt x="3023119" y="2239347"/>
                        </a:cubicBezTo>
                        <a:cubicBezTo>
                          <a:pt x="3048091" y="2241617"/>
                          <a:pt x="3072842" y="2245908"/>
                          <a:pt x="3097764" y="2248677"/>
                        </a:cubicBezTo>
                        <a:cubicBezTo>
                          <a:pt x="3128830" y="2252129"/>
                          <a:pt x="3159968" y="2254898"/>
                          <a:pt x="3191070" y="2258008"/>
                        </a:cubicBezTo>
                        <a:cubicBezTo>
                          <a:pt x="3346580" y="2251788"/>
                          <a:pt x="3502486" y="2252061"/>
                          <a:pt x="3657600" y="2239347"/>
                        </a:cubicBezTo>
                        <a:cubicBezTo>
                          <a:pt x="3692943" y="2236450"/>
                          <a:pt x="3726323" y="2221718"/>
                          <a:pt x="3760237" y="2211355"/>
                        </a:cubicBezTo>
                        <a:cubicBezTo>
                          <a:pt x="3838313" y="2187498"/>
                          <a:pt x="3915652" y="2161294"/>
                          <a:pt x="3993502" y="2136710"/>
                        </a:cubicBezTo>
                        <a:lnTo>
                          <a:pt x="4114800" y="2099388"/>
                        </a:lnTo>
                        <a:cubicBezTo>
                          <a:pt x="4202367" y="2073442"/>
                          <a:pt x="4277320" y="2051377"/>
                          <a:pt x="4366727" y="2034073"/>
                        </a:cubicBezTo>
                        <a:cubicBezTo>
                          <a:pt x="4422449" y="2023288"/>
                          <a:pt x="4478747" y="2015725"/>
                          <a:pt x="4534678" y="2006082"/>
                        </a:cubicBezTo>
                        <a:cubicBezTo>
                          <a:pt x="4697928" y="1977935"/>
                          <a:pt x="4575873" y="1994379"/>
                          <a:pt x="4730621" y="1978090"/>
                        </a:cubicBezTo>
                        <a:cubicBezTo>
                          <a:pt x="4758630" y="1975142"/>
                          <a:pt x="4786456" y="1969932"/>
                          <a:pt x="4814596" y="1968759"/>
                        </a:cubicBezTo>
                        <a:cubicBezTo>
                          <a:pt x="4935829" y="1963707"/>
                          <a:pt x="5057192" y="1962538"/>
                          <a:pt x="5178490" y="1959428"/>
                        </a:cubicBezTo>
                        <a:cubicBezTo>
                          <a:pt x="5296678" y="1962538"/>
                          <a:pt x="5414958" y="1963135"/>
                          <a:pt x="5533053" y="1968759"/>
                        </a:cubicBezTo>
                        <a:cubicBezTo>
                          <a:pt x="5547095" y="1969428"/>
                          <a:pt x="5623194" y="1994640"/>
                          <a:pt x="5626360" y="1996751"/>
                        </a:cubicBezTo>
                        <a:cubicBezTo>
                          <a:pt x="5690527" y="2039529"/>
                          <a:pt x="5661066" y="2026981"/>
                          <a:pt x="5710335" y="2043404"/>
                        </a:cubicBezTo>
                        <a:cubicBezTo>
                          <a:pt x="5725886" y="2055845"/>
                          <a:pt x="5742000" y="2067612"/>
                          <a:pt x="5756988" y="2080726"/>
                        </a:cubicBezTo>
                        <a:cubicBezTo>
                          <a:pt x="5766919" y="2089415"/>
                          <a:pt x="5774843" y="2100270"/>
                          <a:pt x="5784980" y="2108718"/>
                        </a:cubicBezTo>
                        <a:cubicBezTo>
                          <a:pt x="5793595" y="2115897"/>
                          <a:pt x="5804532" y="2119995"/>
                          <a:pt x="5812972" y="2127380"/>
                        </a:cubicBezTo>
                        <a:cubicBezTo>
                          <a:pt x="5829523" y="2141862"/>
                          <a:pt x="5843188" y="2159422"/>
                          <a:pt x="5859625" y="2174033"/>
                        </a:cubicBezTo>
                        <a:cubicBezTo>
                          <a:pt x="5871248" y="2184364"/>
                          <a:pt x="5885484" y="2191516"/>
                          <a:pt x="5896947" y="2202024"/>
                        </a:cubicBezTo>
                        <a:cubicBezTo>
                          <a:pt x="5940907" y="2242320"/>
                          <a:pt x="6016223" y="2319951"/>
                          <a:pt x="6046237" y="2369975"/>
                        </a:cubicBezTo>
                        <a:lnTo>
                          <a:pt x="6102221" y="2463282"/>
                        </a:lnTo>
                        <a:cubicBezTo>
                          <a:pt x="6111552" y="2478833"/>
                          <a:pt x="6124478" y="2492730"/>
                          <a:pt x="6130213" y="2509935"/>
                        </a:cubicBezTo>
                        <a:cubicBezTo>
                          <a:pt x="6174565" y="2642990"/>
                          <a:pt x="6129999" y="2504520"/>
                          <a:pt x="6158204" y="2603241"/>
                        </a:cubicBezTo>
                        <a:cubicBezTo>
                          <a:pt x="6184990" y="2696993"/>
                          <a:pt x="6147679" y="2551814"/>
                          <a:pt x="6176866" y="2668555"/>
                        </a:cubicBezTo>
                        <a:cubicBezTo>
                          <a:pt x="6173756" y="2705877"/>
                          <a:pt x="6172485" y="2743399"/>
                          <a:pt x="6167535" y="2780522"/>
                        </a:cubicBezTo>
                        <a:cubicBezTo>
                          <a:pt x="6166235" y="2790271"/>
                          <a:pt x="6164500" y="2800958"/>
                          <a:pt x="6158204" y="2808514"/>
                        </a:cubicBezTo>
                        <a:cubicBezTo>
                          <a:pt x="6148249" y="2820461"/>
                          <a:pt x="6132505" y="2826174"/>
                          <a:pt x="6120882" y="2836506"/>
                        </a:cubicBezTo>
                        <a:cubicBezTo>
                          <a:pt x="6055471" y="2894649"/>
                          <a:pt x="6101215" y="2876412"/>
                          <a:pt x="6036906" y="2892490"/>
                        </a:cubicBezTo>
                        <a:cubicBezTo>
                          <a:pt x="6024465" y="2901821"/>
                          <a:pt x="6012771" y="2912240"/>
                          <a:pt x="5999584" y="2920482"/>
                        </a:cubicBezTo>
                        <a:cubicBezTo>
                          <a:pt x="5972570" y="2937366"/>
                          <a:pt x="5935998" y="2949699"/>
                          <a:pt x="5906278" y="2957804"/>
                        </a:cubicBezTo>
                        <a:cubicBezTo>
                          <a:pt x="5890978" y="2961977"/>
                          <a:pt x="5875176" y="2964025"/>
                          <a:pt x="5859625" y="2967135"/>
                        </a:cubicBezTo>
                        <a:cubicBezTo>
                          <a:pt x="5837854" y="2976465"/>
                          <a:pt x="5817133" y="2988786"/>
                          <a:pt x="5794311" y="2995126"/>
                        </a:cubicBezTo>
                        <a:cubicBezTo>
                          <a:pt x="5760806" y="3004433"/>
                          <a:pt x="5725772" y="3006968"/>
                          <a:pt x="5691674" y="3013788"/>
                        </a:cubicBezTo>
                        <a:cubicBezTo>
                          <a:pt x="5577996" y="3036524"/>
                          <a:pt x="5780155" y="3014731"/>
                          <a:pt x="5514392" y="3032449"/>
                        </a:cubicBezTo>
                        <a:cubicBezTo>
                          <a:pt x="5430592" y="3053400"/>
                          <a:pt x="5493941" y="3039908"/>
                          <a:pt x="5337111" y="3051110"/>
                        </a:cubicBezTo>
                        <a:cubicBezTo>
                          <a:pt x="5083526" y="3069223"/>
                          <a:pt x="5332071" y="3056918"/>
                          <a:pt x="4907902" y="3069771"/>
                        </a:cubicBezTo>
                        <a:lnTo>
                          <a:pt x="4805266" y="3079102"/>
                        </a:lnTo>
                        <a:cubicBezTo>
                          <a:pt x="4716973" y="3087932"/>
                          <a:pt x="4730892" y="3087852"/>
                          <a:pt x="4646645" y="3097763"/>
                        </a:cubicBezTo>
                        <a:lnTo>
                          <a:pt x="4562670" y="3107094"/>
                        </a:lnTo>
                        <a:cubicBezTo>
                          <a:pt x="4553339" y="3110204"/>
                          <a:pt x="4544322" y="3114495"/>
                          <a:pt x="4534678" y="3116424"/>
                        </a:cubicBezTo>
                        <a:cubicBezTo>
                          <a:pt x="4501389" y="3123082"/>
                          <a:pt x="4414504" y="3131851"/>
                          <a:pt x="4385388" y="3135086"/>
                        </a:cubicBezTo>
                        <a:cubicBezTo>
                          <a:pt x="4276531" y="3131976"/>
                          <a:pt x="4167583" y="3131194"/>
                          <a:pt x="4058817" y="3125755"/>
                        </a:cubicBezTo>
                        <a:cubicBezTo>
                          <a:pt x="4042978" y="3124963"/>
                          <a:pt x="4027209" y="3121439"/>
                          <a:pt x="4012164" y="3116424"/>
                        </a:cubicBezTo>
                        <a:cubicBezTo>
                          <a:pt x="3989693" y="3108934"/>
                          <a:pt x="3968621" y="3097763"/>
                          <a:pt x="3946849" y="3088433"/>
                        </a:cubicBezTo>
                        <a:cubicBezTo>
                          <a:pt x="3856653" y="3094653"/>
                          <a:pt x="3766301" y="3098909"/>
                          <a:pt x="3676262" y="3107094"/>
                        </a:cubicBezTo>
                        <a:cubicBezTo>
                          <a:pt x="3640790" y="3110319"/>
                          <a:pt x="3604862" y="3133260"/>
                          <a:pt x="3573625" y="3144416"/>
                        </a:cubicBezTo>
                        <a:cubicBezTo>
                          <a:pt x="3552302" y="3152032"/>
                          <a:pt x="3529792" y="3155917"/>
                          <a:pt x="3508311" y="3163077"/>
                        </a:cubicBezTo>
                        <a:cubicBezTo>
                          <a:pt x="3492421" y="3168374"/>
                          <a:pt x="3477547" y="3176442"/>
                          <a:pt x="3461657" y="3181739"/>
                        </a:cubicBezTo>
                        <a:cubicBezTo>
                          <a:pt x="3440176" y="3188899"/>
                          <a:pt x="3417935" y="3193582"/>
                          <a:pt x="3396343" y="3200400"/>
                        </a:cubicBezTo>
                        <a:cubicBezTo>
                          <a:pt x="3358828" y="3212247"/>
                          <a:pt x="3323182" y="3231254"/>
                          <a:pt x="3284376" y="3237722"/>
                        </a:cubicBezTo>
                        <a:cubicBezTo>
                          <a:pt x="3265715" y="3240832"/>
                          <a:pt x="3246746" y="3242465"/>
                          <a:pt x="3228392" y="3247053"/>
                        </a:cubicBezTo>
                        <a:cubicBezTo>
                          <a:pt x="3123827" y="3273194"/>
                          <a:pt x="3218507" y="3256549"/>
                          <a:pt x="3125755" y="3284375"/>
                        </a:cubicBezTo>
                        <a:cubicBezTo>
                          <a:pt x="3110565" y="3288932"/>
                          <a:pt x="3094653" y="3290596"/>
                          <a:pt x="3079102" y="3293706"/>
                        </a:cubicBezTo>
                        <a:cubicBezTo>
                          <a:pt x="3006445" y="3330035"/>
                          <a:pt x="3079535" y="3297581"/>
                          <a:pt x="2995127" y="3321698"/>
                        </a:cubicBezTo>
                        <a:cubicBezTo>
                          <a:pt x="2841108" y="3365704"/>
                          <a:pt x="2969644" y="3337992"/>
                          <a:pt x="2864498" y="3359020"/>
                        </a:cubicBezTo>
                        <a:cubicBezTo>
                          <a:pt x="2858278" y="3365241"/>
                          <a:pt x="2852875" y="3372404"/>
                          <a:pt x="2845837" y="3377682"/>
                        </a:cubicBezTo>
                        <a:cubicBezTo>
                          <a:pt x="2827895" y="3391139"/>
                          <a:pt x="2789853" y="3415004"/>
                          <a:pt x="2789853" y="3415004"/>
                        </a:cubicBezTo>
                        <a:lnTo>
                          <a:pt x="2752531" y="3470988"/>
                        </a:lnTo>
                        <a:cubicBezTo>
                          <a:pt x="2746311" y="3480319"/>
                          <a:pt x="2737416" y="3488342"/>
                          <a:pt x="2733870" y="3498980"/>
                        </a:cubicBezTo>
                        <a:lnTo>
                          <a:pt x="2715208" y="3554963"/>
                        </a:lnTo>
                        <a:lnTo>
                          <a:pt x="2705878" y="3582955"/>
                        </a:lnTo>
                        <a:cubicBezTo>
                          <a:pt x="2708988" y="3729135"/>
                          <a:pt x="2709364" y="3875398"/>
                          <a:pt x="2715208" y="4021494"/>
                        </a:cubicBezTo>
                        <a:cubicBezTo>
                          <a:pt x="2715601" y="4031322"/>
                          <a:pt x="2720140" y="4040689"/>
                          <a:pt x="2724539" y="4049486"/>
                        </a:cubicBezTo>
                        <a:cubicBezTo>
                          <a:pt x="2732650" y="4065707"/>
                          <a:pt x="2740921" y="4082207"/>
                          <a:pt x="2752531" y="4096139"/>
                        </a:cubicBezTo>
                        <a:cubicBezTo>
                          <a:pt x="2852732" y="4216380"/>
                          <a:pt x="2782408" y="4127257"/>
                          <a:pt x="2845837" y="4180114"/>
                        </a:cubicBezTo>
                        <a:cubicBezTo>
                          <a:pt x="2881934" y="4210195"/>
                          <a:pt x="2866680" y="4210686"/>
                          <a:pt x="2911151" y="4236098"/>
                        </a:cubicBezTo>
                        <a:cubicBezTo>
                          <a:pt x="2919690" y="4240978"/>
                          <a:pt x="2929812" y="4242318"/>
                          <a:pt x="2939143" y="4245428"/>
                        </a:cubicBezTo>
                        <a:cubicBezTo>
                          <a:pt x="2951584" y="4254759"/>
                          <a:pt x="2962964" y="4265704"/>
                          <a:pt x="2976466" y="4273420"/>
                        </a:cubicBezTo>
                        <a:cubicBezTo>
                          <a:pt x="2985005" y="4278300"/>
                          <a:pt x="2995417" y="4278877"/>
                          <a:pt x="3004457" y="4282751"/>
                        </a:cubicBezTo>
                        <a:cubicBezTo>
                          <a:pt x="3017242" y="4288230"/>
                          <a:pt x="3028756" y="4296528"/>
                          <a:pt x="3041780" y="4301412"/>
                        </a:cubicBezTo>
                        <a:cubicBezTo>
                          <a:pt x="3053787" y="4305915"/>
                          <a:pt x="3067095" y="4306240"/>
                          <a:pt x="3079102" y="4310743"/>
                        </a:cubicBezTo>
                        <a:cubicBezTo>
                          <a:pt x="3092126" y="4315627"/>
                          <a:pt x="3103401" y="4324520"/>
                          <a:pt x="3116425" y="4329404"/>
                        </a:cubicBezTo>
                        <a:cubicBezTo>
                          <a:pt x="3128432" y="4333907"/>
                          <a:pt x="3141581" y="4334680"/>
                          <a:pt x="3153747" y="4338735"/>
                        </a:cubicBezTo>
                        <a:cubicBezTo>
                          <a:pt x="3169636" y="4344032"/>
                          <a:pt x="3184357" y="4352583"/>
                          <a:pt x="3200400" y="4357396"/>
                        </a:cubicBezTo>
                        <a:cubicBezTo>
                          <a:pt x="3348442" y="4401807"/>
                          <a:pt x="3108370" y="4314279"/>
                          <a:pt x="3321698" y="4385388"/>
                        </a:cubicBezTo>
                        <a:lnTo>
                          <a:pt x="3405674" y="4413380"/>
                        </a:lnTo>
                        <a:cubicBezTo>
                          <a:pt x="3436834" y="4423767"/>
                          <a:pt x="3435855" y="4424234"/>
                          <a:pt x="3470988" y="4432041"/>
                        </a:cubicBezTo>
                        <a:cubicBezTo>
                          <a:pt x="3486469" y="4435481"/>
                          <a:pt x="3501921" y="4439275"/>
                          <a:pt x="3517641" y="4441371"/>
                        </a:cubicBezTo>
                        <a:cubicBezTo>
                          <a:pt x="3746737" y="4471917"/>
                          <a:pt x="3499859" y="4432894"/>
                          <a:pt x="3676262" y="4460033"/>
                        </a:cubicBezTo>
                        <a:cubicBezTo>
                          <a:pt x="3694960" y="4462910"/>
                          <a:pt x="3713651" y="4465877"/>
                          <a:pt x="3732245" y="4469363"/>
                        </a:cubicBezTo>
                        <a:cubicBezTo>
                          <a:pt x="3763420" y="4475208"/>
                          <a:pt x="3793895" y="4486045"/>
                          <a:pt x="3825551" y="4488024"/>
                        </a:cubicBezTo>
                        <a:lnTo>
                          <a:pt x="3974841" y="4497355"/>
                        </a:lnTo>
                        <a:cubicBezTo>
                          <a:pt x="3987282" y="4500465"/>
                          <a:pt x="3999560" y="4504323"/>
                          <a:pt x="4012164" y="4506686"/>
                        </a:cubicBezTo>
                        <a:cubicBezTo>
                          <a:pt x="4049353" y="4513659"/>
                          <a:pt x="4124131" y="4525347"/>
                          <a:pt x="4124131" y="4525347"/>
                        </a:cubicBezTo>
                        <a:cubicBezTo>
                          <a:pt x="4189445" y="4519127"/>
                          <a:pt x="4256114" y="4521306"/>
                          <a:pt x="4320074" y="4506686"/>
                        </a:cubicBezTo>
                        <a:cubicBezTo>
                          <a:pt x="4366256" y="4496130"/>
                          <a:pt x="4406345" y="4467336"/>
                          <a:pt x="4450702" y="4450702"/>
                        </a:cubicBezTo>
                        <a:cubicBezTo>
                          <a:pt x="4624626" y="4385480"/>
                          <a:pt x="4421249" y="4457784"/>
                          <a:pt x="4609323" y="4404049"/>
                        </a:cubicBezTo>
                        <a:cubicBezTo>
                          <a:pt x="4625428" y="4399448"/>
                          <a:pt x="4639872" y="4389989"/>
                          <a:pt x="4655976" y="4385388"/>
                        </a:cubicBezTo>
                        <a:cubicBezTo>
                          <a:pt x="4705297" y="4371296"/>
                          <a:pt x="4754285" y="4353729"/>
                          <a:pt x="4805266" y="4348065"/>
                        </a:cubicBezTo>
                        <a:lnTo>
                          <a:pt x="4963886" y="4329404"/>
                        </a:lnTo>
                        <a:cubicBezTo>
                          <a:pt x="4989094" y="4324677"/>
                          <a:pt x="5013323" y="4315470"/>
                          <a:pt x="5038531" y="4310743"/>
                        </a:cubicBezTo>
                        <a:cubicBezTo>
                          <a:pt x="5103188" y="4298620"/>
                          <a:pt x="5182430" y="4300286"/>
                          <a:pt x="5243804" y="4282751"/>
                        </a:cubicBezTo>
                        <a:cubicBezTo>
                          <a:pt x="5291118" y="4269233"/>
                          <a:pt x="5335475" y="4255776"/>
                          <a:pt x="5383764" y="4245428"/>
                        </a:cubicBezTo>
                        <a:cubicBezTo>
                          <a:pt x="5402262" y="4241464"/>
                          <a:pt x="5421086" y="4239208"/>
                          <a:pt x="5439747" y="4236098"/>
                        </a:cubicBezTo>
                        <a:cubicBezTo>
                          <a:pt x="5485839" y="4220734"/>
                          <a:pt x="5512929" y="4210804"/>
                          <a:pt x="5561045" y="4198775"/>
                        </a:cubicBezTo>
                        <a:cubicBezTo>
                          <a:pt x="5576430" y="4194929"/>
                          <a:pt x="5592147" y="4192555"/>
                          <a:pt x="5607698" y="4189445"/>
                        </a:cubicBezTo>
                        <a:cubicBezTo>
                          <a:pt x="5712911" y="4147359"/>
                          <a:pt x="5668506" y="4160246"/>
                          <a:pt x="5738327" y="4142792"/>
                        </a:cubicBezTo>
                        <a:cubicBezTo>
                          <a:pt x="5783007" y="4117260"/>
                          <a:pt x="5818650" y="4098879"/>
                          <a:pt x="5859625" y="4068147"/>
                        </a:cubicBezTo>
                        <a:cubicBezTo>
                          <a:pt x="5872066" y="4058816"/>
                          <a:pt x="5885388" y="4050558"/>
                          <a:pt x="5896947" y="4040155"/>
                        </a:cubicBezTo>
                        <a:cubicBezTo>
                          <a:pt x="5916563" y="4022500"/>
                          <a:pt x="5938292" y="4006130"/>
                          <a:pt x="5952931" y="3984171"/>
                        </a:cubicBezTo>
                        <a:cubicBezTo>
                          <a:pt x="5959151" y="3974841"/>
                          <a:pt x="5964587" y="3964936"/>
                          <a:pt x="5971592" y="3956180"/>
                        </a:cubicBezTo>
                        <a:cubicBezTo>
                          <a:pt x="5977087" y="3949311"/>
                          <a:pt x="5985373" y="3944838"/>
                          <a:pt x="5990253" y="3937518"/>
                        </a:cubicBezTo>
                        <a:cubicBezTo>
                          <a:pt x="5997969" y="3925945"/>
                          <a:pt x="6000830" y="3911514"/>
                          <a:pt x="6008915" y="3900196"/>
                        </a:cubicBezTo>
                        <a:cubicBezTo>
                          <a:pt x="6016585" y="3889459"/>
                          <a:pt x="6029822" y="3883336"/>
                          <a:pt x="6036906" y="3872204"/>
                        </a:cubicBezTo>
                        <a:cubicBezTo>
                          <a:pt x="6051841" y="3848734"/>
                          <a:pt x="6061788" y="3822441"/>
                          <a:pt x="6074229" y="3797559"/>
                        </a:cubicBezTo>
                        <a:cubicBezTo>
                          <a:pt x="6080449" y="3785118"/>
                          <a:pt x="6085175" y="3771810"/>
                          <a:pt x="6092890" y="3760237"/>
                        </a:cubicBezTo>
                        <a:cubicBezTo>
                          <a:pt x="6099110" y="3750906"/>
                          <a:pt x="6106536" y="3742275"/>
                          <a:pt x="6111551" y="3732245"/>
                        </a:cubicBezTo>
                        <a:cubicBezTo>
                          <a:pt x="6115950" y="3723448"/>
                          <a:pt x="6116002" y="3712792"/>
                          <a:pt x="6120882" y="3704253"/>
                        </a:cubicBezTo>
                        <a:cubicBezTo>
                          <a:pt x="6128598" y="3690751"/>
                          <a:pt x="6139543" y="3679372"/>
                          <a:pt x="6148874" y="3666931"/>
                        </a:cubicBezTo>
                        <a:cubicBezTo>
                          <a:pt x="6182897" y="3564856"/>
                          <a:pt x="6128637" y="3719462"/>
                          <a:pt x="6176866" y="3610947"/>
                        </a:cubicBezTo>
                        <a:cubicBezTo>
                          <a:pt x="6184855" y="3592972"/>
                          <a:pt x="6190756" y="3574046"/>
                          <a:pt x="6195527" y="3554963"/>
                        </a:cubicBezTo>
                        <a:cubicBezTo>
                          <a:pt x="6218034" y="3464933"/>
                          <a:pt x="6209158" y="3505467"/>
                          <a:pt x="6223519" y="3433665"/>
                        </a:cubicBezTo>
                        <a:cubicBezTo>
                          <a:pt x="6226629" y="3383902"/>
                          <a:pt x="6227629" y="3333961"/>
                          <a:pt x="6232849" y="3284375"/>
                        </a:cubicBezTo>
                        <a:cubicBezTo>
                          <a:pt x="6236557" y="3249145"/>
                          <a:pt x="6265721" y="3232556"/>
                          <a:pt x="6279502" y="3200400"/>
                        </a:cubicBezTo>
                        <a:cubicBezTo>
                          <a:pt x="6291617" y="3172131"/>
                          <a:pt x="6309442" y="3127011"/>
                          <a:pt x="6326155" y="3097763"/>
                        </a:cubicBezTo>
                        <a:cubicBezTo>
                          <a:pt x="6331719" y="3088026"/>
                          <a:pt x="6338596" y="3079102"/>
                          <a:pt x="6344817" y="3069771"/>
                        </a:cubicBezTo>
                        <a:cubicBezTo>
                          <a:pt x="6362017" y="3000968"/>
                          <a:pt x="6343535" y="3063429"/>
                          <a:pt x="6372808" y="2995126"/>
                        </a:cubicBezTo>
                        <a:cubicBezTo>
                          <a:pt x="6395985" y="2941047"/>
                          <a:pt x="6364940" y="2992934"/>
                          <a:pt x="6400800" y="2939143"/>
                        </a:cubicBezTo>
                        <a:cubicBezTo>
                          <a:pt x="6403910" y="2926702"/>
                          <a:pt x="6406608" y="2914150"/>
                          <a:pt x="6410131" y="2901820"/>
                        </a:cubicBezTo>
                        <a:cubicBezTo>
                          <a:pt x="6412833" y="2892363"/>
                          <a:pt x="6416874" y="2883317"/>
                          <a:pt x="6419462" y="2873828"/>
                        </a:cubicBezTo>
                        <a:cubicBezTo>
                          <a:pt x="6426210" y="2849085"/>
                          <a:pt x="6426654" y="2822124"/>
                          <a:pt x="6438123" y="2799184"/>
                        </a:cubicBezTo>
                        <a:cubicBezTo>
                          <a:pt x="6462519" y="2750391"/>
                          <a:pt x="6453410" y="2775355"/>
                          <a:pt x="6466115" y="2724539"/>
                        </a:cubicBezTo>
                        <a:cubicBezTo>
                          <a:pt x="6469225" y="2699657"/>
                          <a:pt x="6470959" y="2674565"/>
                          <a:pt x="6475445" y="2649894"/>
                        </a:cubicBezTo>
                        <a:cubicBezTo>
                          <a:pt x="6477204" y="2640217"/>
                          <a:pt x="6482074" y="2631359"/>
                          <a:pt x="6484776" y="2621902"/>
                        </a:cubicBezTo>
                        <a:cubicBezTo>
                          <a:pt x="6488299" y="2609572"/>
                          <a:pt x="6490583" y="2596910"/>
                          <a:pt x="6494106" y="2584580"/>
                        </a:cubicBezTo>
                        <a:cubicBezTo>
                          <a:pt x="6504100" y="2549602"/>
                          <a:pt x="6505475" y="2559376"/>
                          <a:pt x="6512768" y="2519265"/>
                        </a:cubicBezTo>
                        <a:cubicBezTo>
                          <a:pt x="6531494" y="2416269"/>
                          <a:pt x="6512737" y="2488360"/>
                          <a:pt x="6531429" y="2369975"/>
                        </a:cubicBezTo>
                        <a:cubicBezTo>
                          <a:pt x="6536376" y="2338645"/>
                          <a:pt x="6543870" y="2307771"/>
                          <a:pt x="6550090" y="2276669"/>
                        </a:cubicBezTo>
                        <a:cubicBezTo>
                          <a:pt x="6553200" y="2261118"/>
                          <a:pt x="6552329" y="2244201"/>
                          <a:pt x="6559421" y="2230016"/>
                        </a:cubicBezTo>
                        <a:lnTo>
                          <a:pt x="6587413" y="2174033"/>
                        </a:lnTo>
                        <a:cubicBezTo>
                          <a:pt x="6592427" y="2143949"/>
                          <a:pt x="6609011" y="2040725"/>
                          <a:pt x="6615404" y="2024743"/>
                        </a:cubicBezTo>
                        <a:lnTo>
                          <a:pt x="6634066" y="1978090"/>
                        </a:lnTo>
                        <a:cubicBezTo>
                          <a:pt x="6640286" y="1946988"/>
                          <a:pt x="6647513" y="1916070"/>
                          <a:pt x="6652727" y="1884784"/>
                        </a:cubicBezTo>
                        <a:cubicBezTo>
                          <a:pt x="6658947" y="1847461"/>
                          <a:pt x="6663967" y="1809919"/>
                          <a:pt x="6671388" y="1772816"/>
                        </a:cubicBezTo>
                        <a:cubicBezTo>
                          <a:pt x="6694435" y="1657586"/>
                          <a:pt x="6666176" y="1801483"/>
                          <a:pt x="6690049" y="1670180"/>
                        </a:cubicBezTo>
                        <a:cubicBezTo>
                          <a:pt x="6696923" y="1632371"/>
                          <a:pt x="6704129" y="1606490"/>
                          <a:pt x="6708711" y="1567543"/>
                        </a:cubicBezTo>
                        <a:cubicBezTo>
                          <a:pt x="6730798" y="1379801"/>
                          <a:pt x="6706311" y="1535284"/>
                          <a:pt x="6727372" y="1408922"/>
                        </a:cubicBezTo>
                        <a:cubicBezTo>
                          <a:pt x="6746685" y="1099888"/>
                          <a:pt x="6742157" y="1235948"/>
                          <a:pt x="6727372" y="718457"/>
                        </a:cubicBezTo>
                        <a:cubicBezTo>
                          <a:pt x="6726302" y="681021"/>
                          <a:pt x="6722334" y="643695"/>
                          <a:pt x="6718041" y="606490"/>
                        </a:cubicBezTo>
                        <a:cubicBezTo>
                          <a:pt x="6703886" y="483815"/>
                          <a:pt x="6711971" y="513633"/>
                          <a:pt x="6690049" y="447869"/>
                        </a:cubicBezTo>
                        <a:cubicBezTo>
                          <a:pt x="6678869" y="369607"/>
                          <a:pt x="6663999" y="296009"/>
                          <a:pt x="6690049" y="214604"/>
                        </a:cubicBezTo>
                        <a:cubicBezTo>
                          <a:pt x="6699433" y="185279"/>
                          <a:pt x="6733592" y="171062"/>
                          <a:pt x="6755364" y="149290"/>
                        </a:cubicBezTo>
                        <a:cubicBezTo>
                          <a:pt x="6780981" y="123673"/>
                          <a:pt x="6765677" y="133410"/>
                          <a:pt x="6802017" y="121298"/>
                        </a:cubicBezTo>
                        <a:cubicBezTo>
                          <a:pt x="6904442" y="53013"/>
                          <a:pt x="6815788" y="103050"/>
                          <a:pt x="6895323" y="74645"/>
                        </a:cubicBezTo>
                        <a:cubicBezTo>
                          <a:pt x="6961771" y="50914"/>
                          <a:pt x="7011803" y="22082"/>
                          <a:pt x="7081935" y="9331"/>
                        </a:cubicBezTo>
                        <a:cubicBezTo>
                          <a:pt x="7118783" y="2631"/>
                          <a:pt x="7156580" y="3110"/>
                          <a:pt x="7193902" y="0"/>
                        </a:cubicBezTo>
                        <a:cubicBezTo>
                          <a:pt x="7308980" y="3110"/>
                          <a:pt x="7424146" y="3855"/>
                          <a:pt x="7539135" y="9331"/>
                        </a:cubicBezTo>
                        <a:cubicBezTo>
                          <a:pt x="7571482" y="10871"/>
                          <a:pt x="7603517" y="24467"/>
                          <a:pt x="7632441" y="37322"/>
                        </a:cubicBezTo>
                        <a:cubicBezTo>
                          <a:pt x="7645152" y="42971"/>
                          <a:pt x="7656568" y="51585"/>
                          <a:pt x="7669764" y="55984"/>
                        </a:cubicBezTo>
                        <a:cubicBezTo>
                          <a:pt x="7684809" y="60999"/>
                          <a:pt x="7700866" y="62204"/>
                          <a:pt x="7716417" y="65314"/>
                        </a:cubicBezTo>
                        <a:cubicBezTo>
                          <a:pt x="7728858" y="71534"/>
                          <a:pt x="7740716" y="79091"/>
                          <a:pt x="7753739" y="83975"/>
                        </a:cubicBezTo>
                        <a:cubicBezTo>
                          <a:pt x="7776010" y="92327"/>
                          <a:pt x="7827694" y="99412"/>
                          <a:pt x="7847045" y="102637"/>
                        </a:cubicBezTo>
                        <a:cubicBezTo>
                          <a:pt x="7862596" y="108857"/>
                          <a:pt x="7877957" y="115574"/>
                          <a:pt x="7893698" y="121298"/>
                        </a:cubicBezTo>
                        <a:cubicBezTo>
                          <a:pt x="7912184" y="128020"/>
                          <a:pt x="7931524" y="132393"/>
                          <a:pt x="7949682" y="139959"/>
                        </a:cubicBezTo>
                        <a:cubicBezTo>
                          <a:pt x="7968941" y="147984"/>
                          <a:pt x="7986551" y="159588"/>
                          <a:pt x="8005666" y="167951"/>
                        </a:cubicBezTo>
                        <a:cubicBezTo>
                          <a:pt x="8036355" y="181377"/>
                          <a:pt x="8067870" y="192832"/>
                          <a:pt x="8098972" y="205273"/>
                        </a:cubicBezTo>
                        <a:cubicBezTo>
                          <a:pt x="8108303" y="214604"/>
                          <a:pt x="8116408" y="225348"/>
                          <a:pt x="8126964" y="233265"/>
                        </a:cubicBezTo>
                        <a:cubicBezTo>
                          <a:pt x="8141472" y="244146"/>
                          <a:pt x="8158317" y="251520"/>
                          <a:pt x="8173617" y="261257"/>
                        </a:cubicBezTo>
                        <a:cubicBezTo>
                          <a:pt x="8192538" y="273298"/>
                          <a:pt x="8211226" y="285718"/>
                          <a:pt x="8229600" y="298580"/>
                        </a:cubicBezTo>
                        <a:cubicBezTo>
                          <a:pt x="8322882" y="363877"/>
                          <a:pt x="8228253" y="297457"/>
                          <a:pt x="8285584" y="345233"/>
                        </a:cubicBezTo>
                        <a:cubicBezTo>
                          <a:pt x="8297530" y="355188"/>
                          <a:pt x="8311099" y="363104"/>
                          <a:pt x="8322906" y="373224"/>
                        </a:cubicBezTo>
                        <a:cubicBezTo>
                          <a:pt x="8332925" y="381812"/>
                          <a:pt x="8339708" y="394222"/>
                          <a:pt x="8350898" y="401216"/>
                        </a:cubicBezTo>
                        <a:cubicBezTo>
                          <a:pt x="8365101" y="410093"/>
                          <a:pt x="8382910" y="411743"/>
                          <a:pt x="8397551" y="419877"/>
                        </a:cubicBezTo>
                        <a:cubicBezTo>
                          <a:pt x="8411145" y="427429"/>
                          <a:pt x="8420965" y="440914"/>
                          <a:pt x="8434874" y="447869"/>
                        </a:cubicBezTo>
                        <a:cubicBezTo>
                          <a:pt x="8452468" y="456666"/>
                          <a:pt x="8474490" y="455620"/>
                          <a:pt x="8490857" y="466531"/>
                        </a:cubicBezTo>
                        <a:cubicBezTo>
                          <a:pt x="8555025" y="509309"/>
                          <a:pt x="8525564" y="496760"/>
                          <a:pt x="8574833" y="513184"/>
                        </a:cubicBezTo>
                        <a:cubicBezTo>
                          <a:pt x="8687202" y="625549"/>
                          <a:pt x="8526876" y="468888"/>
                          <a:pt x="8630817" y="559837"/>
                        </a:cubicBezTo>
                        <a:cubicBezTo>
                          <a:pt x="8740630" y="655924"/>
                          <a:pt x="8637109" y="567028"/>
                          <a:pt x="8696131" y="634482"/>
                        </a:cubicBezTo>
                        <a:cubicBezTo>
                          <a:pt x="8710613" y="651033"/>
                          <a:pt x="8730585" y="662836"/>
                          <a:pt x="8742784" y="681135"/>
                        </a:cubicBezTo>
                        <a:cubicBezTo>
                          <a:pt x="8749004" y="690465"/>
                          <a:pt x="8754814" y="700083"/>
                          <a:pt x="8761445" y="709126"/>
                        </a:cubicBezTo>
                        <a:cubicBezTo>
                          <a:pt x="8789034" y="746747"/>
                          <a:pt x="8820374" y="781734"/>
                          <a:pt x="8845421" y="821094"/>
                        </a:cubicBezTo>
                        <a:cubicBezTo>
                          <a:pt x="8867192" y="855306"/>
                          <a:pt x="8892599" y="887460"/>
                          <a:pt x="8910735" y="923731"/>
                        </a:cubicBezTo>
                        <a:cubicBezTo>
                          <a:pt x="8920066" y="942392"/>
                          <a:pt x="8928149" y="961731"/>
                          <a:pt x="8938727" y="979714"/>
                        </a:cubicBezTo>
                        <a:cubicBezTo>
                          <a:pt x="8966402" y="1026761"/>
                          <a:pt x="9011034" y="1083737"/>
                          <a:pt x="9032033" y="1138335"/>
                        </a:cubicBezTo>
                        <a:cubicBezTo>
                          <a:pt x="9040161" y="1159468"/>
                          <a:pt x="9042566" y="1182516"/>
                          <a:pt x="9050694" y="1203649"/>
                        </a:cubicBezTo>
                        <a:cubicBezTo>
                          <a:pt x="9058184" y="1223122"/>
                          <a:pt x="9071124" y="1240188"/>
                          <a:pt x="9078686" y="1259633"/>
                        </a:cubicBezTo>
                        <a:cubicBezTo>
                          <a:pt x="9092945" y="1296299"/>
                          <a:pt x="9103567" y="1334278"/>
                          <a:pt x="9116008" y="1371600"/>
                        </a:cubicBezTo>
                        <a:cubicBezTo>
                          <a:pt x="9122229" y="1390261"/>
                          <a:pt x="9130812" y="1408295"/>
                          <a:pt x="9134670" y="1427584"/>
                        </a:cubicBezTo>
                        <a:cubicBezTo>
                          <a:pt x="9140890" y="1458686"/>
                          <a:pt x="9145638" y="1490119"/>
                          <a:pt x="9153331" y="1520890"/>
                        </a:cubicBezTo>
                        <a:cubicBezTo>
                          <a:pt x="9159551" y="1545772"/>
                          <a:pt x="9166962" y="1570386"/>
                          <a:pt x="9171992" y="1595535"/>
                        </a:cubicBezTo>
                        <a:cubicBezTo>
                          <a:pt x="9175102" y="1611086"/>
                          <a:pt x="9177757" y="1626735"/>
                          <a:pt x="9181323" y="1642188"/>
                        </a:cubicBezTo>
                        <a:cubicBezTo>
                          <a:pt x="9187090" y="1667179"/>
                          <a:pt x="9199984" y="1716833"/>
                          <a:pt x="9199984" y="1716833"/>
                        </a:cubicBezTo>
                        <a:cubicBezTo>
                          <a:pt x="9206204" y="1785257"/>
                          <a:pt x="9207349" y="1854334"/>
                          <a:pt x="9218645" y="1922106"/>
                        </a:cubicBezTo>
                        <a:cubicBezTo>
                          <a:pt x="9221755" y="1940767"/>
                          <a:pt x="9224592" y="1959476"/>
                          <a:pt x="9227976" y="1978090"/>
                        </a:cubicBezTo>
                        <a:cubicBezTo>
                          <a:pt x="9230813" y="1993693"/>
                          <a:pt x="9235416" y="2008997"/>
                          <a:pt x="9237306" y="2024743"/>
                        </a:cubicBezTo>
                        <a:cubicBezTo>
                          <a:pt x="9243067" y="2072755"/>
                          <a:pt x="9252436" y="2205927"/>
                          <a:pt x="9265298" y="2276669"/>
                        </a:cubicBezTo>
                        <a:cubicBezTo>
                          <a:pt x="9272591" y="2316780"/>
                          <a:pt x="9273966" y="2307006"/>
                          <a:pt x="9283960" y="2341984"/>
                        </a:cubicBezTo>
                        <a:cubicBezTo>
                          <a:pt x="9287483" y="2354314"/>
                          <a:pt x="9290775" y="2366732"/>
                          <a:pt x="9293290" y="2379306"/>
                        </a:cubicBezTo>
                        <a:cubicBezTo>
                          <a:pt x="9297000" y="2397857"/>
                          <a:pt x="9298911" y="2416739"/>
                          <a:pt x="9302621" y="2435290"/>
                        </a:cubicBezTo>
                        <a:cubicBezTo>
                          <a:pt x="9305136" y="2447864"/>
                          <a:pt x="9309436" y="2460038"/>
                          <a:pt x="9311951" y="2472612"/>
                        </a:cubicBezTo>
                        <a:cubicBezTo>
                          <a:pt x="9315661" y="2491163"/>
                          <a:pt x="9317572" y="2510045"/>
                          <a:pt x="9321282" y="2528596"/>
                        </a:cubicBezTo>
                        <a:cubicBezTo>
                          <a:pt x="9323797" y="2541171"/>
                          <a:pt x="9327831" y="2553400"/>
                          <a:pt x="9330613" y="2565918"/>
                        </a:cubicBezTo>
                        <a:cubicBezTo>
                          <a:pt x="9334053" y="2581399"/>
                          <a:pt x="9336833" y="2597020"/>
                          <a:pt x="9339943" y="2612571"/>
                        </a:cubicBezTo>
                        <a:cubicBezTo>
                          <a:pt x="9336833" y="2680996"/>
                          <a:pt x="9335866" y="2749551"/>
                          <a:pt x="9330613" y="2817845"/>
                        </a:cubicBezTo>
                        <a:cubicBezTo>
                          <a:pt x="9328144" y="2849946"/>
                          <a:pt x="9311777" y="2871302"/>
                          <a:pt x="9302621" y="2901820"/>
                        </a:cubicBezTo>
                        <a:cubicBezTo>
                          <a:pt x="9298064" y="2917010"/>
                          <a:pt x="9298305" y="2933428"/>
                          <a:pt x="9293290" y="2948473"/>
                        </a:cubicBezTo>
                        <a:cubicBezTo>
                          <a:pt x="9246284" y="3089491"/>
                          <a:pt x="9304907" y="2866057"/>
                          <a:pt x="9255968" y="3032449"/>
                        </a:cubicBezTo>
                        <a:cubicBezTo>
                          <a:pt x="9245113" y="3069357"/>
                          <a:pt x="9239641" y="3107756"/>
                          <a:pt x="9227976" y="3144416"/>
                        </a:cubicBezTo>
                        <a:cubicBezTo>
                          <a:pt x="9217819" y="3176337"/>
                          <a:pt x="9201920" y="3206176"/>
                          <a:pt x="9190653" y="3237722"/>
                        </a:cubicBezTo>
                        <a:cubicBezTo>
                          <a:pt x="9186340" y="3249799"/>
                          <a:pt x="9185636" y="3262968"/>
                          <a:pt x="9181323" y="3275045"/>
                        </a:cubicBezTo>
                        <a:cubicBezTo>
                          <a:pt x="9170056" y="3306591"/>
                          <a:pt x="9156754" y="3337376"/>
                          <a:pt x="9144000" y="3368351"/>
                        </a:cubicBezTo>
                        <a:cubicBezTo>
                          <a:pt x="9134981" y="3390253"/>
                          <a:pt x="9123498" y="3411194"/>
                          <a:pt x="9116008" y="3433665"/>
                        </a:cubicBezTo>
                        <a:cubicBezTo>
                          <a:pt x="9112898" y="3442996"/>
                          <a:pt x="9110461" y="3452578"/>
                          <a:pt x="9106678" y="3461657"/>
                        </a:cubicBezTo>
                        <a:cubicBezTo>
                          <a:pt x="9094896" y="3489933"/>
                          <a:pt x="9081018" y="3517308"/>
                          <a:pt x="9069355" y="3545633"/>
                        </a:cubicBezTo>
                        <a:cubicBezTo>
                          <a:pt x="9059237" y="3570205"/>
                          <a:pt x="9049767" y="3595067"/>
                          <a:pt x="9041364" y="3620277"/>
                        </a:cubicBezTo>
                        <a:cubicBezTo>
                          <a:pt x="9037309" y="3632443"/>
                          <a:pt x="9036796" y="3645693"/>
                          <a:pt x="9032033" y="3657600"/>
                        </a:cubicBezTo>
                        <a:cubicBezTo>
                          <a:pt x="9002276" y="3731992"/>
                          <a:pt x="9013868" y="3691721"/>
                          <a:pt x="8985380" y="3741575"/>
                        </a:cubicBezTo>
                        <a:cubicBezTo>
                          <a:pt x="8907722" y="3877477"/>
                          <a:pt x="9009724" y="3702217"/>
                          <a:pt x="8957388" y="3806890"/>
                        </a:cubicBezTo>
                        <a:cubicBezTo>
                          <a:pt x="8946902" y="3827862"/>
                          <a:pt x="8928425" y="3848131"/>
                          <a:pt x="8910735" y="3862873"/>
                        </a:cubicBezTo>
                        <a:cubicBezTo>
                          <a:pt x="8902120" y="3870052"/>
                          <a:pt x="8892480" y="3875971"/>
                          <a:pt x="8882743" y="3881535"/>
                        </a:cubicBezTo>
                        <a:cubicBezTo>
                          <a:pt x="8857859" y="3895755"/>
                          <a:pt x="8843601" y="3902048"/>
                          <a:pt x="8817429" y="3909526"/>
                        </a:cubicBezTo>
                        <a:cubicBezTo>
                          <a:pt x="8805098" y="3913049"/>
                          <a:pt x="8792113" y="3914354"/>
                          <a:pt x="8780106" y="3918857"/>
                        </a:cubicBezTo>
                        <a:cubicBezTo>
                          <a:pt x="8742248" y="3933054"/>
                          <a:pt x="8706497" y="3952724"/>
                          <a:pt x="8668139" y="3965510"/>
                        </a:cubicBezTo>
                        <a:cubicBezTo>
                          <a:pt x="8649478" y="3971730"/>
                          <a:pt x="8630235" y="3976422"/>
                          <a:pt x="8612155" y="3984171"/>
                        </a:cubicBezTo>
                        <a:cubicBezTo>
                          <a:pt x="8564835" y="4004451"/>
                          <a:pt x="8522142" y="4037000"/>
                          <a:pt x="8472196" y="4049486"/>
                        </a:cubicBezTo>
                        <a:cubicBezTo>
                          <a:pt x="8459755" y="4052596"/>
                          <a:pt x="8446939" y="4054472"/>
                          <a:pt x="8434874" y="4058816"/>
                        </a:cubicBezTo>
                        <a:cubicBezTo>
                          <a:pt x="8369112" y="4082490"/>
                          <a:pt x="8305237" y="4111358"/>
                          <a:pt x="8238931" y="4133461"/>
                        </a:cubicBezTo>
                        <a:cubicBezTo>
                          <a:pt x="8229600" y="4136571"/>
                          <a:pt x="8220182" y="4139431"/>
                          <a:pt x="8210939" y="4142792"/>
                        </a:cubicBezTo>
                        <a:cubicBezTo>
                          <a:pt x="8185965" y="4151873"/>
                          <a:pt x="8161658" y="4162858"/>
                          <a:pt x="8136294" y="4170784"/>
                        </a:cubicBezTo>
                        <a:cubicBezTo>
                          <a:pt x="8111814" y="4178434"/>
                          <a:pt x="8085980" y="4181335"/>
                          <a:pt x="8061649" y="4189445"/>
                        </a:cubicBezTo>
                        <a:cubicBezTo>
                          <a:pt x="8020552" y="4203144"/>
                          <a:pt x="7981610" y="4222895"/>
                          <a:pt x="7940351" y="4236098"/>
                        </a:cubicBezTo>
                        <a:cubicBezTo>
                          <a:pt x="7903710" y="4247823"/>
                          <a:pt x="7865706" y="4254759"/>
                          <a:pt x="7828384" y="4264090"/>
                        </a:cubicBezTo>
                        <a:cubicBezTo>
                          <a:pt x="7803502" y="4270310"/>
                          <a:pt x="7778070" y="4274641"/>
                          <a:pt x="7753739" y="4282751"/>
                        </a:cubicBezTo>
                        <a:cubicBezTo>
                          <a:pt x="7735078" y="4288971"/>
                          <a:pt x="7716922" y="4296989"/>
                          <a:pt x="7697755" y="4301412"/>
                        </a:cubicBezTo>
                        <a:cubicBezTo>
                          <a:pt x="7676326" y="4306357"/>
                          <a:pt x="7654178" y="4307399"/>
                          <a:pt x="7632441" y="4310743"/>
                        </a:cubicBezTo>
                        <a:cubicBezTo>
                          <a:pt x="7613742" y="4313620"/>
                          <a:pt x="7595275" y="4318126"/>
                          <a:pt x="7576457" y="4320073"/>
                        </a:cubicBezTo>
                        <a:cubicBezTo>
                          <a:pt x="7505034" y="4327462"/>
                          <a:pt x="7433103" y="4329829"/>
                          <a:pt x="7361853" y="4338735"/>
                        </a:cubicBezTo>
                        <a:lnTo>
                          <a:pt x="7287208" y="4348065"/>
                        </a:lnTo>
                        <a:cubicBezTo>
                          <a:pt x="7259237" y="4351356"/>
                          <a:pt x="7231114" y="4353413"/>
                          <a:pt x="7203233" y="4357396"/>
                        </a:cubicBezTo>
                        <a:cubicBezTo>
                          <a:pt x="7187533" y="4359639"/>
                          <a:pt x="7172061" y="4363286"/>
                          <a:pt x="7156580" y="4366726"/>
                        </a:cubicBezTo>
                        <a:cubicBezTo>
                          <a:pt x="7144061" y="4369508"/>
                          <a:pt x="7131952" y="4374243"/>
                          <a:pt x="7119257" y="4376057"/>
                        </a:cubicBezTo>
                        <a:cubicBezTo>
                          <a:pt x="7088314" y="4380478"/>
                          <a:pt x="7057053" y="4382278"/>
                          <a:pt x="7025951" y="4385388"/>
                        </a:cubicBezTo>
                        <a:cubicBezTo>
                          <a:pt x="6724498" y="4460751"/>
                          <a:pt x="6996189" y="4399909"/>
                          <a:pt x="6792686" y="4432041"/>
                        </a:cubicBezTo>
                        <a:cubicBezTo>
                          <a:pt x="6761356" y="4436988"/>
                          <a:pt x="6730807" y="4446416"/>
                          <a:pt x="6699380" y="4450702"/>
                        </a:cubicBezTo>
                        <a:cubicBezTo>
                          <a:pt x="6662272" y="4455762"/>
                          <a:pt x="6624576" y="4455388"/>
                          <a:pt x="6587413" y="4460033"/>
                        </a:cubicBezTo>
                        <a:cubicBezTo>
                          <a:pt x="6500122" y="4470944"/>
                          <a:pt x="6413902" y="4491087"/>
                          <a:pt x="6326155" y="4497355"/>
                        </a:cubicBezTo>
                        <a:cubicBezTo>
                          <a:pt x="6282612" y="4500465"/>
                          <a:pt x="6238932" y="4502035"/>
                          <a:pt x="6195527" y="4506686"/>
                        </a:cubicBezTo>
                        <a:cubicBezTo>
                          <a:pt x="6151792" y="4511372"/>
                          <a:pt x="6108691" y="4521242"/>
                          <a:pt x="6064898" y="4525347"/>
                        </a:cubicBezTo>
                        <a:cubicBezTo>
                          <a:pt x="6009073" y="4530580"/>
                          <a:pt x="5952874" y="4530682"/>
                          <a:pt x="5896947" y="4534677"/>
                        </a:cubicBezTo>
                        <a:cubicBezTo>
                          <a:pt x="5865769" y="4536904"/>
                          <a:pt x="5834819" y="4541781"/>
                          <a:pt x="5803641" y="4544008"/>
                        </a:cubicBezTo>
                        <a:cubicBezTo>
                          <a:pt x="5747714" y="4548003"/>
                          <a:pt x="5691674" y="4550229"/>
                          <a:pt x="5635690" y="4553339"/>
                        </a:cubicBezTo>
                        <a:cubicBezTo>
                          <a:pt x="5542841" y="4566602"/>
                          <a:pt x="5542846" y="4568365"/>
                          <a:pt x="5421086" y="4572000"/>
                        </a:cubicBezTo>
                        <a:cubicBezTo>
                          <a:pt x="5262506" y="4576734"/>
                          <a:pt x="5103845" y="4578221"/>
                          <a:pt x="4945225" y="4581331"/>
                        </a:cubicBezTo>
                        <a:cubicBezTo>
                          <a:pt x="4493787" y="4622368"/>
                          <a:pt x="5127912" y="4567517"/>
                          <a:pt x="3872204" y="4599992"/>
                        </a:cubicBezTo>
                        <a:cubicBezTo>
                          <a:pt x="3834380" y="4600970"/>
                          <a:pt x="3797559" y="4612433"/>
                          <a:pt x="3760237" y="4618653"/>
                        </a:cubicBezTo>
                        <a:cubicBezTo>
                          <a:pt x="3675963" y="4652362"/>
                          <a:pt x="3752759" y="4625499"/>
                          <a:pt x="3657600" y="4646645"/>
                        </a:cubicBezTo>
                        <a:cubicBezTo>
                          <a:pt x="3647999" y="4648779"/>
                          <a:pt x="3639150" y="4653590"/>
                          <a:pt x="3629608" y="4655975"/>
                        </a:cubicBezTo>
                        <a:cubicBezTo>
                          <a:pt x="3614223" y="4659821"/>
                          <a:pt x="3598506" y="4662196"/>
                          <a:pt x="3582955" y="4665306"/>
                        </a:cubicBezTo>
                        <a:cubicBezTo>
                          <a:pt x="3397478" y="4634392"/>
                          <a:pt x="3658420" y="4675257"/>
                          <a:pt x="3191070" y="4646645"/>
                        </a:cubicBezTo>
                        <a:cubicBezTo>
                          <a:pt x="3072601" y="4639392"/>
                          <a:pt x="3056427" y="4618971"/>
                          <a:pt x="2939143" y="4590661"/>
                        </a:cubicBezTo>
                        <a:cubicBezTo>
                          <a:pt x="2892894" y="4579497"/>
                          <a:pt x="2845516" y="4573480"/>
                          <a:pt x="2799184" y="4562669"/>
                        </a:cubicBezTo>
                        <a:cubicBezTo>
                          <a:pt x="2752164" y="4551698"/>
                          <a:pt x="2706160" y="4536676"/>
                          <a:pt x="2659225" y="4525347"/>
                        </a:cubicBezTo>
                        <a:cubicBezTo>
                          <a:pt x="2615937" y="4514898"/>
                          <a:pt x="2571558" y="4509072"/>
                          <a:pt x="2528596" y="4497355"/>
                        </a:cubicBezTo>
                        <a:cubicBezTo>
                          <a:pt x="2468809" y="4481049"/>
                          <a:pt x="2411102" y="4457676"/>
                          <a:pt x="2351315" y="4441371"/>
                        </a:cubicBezTo>
                        <a:cubicBezTo>
                          <a:pt x="2317103" y="4432041"/>
                          <a:pt x="2282149" y="4425095"/>
                          <a:pt x="2248678" y="4413380"/>
                        </a:cubicBezTo>
                        <a:cubicBezTo>
                          <a:pt x="2219766" y="4403261"/>
                          <a:pt x="2192419" y="4389100"/>
                          <a:pt x="2164702" y="4376057"/>
                        </a:cubicBezTo>
                        <a:cubicBezTo>
                          <a:pt x="2099282" y="4345271"/>
                          <a:pt x="2025538" y="4305927"/>
                          <a:pt x="1968760" y="4264090"/>
                        </a:cubicBezTo>
                        <a:cubicBezTo>
                          <a:pt x="1947514" y="4248435"/>
                          <a:pt x="1932168" y="4226007"/>
                          <a:pt x="1912776" y="4208106"/>
                        </a:cubicBezTo>
                        <a:cubicBezTo>
                          <a:pt x="1891706" y="4188656"/>
                          <a:pt x="1869233" y="4170783"/>
                          <a:pt x="1847462" y="4152122"/>
                        </a:cubicBezTo>
                        <a:cubicBezTo>
                          <a:pt x="1841241" y="4139681"/>
                          <a:pt x="1836356" y="4126478"/>
                          <a:pt x="1828800" y="4114800"/>
                        </a:cubicBezTo>
                        <a:cubicBezTo>
                          <a:pt x="1802085" y="4073513"/>
                          <a:pt x="1772685" y="4034026"/>
                          <a:pt x="1744825" y="3993502"/>
                        </a:cubicBezTo>
                        <a:cubicBezTo>
                          <a:pt x="1738472" y="3984261"/>
                          <a:pt x="1730329" y="3975922"/>
                          <a:pt x="1726164" y="3965510"/>
                        </a:cubicBezTo>
                        <a:cubicBezTo>
                          <a:pt x="1719943" y="3949959"/>
                          <a:pt x="1715522" y="3933561"/>
                          <a:pt x="1707502" y="3918857"/>
                        </a:cubicBezTo>
                        <a:cubicBezTo>
                          <a:pt x="1696762" y="3899168"/>
                          <a:pt x="1682621" y="3881534"/>
                          <a:pt x="1670180" y="3862873"/>
                        </a:cubicBezTo>
                        <a:cubicBezTo>
                          <a:pt x="1663960" y="3853543"/>
                          <a:pt x="1660849" y="3841102"/>
                          <a:pt x="1651519" y="3834882"/>
                        </a:cubicBezTo>
                        <a:cubicBezTo>
                          <a:pt x="1632858" y="3822441"/>
                          <a:pt x="1611394" y="3813418"/>
                          <a:pt x="1595535" y="3797559"/>
                        </a:cubicBezTo>
                        <a:cubicBezTo>
                          <a:pt x="1453267" y="3655291"/>
                          <a:pt x="1594803" y="3789508"/>
                          <a:pt x="1511560" y="3722914"/>
                        </a:cubicBezTo>
                        <a:cubicBezTo>
                          <a:pt x="1474966" y="3693639"/>
                          <a:pt x="1513516" y="3711126"/>
                          <a:pt x="1464906" y="3694922"/>
                        </a:cubicBezTo>
                        <a:cubicBezTo>
                          <a:pt x="1438477" y="3615632"/>
                          <a:pt x="1475336" y="3712306"/>
                          <a:pt x="1436915" y="3648269"/>
                        </a:cubicBezTo>
                        <a:cubicBezTo>
                          <a:pt x="1431855" y="3639835"/>
                          <a:pt x="1433728" y="3627957"/>
                          <a:pt x="1427584" y="3620277"/>
                        </a:cubicBezTo>
                        <a:cubicBezTo>
                          <a:pt x="1411275" y="3599891"/>
                          <a:pt x="1399592" y="3610947"/>
                          <a:pt x="1380931" y="3610947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09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6464a8a-f8ed-40b1-99e2-5f6b50a20250}" enabled="0" method="" siteId="{96464a8a-f8ed-40b1-99e2-5f6b50a2025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2389</Words>
  <Application>Microsoft Macintosh PowerPoint</Application>
  <PresentationFormat>Widescreen</PresentationFormat>
  <Paragraphs>948</Paragraphs>
  <Slides>48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ACADEMY ENGRAVED LET PLAIN:1.0</vt:lpstr>
      <vt:lpstr>Aptos</vt:lpstr>
      <vt:lpstr>Aptos Display</vt:lpstr>
      <vt:lpstr>Arial</vt:lpstr>
      <vt:lpstr>Cambria Math</vt:lpstr>
      <vt:lpstr>Courier New</vt:lpstr>
      <vt:lpstr>Office Theme</vt:lpstr>
      <vt:lpstr>CSE 331:  Algorithms &amp; Complexity</vt:lpstr>
      <vt:lpstr>Schedule</vt:lpstr>
      <vt:lpstr>Course Updates</vt:lpstr>
      <vt:lpstr>Minimum Spanning Trees (MST)</vt:lpstr>
      <vt:lpstr>MST Algorithms (Greedy) Ideas:</vt:lpstr>
      <vt:lpstr>Cut (Sets)</vt:lpstr>
      <vt:lpstr>Cut (Sets)</vt:lpstr>
      <vt:lpstr>Q: Can a cycle intersect a cut set an odd number of times?</vt:lpstr>
      <vt:lpstr>A: No. “If it enters, it must leave.”</vt:lpstr>
      <vt:lpstr>Spanning Trees</vt:lpstr>
      <vt:lpstr>Spanning Not Trees</vt:lpstr>
      <vt:lpstr>Spanning Trees</vt:lpstr>
      <vt:lpstr>Spanning Forest</vt:lpstr>
      <vt:lpstr>Spanning Tree</vt:lpstr>
      <vt:lpstr>Cut Property</vt:lpstr>
      <vt:lpstr>Proof of Cut Property</vt:lpstr>
      <vt:lpstr>Proof of Cut Property</vt:lpstr>
      <vt:lpstr>Proof of Cut Property</vt:lpstr>
      <vt:lpstr>Proof of Cut Property</vt:lpstr>
      <vt:lpstr>Proof of Cut Property</vt:lpstr>
      <vt:lpstr>Proof of Cut Property</vt:lpstr>
      <vt:lpstr>Proof of Cut Property</vt:lpstr>
      <vt:lpstr>Proof of Cut Property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Other Algorithms</vt:lpstr>
      <vt:lpstr>Kruskal’s Algorithm</vt:lpstr>
      <vt:lpstr>Claim: Kruskal’s Algorithm is Correct</vt:lpstr>
      <vt:lpstr>Claim: Kruskal’s Algorithm is Correct</vt:lpstr>
      <vt:lpstr>Claim: Prim’s Algorithm is Correct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Carlson</dc:creator>
  <cp:lastModifiedBy>Charlie Carlson</cp:lastModifiedBy>
  <cp:revision>1</cp:revision>
  <dcterms:created xsi:type="dcterms:W3CDTF">2025-10-20T16:19:18Z</dcterms:created>
  <dcterms:modified xsi:type="dcterms:W3CDTF">2025-10-20T20:20:53Z</dcterms:modified>
</cp:coreProperties>
</file>