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322" r:id="rId2"/>
    <p:sldId id="323" r:id="rId3"/>
    <p:sldId id="329" r:id="rId4"/>
    <p:sldId id="351" r:id="rId5"/>
    <p:sldId id="352" r:id="rId6"/>
    <p:sldId id="353" r:id="rId7"/>
    <p:sldId id="354" r:id="rId8"/>
    <p:sldId id="355" r:id="rId9"/>
    <p:sldId id="347" r:id="rId10"/>
    <p:sldId id="348" r:id="rId11"/>
    <p:sldId id="349" r:id="rId12"/>
    <p:sldId id="350" r:id="rId13"/>
    <p:sldId id="356" r:id="rId14"/>
    <p:sldId id="357" r:id="rId15"/>
    <p:sldId id="359" r:id="rId16"/>
    <p:sldId id="360" r:id="rId17"/>
    <p:sldId id="361" r:id="rId18"/>
    <p:sldId id="362" r:id="rId19"/>
    <p:sldId id="363" r:id="rId20"/>
    <p:sldId id="364" r:id="rId21"/>
    <p:sldId id="365" r:id="rId22"/>
    <p:sldId id="366" r:id="rId23"/>
    <p:sldId id="367" r:id="rId24"/>
    <p:sldId id="368" r:id="rId25"/>
    <p:sldId id="369" r:id="rId26"/>
    <p:sldId id="370" r:id="rId27"/>
    <p:sldId id="371" r:id="rId28"/>
    <p:sldId id="372" r:id="rId29"/>
    <p:sldId id="375" r:id="rId30"/>
    <p:sldId id="376" r:id="rId31"/>
    <p:sldId id="377" r:id="rId32"/>
    <p:sldId id="380" r:id="rId33"/>
    <p:sldId id="378" r:id="rId34"/>
    <p:sldId id="379" r:id="rId35"/>
    <p:sldId id="381" r:id="rId36"/>
    <p:sldId id="382" r:id="rId37"/>
    <p:sldId id="383" r:id="rId38"/>
    <p:sldId id="384" r:id="rId39"/>
    <p:sldId id="385" r:id="rId40"/>
    <p:sldId id="386" r:id="rId41"/>
    <p:sldId id="387" r:id="rId42"/>
    <p:sldId id="388" r:id="rId43"/>
    <p:sldId id="389" r:id="rId44"/>
    <p:sldId id="390" r:id="rId45"/>
    <p:sldId id="391" r:id="rId46"/>
    <p:sldId id="392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BBD"/>
    <a:srgbClr val="156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149AD3-0E72-8847-A767-A50C58A1792A}" v="279" dt="2025-09-03T20:28:48.7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>
        <p:scale>
          <a:sx n="98" d="100"/>
          <a:sy n="98" d="100"/>
        </p:scale>
        <p:origin x="448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ie Carlson" userId="a45f0fe5-4880-4e9f-8dc9-a7e9880fcf38" providerId="ADAL" clId="{CF5F65C6-D1F7-5BF4-B801-409E4ECF63BD}"/>
    <pc:docChg chg="undo custSel addSld delSld modSld sldOrd">
      <pc:chgData name="Charlie Carlson" userId="a45f0fe5-4880-4e9f-8dc9-a7e9880fcf38" providerId="ADAL" clId="{CF5F65C6-D1F7-5BF4-B801-409E4ECF63BD}" dt="2025-09-03T20:35:23.673" v="2766" actId="20577"/>
      <pc:docMkLst>
        <pc:docMk/>
      </pc:docMkLst>
      <pc:sldChg chg="modSp mod">
        <pc:chgData name="Charlie Carlson" userId="a45f0fe5-4880-4e9f-8dc9-a7e9880fcf38" providerId="ADAL" clId="{CF5F65C6-D1F7-5BF4-B801-409E4ECF63BD}" dt="2025-09-03T20:35:23.673" v="2766" actId="20577"/>
        <pc:sldMkLst>
          <pc:docMk/>
          <pc:sldMk cId="3833006369" sldId="323"/>
        </pc:sldMkLst>
        <pc:spChg chg="mod">
          <ac:chgData name="Charlie Carlson" userId="a45f0fe5-4880-4e9f-8dc9-a7e9880fcf38" providerId="ADAL" clId="{CF5F65C6-D1F7-5BF4-B801-409E4ECF63BD}" dt="2025-09-03T20:35:23.673" v="2766" actId="20577"/>
          <ac:spMkLst>
            <pc:docMk/>
            <pc:sldMk cId="3833006369" sldId="323"/>
            <ac:spMk id="3" creationId="{F9E86588-EBCE-83CF-8B9B-848CBAF9131A}"/>
          </ac:spMkLst>
        </pc:spChg>
      </pc:sldChg>
      <pc:sldChg chg="addSp delSp modSp mod">
        <pc:chgData name="Charlie Carlson" userId="a45f0fe5-4880-4e9f-8dc9-a7e9880fcf38" providerId="ADAL" clId="{CF5F65C6-D1F7-5BF4-B801-409E4ECF63BD}" dt="2025-09-03T14:18:20.484" v="131" actId="22"/>
        <pc:sldMkLst>
          <pc:docMk/>
          <pc:sldMk cId="1045873490" sldId="329"/>
        </pc:sldMkLst>
        <pc:spChg chg="mod">
          <ac:chgData name="Charlie Carlson" userId="a45f0fe5-4880-4e9f-8dc9-a7e9880fcf38" providerId="ADAL" clId="{CF5F65C6-D1F7-5BF4-B801-409E4ECF63BD}" dt="2025-09-03T14:09:02.774" v="129" actId="20577"/>
          <ac:spMkLst>
            <pc:docMk/>
            <pc:sldMk cId="1045873490" sldId="329"/>
            <ac:spMk id="3" creationId="{6900659B-954A-BA55-2EE4-9312592480A7}"/>
          </ac:spMkLst>
        </pc:spChg>
        <pc:spChg chg="add del">
          <ac:chgData name="Charlie Carlson" userId="a45f0fe5-4880-4e9f-8dc9-a7e9880fcf38" providerId="ADAL" clId="{CF5F65C6-D1F7-5BF4-B801-409E4ECF63BD}" dt="2025-09-03T14:18:20.484" v="131" actId="22"/>
          <ac:spMkLst>
            <pc:docMk/>
            <pc:sldMk cId="1045873490" sldId="329"/>
            <ac:spMk id="6" creationId="{2C25F09E-D7E1-BB5E-5E27-F36B8EAFFD93}"/>
          </ac:spMkLst>
        </pc:spChg>
      </pc:sldChg>
      <pc:sldChg chg="delSp modSp del mod">
        <pc:chgData name="Charlie Carlson" userId="a45f0fe5-4880-4e9f-8dc9-a7e9880fcf38" providerId="ADAL" clId="{CF5F65C6-D1F7-5BF4-B801-409E4ECF63BD}" dt="2025-09-03T14:19:15.882" v="157" actId="2696"/>
        <pc:sldMkLst>
          <pc:docMk/>
          <pc:sldMk cId="1802170610" sldId="346"/>
        </pc:sldMkLst>
        <pc:spChg chg="del">
          <ac:chgData name="Charlie Carlson" userId="a45f0fe5-4880-4e9f-8dc9-a7e9880fcf38" providerId="ADAL" clId="{CF5F65C6-D1F7-5BF4-B801-409E4ECF63BD}" dt="2025-09-03T14:18:28.984" v="133" actId="478"/>
          <ac:spMkLst>
            <pc:docMk/>
            <pc:sldMk cId="1802170610" sldId="346"/>
            <ac:spMk id="3" creationId="{3C940A8A-A174-402A-354B-6946FB532575}"/>
          </ac:spMkLst>
        </pc:spChg>
        <pc:spChg chg="del">
          <ac:chgData name="Charlie Carlson" userId="a45f0fe5-4880-4e9f-8dc9-a7e9880fcf38" providerId="ADAL" clId="{CF5F65C6-D1F7-5BF4-B801-409E4ECF63BD}" dt="2025-09-03T14:18:28.984" v="133" actId="478"/>
          <ac:spMkLst>
            <pc:docMk/>
            <pc:sldMk cId="1802170610" sldId="346"/>
            <ac:spMk id="7" creationId="{2BCCBFEA-6DB6-F749-6393-48109F6E844F}"/>
          </ac:spMkLst>
        </pc:spChg>
        <pc:spChg chg="del">
          <ac:chgData name="Charlie Carlson" userId="a45f0fe5-4880-4e9f-8dc9-a7e9880fcf38" providerId="ADAL" clId="{CF5F65C6-D1F7-5BF4-B801-409E4ECF63BD}" dt="2025-09-03T14:18:28.984" v="133" actId="478"/>
          <ac:spMkLst>
            <pc:docMk/>
            <pc:sldMk cId="1802170610" sldId="346"/>
            <ac:spMk id="9" creationId="{4706409E-6119-53AB-C6DB-60DF4D64E7BC}"/>
          </ac:spMkLst>
        </pc:spChg>
        <pc:spChg chg="del">
          <ac:chgData name="Charlie Carlson" userId="a45f0fe5-4880-4e9f-8dc9-a7e9880fcf38" providerId="ADAL" clId="{CF5F65C6-D1F7-5BF4-B801-409E4ECF63BD}" dt="2025-09-03T14:18:28.984" v="133" actId="478"/>
          <ac:spMkLst>
            <pc:docMk/>
            <pc:sldMk cId="1802170610" sldId="346"/>
            <ac:spMk id="10" creationId="{643B49EE-1552-CA8C-5C53-339D1CF44EE6}"/>
          </ac:spMkLst>
        </pc:spChg>
        <pc:spChg chg="del">
          <ac:chgData name="Charlie Carlson" userId="a45f0fe5-4880-4e9f-8dc9-a7e9880fcf38" providerId="ADAL" clId="{CF5F65C6-D1F7-5BF4-B801-409E4ECF63BD}" dt="2025-09-03T14:18:28.984" v="133" actId="478"/>
          <ac:spMkLst>
            <pc:docMk/>
            <pc:sldMk cId="1802170610" sldId="346"/>
            <ac:spMk id="11" creationId="{717FA781-CCE0-D6A7-76FD-E3100EE6FE71}"/>
          </ac:spMkLst>
        </pc:spChg>
        <pc:spChg chg="del">
          <ac:chgData name="Charlie Carlson" userId="a45f0fe5-4880-4e9f-8dc9-a7e9880fcf38" providerId="ADAL" clId="{CF5F65C6-D1F7-5BF4-B801-409E4ECF63BD}" dt="2025-09-03T14:18:28.984" v="133" actId="478"/>
          <ac:spMkLst>
            <pc:docMk/>
            <pc:sldMk cId="1802170610" sldId="346"/>
            <ac:spMk id="12" creationId="{CD565DEC-F64D-4C83-2376-A0ADF40A479D}"/>
          </ac:spMkLst>
        </pc:spChg>
        <pc:spChg chg="del">
          <ac:chgData name="Charlie Carlson" userId="a45f0fe5-4880-4e9f-8dc9-a7e9880fcf38" providerId="ADAL" clId="{CF5F65C6-D1F7-5BF4-B801-409E4ECF63BD}" dt="2025-09-03T14:18:28.984" v="133" actId="478"/>
          <ac:spMkLst>
            <pc:docMk/>
            <pc:sldMk cId="1802170610" sldId="346"/>
            <ac:spMk id="13" creationId="{F7D7D84A-3621-FE1E-A89A-B871DE2A92D1}"/>
          </ac:spMkLst>
        </pc:spChg>
        <pc:spChg chg="del">
          <ac:chgData name="Charlie Carlson" userId="a45f0fe5-4880-4e9f-8dc9-a7e9880fcf38" providerId="ADAL" clId="{CF5F65C6-D1F7-5BF4-B801-409E4ECF63BD}" dt="2025-09-03T14:18:28.984" v="133" actId="478"/>
          <ac:spMkLst>
            <pc:docMk/>
            <pc:sldMk cId="1802170610" sldId="346"/>
            <ac:spMk id="14" creationId="{644365C2-316C-22E7-AE98-2D1E7514E19E}"/>
          </ac:spMkLst>
        </pc:spChg>
        <pc:spChg chg="del">
          <ac:chgData name="Charlie Carlson" userId="a45f0fe5-4880-4e9f-8dc9-a7e9880fcf38" providerId="ADAL" clId="{CF5F65C6-D1F7-5BF4-B801-409E4ECF63BD}" dt="2025-09-03T14:18:28.984" v="133" actId="478"/>
          <ac:spMkLst>
            <pc:docMk/>
            <pc:sldMk cId="1802170610" sldId="346"/>
            <ac:spMk id="15" creationId="{D686E0B4-52D3-874B-27A4-B5BCEECAAE0A}"/>
          </ac:spMkLst>
        </pc:spChg>
        <pc:spChg chg="del">
          <ac:chgData name="Charlie Carlson" userId="a45f0fe5-4880-4e9f-8dc9-a7e9880fcf38" providerId="ADAL" clId="{CF5F65C6-D1F7-5BF4-B801-409E4ECF63BD}" dt="2025-09-03T14:18:28.984" v="133" actId="478"/>
          <ac:spMkLst>
            <pc:docMk/>
            <pc:sldMk cId="1802170610" sldId="346"/>
            <ac:spMk id="16" creationId="{4D0916BA-FB55-C87E-54BA-E433905BC5B7}"/>
          </ac:spMkLst>
        </pc:spChg>
      </pc:sldChg>
      <pc:sldChg chg="ord">
        <pc:chgData name="Charlie Carlson" userId="a45f0fe5-4880-4e9f-8dc9-a7e9880fcf38" providerId="ADAL" clId="{CF5F65C6-D1F7-5BF4-B801-409E4ECF63BD}" dt="2025-09-03T17:34:35.550" v="2379" actId="20578"/>
        <pc:sldMkLst>
          <pc:docMk/>
          <pc:sldMk cId="2050637172" sldId="347"/>
        </pc:sldMkLst>
      </pc:sldChg>
      <pc:sldChg chg="modSp mod ord">
        <pc:chgData name="Charlie Carlson" userId="a45f0fe5-4880-4e9f-8dc9-a7e9880fcf38" providerId="ADAL" clId="{CF5F65C6-D1F7-5BF4-B801-409E4ECF63BD}" dt="2025-09-03T17:34:35.550" v="2379" actId="20578"/>
        <pc:sldMkLst>
          <pc:docMk/>
          <pc:sldMk cId="3242675113" sldId="348"/>
        </pc:sldMkLst>
        <pc:spChg chg="mod">
          <ac:chgData name="Charlie Carlson" userId="a45f0fe5-4880-4e9f-8dc9-a7e9880fcf38" providerId="ADAL" clId="{CF5F65C6-D1F7-5BF4-B801-409E4ECF63BD}" dt="2025-09-03T16:24:07.130" v="1531" actId="20577"/>
          <ac:spMkLst>
            <pc:docMk/>
            <pc:sldMk cId="3242675113" sldId="348"/>
            <ac:spMk id="8" creationId="{931A9381-E8D0-9FAB-48FF-2E1B6F150D20}"/>
          </ac:spMkLst>
        </pc:spChg>
        <pc:spChg chg="mod">
          <ac:chgData name="Charlie Carlson" userId="a45f0fe5-4880-4e9f-8dc9-a7e9880fcf38" providerId="ADAL" clId="{CF5F65C6-D1F7-5BF4-B801-409E4ECF63BD}" dt="2025-09-03T16:24:09.271" v="1535" actId="20577"/>
          <ac:spMkLst>
            <pc:docMk/>
            <pc:sldMk cId="3242675113" sldId="348"/>
            <ac:spMk id="17" creationId="{FDB8B56B-E299-1A84-9F56-7C2B6E764261}"/>
          </ac:spMkLst>
        </pc:spChg>
      </pc:sldChg>
      <pc:sldChg chg="modSp mod ord">
        <pc:chgData name="Charlie Carlson" userId="a45f0fe5-4880-4e9f-8dc9-a7e9880fcf38" providerId="ADAL" clId="{CF5F65C6-D1F7-5BF4-B801-409E4ECF63BD}" dt="2025-09-03T17:34:35.550" v="2379" actId="20578"/>
        <pc:sldMkLst>
          <pc:docMk/>
          <pc:sldMk cId="1814982839" sldId="349"/>
        </pc:sldMkLst>
        <pc:spChg chg="mod">
          <ac:chgData name="Charlie Carlson" userId="a45f0fe5-4880-4e9f-8dc9-a7e9880fcf38" providerId="ADAL" clId="{CF5F65C6-D1F7-5BF4-B801-409E4ECF63BD}" dt="2025-09-03T16:24:15.565" v="1545" actId="20577"/>
          <ac:spMkLst>
            <pc:docMk/>
            <pc:sldMk cId="1814982839" sldId="349"/>
            <ac:spMk id="8" creationId="{FFF407A2-264E-DF0C-35FD-A1B17219BF36}"/>
          </ac:spMkLst>
        </pc:spChg>
        <pc:spChg chg="mod">
          <ac:chgData name="Charlie Carlson" userId="a45f0fe5-4880-4e9f-8dc9-a7e9880fcf38" providerId="ADAL" clId="{CF5F65C6-D1F7-5BF4-B801-409E4ECF63BD}" dt="2025-09-03T16:24:17.541" v="1549" actId="20577"/>
          <ac:spMkLst>
            <pc:docMk/>
            <pc:sldMk cId="1814982839" sldId="349"/>
            <ac:spMk id="17" creationId="{7E779018-48A3-D41D-389D-D66F182D7844}"/>
          </ac:spMkLst>
        </pc:spChg>
      </pc:sldChg>
      <pc:sldChg chg="modSp mod ord">
        <pc:chgData name="Charlie Carlson" userId="a45f0fe5-4880-4e9f-8dc9-a7e9880fcf38" providerId="ADAL" clId="{CF5F65C6-D1F7-5BF4-B801-409E4ECF63BD}" dt="2025-09-03T17:34:35.550" v="2379" actId="20578"/>
        <pc:sldMkLst>
          <pc:docMk/>
          <pc:sldMk cId="4035658369" sldId="350"/>
        </pc:sldMkLst>
        <pc:spChg chg="mod">
          <ac:chgData name="Charlie Carlson" userId="a45f0fe5-4880-4e9f-8dc9-a7e9880fcf38" providerId="ADAL" clId="{CF5F65C6-D1F7-5BF4-B801-409E4ECF63BD}" dt="2025-09-03T16:24:20.595" v="1559" actId="20577"/>
          <ac:spMkLst>
            <pc:docMk/>
            <pc:sldMk cId="4035658369" sldId="350"/>
            <ac:spMk id="8" creationId="{05902AC4-056D-812A-F9C6-E08A02A199EC}"/>
          </ac:spMkLst>
        </pc:spChg>
        <pc:spChg chg="mod">
          <ac:chgData name="Charlie Carlson" userId="a45f0fe5-4880-4e9f-8dc9-a7e9880fcf38" providerId="ADAL" clId="{CF5F65C6-D1F7-5BF4-B801-409E4ECF63BD}" dt="2025-09-03T16:24:22.608" v="1565" actId="20577"/>
          <ac:spMkLst>
            <pc:docMk/>
            <pc:sldMk cId="4035658369" sldId="350"/>
            <ac:spMk id="17" creationId="{3CE4A609-3460-BB21-7F90-0A0B482BBBE0}"/>
          </ac:spMkLst>
        </pc:spChg>
      </pc:sldChg>
      <pc:sldChg chg="addSp delSp modSp add mod">
        <pc:chgData name="Charlie Carlson" userId="a45f0fe5-4880-4e9f-8dc9-a7e9880fcf38" providerId="ADAL" clId="{CF5F65C6-D1F7-5BF4-B801-409E4ECF63BD}" dt="2025-09-03T14:18:58.893" v="155" actId="20577"/>
        <pc:sldMkLst>
          <pc:docMk/>
          <pc:sldMk cId="1247596910" sldId="351"/>
        </pc:sldMkLst>
        <pc:spChg chg="mod">
          <ac:chgData name="Charlie Carlson" userId="a45f0fe5-4880-4e9f-8dc9-a7e9880fcf38" providerId="ADAL" clId="{CF5F65C6-D1F7-5BF4-B801-409E4ECF63BD}" dt="2025-09-03T14:18:58.893" v="155" actId="20577"/>
          <ac:spMkLst>
            <pc:docMk/>
            <pc:sldMk cId="1247596910" sldId="351"/>
            <ac:spMk id="2" creationId="{D3AF9E1C-6175-B37A-43CA-AA134D7F5239}"/>
          </ac:spMkLst>
        </pc:spChg>
        <pc:spChg chg="del">
          <ac:chgData name="Charlie Carlson" userId="a45f0fe5-4880-4e9f-8dc9-a7e9880fcf38" providerId="ADAL" clId="{CF5F65C6-D1F7-5BF4-B801-409E4ECF63BD}" dt="2025-09-03T14:18:34.677" v="136" actId="478"/>
          <ac:spMkLst>
            <pc:docMk/>
            <pc:sldMk cId="1247596910" sldId="351"/>
            <ac:spMk id="3" creationId="{21E87DFA-A8B8-780E-0477-CE510A54F0CB}"/>
          </ac:spMkLst>
        </pc:spChg>
        <pc:spChg chg="del">
          <ac:chgData name="Charlie Carlson" userId="a45f0fe5-4880-4e9f-8dc9-a7e9880fcf38" providerId="ADAL" clId="{CF5F65C6-D1F7-5BF4-B801-409E4ECF63BD}" dt="2025-09-03T14:18:34.677" v="136" actId="478"/>
          <ac:spMkLst>
            <pc:docMk/>
            <pc:sldMk cId="1247596910" sldId="351"/>
            <ac:spMk id="7" creationId="{6582FE6A-F037-E5D0-4196-9EBE89CD73BC}"/>
          </ac:spMkLst>
        </pc:spChg>
        <pc:spChg chg="del">
          <ac:chgData name="Charlie Carlson" userId="a45f0fe5-4880-4e9f-8dc9-a7e9880fcf38" providerId="ADAL" clId="{CF5F65C6-D1F7-5BF4-B801-409E4ECF63BD}" dt="2025-09-03T14:18:34.677" v="136" actId="478"/>
          <ac:spMkLst>
            <pc:docMk/>
            <pc:sldMk cId="1247596910" sldId="351"/>
            <ac:spMk id="9" creationId="{AF9F5B8D-90E2-11CC-643D-BE76CB0FC9B3}"/>
          </ac:spMkLst>
        </pc:spChg>
        <pc:spChg chg="del">
          <ac:chgData name="Charlie Carlson" userId="a45f0fe5-4880-4e9f-8dc9-a7e9880fcf38" providerId="ADAL" clId="{CF5F65C6-D1F7-5BF4-B801-409E4ECF63BD}" dt="2025-09-03T14:18:34.677" v="136" actId="478"/>
          <ac:spMkLst>
            <pc:docMk/>
            <pc:sldMk cId="1247596910" sldId="351"/>
            <ac:spMk id="10" creationId="{8DBD92AA-08C6-0707-28A1-01FACA4C3797}"/>
          </ac:spMkLst>
        </pc:spChg>
        <pc:spChg chg="del">
          <ac:chgData name="Charlie Carlson" userId="a45f0fe5-4880-4e9f-8dc9-a7e9880fcf38" providerId="ADAL" clId="{CF5F65C6-D1F7-5BF4-B801-409E4ECF63BD}" dt="2025-09-03T14:18:34.677" v="136" actId="478"/>
          <ac:spMkLst>
            <pc:docMk/>
            <pc:sldMk cId="1247596910" sldId="351"/>
            <ac:spMk id="11" creationId="{6207DE43-A240-100E-81DA-6AD4143FF61B}"/>
          </ac:spMkLst>
        </pc:spChg>
        <pc:spChg chg="del">
          <ac:chgData name="Charlie Carlson" userId="a45f0fe5-4880-4e9f-8dc9-a7e9880fcf38" providerId="ADAL" clId="{CF5F65C6-D1F7-5BF4-B801-409E4ECF63BD}" dt="2025-09-03T14:18:34.677" v="136" actId="478"/>
          <ac:spMkLst>
            <pc:docMk/>
            <pc:sldMk cId="1247596910" sldId="351"/>
            <ac:spMk id="12" creationId="{A0D5AA71-8320-5B6C-4381-CF8A257A23CF}"/>
          </ac:spMkLst>
        </pc:spChg>
        <pc:spChg chg="del">
          <ac:chgData name="Charlie Carlson" userId="a45f0fe5-4880-4e9f-8dc9-a7e9880fcf38" providerId="ADAL" clId="{CF5F65C6-D1F7-5BF4-B801-409E4ECF63BD}" dt="2025-09-03T14:18:34.677" v="136" actId="478"/>
          <ac:spMkLst>
            <pc:docMk/>
            <pc:sldMk cId="1247596910" sldId="351"/>
            <ac:spMk id="13" creationId="{BB14CB4D-5B64-50D4-530C-DD0BF402B06E}"/>
          </ac:spMkLst>
        </pc:spChg>
        <pc:spChg chg="del">
          <ac:chgData name="Charlie Carlson" userId="a45f0fe5-4880-4e9f-8dc9-a7e9880fcf38" providerId="ADAL" clId="{CF5F65C6-D1F7-5BF4-B801-409E4ECF63BD}" dt="2025-09-03T14:18:34.677" v="136" actId="478"/>
          <ac:spMkLst>
            <pc:docMk/>
            <pc:sldMk cId="1247596910" sldId="351"/>
            <ac:spMk id="14" creationId="{95D34CAA-7407-45ED-C9CC-43585843D23F}"/>
          </ac:spMkLst>
        </pc:spChg>
        <pc:spChg chg="del">
          <ac:chgData name="Charlie Carlson" userId="a45f0fe5-4880-4e9f-8dc9-a7e9880fcf38" providerId="ADAL" clId="{CF5F65C6-D1F7-5BF4-B801-409E4ECF63BD}" dt="2025-09-03T14:18:34.677" v="136" actId="478"/>
          <ac:spMkLst>
            <pc:docMk/>
            <pc:sldMk cId="1247596910" sldId="351"/>
            <ac:spMk id="15" creationId="{E00BB333-4AFB-FA08-BEB0-640D16E9A881}"/>
          </ac:spMkLst>
        </pc:spChg>
        <pc:spChg chg="del">
          <ac:chgData name="Charlie Carlson" userId="a45f0fe5-4880-4e9f-8dc9-a7e9880fcf38" providerId="ADAL" clId="{CF5F65C6-D1F7-5BF4-B801-409E4ECF63BD}" dt="2025-09-03T14:18:34.677" v="136" actId="478"/>
          <ac:spMkLst>
            <pc:docMk/>
            <pc:sldMk cId="1247596910" sldId="351"/>
            <ac:spMk id="16" creationId="{DCD8BD7C-4C7F-7120-5CB4-3C441A10B4FF}"/>
          </ac:spMkLst>
        </pc:spChg>
        <pc:picChg chg="add mod">
          <ac:chgData name="Charlie Carlson" userId="a45f0fe5-4880-4e9f-8dc9-a7e9880fcf38" providerId="ADAL" clId="{CF5F65C6-D1F7-5BF4-B801-409E4ECF63BD}" dt="2025-09-03T14:18:55.823" v="140" actId="1076"/>
          <ac:picMkLst>
            <pc:docMk/>
            <pc:sldMk cId="1247596910" sldId="351"/>
            <ac:picMk id="4" creationId="{88BF4AA4-07D5-23DD-A4C5-300922529365}"/>
          </ac:picMkLst>
        </pc:picChg>
      </pc:sldChg>
      <pc:sldChg chg="addSp delSp modSp add mod">
        <pc:chgData name="Charlie Carlson" userId="a45f0fe5-4880-4e9f-8dc9-a7e9880fcf38" providerId="ADAL" clId="{CF5F65C6-D1F7-5BF4-B801-409E4ECF63BD}" dt="2025-09-03T14:21:48.836" v="202" actId="113"/>
        <pc:sldMkLst>
          <pc:docMk/>
          <pc:sldMk cId="1263378365" sldId="352"/>
        </pc:sldMkLst>
        <pc:spChg chg="mod">
          <ac:chgData name="Charlie Carlson" userId="a45f0fe5-4880-4e9f-8dc9-a7e9880fcf38" providerId="ADAL" clId="{CF5F65C6-D1F7-5BF4-B801-409E4ECF63BD}" dt="2025-09-03T14:19:22.832" v="178" actId="20577"/>
          <ac:spMkLst>
            <pc:docMk/>
            <pc:sldMk cId="1263378365" sldId="352"/>
            <ac:spMk id="2" creationId="{E208EFDC-2BB1-192B-5D18-F0CAE692530C}"/>
          </ac:spMkLst>
        </pc:spChg>
        <pc:spChg chg="add mod">
          <ac:chgData name="Charlie Carlson" userId="a45f0fe5-4880-4e9f-8dc9-a7e9880fcf38" providerId="ADAL" clId="{CF5F65C6-D1F7-5BF4-B801-409E4ECF63BD}" dt="2025-09-03T14:21:48.836" v="202" actId="113"/>
          <ac:spMkLst>
            <pc:docMk/>
            <pc:sldMk cId="1263378365" sldId="352"/>
            <ac:spMk id="3" creationId="{02ED58F8-4A07-4CDD-768B-6CEB9D04C506}"/>
          </ac:spMkLst>
        </pc:spChg>
        <pc:picChg chg="del">
          <ac:chgData name="Charlie Carlson" userId="a45f0fe5-4880-4e9f-8dc9-a7e9880fcf38" providerId="ADAL" clId="{CF5F65C6-D1F7-5BF4-B801-409E4ECF63BD}" dt="2025-09-03T14:19:24.131" v="179" actId="478"/>
          <ac:picMkLst>
            <pc:docMk/>
            <pc:sldMk cId="1263378365" sldId="352"/>
            <ac:picMk id="4" creationId="{826B9B33-5E2B-8BAE-0663-BCD1ABC0815D}"/>
          </ac:picMkLst>
        </pc:picChg>
      </pc:sldChg>
      <pc:sldChg chg="add del">
        <pc:chgData name="Charlie Carlson" userId="a45f0fe5-4880-4e9f-8dc9-a7e9880fcf38" providerId="ADAL" clId="{CF5F65C6-D1F7-5BF4-B801-409E4ECF63BD}" dt="2025-09-03T14:18:31.779" v="135"/>
        <pc:sldMkLst>
          <pc:docMk/>
          <pc:sldMk cId="1788249264" sldId="352"/>
        </pc:sldMkLst>
      </pc:sldChg>
      <pc:sldChg chg="addSp delSp modSp add mod">
        <pc:chgData name="Charlie Carlson" userId="a45f0fe5-4880-4e9f-8dc9-a7e9880fcf38" providerId="ADAL" clId="{CF5F65C6-D1F7-5BF4-B801-409E4ECF63BD}" dt="2025-09-03T14:23:46.434" v="226" actId="1076"/>
        <pc:sldMkLst>
          <pc:docMk/>
          <pc:sldMk cId="1465358584" sldId="353"/>
        </pc:sldMkLst>
        <pc:spChg chg="mod">
          <ac:chgData name="Charlie Carlson" userId="a45f0fe5-4880-4e9f-8dc9-a7e9880fcf38" providerId="ADAL" clId="{CF5F65C6-D1F7-5BF4-B801-409E4ECF63BD}" dt="2025-09-03T14:21:57.717" v="215" actId="20577"/>
          <ac:spMkLst>
            <pc:docMk/>
            <pc:sldMk cId="1465358584" sldId="353"/>
            <ac:spMk id="2" creationId="{A57E843D-0446-FBB2-9E73-65F281A2C0BD}"/>
          </ac:spMkLst>
        </pc:spChg>
        <pc:spChg chg="del mod">
          <ac:chgData name="Charlie Carlson" userId="a45f0fe5-4880-4e9f-8dc9-a7e9880fcf38" providerId="ADAL" clId="{CF5F65C6-D1F7-5BF4-B801-409E4ECF63BD}" dt="2025-09-03T14:23:19.916" v="219" actId="478"/>
          <ac:spMkLst>
            <pc:docMk/>
            <pc:sldMk cId="1465358584" sldId="353"/>
            <ac:spMk id="3" creationId="{45DFCF55-7675-BCBF-D182-2724AC38E7E0}"/>
          </ac:spMkLst>
        </pc:spChg>
        <pc:picChg chg="add mod modCrop">
          <ac:chgData name="Charlie Carlson" userId="a45f0fe5-4880-4e9f-8dc9-a7e9880fcf38" providerId="ADAL" clId="{CF5F65C6-D1F7-5BF4-B801-409E4ECF63BD}" dt="2025-09-03T14:23:46.434" v="226" actId="1076"/>
          <ac:picMkLst>
            <pc:docMk/>
            <pc:sldMk cId="1465358584" sldId="353"/>
            <ac:picMk id="6" creationId="{3CC81623-CBFA-6197-481B-FD90C7D7180F}"/>
          </ac:picMkLst>
        </pc:picChg>
      </pc:sldChg>
      <pc:sldChg chg="addSp delSp modSp add mod">
        <pc:chgData name="Charlie Carlson" userId="a45f0fe5-4880-4e9f-8dc9-a7e9880fcf38" providerId="ADAL" clId="{CF5F65C6-D1F7-5BF4-B801-409E4ECF63BD}" dt="2025-09-03T14:27:46.444" v="879" actId="113"/>
        <pc:sldMkLst>
          <pc:docMk/>
          <pc:sldMk cId="561091638" sldId="354"/>
        </pc:sldMkLst>
        <pc:spChg chg="mod">
          <ac:chgData name="Charlie Carlson" userId="a45f0fe5-4880-4e9f-8dc9-a7e9880fcf38" providerId="ADAL" clId="{CF5F65C6-D1F7-5BF4-B801-409E4ECF63BD}" dt="2025-09-03T14:23:59.233" v="232" actId="20577"/>
          <ac:spMkLst>
            <pc:docMk/>
            <pc:sldMk cId="561091638" sldId="354"/>
            <ac:spMk id="2" creationId="{7C423780-1B53-B5D8-EA78-DEBACB159B1D}"/>
          </ac:spMkLst>
        </pc:spChg>
        <pc:spChg chg="add mod">
          <ac:chgData name="Charlie Carlson" userId="a45f0fe5-4880-4e9f-8dc9-a7e9880fcf38" providerId="ADAL" clId="{CF5F65C6-D1F7-5BF4-B801-409E4ECF63BD}" dt="2025-09-03T14:27:46.444" v="879" actId="113"/>
          <ac:spMkLst>
            <pc:docMk/>
            <pc:sldMk cId="561091638" sldId="354"/>
            <ac:spMk id="3" creationId="{030A9EC5-0609-559B-0258-E993EBAB620C}"/>
          </ac:spMkLst>
        </pc:spChg>
        <pc:picChg chg="del">
          <ac:chgData name="Charlie Carlson" userId="a45f0fe5-4880-4e9f-8dc9-a7e9880fcf38" providerId="ADAL" clId="{CF5F65C6-D1F7-5BF4-B801-409E4ECF63BD}" dt="2025-09-03T14:23:59.998" v="233" actId="478"/>
          <ac:picMkLst>
            <pc:docMk/>
            <pc:sldMk cId="561091638" sldId="354"/>
            <ac:picMk id="6" creationId="{53662799-E3BA-B2D4-075B-C3CA02FD41F7}"/>
          </ac:picMkLst>
        </pc:picChg>
      </pc:sldChg>
      <pc:sldChg chg="add">
        <pc:chgData name="Charlie Carlson" userId="a45f0fe5-4880-4e9f-8dc9-a7e9880fcf38" providerId="ADAL" clId="{CF5F65C6-D1F7-5BF4-B801-409E4ECF63BD}" dt="2025-09-03T15:36:16.297" v="880"/>
        <pc:sldMkLst>
          <pc:docMk/>
          <pc:sldMk cId="2799763199" sldId="355"/>
        </pc:sldMkLst>
      </pc:sldChg>
      <pc:sldChg chg="addSp delSp modSp add mod">
        <pc:chgData name="Charlie Carlson" userId="a45f0fe5-4880-4e9f-8dc9-a7e9880fcf38" providerId="ADAL" clId="{CF5F65C6-D1F7-5BF4-B801-409E4ECF63BD}" dt="2025-09-03T15:48:30.560" v="1023" actId="1076"/>
        <pc:sldMkLst>
          <pc:docMk/>
          <pc:sldMk cId="3397150982" sldId="356"/>
        </pc:sldMkLst>
        <pc:spChg chg="mod">
          <ac:chgData name="Charlie Carlson" userId="a45f0fe5-4880-4e9f-8dc9-a7e9880fcf38" providerId="ADAL" clId="{CF5F65C6-D1F7-5BF4-B801-409E4ECF63BD}" dt="2025-09-03T15:42:47.648" v="901" actId="20577"/>
          <ac:spMkLst>
            <pc:docMk/>
            <pc:sldMk cId="3397150982" sldId="356"/>
            <ac:spMk id="2" creationId="{25B5AABD-FF2F-7538-D40F-6CA3D626BA94}"/>
          </ac:spMkLst>
        </pc:spChg>
        <pc:spChg chg="del mod">
          <ac:chgData name="Charlie Carlson" userId="a45f0fe5-4880-4e9f-8dc9-a7e9880fcf38" providerId="ADAL" clId="{CF5F65C6-D1F7-5BF4-B801-409E4ECF63BD}" dt="2025-09-03T15:42:50.800" v="903" actId="478"/>
          <ac:spMkLst>
            <pc:docMk/>
            <pc:sldMk cId="3397150982" sldId="356"/>
            <ac:spMk id="3" creationId="{E202AF95-FF54-E135-4EE5-4E130A3CB55B}"/>
          </ac:spMkLst>
        </pc:spChg>
        <pc:spChg chg="add mod">
          <ac:chgData name="Charlie Carlson" userId="a45f0fe5-4880-4e9f-8dc9-a7e9880fcf38" providerId="ADAL" clId="{CF5F65C6-D1F7-5BF4-B801-409E4ECF63BD}" dt="2025-09-03T15:44:47.011" v="951" actId="1076"/>
          <ac:spMkLst>
            <pc:docMk/>
            <pc:sldMk cId="3397150982" sldId="356"/>
            <ac:spMk id="11" creationId="{4C5BE921-7D4D-68F2-D41D-3A437D80EF0F}"/>
          </ac:spMkLst>
        </pc:spChg>
        <pc:spChg chg="add mod">
          <ac:chgData name="Charlie Carlson" userId="a45f0fe5-4880-4e9f-8dc9-a7e9880fcf38" providerId="ADAL" clId="{CF5F65C6-D1F7-5BF4-B801-409E4ECF63BD}" dt="2025-09-03T15:44:49.511" v="952" actId="1076"/>
          <ac:spMkLst>
            <pc:docMk/>
            <pc:sldMk cId="3397150982" sldId="356"/>
            <ac:spMk id="12" creationId="{C79ED2E5-D83D-5078-CDA8-238D94F75EF4}"/>
          </ac:spMkLst>
        </pc:spChg>
        <pc:spChg chg="add mod">
          <ac:chgData name="Charlie Carlson" userId="a45f0fe5-4880-4e9f-8dc9-a7e9880fcf38" providerId="ADAL" clId="{CF5F65C6-D1F7-5BF4-B801-409E4ECF63BD}" dt="2025-09-03T15:44:52.539" v="953" actId="1076"/>
          <ac:spMkLst>
            <pc:docMk/>
            <pc:sldMk cId="3397150982" sldId="356"/>
            <ac:spMk id="13" creationId="{61343B23-E411-D796-79E0-7B85B71AAE97}"/>
          </ac:spMkLst>
        </pc:spChg>
        <pc:spChg chg="add mod">
          <ac:chgData name="Charlie Carlson" userId="a45f0fe5-4880-4e9f-8dc9-a7e9880fcf38" providerId="ADAL" clId="{CF5F65C6-D1F7-5BF4-B801-409E4ECF63BD}" dt="2025-09-03T15:47:34.288" v="1008" actId="1076"/>
          <ac:spMkLst>
            <pc:docMk/>
            <pc:sldMk cId="3397150982" sldId="356"/>
            <ac:spMk id="20" creationId="{2DA63773-D3A9-9B6C-A77C-AC6D43174458}"/>
          </ac:spMkLst>
        </pc:spChg>
        <pc:spChg chg="add mod">
          <ac:chgData name="Charlie Carlson" userId="a45f0fe5-4880-4e9f-8dc9-a7e9880fcf38" providerId="ADAL" clId="{CF5F65C6-D1F7-5BF4-B801-409E4ECF63BD}" dt="2025-09-03T15:47:43.694" v="1014" actId="1076"/>
          <ac:spMkLst>
            <pc:docMk/>
            <pc:sldMk cId="3397150982" sldId="356"/>
            <ac:spMk id="21" creationId="{259FE16D-19D6-F822-7FB1-F22BCACA0F10}"/>
          </ac:spMkLst>
        </pc:spChg>
        <pc:spChg chg="add mod">
          <ac:chgData name="Charlie Carlson" userId="a45f0fe5-4880-4e9f-8dc9-a7e9880fcf38" providerId="ADAL" clId="{CF5F65C6-D1F7-5BF4-B801-409E4ECF63BD}" dt="2025-09-03T15:48:30.560" v="1023" actId="1076"/>
          <ac:spMkLst>
            <pc:docMk/>
            <pc:sldMk cId="3397150982" sldId="356"/>
            <ac:spMk id="22" creationId="{23BB64E4-6B5C-60A8-81ED-D1DA812F2834}"/>
          </ac:spMkLst>
        </pc:spChg>
        <pc:picChg chg="add mod">
          <ac:chgData name="Charlie Carlson" userId="a45f0fe5-4880-4e9f-8dc9-a7e9880fcf38" providerId="ADAL" clId="{CF5F65C6-D1F7-5BF4-B801-409E4ECF63BD}" dt="2025-09-03T15:44:39.712" v="948" actId="14100"/>
          <ac:picMkLst>
            <pc:docMk/>
            <pc:sldMk cId="3397150982" sldId="356"/>
            <ac:picMk id="6" creationId="{0E995D65-9E78-DFC8-DFFC-3621C883ACA0}"/>
          </ac:picMkLst>
        </pc:picChg>
        <pc:picChg chg="add mod">
          <ac:chgData name="Charlie Carlson" userId="a45f0fe5-4880-4e9f-8dc9-a7e9880fcf38" providerId="ADAL" clId="{CF5F65C6-D1F7-5BF4-B801-409E4ECF63BD}" dt="2025-09-03T15:44:43.532" v="950" actId="1076"/>
          <ac:picMkLst>
            <pc:docMk/>
            <pc:sldMk cId="3397150982" sldId="356"/>
            <ac:picMk id="8" creationId="{C2F52569-FB3F-850D-6F74-7366A640881E}"/>
          </ac:picMkLst>
        </pc:picChg>
        <pc:picChg chg="add mod">
          <ac:chgData name="Charlie Carlson" userId="a45f0fe5-4880-4e9f-8dc9-a7e9880fcf38" providerId="ADAL" clId="{CF5F65C6-D1F7-5BF4-B801-409E4ECF63BD}" dt="2025-09-03T15:44:41.629" v="949" actId="1076"/>
          <ac:picMkLst>
            <pc:docMk/>
            <pc:sldMk cId="3397150982" sldId="356"/>
            <ac:picMk id="10" creationId="{F28C8F04-EAF8-E7BB-8B1A-EC4648C14C08}"/>
          </ac:picMkLst>
        </pc:picChg>
        <pc:picChg chg="add mod modCrop">
          <ac:chgData name="Charlie Carlson" userId="a45f0fe5-4880-4e9f-8dc9-a7e9880fcf38" providerId="ADAL" clId="{CF5F65C6-D1F7-5BF4-B801-409E4ECF63BD}" dt="2025-09-03T15:47:13.400" v="984" actId="1076"/>
          <ac:picMkLst>
            <pc:docMk/>
            <pc:sldMk cId="3397150982" sldId="356"/>
            <ac:picMk id="15" creationId="{CB7C4B9C-03B7-6E0C-2F8D-54D24926A41D}"/>
          </ac:picMkLst>
        </pc:picChg>
        <pc:picChg chg="add mod modCrop">
          <ac:chgData name="Charlie Carlson" userId="a45f0fe5-4880-4e9f-8dc9-a7e9880fcf38" providerId="ADAL" clId="{CF5F65C6-D1F7-5BF4-B801-409E4ECF63BD}" dt="2025-09-03T15:47:15.629" v="985" actId="1076"/>
          <ac:picMkLst>
            <pc:docMk/>
            <pc:sldMk cId="3397150982" sldId="356"/>
            <ac:picMk id="17" creationId="{585E8B12-BCC4-919C-641C-2B59E8CDDFEF}"/>
          </ac:picMkLst>
        </pc:picChg>
        <pc:picChg chg="add mod modCrop">
          <ac:chgData name="Charlie Carlson" userId="a45f0fe5-4880-4e9f-8dc9-a7e9880fcf38" providerId="ADAL" clId="{CF5F65C6-D1F7-5BF4-B801-409E4ECF63BD}" dt="2025-09-03T15:47:18.883" v="986" actId="1076"/>
          <ac:picMkLst>
            <pc:docMk/>
            <pc:sldMk cId="3397150982" sldId="356"/>
            <ac:picMk id="19" creationId="{9AB00B72-5F7A-5EB6-AB42-CAF45B92AB94}"/>
          </ac:picMkLst>
        </pc:picChg>
      </pc:sldChg>
      <pc:sldChg chg="addSp modSp add mod">
        <pc:chgData name="Charlie Carlson" userId="a45f0fe5-4880-4e9f-8dc9-a7e9880fcf38" providerId="ADAL" clId="{CF5F65C6-D1F7-5BF4-B801-409E4ECF63BD}" dt="2025-09-03T15:53:20.829" v="1039" actId="693"/>
        <pc:sldMkLst>
          <pc:docMk/>
          <pc:sldMk cId="3937252012" sldId="357"/>
        </pc:sldMkLst>
        <pc:cxnChg chg="add mod">
          <ac:chgData name="Charlie Carlson" userId="a45f0fe5-4880-4e9f-8dc9-a7e9880fcf38" providerId="ADAL" clId="{CF5F65C6-D1F7-5BF4-B801-409E4ECF63BD}" dt="2025-09-03T15:53:20.829" v="1039" actId="693"/>
          <ac:cxnSpMkLst>
            <pc:docMk/>
            <pc:sldMk cId="3937252012" sldId="357"/>
            <ac:cxnSpMk id="4" creationId="{95F25404-639C-E01B-BC5A-28C0C21D44E0}"/>
          </ac:cxnSpMkLst>
        </pc:cxnChg>
      </pc:sldChg>
      <pc:sldChg chg="add del">
        <pc:chgData name="Charlie Carlson" userId="a45f0fe5-4880-4e9f-8dc9-a7e9880fcf38" providerId="ADAL" clId="{CF5F65C6-D1F7-5BF4-B801-409E4ECF63BD}" dt="2025-09-03T15:51:22.352" v="1032" actId="2696"/>
        <pc:sldMkLst>
          <pc:docMk/>
          <pc:sldMk cId="1402352583" sldId="358"/>
        </pc:sldMkLst>
      </pc:sldChg>
      <pc:sldChg chg="modSp add">
        <pc:chgData name="Charlie Carlson" userId="a45f0fe5-4880-4e9f-8dc9-a7e9880fcf38" providerId="ADAL" clId="{CF5F65C6-D1F7-5BF4-B801-409E4ECF63BD}" dt="2025-09-03T15:52:15.483" v="1033"/>
        <pc:sldMkLst>
          <pc:docMk/>
          <pc:sldMk cId="4132091486" sldId="359"/>
        </pc:sldMkLst>
        <pc:cxnChg chg="mod">
          <ac:chgData name="Charlie Carlson" userId="a45f0fe5-4880-4e9f-8dc9-a7e9880fcf38" providerId="ADAL" clId="{CF5F65C6-D1F7-5BF4-B801-409E4ECF63BD}" dt="2025-09-03T15:52:15.483" v="1033"/>
          <ac:cxnSpMkLst>
            <pc:docMk/>
            <pc:sldMk cId="4132091486" sldId="359"/>
            <ac:cxnSpMk id="4" creationId="{3A89F2BC-07E3-FD04-DA0C-85028EB3F510}"/>
          </ac:cxnSpMkLst>
        </pc:cxnChg>
      </pc:sldChg>
      <pc:sldChg chg="addSp modSp add mod">
        <pc:chgData name="Charlie Carlson" userId="a45f0fe5-4880-4e9f-8dc9-a7e9880fcf38" providerId="ADAL" clId="{CF5F65C6-D1F7-5BF4-B801-409E4ECF63BD}" dt="2025-09-03T15:53:43.887" v="1042"/>
        <pc:sldMkLst>
          <pc:docMk/>
          <pc:sldMk cId="985917173" sldId="360"/>
        </pc:sldMkLst>
        <pc:cxnChg chg="add mod">
          <ac:chgData name="Charlie Carlson" userId="a45f0fe5-4880-4e9f-8dc9-a7e9880fcf38" providerId="ADAL" clId="{CF5F65C6-D1F7-5BF4-B801-409E4ECF63BD}" dt="2025-09-03T15:53:43.887" v="1042"/>
          <ac:cxnSpMkLst>
            <pc:docMk/>
            <pc:sldMk cId="985917173" sldId="360"/>
            <ac:cxnSpMk id="3" creationId="{A0C5D401-41F6-5354-033E-71ECEDE50CF9}"/>
          </ac:cxnSpMkLst>
        </pc:cxnChg>
      </pc:sldChg>
      <pc:sldChg chg="addSp delSp modSp add mod">
        <pc:chgData name="Charlie Carlson" userId="a45f0fe5-4880-4e9f-8dc9-a7e9880fcf38" providerId="ADAL" clId="{CF5F65C6-D1F7-5BF4-B801-409E4ECF63BD}" dt="2025-09-03T15:56:02.032" v="1069" actId="1038"/>
        <pc:sldMkLst>
          <pc:docMk/>
          <pc:sldMk cId="2796590525" sldId="361"/>
        </pc:sldMkLst>
        <pc:picChg chg="add del mod">
          <ac:chgData name="Charlie Carlson" userId="a45f0fe5-4880-4e9f-8dc9-a7e9880fcf38" providerId="ADAL" clId="{CF5F65C6-D1F7-5BF4-B801-409E4ECF63BD}" dt="2025-09-03T15:55:17.444" v="1048" actId="478"/>
          <ac:picMkLst>
            <pc:docMk/>
            <pc:sldMk cId="2796590525" sldId="361"/>
            <ac:picMk id="9" creationId="{A2F0329D-9AC0-EAEF-3276-3C3B09804549}"/>
          </ac:picMkLst>
        </pc:picChg>
        <pc:picChg chg="add del mod">
          <ac:chgData name="Charlie Carlson" userId="a45f0fe5-4880-4e9f-8dc9-a7e9880fcf38" providerId="ADAL" clId="{CF5F65C6-D1F7-5BF4-B801-409E4ECF63BD}" dt="2025-09-03T15:55:17.444" v="1048" actId="478"/>
          <ac:picMkLst>
            <pc:docMk/>
            <pc:sldMk cId="2796590525" sldId="361"/>
            <ac:picMk id="16" creationId="{B1F6BE64-15DB-B59B-141F-C676B43ABA94}"/>
          </ac:picMkLst>
        </pc:picChg>
        <pc:picChg chg="add del mod">
          <ac:chgData name="Charlie Carlson" userId="a45f0fe5-4880-4e9f-8dc9-a7e9880fcf38" providerId="ADAL" clId="{CF5F65C6-D1F7-5BF4-B801-409E4ECF63BD}" dt="2025-09-03T15:55:17.444" v="1048" actId="478"/>
          <ac:picMkLst>
            <pc:docMk/>
            <pc:sldMk cId="2796590525" sldId="361"/>
            <ac:picMk id="23" creationId="{F42290CA-63A2-E8F3-D266-72A7EF6FA2A2}"/>
          </ac:picMkLst>
        </pc:picChg>
        <pc:picChg chg="add mod">
          <ac:chgData name="Charlie Carlson" userId="a45f0fe5-4880-4e9f-8dc9-a7e9880fcf38" providerId="ADAL" clId="{CF5F65C6-D1F7-5BF4-B801-409E4ECF63BD}" dt="2025-09-03T15:55:45.091" v="1059" actId="1036"/>
          <ac:picMkLst>
            <pc:docMk/>
            <pc:sldMk cId="2796590525" sldId="361"/>
            <ac:picMk id="25" creationId="{3D6A9CA2-D392-A0D2-A381-2265EA69F3F1}"/>
          </ac:picMkLst>
        </pc:picChg>
        <pc:picChg chg="add mod">
          <ac:chgData name="Charlie Carlson" userId="a45f0fe5-4880-4e9f-8dc9-a7e9880fcf38" providerId="ADAL" clId="{CF5F65C6-D1F7-5BF4-B801-409E4ECF63BD}" dt="2025-09-03T15:56:02.032" v="1069" actId="1038"/>
          <ac:picMkLst>
            <pc:docMk/>
            <pc:sldMk cId="2796590525" sldId="361"/>
            <ac:picMk id="26" creationId="{32ED9C0D-86BF-6F5F-C75C-579B13EAF3D2}"/>
          </ac:picMkLst>
        </pc:picChg>
        <pc:cxnChg chg="mod">
          <ac:chgData name="Charlie Carlson" userId="a45f0fe5-4880-4e9f-8dc9-a7e9880fcf38" providerId="ADAL" clId="{CF5F65C6-D1F7-5BF4-B801-409E4ECF63BD}" dt="2025-09-03T15:54:39.353" v="1046"/>
          <ac:cxnSpMkLst>
            <pc:docMk/>
            <pc:sldMk cId="2796590525" sldId="361"/>
            <ac:cxnSpMk id="3" creationId="{E9136692-3544-8199-1264-2361FF411538}"/>
          </ac:cxnSpMkLst>
        </pc:cxnChg>
        <pc:cxnChg chg="del mod">
          <ac:chgData name="Charlie Carlson" userId="a45f0fe5-4880-4e9f-8dc9-a7e9880fcf38" providerId="ADAL" clId="{CF5F65C6-D1F7-5BF4-B801-409E4ECF63BD}" dt="2025-09-03T15:54:28.464" v="1044" actId="478"/>
          <ac:cxnSpMkLst>
            <pc:docMk/>
            <pc:sldMk cId="2796590525" sldId="361"/>
            <ac:cxnSpMk id="4" creationId="{037DC1CC-814A-6080-76E4-C039285DA9C0}"/>
          </ac:cxnSpMkLst>
        </pc:cxnChg>
      </pc:sldChg>
      <pc:sldChg chg="addSp modSp add mod">
        <pc:chgData name="Charlie Carlson" userId="a45f0fe5-4880-4e9f-8dc9-a7e9880fcf38" providerId="ADAL" clId="{CF5F65C6-D1F7-5BF4-B801-409E4ECF63BD}" dt="2025-09-03T15:56:49.169" v="1073" actId="14100"/>
        <pc:sldMkLst>
          <pc:docMk/>
          <pc:sldMk cId="3169527119" sldId="362"/>
        </pc:sldMkLst>
        <pc:cxnChg chg="add mod">
          <ac:chgData name="Charlie Carlson" userId="a45f0fe5-4880-4e9f-8dc9-a7e9880fcf38" providerId="ADAL" clId="{CF5F65C6-D1F7-5BF4-B801-409E4ECF63BD}" dt="2025-09-03T15:56:49.169" v="1073" actId="14100"/>
          <ac:cxnSpMkLst>
            <pc:docMk/>
            <pc:sldMk cId="3169527119" sldId="362"/>
            <ac:cxnSpMk id="4" creationId="{686D3AA4-EEAA-DE39-9154-295A8BD1F853}"/>
          </ac:cxnSpMkLst>
        </pc:cxnChg>
      </pc:sldChg>
      <pc:sldChg chg="modSp add mod">
        <pc:chgData name="Charlie Carlson" userId="a45f0fe5-4880-4e9f-8dc9-a7e9880fcf38" providerId="ADAL" clId="{CF5F65C6-D1F7-5BF4-B801-409E4ECF63BD}" dt="2025-09-03T15:57:04.333" v="1076"/>
        <pc:sldMkLst>
          <pc:docMk/>
          <pc:sldMk cId="1176808854" sldId="363"/>
        </pc:sldMkLst>
        <pc:cxnChg chg="mod">
          <ac:chgData name="Charlie Carlson" userId="a45f0fe5-4880-4e9f-8dc9-a7e9880fcf38" providerId="ADAL" clId="{CF5F65C6-D1F7-5BF4-B801-409E4ECF63BD}" dt="2025-09-03T15:57:04.333" v="1076"/>
          <ac:cxnSpMkLst>
            <pc:docMk/>
            <pc:sldMk cId="1176808854" sldId="363"/>
            <ac:cxnSpMk id="4" creationId="{C3CE292A-45E6-01BA-6606-A4DAD261150D}"/>
          </ac:cxnSpMkLst>
        </pc:cxnChg>
      </pc:sldChg>
      <pc:sldChg chg="addSp delSp modSp add mod">
        <pc:chgData name="Charlie Carlson" userId="a45f0fe5-4880-4e9f-8dc9-a7e9880fcf38" providerId="ADAL" clId="{CF5F65C6-D1F7-5BF4-B801-409E4ECF63BD}" dt="2025-09-03T15:57:31.504" v="1082" actId="478"/>
        <pc:sldMkLst>
          <pc:docMk/>
          <pc:sldMk cId="3379866765" sldId="364"/>
        </pc:sldMkLst>
        <pc:picChg chg="del">
          <ac:chgData name="Charlie Carlson" userId="a45f0fe5-4880-4e9f-8dc9-a7e9880fcf38" providerId="ADAL" clId="{CF5F65C6-D1F7-5BF4-B801-409E4ECF63BD}" dt="2025-09-03T15:57:31.504" v="1082" actId="478"/>
          <ac:picMkLst>
            <pc:docMk/>
            <pc:sldMk cId="3379866765" sldId="364"/>
            <ac:picMk id="25" creationId="{EDD1A96C-7AF4-EDE6-033D-BAA53AFD8B46}"/>
          </ac:picMkLst>
        </pc:picChg>
        <pc:picChg chg="del">
          <ac:chgData name="Charlie Carlson" userId="a45f0fe5-4880-4e9f-8dc9-a7e9880fcf38" providerId="ADAL" clId="{CF5F65C6-D1F7-5BF4-B801-409E4ECF63BD}" dt="2025-09-03T15:57:29.895" v="1081" actId="478"/>
          <ac:picMkLst>
            <pc:docMk/>
            <pc:sldMk cId="3379866765" sldId="364"/>
            <ac:picMk id="26" creationId="{2D29CE4F-8466-8A96-5C77-F41010771E6A}"/>
          </ac:picMkLst>
        </pc:picChg>
        <pc:cxnChg chg="add mod">
          <ac:chgData name="Charlie Carlson" userId="a45f0fe5-4880-4e9f-8dc9-a7e9880fcf38" providerId="ADAL" clId="{CF5F65C6-D1F7-5BF4-B801-409E4ECF63BD}" dt="2025-09-03T15:57:27.505" v="1080" actId="14100"/>
          <ac:cxnSpMkLst>
            <pc:docMk/>
            <pc:sldMk cId="3379866765" sldId="364"/>
            <ac:cxnSpMk id="7" creationId="{8E136833-A296-A026-5B29-07A489537983}"/>
          </ac:cxnSpMkLst>
        </pc:cxnChg>
      </pc:sldChg>
      <pc:sldChg chg="addSp delSp modSp add mod">
        <pc:chgData name="Charlie Carlson" userId="a45f0fe5-4880-4e9f-8dc9-a7e9880fcf38" providerId="ADAL" clId="{CF5F65C6-D1F7-5BF4-B801-409E4ECF63BD}" dt="2025-09-03T15:58:07.845" v="1089" actId="14100"/>
        <pc:sldMkLst>
          <pc:docMk/>
          <pc:sldMk cId="3725784464" sldId="365"/>
        </pc:sldMkLst>
        <pc:cxnChg chg="del">
          <ac:chgData name="Charlie Carlson" userId="a45f0fe5-4880-4e9f-8dc9-a7e9880fcf38" providerId="ADAL" clId="{CF5F65C6-D1F7-5BF4-B801-409E4ECF63BD}" dt="2025-09-03T15:57:43.188" v="1084" actId="478"/>
          <ac:cxnSpMkLst>
            <pc:docMk/>
            <pc:sldMk cId="3725784464" sldId="365"/>
            <ac:cxnSpMk id="4" creationId="{5599550F-0B9D-66C2-3925-7875901B5EDA}"/>
          </ac:cxnSpMkLst>
        </pc:cxnChg>
        <pc:cxnChg chg="mod">
          <ac:chgData name="Charlie Carlson" userId="a45f0fe5-4880-4e9f-8dc9-a7e9880fcf38" providerId="ADAL" clId="{CF5F65C6-D1F7-5BF4-B801-409E4ECF63BD}" dt="2025-09-03T15:57:58.557" v="1086" actId="693"/>
          <ac:cxnSpMkLst>
            <pc:docMk/>
            <pc:sldMk cId="3725784464" sldId="365"/>
            <ac:cxnSpMk id="7" creationId="{29B93831-2B71-603E-CE9E-B14FB5A0F679}"/>
          </ac:cxnSpMkLst>
        </pc:cxnChg>
        <pc:cxnChg chg="add mod">
          <ac:chgData name="Charlie Carlson" userId="a45f0fe5-4880-4e9f-8dc9-a7e9880fcf38" providerId="ADAL" clId="{CF5F65C6-D1F7-5BF4-B801-409E4ECF63BD}" dt="2025-09-03T15:58:07.845" v="1089" actId="14100"/>
          <ac:cxnSpMkLst>
            <pc:docMk/>
            <pc:sldMk cId="3725784464" sldId="365"/>
            <ac:cxnSpMk id="9" creationId="{D7B760D0-640D-67FD-9C10-E1D03D955AC9}"/>
          </ac:cxnSpMkLst>
        </pc:cxnChg>
      </pc:sldChg>
      <pc:sldChg chg="modSp add mod">
        <pc:chgData name="Charlie Carlson" userId="a45f0fe5-4880-4e9f-8dc9-a7e9880fcf38" providerId="ADAL" clId="{CF5F65C6-D1F7-5BF4-B801-409E4ECF63BD}" dt="2025-09-03T15:58:15.179" v="1091" actId="14100"/>
        <pc:sldMkLst>
          <pc:docMk/>
          <pc:sldMk cId="1290704273" sldId="366"/>
        </pc:sldMkLst>
        <pc:cxnChg chg="mod">
          <ac:chgData name="Charlie Carlson" userId="a45f0fe5-4880-4e9f-8dc9-a7e9880fcf38" providerId="ADAL" clId="{CF5F65C6-D1F7-5BF4-B801-409E4ECF63BD}" dt="2025-09-03T15:58:15.179" v="1091" actId="14100"/>
          <ac:cxnSpMkLst>
            <pc:docMk/>
            <pc:sldMk cId="1290704273" sldId="366"/>
            <ac:cxnSpMk id="9" creationId="{9B960208-0FBE-5DD6-CC80-F42D2D8791AA}"/>
          </ac:cxnSpMkLst>
        </pc:cxnChg>
      </pc:sldChg>
      <pc:sldChg chg="modSp add mod">
        <pc:chgData name="Charlie Carlson" userId="a45f0fe5-4880-4e9f-8dc9-a7e9880fcf38" providerId="ADAL" clId="{CF5F65C6-D1F7-5BF4-B801-409E4ECF63BD}" dt="2025-09-03T15:58:36.668" v="1094"/>
        <pc:sldMkLst>
          <pc:docMk/>
          <pc:sldMk cId="4198076539" sldId="367"/>
        </pc:sldMkLst>
        <pc:cxnChg chg="mod">
          <ac:chgData name="Charlie Carlson" userId="a45f0fe5-4880-4e9f-8dc9-a7e9880fcf38" providerId="ADAL" clId="{CF5F65C6-D1F7-5BF4-B801-409E4ECF63BD}" dt="2025-09-03T15:58:36.668" v="1094"/>
          <ac:cxnSpMkLst>
            <pc:docMk/>
            <pc:sldMk cId="4198076539" sldId="367"/>
            <ac:cxnSpMk id="9" creationId="{411E4CC6-1F82-6A12-D7D3-36E6E6776B6A}"/>
          </ac:cxnSpMkLst>
        </pc:cxnChg>
      </pc:sldChg>
      <pc:sldChg chg="modSp add mod">
        <pc:chgData name="Charlie Carlson" userId="a45f0fe5-4880-4e9f-8dc9-a7e9880fcf38" providerId="ADAL" clId="{CF5F65C6-D1F7-5BF4-B801-409E4ECF63BD}" dt="2025-09-03T16:02:14.758" v="1111" actId="20577"/>
        <pc:sldMkLst>
          <pc:docMk/>
          <pc:sldMk cId="3590304486" sldId="368"/>
        </pc:sldMkLst>
        <pc:spChg chg="mod">
          <ac:chgData name="Charlie Carlson" userId="a45f0fe5-4880-4e9f-8dc9-a7e9880fcf38" providerId="ADAL" clId="{CF5F65C6-D1F7-5BF4-B801-409E4ECF63BD}" dt="2025-09-03T16:02:14.758" v="1111" actId="20577"/>
          <ac:spMkLst>
            <pc:docMk/>
            <pc:sldMk cId="3590304486" sldId="368"/>
            <ac:spMk id="2" creationId="{7E4DDE3E-54EE-C858-5D1B-E82D1C86F0B3}"/>
          </ac:spMkLst>
        </pc:spChg>
      </pc:sldChg>
      <pc:sldChg chg="addSp delSp modSp add mod">
        <pc:chgData name="Charlie Carlson" userId="a45f0fe5-4880-4e9f-8dc9-a7e9880fcf38" providerId="ADAL" clId="{CF5F65C6-D1F7-5BF4-B801-409E4ECF63BD}" dt="2025-09-03T16:08:24.991" v="1286" actId="313"/>
        <pc:sldMkLst>
          <pc:docMk/>
          <pc:sldMk cId="4140237094" sldId="369"/>
        </pc:sldMkLst>
        <pc:spChg chg="mod">
          <ac:chgData name="Charlie Carlson" userId="a45f0fe5-4880-4e9f-8dc9-a7e9880fcf38" providerId="ADAL" clId="{CF5F65C6-D1F7-5BF4-B801-409E4ECF63BD}" dt="2025-09-03T16:02:28.423" v="1121" actId="20577"/>
          <ac:spMkLst>
            <pc:docMk/>
            <pc:sldMk cId="4140237094" sldId="369"/>
            <ac:spMk id="2" creationId="{5466B778-3D64-AF23-3C42-CE7968798E57}"/>
          </ac:spMkLst>
        </pc:spChg>
        <pc:spChg chg="add mod">
          <ac:chgData name="Charlie Carlson" userId="a45f0fe5-4880-4e9f-8dc9-a7e9880fcf38" providerId="ADAL" clId="{CF5F65C6-D1F7-5BF4-B801-409E4ECF63BD}" dt="2025-09-03T16:07:13.498" v="1238" actId="1076"/>
          <ac:spMkLst>
            <pc:docMk/>
            <pc:sldMk cId="4140237094" sldId="369"/>
            <ac:spMk id="4" creationId="{A1C02038-C3C8-FC03-0313-33F4B62CB292}"/>
          </ac:spMkLst>
        </pc:spChg>
        <pc:spChg chg="del">
          <ac:chgData name="Charlie Carlson" userId="a45f0fe5-4880-4e9f-8dc9-a7e9880fcf38" providerId="ADAL" clId="{CF5F65C6-D1F7-5BF4-B801-409E4ECF63BD}" dt="2025-09-03T16:04:39.429" v="1191" actId="478"/>
          <ac:spMkLst>
            <pc:docMk/>
            <pc:sldMk cId="4140237094" sldId="369"/>
            <ac:spMk id="11" creationId="{06B78D67-4CE0-4EC4-B31A-6B5A69642B95}"/>
          </ac:spMkLst>
        </pc:spChg>
        <pc:spChg chg="del">
          <ac:chgData name="Charlie Carlson" userId="a45f0fe5-4880-4e9f-8dc9-a7e9880fcf38" providerId="ADAL" clId="{CF5F65C6-D1F7-5BF4-B801-409E4ECF63BD}" dt="2025-09-03T16:04:39.429" v="1191" actId="478"/>
          <ac:spMkLst>
            <pc:docMk/>
            <pc:sldMk cId="4140237094" sldId="369"/>
            <ac:spMk id="12" creationId="{F713DF71-FDE7-FDEE-3CC4-CA824931DCF1}"/>
          </ac:spMkLst>
        </pc:spChg>
        <pc:spChg chg="del">
          <ac:chgData name="Charlie Carlson" userId="a45f0fe5-4880-4e9f-8dc9-a7e9880fcf38" providerId="ADAL" clId="{CF5F65C6-D1F7-5BF4-B801-409E4ECF63BD}" dt="2025-09-03T16:04:39.429" v="1191" actId="478"/>
          <ac:spMkLst>
            <pc:docMk/>
            <pc:sldMk cId="4140237094" sldId="369"/>
            <ac:spMk id="13" creationId="{430A1584-AE84-A925-2BCC-ABC55034F8C7}"/>
          </ac:spMkLst>
        </pc:spChg>
        <pc:spChg chg="mod">
          <ac:chgData name="Charlie Carlson" userId="a45f0fe5-4880-4e9f-8dc9-a7e9880fcf38" providerId="ADAL" clId="{CF5F65C6-D1F7-5BF4-B801-409E4ECF63BD}" dt="2025-09-03T16:04:45.556" v="1194" actId="1076"/>
          <ac:spMkLst>
            <pc:docMk/>
            <pc:sldMk cId="4140237094" sldId="369"/>
            <ac:spMk id="20" creationId="{EA1A87EC-B90A-78C5-90B5-B6A0C69B71E3}"/>
          </ac:spMkLst>
        </pc:spChg>
        <pc:spChg chg="mod">
          <ac:chgData name="Charlie Carlson" userId="a45f0fe5-4880-4e9f-8dc9-a7e9880fcf38" providerId="ADAL" clId="{CF5F65C6-D1F7-5BF4-B801-409E4ECF63BD}" dt="2025-09-03T16:04:45.556" v="1194" actId="1076"/>
          <ac:spMkLst>
            <pc:docMk/>
            <pc:sldMk cId="4140237094" sldId="369"/>
            <ac:spMk id="21" creationId="{4E84F79E-8F20-8DA3-51EE-566F19802047}"/>
          </ac:spMkLst>
        </pc:spChg>
        <pc:spChg chg="del">
          <ac:chgData name="Charlie Carlson" userId="a45f0fe5-4880-4e9f-8dc9-a7e9880fcf38" providerId="ADAL" clId="{CF5F65C6-D1F7-5BF4-B801-409E4ECF63BD}" dt="2025-09-03T16:04:35.825" v="1190" actId="478"/>
          <ac:spMkLst>
            <pc:docMk/>
            <pc:sldMk cId="4140237094" sldId="369"/>
            <ac:spMk id="22" creationId="{3800D3D2-61E7-8DC7-F384-CABEAFBF55D3}"/>
          </ac:spMkLst>
        </pc:spChg>
        <pc:spChg chg="add mod">
          <ac:chgData name="Charlie Carlson" userId="a45f0fe5-4880-4e9f-8dc9-a7e9880fcf38" providerId="ADAL" clId="{CF5F65C6-D1F7-5BF4-B801-409E4ECF63BD}" dt="2025-09-03T16:08:24.991" v="1286" actId="313"/>
          <ac:spMkLst>
            <pc:docMk/>
            <pc:sldMk cId="4140237094" sldId="369"/>
            <ac:spMk id="31" creationId="{1D320A5E-8B00-F583-7DC0-17C05D65415D}"/>
          </ac:spMkLst>
        </pc:spChg>
        <pc:spChg chg="add del mod">
          <ac:chgData name="Charlie Carlson" userId="a45f0fe5-4880-4e9f-8dc9-a7e9880fcf38" providerId="ADAL" clId="{CF5F65C6-D1F7-5BF4-B801-409E4ECF63BD}" dt="2025-09-03T16:08:05.652" v="1270" actId="478"/>
          <ac:spMkLst>
            <pc:docMk/>
            <pc:sldMk cId="4140237094" sldId="369"/>
            <ac:spMk id="32" creationId="{D49A29DF-1F46-B12D-B528-4BDF897E5771}"/>
          </ac:spMkLst>
        </pc:spChg>
        <pc:picChg chg="del">
          <ac:chgData name="Charlie Carlson" userId="a45f0fe5-4880-4e9f-8dc9-a7e9880fcf38" providerId="ADAL" clId="{CF5F65C6-D1F7-5BF4-B801-409E4ECF63BD}" dt="2025-09-03T16:04:40.412" v="1192" actId="478"/>
          <ac:picMkLst>
            <pc:docMk/>
            <pc:sldMk cId="4140237094" sldId="369"/>
            <ac:picMk id="6" creationId="{5BEF8286-C781-0517-DC1F-EB978AB01F32}"/>
          </ac:picMkLst>
        </pc:picChg>
        <pc:picChg chg="del">
          <ac:chgData name="Charlie Carlson" userId="a45f0fe5-4880-4e9f-8dc9-a7e9880fcf38" providerId="ADAL" clId="{CF5F65C6-D1F7-5BF4-B801-409E4ECF63BD}" dt="2025-09-03T16:04:41.768" v="1193" actId="478"/>
          <ac:picMkLst>
            <pc:docMk/>
            <pc:sldMk cId="4140237094" sldId="369"/>
            <ac:picMk id="8" creationId="{28457FFD-3907-377A-104E-C6F2E2AAF168}"/>
          </ac:picMkLst>
        </pc:picChg>
        <pc:picChg chg="del">
          <ac:chgData name="Charlie Carlson" userId="a45f0fe5-4880-4e9f-8dc9-a7e9880fcf38" providerId="ADAL" clId="{CF5F65C6-D1F7-5BF4-B801-409E4ECF63BD}" dt="2025-09-03T16:04:39.429" v="1191" actId="478"/>
          <ac:picMkLst>
            <pc:docMk/>
            <pc:sldMk cId="4140237094" sldId="369"/>
            <ac:picMk id="10" creationId="{0DB1DCA1-8CAD-8F78-1920-1284909FA6C6}"/>
          </ac:picMkLst>
        </pc:picChg>
        <pc:picChg chg="del">
          <ac:chgData name="Charlie Carlson" userId="a45f0fe5-4880-4e9f-8dc9-a7e9880fcf38" providerId="ADAL" clId="{CF5F65C6-D1F7-5BF4-B801-409E4ECF63BD}" dt="2025-09-03T16:03:54.509" v="1174" actId="478"/>
          <ac:picMkLst>
            <pc:docMk/>
            <pc:sldMk cId="4140237094" sldId="369"/>
            <ac:picMk id="15" creationId="{4915F027-2C1F-763A-B892-7DD2F0813C2F}"/>
          </ac:picMkLst>
        </pc:picChg>
        <pc:picChg chg="add mod">
          <ac:chgData name="Charlie Carlson" userId="a45f0fe5-4880-4e9f-8dc9-a7e9880fcf38" providerId="ADAL" clId="{CF5F65C6-D1F7-5BF4-B801-409E4ECF63BD}" dt="2025-09-03T16:04:45.556" v="1194" actId="1076"/>
          <ac:picMkLst>
            <pc:docMk/>
            <pc:sldMk cId="4140237094" sldId="369"/>
            <ac:picMk id="16" creationId="{C7B8401C-F8ED-296D-D68D-D79EEED092D7}"/>
          </ac:picMkLst>
        </pc:picChg>
        <pc:picChg chg="del">
          <ac:chgData name="Charlie Carlson" userId="a45f0fe5-4880-4e9f-8dc9-a7e9880fcf38" providerId="ADAL" clId="{CF5F65C6-D1F7-5BF4-B801-409E4ECF63BD}" dt="2025-09-03T16:03:53.699" v="1173" actId="478"/>
          <ac:picMkLst>
            <pc:docMk/>
            <pc:sldMk cId="4140237094" sldId="369"/>
            <ac:picMk id="17" creationId="{893DA61D-F0BC-1C0B-D2BC-703C6A41AD30}"/>
          </ac:picMkLst>
        </pc:picChg>
        <pc:picChg chg="del">
          <ac:chgData name="Charlie Carlson" userId="a45f0fe5-4880-4e9f-8dc9-a7e9880fcf38" providerId="ADAL" clId="{CF5F65C6-D1F7-5BF4-B801-409E4ECF63BD}" dt="2025-09-03T16:03:55.800" v="1175" actId="478"/>
          <ac:picMkLst>
            <pc:docMk/>
            <pc:sldMk cId="4140237094" sldId="369"/>
            <ac:picMk id="19" creationId="{321506C7-F406-A23D-562E-D3D3DADBAE04}"/>
          </ac:picMkLst>
        </pc:picChg>
        <pc:picChg chg="add mod">
          <ac:chgData name="Charlie Carlson" userId="a45f0fe5-4880-4e9f-8dc9-a7e9880fcf38" providerId="ADAL" clId="{CF5F65C6-D1F7-5BF4-B801-409E4ECF63BD}" dt="2025-09-03T16:04:45.556" v="1194" actId="1076"/>
          <ac:picMkLst>
            <pc:docMk/>
            <pc:sldMk cId="4140237094" sldId="369"/>
            <ac:picMk id="23" creationId="{980DCD8C-5EB6-8907-11EA-685A1084E172}"/>
          </ac:picMkLst>
        </pc:picChg>
        <pc:picChg chg="add mod">
          <ac:chgData name="Charlie Carlson" userId="a45f0fe5-4880-4e9f-8dc9-a7e9880fcf38" providerId="ADAL" clId="{CF5F65C6-D1F7-5BF4-B801-409E4ECF63BD}" dt="2025-09-03T16:08:10.171" v="1272" actId="1076"/>
          <ac:picMkLst>
            <pc:docMk/>
            <pc:sldMk cId="4140237094" sldId="369"/>
            <ac:picMk id="34" creationId="{6CDA0993-017A-055F-78D3-26F70CCB74ED}"/>
          </ac:picMkLst>
        </pc:picChg>
        <pc:cxnChg chg="del">
          <ac:chgData name="Charlie Carlson" userId="a45f0fe5-4880-4e9f-8dc9-a7e9880fcf38" providerId="ADAL" clId="{CF5F65C6-D1F7-5BF4-B801-409E4ECF63BD}" dt="2025-09-03T16:02:37.105" v="1124" actId="478"/>
          <ac:cxnSpMkLst>
            <pc:docMk/>
            <pc:sldMk cId="4140237094" sldId="369"/>
            <ac:cxnSpMk id="3" creationId="{9F58BDF5-4473-D394-59A1-EFC64402CEBB}"/>
          </ac:cxnSpMkLst>
        </pc:cxnChg>
        <pc:cxnChg chg="del">
          <ac:chgData name="Charlie Carlson" userId="a45f0fe5-4880-4e9f-8dc9-a7e9880fcf38" providerId="ADAL" clId="{CF5F65C6-D1F7-5BF4-B801-409E4ECF63BD}" dt="2025-09-03T16:02:36.378" v="1123" actId="478"/>
          <ac:cxnSpMkLst>
            <pc:docMk/>
            <pc:sldMk cId="4140237094" sldId="369"/>
            <ac:cxnSpMk id="7" creationId="{57C74056-E7F6-0EC2-3BA8-63DF92480463}"/>
          </ac:cxnSpMkLst>
        </pc:cxnChg>
        <pc:cxnChg chg="del">
          <ac:chgData name="Charlie Carlson" userId="a45f0fe5-4880-4e9f-8dc9-a7e9880fcf38" providerId="ADAL" clId="{CF5F65C6-D1F7-5BF4-B801-409E4ECF63BD}" dt="2025-09-03T16:02:35.442" v="1122" actId="478"/>
          <ac:cxnSpMkLst>
            <pc:docMk/>
            <pc:sldMk cId="4140237094" sldId="369"/>
            <ac:cxnSpMk id="9" creationId="{792FE7A4-CB90-1360-991C-F08D50C108C6}"/>
          </ac:cxnSpMkLst>
        </pc:cxnChg>
        <pc:cxnChg chg="add mod">
          <ac:chgData name="Charlie Carlson" userId="a45f0fe5-4880-4e9f-8dc9-a7e9880fcf38" providerId="ADAL" clId="{CF5F65C6-D1F7-5BF4-B801-409E4ECF63BD}" dt="2025-09-03T16:07:04.057" v="1234" actId="1582"/>
          <ac:cxnSpMkLst>
            <pc:docMk/>
            <pc:sldMk cId="4140237094" sldId="369"/>
            <ac:cxnSpMk id="25" creationId="{C3BFAEDC-405B-9F17-2319-B301587B2AAA}"/>
          </ac:cxnSpMkLst>
        </pc:cxnChg>
        <pc:cxnChg chg="add mod">
          <ac:chgData name="Charlie Carlson" userId="a45f0fe5-4880-4e9f-8dc9-a7e9880fcf38" providerId="ADAL" clId="{CF5F65C6-D1F7-5BF4-B801-409E4ECF63BD}" dt="2025-09-03T16:07:10.737" v="1237" actId="14100"/>
          <ac:cxnSpMkLst>
            <pc:docMk/>
            <pc:sldMk cId="4140237094" sldId="369"/>
            <ac:cxnSpMk id="26" creationId="{ADBDE3FB-3C3B-1393-5A13-54193E5D7C34}"/>
          </ac:cxnSpMkLst>
        </pc:cxnChg>
        <pc:cxnChg chg="add mod">
          <ac:chgData name="Charlie Carlson" userId="a45f0fe5-4880-4e9f-8dc9-a7e9880fcf38" providerId="ADAL" clId="{CF5F65C6-D1F7-5BF4-B801-409E4ECF63BD}" dt="2025-09-03T16:08:13.118" v="1273" actId="14100"/>
          <ac:cxnSpMkLst>
            <pc:docMk/>
            <pc:sldMk cId="4140237094" sldId="369"/>
            <ac:cxnSpMk id="29" creationId="{5935A241-8B91-3DDA-6710-1BD313AE736E}"/>
          </ac:cxnSpMkLst>
        </pc:cxnChg>
      </pc:sldChg>
      <pc:sldChg chg="addSp delSp modSp add mod">
        <pc:chgData name="Charlie Carlson" userId="a45f0fe5-4880-4e9f-8dc9-a7e9880fcf38" providerId="ADAL" clId="{CF5F65C6-D1F7-5BF4-B801-409E4ECF63BD}" dt="2025-09-03T16:12:22.632" v="1449" actId="20577"/>
        <pc:sldMkLst>
          <pc:docMk/>
          <pc:sldMk cId="2296939085" sldId="370"/>
        </pc:sldMkLst>
        <pc:spChg chg="mod">
          <ac:chgData name="Charlie Carlson" userId="a45f0fe5-4880-4e9f-8dc9-a7e9880fcf38" providerId="ADAL" clId="{CF5F65C6-D1F7-5BF4-B801-409E4ECF63BD}" dt="2025-09-03T16:11:48.788" v="1429" actId="313"/>
          <ac:spMkLst>
            <pc:docMk/>
            <pc:sldMk cId="2296939085" sldId="370"/>
            <ac:spMk id="2" creationId="{78B497FB-4450-2EA7-C17A-BAD3D8C8362D}"/>
          </ac:spMkLst>
        </pc:spChg>
        <pc:spChg chg="mod">
          <ac:chgData name="Charlie Carlson" userId="a45f0fe5-4880-4e9f-8dc9-a7e9880fcf38" providerId="ADAL" clId="{CF5F65C6-D1F7-5BF4-B801-409E4ECF63BD}" dt="2025-09-03T16:11:27.253" v="1417" actId="1076"/>
          <ac:spMkLst>
            <pc:docMk/>
            <pc:sldMk cId="2296939085" sldId="370"/>
            <ac:spMk id="4" creationId="{5503A0B0-048E-710C-5D81-99E3297FC742}"/>
          </ac:spMkLst>
        </pc:spChg>
        <pc:spChg chg="mod">
          <ac:chgData name="Charlie Carlson" userId="a45f0fe5-4880-4e9f-8dc9-a7e9880fcf38" providerId="ADAL" clId="{CF5F65C6-D1F7-5BF4-B801-409E4ECF63BD}" dt="2025-09-03T16:10:56.909" v="1402" actId="1076"/>
          <ac:spMkLst>
            <pc:docMk/>
            <pc:sldMk cId="2296939085" sldId="370"/>
            <ac:spMk id="20" creationId="{8559D7A2-9E51-40C2-753B-E93DBD8BA3BC}"/>
          </ac:spMkLst>
        </pc:spChg>
        <pc:spChg chg="mod">
          <ac:chgData name="Charlie Carlson" userId="a45f0fe5-4880-4e9f-8dc9-a7e9880fcf38" providerId="ADAL" clId="{CF5F65C6-D1F7-5BF4-B801-409E4ECF63BD}" dt="2025-09-03T16:11:04.120" v="1412" actId="1076"/>
          <ac:spMkLst>
            <pc:docMk/>
            <pc:sldMk cId="2296939085" sldId="370"/>
            <ac:spMk id="21" creationId="{22EC2AC8-EEB2-B85D-1AA7-B622B3E1C214}"/>
          </ac:spMkLst>
        </pc:spChg>
        <pc:spChg chg="mod">
          <ac:chgData name="Charlie Carlson" userId="a45f0fe5-4880-4e9f-8dc9-a7e9880fcf38" providerId="ADAL" clId="{CF5F65C6-D1F7-5BF4-B801-409E4ECF63BD}" dt="2025-09-03T16:12:22.632" v="1449" actId="20577"/>
          <ac:spMkLst>
            <pc:docMk/>
            <pc:sldMk cId="2296939085" sldId="370"/>
            <ac:spMk id="31" creationId="{1210EDB9-566A-9920-FFBC-8609DD6325D2}"/>
          </ac:spMkLst>
        </pc:spChg>
        <pc:picChg chg="add mod">
          <ac:chgData name="Charlie Carlson" userId="a45f0fe5-4880-4e9f-8dc9-a7e9880fcf38" providerId="ADAL" clId="{CF5F65C6-D1F7-5BF4-B801-409E4ECF63BD}" dt="2025-09-03T16:11:32.639" v="1418" actId="1076"/>
          <ac:picMkLst>
            <pc:docMk/>
            <pc:sldMk cId="2296939085" sldId="370"/>
            <ac:picMk id="6" creationId="{B0EBF0B0-22FA-7E6B-5A39-03B558357317}"/>
          </ac:picMkLst>
        </pc:picChg>
        <pc:picChg chg="add mod">
          <ac:chgData name="Charlie Carlson" userId="a45f0fe5-4880-4e9f-8dc9-a7e9880fcf38" providerId="ADAL" clId="{CF5F65C6-D1F7-5BF4-B801-409E4ECF63BD}" dt="2025-09-03T16:11:24.036" v="1415" actId="1076"/>
          <ac:picMkLst>
            <pc:docMk/>
            <pc:sldMk cId="2296939085" sldId="370"/>
            <ac:picMk id="8" creationId="{16C28F43-78DB-C75D-8C8B-B9BCB47DC841}"/>
          </ac:picMkLst>
        </pc:picChg>
        <pc:picChg chg="add mod">
          <ac:chgData name="Charlie Carlson" userId="a45f0fe5-4880-4e9f-8dc9-a7e9880fcf38" providerId="ADAL" clId="{CF5F65C6-D1F7-5BF4-B801-409E4ECF63BD}" dt="2025-09-03T16:12:08.946" v="1435" actId="1076"/>
          <ac:picMkLst>
            <pc:docMk/>
            <pc:sldMk cId="2296939085" sldId="370"/>
            <ac:picMk id="13" creationId="{7C1E0429-AF2C-667B-E0A0-2AC3F19D5FEC}"/>
          </ac:picMkLst>
        </pc:picChg>
        <pc:picChg chg="del">
          <ac:chgData name="Charlie Carlson" userId="a45f0fe5-4880-4e9f-8dc9-a7e9880fcf38" providerId="ADAL" clId="{CF5F65C6-D1F7-5BF4-B801-409E4ECF63BD}" dt="2025-09-03T16:10:58.079" v="1403" actId="478"/>
          <ac:picMkLst>
            <pc:docMk/>
            <pc:sldMk cId="2296939085" sldId="370"/>
            <ac:picMk id="16" creationId="{0E33BD9E-2BF1-93A5-141C-10EA82A6D21F}"/>
          </ac:picMkLst>
        </pc:picChg>
        <pc:picChg chg="del">
          <ac:chgData name="Charlie Carlson" userId="a45f0fe5-4880-4e9f-8dc9-a7e9880fcf38" providerId="ADAL" clId="{CF5F65C6-D1F7-5BF4-B801-409E4ECF63BD}" dt="2025-09-03T16:11:06.627" v="1413" actId="478"/>
          <ac:picMkLst>
            <pc:docMk/>
            <pc:sldMk cId="2296939085" sldId="370"/>
            <ac:picMk id="23" creationId="{1FD0D917-4AA7-2592-35C8-9981ECC09236}"/>
          </ac:picMkLst>
        </pc:picChg>
        <pc:picChg chg="del">
          <ac:chgData name="Charlie Carlson" userId="a45f0fe5-4880-4e9f-8dc9-a7e9880fcf38" providerId="ADAL" clId="{CF5F65C6-D1F7-5BF4-B801-409E4ECF63BD}" dt="2025-09-03T16:11:53.692" v="1430" actId="478"/>
          <ac:picMkLst>
            <pc:docMk/>
            <pc:sldMk cId="2296939085" sldId="370"/>
            <ac:picMk id="34" creationId="{CF920C23-FBC6-0640-5723-92BA5D72C2DC}"/>
          </ac:picMkLst>
        </pc:picChg>
        <pc:cxnChg chg="mod">
          <ac:chgData name="Charlie Carlson" userId="a45f0fe5-4880-4e9f-8dc9-a7e9880fcf38" providerId="ADAL" clId="{CF5F65C6-D1F7-5BF4-B801-409E4ECF63BD}" dt="2025-09-03T16:11:37.344" v="1419" actId="14100"/>
          <ac:cxnSpMkLst>
            <pc:docMk/>
            <pc:sldMk cId="2296939085" sldId="370"/>
            <ac:cxnSpMk id="25" creationId="{C59E2D00-447B-3389-90EB-F902EF7AFAF6}"/>
          </ac:cxnSpMkLst>
        </pc:cxnChg>
        <pc:cxnChg chg="mod">
          <ac:chgData name="Charlie Carlson" userId="a45f0fe5-4880-4e9f-8dc9-a7e9880fcf38" providerId="ADAL" clId="{CF5F65C6-D1F7-5BF4-B801-409E4ECF63BD}" dt="2025-09-03T16:11:39.391" v="1420" actId="14100"/>
          <ac:cxnSpMkLst>
            <pc:docMk/>
            <pc:sldMk cId="2296939085" sldId="370"/>
            <ac:cxnSpMk id="26" creationId="{4A33C877-014E-CEBF-DFA4-A6B3952FB255}"/>
          </ac:cxnSpMkLst>
        </pc:cxnChg>
        <pc:cxnChg chg="mod">
          <ac:chgData name="Charlie Carlson" userId="a45f0fe5-4880-4e9f-8dc9-a7e9880fcf38" providerId="ADAL" clId="{CF5F65C6-D1F7-5BF4-B801-409E4ECF63BD}" dt="2025-09-03T16:11:59.673" v="1431" actId="14100"/>
          <ac:cxnSpMkLst>
            <pc:docMk/>
            <pc:sldMk cId="2296939085" sldId="370"/>
            <ac:cxnSpMk id="29" creationId="{2B1D35B9-C324-A57C-B177-AFFB2E2C7676}"/>
          </ac:cxnSpMkLst>
        </pc:cxnChg>
      </pc:sldChg>
      <pc:sldChg chg="addSp delSp modSp add mod">
        <pc:chgData name="Charlie Carlson" userId="a45f0fe5-4880-4e9f-8dc9-a7e9880fcf38" providerId="ADAL" clId="{CF5F65C6-D1F7-5BF4-B801-409E4ECF63BD}" dt="2025-09-03T16:16:46.455" v="1521" actId="1076"/>
        <pc:sldMkLst>
          <pc:docMk/>
          <pc:sldMk cId="3609155000" sldId="371"/>
        </pc:sldMkLst>
        <pc:spChg chg="mod">
          <ac:chgData name="Charlie Carlson" userId="a45f0fe5-4880-4e9f-8dc9-a7e9880fcf38" providerId="ADAL" clId="{CF5F65C6-D1F7-5BF4-B801-409E4ECF63BD}" dt="2025-09-03T16:14:42.018" v="1508" actId="1076"/>
          <ac:spMkLst>
            <pc:docMk/>
            <pc:sldMk cId="3609155000" sldId="371"/>
            <ac:spMk id="4" creationId="{5EBA7859-0C69-35AC-DD46-E7858EF57990}"/>
          </ac:spMkLst>
        </pc:spChg>
        <pc:spChg chg="mod">
          <ac:chgData name="Charlie Carlson" userId="a45f0fe5-4880-4e9f-8dc9-a7e9880fcf38" providerId="ADAL" clId="{CF5F65C6-D1F7-5BF4-B801-409E4ECF63BD}" dt="2025-09-03T16:13:06.650" v="1465" actId="1076"/>
          <ac:spMkLst>
            <pc:docMk/>
            <pc:sldMk cId="3609155000" sldId="371"/>
            <ac:spMk id="20" creationId="{BC5B7E9D-2238-0A8E-75F0-5016B8DABBDC}"/>
          </ac:spMkLst>
        </pc:spChg>
        <pc:spChg chg="mod">
          <ac:chgData name="Charlie Carlson" userId="a45f0fe5-4880-4e9f-8dc9-a7e9880fcf38" providerId="ADAL" clId="{CF5F65C6-D1F7-5BF4-B801-409E4ECF63BD}" dt="2025-09-03T16:13:36.925" v="1490" actId="1076"/>
          <ac:spMkLst>
            <pc:docMk/>
            <pc:sldMk cId="3609155000" sldId="371"/>
            <ac:spMk id="21" creationId="{7FB926F7-7D7C-1FCF-598B-A93511AB7E1A}"/>
          </ac:spMkLst>
        </pc:spChg>
        <pc:spChg chg="mod">
          <ac:chgData name="Charlie Carlson" userId="a45f0fe5-4880-4e9f-8dc9-a7e9880fcf38" providerId="ADAL" clId="{CF5F65C6-D1F7-5BF4-B801-409E4ECF63BD}" dt="2025-09-03T16:16:46.455" v="1521" actId="1076"/>
          <ac:spMkLst>
            <pc:docMk/>
            <pc:sldMk cId="3609155000" sldId="371"/>
            <ac:spMk id="31" creationId="{A1031058-358C-D269-653F-5911D2270603}"/>
          </ac:spMkLst>
        </pc:spChg>
        <pc:picChg chg="add mod">
          <ac:chgData name="Charlie Carlson" userId="a45f0fe5-4880-4e9f-8dc9-a7e9880fcf38" providerId="ADAL" clId="{CF5F65C6-D1F7-5BF4-B801-409E4ECF63BD}" dt="2025-09-03T16:12:55.177" v="1452" actId="1076"/>
          <ac:picMkLst>
            <pc:docMk/>
            <pc:sldMk cId="3609155000" sldId="371"/>
            <ac:picMk id="6" creationId="{2C173356-A6D1-46EF-D44B-89EE57B002A9}"/>
          </ac:picMkLst>
        </pc:picChg>
        <pc:picChg chg="add mod">
          <ac:chgData name="Charlie Carlson" userId="a45f0fe5-4880-4e9f-8dc9-a7e9880fcf38" providerId="ADAL" clId="{CF5F65C6-D1F7-5BF4-B801-409E4ECF63BD}" dt="2025-09-03T16:13:41.294" v="1491" actId="1076"/>
          <ac:picMkLst>
            <pc:docMk/>
            <pc:sldMk cId="3609155000" sldId="371"/>
            <ac:picMk id="8" creationId="{957344B7-6AC4-95D9-3649-D2B107FD2292}"/>
          </ac:picMkLst>
        </pc:picChg>
        <pc:picChg chg="add del mod">
          <ac:chgData name="Charlie Carlson" userId="a45f0fe5-4880-4e9f-8dc9-a7e9880fcf38" providerId="ADAL" clId="{CF5F65C6-D1F7-5BF4-B801-409E4ECF63BD}" dt="2025-09-03T16:14:15.866" v="1497" actId="478"/>
          <ac:picMkLst>
            <pc:docMk/>
            <pc:sldMk cId="3609155000" sldId="371"/>
            <ac:picMk id="11" creationId="{8F81AF56-1FCE-5643-E5C5-31899C2513CC}"/>
          </ac:picMkLst>
        </pc:picChg>
        <pc:picChg chg="add del mod">
          <ac:chgData name="Charlie Carlson" userId="a45f0fe5-4880-4e9f-8dc9-a7e9880fcf38" providerId="ADAL" clId="{CF5F65C6-D1F7-5BF4-B801-409E4ECF63BD}" dt="2025-09-03T16:14:21.491" v="1499" actId="478"/>
          <ac:picMkLst>
            <pc:docMk/>
            <pc:sldMk cId="3609155000" sldId="371"/>
            <ac:picMk id="13" creationId="{221331F3-105B-998A-CD9D-9D84305F1FD9}"/>
          </ac:picMkLst>
        </pc:picChg>
        <pc:picChg chg="add mod">
          <ac:chgData name="Charlie Carlson" userId="a45f0fe5-4880-4e9f-8dc9-a7e9880fcf38" providerId="ADAL" clId="{CF5F65C6-D1F7-5BF4-B801-409E4ECF63BD}" dt="2025-09-03T16:16:36.561" v="1509" actId="1076"/>
          <ac:picMkLst>
            <pc:docMk/>
            <pc:sldMk cId="3609155000" sldId="371"/>
            <ac:picMk id="15" creationId="{4406539F-D354-9B7B-0585-86C30719D0B4}"/>
          </ac:picMkLst>
        </pc:picChg>
        <pc:picChg chg="del">
          <ac:chgData name="Charlie Carlson" userId="a45f0fe5-4880-4e9f-8dc9-a7e9880fcf38" providerId="ADAL" clId="{CF5F65C6-D1F7-5BF4-B801-409E4ECF63BD}" dt="2025-09-03T16:12:51.002" v="1451" actId="478"/>
          <ac:picMkLst>
            <pc:docMk/>
            <pc:sldMk cId="3609155000" sldId="371"/>
            <ac:picMk id="16" creationId="{0BDC82BE-EDDA-63EA-8D58-D4CE09709890}"/>
          </ac:picMkLst>
        </pc:picChg>
        <pc:picChg chg="del">
          <ac:chgData name="Charlie Carlson" userId="a45f0fe5-4880-4e9f-8dc9-a7e9880fcf38" providerId="ADAL" clId="{CF5F65C6-D1F7-5BF4-B801-409E4ECF63BD}" dt="2025-09-03T16:13:20.293" v="1467" actId="478"/>
          <ac:picMkLst>
            <pc:docMk/>
            <pc:sldMk cId="3609155000" sldId="371"/>
            <ac:picMk id="23" creationId="{354D39F6-1ED6-A71B-9B53-BB6C045A4C3B}"/>
          </ac:picMkLst>
        </pc:picChg>
        <pc:picChg chg="del">
          <ac:chgData name="Charlie Carlson" userId="a45f0fe5-4880-4e9f-8dc9-a7e9880fcf38" providerId="ADAL" clId="{CF5F65C6-D1F7-5BF4-B801-409E4ECF63BD}" dt="2025-09-03T16:13:50.290" v="1493" actId="478"/>
          <ac:picMkLst>
            <pc:docMk/>
            <pc:sldMk cId="3609155000" sldId="371"/>
            <ac:picMk id="34" creationId="{05465BA8-EA54-ABA5-4092-EF091D8380E9}"/>
          </ac:picMkLst>
        </pc:picChg>
        <pc:cxnChg chg="mod">
          <ac:chgData name="Charlie Carlson" userId="a45f0fe5-4880-4e9f-8dc9-a7e9880fcf38" providerId="ADAL" clId="{CF5F65C6-D1F7-5BF4-B801-409E4ECF63BD}" dt="2025-09-03T16:13:58.983" v="1494" actId="14100"/>
          <ac:cxnSpMkLst>
            <pc:docMk/>
            <pc:sldMk cId="3609155000" sldId="371"/>
            <ac:cxnSpMk id="29" creationId="{B87ED9AD-69FB-E763-D714-8F1070A682D8}"/>
          </ac:cxnSpMkLst>
        </pc:cxnChg>
      </pc:sldChg>
      <pc:sldChg chg="addSp delSp modSp add mod ord">
        <pc:chgData name="Charlie Carlson" userId="a45f0fe5-4880-4e9f-8dc9-a7e9880fcf38" providerId="ADAL" clId="{CF5F65C6-D1F7-5BF4-B801-409E4ECF63BD}" dt="2025-09-03T17:19:27.762" v="1776" actId="1076"/>
        <pc:sldMkLst>
          <pc:docMk/>
          <pc:sldMk cId="3103461125" sldId="372"/>
        </pc:sldMkLst>
        <pc:spChg chg="mod">
          <ac:chgData name="Charlie Carlson" userId="a45f0fe5-4880-4e9f-8dc9-a7e9880fcf38" providerId="ADAL" clId="{CF5F65C6-D1F7-5BF4-B801-409E4ECF63BD}" dt="2025-09-03T17:13:02.543" v="1625" actId="20577"/>
          <ac:spMkLst>
            <pc:docMk/>
            <pc:sldMk cId="3103461125" sldId="372"/>
            <ac:spMk id="2" creationId="{782DAE72-167E-5561-AEB9-2DA7ADAC6619}"/>
          </ac:spMkLst>
        </pc:spChg>
        <pc:spChg chg="del">
          <ac:chgData name="Charlie Carlson" userId="a45f0fe5-4880-4e9f-8dc9-a7e9880fcf38" providerId="ADAL" clId="{CF5F65C6-D1F7-5BF4-B801-409E4ECF63BD}" dt="2025-09-03T17:06:38.644" v="1589" actId="478"/>
          <ac:spMkLst>
            <pc:docMk/>
            <pc:sldMk cId="3103461125" sldId="372"/>
            <ac:spMk id="3" creationId="{BE7A6EA5-6CB5-4DCC-20D4-733CFE06E32A}"/>
          </ac:spMkLst>
        </pc:spChg>
        <pc:spChg chg="add mod">
          <ac:chgData name="Charlie Carlson" userId="a45f0fe5-4880-4e9f-8dc9-a7e9880fcf38" providerId="ADAL" clId="{CF5F65C6-D1F7-5BF4-B801-409E4ECF63BD}" dt="2025-09-03T17:19:15.048" v="1774" actId="1076"/>
          <ac:spMkLst>
            <pc:docMk/>
            <pc:sldMk cId="3103461125" sldId="372"/>
            <ac:spMk id="6" creationId="{6565F2A3-624E-638F-A187-72BC786669D9}"/>
          </ac:spMkLst>
        </pc:spChg>
        <pc:spChg chg="del mod">
          <ac:chgData name="Charlie Carlson" userId="a45f0fe5-4880-4e9f-8dc9-a7e9880fcf38" providerId="ADAL" clId="{CF5F65C6-D1F7-5BF4-B801-409E4ECF63BD}" dt="2025-09-03T17:06:40.752" v="1591" actId="478"/>
          <ac:spMkLst>
            <pc:docMk/>
            <pc:sldMk cId="3103461125" sldId="372"/>
            <ac:spMk id="8" creationId="{C819E9FD-19D9-DF8B-1E4D-656F4E7248C8}"/>
          </ac:spMkLst>
        </pc:spChg>
        <pc:spChg chg="del">
          <ac:chgData name="Charlie Carlson" userId="a45f0fe5-4880-4e9f-8dc9-a7e9880fcf38" providerId="ADAL" clId="{CF5F65C6-D1F7-5BF4-B801-409E4ECF63BD}" dt="2025-09-03T17:06:38.644" v="1589" actId="478"/>
          <ac:spMkLst>
            <pc:docMk/>
            <pc:sldMk cId="3103461125" sldId="372"/>
            <ac:spMk id="9" creationId="{8484FFDC-42AC-42C1-2068-BFA9649E31E6}"/>
          </ac:spMkLst>
        </pc:spChg>
        <pc:spChg chg="del">
          <ac:chgData name="Charlie Carlson" userId="a45f0fe5-4880-4e9f-8dc9-a7e9880fcf38" providerId="ADAL" clId="{CF5F65C6-D1F7-5BF4-B801-409E4ECF63BD}" dt="2025-09-03T17:06:38.644" v="1589" actId="478"/>
          <ac:spMkLst>
            <pc:docMk/>
            <pc:sldMk cId="3103461125" sldId="372"/>
            <ac:spMk id="10" creationId="{1C556D13-D047-D6D8-4D65-2FF66CFA9578}"/>
          </ac:spMkLst>
        </pc:spChg>
        <pc:spChg chg="del">
          <ac:chgData name="Charlie Carlson" userId="a45f0fe5-4880-4e9f-8dc9-a7e9880fcf38" providerId="ADAL" clId="{CF5F65C6-D1F7-5BF4-B801-409E4ECF63BD}" dt="2025-09-03T17:06:38.644" v="1589" actId="478"/>
          <ac:spMkLst>
            <pc:docMk/>
            <pc:sldMk cId="3103461125" sldId="372"/>
            <ac:spMk id="11" creationId="{63FF021E-451C-81DF-4B35-CBCF9FC820C6}"/>
          </ac:spMkLst>
        </pc:spChg>
        <pc:spChg chg="del">
          <ac:chgData name="Charlie Carlson" userId="a45f0fe5-4880-4e9f-8dc9-a7e9880fcf38" providerId="ADAL" clId="{CF5F65C6-D1F7-5BF4-B801-409E4ECF63BD}" dt="2025-09-03T17:06:38.644" v="1589" actId="478"/>
          <ac:spMkLst>
            <pc:docMk/>
            <pc:sldMk cId="3103461125" sldId="372"/>
            <ac:spMk id="12" creationId="{B9A93147-498F-3F04-BAE0-8929D0FA2CD7}"/>
          </ac:spMkLst>
        </pc:spChg>
        <pc:spChg chg="del">
          <ac:chgData name="Charlie Carlson" userId="a45f0fe5-4880-4e9f-8dc9-a7e9880fcf38" providerId="ADAL" clId="{CF5F65C6-D1F7-5BF4-B801-409E4ECF63BD}" dt="2025-09-03T17:06:38.644" v="1589" actId="478"/>
          <ac:spMkLst>
            <pc:docMk/>
            <pc:sldMk cId="3103461125" sldId="372"/>
            <ac:spMk id="13" creationId="{B5DF8B0E-3038-8C67-9BA5-CF5CA4820A72}"/>
          </ac:spMkLst>
        </pc:spChg>
        <pc:spChg chg="del">
          <ac:chgData name="Charlie Carlson" userId="a45f0fe5-4880-4e9f-8dc9-a7e9880fcf38" providerId="ADAL" clId="{CF5F65C6-D1F7-5BF4-B801-409E4ECF63BD}" dt="2025-09-03T17:06:38.644" v="1589" actId="478"/>
          <ac:spMkLst>
            <pc:docMk/>
            <pc:sldMk cId="3103461125" sldId="372"/>
            <ac:spMk id="14" creationId="{DAE87049-1E3E-7713-CC86-6E729975440E}"/>
          </ac:spMkLst>
        </pc:spChg>
        <pc:spChg chg="del">
          <ac:chgData name="Charlie Carlson" userId="a45f0fe5-4880-4e9f-8dc9-a7e9880fcf38" providerId="ADAL" clId="{CF5F65C6-D1F7-5BF4-B801-409E4ECF63BD}" dt="2025-09-03T17:06:38.644" v="1589" actId="478"/>
          <ac:spMkLst>
            <pc:docMk/>
            <pc:sldMk cId="3103461125" sldId="372"/>
            <ac:spMk id="15" creationId="{C5982267-52FB-63F1-8582-B6DF48A4BF50}"/>
          </ac:spMkLst>
        </pc:spChg>
        <pc:spChg chg="del">
          <ac:chgData name="Charlie Carlson" userId="a45f0fe5-4880-4e9f-8dc9-a7e9880fcf38" providerId="ADAL" clId="{CF5F65C6-D1F7-5BF4-B801-409E4ECF63BD}" dt="2025-09-03T17:06:38.644" v="1589" actId="478"/>
          <ac:spMkLst>
            <pc:docMk/>
            <pc:sldMk cId="3103461125" sldId="372"/>
            <ac:spMk id="16" creationId="{29D396E1-780D-B717-0848-9DD80BEC3CB3}"/>
          </ac:spMkLst>
        </pc:spChg>
        <pc:spChg chg="del">
          <ac:chgData name="Charlie Carlson" userId="a45f0fe5-4880-4e9f-8dc9-a7e9880fcf38" providerId="ADAL" clId="{CF5F65C6-D1F7-5BF4-B801-409E4ECF63BD}" dt="2025-09-03T17:06:38.644" v="1589" actId="478"/>
          <ac:spMkLst>
            <pc:docMk/>
            <pc:sldMk cId="3103461125" sldId="372"/>
            <ac:spMk id="17" creationId="{C9C6F91E-DDC5-964F-D7FB-87DDFEB2AFAA}"/>
          </ac:spMkLst>
        </pc:spChg>
        <pc:spChg chg="del">
          <ac:chgData name="Charlie Carlson" userId="a45f0fe5-4880-4e9f-8dc9-a7e9880fcf38" providerId="ADAL" clId="{CF5F65C6-D1F7-5BF4-B801-409E4ECF63BD}" dt="2025-09-03T17:06:42.473" v="1592" actId="478"/>
          <ac:spMkLst>
            <pc:docMk/>
            <pc:sldMk cId="3103461125" sldId="372"/>
            <ac:spMk id="20" creationId="{2EC16873-73B5-B60A-24A0-171F14D41CE6}"/>
          </ac:spMkLst>
        </pc:spChg>
        <pc:spChg chg="add mod">
          <ac:chgData name="Charlie Carlson" userId="a45f0fe5-4880-4e9f-8dc9-a7e9880fcf38" providerId="ADAL" clId="{CF5F65C6-D1F7-5BF4-B801-409E4ECF63BD}" dt="2025-09-03T17:19:27.762" v="1776" actId="1076"/>
          <ac:spMkLst>
            <pc:docMk/>
            <pc:sldMk cId="3103461125" sldId="372"/>
            <ac:spMk id="23" creationId="{8718450F-35DE-ACB7-5747-0E27B99543B8}"/>
          </ac:spMkLst>
        </pc:spChg>
        <pc:picChg chg="add mod">
          <ac:chgData name="Charlie Carlson" userId="a45f0fe5-4880-4e9f-8dc9-a7e9880fcf38" providerId="ADAL" clId="{CF5F65C6-D1F7-5BF4-B801-409E4ECF63BD}" dt="2025-09-03T17:13:48.907" v="1686" actId="1076"/>
          <ac:picMkLst>
            <pc:docMk/>
            <pc:sldMk cId="3103461125" sldId="372"/>
            <ac:picMk id="4" creationId="{164777D2-3E09-4CAD-C5F5-A7EB54AD077D}"/>
          </ac:picMkLst>
        </pc:picChg>
        <pc:picChg chg="add mod">
          <ac:chgData name="Charlie Carlson" userId="a45f0fe5-4880-4e9f-8dc9-a7e9880fcf38" providerId="ADAL" clId="{CF5F65C6-D1F7-5BF4-B801-409E4ECF63BD}" dt="2025-09-03T17:18:34.229" v="1689" actId="14100"/>
          <ac:picMkLst>
            <pc:docMk/>
            <pc:sldMk cId="3103461125" sldId="372"/>
            <ac:picMk id="1026" creationId="{B51FA2C7-8747-DC38-EB80-F0038DEE079A}"/>
          </ac:picMkLst>
        </pc:picChg>
      </pc:sldChg>
      <pc:sldChg chg="modSp add del mod">
        <pc:chgData name="Charlie Carlson" userId="a45f0fe5-4880-4e9f-8dc9-a7e9880fcf38" providerId="ADAL" clId="{CF5F65C6-D1F7-5BF4-B801-409E4ECF63BD}" dt="2025-09-03T17:13:21.657" v="1632" actId="2696"/>
        <pc:sldMkLst>
          <pc:docMk/>
          <pc:sldMk cId="1150569489" sldId="373"/>
        </pc:sldMkLst>
        <pc:spChg chg="mod">
          <ac:chgData name="Charlie Carlson" userId="a45f0fe5-4880-4e9f-8dc9-a7e9880fcf38" providerId="ADAL" clId="{CF5F65C6-D1F7-5BF4-B801-409E4ECF63BD}" dt="2025-09-03T17:13:13.503" v="1630" actId="20577"/>
          <ac:spMkLst>
            <pc:docMk/>
            <pc:sldMk cId="1150569489" sldId="373"/>
            <ac:spMk id="2" creationId="{D3162C4B-1AD2-2286-DF27-48287D98E66A}"/>
          </ac:spMkLst>
        </pc:spChg>
      </pc:sldChg>
      <pc:sldChg chg="addSp delSp modSp add del mod ord">
        <pc:chgData name="Charlie Carlson" userId="a45f0fe5-4880-4e9f-8dc9-a7e9880fcf38" providerId="ADAL" clId="{CF5F65C6-D1F7-5BF4-B801-409E4ECF63BD}" dt="2025-09-03T17:19:57.731" v="1787" actId="2696"/>
        <pc:sldMkLst>
          <pc:docMk/>
          <pc:sldMk cId="3923755272" sldId="374"/>
        </pc:sldMkLst>
        <pc:spChg chg="mod">
          <ac:chgData name="Charlie Carlson" userId="a45f0fe5-4880-4e9f-8dc9-a7e9880fcf38" providerId="ADAL" clId="{CF5F65C6-D1F7-5BF4-B801-409E4ECF63BD}" dt="2025-09-03T17:19:49.880" v="1785" actId="20577"/>
          <ac:spMkLst>
            <pc:docMk/>
            <pc:sldMk cId="3923755272" sldId="374"/>
            <ac:spMk id="2" creationId="{8F1DF54B-0DC7-9429-8899-E9F5E8F47779}"/>
          </ac:spMkLst>
        </pc:spChg>
        <pc:spChg chg="del">
          <ac:chgData name="Charlie Carlson" userId="a45f0fe5-4880-4e9f-8dc9-a7e9880fcf38" providerId="ADAL" clId="{CF5F65C6-D1F7-5BF4-B801-409E4ECF63BD}" dt="2025-09-03T17:19:39.835" v="1778" actId="478"/>
          <ac:spMkLst>
            <pc:docMk/>
            <pc:sldMk cId="3923755272" sldId="374"/>
            <ac:spMk id="3" creationId="{3AAA4C20-CCBB-0EEA-FDEF-CC86E665BA90}"/>
          </ac:spMkLst>
        </pc:spChg>
        <pc:spChg chg="del">
          <ac:chgData name="Charlie Carlson" userId="a45f0fe5-4880-4e9f-8dc9-a7e9880fcf38" providerId="ADAL" clId="{CF5F65C6-D1F7-5BF4-B801-409E4ECF63BD}" dt="2025-09-03T17:19:39.835" v="1778" actId="478"/>
          <ac:spMkLst>
            <pc:docMk/>
            <pc:sldMk cId="3923755272" sldId="374"/>
            <ac:spMk id="7" creationId="{80698DC2-7931-2E3A-17F3-E7139C9B28C4}"/>
          </ac:spMkLst>
        </pc:spChg>
        <pc:spChg chg="del mod">
          <ac:chgData name="Charlie Carlson" userId="a45f0fe5-4880-4e9f-8dc9-a7e9880fcf38" providerId="ADAL" clId="{CF5F65C6-D1F7-5BF4-B801-409E4ECF63BD}" dt="2025-09-03T17:19:42.582" v="1780" actId="478"/>
          <ac:spMkLst>
            <pc:docMk/>
            <pc:sldMk cId="3923755272" sldId="374"/>
            <ac:spMk id="8" creationId="{BE1F8153-A6A4-60C7-7DEF-860FB51C13F2}"/>
          </ac:spMkLst>
        </pc:spChg>
        <pc:spChg chg="del">
          <ac:chgData name="Charlie Carlson" userId="a45f0fe5-4880-4e9f-8dc9-a7e9880fcf38" providerId="ADAL" clId="{CF5F65C6-D1F7-5BF4-B801-409E4ECF63BD}" dt="2025-09-03T17:19:39.835" v="1778" actId="478"/>
          <ac:spMkLst>
            <pc:docMk/>
            <pc:sldMk cId="3923755272" sldId="374"/>
            <ac:spMk id="9" creationId="{48E94361-850B-98BA-1F85-98E59DF677D3}"/>
          </ac:spMkLst>
        </pc:spChg>
        <pc:spChg chg="del">
          <ac:chgData name="Charlie Carlson" userId="a45f0fe5-4880-4e9f-8dc9-a7e9880fcf38" providerId="ADAL" clId="{CF5F65C6-D1F7-5BF4-B801-409E4ECF63BD}" dt="2025-09-03T17:19:39.835" v="1778" actId="478"/>
          <ac:spMkLst>
            <pc:docMk/>
            <pc:sldMk cId="3923755272" sldId="374"/>
            <ac:spMk id="10" creationId="{703BA80F-BB36-C987-92D0-23840465054B}"/>
          </ac:spMkLst>
        </pc:spChg>
        <pc:spChg chg="del">
          <ac:chgData name="Charlie Carlson" userId="a45f0fe5-4880-4e9f-8dc9-a7e9880fcf38" providerId="ADAL" clId="{CF5F65C6-D1F7-5BF4-B801-409E4ECF63BD}" dt="2025-09-03T17:19:39.835" v="1778" actId="478"/>
          <ac:spMkLst>
            <pc:docMk/>
            <pc:sldMk cId="3923755272" sldId="374"/>
            <ac:spMk id="11" creationId="{2ADC77B5-AE0E-4B13-A3F3-A91EA5D261D1}"/>
          </ac:spMkLst>
        </pc:spChg>
        <pc:spChg chg="del">
          <ac:chgData name="Charlie Carlson" userId="a45f0fe5-4880-4e9f-8dc9-a7e9880fcf38" providerId="ADAL" clId="{CF5F65C6-D1F7-5BF4-B801-409E4ECF63BD}" dt="2025-09-03T17:19:39.835" v="1778" actId="478"/>
          <ac:spMkLst>
            <pc:docMk/>
            <pc:sldMk cId="3923755272" sldId="374"/>
            <ac:spMk id="12" creationId="{993649C8-9797-3B5A-D05E-4C6A683F86A8}"/>
          </ac:spMkLst>
        </pc:spChg>
        <pc:spChg chg="del">
          <ac:chgData name="Charlie Carlson" userId="a45f0fe5-4880-4e9f-8dc9-a7e9880fcf38" providerId="ADAL" clId="{CF5F65C6-D1F7-5BF4-B801-409E4ECF63BD}" dt="2025-09-03T17:19:39.835" v="1778" actId="478"/>
          <ac:spMkLst>
            <pc:docMk/>
            <pc:sldMk cId="3923755272" sldId="374"/>
            <ac:spMk id="13" creationId="{9B5500DF-D8D0-E4BF-62EB-3308634D8B06}"/>
          </ac:spMkLst>
        </pc:spChg>
        <pc:spChg chg="del">
          <ac:chgData name="Charlie Carlson" userId="a45f0fe5-4880-4e9f-8dc9-a7e9880fcf38" providerId="ADAL" clId="{CF5F65C6-D1F7-5BF4-B801-409E4ECF63BD}" dt="2025-09-03T17:19:39.835" v="1778" actId="478"/>
          <ac:spMkLst>
            <pc:docMk/>
            <pc:sldMk cId="3923755272" sldId="374"/>
            <ac:spMk id="14" creationId="{78CBAFFC-86A2-585B-9EA4-00706230186C}"/>
          </ac:spMkLst>
        </pc:spChg>
        <pc:spChg chg="del">
          <ac:chgData name="Charlie Carlson" userId="a45f0fe5-4880-4e9f-8dc9-a7e9880fcf38" providerId="ADAL" clId="{CF5F65C6-D1F7-5BF4-B801-409E4ECF63BD}" dt="2025-09-03T17:19:39.835" v="1778" actId="478"/>
          <ac:spMkLst>
            <pc:docMk/>
            <pc:sldMk cId="3923755272" sldId="374"/>
            <ac:spMk id="15" creationId="{DB5665A4-0B63-F296-FBB6-AE503F1EAF02}"/>
          </ac:spMkLst>
        </pc:spChg>
        <pc:spChg chg="del">
          <ac:chgData name="Charlie Carlson" userId="a45f0fe5-4880-4e9f-8dc9-a7e9880fcf38" providerId="ADAL" clId="{CF5F65C6-D1F7-5BF4-B801-409E4ECF63BD}" dt="2025-09-03T17:19:39.835" v="1778" actId="478"/>
          <ac:spMkLst>
            <pc:docMk/>
            <pc:sldMk cId="3923755272" sldId="374"/>
            <ac:spMk id="16" creationId="{84368FB0-BC34-A778-1ACC-C65384FFA410}"/>
          </ac:spMkLst>
        </pc:spChg>
        <pc:spChg chg="del">
          <ac:chgData name="Charlie Carlson" userId="a45f0fe5-4880-4e9f-8dc9-a7e9880fcf38" providerId="ADAL" clId="{CF5F65C6-D1F7-5BF4-B801-409E4ECF63BD}" dt="2025-09-03T17:19:36.588" v="1777" actId="478"/>
          <ac:spMkLst>
            <pc:docMk/>
            <pc:sldMk cId="3923755272" sldId="374"/>
            <ac:spMk id="20" creationId="{E879E6C5-4071-D4F7-AAA2-83C3B2274936}"/>
          </ac:spMkLst>
        </pc:spChg>
        <pc:picChg chg="add del mod">
          <ac:chgData name="Charlie Carlson" userId="a45f0fe5-4880-4e9f-8dc9-a7e9880fcf38" providerId="ADAL" clId="{CF5F65C6-D1F7-5BF4-B801-409E4ECF63BD}" dt="2025-09-03T17:13:44.452" v="1683" actId="21"/>
          <ac:picMkLst>
            <pc:docMk/>
            <pc:sldMk cId="3923755272" sldId="374"/>
            <ac:picMk id="6" creationId="{BDAD43B2-EA31-3C60-DA81-FC7AC372E618}"/>
          </ac:picMkLst>
        </pc:picChg>
      </pc:sldChg>
      <pc:sldChg chg="addSp delSp modSp add mod">
        <pc:chgData name="Charlie Carlson" userId="a45f0fe5-4880-4e9f-8dc9-a7e9880fcf38" providerId="ADAL" clId="{CF5F65C6-D1F7-5BF4-B801-409E4ECF63BD}" dt="2025-09-03T17:23:39.712" v="2067" actId="20577"/>
        <pc:sldMkLst>
          <pc:docMk/>
          <pc:sldMk cId="1710477719" sldId="375"/>
        </pc:sldMkLst>
        <pc:spChg chg="del">
          <ac:chgData name="Charlie Carlson" userId="a45f0fe5-4880-4e9f-8dc9-a7e9880fcf38" providerId="ADAL" clId="{CF5F65C6-D1F7-5BF4-B801-409E4ECF63BD}" dt="2025-09-03T17:20:08.673" v="1790" actId="478"/>
          <ac:spMkLst>
            <pc:docMk/>
            <pc:sldMk cId="1710477719" sldId="375"/>
            <ac:spMk id="11" creationId="{148675D0-6B89-2AE2-28CD-1F5ACFF7EC32}"/>
          </ac:spMkLst>
        </pc:spChg>
        <pc:spChg chg="del">
          <ac:chgData name="Charlie Carlson" userId="a45f0fe5-4880-4e9f-8dc9-a7e9880fcf38" providerId="ADAL" clId="{CF5F65C6-D1F7-5BF4-B801-409E4ECF63BD}" dt="2025-09-03T17:20:08.673" v="1790" actId="478"/>
          <ac:spMkLst>
            <pc:docMk/>
            <pc:sldMk cId="1710477719" sldId="375"/>
            <ac:spMk id="12" creationId="{2C5FE78C-7609-5366-F3CB-4A36A02107E2}"/>
          </ac:spMkLst>
        </pc:spChg>
        <pc:spChg chg="del">
          <ac:chgData name="Charlie Carlson" userId="a45f0fe5-4880-4e9f-8dc9-a7e9880fcf38" providerId="ADAL" clId="{CF5F65C6-D1F7-5BF4-B801-409E4ECF63BD}" dt="2025-09-03T17:20:10.656" v="1791" actId="478"/>
          <ac:spMkLst>
            <pc:docMk/>
            <pc:sldMk cId="1710477719" sldId="375"/>
            <ac:spMk id="13" creationId="{99051CDA-2310-7321-0783-38613FC39757}"/>
          </ac:spMkLst>
        </pc:spChg>
        <pc:spChg chg="add mod">
          <ac:chgData name="Charlie Carlson" userId="a45f0fe5-4880-4e9f-8dc9-a7e9880fcf38" providerId="ADAL" clId="{CF5F65C6-D1F7-5BF4-B801-409E4ECF63BD}" dt="2025-09-03T17:23:39.712" v="2067" actId="20577"/>
          <ac:spMkLst>
            <pc:docMk/>
            <pc:sldMk cId="1710477719" sldId="375"/>
            <ac:spMk id="16" creationId="{2EAC8F3B-34BF-CA18-FA52-35AD96AC8D08}"/>
          </ac:spMkLst>
        </pc:spChg>
        <pc:spChg chg="del">
          <ac:chgData name="Charlie Carlson" userId="a45f0fe5-4880-4e9f-8dc9-a7e9880fcf38" providerId="ADAL" clId="{CF5F65C6-D1F7-5BF4-B801-409E4ECF63BD}" dt="2025-09-03T17:20:08.673" v="1790" actId="478"/>
          <ac:spMkLst>
            <pc:docMk/>
            <pc:sldMk cId="1710477719" sldId="375"/>
            <ac:spMk id="20" creationId="{44F534B0-9786-3C85-4D0F-9E826EBE3E51}"/>
          </ac:spMkLst>
        </pc:spChg>
        <pc:spChg chg="del">
          <ac:chgData name="Charlie Carlson" userId="a45f0fe5-4880-4e9f-8dc9-a7e9880fcf38" providerId="ADAL" clId="{CF5F65C6-D1F7-5BF4-B801-409E4ECF63BD}" dt="2025-09-03T17:20:08.673" v="1790" actId="478"/>
          <ac:spMkLst>
            <pc:docMk/>
            <pc:sldMk cId="1710477719" sldId="375"/>
            <ac:spMk id="21" creationId="{C61CC092-6C56-9ECC-8906-5EE9A9DD6DFB}"/>
          </ac:spMkLst>
        </pc:spChg>
        <pc:spChg chg="del">
          <ac:chgData name="Charlie Carlson" userId="a45f0fe5-4880-4e9f-8dc9-a7e9880fcf38" providerId="ADAL" clId="{CF5F65C6-D1F7-5BF4-B801-409E4ECF63BD}" dt="2025-09-03T17:20:08.673" v="1790" actId="478"/>
          <ac:spMkLst>
            <pc:docMk/>
            <pc:sldMk cId="1710477719" sldId="375"/>
            <ac:spMk id="22" creationId="{6CDF111D-3025-A798-CEF5-C8CFF64870C5}"/>
          </ac:spMkLst>
        </pc:spChg>
        <pc:picChg chg="del">
          <ac:chgData name="Charlie Carlson" userId="a45f0fe5-4880-4e9f-8dc9-a7e9880fcf38" providerId="ADAL" clId="{CF5F65C6-D1F7-5BF4-B801-409E4ECF63BD}" dt="2025-09-03T17:20:08.673" v="1790" actId="478"/>
          <ac:picMkLst>
            <pc:docMk/>
            <pc:sldMk cId="1710477719" sldId="375"/>
            <ac:picMk id="6" creationId="{336027E0-9576-B7D4-B168-A00BCF0076FF}"/>
          </ac:picMkLst>
        </pc:picChg>
        <pc:picChg chg="del">
          <ac:chgData name="Charlie Carlson" userId="a45f0fe5-4880-4e9f-8dc9-a7e9880fcf38" providerId="ADAL" clId="{CF5F65C6-D1F7-5BF4-B801-409E4ECF63BD}" dt="2025-09-03T17:20:08.673" v="1790" actId="478"/>
          <ac:picMkLst>
            <pc:docMk/>
            <pc:sldMk cId="1710477719" sldId="375"/>
            <ac:picMk id="8" creationId="{0B9A0997-BE72-61B6-B46A-90C93D348AE5}"/>
          </ac:picMkLst>
        </pc:picChg>
        <pc:picChg chg="del">
          <ac:chgData name="Charlie Carlson" userId="a45f0fe5-4880-4e9f-8dc9-a7e9880fcf38" providerId="ADAL" clId="{CF5F65C6-D1F7-5BF4-B801-409E4ECF63BD}" dt="2025-09-03T17:20:08.673" v="1790" actId="478"/>
          <ac:picMkLst>
            <pc:docMk/>
            <pc:sldMk cId="1710477719" sldId="375"/>
            <ac:picMk id="10" creationId="{73A4A0B4-3189-935F-B6EE-A440160A3AD1}"/>
          </ac:picMkLst>
        </pc:picChg>
        <pc:picChg chg="add mod modCrop">
          <ac:chgData name="Charlie Carlson" userId="a45f0fe5-4880-4e9f-8dc9-a7e9880fcf38" providerId="ADAL" clId="{CF5F65C6-D1F7-5BF4-B801-409E4ECF63BD}" dt="2025-09-03T17:21:46.169" v="1999" actId="1076"/>
          <ac:picMkLst>
            <pc:docMk/>
            <pc:sldMk cId="1710477719" sldId="375"/>
            <ac:picMk id="14" creationId="{9EFA96BF-43CA-1C90-CEDC-50524084AE65}"/>
          </ac:picMkLst>
        </pc:picChg>
        <pc:picChg chg="del">
          <ac:chgData name="Charlie Carlson" userId="a45f0fe5-4880-4e9f-8dc9-a7e9880fcf38" providerId="ADAL" clId="{CF5F65C6-D1F7-5BF4-B801-409E4ECF63BD}" dt="2025-09-03T17:20:08.673" v="1790" actId="478"/>
          <ac:picMkLst>
            <pc:docMk/>
            <pc:sldMk cId="1710477719" sldId="375"/>
            <ac:picMk id="17" creationId="{F8C09748-C1E5-9B89-BC4A-2BE44CC58353}"/>
          </ac:picMkLst>
        </pc:picChg>
        <pc:picChg chg="del">
          <ac:chgData name="Charlie Carlson" userId="a45f0fe5-4880-4e9f-8dc9-a7e9880fcf38" providerId="ADAL" clId="{CF5F65C6-D1F7-5BF4-B801-409E4ECF63BD}" dt="2025-09-03T17:20:08.673" v="1790" actId="478"/>
          <ac:picMkLst>
            <pc:docMk/>
            <pc:sldMk cId="1710477719" sldId="375"/>
            <ac:picMk id="19" creationId="{672F63EC-43CD-9509-6509-8E87FAF7B67A}"/>
          </ac:picMkLst>
        </pc:picChg>
      </pc:sldChg>
      <pc:sldChg chg="addSp delSp modSp add mod">
        <pc:chgData name="Charlie Carlson" userId="a45f0fe5-4880-4e9f-8dc9-a7e9880fcf38" providerId="ADAL" clId="{CF5F65C6-D1F7-5BF4-B801-409E4ECF63BD}" dt="2025-09-03T17:33:42.517" v="2378" actId="1076"/>
        <pc:sldMkLst>
          <pc:docMk/>
          <pc:sldMk cId="1571313132" sldId="376"/>
        </pc:sldMkLst>
        <pc:spChg chg="mod">
          <ac:chgData name="Charlie Carlson" userId="a45f0fe5-4880-4e9f-8dc9-a7e9880fcf38" providerId="ADAL" clId="{CF5F65C6-D1F7-5BF4-B801-409E4ECF63BD}" dt="2025-09-03T17:31:07.243" v="2285" actId="20577"/>
          <ac:spMkLst>
            <pc:docMk/>
            <pc:sldMk cId="1571313132" sldId="376"/>
            <ac:spMk id="2" creationId="{AC6E6584-3038-B0A9-59A2-B841939E5FB8}"/>
          </ac:spMkLst>
        </pc:spChg>
        <pc:spChg chg="mod">
          <ac:chgData name="Charlie Carlson" userId="a45f0fe5-4880-4e9f-8dc9-a7e9880fcf38" providerId="ADAL" clId="{CF5F65C6-D1F7-5BF4-B801-409E4ECF63BD}" dt="2025-09-03T17:29:15.403" v="2243" actId="14100"/>
          <ac:spMkLst>
            <pc:docMk/>
            <pc:sldMk cId="1571313132" sldId="376"/>
            <ac:spMk id="11" creationId="{C2B3B6FE-A90E-E41D-EF5D-09541EB467D1}"/>
          </ac:spMkLst>
        </pc:spChg>
        <pc:spChg chg="mod">
          <ac:chgData name="Charlie Carlson" userId="a45f0fe5-4880-4e9f-8dc9-a7e9880fcf38" providerId="ADAL" clId="{CF5F65C6-D1F7-5BF4-B801-409E4ECF63BD}" dt="2025-09-03T17:29:16.762" v="2245" actId="20577"/>
          <ac:spMkLst>
            <pc:docMk/>
            <pc:sldMk cId="1571313132" sldId="376"/>
            <ac:spMk id="12" creationId="{D3B70588-4D90-8C9F-B850-7D6BE0C5692C}"/>
          </ac:spMkLst>
        </pc:spChg>
        <pc:spChg chg="mod">
          <ac:chgData name="Charlie Carlson" userId="a45f0fe5-4880-4e9f-8dc9-a7e9880fcf38" providerId="ADAL" clId="{CF5F65C6-D1F7-5BF4-B801-409E4ECF63BD}" dt="2025-09-03T17:29:19.044" v="2247" actId="20577"/>
          <ac:spMkLst>
            <pc:docMk/>
            <pc:sldMk cId="1571313132" sldId="376"/>
            <ac:spMk id="13" creationId="{67D193AD-7662-C344-FC39-14AF434E14A7}"/>
          </ac:spMkLst>
        </pc:spChg>
        <pc:spChg chg="mod">
          <ac:chgData name="Charlie Carlson" userId="a45f0fe5-4880-4e9f-8dc9-a7e9880fcf38" providerId="ADAL" clId="{CF5F65C6-D1F7-5BF4-B801-409E4ECF63BD}" dt="2025-09-03T17:27:59.866" v="2199" actId="1076"/>
          <ac:spMkLst>
            <pc:docMk/>
            <pc:sldMk cId="1571313132" sldId="376"/>
            <ac:spMk id="20" creationId="{5383F6D9-0A0C-EA9A-0237-D59BB24E6AD8}"/>
          </ac:spMkLst>
        </pc:spChg>
        <pc:spChg chg="mod">
          <ac:chgData name="Charlie Carlson" userId="a45f0fe5-4880-4e9f-8dc9-a7e9880fcf38" providerId="ADAL" clId="{CF5F65C6-D1F7-5BF4-B801-409E4ECF63BD}" dt="2025-09-03T17:28:10.907" v="2231" actId="1076"/>
          <ac:spMkLst>
            <pc:docMk/>
            <pc:sldMk cId="1571313132" sldId="376"/>
            <ac:spMk id="21" creationId="{9CC95AC8-AEDA-2D10-BB18-62A34CFD9015}"/>
          </ac:spMkLst>
        </pc:spChg>
        <pc:spChg chg="mod">
          <ac:chgData name="Charlie Carlson" userId="a45f0fe5-4880-4e9f-8dc9-a7e9880fcf38" providerId="ADAL" clId="{CF5F65C6-D1F7-5BF4-B801-409E4ECF63BD}" dt="2025-09-03T17:28:45.085" v="2234" actId="1076"/>
          <ac:spMkLst>
            <pc:docMk/>
            <pc:sldMk cId="1571313132" sldId="376"/>
            <ac:spMk id="22" creationId="{FCC26E5D-7519-5109-D38F-B1BAEDF0C0E7}"/>
          </ac:spMkLst>
        </pc:spChg>
        <pc:spChg chg="add mod">
          <ac:chgData name="Charlie Carlson" userId="a45f0fe5-4880-4e9f-8dc9-a7e9880fcf38" providerId="ADAL" clId="{CF5F65C6-D1F7-5BF4-B801-409E4ECF63BD}" dt="2025-09-03T17:33:10.720" v="2344" actId="1076"/>
          <ac:spMkLst>
            <pc:docMk/>
            <pc:sldMk cId="1571313132" sldId="376"/>
            <ac:spMk id="42" creationId="{3B869EA0-CD83-9361-1CFB-2F7AAB4EFCF0}"/>
          </ac:spMkLst>
        </pc:spChg>
        <pc:spChg chg="add mod">
          <ac:chgData name="Charlie Carlson" userId="a45f0fe5-4880-4e9f-8dc9-a7e9880fcf38" providerId="ADAL" clId="{CF5F65C6-D1F7-5BF4-B801-409E4ECF63BD}" dt="2025-09-03T17:33:42.517" v="2378" actId="1076"/>
          <ac:spMkLst>
            <pc:docMk/>
            <pc:sldMk cId="1571313132" sldId="376"/>
            <ac:spMk id="43" creationId="{5C2CEFAE-1F95-05ED-76DB-D3B1E7FC63FE}"/>
          </ac:spMkLst>
        </pc:spChg>
        <pc:picChg chg="del">
          <ac:chgData name="Charlie Carlson" userId="a45f0fe5-4880-4e9f-8dc9-a7e9880fcf38" providerId="ADAL" clId="{CF5F65C6-D1F7-5BF4-B801-409E4ECF63BD}" dt="2025-09-03T17:29:27.485" v="2250" actId="478"/>
          <ac:picMkLst>
            <pc:docMk/>
            <pc:sldMk cId="1571313132" sldId="376"/>
            <ac:picMk id="6" creationId="{C265BBDD-C11C-DCE9-DF89-4F634588268A}"/>
          </ac:picMkLst>
        </pc:picChg>
        <pc:picChg chg="del">
          <ac:chgData name="Charlie Carlson" userId="a45f0fe5-4880-4e9f-8dc9-a7e9880fcf38" providerId="ADAL" clId="{CF5F65C6-D1F7-5BF4-B801-409E4ECF63BD}" dt="2025-09-03T17:29:45.336" v="2256" actId="478"/>
          <ac:picMkLst>
            <pc:docMk/>
            <pc:sldMk cId="1571313132" sldId="376"/>
            <ac:picMk id="8" creationId="{809A84A5-5E77-D1C2-C646-56F13689327A}"/>
          </ac:picMkLst>
        </pc:picChg>
        <pc:picChg chg="del">
          <ac:chgData name="Charlie Carlson" userId="a45f0fe5-4880-4e9f-8dc9-a7e9880fcf38" providerId="ADAL" clId="{CF5F65C6-D1F7-5BF4-B801-409E4ECF63BD}" dt="2025-09-03T17:29:08.883" v="2240" actId="478"/>
          <ac:picMkLst>
            <pc:docMk/>
            <pc:sldMk cId="1571313132" sldId="376"/>
            <ac:picMk id="10" creationId="{FA321974-8AA8-ABC2-48D3-8E04F7FA41B2}"/>
          </ac:picMkLst>
        </pc:picChg>
        <pc:picChg chg="add mod modCrop">
          <ac:chgData name="Charlie Carlson" userId="a45f0fe5-4880-4e9f-8dc9-a7e9880fcf38" providerId="ADAL" clId="{CF5F65C6-D1F7-5BF4-B801-409E4ECF63BD}" dt="2025-09-03T17:27:43.893" v="2179" actId="14100"/>
          <ac:picMkLst>
            <pc:docMk/>
            <pc:sldMk cId="1571313132" sldId="376"/>
            <ac:picMk id="14" creationId="{9B1702DE-AF36-6127-B4D4-93005E181486}"/>
          </ac:picMkLst>
        </pc:picChg>
        <pc:picChg chg="add del">
          <ac:chgData name="Charlie Carlson" userId="a45f0fe5-4880-4e9f-8dc9-a7e9880fcf38" providerId="ADAL" clId="{CF5F65C6-D1F7-5BF4-B801-409E4ECF63BD}" dt="2025-09-03T17:27:32.449" v="2173" actId="478"/>
          <ac:picMkLst>
            <pc:docMk/>
            <pc:sldMk cId="1571313132" sldId="376"/>
            <ac:picMk id="15" creationId="{6E6993EA-7990-A68B-2540-B552070037B7}"/>
          </ac:picMkLst>
        </pc:picChg>
        <pc:picChg chg="add del">
          <ac:chgData name="Charlie Carlson" userId="a45f0fe5-4880-4e9f-8dc9-a7e9880fcf38" providerId="ADAL" clId="{CF5F65C6-D1F7-5BF4-B801-409E4ECF63BD}" dt="2025-09-03T17:27:28.592" v="2171" actId="478"/>
          <ac:picMkLst>
            <pc:docMk/>
            <pc:sldMk cId="1571313132" sldId="376"/>
            <ac:picMk id="17" creationId="{87122CFC-AF0D-FEC3-2C23-BF687B132BD5}"/>
          </ac:picMkLst>
        </pc:picChg>
        <pc:picChg chg="add mod modCrop">
          <ac:chgData name="Charlie Carlson" userId="a45f0fe5-4880-4e9f-8dc9-a7e9880fcf38" providerId="ADAL" clId="{CF5F65C6-D1F7-5BF4-B801-409E4ECF63BD}" dt="2025-09-03T17:27:38.076" v="2176" actId="14100"/>
          <ac:picMkLst>
            <pc:docMk/>
            <pc:sldMk cId="1571313132" sldId="376"/>
            <ac:picMk id="18" creationId="{6B52B962-D6B7-14A4-FA37-4CEE45C73767}"/>
          </ac:picMkLst>
        </pc:picChg>
        <pc:picChg chg="add del">
          <ac:chgData name="Charlie Carlson" userId="a45f0fe5-4880-4e9f-8dc9-a7e9880fcf38" providerId="ADAL" clId="{CF5F65C6-D1F7-5BF4-B801-409E4ECF63BD}" dt="2025-09-03T17:27:39.241" v="2177" actId="478"/>
          <ac:picMkLst>
            <pc:docMk/>
            <pc:sldMk cId="1571313132" sldId="376"/>
            <ac:picMk id="19" creationId="{2E3E21CB-F5CC-E3BC-3D73-6DC9C2751DB9}"/>
          </ac:picMkLst>
        </pc:picChg>
        <pc:picChg chg="add mod modCrop">
          <ac:chgData name="Charlie Carlson" userId="a45f0fe5-4880-4e9f-8dc9-a7e9880fcf38" providerId="ADAL" clId="{CF5F65C6-D1F7-5BF4-B801-409E4ECF63BD}" dt="2025-09-03T17:27:30.797" v="2172" actId="1076"/>
          <ac:picMkLst>
            <pc:docMk/>
            <pc:sldMk cId="1571313132" sldId="376"/>
            <ac:picMk id="24" creationId="{2CBC962B-0101-E9A4-F6AD-9F58C8882883}"/>
          </ac:picMkLst>
        </pc:picChg>
        <pc:picChg chg="add del mod">
          <ac:chgData name="Charlie Carlson" userId="a45f0fe5-4880-4e9f-8dc9-a7e9880fcf38" providerId="ADAL" clId="{CF5F65C6-D1F7-5BF4-B801-409E4ECF63BD}" dt="2025-09-03T17:28:58.541" v="2236" actId="478"/>
          <ac:picMkLst>
            <pc:docMk/>
            <pc:sldMk cId="1571313132" sldId="376"/>
            <ac:picMk id="29" creationId="{EBE15C0D-F24A-9A36-B365-06B2B7742BCC}"/>
          </ac:picMkLst>
        </pc:picChg>
        <pc:picChg chg="add mod">
          <ac:chgData name="Charlie Carlson" userId="a45f0fe5-4880-4e9f-8dc9-a7e9880fcf38" providerId="ADAL" clId="{CF5F65C6-D1F7-5BF4-B801-409E4ECF63BD}" dt="2025-09-03T17:29:07.331" v="2239" actId="1076"/>
          <ac:picMkLst>
            <pc:docMk/>
            <pc:sldMk cId="1571313132" sldId="376"/>
            <ac:picMk id="31" creationId="{7D224DA1-21EE-DEFE-8243-0533B0963FD2}"/>
          </ac:picMkLst>
        </pc:picChg>
        <pc:picChg chg="add mod">
          <ac:chgData name="Charlie Carlson" userId="a45f0fe5-4880-4e9f-8dc9-a7e9880fcf38" providerId="ADAL" clId="{CF5F65C6-D1F7-5BF4-B801-409E4ECF63BD}" dt="2025-09-03T17:29:33.273" v="2254" actId="1076"/>
          <ac:picMkLst>
            <pc:docMk/>
            <pc:sldMk cId="1571313132" sldId="376"/>
            <ac:picMk id="33" creationId="{96A67388-E6C3-66B9-C0AE-90D69BE67894}"/>
          </ac:picMkLst>
        </pc:picChg>
        <pc:picChg chg="add mod">
          <ac:chgData name="Charlie Carlson" userId="a45f0fe5-4880-4e9f-8dc9-a7e9880fcf38" providerId="ADAL" clId="{CF5F65C6-D1F7-5BF4-B801-409E4ECF63BD}" dt="2025-09-03T17:29:54.095" v="2259" actId="1076"/>
          <ac:picMkLst>
            <pc:docMk/>
            <pc:sldMk cId="1571313132" sldId="376"/>
            <ac:picMk id="35" creationId="{50E52D31-948C-C885-71CC-F9A44DADB902}"/>
          </ac:picMkLst>
        </pc:picChg>
        <pc:picChg chg="add del mod">
          <ac:chgData name="Charlie Carlson" userId="a45f0fe5-4880-4e9f-8dc9-a7e9880fcf38" providerId="ADAL" clId="{CF5F65C6-D1F7-5BF4-B801-409E4ECF63BD}" dt="2025-09-03T17:32:13.626" v="2308" actId="478"/>
          <ac:picMkLst>
            <pc:docMk/>
            <pc:sldMk cId="1571313132" sldId="376"/>
            <ac:picMk id="37" creationId="{E64ACB99-BA4E-0FB5-CAD7-EEB2029B0935}"/>
          </ac:picMkLst>
        </pc:picChg>
        <pc:picChg chg="add del mod">
          <ac:chgData name="Charlie Carlson" userId="a45f0fe5-4880-4e9f-8dc9-a7e9880fcf38" providerId="ADAL" clId="{CF5F65C6-D1F7-5BF4-B801-409E4ECF63BD}" dt="2025-09-03T17:32:24.449" v="2313" actId="478"/>
          <ac:picMkLst>
            <pc:docMk/>
            <pc:sldMk cId="1571313132" sldId="376"/>
            <ac:picMk id="38" creationId="{4D5D88E2-E69F-0301-A602-16F751B1CA0E}"/>
          </ac:picMkLst>
        </pc:picChg>
        <pc:picChg chg="add mod">
          <ac:chgData name="Charlie Carlson" userId="a45f0fe5-4880-4e9f-8dc9-a7e9880fcf38" providerId="ADAL" clId="{CF5F65C6-D1F7-5BF4-B801-409E4ECF63BD}" dt="2025-09-03T17:32:46.957" v="2323" actId="207"/>
          <ac:picMkLst>
            <pc:docMk/>
            <pc:sldMk cId="1571313132" sldId="376"/>
            <ac:picMk id="40" creationId="{20786EEB-4F36-881B-5187-A3F85E8E6CF4}"/>
          </ac:picMkLst>
        </pc:picChg>
        <pc:picChg chg="add mod">
          <ac:chgData name="Charlie Carlson" userId="a45f0fe5-4880-4e9f-8dc9-a7e9880fcf38" providerId="ADAL" clId="{CF5F65C6-D1F7-5BF4-B801-409E4ECF63BD}" dt="2025-09-03T17:32:50.607" v="2325" actId="207"/>
          <ac:picMkLst>
            <pc:docMk/>
            <pc:sldMk cId="1571313132" sldId="376"/>
            <ac:picMk id="41" creationId="{6C0EA2AF-013E-CAA5-3F84-94AE3ACF92A8}"/>
          </ac:picMkLst>
        </pc:picChg>
        <pc:cxnChg chg="mod">
          <ac:chgData name="Charlie Carlson" userId="a45f0fe5-4880-4e9f-8dc9-a7e9880fcf38" providerId="ADAL" clId="{CF5F65C6-D1F7-5BF4-B801-409E4ECF63BD}" dt="2025-09-03T17:27:47.117" v="2180" actId="14100"/>
          <ac:cxnSpMkLst>
            <pc:docMk/>
            <pc:sldMk cId="1571313132" sldId="376"/>
            <ac:cxnSpMk id="3" creationId="{2E66FDF6-2725-5B65-C1AB-868C048A75EE}"/>
          </ac:cxnSpMkLst>
        </pc:cxnChg>
        <pc:cxnChg chg="mod">
          <ac:chgData name="Charlie Carlson" userId="a45f0fe5-4880-4e9f-8dc9-a7e9880fcf38" providerId="ADAL" clId="{CF5F65C6-D1F7-5BF4-B801-409E4ECF63BD}" dt="2025-09-03T17:27:49.222" v="2181" actId="14100"/>
          <ac:cxnSpMkLst>
            <pc:docMk/>
            <pc:sldMk cId="1571313132" sldId="376"/>
            <ac:cxnSpMk id="7" creationId="{0E83E065-885A-C8E2-AE52-C421FAA799CE}"/>
          </ac:cxnSpMkLst>
        </pc:cxnChg>
        <pc:cxnChg chg="mod">
          <ac:chgData name="Charlie Carlson" userId="a45f0fe5-4880-4e9f-8dc9-a7e9880fcf38" providerId="ADAL" clId="{CF5F65C6-D1F7-5BF4-B801-409E4ECF63BD}" dt="2025-09-03T17:27:51.317" v="2182" actId="14100"/>
          <ac:cxnSpMkLst>
            <pc:docMk/>
            <pc:sldMk cId="1571313132" sldId="376"/>
            <ac:cxnSpMk id="9" creationId="{4FA73C20-9AE1-15A3-1426-FB04C54F76E5}"/>
          </ac:cxnSpMkLst>
        </pc:cxnChg>
      </pc:sldChg>
      <pc:sldChg chg="addSp modSp add mod">
        <pc:chgData name="Charlie Carlson" userId="a45f0fe5-4880-4e9f-8dc9-a7e9880fcf38" providerId="ADAL" clId="{CF5F65C6-D1F7-5BF4-B801-409E4ECF63BD}" dt="2025-09-03T17:31:13.376" v="2296" actId="20577"/>
        <pc:sldMkLst>
          <pc:docMk/>
          <pc:sldMk cId="1454427925" sldId="377"/>
        </pc:sldMkLst>
        <pc:spChg chg="mod">
          <ac:chgData name="Charlie Carlson" userId="a45f0fe5-4880-4e9f-8dc9-a7e9880fcf38" providerId="ADAL" clId="{CF5F65C6-D1F7-5BF4-B801-409E4ECF63BD}" dt="2025-09-03T17:31:13.376" v="2296" actId="20577"/>
          <ac:spMkLst>
            <pc:docMk/>
            <pc:sldMk cId="1454427925" sldId="377"/>
            <ac:spMk id="2" creationId="{29E16168-7C0C-7F90-CCCC-CE36A965DAA8}"/>
          </ac:spMkLst>
        </pc:spChg>
        <pc:cxnChg chg="mod">
          <ac:chgData name="Charlie Carlson" userId="a45f0fe5-4880-4e9f-8dc9-a7e9880fcf38" providerId="ADAL" clId="{CF5F65C6-D1F7-5BF4-B801-409E4ECF63BD}" dt="2025-09-03T17:30:24.551" v="2264" actId="14100"/>
          <ac:cxnSpMkLst>
            <pc:docMk/>
            <pc:sldMk cId="1454427925" sldId="377"/>
            <ac:cxnSpMk id="3" creationId="{DC8CB415-49BB-2000-743F-22C421A6E659}"/>
          </ac:cxnSpMkLst>
        </pc:cxnChg>
        <pc:cxnChg chg="add mod">
          <ac:chgData name="Charlie Carlson" userId="a45f0fe5-4880-4e9f-8dc9-a7e9880fcf38" providerId="ADAL" clId="{CF5F65C6-D1F7-5BF4-B801-409E4ECF63BD}" dt="2025-09-03T17:30:33.707" v="2267" actId="208"/>
          <ac:cxnSpMkLst>
            <pc:docMk/>
            <pc:sldMk cId="1454427925" sldId="377"/>
            <ac:cxnSpMk id="4" creationId="{251E30BE-4BD9-2C5D-0255-E50F258ACE49}"/>
          </ac:cxnSpMkLst>
        </pc:cxnChg>
      </pc:sldChg>
      <pc:sldChg chg="modSp add del">
        <pc:chgData name="Charlie Carlson" userId="a45f0fe5-4880-4e9f-8dc9-a7e9880fcf38" providerId="ADAL" clId="{CF5F65C6-D1F7-5BF4-B801-409E4ECF63BD}" dt="2025-09-03T17:24:19.811" v="2127" actId="2696"/>
        <pc:sldMkLst>
          <pc:docMk/>
          <pc:sldMk cId="3627702906" sldId="377"/>
        </pc:sldMkLst>
        <pc:spChg chg="mod">
          <ac:chgData name="Charlie Carlson" userId="a45f0fe5-4880-4e9f-8dc9-a7e9880fcf38" providerId="ADAL" clId="{CF5F65C6-D1F7-5BF4-B801-409E4ECF63BD}" dt="2025-09-03T17:24:17.542" v="2126" actId="20577"/>
          <ac:spMkLst>
            <pc:docMk/>
            <pc:sldMk cId="3627702906" sldId="377"/>
            <ac:spMk id="16" creationId="{B2C97A0B-69AA-EA6F-2F77-2EC15CBA6770}"/>
          </ac:spMkLst>
        </pc:spChg>
      </pc:sldChg>
      <pc:sldChg chg="addSp delSp add del mod">
        <pc:chgData name="Charlie Carlson" userId="a45f0fe5-4880-4e9f-8dc9-a7e9880fcf38" providerId="ADAL" clId="{CF5F65C6-D1F7-5BF4-B801-409E4ECF63BD}" dt="2025-09-03T17:30:47.587" v="2273"/>
        <pc:sldMkLst>
          <pc:docMk/>
          <pc:sldMk cId="767527812" sldId="378"/>
        </pc:sldMkLst>
        <pc:cxnChg chg="add del">
          <ac:chgData name="Charlie Carlson" userId="a45f0fe5-4880-4e9f-8dc9-a7e9880fcf38" providerId="ADAL" clId="{CF5F65C6-D1F7-5BF4-B801-409E4ECF63BD}" dt="2025-09-03T17:30:47.213" v="2272" actId="478"/>
          <ac:cxnSpMkLst>
            <pc:docMk/>
            <pc:sldMk cId="767527812" sldId="378"/>
            <ac:cxnSpMk id="3" creationId="{01F95409-028B-2931-9602-3C88BD19D3A2}"/>
          </ac:cxnSpMkLst>
        </pc:cxnChg>
        <pc:cxnChg chg="add del">
          <ac:chgData name="Charlie Carlson" userId="a45f0fe5-4880-4e9f-8dc9-a7e9880fcf38" providerId="ADAL" clId="{CF5F65C6-D1F7-5BF4-B801-409E4ECF63BD}" dt="2025-09-03T17:30:46.890" v="2271" actId="478"/>
          <ac:cxnSpMkLst>
            <pc:docMk/>
            <pc:sldMk cId="767527812" sldId="378"/>
            <ac:cxnSpMk id="9" creationId="{07959824-729A-31BE-7AC7-030518424230}"/>
          </ac:cxnSpMkLst>
        </pc:cxnChg>
      </pc:sldChg>
      <pc:sldChg chg="addSp delSp modSp add mod">
        <pc:chgData name="Charlie Carlson" userId="a45f0fe5-4880-4e9f-8dc9-a7e9880fcf38" providerId="ADAL" clId="{CF5F65C6-D1F7-5BF4-B801-409E4ECF63BD}" dt="2025-09-03T17:50:44.753" v="2457" actId="478"/>
        <pc:sldMkLst>
          <pc:docMk/>
          <pc:sldMk cId="3379500669" sldId="378"/>
        </pc:sldMkLst>
        <pc:spChg chg="mod">
          <ac:chgData name="Charlie Carlson" userId="a45f0fe5-4880-4e9f-8dc9-a7e9880fcf38" providerId="ADAL" clId="{CF5F65C6-D1F7-5BF4-B801-409E4ECF63BD}" dt="2025-09-03T17:35:23.292" v="2425" actId="20577"/>
          <ac:spMkLst>
            <pc:docMk/>
            <pc:sldMk cId="3379500669" sldId="378"/>
            <ac:spMk id="2" creationId="{EA7DCFD8-A978-CF7B-DFA2-4B0D27910310}"/>
          </ac:spMkLst>
        </pc:spChg>
        <pc:spChg chg="del">
          <ac:chgData name="Charlie Carlson" userId="a45f0fe5-4880-4e9f-8dc9-a7e9880fcf38" providerId="ADAL" clId="{CF5F65C6-D1F7-5BF4-B801-409E4ECF63BD}" dt="2025-09-03T17:35:26.917" v="2426" actId="478"/>
          <ac:spMkLst>
            <pc:docMk/>
            <pc:sldMk cId="3379500669" sldId="378"/>
            <ac:spMk id="6" creationId="{7C3A2B7E-3062-AC56-40B3-2726C16C7949}"/>
          </ac:spMkLst>
        </pc:spChg>
        <pc:spChg chg="del">
          <ac:chgData name="Charlie Carlson" userId="a45f0fe5-4880-4e9f-8dc9-a7e9880fcf38" providerId="ADAL" clId="{CF5F65C6-D1F7-5BF4-B801-409E4ECF63BD}" dt="2025-09-03T17:35:30.125" v="2428" actId="478"/>
          <ac:spMkLst>
            <pc:docMk/>
            <pc:sldMk cId="3379500669" sldId="378"/>
            <ac:spMk id="23" creationId="{19F47687-1479-170A-F92F-A1059FD037B2}"/>
          </ac:spMkLst>
        </pc:spChg>
        <pc:picChg chg="add del mod">
          <ac:chgData name="Charlie Carlson" userId="a45f0fe5-4880-4e9f-8dc9-a7e9880fcf38" providerId="ADAL" clId="{CF5F65C6-D1F7-5BF4-B801-409E4ECF63BD}" dt="2025-09-03T17:48:52.126" v="2431" actId="478"/>
          <ac:picMkLst>
            <pc:docMk/>
            <pc:sldMk cId="3379500669" sldId="378"/>
            <ac:picMk id="7" creationId="{A1711BDC-0B75-A808-423E-196CB38257FA}"/>
          </ac:picMkLst>
        </pc:picChg>
        <pc:picChg chg="add mod">
          <ac:chgData name="Charlie Carlson" userId="a45f0fe5-4880-4e9f-8dc9-a7e9880fcf38" providerId="ADAL" clId="{CF5F65C6-D1F7-5BF4-B801-409E4ECF63BD}" dt="2025-09-03T17:49:30.310" v="2439" actId="1076"/>
          <ac:picMkLst>
            <pc:docMk/>
            <pc:sldMk cId="3379500669" sldId="378"/>
            <ac:picMk id="9" creationId="{271761D5-5899-5F55-87F6-F0533D19003F}"/>
          </ac:picMkLst>
        </pc:picChg>
        <pc:picChg chg="add del mod">
          <ac:chgData name="Charlie Carlson" userId="a45f0fe5-4880-4e9f-8dc9-a7e9880fcf38" providerId="ADAL" clId="{CF5F65C6-D1F7-5BF4-B801-409E4ECF63BD}" dt="2025-09-03T17:49:38.677" v="2441" actId="478"/>
          <ac:picMkLst>
            <pc:docMk/>
            <pc:sldMk cId="3379500669" sldId="378"/>
            <ac:picMk id="11" creationId="{56F7D7DC-0A86-819B-6550-3207F4593DC5}"/>
          </ac:picMkLst>
        </pc:picChg>
        <pc:picChg chg="add del mod">
          <ac:chgData name="Charlie Carlson" userId="a45f0fe5-4880-4e9f-8dc9-a7e9880fcf38" providerId="ADAL" clId="{CF5F65C6-D1F7-5BF4-B801-409E4ECF63BD}" dt="2025-09-03T17:49:49.393" v="2444" actId="478"/>
          <ac:picMkLst>
            <pc:docMk/>
            <pc:sldMk cId="3379500669" sldId="378"/>
            <ac:picMk id="13" creationId="{8678C5AE-FEB4-EA5E-16A5-0121D0576FC0}"/>
          </ac:picMkLst>
        </pc:picChg>
        <pc:picChg chg="add del mod">
          <ac:chgData name="Charlie Carlson" userId="a45f0fe5-4880-4e9f-8dc9-a7e9880fcf38" providerId="ADAL" clId="{CF5F65C6-D1F7-5BF4-B801-409E4ECF63BD}" dt="2025-09-03T17:50:08.204" v="2449" actId="478"/>
          <ac:picMkLst>
            <pc:docMk/>
            <pc:sldMk cId="3379500669" sldId="378"/>
            <ac:picMk id="15" creationId="{4464E6A7-2C23-9270-8BCD-69D97B03F454}"/>
          </ac:picMkLst>
        </pc:picChg>
        <pc:picChg chg="add del mod">
          <ac:chgData name="Charlie Carlson" userId="a45f0fe5-4880-4e9f-8dc9-a7e9880fcf38" providerId="ADAL" clId="{CF5F65C6-D1F7-5BF4-B801-409E4ECF63BD}" dt="2025-09-03T17:50:44.753" v="2457" actId="478"/>
          <ac:picMkLst>
            <pc:docMk/>
            <pc:sldMk cId="3379500669" sldId="378"/>
            <ac:picMk id="17" creationId="{E546F2FC-5DEF-B8A8-2656-63ACDD0804B4}"/>
          </ac:picMkLst>
        </pc:picChg>
        <pc:picChg chg="del">
          <ac:chgData name="Charlie Carlson" userId="a45f0fe5-4880-4e9f-8dc9-a7e9880fcf38" providerId="ADAL" clId="{CF5F65C6-D1F7-5BF4-B801-409E4ECF63BD}" dt="2025-09-03T17:35:27.837" v="2427" actId="478"/>
          <ac:picMkLst>
            <pc:docMk/>
            <pc:sldMk cId="3379500669" sldId="378"/>
            <ac:picMk id="1026" creationId="{426F6081-53DE-C5F5-5255-5FE85019BDE0}"/>
          </ac:picMkLst>
        </pc:picChg>
      </pc:sldChg>
      <pc:sldChg chg="addSp delSp modSp add mod">
        <pc:chgData name="Charlie Carlson" userId="a45f0fe5-4880-4e9f-8dc9-a7e9880fcf38" providerId="ADAL" clId="{CF5F65C6-D1F7-5BF4-B801-409E4ECF63BD}" dt="2025-09-03T17:55:27.581" v="2544" actId="1076"/>
        <pc:sldMkLst>
          <pc:docMk/>
          <pc:sldMk cId="1394815837" sldId="379"/>
        </pc:sldMkLst>
        <pc:picChg chg="del">
          <ac:chgData name="Charlie Carlson" userId="a45f0fe5-4880-4e9f-8dc9-a7e9880fcf38" providerId="ADAL" clId="{CF5F65C6-D1F7-5BF4-B801-409E4ECF63BD}" dt="2025-09-03T17:50:37.862" v="2455" actId="478"/>
          <ac:picMkLst>
            <pc:docMk/>
            <pc:sldMk cId="1394815837" sldId="379"/>
            <ac:picMk id="4" creationId="{D961341D-1FD4-F0B4-D7E2-C79C8406FDA0}"/>
          </ac:picMkLst>
        </pc:picChg>
        <pc:picChg chg="add mod">
          <ac:chgData name="Charlie Carlson" userId="a45f0fe5-4880-4e9f-8dc9-a7e9880fcf38" providerId="ADAL" clId="{CF5F65C6-D1F7-5BF4-B801-409E4ECF63BD}" dt="2025-09-03T17:55:27.581" v="2544" actId="1076"/>
          <ac:picMkLst>
            <pc:docMk/>
            <pc:sldMk cId="1394815837" sldId="379"/>
            <ac:picMk id="6" creationId="{E3C2F0FA-08CD-1DC0-5BCC-72EAC1426B18}"/>
          </ac:picMkLst>
        </pc:picChg>
        <pc:picChg chg="del">
          <ac:chgData name="Charlie Carlson" userId="a45f0fe5-4880-4e9f-8dc9-a7e9880fcf38" providerId="ADAL" clId="{CF5F65C6-D1F7-5BF4-B801-409E4ECF63BD}" dt="2025-09-03T17:50:36.187" v="2454" actId="478"/>
          <ac:picMkLst>
            <pc:docMk/>
            <pc:sldMk cId="1394815837" sldId="379"/>
            <ac:picMk id="17" creationId="{D440D7BB-6226-412F-864D-6B042E9CA701}"/>
          </ac:picMkLst>
        </pc:picChg>
      </pc:sldChg>
      <pc:sldChg chg="addSp delSp modSp add mod ord">
        <pc:chgData name="Charlie Carlson" userId="a45f0fe5-4880-4e9f-8dc9-a7e9880fcf38" providerId="ADAL" clId="{CF5F65C6-D1F7-5BF4-B801-409E4ECF63BD}" dt="2025-09-03T17:54:45.395" v="2538" actId="1076"/>
        <pc:sldMkLst>
          <pc:docMk/>
          <pc:sldMk cId="3638216540" sldId="380"/>
        </pc:sldMkLst>
        <pc:spChg chg="mod">
          <ac:chgData name="Charlie Carlson" userId="a45f0fe5-4880-4e9f-8dc9-a7e9880fcf38" providerId="ADAL" clId="{CF5F65C6-D1F7-5BF4-B801-409E4ECF63BD}" dt="2025-09-03T17:50:57.548" v="2469" actId="20577"/>
          <ac:spMkLst>
            <pc:docMk/>
            <pc:sldMk cId="3638216540" sldId="380"/>
            <ac:spMk id="2" creationId="{F0CDB2E3-7827-4950-24E9-C61CC5664DD1}"/>
          </ac:spMkLst>
        </pc:spChg>
        <pc:spChg chg="mod">
          <ac:chgData name="Charlie Carlson" userId="a45f0fe5-4880-4e9f-8dc9-a7e9880fcf38" providerId="ADAL" clId="{CF5F65C6-D1F7-5BF4-B801-409E4ECF63BD}" dt="2025-09-03T17:51:29.979" v="2483" actId="20577"/>
          <ac:spMkLst>
            <pc:docMk/>
            <pc:sldMk cId="3638216540" sldId="380"/>
            <ac:spMk id="16" creationId="{93528BCA-7D91-390C-81ED-93D3A16CC478}"/>
          </ac:spMkLst>
        </pc:spChg>
        <pc:picChg chg="add mod">
          <ac:chgData name="Charlie Carlson" userId="a45f0fe5-4880-4e9f-8dc9-a7e9880fcf38" providerId="ADAL" clId="{CF5F65C6-D1F7-5BF4-B801-409E4ECF63BD}" dt="2025-09-03T17:52:32.511" v="2495" actId="1076"/>
          <ac:picMkLst>
            <pc:docMk/>
            <pc:sldMk cId="3638216540" sldId="380"/>
            <ac:picMk id="4" creationId="{89B2B2A6-5B82-AFD8-D107-6A280DC9EC0A}"/>
          </ac:picMkLst>
        </pc:picChg>
        <pc:picChg chg="add del mod">
          <ac:chgData name="Charlie Carlson" userId="a45f0fe5-4880-4e9f-8dc9-a7e9880fcf38" providerId="ADAL" clId="{CF5F65C6-D1F7-5BF4-B801-409E4ECF63BD}" dt="2025-09-03T17:54:37.154" v="2534" actId="478"/>
          <ac:picMkLst>
            <pc:docMk/>
            <pc:sldMk cId="3638216540" sldId="380"/>
            <ac:picMk id="6" creationId="{C15F2804-F2D3-DEE6-346D-DAACEAA2E7C7}"/>
          </ac:picMkLst>
        </pc:picChg>
        <pc:picChg chg="add mod">
          <ac:chgData name="Charlie Carlson" userId="a45f0fe5-4880-4e9f-8dc9-a7e9880fcf38" providerId="ADAL" clId="{CF5F65C6-D1F7-5BF4-B801-409E4ECF63BD}" dt="2025-09-03T17:52:46.681" v="2503"/>
          <ac:picMkLst>
            <pc:docMk/>
            <pc:sldMk cId="3638216540" sldId="380"/>
            <ac:picMk id="7" creationId="{6F058A56-0CBA-9B5E-4022-D1941AC7DF2F}"/>
          </ac:picMkLst>
        </pc:picChg>
        <pc:picChg chg="add mod">
          <ac:chgData name="Charlie Carlson" userId="a45f0fe5-4880-4e9f-8dc9-a7e9880fcf38" providerId="ADAL" clId="{CF5F65C6-D1F7-5BF4-B801-409E4ECF63BD}" dt="2025-09-03T17:52:55.180" v="2505" actId="1076"/>
          <ac:picMkLst>
            <pc:docMk/>
            <pc:sldMk cId="3638216540" sldId="380"/>
            <ac:picMk id="9" creationId="{B0EDE1E8-CFE7-11B8-2FF8-61156BB9D9E5}"/>
          </ac:picMkLst>
        </pc:picChg>
        <pc:picChg chg="add mod">
          <ac:chgData name="Charlie Carlson" userId="a45f0fe5-4880-4e9f-8dc9-a7e9880fcf38" providerId="ADAL" clId="{CF5F65C6-D1F7-5BF4-B801-409E4ECF63BD}" dt="2025-09-03T17:54:22.401" v="2532" actId="14100"/>
          <ac:picMkLst>
            <pc:docMk/>
            <pc:sldMk cId="3638216540" sldId="380"/>
            <ac:picMk id="11" creationId="{6C1ED549-B93B-73FB-BA44-2A17CCD57285}"/>
          </ac:picMkLst>
        </pc:picChg>
        <pc:picChg chg="add mod">
          <ac:chgData name="Charlie Carlson" userId="a45f0fe5-4880-4e9f-8dc9-a7e9880fcf38" providerId="ADAL" clId="{CF5F65C6-D1F7-5BF4-B801-409E4ECF63BD}" dt="2025-09-03T17:54:19.125" v="2528" actId="1076"/>
          <ac:picMkLst>
            <pc:docMk/>
            <pc:sldMk cId="3638216540" sldId="380"/>
            <ac:picMk id="13" creationId="{C4AB1FF3-53F2-185E-DDFA-020D8AB51476}"/>
          </ac:picMkLst>
        </pc:picChg>
        <pc:picChg chg="mod">
          <ac:chgData name="Charlie Carlson" userId="a45f0fe5-4880-4e9f-8dc9-a7e9880fcf38" providerId="ADAL" clId="{CF5F65C6-D1F7-5BF4-B801-409E4ECF63BD}" dt="2025-09-03T17:54:45.395" v="2538" actId="1076"/>
          <ac:picMkLst>
            <pc:docMk/>
            <pc:sldMk cId="3638216540" sldId="380"/>
            <ac:picMk id="14" creationId="{2CBF18DE-9629-58D1-6051-BE379A1CEF94}"/>
          </ac:picMkLst>
        </pc:picChg>
        <pc:picChg chg="add mod">
          <ac:chgData name="Charlie Carlson" userId="a45f0fe5-4880-4e9f-8dc9-a7e9880fcf38" providerId="ADAL" clId="{CF5F65C6-D1F7-5BF4-B801-409E4ECF63BD}" dt="2025-09-03T17:54:43.635" v="2536" actId="14100"/>
          <ac:picMkLst>
            <pc:docMk/>
            <pc:sldMk cId="3638216540" sldId="380"/>
            <ac:picMk id="17" creationId="{E0C01667-1138-B845-4924-BD4FA330F392}"/>
          </ac:picMkLst>
        </pc:picChg>
      </pc:sldChg>
      <pc:sldChg chg="addSp delSp modSp add mod">
        <pc:chgData name="Charlie Carlson" userId="a45f0fe5-4880-4e9f-8dc9-a7e9880fcf38" providerId="ADAL" clId="{CF5F65C6-D1F7-5BF4-B801-409E4ECF63BD}" dt="2025-09-03T20:23:13.873" v="2634" actId="1076"/>
        <pc:sldMkLst>
          <pc:docMk/>
          <pc:sldMk cId="465496374" sldId="381"/>
        </pc:sldMkLst>
        <pc:spChg chg="mod">
          <ac:chgData name="Charlie Carlson" userId="a45f0fe5-4880-4e9f-8dc9-a7e9880fcf38" providerId="ADAL" clId="{CF5F65C6-D1F7-5BF4-B801-409E4ECF63BD}" dt="2025-09-03T20:21:44.444" v="2562" actId="14100"/>
          <ac:spMkLst>
            <pc:docMk/>
            <pc:sldMk cId="465496374" sldId="381"/>
            <ac:spMk id="11" creationId="{EE67F97D-473D-824D-E507-A6D9E39E3DA1}"/>
          </ac:spMkLst>
        </pc:spChg>
        <pc:spChg chg="mod">
          <ac:chgData name="Charlie Carlson" userId="a45f0fe5-4880-4e9f-8dc9-a7e9880fcf38" providerId="ADAL" clId="{CF5F65C6-D1F7-5BF4-B801-409E4ECF63BD}" dt="2025-09-03T20:21:47.798" v="2574" actId="20577"/>
          <ac:spMkLst>
            <pc:docMk/>
            <pc:sldMk cId="465496374" sldId="381"/>
            <ac:spMk id="12" creationId="{F1D16C21-76CA-F817-2190-9F1F4BB47D08}"/>
          </ac:spMkLst>
        </pc:spChg>
        <pc:spChg chg="mod">
          <ac:chgData name="Charlie Carlson" userId="a45f0fe5-4880-4e9f-8dc9-a7e9880fcf38" providerId="ADAL" clId="{CF5F65C6-D1F7-5BF4-B801-409E4ECF63BD}" dt="2025-09-03T20:21:50.887" v="2584" actId="20577"/>
          <ac:spMkLst>
            <pc:docMk/>
            <pc:sldMk cId="465496374" sldId="381"/>
            <ac:spMk id="13" creationId="{F3F4BF6D-1D5C-B764-0E7C-138DDAC497F4}"/>
          </ac:spMkLst>
        </pc:spChg>
        <pc:spChg chg="mod">
          <ac:chgData name="Charlie Carlson" userId="a45f0fe5-4880-4e9f-8dc9-a7e9880fcf38" providerId="ADAL" clId="{CF5F65C6-D1F7-5BF4-B801-409E4ECF63BD}" dt="2025-09-03T20:21:55.796" v="2591" actId="20577"/>
          <ac:spMkLst>
            <pc:docMk/>
            <pc:sldMk cId="465496374" sldId="381"/>
            <ac:spMk id="20" creationId="{B43D1044-B2E9-3165-C426-A7EFC584004F}"/>
          </ac:spMkLst>
        </pc:spChg>
        <pc:spChg chg="mod">
          <ac:chgData name="Charlie Carlson" userId="a45f0fe5-4880-4e9f-8dc9-a7e9880fcf38" providerId="ADAL" clId="{CF5F65C6-D1F7-5BF4-B801-409E4ECF63BD}" dt="2025-09-03T20:22:05.306" v="2610" actId="1076"/>
          <ac:spMkLst>
            <pc:docMk/>
            <pc:sldMk cId="465496374" sldId="381"/>
            <ac:spMk id="21" creationId="{FE5AB744-C15B-67D5-2DDF-84F3A560D79A}"/>
          </ac:spMkLst>
        </pc:spChg>
        <pc:spChg chg="mod">
          <ac:chgData name="Charlie Carlson" userId="a45f0fe5-4880-4e9f-8dc9-a7e9880fcf38" providerId="ADAL" clId="{CF5F65C6-D1F7-5BF4-B801-409E4ECF63BD}" dt="2025-09-03T20:22:07.654" v="2611" actId="1076"/>
          <ac:spMkLst>
            <pc:docMk/>
            <pc:sldMk cId="465496374" sldId="381"/>
            <ac:spMk id="22" creationId="{610D6646-B1AA-9D70-A367-0578D0328373}"/>
          </ac:spMkLst>
        </pc:spChg>
        <pc:picChg chg="del">
          <ac:chgData name="Charlie Carlson" userId="a45f0fe5-4880-4e9f-8dc9-a7e9880fcf38" providerId="ADAL" clId="{CF5F65C6-D1F7-5BF4-B801-409E4ECF63BD}" dt="2025-09-03T20:21:37.034" v="2549" actId="478"/>
          <ac:picMkLst>
            <pc:docMk/>
            <pc:sldMk cId="465496374" sldId="381"/>
            <ac:picMk id="6" creationId="{59CC84D8-6C70-81F6-8387-9C899761035E}"/>
          </ac:picMkLst>
        </pc:picChg>
        <pc:picChg chg="del">
          <ac:chgData name="Charlie Carlson" userId="a45f0fe5-4880-4e9f-8dc9-a7e9880fcf38" providerId="ADAL" clId="{CF5F65C6-D1F7-5BF4-B801-409E4ECF63BD}" dt="2025-09-03T20:21:39.442" v="2551" actId="478"/>
          <ac:picMkLst>
            <pc:docMk/>
            <pc:sldMk cId="465496374" sldId="381"/>
            <ac:picMk id="8" creationId="{2BDF4ED9-5FA7-6ED4-1649-F780FDFCBD86}"/>
          </ac:picMkLst>
        </pc:picChg>
        <pc:picChg chg="del">
          <ac:chgData name="Charlie Carlson" userId="a45f0fe5-4880-4e9f-8dc9-a7e9880fcf38" providerId="ADAL" clId="{CF5F65C6-D1F7-5BF4-B801-409E4ECF63BD}" dt="2025-09-03T20:21:38.347" v="2550" actId="478"/>
          <ac:picMkLst>
            <pc:docMk/>
            <pc:sldMk cId="465496374" sldId="381"/>
            <ac:picMk id="10" creationId="{65121E5E-1F6A-F9E3-EDCC-A4DF5BBCC0FB}"/>
          </ac:picMkLst>
        </pc:picChg>
        <pc:picChg chg="add mod">
          <ac:chgData name="Charlie Carlson" userId="a45f0fe5-4880-4e9f-8dc9-a7e9880fcf38" providerId="ADAL" clId="{CF5F65C6-D1F7-5BF4-B801-409E4ECF63BD}" dt="2025-09-03T20:22:23.671" v="2617" actId="1076"/>
          <ac:picMkLst>
            <pc:docMk/>
            <pc:sldMk cId="465496374" sldId="381"/>
            <ac:picMk id="14" creationId="{2850E8CC-F299-A574-A557-EDB27B1B3C17}"/>
          </ac:picMkLst>
        </pc:picChg>
        <pc:picChg chg="del">
          <ac:chgData name="Charlie Carlson" userId="a45f0fe5-4880-4e9f-8dc9-a7e9880fcf38" providerId="ADAL" clId="{CF5F65C6-D1F7-5BF4-B801-409E4ECF63BD}" dt="2025-09-03T20:21:34.972" v="2547" actId="478"/>
          <ac:picMkLst>
            <pc:docMk/>
            <pc:sldMk cId="465496374" sldId="381"/>
            <ac:picMk id="15" creationId="{0E839116-F60F-8564-DA18-80AE9FB3453F}"/>
          </ac:picMkLst>
        </pc:picChg>
        <pc:picChg chg="add mod">
          <ac:chgData name="Charlie Carlson" userId="a45f0fe5-4880-4e9f-8dc9-a7e9880fcf38" providerId="ADAL" clId="{CF5F65C6-D1F7-5BF4-B801-409E4ECF63BD}" dt="2025-09-03T20:22:31.729" v="2622" actId="1076"/>
          <ac:picMkLst>
            <pc:docMk/>
            <pc:sldMk cId="465496374" sldId="381"/>
            <ac:picMk id="16" creationId="{2F0746CE-5C13-4872-E3B6-62BF0E033D43}"/>
          </ac:picMkLst>
        </pc:picChg>
        <pc:picChg chg="del">
          <ac:chgData name="Charlie Carlson" userId="a45f0fe5-4880-4e9f-8dc9-a7e9880fcf38" providerId="ADAL" clId="{CF5F65C6-D1F7-5BF4-B801-409E4ECF63BD}" dt="2025-09-03T20:21:34.207" v="2546" actId="478"/>
          <ac:picMkLst>
            <pc:docMk/>
            <pc:sldMk cId="465496374" sldId="381"/>
            <ac:picMk id="17" creationId="{CC430019-2624-5E0C-46F8-7295DB51A5BA}"/>
          </ac:picMkLst>
        </pc:picChg>
        <pc:picChg chg="add mod">
          <ac:chgData name="Charlie Carlson" userId="a45f0fe5-4880-4e9f-8dc9-a7e9880fcf38" providerId="ADAL" clId="{CF5F65C6-D1F7-5BF4-B801-409E4ECF63BD}" dt="2025-09-03T20:22:37.672" v="2623" actId="1076"/>
          <ac:picMkLst>
            <pc:docMk/>
            <pc:sldMk cId="465496374" sldId="381"/>
            <ac:picMk id="18" creationId="{B21EF79A-9CF9-4BA6-8BB9-FBF1718FD9B9}"/>
          </ac:picMkLst>
        </pc:picChg>
        <pc:picChg chg="del">
          <ac:chgData name="Charlie Carlson" userId="a45f0fe5-4880-4e9f-8dc9-a7e9880fcf38" providerId="ADAL" clId="{CF5F65C6-D1F7-5BF4-B801-409E4ECF63BD}" dt="2025-09-03T20:21:35.756" v="2548" actId="478"/>
          <ac:picMkLst>
            <pc:docMk/>
            <pc:sldMk cId="465496374" sldId="381"/>
            <ac:picMk id="19" creationId="{F6BF187B-C357-D7CB-28A5-688A95693FB8}"/>
          </ac:picMkLst>
        </pc:picChg>
        <pc:picChg chg="add mod">
          <ac:chgData name="Charlie Carlson" userId="a45f0fe5-4880-4e9f-8dc9-a7e9880fcf38" providerId="ADAL" clId="{CF5F65C6-D1F7-5BF4-B801-409E4ECF63BD}" dt="2025-09-03T20:23:02.066" v="2629" actId="1076"/>
          <ac:picMkLst>
            <pc:docMk/>
            <pc:sldMk cId="465496374" sldId="381"/>
            <ac:picMk id="24" creationId="{BB9335BB-5688-3252-3384-50A5D70546C8}"/>
          </ac:picMkLst>
        </pc:picChg>
        <pc:picChg chg="add mod">
          <ac:chgData name="Charlie Carlson" userId="a45f0fe5-4880-4e9f-8dc9-a7e9880fcf38" providerId="ADAL" clId="{CF5F65C6-D1F7-5BF4-B801-409E4ECF63BD}" dt="2025-09-03T20:23:05.853" v="2631" actId="1076"/>
          <ac:picMkLst>
            <pc:docMk/>
            <pc:sldMk cId="465496374" sldId="381"/>
            <ac:picMk id="26" creationId="{A4A15A31-C5A7-5FCB-7BAB-1F4A76C5B009}"/>
          </ac:picMkLst>
        </pc:picChg>
        <pc:picChg chg="add mod">
          <ac:chgData name="Charlie Carlson" userId="a45f0fe5-4880-4e9f-8dc9-a7e9880fcf38" providerId="ADAL" clId="{CF5F65C6-D1F7-5BF4-B801-409E4ECF63BD}" dt="2025-09-03T20:23:13.873" v="2634" actId="1076"/>
          <ac:picMkLst>
            <pc:docMk/>
            <pc:sldMk cId="465496374" sldId="381"/>
            <ac:picMk id="27" creationId="{40694748-E257-19B7-0EC6-D5C5179F1480}"/>
          </ac:picMkLst>
        </pc:picChg>
        <pc:cxnChg chg="del">
          <ac:chgData name="Charlie Carlson" userId="a45f0fe5-4880-4e9f-8dc9-a7e9880fcf38" providerId="ADAL" clId="{CF5F65C6-D1F7-5BF4-B801-409E4ECF63BD}" dt="2025-09-03T20:22:11.014" v="2613" actId="478"/>
          <ac:cxnSpMkLst>
            <pc:docMk/>
            <pc:sldMk cId="465496374" sldId="381"/>
            <ac:cxnSpMk id="3" creationId="{3E6710F4-DD6E-64B1-0537-7452E7444D73}"/>
          </ac:cxnSpMkLst>
        </pc:cxnChg>
        <pc:cxnChg chg="del">
          <ac:chgData name="Charlie Carlson" userId="a45f0fe5-4880-4e9f-8dc9-a7e9880fcf38" providerId="ADAL" clId="{CF5F65C6-D1F7-5BF4-B801-409E4ECF63BD}" dt="2025-09-03T20:22:09.604" v="2612" actId="478"/>
          <ac:cxnSpMkLst>
            <pc:docMk/>
            <pc:sldMk cId="465496374" sldId="381"/>
            <ac:cxnSpMk id="7" creationId="{72E82255-59D7-D9C7-2A7B-DE97820B31E9}"/>
          </ac:cxnSpMkLst>
        </pc:cxnChg>
        <pc:cxnChg chg="del">
          <ac:chgData name="Charlie Carlson" userId="a45f0fe5-4880-4e9f-8dc9-a7e9880fcf38" providerId="ADAL" clId="{CF5F65C6-D1F7-5BF4-B801-409E4ECF63BD}" dt="2025-09-03T20:22:11.858" v="2614" actId="478"/>
          <ac:cxnSpMkLst>
            <pc:docMk/>
            <pc:sldMk cId="465496374" sldId="381"/>
            <ac:cxnSpMk id="9" creationId="{A57E5576-13DC-9B45-A898-343F5B8B6F6F}"/>
          </ac:cxnSpMkLst>
        </pc:cxnChg>
      </pc:sldChg>
      <pc:sldChg chg="addSp modSp add mod">
        <pc:chgData name="Charlie Carlson" userId="a45f0fe5-4880-4e9f-8dc9-a7e9880fcf38" providerId="ADAL" clId="{CF5F65C6-D1F7-5BF4-B801-409E4ECF63BD}" dt="2025-09-03T20:24:18.943" v="2680" actId="20577"/>
        <pc:sldMkLst>
          <pc:docMk/>
          <pc:sldMk cId="2165045090" sldId="382"/>
        </pc:sldMkLst>
        <pc:spChg chg="add mod">
          <ac:chgData name="Charlie Carlson" userId="a45f0fe5-4880-4e9f-8dc9-a7e9880fcf38" providerId="ADAL" clId="{CF5F65C6-D1F7-5BF4-B801-409E4ECF63BD}" dt="2025-09-03T20:23:40.039" v="2647" actId="1076"/>
          <ac:spMkLst>
            <pc:docMk/>
            <pc:sldMk cId="2165045090" sldId="382"/>
            <ac:spMk id="3" creationId="{539B8251-C6AC-9B7D-8B51-55D43EB74AFF}"/>
          </ac:spMkLst>
        </pc:spChg>
        <pc:spChg chg="add mod">
          <ac:chgData name="Charlie Carlson" userId="a45f0fe5-4880-4e9f-8dc9-a7e9880fcf38" providerId="ADAL" clId="{CF5F65C6-D1F7-5BF4-B801-409E4ECF63BD}" dt="2025-09-03T20:23:47.044" v="2653" actId="20577"/>
          <ac:spMkLst>
            <pc:docMk/>
            <pc:sldMk cId="2165045090" sldId="382"/>
            <ac:spMk id="4" creationId="{BDCB7168-B4D9-5D4E-CE2E-580BC22EE704}"/>
          </ac:spMkLst>
        </pc:spChg>
        <pc:spChg chg="add mod">
          <ac:chgData name="Charlie Carlson" userId="a45f0fe5-4880-4e9f-8dc9-a7e9880fcf38" providerId="ADAL" clId="{CF5F65C6-D1F7-5BF4-B801-409E4ECF63BD}" dt="2025-09-03T20:23:53.857" v="2659" actId="20577"/>
          <ac:spMkLst>
            <pc:docMk/>
            <pc:sldMk cId="2165045090" sldId="382"/>
            <ac:spMk id="6" creationId="{F01621D8-DD30-33FE-FC01-ABB43CA7BD93}"/>
          </ac:spMkLst>
        </pc:spChg>
        <pc:spChg chg="add mod">
          <ac:chgData name="Charlie Carlson" userId="a45f0fe5-4880-4e9f-8dc9-a7e9880fcf38" providerId="ADAL" clId="{CF5F65C6-D1F7-5BF4-B801-409E4ECF63BD}" dt="2025-09-03T20:24:03.658" v="2668" actId="20577"/>
          <ac:spMkLst>
            <pc:docMk/>
            <pc:sldMk cId="2165045090" sldId="382"/>
            <ac:spMk id="7" creationId="{470C1973-C944-5C6D-C57A-1399CFB7AC45}"/>
          </ac:spMkLst>
        </pc:spChg>
        <pc:spChg chg="add mod">
          <ac:chgData name="Charlie Carlson" userId="a45f0fe5-4880-4e9f-8dc9-a7e9880fcf38" providerId="ADAL" clId="{CF5F65C6-D1F7-5BF4-B801-409E4ECF63BD}" dt="2025-09-03T20:24:10.652" v="2674" actId="20577"/>
          <ac:spMkLst>
            <pc:docMk/>
            <pc:sldMk cId="2165045090" sldId="382"/>
            <ac:spMk id="8" creationId="{4661BC58-559E-F2C4-23C9-4ED070BC7F96}"/>
          </ac:spMkLst>
        </pc:spChg>
        <pc:spChg chg="add mod">
          <ac:chgData name="Charlie Carlson" userId="a45f0fe5-4880-4e9f-8dc9-a7e9880fcf38" providerId="ADAL" clId="{CF5F65C6-D1F7-5BF4-B801-409E4ECF63BD}" dt="2025-09-03T20:24:18.943" v="2680" actId="20577"/>
          <ac:spMkLst>
            <pc:docMk/>
            <pc:sldMk cId="2165045090" sldId="382"/>
            <ac:spMk id="9" creationId="{458C3987-4924-3316-F4AD-8952D4C01CAF}"/>
          </ac:spMkLst>
        </pc:spChg>
      </pc:sldChg>
      <pc:sldChg chg="addSp modSp add mod">
        <pc:chgData name="Charlie Carlson" userId="a45f0fe5-4880-4e9f-8dc9-a7e9880fcf38" providerId="ADAL" clId="{CF5F65C6-D1F7-5BF4-B801-409E4ECF63BD}" dt="2025-09-03T20:25:27.569" v="2690" actId="14100"/>
        <pc:sldMkLst>
          <pc:docMk/>
          <pc:sldMk cId="1991394148" sldId="383"/>
        </pc:sldMkLst>
        <pc:cxnChg chg="add mod">
          <ac:chgData name="Charlie Carlson" userId="a45f0fe5-4880-4e9f-8dc9-a7e9880fcf38" providerId="ADAL" clId="{CF5F65C6-D1F7-5BF4-B801-409E4ECF63BD}" dt="2025-09-03T20:25:27.569" v="2690" actId="14100"/>
          <ac:cxnSpMkLst>
            <pc:docMk/>
            <pc:sldMk cId="1991394148" sldId="383"/>
            <ac:cxnSpMk id="10" creationId="{DC96AA71-BB79-245C-95A7-5D9D393FEFCE}"/>
          </ac:cxnSpMkLst>
        </pc:cxnChg>
      </pc:sldChg>
      <pc:sldChg chg="addSp delSp modSp add mod">
        <pc:chgData name="Charlie Carlson" userId="a45f0fe5-4880-4e9f-8dc9-a7e9880fcf38" providerId="ADAL" clId="{CF5F65C6-D1F7-5BF4-B801-409E4ECF63BD}" dt="2025-09-03T20:25:45.308" v="2694"/>
        <pc:sldMkLst>
          <pc:docMk/>
          <pc:sldMk cId="2815777829" sldId="384"/>
        </pc:sldMkLst>
        <pc:cxnChg chg="del mod">
          <ac:chgData name="Charlie Carlson" userId="a45f0fe5-4880-4e9f-8dc9-a7e9880fcf38" providerId="ADAL" clId="{CF5F65C6-D1F7-5BF4-B801-409E4ECF63BD}" dt="2025-09-03T20:25:33.520" v="2692" actId="478"/>
          <ac:cxnSpMkLst>
            <pc:docMk/>
            <pc:sldMk cId="2815777829" sldId="384"/>
            <ac:cxnSpMk id="10" creationId="{9D76809F-B777-77B4-B9B3-F733298A5742}"/>
          </ac:cxnSpMkLst>
        </pc:cxnChg>
        <pc:cxnChg chg="add mod">
          <ac:chgData name="Charlie Carlson" userId="a45f0fe5-4880-4e9f-8dc9-a7e9880fcf38" providerId="ADAL" clId="{CF5F65C6-D1F7-5BF4-B801-409E4ECF63BD}" dt="2025-09-03T20:25:45.308" v="2694"/>
          <ac:cxnSpMkLst>
            <pc:docMk/>
            <pc:sldMk cId="2815777829" sldId="384"/>
            <ac:cxnSpMk id="15" creationId="{22B9294B-9F66-AB20-B342-C93C585D6E90}"/>
          </ac:cxnSpMkLst>
        </pc:cxnChg>
      </pc:sldChg>
      <pc:sldChg chg="addSp modSp add mod">
        <pc:chgData name="Charlie Carlson" userId="a45f0fe5-4880-4e9f-8dc9-a7e9880fcf38" providerId="ADAL" clId="{CF5F65C6-D1F7-5BF4-B801-409E4ECF63BD}" dt="2025-09-03T20:26:58.096" v="2709" actId="14100"/>
        <pc:sldMkLst>
          <pc:docMk/>
          <pc:sldMk cId="2104907697" sldId="385"/>
        </pc:sldMkLst>
        <pc:cxnChg chg="add mod">
          <ac:chgData name="Charlie Carlson" userId="a45f0fe5-4880-4e9f-8dc9-a7e9880fcf38" providerId="ADAL" clId="{CF5F65C6-D1F7-5BF4-B801-409E4ECF63BD}" dt="2025-09-03T20:26:58.096" v="2709" actId="14100"/>
          <ac:cxnSpMkLst>
            <pc:docMk/>
            <pc:sldMk cId="2104907697" sldId="385"/>
            <ac:cxnSpMk id="10" creationId="{3D12A10C-8ACA-0615-4A8A-D3A09ADBBBD8}"/>
          </ac:cxnSpMkLst>
        </pc:cxnChg>
      </pc:sldChg>
      <pc:sldChg chg="modSp add mod">
        <pc:chgData name="Charlie Carlson" userId="a45f0fe5-4880-4e9f-8dc9-a7e9880fcf38" providerId="ADAL" clId="{CF5F65C6-D1F7-5BF4-B801-409E4ECF63BD}" dt="2025-09-03T20:27:01.528" v="2710" actId="14100"/>
        <pc:sldMkLst>
          <pc:docMk/>
          <pc:sldMk cId="389692148" sldId="386"/>
        </pc:sldMkLst>
        <pc:cxnChg chg="mod">
          <ac:chgData name="Charlie Carlson" userId="a45f0fe5-4880-4e9f-8dc9-a7e9880fcf38" providerId="ADAL" clId="{CF5F65C6-D1F7-5BF4-B801-409E4ECF63BD}" dt="2025-09-03T20:27:01.528" v="2710" actId="14100"/>
          <ac:cxnSpMkLst>
            <pc:docMk/>
            <pc:sldMk cId="389692148" sldId="386"/>
            <ac:cxnSpMk id="10" creationId="{86F2EBDB-87A5-C650-AD96-EFD453A2EC55}"/>
          </ac:cxnSpMkLst>
        </pc:cxnChg>
      </pc:sldChg>
      <pc:sldChg chg="addSp delSp modSp add mod">
        <pc:chgData name="Charlie Carlson" userId="a45f0fe5-4880-4e9f-8dc9-a7e9880fcf38" providerId="ADAL" clId="{CF5F65C6-D1F7-5BF4-B801-409E4ECF63BD}" dt="2025-09-03T20:27:13.413" v="2713" actId="14100"/>
        <pc:sldMkLst>
          <pc:docMk/>
          <pc:sldMk cId="1529491683" sldId="387"/>
        </pc:sldMkLst>
        <pc:spChg chg="mod">
          <ac:chgData name="Charlie Carlson" userId="a45f0fe5-4880-4e9f-8dc9-a7e9880fcf38" providerId="ADAL" clId="{CF5F65C6-D1F7-5BF4-B801-409E4ECF63BD}" dt="2025-09-03T20:26:51.139" v="2707" actId="20577"/>
          <ac:spMkLst>
            <pc:docMk/>
            <pc:sldMk cId="1529491683" sldId="387"/>
            <ac:spMk id="8" creationId="{5C81DD1F-9271-E05F-353B-975CF9CB40D8}"/>
          </ac:spMkLst>
        </pc:spChg>
        <pc:cxnChg chg="mod">
          <ac:chgData name="Charlie Carlson" userId="a45f0fe5-4880-4e9f-8dc9-a7e9880fcf38" providerId="ADAL" clId="{CF5F65C6-D1F7-5BF4-B801-409E4ECF63BD}" dt="2025-09-03T20:27:07.843" v="2711" actId="14100"/>
          <ac:cxnSpMkLst>
            <pc:docMk/>
            <pc:sldMk cId="1529491683" sldId="387"/>
            <ac:cxnSpMk id="10" creationId="{A61CD0D3-4070-B4AB-F1B5-C45C862BBC83}"/>
          </ac:cxnSpMkLst>
        </pc:cxnChg>
        <pc:cxnChg chg="add del mod">
          <ac:chgData name="Charlie Carlson" userId="a45f0fe5-4880-4e9f-8dc9-a7e9880fcf38" providerId="ADAL" clId="{CF5F65C6-D1F7-5BF4-B801-409E4ECF63BD}" dt="2025-09-03T20:26:52.670" v="2708" actId="478"/>
          <ac:cxnSpMkLst>
            <pc:docMk/>
            <pc:sldMk cId="1529491683" sldId="387"/>
            <ac:cxnSpMk id="17" creationId="{07FC62FD-8D5B-1786-A358-F359605299A5}"/>
          </ac:cxnSpMkLst>
        </pc:cxnChg>
        <pc:cxnChg chg="add mod">
          <ac:chgData name="Charlie Carlson" userId="a45f0fe5-4880-4e9f-8dc9-a7e9880fcf38" providerId="ADAL" clId="{CF5F65C6-D1F7-5BF4-B801-409E4ECF63BD}" dt="2025-09-03T20:27:13.413" v="2713" actId="14100"/>
          <ac:cxnSpMkLst>
            <pc:docMk/>
            <pc:sldMk cId="1529491683" sldId="387"/>
            <ac:cxnSpMk id="28" creationId="{B65D0A5B-BB2B-B2F6-3F6D-E3D6C7575727}"/>
          </ac:cxnSpMkLst>
        </pc:cxnChg>
      </pc:sldChg>
      <pc:sldChg chg="delSp modSp add mod">
        <pc:chgData name="Charlie Carlson" userId="a45f0fe5-4880-4e9f-8dc9-a7e9880fcf38" providerId="ADAL" clId="{CF5F65C6-D1F7-5BF4-B801-409E4ECF63BD}" dt="2025-09-03T20:27:39.393" v="2717"/>
        <pc:sldMkLst>
          <pc:docMk/>
          <pc:sldMk cId="561561786" sldId="388"/>
        </pc:sldMkLst>
        <pc:cxnChg chg="del">
          <ac:chgData name="Charlie Carlson" userId="a45f0fe5-4880-4e9f-8dc9-a7e9880fcf38" providerId="ADAL" clId="{CF5F65C6-D1F7-5BF4-B801-409E4ECF63BD}" dt="2025-09-03T20:27:23.032" v="2715" actId="478"/>
          <ac:cxnSpMkLst>
            <pc:docMk/>
            <pc:sldMk cId="561561786" sldId="388"/>
            <ac:cxnSpMk id="10" creationId="{ECE1D66A-1615-5B36-7888-80FE8B48601C}"/>
          </ac:cxnSpMkLst>
        </pc:cxnChg>
        <pc:cxnChg chg="mod">
          <ac:chgData name="Charlie Carlson" userId="a45f0fe5-4880-4e9f-8dc9-a7e9880fcf38" providerId="ADAL" clId="{CF5F65C6-D1F7-5BF4-B801-409E4ECF63BD}" dt="2025-09-03T20:27:39.393" v="2717"/>
          <ac:cxnSpMkLst>
            <pc:docMk/>
            <pc:sldMk cId="561561786" sldId="388"/>
            <ac:cxnSpMk id="28" creationId="{09832C21-114F-7A9E-2102-5D083791DDA3}"/>
          </ac:cxnSpMkLst>
        </pc:cxnChg>
      </pc:sldChg>
      <pc:sldChg chg="addSp modSp add mod">
        <pc:chgData name="Charlie Carlson" userId="a45f0fe5-4880-4e9f-8dc9-a7e9880fcf38" providerId="ADAL" clId="{CF5F65C6-D1F7-5BF4-B801-409E4ECF63BD}" dt="2025-09-03T20:28:53.480" v="2731" actId="14100"/>
        <pc:sldMkLst>
          <pc:docMk/>
          <pc:sldMk cId="3780835533" sldId="389"/>
        </pc:sldMkLst>
        <pc:cxnChg chg="add mod">
          <ac:chgData name="Charlie Carlson" userId="a45f0fe5-4880-4e9f-8dc9-a7e9880fcf38" providerId="ADAL" clId="{CF5F65C6-D1F7-5BF4-B801-409E4ECF63BD}" dt="2025-09-03T20:28:53.480" v="2731" actId="14100"/>
          <ac:cxnSpMkLst>
            <pc:docMk/>
            <pc:sldMk cId="3780835533" sldId="389"/>
            <ac:cxnSpMk id="10" creationId="{D92BCC8E-33D2-B5EC-44E7-194B8549CE3C}"/>
          </ac:cxnSpMkLst>
        </pc:cxnChg>
      </pc:sldChg>
      <pc:sldChg chg="addSp delSp modSp add mod">
        <pc:chgData name="Charlie Carlson" userId="a45f0fe5-4880-4e9f-8dc9-a7e9880fcf38" providerId="ADAL" clId="{CF5F65C6-D1F7-5BF4-B801-409E4ECF63BD}" dt="2025-09-03T20:28:56.277" v="2732" actId="478"/>
        <pc:sldMkLst>
          <pc:docMk/>
          <pc:sldMk cId="310564832" sldId="390"/>
        </pc:sldMkLst>
        <pc:cxnChg chg="del">
          <ac:chgData name="Charlie Carlson" userId="a45f0fe5-4880-4e9f-8dc9-a7e9880fcf38" providerId="ADAL" clId="{CF5F65C6-D1F7-5BF4-B801-409E4ECF63BD}" dt="2025-09-03T20:28:02.131" v="2723" actId="478"/>
          <ac:cxnSpMkLst>
            <pc:docMk/>
            <pc:sldMk cId="310564832" sldId="390"/>
            <ac:cxnSpMk id="10" creationId="{2BEFB0E3-581A-49B3-99C1-7FF07CA2A1EE}"/>
          </ac:cxnSpMkLst>
        </pc:cxnChg>
        <pc:cxnChg chg="add del mod">
          <ac:chgData name="Charlie Carlson" userId="a45f0fe5-4880-4e9f-8dc9-a7e9880fcf38" providerId="ADAL" clId="{CF5F65C6-D1F7-5BF4-B801-409E4ECF63BD}" dt="2025-09-03T20:28:56.277" v="2732" actId="478"/>
          <ac:cxnSpMkLst>
            <pc:docMk/>
            <pc:sldMk cId="310564832" sldId="390"/>
            <ac:cxnSpMk id="17" creationId="{8BA91795-63E5-9F20-6FDF-B589D21A64F1}"/>
          </ac:cxnSpMkLst>
        </pc:cxnChg>
      </pc:sldChg>
      <pc:sldChg chg="add del">
        <pc:chgData name="Charlie Carlson" userId="a45f0fe5-4880-4e9f-8dc9-a7e9880fcf38" providerId="ADAL" clId="{CF5F65C6-D1F7-5BF4-B801-409E4ECF63BD}" dt="2025-09-03T20:28:24.258" v="2729" actId="2696"/>
        <pc:sldMkLst>
          <pc:docMk/>
          <pc:sldMk cId="2065404850" sldId="391"/>
        </pc:sldMkLst>
      </pc:sldChg>
      <pc:sldChg chg="add">
        <pc:chgData name="Charlie Carlson" userId="a45f0fe5-4880-4e9f-8dc9-a7e9880fcf38" providerId="ADAL" clId="{CF5F65C6-D1F7-5BF4-B801-409E4ECF63BD}" dt="2025-09-03T20:28:48.728" v="2730"/>
        <pc:sldMkLst>
          <pc:docMk/>
          <pc:sldMk cId="2590921146" sldId="391"/>
        </pc:sldMkLst>
      </pc:sldChg>
      <pc:sldChg chg="add">
        <pc:chgData name="Charlie Carlson" userId="a45f0fe5-4880-4e9f-8dc9-a7e9880fcf38" providerId="ADAL" clId="{CF5F65C6-D1F7-5BF4-B801-409E4ECF63BD}" dt="2025-09-03T20:28:48.728" v="2730"/>
        <pc:sldMkLst>
          <pc:docMk/>
          <pc:sldMk cId="560794215" sldId="39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109660-6FA9-9F4D-959C-1F531D6B564E}" type="datetimeFigureOut">
              <a:rPr lang="en-US" smtClean="0"/>
              <a:t>9/3/25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C3F5F1-6460-FA43-9F0D-A9D6D3DDB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018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6EFCA-A7FA-50FD-ED8C-39E8D343A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4E1C71-F95D-B3F8-C3F1-9B44266409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6B8E2B-0280-9D7E-6A53-086144AB32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8ADF2-86B4-A8D1-BAE5-936B2BBDB5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93689-4B14-197E-8EFE-FC30B367B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5B434F-64B7-8203-B0AC-DB8C89FE63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AACD2A-7461-603B-45B3-F0F0DBB685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D618E-8969-B66E-1778-C3E289E51D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463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A18C5-6B49-09AB-E743-3C44C1537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4013EE-0323-21F7-DB81-F501AF5AE0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F1A3E1-024A-C2F3-9F24-E3C374A9BD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88A591-63DA-A861-FDD6-AB2652DAA6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308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5420E-46CB-0D69-35D9-4EC6AA28B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DCEFFF-C80E-1184-43AA-6873B5C1FF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B222FB-EF1F-EC58-F454-F1C52E6316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B655E9-3136-8835-4563-B41BF05820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72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75813-3890-7D79-0FFF-A839BE582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9A6CCF-360A-6DA5-0885-AF308DBA0B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AA0040-F9D5-E7A9-452F-84E5E6BF7F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28A8B-E1CD-A229-BBE4-EF06565370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24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6F23C-C4E4-790E-C47B-2552DB9C0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BE6191-77FB-8C7F-CF3E-2DBF85AB9E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334EB9-543C-6DA0-3567-D400E5D93F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F5E1C-7748-3F3F-8828-DFE08577B5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50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C9CAD-150D-137C-A61E-1804F61AC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97275F-201E-2DCF-A9C6-3140BC2A2C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B96D99-9BCD-F1F5-FD20-7C0C66ADC5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E8C20B-372E-2731-EABF-976C141533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1779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AFF9A-45CE-2BD2-CCEA-3646A69C7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03FCC7-8C6A-92CD-0E4E-F9650A88CE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48FAA4-8FC9-57FB-929A-CE37528C78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7A763-F511-E3A2-4018-E437EB8D06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200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A6FB4-8A35-AC86-4BB7-0C01B6163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2C2752-80F4-174E-AC9D-E8C276A67F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B5BE00-AE68-AF61-B7BF-5B2B983FDF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094BC-A2F7-7240-AC9E-BFFC6489AB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126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C5EA1-6CE0-33B2-46E4-B07F8139E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FBF0B9-2BB9-AFB3-D17F-177BCA57FB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9C310B-678E-E8B0-0327-E7F64E7770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79C597-8092-12CC-0BCC-63F3C1AD29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656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598E4-EA16-6995-05C2-9432E4F97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FD63C9-5A48-D1BC-AC53-402397CBC9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55E311-246C-CCF8-FAB3-F44AB1F26E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5CCFF-70A5-5730-6F09-6F6C93E4FC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84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27139-8BFE-926F-A718-56AFECD43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D5A78A-DEE3-000B-F112-14D474DBDC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989723-3C53-AEDC-4E32-8EC23B99BF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5396C-5842-7FC1-435F-3573466CF0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593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BC68D-8515-79AD-EC62-F76E1F4C4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B6D52D-9C51-7181-DB41-DED389E601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5F28D2-4830-071C-E577-2978C45567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DBD82-D70A-5C14-B9E2-58A9A0CE58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7111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0EF28-3D0C-5484-63EA-8579ED400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DF6F18-E9C5-8B46-362B-3F5BBEBB14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57A559-4043-5188-0222-1A0D6B97C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6722CE-0F57-267C-6A46-C6486A8C0A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727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1B809-6953-A64B-9F0C-1E1757B0F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690CB3-60D6-F47A-44E4-8CB65AD4FE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95A850-DC12-6621-6C83-8F669D332A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07AFF0-A499-A209-3301-8E9152126C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146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53FCD-4E4E-577D-5230-1366BA290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61C0B1-A652-31EE-0448-49EB26627C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C64CDC-0C29-ADF0-8C23-69CC8CD078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8CC976-4E3C-8230-2C64-EA08B30619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421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6532E-E59E-58C0-3ED1-1B2AE3520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5B1358-4D91-AD1A-5ADF-068621A37C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5C210C-F185-40F1-6449-633CED6B8B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DE504-3AEA-9729-0C27-7B6F80339C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3496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37A90-9EC6-F361-0F6D-B790B7E0B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D0DBA7-5B36-1388-BED2-79A99F1721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826212-2EF4-232E-B9FB-E4A2A04839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A5DE1B-9818-91CB-A740-49080039BC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138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37FCD-92E9-C11B-8901-103E3AB7F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1F5546-2219-9CB8-F417-566C0786DD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370104-6703-4023-F944-6E4836CE5D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DC71D-1521-7500-E6A8-26A410DE79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059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9E57C-CEF7-5173-F407-3F479951A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B61EFC-3354-6A0B-CEEF-220B5BA997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3C9CF8-F2FB-2705-A93C-758B8382C7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D9DCE4-827B-C8B7-48F1-9270BCF4DB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536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C34AB-DC50-4DF1-9643-7C12B3D5E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480F5D-4533-2D94-3023-686B4F4232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193234-471D-F6E7-D80A-1F71DC788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199E3C-ADCC-5230-33B8-EB1E6CA49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417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17E52-C857-EE81-E710-3B009B10A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9B2087-A0E1-0105-0978-37FE1B5758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C3E04A-50D3-3505-833B-C30125B807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CAF744-F36A-F35D-AC17-C93996F765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450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45333-92F7-EC02-50EA-4C573F003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348173-2813-312A-810C-7F9F9A7224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69BFFB-A584-69D2-5679-D905B77097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EA4D25-2DB8-4643-99DB-20D83A4A29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508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40593-457C-4927-6EA7-D5AB29ADF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6D3230-DDB0-B349-9BC9-B01AE6090E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F5EFC4-64FB-07E2-39FC-96544457B8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4FC7D-CEAE-E67D-9B2B-5EF4822ADA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9777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6E708-53CC-FAD5-67CF-73FACD31E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55D54E-6957-7EF3-B64B-044375A879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C50896-3B8B-4445-6732-13913BCE8D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9D88B6-C8EA-E6DE-A86D-62BE1054A1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0512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5035A-0BA5-95D5-ACD7-A43974C48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620B86-2859-2DCC-57E1-28F1CA3AAE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0140F2-45C8-4A67-BEAD-C6891ABC60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64882-6004-6FBE-F920-B41D95EDDD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21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E830A-9157-4D9D-0292-36F9C547C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CA8BB7-6D9A-BBA1-ED3D-837828811D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34D580-2756-2F4A-0409-B0310B585E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13D02B-BECF-0222-64DE-793312353B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6165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D6BEA-CE58-5715-E6C3-60378E12F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1634D9-C000-C3BD-CB51-0EE65B4368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70168A-0A0D-2D93-1C1B-F098E4E360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499463-4A45-EB68-B870-A90D3F8B1C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508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24127-917E-D1BB-7F56-152678C84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DDE1F0-BC9D-2FFD-4765-F4DCB8CA0F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4A88A5-27B2-A23D-66BF-BCF72327EC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B688F2-D754-ED04-5C20-10C0C3B216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515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BCA77-337F-DD75-0593-F51BAD460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FCECD9-5D16-49D7-C86A-744CFECB4B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B4DA4A-B418-9C61-F0E1-0481847C65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791F7C-0B8E-69DC-75E5-FCF298B231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459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506FF-00B8-16CA-8039-9FEBF11D9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CA4833-7581-9353-9504-8CEE973190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A0E765-17F9-0463-DE54-31F1D8741A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78CC89-9932-3D36-146C-057BAFDE54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687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8F768-A9A1-24DA-E407-1829BA0E5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0B6275-31B4-BE91-F187-FE3F0E36C9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653FEF-9DD9-D4CF-2AE0-EF982C0596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A752A8-8A67-0CC8-D734-73262FEED9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180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87770-E7D8-C4DF-3083-50F829B77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B01F41-56D0-2982-64BA-85D63CB202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A4E1AE-1F04-6CD1-3734-1ABA460FD1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F8A10B-25E6-A611-034B-F8E660AF44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36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6C617-58BF-E244-963D-9AB911AA3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EED498-ABCD-3123-DADE-BDBFAC3464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7B1D8F-6CED-D09C-7E94-DDED01AED4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D6513-85E6-E931-D904-D8010451F0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5764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E5DDB-B43F-378D-A916-B80707B0C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15D13C-41FC-0BAB-9042-9591A3CA72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C1732C-D63C-8E24-82FF-494C3DBC5A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6216B2-BA37-6030-8480-E7FE1AB01C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2429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88C71-113D-1958-9BC2-4D7746903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9F2190-2DD6-C481-AAC7-51FEF6A95F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1D6E20-7D53-5B45-9B7E-8E178E2078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55BF7-7947-B741-B9DC-C9A33B05A4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568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FF462-6DCA-0182-07E8-F87394C13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0BECFF-A1FA-C79D-8B5B-B1BD102BC4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CBCC96-D4D7-9E47-0747-444C4DD369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5A65C-F52F-303A-03DD-B80F58BEB4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979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24710-0C08-D51B-C123-CC5E87470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291DF6-C61B-914F-9D29-3EA9A780B4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1F10C2-26E5-097E-FE4B-813F8C3257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18240-4693-6564-101E-A87D92317C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326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240F9-B3E9-304B-7966-1D31317DA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2BF80B-4FB7-F2F5-DA1E-922F0041A3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9B6CB9-4050-87BF-2C0A-6C48679427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B2CF21-125E-2393-6238-AE44B8008E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61036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A8A19-7D6D-82F1-ED5A-18C9B09E7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9E6025-1878-EEF6-DA9E-2516244AE6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290846-36F3-6015-971F-187492F3E4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08914-129E-3490-A28A-C7DFB349AE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65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76BEF-687A-72A1-A454-2283279DD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D63EE0-0F6C-A5A8-E666-86E2A777F2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6A4D53-7167-5D5B-8E32-A761E3CDDF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F6E6C0-BC9C-5AF6-EC2D-91B25EE7CC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38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8A510-5F68-1F72-BF61-32C49F9D1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5DEF75-71BB-D48F-1F16-69394E8ACA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954FFA-3578-9481-722A-19D521E9AC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40DCAE-7F04-835E-2953-FA3A8134E3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204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65796-A539-A38E-1D3A-CC66983D2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585278-9334-2538-94AD-F2F4E45281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156FB8-8DD2-4575-EABB-C37A59E855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BF3199-EB41-C97F-8A04-EFF1C8EAFA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387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51987-F474-3053-C34E-6E3C96CFE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493311-2C40-DAA0-7CAB-099F70E63E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13616F-B957-88C0-FA35-A684782AC1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36BE4-ADB1-D004-BE09-E846179D0E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997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493DA-8E5B-4E43-9BE7-2B477795E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EF969A-0177-D3E2-D87E-AAFDE84C87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A10795-3C76-1EE8-3B8A-A53C009588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C721E-7539-5EF2-4B0A-421F3C9A9D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540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9591D-12D8-8CA0-4CE5-2B61E0F5B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DC3E4C-51D9-2A2A-387B-75E5AF2654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B597A-288E-F200-7252-87F5B79FD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EC9DC-3599-FF4B-AF5D-6A63312A5240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99CFB-0E94-D2AE-DACB-E9BE84EB3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D0F0A-99CB-4AED-38C9-C5B70AADB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72EB6-0C9D-D242-84A5-E8C911B5F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65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71228-F42B-F6C0-799F-76A7CBC7E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3D6B8F-5921-4EF4-8FE3-27DEA4531E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23FDAC-9C40-6F9F-FBE4-196840EC0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EC9DC-3599-FF4B-AF5D-6A63312A5240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B3537-D3BF-FB5D-637C-3CE103DFE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C2EE9-5DAC-1F52-0A93-834D151EE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72EB6-0C9D-D242-84A5-E8C911B5F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52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D51D41-799C-7A0E-A85A-17633543D4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23922C-F8DF-B5D0-3F93-B61006A1E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DA26F-F94D-3E3D-E0C4-67A82843B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EC9DC-3599-FF4B-AF5D-6A63312A5240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201204-7E1C-6EF6-B9D5-DE20A97C7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110EF-EC12-E90A-9A21-F8D192364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72EB6-0C9D-D242-84A5-E8C911B5F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12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A3B27-4868-36DC-C4D5-DFDA03992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4F6BF-C94C-4993-E292-6A1F4EBF6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DFBA9-09F9-120F-6007-9BBF2B85C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EC9DC-3599-FF4B-AF5D-6A63312A5240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E5726-7F20-D4AD-BA55-D75F186F3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ACF16-0FD9-A02D-028F-BFF48216E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72EB6-0C9D-D242-84A5-E8C911B5F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55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5ED39-F8CF-5841-EB53-B3A1E1636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DE603-6D83-36FC-064A-588998461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12BA4-7511-365F-E652-648688E8E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EC9DC-3599-FF4B-AF5D-6A63312A5240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B5708B-FDEF-352D-26F0-2AD0132EA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E01D4-28D5-C51C-47E3-DED751013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72EB6-0C9D-D242-84A5-E8C911B5F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033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564C4-0986-60CF-9A1B-539C6485C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421DF-9E57-B034-7134-F984D9197E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62347E-A6A5-3918-5F03-3172559134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27F178-2E78-ED7C-0BE2-DC98B3A84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EC9DC-3599-FF4B-AF5D-6A63312A5240}" type="datetimeFigureOut">
              <a:rPr lang="en-US" smtClean="0"/>
              <a:t>9/3/25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9A20B2-CC69-BA80-F948-F16C47867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3AE9CF-313C-F042-FEFA-CC45FE157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72EB6-0C9D-D242-84A5-E8C911B5F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31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8BCCE-32DB-FF31-6BE1-25445E10B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DD96C-2455-FAB9-0BF5-D21502F1B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B9A180-69A2-FAB3-67E1-A681C85AFB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F464AF-B12F-DDC3-98F5-E2874B1AAD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FDCB51-A801-D3F2-6E34-D44705F84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50D049-35CD-7864-76BA-BB53DFE06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EC9DC-3599-FF4B-AF5D-6A63312A5240}" type="datetimeFigureOut">
              <a:rPr lang="en-US" smtClean="0"/>
              <a:t>9/3/25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599683-E245-46C3-D855-320476299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F0597C-0820-0D61-115C-F5E0A2581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72EB6-0C9D-D242-84A5-E8C911B5F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202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E2886-FA75-8002-C208-211A3D8FC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A6A415-01A8-C3C3-F478-AE1E59E66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EC9DC-3599-FF4B-AF5D-6A63312A5240}" type="datetimeFigureOut">
              <a:rPr lang="en-US" smtClean="0"/>
              <a:t>9/3/25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CB63D5-427D-F0BE-C33E-8E9FA1C4C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639052-294A-72EE-B313-6B286D55E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72EB6-0C9D-D242-84A5-E8C911B5F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395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9A1608-AA7E-2698-53B9-00918BAC2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EC9DC-3599-FF4B-AF5D-6A63312A5240}" type="datetimeFigureOut">
              <a:rPr lang="en-US" smtClean="0"/>
              <a:t>9/3/25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E51B71-294B-89B8-318C-F25B3AECA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8A414C-949B-F773-D868-23218C90F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72EB6-0C9D-D242-84A5-E8C911B5F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789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A2E7E-DADE-FFF9-D531-BD9893281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D544D-DD83-EBC6-09CB-1C049DB21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249A63-3B11-D329-42E9-26A0BD23B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1A8518-8982-67AF-81F7-CBCE353E6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EC9DC-3599-FF4B-AF5D-6A63312A5240}" type="datetimeFigureOut">
              <a:rPr lang="en-US" smtClean="0"/>
              <a:t>9/3/25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F6292-55B7-1A0F-3DA5-983A3617C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5BE337-FDE4-9A31-551D-10EE27553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72EB6-0C9D-D242-84A5-E8C911B5F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04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957D9-5B68-67FD-71D0-BAC96BA1A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6DAB67-EA08-0B90-BE14-4CCF66A668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A0ADAC-5947-F667-BDC9-1629027A93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0E5E86-E485-4A17-A853-213D7E6B1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EC9DC-3599-FF4B-AF5D-6A63312A5240}" type="datetimeFigureOut">
              <a:rPr lang="en-US" smtClean="0"/>
              <a:t>9/3/25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F34C4B-FF1D-DD18-2283-65252286B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2721E3-5FA8-D1CE-8FD2-6A3AE4025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72EB6-0C9D-D242-84A5-E8C911B5F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351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A39E48-D01B-7134-1BDE-DEDAAE516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B5F789-7FC4-1C6C-E77E-7567B7AB6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22940-19A2-DBAF-2039-C931B2ACF3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AEC9DC-3599-FF4B-AF5D-6A63312A5240}" type="datetimeFigureOut">
              <a:rPr lang="en-US" smtClean="0"/>
              <a:t>9/3/25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FF5AD-6963-E1D8-88D9-9E9480AE77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7AD84-27C2-1FB5-BEC0-F8BC64A03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B72EB6-0C9D-D242-84A5-E8C911B5F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86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11" Type="http://schemas.openxmlformats.org/officeDocument/2006/relationships/image" Target="../media/image15.jpg"/><Relationship Id="rId5" Type="http://schemas.openxmlformats.org/officeDocument/2006/relationships/image" Target="../media/image9.png"/><Relationship Id="rId10" Type="http://schemas.openxmlformats.org/officeDocument/2006/relationships/image" Target="../media/image14.jpg"/><Relationship Id="rId4" Type="http://schemas.openxmlformats.org/officeDocument/2006/relationships/image" Target="../media/image8.svg"/><Relationship Id="rId9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11" Type="http://schemas.openxmlformats.org/officeDocument/2006/relationships/image" Target="../media/image15.jpg"/><Relationship Id="rId5" Type="http://schemas.openxmlformats.org/officeDocument/2006/relationships/image" Target="../media/image9.png"/><Relationship Id="rId10" Type="http://schemas.openxmlformats.org/officeDocument/2006/relationships/image" Target="../media/image14.jpg"/><Relationship Id="rId4" Type="http://schemas.openxmlformats.org/officeDocument/2006/relationships/image" Target="../media/image8.svg"/><Relationship Id="rId9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11" Type="http://schemas.openxmlformats.org/officeDocument/2006/relationships/image" Target="../media/image15.jpg"/><Relationship Id="rId5" Type="http://schemas.openxmlformats.org/officeDocument/2006/relationships/image" Target="../media/image9.png"/><Relationship Id="rId10" Type="http://schemas.openxmlformats.org/officeDocument/2006/relationships/image" Target="../media/image14.jpg"/><Relationship Id="rId4" Type="http://schemas.openxmlformats.org/officeDocument/2006/relationships/image" Target="../media/image8.svg"/><Relationship Id="rId9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11" Type="http://schemas.openxmlformats.org/officeDocument/2006/relationships/image" Target="../media/image15.jpg"/><Relationship Id="rId5" Type="http://schemas.openxmlformats.org/officeDocument/2006/relationships/image" Target="../media/image9.png"/><Relationship Id="rId10" Type="http://schemas.openxmlformats.org/officeDocument/2006/relationships/image" Target="../media/image14.jpg"/><Relationship Id="rId4" Type="http://schemas.openxmlformats.org/officeDocument/2006/relationships/image" Target="../media/image8.svg"/><Relationship Id="rId9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11" Type="http://schemas.openxmlformats.org/officeDocument/2006/relationships/image" Target="../media/image15.jpg"/><Relationship Id="rId5" Type="http://schemas.openxmlformats.org/officeDocument/2006/relationships/image" Target="../media/image9.png"/><Relationship Id="rId10" Type="http://schemas.openxmlformats.org/officeDocument/2006/relationships/image" Target="../media/image14.jpg"/><Relationship Id="rId4" Type="http://schemas.openxmlformats.org/officeDocument/2006/relationships/image" Target="../media/image8.svg"/><Relationship Id="rId9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11" Type="http://schemas.openxmlformats.org/officeDocument/2006/relationships/image" Target="../media/image15.jpg"/><Relationship Id="rId5" Type="http://schemas.openxmlformats.org/officeDocument/2006/relationships/image" Target="../media/image9.png"/><Relationship Id="rId10" Type="http://schemas.openxmlformats.org/officeDocument/2006/relationships/image" Target="../media/image14.jpg"/><Relationship Id="rId4" Type="http://schemas.openxmlformats.org/officeDocument/2006/relationships/image" Target="../media/image8.svg"/><Relationship Id="rId9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11" Type="http://schemas.openxmlformats.org/officeDocument/2006/relationships/image" Target="../media/image15.jpg"/><Relationship Id="rId5" Type="http://schemas.openxmlformats.org/officeDocument/2006/relationships/image" Target="../media/image9.png"/><Relationship Id="rId10" Type="http://schemas.openxmlformats.org/officeDocument/2006/relationships/image" Target="../media/image14.jpg"/><Relationship Id="rId4" Type="http://schemas.openxmlformats.org/officeDocument/2006/relationships/image" Target="../media/image8.svg"/><Relationship Id="rId9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11" Type="http://schemas.openxmlformats.org/officeDocument/2006/relationships/image" Target="../media/image15.jpg"/><Relationship Id="rId5" Type="http://schemas.openxmlformats.org/officeDocument/2006/relationships/image" Target="../media/image9.png"/><Relationship Id="rId10" Type="http://schemas.openxmlformats.org/officeDocument/2006/relationships/image" Target="../media/image14.jpg"/><Relationship Id="rId4" Type="http://schemas.openxmlformats.org/officeDocument/2006/relationships/image" Target="../media/image8.svg"/><Relationship Id="rId9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11" Type="http://schemas.openxmlformats.org/officeDocument/2006/relationships/image" Target="../media/image15.jpg"/><Relationship Id="rId5" Type="http://schemas.openxmlformats.org/officeDocument/2006/relationships/image" Target="../media/image9.png"/><Relationship Id="rId10" Type="http://schemas.openxmlformats.org/officeDocument/2006/relationships/image" Target="../media/image14.jpg"/><Relationship Id="rId4" Type="http://schemas.openxmlformats.org/officeDocument/2006/relationships/image" Target="../media/image8.svg"/><Relationship Id="rId9" Type="http://schemas.openxmlformats.org/officeDocument/2006/relationships/image" Target="../media/image1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11" Type="http://schemas.openxmlformats.org/officeDocument/2006/relationships/image" Target="../media/image15.jpg"/><Relationship Id="rId5" Type="http://schemas.openxmlformats.org/officeDocument/2006/relationships/image" Target="../media/image9.png"/><Relationship Id="rId10" Type="http://schemas.openxmlformats.org/officeDocument/2006/relationships/image" Target="../media/image14.jpg"/><Relationship Id="rId4" Type="http://schemas.openxmlformats.org/officeDocument/2006/relationships/image" Target="../media/image8.svg"/><Relationship Id="rId9" Type="http://schemas.openxmlformats.org/officeDocument/2006/relationships/image" Target="../media/image13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11" Type="http://schemas.openxmlformats.org/officeDocument/2006/relationships/image" Target="../media/image15.jpg"/><Relationship Id="rId5" Type="http://schemas.openxmlformats.org/officeDocument/2006/relationships/image" Target="../media/image9.png"/><Relationship Id="rId10" Type="http://schemas.openxmlformats.org/officeDocument/2006/relationships/image" Target="../media/image14.jpg"/><Relationship Id="rId4" Type="http://schemas.openxmlformats.org/officeDocument/2006/relationships/image" Target="../media/image8.svg"/><Relationship Id="rId9" Type="http://schemas.openxmlformats.org/officeDocument/2006/relationships/image" Target="../media/image13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11" Type="http://schemas.openxmlformats.org/officeDocument/2006/relationships/image" Target="../media/image15.jpg"/><Relationship Id="rId5" Type="http://schemas.openxmlformats.org/officeDocument/2006/relationships/image" Target="../media/image9.png"/><Relationship Id="rId10" Type="http://schemas.openxmlformats.org/officeDocument/2006/relationships/image" Target="../media/image14.jpg"/><Relationship Id="rId4" Type="http://schemas.openxmlformats.org/officeDocument/2006/relationships/image" Target="../media/image8.svg"/><Relationship Id="rId9" Type="http://schemas.openxmlformats.org/officeDocument/2006/relationships/image" Target="../media/image1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xkcd.com/770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3" Type="http://schemas.openxmlformats.org/officeDocument/2006/relationships/image" Target="../media/image40.jp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jpg"/><Relationship Id="rId10" Type="http://schemas.openxmlformats.org/officeDocument/2006/relationships/image" Target="../media/image47.png"/><Relationship Id="rId4" Type="http://schemas.openxmlformats.org/officeDocument/2006/relationships/image" Target="../media/image41.jpg"/><Relationship Id="rId9" Type="http://schemas.openxmlformats.org/officeDocument/2006/relationships/image" Target="../media/image46.svg"/><Relationship Id="rId14" Type="http://schemas.openxmlformats.org/officeDocument/2006/relationships/image" Target="../media/image51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jpg"/><Relationship Id="rId10" Type="http://schemas.openxmlformats.org/officeDocument/2006/relationships/image" Target="../media/image47.png"/><Relationship Id="rId4" Type="http://schemas.openxmlformats.org/officeDocument/2006/relationships/image" Target="../media/image41.jpg"/><Relationship Id="rId9" Type="http://schemas.openxmlformats.org/officeDocument/2006/relationships/image" Target="../media/image46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38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36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31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31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31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31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31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31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31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31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31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31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31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31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15084-7E5E-272A-5EEA-0102DD7F6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16664"/>
            <a:ext cx="12192000" cy="2122802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latin typeface="Courier New" panose="02070309020205020404" pitchFamily="49" charset="0"/>
                <a:cs typeface="Courier New" panose="02070309020205020404" pitchFamily="49" charset="0"/>
              </a:rPr>
              <a:t>CSE 331</a:t>
            </a:r>
            <a:r>
              <a:rPr lang="en-US" sz="6600" dirty="0"/>
              <a:t>: </a:t>
            </a:r>
            <a:br>
              <a:rPr lang="en-US" sz="6600" dirty="0"/>
            </a:br>
            <a:r>
              <a:rPr lang="en-US" sz="8800" dirty="0">
                <a:latin typeface="ACADEMY ENGRAVED LET PLAIN:1.0" panose="02000000000000000000" pitchFamily="2" charset="0"/>
              </a:rPr>
              <a:t>Algorithms &amp; Complexity</a:t>
            </a:r>
            <a:endParaRPr lang="en-US" sz="6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E958F5-02D4-2EEF-668D-67C0EBE1F1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74283"/>
            <a:ext cx="9144000" cy="1536769"/>
          </a:xfrm>
        </p:spPr>
        <p:txBody>
          <a:bodyPr/>
          <a:lstStyle/>
          <a:p>
            <a:r>
              <a:rPr lang="en-US" dirty="0"/>
              <a:t>Prof. Charlie Anne Carlson (She/Her)</a:t>
            </a:r>
          </a:p>
          <a:p>
            <a:r>
              <a:rPr lang="en-US" b="1" dirty="0"/>
              <a:t>Lecture 3 </a:t>
            </a:r>
          </a:p>
          <a:p>
            <a:r>
              <a:rPr lang="en-US" dirty="0"/>
              <a:t>Monday September 3rd, 2025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B99B24D-F0E6-317E-A3CC-B4D67B27E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5" y="5844435"/>
            <a:ext cx="2985571" cy="93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CF7BA5-F420-52A2-110C-5A98BF73A1CA}"/>
              </a:ext>
            </a:extLst>
          </p:cNvPr>
          <p:cNvSpPr txBox="1"/>
          <p:nvPr/>
        </p:nvSpPr>
        <p:spPr>
          <a:xfrm>
            <a:off x="2330450" y="3039466"/>
            <a:ext cx="75311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dirty="0"/>
              <a:t>“Matchings”</a:t>
            </a: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3E5FC57-49BF-63E9-5508-D8D30F90EF08}"/>
              </a:ext>
            </a:extLst>
          </p:cNvPr>
          <p:cNvSpPr/>
          <p:nvPr/>
        </p:nvSpPr>
        <p:spPr>
          <a:xfrm rot="5400000">
            <a:off x="88135" y="77266"/>
            <a:ext cx="1938969" cy="1938969"/>
          </a:xfrm>
          <a:prstGeom prst="rtTriangle">
            <a:avLst/>
          </a:prstGeom>
          <a:solidFill>
            <a:srgbClr val="005B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E8FF224F-E334-3EA3-3E78-98E7E81812AC}"/>
              </a:ext>
            </a:extLst>
          </p:cNvPr>
          <p:cNvSpPr/>
          <p:nvPr/>
        </p:nvSpPr>
        <p:spPr>
          <a:xfrm rot="16200000">
            <a:off x="10164896" y="4841567"/>
            <a:ext cx="1938969" cy="1938969"/>
          </a:xfrm>
          <a:prstGeom prst="rtTriangle">
            <a:avLst/>
          </a:prstGeom>
          <a:solidFill>
            <a:srgbClr val="005B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366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9B9D3-BD0D-AAC9-EE0D-0D3BB17DF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849E6-F58D-B6E3-72E6-2B5951100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Devs + Testers = Success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37EC596-1062-3E35-E8FF-3302F8D5E55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194D1872-921B-5330-FFFF-A34CAC7015DC}"/>
              </a:ext>
            </a:extLst>
          </p:cNvPr>
          <p:cNvSpPr/>
          <p:nvPr/>
        </p:nvSpPr>
        <p:spPr>
          <a:xfrm>
            <a:off x="1028700" y="2245244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3542" y="174893"/>
                  <a:pt x="181029" y="-45695"/>
                  <a:pt x="412750" y="0"/>
                </a:cubicBezTo>
                <a:cubicBezTo>
                  <a:pt x="610484" y="-7320"/>
                  <a:pt x="792680" y="190976"/>
                  <a:pt x="825500" y="412750"/>
                </a:cubicBezTo>
                <a:cubicBezTo>
                  <a:pt x="844691" y="681305"/>
                  <a:pt x="666997" y="814579"/>
                  <a:pt x="412750" y="825500"/>
                </a:cubicBezTo>
                <a:cubicBezTo>
                  <a:pt x="195143" y="825990"/>
                  <a:pt x="2767" y="672320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CD0DA81-C455-5B1C-CA7D-462D0F34BAB8}"/>
              </a:ext>
            </a:extLst>
          </p:cNvPr>
          <p:cNvSpPr/>
          <p:nvPr/>
        </p:nvSpPr>
        <p:spPr>
          <a:xfrm>
            <a:off x="3403600" y="2245244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28422" y="151371"/>
                  <a:pt x="201600" y="-6102"/>
                  <a:pt x="412750" y="0"/>
                </a:cubicBezTo>
                <a:cubicBezTo>
                  <a:pt x="613423" y="15329"/>
                  <a:pt x="872350" y="170814"/>
                  <a:pt x="825500" y="412750"/>
                </a:cubicBezTo>
                <a:cubicBezTo>
                  <a:pt x="804824" y="599484"/>
                  <a:pt x="635006" y="843237"/>
                  <a:pt x="412750" y="825500"/>
                </a:cubicBezTo>
                <a:cubicBezTo>
                  <a:pt x="212767" y="786911"/>
                  <a:pt x="56600" y="636048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0B472FA-D5D5-9BAB-0969-76784CFDD855}"/>
              </a:ext>
            </a:extLst>
          </p:cNvPr>
          <p:cNvSpPr/>
          <p:nvPr/>
        </p:nvSpPr>
        <p:spPr>
          <a:xfrm>
            <a:off x="5778500" y="2245244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3547" y="158114"/>
                  <a:pt x="192592" y="6282"/>
                  <a:pt x="412750" y="0"/>
                </a:cubicBezTo>
                <a:cubicBezTo>
                  <a:pt x="635738" y="-1878"/>
                  <a:pt x="840319" y="132835"/>
                  <a:pt x="825500" y="412750"/>
                </a:cubicBezTo>
                <a:cubicBezTo>
                  <a:pt x="858785" y="618706"/>
                  <a:pt x="629736" y="853452"/>
                  <a:pt x="412750" y="825500"/>
                </a:cubicBezTo>
                <a:cubicBezTo>
                  <a:pt x="176203" y="853714"/>
                  <a:pt x="21849" y="621489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3FC037E-1771-C4B2-922A-A2F424A941BF}"/>
              </a:ext>
            </a:extLst>
          </p:cNvPr>
          <p:cNvSpPr/>
          <p:nvPr/>
        </p:nvSpPr>
        <p:spPr>
          <a:xfrm>
            <a:off x="8153400" y="2245244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16857" y="185515"/>
                  <a:pt x="199678" y="14633"/>
                  <a:pt x="412750" y="0"/>
                </a:cubicBezTo>
                <a:cubicBezTo>
                  <a:pt x="656312" y="32029"/>
                  <a:pt x="826758" y="223193"/>
                  <a:pt x="825500" y="412750"/>
                </a:cubicBezTo>
                <a:cubicBezTo>
                  <a:pt x="815080" y="624985"/>
                  <a:pt x="645346" y="831110"/>
                  <a:pt x="412750" y="825500"/>
                </a:cubicBezTo>
                <a:cubicBezTo>
                  <a:pt x="191087" y="802093"/>
                  <a:pt x="18963" y="676062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29DB22B-519B-A631-91AC-7E3298F07F9B}"/>
              </a:ext>
            </a:extLst>
          </p:cNvPr>
          <p:cNvSpPr/>
          <p:nvPr/>
        </p:nvSpPr>
        <p:spPr>
          <a:xfrm>
            <a:off x="10528300" y="2245244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40609" y="159745"/>
                  <a:pt x="176469" y="3124"/>
                  <a:pt x="412750" y="0"/>
                </a:cubicBezTo>
                <a:cubicBezTo>
                  <a:pt x="675518" y="7329"/>
                  <a:pt x="811583" y="185237"/>
                  <a:pt x="825500" y="412750"/>
                </a:cubicBezTo>
                <a:cubicBezTo>
                  <a:pt x="797622" y="667931"/>
                  <a:pt x="632283" y="872058"/>
                  <a:pt x="412750" y="825500"/>
                </a:cubicBezTo>
                <a:cubicBezTo>
                  <a:pt x="164761" y="814539"/>
                  <a:pt x="10427" y="645688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8F27FB7-D855-95F3-CF93-44DA9812C14B}"/>
              </a:ext>
            </a:extLst>
          </p:cNvPr>
          <p:cNvSpPr/>
          <p:nvPr/>
        </p:nvSpPr>
        <p:spPr>
          <a:xfrm>
            <a:off x="1028700" y="4520941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3542" y="174893"/>
                  <a:pt x="181029" y="-45695"/>
                  <a:pt x="412750" y="0"/>
                </a:cubicBezTo>
                <a:cubicBezTo>
                  <a:pt x="610484" y="-7320"/>
                  <a:pt x="792680" y="190976"/>
                  <a:pt x="825500" y="412750"/>
                </a:cubicBezTo>
                <a:cubicBezTo>
                  <a:pt x="844691" y="681305"/>
                  <a:pt x="666997" y="814579"/>
                  <a:pt x="412750" y="825500"/>
                </a:cubicBezTo>
                <a:cubicBezTo>
                  <a:pt x="195143" y="825990"/>
                  <a:pt x="2767" y="672320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2441B93-A68C-7BC4-1B37-7FDBB9EB3C68}"/>
              </a:ext>
            </a:extLst>
          </p:cNvPr>
          <p:cNvSpPr/>
          <p:nvPr/>
        </p:nvSpPr>
        <p:spPr>
          <a:xfrm>
            <a:off x="3403600" y="4520941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28422" y="151371"/>
                  <a:pt x="201600" y="-6102"/>
                  <a:pt x="412750" y="0"/>
                </a:cubicBezTo>
                <a:cubicBezTo>
                  <a:pt x="613423" y="15329"/>
                  <a:pt x="872350" y="170814"/>
                  <a:pt x="825500" y="412750"/>
                </a:cubicBezTo>
                <a:cubicBezTo>
                  <a:pt x="804824" y="599484"/>
                  <a:pt x="635006" y="843237"/>
                  <a:pt x="412750" y="825500"/>
                </a:cubicBezTo>
                <a:cubicBezTo>
                  <a:pt x="212767" y="786911"/>
                  <a:pt x="56600" y="636048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FCE1579-5027-C2FE-E368-33506D4BE326}"/>
              </a:ext>
            </a:extLst>
          </p:cNvPr>
          <p:cNvSpPr/>
          <p:nvPr/>
        </p:nvSpPr>
        <p:spPr>
          <a:xfrm>
            <a:off x="5778500" y="4520941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3547" y="158114"/>
                  <a:pt x="192592" y="6282"/>
                  <a:pt x="412750" y="0"/>
                </a:cubicBezTo>
                <a:cubicBezTo>
                  <a:pt x="635738" y="-1878"/>
                  <a:pt x="840319" y="132835"/>
                  <a:pt x="825500" y="412750"/>
                </a:cubicBezTo>
                <a:cubicBezTo>
                  <a:pt x="858785" y="618706"/>
                  <a:pt x="629736" y="853452"/>
                  <a:pt x="412750" y="825500"/>
                </a:cubicBezTo>
                <a:cubicBezTo>
                  <a:pt x="176203" y="853714"/>
                  <a:pt x="21849" y="621489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6075AB9-342F-9CE6-353C-7C05A84E65FD}"/>
              </a:ext>
            </a:extLst>
          </p:cNvPr>
          <p:cNvSpPr/>
          <p:nvPr/>
        </p:nvSpPr>
        <p:spPr>
          <a:xfrm>
            <a:off x="8153400" y="4520941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16857" y="185515"/>
                  <a:pt x="199678" y="14633"/>
                  <a:pt x="412750" y="0"/>
                </a:cubicBezTo>
                <a:cubicBezTo>
                  <a:pt x="656312" y="32029"/>
                  <a:pt x="826758" y="223193"/>
                  <a:pt x="825500" y="412750"/>
                </a:cubicBezTo>
                <a:cubicBezTo>
                  <a:pt x="815080" y="624985"/>
                  <a:pt x="645346" y="831110"/>
                  <a:pt x="412750" y="825500"/>
                </a:cubicBezTo>
                <a:cubicBezTo>
                  <a:pt x="191087" y="802093"/>
                  <a:pt x="18963" y="676062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0DAE12D-8FCE-0119-C07E-FDA52AC9D1F6}"/>
              </a:ext>
            </a:extLst>
          </p:cNvPr>
          <p:cNvSpPr/>
          <p:nvPr/>
        </p:nvSpPr>
        <p:spPr>
          <a:xfrm>
            <a:off x="10528300" y="4520941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40609" y="159745"/>
                  <a:pt x="176469" y="3124"/>
                  <a:pt x="412750" y="0"/>
                </a:cubicBezTo>
                <a:cubicBezTo>
                  <a:pt x="675518" y="7329"/>
                  <a:pt x="811583" y="185237"/>
                  <a:pt x="825500" y="412750"/>
                </a:cubicBezTo>
                <a:cubicBezTo>
                  <a:pt x="797622" y="667931"/>
                  <a:pt x="632283" y="872058"/>
                  <a:pt x="412750" y="825500"/>
                </a:cubicBezTo>
                <a:cubicBezTo>
                  <a:pt x="164761" y="814539"/>
                  <a:pt x="10427" y="645688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7B30DD7-4B56-3B05-5F28-540D4AF1470F}"/>
              </a:ext>
            </a:extLst>
          </p:cNvPr>
          <p:cNvCxnSpPr>
            <a:stCxn id="3" idx="4"/>
            <a:endCxn id="12" idx="0"/>
          </p:cNvCxnSpPr>
          <p:nvPr/>
        </p:nvCxnSpPr>
        <p:spPr>
          <a:xfrm>
            <a:off x="1441450" y="3070744"/>
            <a:ext cx="0" cy="145019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EB65842-B137-C578-90D6-D28E5FFDB24B}"/>
              </a:ext>
            </a:extLst>
          </p:cNvPr>
          <p:cNvCxnSpPr>
            <a:cxnSpLocks/>
            <a:stCxn id="3" idx="5"/>
            <a:endCxn id="13" idx="1"/>
          </p:cNvCxnSpPr>
          <p:nvPr/>
        </p:nvCxnSpPr>
        <p:spPr>
          <a:xfrm>
            <a:off x="1733308" y="2949852"/>
            <a:ext cx="1791184" cy="169198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558D2A-7A62-F6E6-DDED-676364EE589C}"/>
              </a:ext>
            </a:extLst>
          </p:cNvPr>
          <p:cNvCxnSpPr>
            <a:cxnSpLocks/>
            <a:stCxn id="12" idx="7"/>
            <a:endCxn id="7" idx="3"/>
          </p:cNvCxnSpPr>
          <p:nvPr/>
        </p:nvCxnSpPr>
        <p:spPr>
          <a:xfrm flipV="1">
            <a:off x="1733308" y="2949852"/>
            <a:ext cx="1791184" cy="169198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827F5EE-46AE-A65F-B67F-89A24298FD9F}"/>
              </a:ext>
            </a:extLst>
          </p:cNvPr>
          <p:cNvCxnSpPr>
            <a:cxnSpLocks/>
            <a:stCxn id="13" idx="0"/>
            <a:endCxn id="7" idx="4"/>
          </p:cNvCxnSpPr>
          <p:nvPr/>
        </p:nvCxnSpPr>
        <p:spPr>
          <a:xfrm flipV="1">
            <a:off x="3816350" y="3070744"/>
            <a:ext cx="0" cy="145019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681719B-F834-CE70-E6C8-0A4AC8A5E624}"/>
              </a:ext>
            </a:extLst>
          </p:cNvPr>
          <p:cNvCxnSpPr>
            <a:cxnSpLocks/>
            <a:stCxn id="13" idx="6"/>
            <a:endCxn id="10" idx="3"/>
          </p:cNvCxnSpPr>
          <p:nvPr/>
        </p:nvCxnSpPr>
        <p:spPr>
          <a:xfrm flipV="1">
            <a:off x="4229100" y="2949852"/>
            <a:ext cx="4045192" cy="198383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7EDC29D-756E-DA4F-F7E8-490445AA7D65}"/>
              </a:ext>
            </a:extLst>
          </p:cNvPr>
          <p:cNvCxnSpPr>
            <a:cxnSpLocks/>
            <a:stCxn id="9" idx="5"/>
            <a:endCxn id="15" idx="1"/>
          </p:cNvCxnSpPr>
          <p:nvPr/>
        </p:nvCxnSpPr>
        <p:spPr>
          <a:xfrm>
            <a:off x="6483108" y="2949852"/>
            <a:ext cx="1791184" cy="169198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BE33163-BA7F-6FF7-26CD-02035209B34B}"/>
              </a:ext>
            </a:extLst>
          </p:cNvPr>
          <p:cNvCxnSpPr>
            <a:cxnSpLocks/>
            <a:stCxn id="11" idx="4"/>
            <a:endCxn id="16" idx="0"/>
          </p:cNvCxnSpPr>
          <p:nvPr/>
        </p:nvCxnSpPr>
        <p:spPr>
          <a:xfrm>
            <a:off x="10941050" y="3070744"/>
            <a:ext cx="0" cy="145019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85804A9-3B28-16FE-204B-DC865B50D45A}"/>
              </a:ext>
            </a:extLst>
          </p:cNvPr>
          <p:cNvCxnSpPr>
            <a:cxnSpLocks/>
            <a:stCxn id="10" idx="5"/>
            <a:endCxn id="16" idx="1"/>
          </p:cNvCxnSpPr>
          <p:nvPr/>
        </p:nvCxnSpPr>
        <p:spPr>
          <a:xfrm>
            <a:off x="8858008" y="2949852"/>
            <a:ext cx="1791184" cy="169198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CCB6927-5138-2936-4162-E5FC1050A2F1}"/>
              </a:ext>
            </a:extLst>
          </p:cNvPr>
          <p:cNvCxnSpPr>
            <a:cxnSpLocks/>
            <a:stCxn id="14" idx="7"/>
            <a:endCxn id="11" idx="3"/>
          </p:cNvCxnSpPr>
          <p:nvPr/>
        </p:nvCxnSpPr>
        <p:spPr>
          <a:xfrm flipV="1">
            <a:off x="6483108" y="2949852"/>
            <a:ext cx="4166084" cy="169198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6EB7BAE-4433-89D6-FD65-74B882ED1BB3}"/>
              </a:ext>
            </a:extLst>
          </p:cNvPr>
          <p:cNvCxnSpPr>
            <a:cxnSpLocks/>
            <a:stCxn id="9" idx="3"/>
            <a:endCxn id="13" idx="7"/>
          </p:cNvCxnSpPr>
          <p:nvPr/>
        </p:nvCxnSpPr>
        <p:spPr>
          <a:xfrm flipH="1">
            <a:off x="4108208" y="2949852"/>
            <a:ext cx="1791184" cy="169198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A803537A-C3E3-45E1-DD59-D3E8F06F4418}"/>
              </a:ext>
            </a:extLst>
          </p:cNvPr>
          <p:cNvSpPr/>
          <p:nvPr/>
        </p:nvSpPr>
        <p:spPr>
          <a:xfrm>
            <a:off x="698500" y="1816100"/>
            <a:ext cx="10998200" cy="1612900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D0B96F-C9FA-AA07-CFA5-998A79F2F7DB}"/>
              </a:ext>
            </a:extLst>
          </p:cNvPr>
          <p:cNvSpPr/>
          <p:nvPr/>
        </p:nvSpPr>
        <p:spPr>
          <a:xfrm>
            <a:off x="752596" y="4333616"/>
            <a:ext cx="10998200" cy="1612900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1A9381-E8D0-9FAB-48FF-2E1B6F150D20}"/>
              </a:ext>
            </a:extLst>
          </p:cNvPr>
          <p:cNvSpPr txBox="1"/>
          <p:nvPr/>
        </p:nvSpPr>
        <p:spPr>
          <a:xfrm rot="16200000">
            <a:off x="-408750" y="2365608"/>
            <a:ext cx="1680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Families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B8B56B-E299-1A84-9F56-7C2B6E764261}"/>
              </a:ext>
            </a:extLst>
          </p:cNvPr>
          <p:cNvSpPr txBox="1"/>
          <p:nvPr/>
        </p:nvSpPr>
        <p:spPr>
          <a:xfrm rot="16200000">
            <a:off x="33721" y="4847678"/>
            <a:ext cx="9530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Pets</a:t>
            </a:r>
          </a:p>
        </p:txBody>
      </p:sp>
    </p:spTree>
    <p:extLst>
      <p:ext uri="{BB962C8B-B14F-4D97-AF65-F5344CB8AC3E}">
        <p14:creationId xmlns:p14="http://schemas.microsoft.com/office/powerpoint/2010/main" val="3242675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A4BC3-69BE-C95B-727E-6638AB360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A22D7-C677-1AB3-348E-68FCA54AC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Matching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5395120-88BA-1E7A-1340-D3F0C4D273E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4DCED3A-28FA-FF18-4BB7-7A1065AA12A1}"/>
              </a:ext>
            </a:extLst>
          </p:cNvPr>
          <p:cNvCxnSpPr>
            <a:stCxn id="3" idx="4"/>
            <a:endCxn id="12" idx="0"/>
          </p:cNvCxnSpPr>
          <p:nvPr/>
        </p:nvCxnSpPr>
        <p:spPr>
          <a:xfrm>
            <a:off x="1441450" y="3070744"/>
            <a:ext cx="0" cy="145019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ABA0BF-681D-BB48-D600-646409B0DCC1}"/>
              </a:ext>
            </a:extLst>
          </p:cNvPr>
          <p:cNvCxnSpPr>
            <a:cxnSpLocks/>
            <a:stCxn id="3" idx="5"/>
            <a:endCxn id="13" idx="1"/>
          </p:cNvCxnSpPr>
          <p:nvPr/>
        </p:nvCxnSpPr>
        <p:spPr>
          <a:xfrm>
            <a:off x="1733308" y="2949852"/>
            <a:ext cx="1791184" cy="1691981"/>
          </a:xfrm>
          <a:prstGeom prst="line">
            <a:avLst/>
          </a:prstGeom>
          <a:ln w="57150">
            <a:solidFill>
              <a:schemeClr val="bg2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B61553A-3D6D-6932-FAA3-03CF4B39BFDE}"/>
              </a:ext>
            </a:extLst>
          </p:cNvPr>
          <p:cNvCxnSpPr>
            <a:cxnSpLocks/>
            <a:stCxn id="12" idx="7"/>
            <a:endCxn id="7" idx="3"/>
          </p:cNvCxnSpPr>
          <p:nvPr/>
        </p:nvCxnSpPr>
        <p:spPr>
          <a:xfrm flipV="1">
            <a:off x="1733308" y="2949852"/>
            <a:ext cx="1791184" cy="1691981"/>
          </a:xfrm>
          <a:prstGeom prst="line">
            <a:avLst/>
          </a:prstGeom>
          <a:ln w="57150">
            <a:solidFill>
              <a:schemeClr val="bg2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5617C0E-A047-96CB-F108-8C357CA51D01}"/>
              </a:ext>
            </a:extLst>
          </p:cNvPr>
          <p:cNvCxnSpPr>
            <a:cxnSpLocks/>
            <a:stCxn id="13" idx="0"/>
            <a:endCxn id="7" idx="4"/>
          </p:cNvCxnSpPr>
          <p:nvPr/>
        </p:nvCxnSpPr>
        <p:spPr>
          <a:xfrm flipV="1">
            <a:off x="3816350" y="3070744"/>
            <a:ext cx="0" cy="145019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4CBE3A8-AB34-939A-4C90-030017CBB963}"/>
              </a:ext>
            </a:extLst>
          </p:cNvPr>
          <p:cNvCxnSpPr>
            <a:cxnSpLocks/>
            <a:stCxn id="13" idx="6"/>
            <a:endCxn id="10" idx="3"/>
          </p:cNvCxnSpPr>
          <p:nvPr/>
        </p:nvCxnSpPr>
        <p:spPr>
          <a:xfrm flipV="1">
            <a:off x="4229100" y="2949852"/>
            <a:ext cx="4045192" cy="1983839"/>
          </a:xfrm>
          <a:prstGeom prst="line">
            <a:avLst/>
          </a:prstGeom>
          <a:ln w="57150">
            <a:solidFill>
              <a:schemeClr val="bg2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D9FFBA5-E706-90F4-91C8-67007CD8469C}"/>
              </a:ext>
            </a:extLst>
          </p:cNvPr>
          <p:cNvCxnSpPr>
            <a:cxnSpLocks/>
            <a:stCxn id="9" idx="5"/>
            <a:endCxn id="15" idx="1"/>
          </p:cNvCxnSpPr>
          <p:nvPr/>
        </p:nvCxnSpPr>
        <p:spPr>
          <a:xfrm>
            <a:off x="6483108" y="2949852"/>
            <a:ext cx="1791184" cy="169198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ECC0865-C8FB-3A5B-464A-85F5629864F4}"/>
              </a:ext>
            </a:extLst>
          </p:cNvPr>
          <p:cNvCxnSpPr>
            <a:cxnSpLocks/>
            <a:stCxn id="11" idx="4"/>
            <a:endCxn id="16" idx="0"/>
          </p:cNvCxnSpPr>
          <p:nvPr/>
        </p:nvCxnSpPr>
        <p:spPr>
          <a:xfrm>
            <a:off x="10941050" y="3070744"/>
            <a:ext cx="0" cy="1450197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B7A4EEF-99FA-665B-9F80-3B843498D913}"/>
              </a:ext>
            </a:extLst>
          </p:cNvPr>
          <p:cNvCxnSpPr>
            <a:cxnSpLocks/>
            <a:stCxn id="10" idx="5"/>
            <a:endCxn id="16" idx="1"/>
          </p:cNvCxnSpPr>
          <p:nvPr/>
        </p:nvCxnSpPr>
        <p:spPr>
          <a:xfrm>
            <a:off x="8858008" y="2949852"/>
            <a:ext cx="1791184" cy="1691981"/>
          </a:xfrm>
          <a:prstGeom prst="line">
            <a:avLst/>
          </a:prstGeom>
          <a:ln w="57150">
            <a:solidFill>
              <a:schemeClr val="bg2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F92CE8D-871A-C9CC-DA32-AE7F8F97528F}"/>
              </a:ext>
            </a:extLst>
          </p:cNvPr>
          <p:cNvCxnSpPr>
            <a:cxnSpLocks/>
            <a:stCxn id="14" idx="7"/>
            <a:endCxn id="11" idx="3"/>
          </p:cNvCxnSpPr>
          <p:nvPr/>
        </p:nvCxnSpPr>
        <p:spPr>
          <a:xfrm flipV="1">
            <a:off x="6483108" y="2949852"/>
            <a:ext cx="4166084" cy="1691981"/>
          </a:xfrm>
          <a:prstGeom prst="line">
            <a:avLst/>
          </a:prstGeom>
          <a:ln w="57150">
            <a:solidFill>
              <a:schemeClr val="bg2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77BA99E-A56A-9D23-181C-EFF3C7C962B0}"/>
              </a:ext>
            </a:extLst>
          </p:cNvPr>
          <p:cNvCxnSpPr>
            <a:cxnSpLocks/>
            <a:stCxn id="9" idx="3"/>
            <a:endCxn id="13" idx="7"/>
          </p:cNvCxnSpPr>
          <p:nvPr/>
        </p:nvCxnSpPr>
        <p:spPr>
          <a:xfrm flipH="1">
            <a:off x="4108208" y="2949852"/>
            <a:ext cx="1791184" cy="1691981"/>
          </a:xfrm>
          <a:prstGeom prst="line">
            <a:avLst/>
          </a:prstGeom>
          <a:ln w="57150">
            <a:solidFill>
              <a:schemeClr val="bg2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FF407A2-264E-DF0C-35FD-A1B17219BF36}"/>
              </a:ext>
            </a:extLst>
          </p:cNvPr>
          <p:cNvSpPr txBox="1"/>
          <p:nvPr/>
        </p:nvSpPr>
        <p:spPr>
          <a:xfrm rot="16200000">
            <a:off x="-408750" y="2365608"/>
            <a:ext cx="1680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Families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779018-48A3-D41D-389D-D66F182D7844}"/>
              </a:ext>
            </a:extLst>
          </p:cNvPr>
          <p:cNvSpPr txBox="1"/>
          <p:nvPr/>
        </p:nvSpPr>
        <p:spPr>
          <a:xfrm rot="16200000">
            <a:off x="33721" y="4847678"/>
            <a:ext cx="9530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Pets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1C96B55-9FE6-7031-F399-F3BA33864FE6}"/>
              </a:ext>
            </a:extLst>
          </p:cNvPr>
          <p:cNvSpPr/>
          <p:nvPr/>
        </p:nvSpPr>
        <p:spPr>
          <a:xfrm>
            <a:off x="1028700" y="2245244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3542" y="174893"/>
                  <a:pt x="181029" y="-45695"/>
                  <a:pt x="412750" y="0"/>
                </a:cubicBezTo>
                <a:cubicBezTo>
                  <a:pt x="610484" y="-7320"/>
                  <a:pt x="792680" y="190976"/>
                  <a:pt x="825500" y="412750"/>
                </a:cubicBezTo>
                <a:cubicBezTo>
                  <a:pt x="844691" y="681305"/>
                  <a:pt x="666997" y="814579"/>
                  <a:pt x="412750" y="825500"/>
                </a:cubicBezTo>
                <a:cubicBezTo>
                  <a:pt x="195143" y="825990"/>
                  <a:pt x="2767" y="672320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4CD63ED-57C0-C046-D2DE-8D36A41E5745}"/>
              </a:ext>
            </a:extLst>
          </p:cNvPr>
          <p:cNvSpPr/>
          <p:nvPr/>
        </p:nvSpPr>
        <p:spPr>
          <a:xfrm>
            <a:off x="3403600" y="2245244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28422" y="151371"/>
                  <a:pt x="201600" y="-6102"/>
                  <a:pt x="412750" y="0"/>
                </a:cubicBezTo>
                <a:cubicBezTo>
                  <a:pt x="613423" y="15329"/>
                  <a:pt x="872350" y="170814"/>
                  <a:pt x="825500" y="412750"/>
                </a:cubicBezTo>
                <a:cubicBezTo>
                  <a:pt x="804824" y="599484"/>
                  <a:pt x="635006" y="843237"/>
                  <a:pt x="412750" y="825500"/>
                </a:cubicBezTo>
                <a:cubicBezTo>
                  <a:pt x="212767" y="786911"/>
                  <a:pt x="56600" y="636048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7A5343E-8FB5-A970-8317-0F51AEB7A631}"/>
              </a:ext>
            </a:extLst>
          </p:cNvPr>
          <p:cNvSpPr/>
          <p:nvPr/>
        </p:nvSpPr>
        <p:spPr>
          <a:xfrm>
            <a:off x="5778500" y="2245244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3547" y="158114"/>
                  <a:pt x="192592" y="6282"/>
                  <a:pt x="412750" y="0"/>
                </a:cubicBezTo>
                <a:cubicBezTo>
                  <a:pt x="635738" y="-1878"/>
                  <a:pt x="840319" y="132835"/>
                  <a:pt x="825500" y="412750"/>
                </a:cubicBezTo>
                <a:cubicBezTo>
                  <a:pt x="858785" y="618706"/>
                  <a:pt x="629736" y="853452"/>
                  <a:pt x="412750" y="825500"/>
                </a:cubicBezTo>
                <a:cubicBezTo>
                  <a:pt x="176203" y="853714"/>
                  <a:pt x="21849" y="621489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D8F1BCA-6916-5D41-6448-BC33DFB27E20}"/>
              </a:ext>
            </a:extLst>
          </p:cNvPr>
          <p:cNvSpPr/>
          <p:nvPr/>
        </p:nvSpPr>
        <p:spPr>
          <a:xfrm>
            <a:off x="8153400" y="2245244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16857" y="185515"/>
                  <a:pt x="199678" y="14633"/>
                  <a:pt x="412750" y="0"/>
                </a:cubicBezTo>
                <a:cubicBezTo>
                  <a:pt x="656312" y="32029"/>
                  <a:pt x="826758" y="223193"/>
                  <a:pt x="825500" y="412750"/>
                </a:cubicBezTo>
                <a:cubicBezTo>
                  <a:pt x="815080" y="624985"/>
                  <a:pt x="645346" y="831110"/>
                  <a:pt x="412750" y="825500"/>
                </a:cubicBezTo>
                <a:cubicBezTo>
                  <a:pt x="191087" y="802093"/>
                  <a:pt x="18963" y="676062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E7F3D3A-B848-D09F-CFE0-1193E4046932}"/>
              </a:ext>
            </a:extLst>
          </p:cNvPr>
          <p:cNvSpPr/>
          <p:nvPr/>
        </p:nvSpPr>
        <p:spPr>
          <a:xfrm>
            <a:off x="10528300" y="2245244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40609" y="159745"/>
                  <a:pt x="176469" y="3124"/>
                  <a:pt x="412750" y="0"/>
                </a:cubicBezTo>
                <a:cubicBezTo>
                  <a:pt x="675518" y="7329"/>
                  <a:pt x="811583" y="185237"/>
                  <a:pt x="825500" y="412750"/>
                </a:cubicBezTo>
                <a:cubicBezTo>
                  <a:pt x="797622" y="667931"/>
                  <a:pt x="632283" y="872058"/>
                  <a:pt x="412750" y="825500"/>
                </a:cubicBezTo>
                <a:cubicBezTo>
                  <a:pt x="164761" y="814539"/>
                  <a:pt x="10427" y="645688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CA14879-3CFA-7C3C-7438-557B85B26691}"/>
              </a:ext>
            </a:extLst>
          </p:cNvPr>
          <p:cNvSpPr/>
          <p:nvPr/>
        </p:nvSpPr>
        <p:spPr>
          <a:xfrm>
            <a:off x="1028700" y="4520941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3542" y="174893"/>
                  <a:pt x="181029" y="-45695"/>
                  <a:pt x="412750" y="0"/>
                </a:cubicBezTo>
                <a:cubicBezTo>
                  <a:pt x="610484" y="-7320"/>
                  <a:pt x="792680" y="190976"/>
                  <a:pt x="825500" y="412750"/>
                </a:cubicBezTo>
                <a:cubicBezTo>
                  <a:pt x="844691" y="681305"/>
                  <a:pt x="666997" y="814579"/>
                  <a:pt x="412750" y="825500"/>
                </a:cubicBezTo>
                <a:cubicBezTo>
                  <a:pt x="195143" y="825990"/>
                  <a:pt x="2767" y="672320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B119072-1CE3-7177-B1D8-59BD26C5AD4B}"/>
              </a:ext>
            </a:extLst>
          </p:cNvPr>
          <p:cNvSpPr/>
          <p:nvPr/>
        </p:nvSpPr>
        <p:spPr>
          <a:xfrm>
            <a:off x="3403600" y="4520941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28422" y="151371"/>
                  <a:pt x="201600" y="-6102"/>
                  <a:pt x="412750" y="0"/>
                </a:cubicBezTo>
                <a:cubicBezTo>
                  <a:pt x="613423" y="15329"/>
                  <a:pt x="872350" y="170814"/>
                  <a:pt x="825500" y="412750"/>
                </a:cubicBezTo>
                <a:cubicBezTo>
                  <a:pt x="804824" y="599484"/>
                  <a:pt x="635006" y="843237"/>
                  <a:pt x="412750" y="825500"/>
                </a:cubicBezTo>
                <a:cubicBezTo>
                  <a:pt x="212767" y="786911"/>
                  <a:pt x="56600" y="636048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9540BE0-FB38-40C5-5EEC-F58780A9EF13}"/>
              </a:ext>
            </a:extLst>
          </p:cNvPr>
          <p:cNvSpPr/>
          <p:nvPr/>
        </p:nvSpPr>
        <p:spPr>
          <a:xfrm>
            <a:off x="5778500" y="4520941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3547" y="158114"/>
                  <a:pt x="192592" y="6282"/>
                  <a:pt x="412750" y="0"/>
                </a:cubicBezTo>
                <a:cubicBezTo>
                  <a:pt x="635738" y="-1878"/>
                  <a:pt x="840319" y="132835"/>
                  <a:pt x="825500" y="412750"/>
                </a:cubicBezTo>
                <a:cubicBezTo>
                  <a:pt x="858785" y="618706"/>
                  <a:pt x="629736" y="853452"/>
                  <a:pt x="412750" y="825500"/>
                </a:cubicBezTo>
                <a:cubicBezTo>
                  <a:pt x="176203" y="853714"/>
                  <a:pt x="21849" y="621489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31E4B60-50DB-1767-728E-0B5EC30ECC50}"/>
              </a:ext>
            </a:extLst>
          </p:cNvPr>
          <p:cNvSpPr/>
          <p:nvPr/>
        </p:nvSpPr>
        <p:spPr>
          <a:xfrm>
            <a:off x="8153400" y="4520941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16857" y="185515"/>
                  <a:pt x="199678" y="14633"/>
                  <a:pt x="412750" y="0"/>
                </a:cubicBezTo>
                <a:cubicBezTo>
                  <a:pt x="656312" y="32029"/>
                  <a:pt x="826758" y="223193"/>
                  <a:pt x="825500" y="412750"/>
                </a:cubicBezTo>
                <a:cubicBezTo>
                  <a:pt x="815080" y="624985"/>
                  <a:pt x="645346" y="831110"/>
                  <a:pt x="412750" y="825500"/>
                </a:cubicBezTo>
                <a:cubicBezTo>
                  <a:pt x="191087" y="802093"/>
                  <a:pt x="18963" y="676062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5D4BC15-0BF8-4FD8-28CE-678EAF2EFC96}"/>
              </a:ext>
            </a:extLst>
          </p:cNvPr>
          <p:cNvSpPr/>
          <p:nvPr/>
        </p:nvSpPr>
        <p:spPr>
          <a:xfrm>
            <a:off x="10528300" y="4520941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40609" y="159745"/>
                  <a:pt x="176469" y="3124"/>
                  <a:pt x="412750" y="0"/>
                </a:cubicBezTo>
                <a:cubicBezTo>
                  <a:pt x="675518" y="7329"/>
                  <a:pt x="811583" y="185237"/>
                  <a:pt x="825500" y="412750"/>
                </a:cubicBezTo>
                <a:cubicBezTo>
                  <a:pt x="797622" y="667931"/>
                  <a:pt x="632283" y="872058"/>
                  <a:pt x="412750" y="825500"/>
                </a:cubicBezTo>
                <a:cubicBezTo>
                  <a:pt x="164761" y="814539"/>
                  <a:pt x="10427" y="645688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15D99E-C220-4551-46D4-D42883C2A487}"/>
              </a:ext>
            </a:extLst>
          </p:cNvPr>
          <p:cNvSpPr txBox="1"/>
          <p:nvPr/>
        </p:nvSpPr>
        <p:spPr>
          <a:xfrm>
            <a:off x="1028700" y="57445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Definition: A </a:t>
            </a:r>
            <a:r>
              <a:rPr lang="en-US" sz="3200" b="1" i="1" dirty="0"/>
              <a:t>matching</a:t>
            </a:r>
            <a:r>
              <a:rPr lang="en-US" sz="3200" dirty="0"/>
              <a:t> is a collection of edges such that no two share a node. </a:t>
            </a:r>
          </a:p>
        </p:txBody>
      </p:sp>
    </p:spTree>
    <p:extLst>
      <p:ext uri="{BB962C8B-B14F-4D97-AF65-F5344CB8AC3E}">
        <p14:creationId xmlns:p14="http://schemas.microsoft.com/office/powerpoint/2010/main" val="1814982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BC94C-03BA-A1AE-5C47-672C1E853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B196A-03AA-5A97-26F7-D107D1602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Perfect Matching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EE7C92-2947-9D20-5446-D79F3A5B221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A5DB073-249F-0BB4-9AA3-8C5E711FBBA3}"/>
              </a:ext>
            </a:extLst>
          </p:cNvPr>
          <p:cNvCxnSpPr>
            <a:stCxn id="3" idx="4"/>
            <a:endCxn id="12" idx="0"/>
          </p:cNvCxnSpPr>
          <p:nvPr/>
        </p:nvCxnSpPr>
        <p:spPr>
          <a:xfrm>
            <a:off x="1441450" y="3070744"/>
            <a:ext cx="0" cy="145019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593D30-3622-6897-DA7B-97A3D4E22822}"/>
              </a:ext>
            </a:extLst>
          </p:cNvPr>
          <p:cNvCxnSpPr>
            <a:cxnSpLocks/>
            <a:stCxn id="3" idx="5"/>
            <a:endCxn id="13" idx="1"/>
          </p:cNvCxnSpPr>
          <p:nvPr/>
        </p:nvCxnSpPr>
        <p:spPr>
          <a:xfrm>
            <a:off x="1733308" y="2949852"/>
            <a:ext cx="1791184" cy="1691981"/>
          </a:xfrm>
          <a:prstGeom prst="line">
            <a:avLst/>
          </a:prstGeom>
          <a:ln w="57150">
            <a:solidFill>
              <a:schemeClr val="bg2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7141E01-9BF9-0A25-2CF1-1F5FD0CE73D1}"/>
              </a:ext>
            </a:extLst>
          </p:cNvPr>
          <p:cNvCxnSpPr>
            <a:cxnSpLocks/>
            <a:stCxn id="12" idx="7"/>
            <a:endCxn id="7" idx="3"/>
          </p:cNvCxnSpPr>
          <p:nvPr/>
        </p:nvCxnSpPr>
        <p:spPr>
          <a:xfrm flipV="1">
            <a:off x="1733308" y="2949852"/>
            <a:ext cx="1791184" cy="1691981"/>
          </a:xfrm>
          <a:prstGeom prst="line">
            <a:avLst/>
          </a:prstGeom>
          <a:ln w="57150">
            <a:solidFill>
              <a:schemeClr val="bg2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93BA386-383C-CBAF-912F-6BAFDCA6B7B2}"/>
              </a:ext>
            </a:extLst>
          </p:cNvPr>
          <p:cNvCxnSpPr>
            <a:cxnSpLocks/>
            <a:stCxn id="13" idx="0"/>
            <a:endCxn id="7" idx="4"/>
          </p:cNvCxnSpPr>
          <p:nvPr/>
        </p:nvCxnSpPr>
        <p:spPr>
          <a:xfrm flipV="1">
            <a:off x="3816350" y="3070744"/>
            <a:ext cx="0" cy="145019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C4BA12F-E1AE-3D91-53D6-630EC7064543}"/>
              </a:ext>
            </a:extLst>
          </p:cNvPr>
          <p:cNvCxnSpPr>
            <a:cxnSpLocks/>
            <a:stCxn id="13" idx="6"/>
            <a:endCxn id="10" idx="3"/>
          </p:cNvCxnSpPr>
          <p:nvPr/>
        </p:nvCxnSpPr>
        <p:spPr>
          <a:xfrm flipV="1">
            <a:off x="4229100" y="2949852"/>
            <a:ext cx="4045192" cy="1983839"/>
          </a:xfrm>
          <a:prstGeom prst="line">
            <a:avLst/>
          </a:prstGeom>
          <a:ln w="57150">
            <a:solidFill>
              <a:schemeClr val="bg2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89B392D-1A30-F32E-6531-4FE849114F35}"/>
              </a:ext>
            </a:extLst>
          </p:cNvPr>
          <p:cNvCxnSpPr>
            <a:cxnSpLocks/>
            <a:stCxn id="9" idx="5"/>
            <a:endCxn id="15" idx="1"/>
          </p:cNvCxnSpPr>
          <p:nvPr/>
        </p:nvCxnSpPr>
        <p:spPr>
          <a:xfrm>
            <a:off x="6483108" y="2949852"/>
            <a:ext cx="1791184" cy="169198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46A5D9B-C2C5-3509-3597-D4B7F942E0C3}"/>
              </a:ext>
            </a:extLst>
          </p:cNvPr>
          <p:cNvCxnSpPr>
            <a:cxnSpLocks/>
            <a:stCxn id="11" idx="4"/>
            <a:endCxn id="16" idx="0"/>
          </p:cNvCxnSpPr>
          <p:nvPr/>
        </p:nvCxnSpPr>
        <p:spPr>
          <a:xfrm>
            <a:off x="10941050" y="3070744"/>
            <a:ext cx="0" cy="1450197"/>
          </a:xfrm>
          <a:prstGeom prst="line">
            <a:avLst/>
          </a:prstGeom>
          <a:ln w="57150">
            <a:solidFill>
              <a:schemeClr val="bg2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A181312-CF35-72A9-1EB9-2BB5FDF4D5F6}"/>
              </a:ext>
            </a:extLst>
          </p:cNvPr>
          <p:cNvCxnSpPr>
            <a:cxnSpLocks/>
            <a:stCxn id="10" idx="5"/>
            <a:endCxn id="16" idx="1"/>
          </p:cNvCxnSpPr>
          <p:nvPr/>
        </p:nvCxnSpPr>
        <p:spPr>
          <a:xfrm>
            <a:off x="8858008" y="2949852"/>
            <a:ext cx="1791184" cy="169198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79D511B-0B5B-E247-6E72-7F5B07967DA9}"/>
              </a:ext>
            </a:extLst>
          </p:cNvPr>
          <p:cNvCxnSpPr>
            <a:cxnSpLocks/>
            <a:stCxn id="14" idx="7"/>
            <a:endCxn id="11" idx="3"/>
          </p:cNvCxnSpPr>
          <p:nvPr/>
        </p:nvCxnSpPr>
        <p:spPr>
          <a:xfrm flipV="1">
            <a:off x="6483108" y="2949852"/>
            <a:ext cx="4166084" cy="169198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5DD9232-5506-CB42-308F-35952DC8D70C}"/>
              </a:ext>
            </a:extLst>
          </p:cNvPr>
          <p:cNvCxnSpPr>
            <a:cxnSpLocks/>
            <a:stCxn id="9" idx="3"/>
            <a:endCxn id="13" idx="7"/>
          </p:cNvCxnSpPr>
          <p:nvPr/>
        </p:nvCxnSpPr>
        <p:spPr>
          <a:xfrm flipH="1">
            <a:off x="4108208" y="2949852"/>
            <a:ext cx="1791184" cy="1691981"/>
          </a:xfrm>
          <a:prstGeom prst="line">
            <a:avLst/>
          </a:prstGeom>
          <a:ln w="57150">
            <a:solidFill>
              <a:schemeClr val="bg2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5902AC4-056D-812A-F9C6-E08A02A199EC}"/>
              </a:ext>
            </a:extLst>
          </p:cNvPr>
          <p:cNvSpPr txBox="1"/>
          <p:nvPr/>
        </p:nvSpPr>
        <p:spPr>
          <a:xfrm rot="16200000">
            <a:off x="-408750" y="2365608"/>
            <a:ext cx="1680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Families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E4A609-3460-BB21-7F90-0A0B482BBBE0}"/>
              </a:ext>
            </a:extLst>
          </p:cNvPr>
          <p:cNvSpPr txBox="1"/>
          <p:nvPr/>
        </p:nvSpPr>
        <p:spPr>
          <a:xfrm rot="16200000">
            <a:off x="33721" y="4847678"/>
            <a:ext cx="9530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Pets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8DD9DAF-A2F7-2225-80CC-D136BDD6C9C4}"/>
              </a:ext>
            </a:extLst>
          </p:cNvPr>
          <p:cNvSpPr/>
          <p:nvPr/>
        </p:nvSpPr>
        <p:spPr>
          <a:xfrm>
            <a:off x="1028700" y="2245244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3542" y="174893"/>
                  <a:pt x="181029" y="-45695"/>
                  <a:pt x="412750" y="0"/>
                </a:cubicBezTo>
                <a:cubicBezTo>
                  <a:pt x="610484" y="-7320"/>
                  <a:pt x="792680" y="190976"/>
                  <a:pt x="825500" y="412750"/>
                </a:cubicBezTo>
                <a:cubicBezTo>
                  <a:pt x="844691" y="681305"/>
                  <a:pt x="666997" y="814579"/>
                  <a:pt x="412750" y="825500"/>
                </a:cubicBezTo>
                <a:cubicBezTo>
                  <a:pt x="195143" y="825990"/>
                  <a:pt x="2767" y="672320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8312A3E-3305-85EE-489A-75767C734F40}"/>
              </a:ext>
            </a:extLst>
          </p:cNvPr>
          <p:cNvSpPr/>
          <p:nvPr/>
        </p:nvSpPr>
        <p:spPr>
          <a:xfrm>
            <a:off x="3403600" y="2245244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28422" y="151371"/>
                  <a:pt x="201600" y="-6102"/>
                  <a:pt x="412750" y="0"/>
                </a:cubicBezTo>
                <a:cubicBezTo>
                  <a:pt x="613423" y="15329"/>
                  <a:pt x="872350" y="170814"/>
                  <a:pt x="825500" y="412750"/>
                </a:cubicBezTo>
                <a:cubicBezTo>
                  <a:pt x="804824" y="599484"/>
                  <a:pt x="635006" y="843237"/>
                  <a:pt x="412750" y="825500"/>
                </a:cubicBezTo>
                <a:cubicBezTo>
                  <a:pt x="212767" y="786911"/>
                  <a:pt x="56600" y="636048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992288-48EE-5B9B-4444-3E5A6BAE34DD}"/>
              </a:ext>
            </a:extLst>
          </p:cNvPr>
          <p:cNvSpPr/>
          <p:nvPr/>
        </p:nvSpPr>
        <p:spPr>
          <a:xfrm>
            <a:off x="5778500" y="2245244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3547" y="158114"/>
                  <a:pt x="192592" y="6282"/>
                  <a:pt x="412750" y="0"/>
                </a:cubicBezTo>
                <a:cubicBezTo>
                  <a:pt x="635738" y="-1878"/>
                  <a:pt x="840319" y="132835"/>
                  <a:pt x="825500" y="412750"/>
                </a:cubicBezTo>
                <a:cubicBezTo>
                  <a:pt x="858785" y="618706"/>
                  <a:pt x="629736" y="853452"/>
                  <a:pt x="412750" y="825500"/>
                </a:cubicBezTo>
                <a:cubicBezTo>
                  <a:pt x="176203" y="853714"/>
                  <a:pt x="21849" y="621489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AA2AFC1-3EFE-724F-F370-E9152D8996B3}"/>
              </a:ext>
            </a:extLst>
          </p:cNvPr>
          <p:cNvSpPr/>
          <p:nvPr/>
        </p:nvSpPr>
        <p:spPr>
          <a:xfrm>
            <a:off x="8153400" y="2245244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16857" y="185515"/>
                  <a:pt x="199678" y="14633"/>
                  <a:pt x="412750" y="0"/>
                </a:cubicBezTo>
                <a:cubicBezTo>
                  <a:pt x="656312" y="32029"/>
                  <a:pt x="826758" y="223193"/>
                  <a:pt x="825500" y="412750"/>
                </a:cubicBezTo>
                <a:cubicBezTo>
                  <a:pt x="815080" y="624985"/>
                  <a:pt x="645346" y="831110"/>
                  <a:pt x="412750" y="825500"/>
                </a:cubicBezTo>
                <a:cubicBezTo>
                  <a:pt x="191087" y="802093"/>
                  <a:pt x="18963" y="676062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609688F-A83E-A909-0CCC-D1C61A57ED11}"/>
              </a:ext>
            </a:extLst>
          </p:cNvPr>
          <p:cNvSpPr/>
          <p:nvPr/>
        </p:nvSpPr>
        <p:spPr>
          <a:xfrm>
            <a:off x="10528300" y="2245244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40609" y="159745"/>
                  <a:pt x="176469" y="3124"/>
                  <a:pt x="412750" y="0"/>
                </a:cubicBezTo>
                <a:cubicBezTo>
                  <a:pt x="675518" y="7329"/>
                  <a:pt x="811583" y="185237"/>
                  <a:pt x="825500" y="412750"/>
                </a:cubicBezTo>
                <a:cubicBezTo>
                  <a:pt x="797622" y="667931"/>
                  <a:pt x="632283" y="872058"/>
                  <a:pt x="412750" y="825500"/>
                </a:cubicBezTo>
                <a:cubicBezTo>
                  <a:pt x="164761" y="814539"/>
                  <a:pt x="10427" y="645688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02C3B6-38F8-7ABF-4090-F1006450A771}"/>
              </a:ext>
            </a:extLst>
          </p:cNvPr>
          <p:cNvSpPr/>
          <p:nvPr/>
        </p:nvSpPr>
        <p:spPr>
          <a:xfrm>
            <a:off x="1028700" y="4520941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3542" y="174893"/>
                  <a:pt x="181029" y="-45695"/>
                  <a:pt x="412750" y="0"/>
                </a:cubicBezTo>
                <a:cubicBezTo>
                  <a:pt x="610484" y="-7320"/>
                  <a:pt x="792680" y="190976"/>
                  <a:pt x="825500" y="412750"/>
                </a:cubicBezTo>
                <a:cubicBezTo>
                  <a:pt x="844691" y="681305"/>
                  <a:pt x="666997" y="814579"/>
                  <a:pt x="412750" y="825500"/>
                </a:cubicBezTo>
                <a:cubicBezTo>
                  <a:pt x="195143" y="825990"/>
                  <a:pt x="2767" y="672320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D713664-C81E-4B14-5A81-DCBCA61F6249}"/>
              </a:ext>
            </a:extLst>
          </p:cNvPr>
          <p:cNvSpPr/>
          <p:nvPr/>
        </p:nvSpPr>
        <p:spPr>
          <a:xfrm>
            <a:off x="3403600" y="4520941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28422" y="151371"/>
                  <a:pt x="201600" y="-6102"/>
                  <a:pt x="412750" y="0"/>
                </a:cubicBezTo>
                <a:cubicBezTo>
                  <a:pt x="613423" y="15329"/>
                  <a:pt x="872350" y="170814"/>
                  <a:pt x="825500" y="412750"/>
                </a:cubicBezTo>
                <a:cubicBezTo>
                  <a:pt x="804824" y="599484"/>
                  <a:pt x="635006" y="843237"/>
                  <a:pt x="412750" y="825500"/>
                </a:cubicBezTo>
                <a:cubicBezTo>
                  <a:pt x="212767" y="786911"/>
                  <a:pt x="56600" y="636048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DBDED05-E8EE-F423-A808-6DDC2CA48835}"/>
              </a:ext>
            </a:extLst>
          </p:cNvPr>
          <p:cNvSpPr/>
          <p:nvPr/>
        </p:nvSpPr>
        <p:spPr>
          <a:xfrm>
            <a:off x="5778500" y="4520941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3547" y="158114"/>
                  <a:pt x="192592" y="6282"/>
                  <a:pt x="412750" y="0"/>
                </a:cubicBezTo>
                <a:cubicBezTo>
                  <a:pt x="635738" y="-1878"/>
                  <a:pt x="840319" y="132835"/>
                  <a:pt x="825500" y="412750"/>
                </a:cubicBezTo>
                <a:cubicBezTo>
                  <a:pt x="858785" y="618706"/>
                  <a:pt x="629736" y="853452"/>
                  <a:pt x="412750" y="825500"/>
                </a:cubicBezTo>
                <a:cubicBezTo>
                  <a:pt x="176203" y="853714"/>
                  <a:pt x="21849" y="621489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9E9A2FA-F45B-0B1E-15A7-7EDFD310FA6C}"/>
              </a:ext>
            </a:extLst>
          </p:cNvPr>
          <p:cNvSpPr/>
          <p:nvPr/>
        </p:nvSpPr>
        <p:spPr>
          <a:xfrm>
            <a:off x="8153400" y="4520941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16857" y="185515"/>
                  <a:pt x="199678" y="14633"/>
                  <a:pt x="412750" y="0"/>
                </a:cubicBezTo>
                <a:cubicBezTo>
                  <a:pt x="656312" y="32029"/>
                  <a:pt x="826758" y="223193"/>
                  <a:pt x="825500" y="412750"/>
                </a:cubicBezTo>
                <a:cubicBezTo>
                  <a:pt x="815080" y="624985"/>
                  <a:pt x="645346" y="831110"/>
                  <a:pt x="412750" y="825500"/>
                </a:cubicBezTo>
                <a:cubicBezTo>
                  <a:pt x="191087" y="802093"/>
                  <a:pt x="18963" y="676062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C6CD044-6D49-E70D-D959-FC39C547D0A2}"/>
              </a:ext>
            </a:extLst>
          </p:cNvPr>
          <p:cNvSpPr/>
          <p:nvPr/>
        </p:nvSpPr>
        <p:spPr>
          <a:xfrm>
            <a:off x="10528300" y="4520941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40609" y="159745"/>
                  <a:pt x="176469" y="3124"/>
                  <a:pt x="412750" y="0"/>
                </a:cubicBezTo>
                <a:cubicBezTo>
                  <a:pt x="675518" y="7329"/>
                  <a:pt x="811583" y="185237"/>
                  <a:pt x="825500" y="412750"/>
                </a:cubicBezTo>
                <a:cubicBezTo>
                  <a:pt x="797622" y="667931"/>
                  <a:pt x="632283" y="872058"/>
                  <a:pt x="412750" y="825500"/>
                </a:cubicBezTo>
                <a:cubicBezTo>
                  <a:pt x="164761" y="814539"/>
                  <a:pt x="10427" y="645688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5596F3-0FD1-35FC-F1AF-13653ABD40CE}"/>
              </a:ext>
            </a:extLst>
          </p:cNvPr>
          <p:cNvSpPr txBox="1"/>
          <p:nvPr/>
        </p:nvSpPr>
        <p:spPr>
          <a:xfrm>
            <a:off x="1028700" y="57445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Definition: A </a:t>
            </a:r>
            <a:r>
              <a:rPr lang="en-US" sz="3200" b="1" i="1" dirty="0"/>
              <a:t>perfect</a:t>
            </a:r>
            <a:r>
              <a:rPr lang="en-US" sz="3200" dirty="0"/>
              <a:t> </a:t>
            </a:r>
            <a:r>
              <a:rPr lang="en-US" sz="3200" b="1" i="1" dirty="0"/>
              <a:t>matching</a:t>
            </a:r>
            <a:r>
              <a:rPr lang="en-US" sz="3200" dirty="0"/>
              <a:t> is a matching such that every node is incident to an edge. </a:t>
            </a:r>
          </a:p>
        </p:txBody>
      </p:sp>
    </p:spTree>
    <p:extLst>
      <p:ext uri="{BB962C8B-B14F-4D97-AF65-F5344CB8AC3E}">
        <p14:creationId xmlns:p14="http://schemas.microsoft.com/office/powerpoint/2010/main" val="4035658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FD846-1778-D7D1-0DDD-C4711B783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5AABD-FF2F-7538-D40F-6CA3D626B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Pet Assignments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5802AC-E95A-4D27-4218-C22149258C7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Man with kid outline">
            <a:extLst>
              <a:ext uri="{FF2B5EF4-FFF2-40B4-BE49-F238E27FC236}">
                <a16:creationId xmlns:a16="http://schemas.microsoft.com/office/drawing/2014/main" id="{0E995D65-9E78-DFC8-DFFC-3621C883A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64627" y="1714762"/>
            <a:ext cx="1400432" cy="1400432"/>
          </a:xfrm>
          <a:prstGeom prst="rect">
            <a:avLst/>
          </a:prstGeom>
        </p:spPr>
      </p:pic>
      <p:pic>
        <p:nvPicPr>
          <p:cNvPr id="8" name="Graphic 7" descr="Family with two children outline">
            <a:extLst>
              <a:ext uri="{FF2B5EF4-FFF2-40B4-BE49-F238E27FC236}">
                <a16:creationId xmlns:a16="http://schemas.microsoft.com/office/drawing/2014/main" id="{C2F52569-FB3F-850D-6F74-7366A6408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64627" y="4786164"/>
            <a:ext cx="1400432" cy="1400432"/>
          </a:xfrm>
          <a:prstGeom prst="rect">
            <a:avLst/>
          </a:prstGeom>
        </p:spPr>
      </p:pic>
      <p:pic>
        <p:nvPicPr>
          <p:cNvPr id="10" name="Graphic 9" descr="Two women outline">
            <a:extLst>
              <a:ext uri="{FF2B5EF4-FFF2-40B4-BE49-F238E27FC236}">
                <a16:creationId xmlns:a16="http://schemas.microsoft.com/office/drawing/2014/main" id="{F28C8F04-EAF8-E7BB-8B1A-EC4648C14C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64627" y="3250463"/>
            <a:ext cx="1400432" cy="14004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5BE921-7D4D-68F2-D41D-3A437D80EF0F}"/>
              </a:ext>
            </a:extLst>
          </p:cNvPr>
          <p:cNvSpPr txBox="1"/>
          <p:nvPr/>
        </p:nvSpPr>
        <p:spPr>
          <a:xfrm>
            <a:off x="8761853" y="2218004"/>
            <a:ext cx="1489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Family 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9ED2E5-D83D-5078-CDA8-238D94F75EF4}"/>
              </a:ext>
            </a:extLst>
          </p:cNvPr>
          <p:cNvSpPr txBox="1"/>
          <p:nvPr/>
        </p:nvSpPr>
        <p:spPr>
          <a:xfrm>
            <a:off x="8757045" y="3689069"/>
            <a:ext cx="1494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Family 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343B23-E411-D796-79E0-7B85B71AAE97}"/>
              </a:ext>
            </a:extLst>
          </p:cNvPr>
          <p:cNvSpPr txBox="1"/>
          <p:nvPr/>
        </p:nvSpPr>
        <p:spPr>
          <a:xfrm>
            <a:off x="8765059" y="5224770"/>
            <a:ext cx="1526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Family C</a:t>
            </a:r>
          </a:p>
        </p:txBody>
      </p:sp>
      <p:pic>
        <p:nvPicPr>
          <p:cNvPr id="15" name="Picture 14" descr="A cat wearing a red bandana&#10;&#10;AI-generated content may be incorrect.">
            <a:extLst>
              <a:ext uri="{FF2B5EF4-FFF2-40B4-BE49-F238E27FC236}">
                <a16:creationId xmlns:a16="http://schemas.microsoft.com/office/drawing/2014/main" id="{CB7C4B9C-03B7-6E0C-2F8D-54D24926A41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1605" b="9379"/>
          <a:stretch>
            <a:fillRect/>
          </a:stretch>
        </p:blipFill>
        <p:spPr>
          <a:xfrm>
            <a:off x="2510902" y="3298525"/>
            <a:ext cx="1673513" cy="1481464"/>
          </a:xfrm>
          <a:prstGeom prst="rect">
            <a:avLst/>
          </a:prstGeom>
        </p:spPr>
      </p:pic>
      <p:pic>
        <p:nvPicPr>
          <p:cNvPr id="17" name="Picture 16" descr="A dog lying on a rug&#10;&#10;AI-generated content may be incorrect.">
            <a:extLst>
              <a:ext uri="{FF2B5EF4-FFF2-40B4-BE49-F238E27FC236}">
                <a16:creationId xmlns:a16="http://schemas.microsoft.com/office/drawing/2014/main" id="{585E8B12-BCC4-919C-641C-2B59E8CDDFE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9914" b="6292"/>
          <a:stretch>
            <a:fillRect/>
          </a:stretch>
        </p:blipFill>
        <p:spPr>
          <a:xfrm>
            <a:off x="2510903" y="1694012"/>
            <a:ext cx="1673512" cy="1601426"/>
          </a:xfrm>
          <a:prstGeom prst="rect">
            <a:avLst/>
          </a:prstGeom>
        </p:spPr>
      </p:pic>
      <p:pic>
        <p:nvPicPr>
          <p:cNvPr id="19" name="Picture 18" descr="A parrot sitting on a person's hand&#10;&#10;AI-generated content may be incorrect.">
            <a:extLst>
              <a:ext uri="{FF2B5EF4-FFF2-40B4-BE49-F238E27FC236}">
                <a16:creationId xmlns:a16="http://schemas.microsoft.com/office/drawing/2014/main" id="{9AB00B72-5F7A-5EB6-AB42-CAF45B92AB9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20569" b="19371"/>
          <a:stretch>
            <a:fillRect/>
          </a:stretch>
        </p:blipFill>
        <p:spPr>
          <a:xfrm>
            <a:off x="2510902" y="4779989"/>
            <a:ext cx="1673513" cy="15116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DA63773-D3A9-9B6C-A77C-AC6D43174458}"/>
              </a:ext>
            </a:extLst>
          </p:cNvPr>
          <p:cNvSpPr txBox="1"/>
          <p:nvPr/>
        </p:nvSpPr>
        <p:spPr>
          <a:xfrm>
            <a:off x="1317219" y="2233115"/>
            <a:ext cx="990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Peter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9FE16D-19D6-F822-7FB1-F22BCACA0F10}"/>
              </a:ext>
            </a:extLst>
          </p:cNvPr>
          <p:cNvSpPr txBox="1"/>
          <p:nvPr/>
        </p:nvSpPr>
        <p:spPr>
          <a:xfrm>
            <a:off x="1467708" y="3689069"/>
            <a:ext cx="689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Kat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BB64E4-6B5C-60A8-81ED-D1DA812F2834}"/>
              </a:ext>
            </a:extLst>
          </p:cNvPr>
          <p:cNvSpPr txBox="1"/>
          <p:nvPr/>
        </p:nvSpPr>
        <p:spPr>
          <a:xfrm>
            <a:off x="1279517" y="5226868"/>
            <a:ext cx="1027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Avery</a:t>
            </a:r>
          </a:p>
        </p:txBody>
      </p:sp>
    </p:spTree>
    <p:extLst>
      <p:ext uri="{BB962C8B-B14F-4D97-AF65-F5344CB8AC3E}">
        <p14:creationId xmlns:p14="http://schemas.microsoft.com/office/powerpoint/2010/main" val="3397150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233D3-5748-36E4-EDE3-BC057D692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16789-093A-2877-873E-F94E8A027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Pet Assignments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3DF513-82FB-05A6-A608-A57A82CCC14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Man with kid outline">
            <a:extLst>
              <a:ext uri="{FF2B5EF4-FFF2-40B4-BE49-F238E27FC236}">
                <a16:creationId xmlns:a16="http://schemas.microsoft.com/office/drawing/2014/main" id="{D70C2C88-8DD1-8C58-1232-F1BD0AF4E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64627" y="1714762"/>
            <a:ext cx="1400432" cy="1400432"/>
          </a:xfrm>
          <a:prstGeom prst="rect">
            <a:avLst/>
          </a:prstGeom>
        </p:spPr>
      </p:pic>
      <p:pic>
        <p:nvPicPr>
          <p:cNvPr id="8" name="Graphic 7" descr="Family with two children outline">
            <a:extLst>
              <a:ext uri="{FF2B5EF4-FFF2-40B4-BE49-F238E27FC236}">
                <a16:creationId xmlns:a16="http://schemas.microsoft.com/office/drawing/2014/main" id="{157104F5-1190-2AF4-36F1-986D6C397A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64627" y="4786164"/>
            <a:ext cx="1400432" cy="1400432"/>
          </a:xfrm>
          <a:prstGeom prst="rect">
            <a:avLst/>
          </a:prstGeom>
        </p:spPr>
      </p:pic>
      <p:pic>
        <p:nvPicPr>
          <p:cNvPr id="10" name="Graphic 9" descr="Two women outline">
            <a:extLst>
              <a:ext uri="{FF2B5EF4-FFF2-40B4-BE49-F238E27FC236}">
                <a16:creationId xmlns:a16="http://schemas.microsoft.com/office/drawing/2014/main" id="{C98AB78A-EA66-0DB8-2CF7-3F4452212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64627" y="3250463"/>
            <a:ext cx="1400432" cy="14004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F53ACC-7E57-C59F-064F-3C03FF88314F}"/>
              </a:ext>
            </a:extLst>
          </p:cNvPr>
          <p:cNvSpPr txBox="1"/>
          <p:nvPr/>
        </p:nvSpPr>
        <p:spPr>
          <a:xfrm>
            <a:off x="8761853" y="2218004"/>
            <a:ext cx="1489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Family 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00C393-73E8-5876-02C9-4218E4F8AF0B}"/>
              </a:ext>
            </a:extLst>
          </p:cNvPr>
          <p:cNvSpPr txBox="1"/>
          <p:nvPr/>
        </p:nvSpPr>
        <p:spPr>
          <a:xfrm>
            <a:off x="8757045" y="3689069"/>
            <a:ext cx="1494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Family 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795824-BFBC-64ED-18AB-3712D36F36E7}"/>
              </a:ext>
            </a:extLst>
          </p:cNvPr>
          <p:cNvSpPr txBox="1"/>
          <p:nvPr/>
        </p:nvSpPr>
        <p:spPr>
          <a:xfrm>
            <a:off x="8765059" y="5224770"/>
            <a:ext cx="1526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Family C</a:t>
            </a:r>
          </a:p>
        </p:txBody>
      </p:sp>
      <p:pic>
        <p:nvPicPr>
          <p:cNvPr id="15" name="Picture 14" descr="A cat wearing a red bandana&#10;&#10;AI-generated content may be incorrect.">
            <a:extLst>
              <a:ext uri="{FF2B5EF4-FFF2-40B4-BE49-F238E27FC236}">
                <a16:creationId xmlns:a16="http://schemas.microsoft.com/office/drawing/2014/main" id="{4B06C09A-0D72-4D32-F21E-F51349912BF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1605" b="9379"/>
          <a:stretch>
            <a:fillRect/>
          </a:stretch>
        </p:blipFill>
        <p:spPr>
          <a:xfrm>
            <a:off x="2510902" y="3298525"/>
            <a:ext cx="1673513" cy="1481464"/>
          </a:xfrm>
          <a:prstGeom prst="rect">
            <a:avLst/>
          </a:prstGeom>
        </p:spPr>
      </p:pic>
      <p:pic>
        <p:nvPicPr>
          <p:cNvPr id="17" name="Picture 16" descr="A dog lying on a rug&#10;&#10;AI-generated content may be incorrect.">
            <a:extLst>
              <a:ext uri="{FF2B5EF4-FFF2-40B4-BE49-F238E27FC236}">
                <a16:creationId xmlns:a16="http://schemas.microsoft.com/office/drawing/2014/main" id="{E79285D6-592A-23F0-F7DF-A466DDA1511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9914" b="6292"/>
          <a:stretch>
            <a:fillRect/>
          </a:stretch>
        </p:blipFill>
        <p:spPr>
          <a:xfrm>
            <a:off x="2510903" y="1694012"/>
            <a:ext cx="1673512" cy="1601426"/>
          </a:xfrm>
          <a:prstGeom prst="rect">
            <a:avLst/>
          </a:prstGeom>
        </p:spPr>
      </p:pic>
      <p:pic>
        <p:nvPicPr>
          <p:cNvPr id="19" name="Picture 18" descr="A parrot sitting on a person's hand&#10;&#10;AI-generated content may be incorrect.">
            <a:extLst>
              <a:ext uri="{FF2B5EF4-FFF2-40B4-BE49-F238E27FC236}">
                <a16:creationId xmlns:a16="http://schemas.microsoft.com/office/drawing/2014/main" id="{476A0C74-C6E3-F1A7-E225-0010E35938E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20569" b="19371"/>
          <a:stretch>
            <a:fillRect/>
          </a:stretch>
        </p:blipFill>
        <p:spPr>
          <a:xfrm>
            <a:off x="2510902" y="4779989"/>
            <a:ext cx="1673513" cy="15116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7AFFABB-C8D0-1F2D-582E-D3FC091DE7BB}"/>
              </a:ext>
            </a:extLst>
          </p:cNvPr>
          <p:cNvSpPr txBox="1"/>
          <p:nvPr/>
        </p:nvSpPr>
        <p:spPr>
          <a:xfrm>
            <a:off x="1317219" y="2233115"/>
            <a:ext cx="990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Peter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3EDA50-2CB9-DB3B-5A10-82479485191B}"/>
              </a:ext>
            </a:extLst>
          </p:cNvPr>
          <p:cNvSpPr txBox="1"/>
          <p:nvPr/>
        </p:nvSpPr>
        <p:spPr>
          <a:xfrm>
            <a:off x="1467708" y="3689069"/>
            <a:ext cx="689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Kat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6F70D2-759A-0C8C-F802-3EF71418F063}"/>
              </a:ext>
            </a:extLst>
          </p:cNvPr>
          <p:cNvSpPr txBox="1"/>
          <p:nvPr/>
        </p:nvSpPr>
        <p:spPr>
          <a:xfrm>
            <a:off x="1279517" y="5226868"/>
            <a:ext cx="1027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Avery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5F25404-639C-E01B-BC5A-28C0C21D44E0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4184415" y="4003589"/>
            <a:ext cx="3180212" cy="1532243"/>
          </a:xfrm>
          <a:prstGeom prst="straightConnector1">
            <a:avLst/>
          </a:prstGeom>
          <a:ln w="57150">
            <a:prstDash val="dash"/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7252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212C5-AE3A-809C-1B8A-B769BA2E1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1896E-7EF4-2771-9653-B97CA409E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Pet Assignments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F8D479A-42A6-B696-0DE6-25364774E7C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Man with kid outline">
            <a:extLst>
              <a:ext uri="{FF2B5EF4-FFF2-40B4-BE49-F238E27FC236}">
                <a16:creationId xmlns:a16="http://schemas.microsoft.com/office/drawing/2014/main" id="{FA64CE15-AA4E-D2DF-8C6F-79172E415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64627" y="1714762"/>
            <a:ext cx="1400432" cy="1400432"/>
          </a:xfrm>
          <a:prstGeom prst="rect">
            <a:avLst/>
          </a:prstGeom>
        </p:spPr>
      </p:pic>
      <p:pic>
        <p:nvPicPr>
          <p:cNvPr id="8" name="Graphic 7" descr="Family with two children outline">
            <a:extLst>
              <a:ext uri="{FF2B5EF4-FFF2-40B4-BE49-F238E27FC236}">
                <a16:creationId xmlns:a16="http://schemas.microsoft.com/office/drawing/2014/main" id="{E32C68BF-26EF-3671-C912-D4DA0D2407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64627" y="4786164"/>
            <a:ext cx="1400432" cy="1400432"/>
          </a:xfrm>
          <a:prstGeom prst="rect">
            <a:avLst/>
          </a:prstGeom>
        </p:spPr>
      </p:pic>
      <p:pic>
        <p:nvPicPr>
          <p:cNvPr id="10" name="Graphic 9" descr="Two women outline">
            <a:extLst>
              <a:ext uri="{FF2B5EF4-FFF2-40B4-BE49-F238E27FC236}">
                <a16:creationId xmlns:a16="http://schemas.microsoft.com/office/drawing/2014/main" id="{6898FD4C-5FEF-441E-E2FA-A7F33ACDD0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64627" y="3250463"/>
            <a:ext cx="1400432" cy="14004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362BCE-7035-30D9-1664-56302924B01B}"/>
              </a:ext>
            </a:extLst>
          </p:cNvPr>
          <p:cNvSpPr txBox="1"/>
          <p:nvPr/>
        </p:nvSpPr>
        <p:spPr>
          <a:xfrm>
            <a:off x="8761853" y="2218004"/>
            <a:ext cx="1489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Family 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2D0F1B-6479-F8ED-426D-6A25378A167E}"/>
              </a:ext>
            </a:extLst>
          </p:cNvPr>
          <p:cNvSpPr txBox="1"/>
          <p:nvPr/>
        </p:nvSpPr>
        <p:spPr>
          <a:xfrm>
            <a:off x="8757045" y="3689069"/>
            <a:ext cx="1494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Family 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13964A-91A9-21FF-8E0A-BD6D3639DCB6}"/>
              </a:ext>
            </a:extLst>
          </p:cNvPr>
          <p:cNvSpPr txBox="1"/>
          <p:nvPr/>
        </p:nvSpPr>
        <p:spPr>
          <a:xfrm>
            <a:off x="8765059" y="5224770"/>
            <a:ext cx="1526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Family C</a:t>
            </a:r>
          </a:p>
        </p:txBody>
      </p:sp>
      <p:pic>
        <p:nvPicPr>
          <p:cNvPr id="15" name="Picture 14" descr="A cat wearing a red bandana&#10;&#10;AI-generated content may be incorrect.">
            <a:extLst>
              <a:ext uri="{FF2B5EF4-FFF2-40B4-BE49-F238E27FC236}">
                <a16:creationId xmlns:a16="http://schemas.microsoft.com/office/drawing/2014/main" id="{7F6AB5DC-8206-9AD7-52E0-8BD20FBBC1B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1605" b="9379"/>
          <a:stretch>
            <a:fillRect/>
          </a:stretch>
        </p:blipFill>
        <p:spPr>
          <a:xfrm>
            <a:off x="2510902" y="3298525"/>
            <a:ext cx="1673513" cy="1481464"/>
          </a:xfrm>
          <a:prstGeom prst="rect">
            <a:avLst/>
          </a:prstGeom>
        </p:spPr>
      </p:pic>
      <p:pic>
        <p:nvPicPr>
          <p:cNvPr id="17" name="Picture 16" descr="A dog lying on a rug&#10;&#10;AI-generated content may be incorrect.">
            <a:extLst>
              <a:ext uri="{FF2B5EF4-FFF2-40B4-BE49-F238E27FC236}">
                <a16:creationId xmlns:a16="http://schemas.microsoft.com/office/drawing/2014/main" id="{C04F9F9F-E970-7E58-9DC4-C2B5E9BCE89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9914" b="6292"/>
          <a:stretch>
            <a:fillRect/>
          </a:stretch>
        </p:blipFill>
        <p:spPr>
          <a:xfrm>
            <a:off x="2510903" y="1694012"/>
            <a:ext cx="1673512" cy="1601426"/>
          </a:xfrm>
          <a:prstGeom prst="rect">
            <a:avLst/>
          </a:prstGeom>
        </p:spPr>
      </p:pic>
      <p:pic>
        <p:nvPicPr>
          <p:cNvPr id="19" name="Picture 18" descr="A parrot sitting on a person's hand&#10;&#10;AI-generated content may be incorrect.">
            <a:extLst>
              <a:ext uri="{FF2B5EF4-FFF2-40B4-BE49-F238E27FC236}">
                <a16:creationId xmlns:a16="http://schemas.microsoft.com/office/drawing/2014/main" id="{B1BE0851-586E-A9FB-234E-EACBBD0A780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20569" b="19371"/>
          <a:stretch>
            <a:fillRect/>
          </a:stretch>
        </p:blipFill>
        <p:spPr>
          <a:xfrm>
            <a:off x="2510902" y="4779989"/>
            <a:ext cx="1673513" cy="15116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53F33E-E100-0EC5-8BC9-D050A909738B}"/>
              </a:ext>
            </a:extLst>
          </p:cNvPr>
          <p:cNvSpPr txBox="1"/>
          <p:nvPr/>
        </p:nvSpPr>
        <p:spPr>
          <a:xfrm>
            <a:off x="1317219" y="2233115"/>
            <a:ext cx="990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Peter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48F2B2-C88F-566F-7B3B-DEC5C79C0C85}"/>
              </a:ext>
            </a:extLst>
          </p:cNvPr>
          <p:cNvSpPr txBox="1"/>
          <p:nvPr/>
        </p:nvSpPr>
        <p:spPr>
          <a:xfrm>
            <a:off x="1467708" y="3689069"/>
            <a:ext cx="689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Kat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CA1291-C12C-9E88-A1FC-B2EC71012966}"/>
              </a:ext>
            </a:extLst>
          </p:cNvPr>
          <p:cNvSpPr txBox="1"/>
          <p:nvPr/>
        </p:nvSpPr>
        <p:spPr>
          <a:xfrm>
            <a:off x="1279517" y="5226868"/>
            <a:ext cx="1027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Avery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A89F2BC-07E3-FD04-DA0C-85028EB3F510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4184415" y="4003589"/>
            <a:ext cx="3180212" cy="1532243"/>
          </a:xfrm>
          <a:prstGeom prst="straightConnector1">
            <a:avLst/>
          </a:prstGeom>
          <a:ln w="57150"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2091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AF8C3-46FC-4A05-BB29-7AF9FFDD7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6E50B-3399-C15D-4C13-28C9F295F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Pet Assignments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7BFD569-19D0-6650-2B08-AC4A35CC948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Man with kid outline">
            <a:extLst>
              <a:ext uri="{FF2B5EF4-FFF2-40B4-BE49-F238E27FC236}">
                <a16:creationId xmlns:a16="http://schemas.microsoft.com/office/drawing/2014/main" id="{D39F8E1B-6A44-4980-631F-77C0BABC7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64627" y="1714762"/>
            <a:ext cx="1400432" cy="1400432"/>
          </a:xfrm>
          <a:prstGeom prst="rect">
            <a:avLst/>
          </a:prstGeom>
        </p:spPr>
      </p:pic>
      <p:pic>
        <p:nvPicPr>
          <p:cNvPr id="8" name="Graphic 7" descr="Family with two children outline">
            <a:extLst>
              <a:ext uri="{FF2B5EF4-FFF2-40B4-BE49-F238E27FC236}">
                <a16:creationId xmlns:a16="http://schemas.microsoft.com/office/drawing/2014/main" id="{6B240B3E-D766-2CC0-0BDC-46926B0E03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64627" y="4786164"/>
            <a:ext cx="1400432" cy="1400432"/>
          </a:xfrm>
          <a:prstGeom prst="rect">
            <a:avLst/>
          </a:prstGeom>
        </p:spPr>
      </p:pic>
      <p:pic>
        <p:nvPicPr>
          <p:cNvPr id="10" name="Graphic 9" descr="Two women outline">
            <a:extLst>
              <a:ext uri="{FF2B5EF4-FFF2-40B4-BE49-F238E27FC236}">
                <a16:creationId xmlns:a16="http://schemas.microsoft.com/office/drawing/2014/main" id="{275AC64A-8133-0E21-C944-41B681C1AF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64627" y="3250463"/>
            <a:ext cx="1400432" cy="14004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3D16F5-C605-3D03-883D-B6899A338AE5}"/>
              </a:ext>
            </a:extLst>
          </p:cNvPr>
          <p:cNvSpPr txBox="1"/>
          <p:nvPr/>
        </p:nvSpPr>
        <p:spPr>
          <a:xfrm>
            <a:off x="8761853" y="2218004"/>
            <a:ext cx="1489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Family 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961F4C-DBF0-4DE3-CDAF-53ADCA45CCCE}"/>
              </a:ext>
            </a:extLst>
          </p:cNvPr>
          <p:cNvSpPr txBox="1"/>
          <p:nvPr/>
        </p:nvSpPr>
        <p:spPr>
          <a:xfrm>
            <a:off x="8757045" y="3689069"/>
            <a:ext cx="1494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Family 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EDEED2-11CD-8E50-71BF-3599F2A197B4}"/>
              </a:ext>
            </a:extLst>
          </p:cNvPr>
          <p:cNvSpPr txBox="1"/>
          <p:nvPr/>
        </p:nvSpPr>
        <p:spPr>
          <a:xfrm>
            <a:off x="8765059" y="5224770"/>
            <a:ext cx="1526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Family C</a:t>
            </a:r>
          </a:p>
        </p:txBody>
      </p:sp>
      <p:pic>
        <p:nvPicPr>
          <p:cNvPr id="15" name="Picture 14" descr="A cat wearing a red bandana&#10;&#10;AI-generated content may be incorrect.">
            <a:extLst>
              <a:ext uri="{FF2B5EF4-FFF2-40B4-BE49-F238E27FC236}">
                <a16:creationId xmlns:a16="http://schemas.microsoft.com/office/drawing/2014/main" id="{79348067-D248-ECA4-D731-E7DD316812D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1605" b="9379"/>
          <a:stretch>
            <a:fillRect/>
          </a:stretch>
        </p:blipFill>
        <p:spPr>
          <a:xfrm>
            <a:off x="2510902" y="3298525"/>
            <a:ext cx="1673513" cy="1481464"/>
          </a:xfrm>
          <a:prstGeom prst="rect">
            <a:avLst/>
          </a:prstGeom>
        </p:spPr>
      </p:pic>
      <p:pic>
        <p:nvPicPr>
          <p:cNvPr id="17" name="Picture 16" descr="A dog lying on a rug&#10;&#10;AI-generated content may be incorrect.">
            <a:extLst>
              <a:ext uri="{FF2B5EF4-FFF2-40B4-BE49-F238E27FC236}">
                <a16:creationId xmlns:a16="http://schemas.microsoft.com/office/drawing/2014/main" id="{C0443218-834E-9A9D-CC9D-E0971C91449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9914" b="6292"/>
          <a:stretch>
            <a:fillRect/>
          </a:stretch>
        </p:blipFill>
        <p:spPr>
          <a:xfrm>
            <a:off x="2510903" y="1694012"/>
            <a:ext cx="1673512" cy="1601426"/>
          </a:xfrm>
          <a:prstGeom prst="rect">
            <a:avLst/>
          </a:prstGeom>
        </p:spPr>
      </p:pic>
      <p:pic>
        <p:nvPicPr>
          <p:cNvPr id="19" name="Picture 18" descr="A parrot sitting on a person's hand&#10;&#10;AI-generated content may be incorrect.">
            <a:extLst>
              <a:ext uri="{FF2B5EF4-FFF2-40B4-BE49-F238E27FC236}">
                <a16:creationId xmlns:a16="http://schemas.microsoft.com/office/drawing/2014/main" id="{D3BF891A-F103-A0CE-AFFB-F3A64810B5C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20569" b="19371"/>
          <a:stretch>
            <a:fillRect/>
          </a:stretch>
        </p:blipFill>
        <p:spPr>
          <a:xfrm>
            <a:off x="2510902" y="4779989"/>
            <a:ext cx="1673513" cy="15116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399A2B7-E66E-122D-FD6B-9C504C3FA12B}"/>
              </a:ext>
            </a:extLst>
          </p:cNvPr>
          <p:cNvSpPr txBox="1"/>
          <p:nvPr/>
        </p:nvSpPr>
        <p:spPr>
          <a:xfrm>
            <a:off x="1317219" y="2233115"/>
            <a:ext cx="990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Peter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05C3EA-B3A3-196C-8D04-5C7DAFF70DC4}"/>
              </a:ext>
            </a:extLst>
          </p:cNvPr>
          <p:cNvSpPr txBox="1"/>
          <p:nvPr/>
        </p:nvSpPr>
        <p:spPr>
          <a:xfrm>
            <a:off x="1467708" y="3689069"/>
            <a:ext cx="689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Kat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541CC6-70AA-379E-5B54-21663EDBCD44}"/>
              </a:ext>
            </a:extLst>
          </p:cNvPr>
          <p:cNvSpPr txBox="1"/>
          <p:nvPr/>
        </p:nvSpPr>
        <p:spPr>
          <a:xfrm>
            <a:off x="1279517" y="5226868"/>
            <a:ext cx="1027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Avery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DADA7AF-F145-C930-143A-DC0E9C1987D6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4184415" y="4003589"/>
            <a:ext cx="3180212" cy="1532243"/>
          </a:xfrm>
          <a:prstGeom prst="straightConnector1">
            <a:avLst/>
          </a:prstGeom>
          <a:ln w="57150"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0C5D401-41F6-5354-033E-71ECEDE50CF9}"/>
              </a:ext>
            </a:extLst>
          </p:cNvPr>
          <p:cNvCxnSpPr>
            <a:cxnSpLocks/>
          </p:cNvCxnSpPr>
          <p:nvPr/>
        </p:nvCxnSpPr>
        <p:spPr>
          <a:xfrm flipV="1">
            <a:off x="4184415" y="2409568"/>
            <a:ext cx="3180212" cy="2936873"/>
          </a:xfrm>
          <a:prstGeom prst="straightConnector1">
            <a:avLst/>
          </a:prstGeom>
          <a:ln w="57150">
            <a:prstDash val="dash"/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5917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5C31F-FBE9-B5E1-65C4-B87C44253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11DC7-144A-54F7-19B1-87C1EA4B8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Pet Assignments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D2414F-9CEF-CAED-7C99-09A7911791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Man with kid outline">
            <a:extLst>
              <a:ext uri="{FF2B5EF4-FFF2-40B4-BE49-F238E27FC236}">
                <a16:creationId xmlns:a16="http://schemas.microsoft.com/office/drawing/2014/main" id="{F563AD66-D566-7CC9-B2F0-441A07376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64627" y="1714762"/>
            <a:ext cx="1400432" cy="1400432"/>
          </a:xfrm>
          <a:prstGeom prst="rect">
            <a:avLst/>
          </a:prstGeom>
        </p:spPr>
      </p:pic>
      <p:pic>
        <p:nvPicPr>
          <p:cNvPr id="8" name="Graphic 7" descr="Family with two children outline">
            <a:extLst>
              <a:ext uri="{FF2B5EF4-FFF2-40B4-BE49-F238E27FC236}">
                <a16:creationId xmlns:a16="http://schemas.microsoft.com/office/drawing/2014/main" id="{4747719A-244A-101D-F9B9-F613515AB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64627" y="4786164"/>
            <a:ext cx="1400432" cy="1400432"/>
          </a:xfrm>
          <a:prstGeom prst="rect">
            <a:avLst/>
          </a:prstGeom>
        </p:spPr>
      </p:pic>
      <p:pic>
        <p:nvPicPr>
          <p:cNvPr id="10" name="Graphic 9" descr="Two women outline">
            <a:extLst>
              <a:ext uri="{FF2B5EF4-FFF2-40B4-BE49-F238E27FC236}">
                <a16:creationId xmlns:a16="http://schemas.microsoft.com/office/drawing/2014/main" id="{74E207EB-03A4-0FE9-FDD8-8FEEE186A7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64627" y="3250463"/>
            <a:ext cx="1400432" cy="14004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073248-2C66-F3E8-6CE4-A885DF17F079}"/>
              </a:ext>
            </a:extLst>
          </p:cNvPr>
          <p:cNvSpPr txBox="1"/>
          <p:nvPr/>
        </p:nvSpPr>
        <p:spPr>
          <a:xfrm>
            <a:off x="8761853" y="2218004"/>
            <a:ext cx="1489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Family 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D2EE58-4126-9033-BC0C-7E906195A848}"/>
              </a:ext>
            </a:extLst>
          </p:cNvPr>
          <p:cNvSpPr txBox="1"/>
          <p:nvPr/>
        </p:nvSpPr>
        <p:spPr>
          <a:xfrm>
            <a:off x="8757045" y="3689069"/>
            <a:ext cx="1494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Family 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55F08B-5A5B-7EF5-9BD1-89E9D7789DE5}"/>
              </a:ext>
            </a:extLst>
          </p:cNvPr>
          <p:cNvSpPr txBox="1"/>
          <p:nvPr/>
        </p:nvSpPr>
        <p:spPr>
          <a:xfrm>
            <a:off x="8765059" y="5224770"/>
            <a:ext cx="1526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Family C</a:t>
            </a:r>
          </a:p>
        </p:txBody>
      </p:sp>
      <p:pic>
        <p:nvPicPr>
          <p:cNvPr id="15" name="Picture 14" descr="A cat wearing a red bandana&#10;&#10;AI-generated content may be incorrect.">
            <a:extLst>
              <a:ext uri="{FF2B5EF4-FFF2-40B4-BE49-F238E27FC236}">
                <a16:creationId xmlns:a16="http://schemas.microsoft.com/office/drawing/2014/main" id="{E3378E3B-B79D-05B9-08A5-2C51ABB6E4A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1605" b="9379"/>
          <a:stretch>
            <a:fillRect/>
          </a:stretch>
        </p:blipFill>
        <p:spPr>
          <a:xfrm>
            <a:off x="2510902" y="3298525"/>
            <a:ext cx="1673513" cy="1481464"/>
          </a:xfrm>
          <a:prstGeom prst="rect">
            <a:avLst/>
          </a:prstGeom>
        </p:spPr>
      </p:pic>
      <p:pic>
        <p:nvPicPr>
          <p:cNvPr id="17" name="Picture 16" descr="A dog lying on a rug&#10;&#10;AI-generated content may be incorrect.">
            <a:extLst>
              <a:ext uri="{FF2B5EF4-FFF2-40B4-BE49-F238E27FC236}">
                <a16:creationId xmlns:a16="http://schemas.microsoft.com/office/drawing/2014/main" id="{F16D683D-097D-037E-F2A9-BF46F558F28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9914" b="6292"/>
          <a:stretch>
            <a:fillRect/>
          </a:stretch>
        </p:blipFill>
        <p:spPr>
          <a:xfrm>
            <a:off x="2510903" y="1694012"/>
            <a:ext cx="1673512" cy="1601426"/>
          </a:xfrm>
          <a:prstGeom prst="rect">
            <a:avLst/>
          </a:prstGeom>
        </p:spPr>
      </p:pic>
      <p:pic>
        <p:nvPicPr>
          <p:cNvPr id="19" name="Picture 18" descr="A parrot sitting on a person's hand&#10;&#10;AI-generated content may be incorrect.">
            <a:extLst>
              <a:ext uri="{FF2B5EF4-FFF2-40B4-BE49-F238E27FC236}">
                <a16:creationId xmlns:a16="http://schemas.microsoft.com/office/drawing/2014/main" id="{609F12E5-A3DD-3E1A-1942-9EFE65355C9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20569" b="19371"/>
          <a:stretch>
            <a:fillRect/>
          </a:stretch>
        </p:blipFill>
        <p:spPr>
          <a:xfrm>
            <a:off x="2510902" y="4779989"/>
            <a:ext cx="1673513" cy="15116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225EF2C-D5A6-D426-DE5F-36E836F0D354}"/>
              </a:ext>
            </a:extLst>
          </p:cNvPr>
          <p:cNvSpPr txBox="1"/>
          <p:nvPr/>
        </p:nvSpPr>
        <p:spPr>
          <a:xfrm>
            <a:off x="1317219" y="2233115"/>
            <a:ext cx="990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Peter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A4F833-557A-E591-87BA-B146E636D257}"/>
              </a:ext>
            </a:extLst>
          </p:cNvPr>
          <p:cNvSpPr txBox="1"/>
          <p:nvPr/>
        </p:nvSpPr>
        <p:spPr>
          <a:xfrm>
            <a:off x="1467708" y="3689069"/>
            <a:ext cx="689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Kat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2C688B-A417-A8BE-D4F3-BE4A4D8BFFDF}"/>
              </a:ext>
            </a:extLst>
          </p:cNvPr>
          <p:cNvSpPr txBox="1"/>
          <p:nvPr/>
        </p:nvSpPr>
        <p:spPr>
          <a:xfrm>
            <a:off x="1279517" y="5226868"/>
            <a:ext cx="1027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Avery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9136692-3544-8199-1264-2361FF411538}"/>
              </a:ext>
            </a:extLst>
          </p:cNvPr>
          <p:cNvCxnSpPr>
            <a:cxnSpLocks/>
          </p:cNvCxnSpPr>
          <p:nvPr/>
        </p:nvCxnSpPr>
        <p:spPr>
          <a:xfrm flipV="1">
            <a:off x="4184415" y="2409568"/>
            <a:ext cx="3180212" cy="2936873"/>
          </a:xfrm>
          <a:prstGeom prst="straightConnector1">
            <a:avLst/>
          </a:prstGeom>
          <a:ln w="57150"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5" name="Graphic 24" descr="Crying face outline outline">
            <a:extLst>
              <a:ext uri="{FF2B5EF4-FFF2-40B4-BE49-F238E27FC236}">
                <a16:creationId xmlns:a16="http://schemas.microsoft.com/office/drawing/2014/main" id="{3D6A9CA2-D392-A0D2-A381-2265EA69F3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17560" y="3336492"/>
            <a:ext cx="253383" cy="253383"/>
          </a:xfrm>
          <a:prstGeom prst="rect">
            <a:avLst/>
          </a:prstGeom>
        </p:spPr>
      </p:pic>
      <p:pic>
        <p:nvPicPr>
          <p:cNvPr id="26" name="Graphic 25" descr="Crying face outline outline">
            <a:extLst>
              <a:ext uri="{FF2B5EF4-FFF2-40B4-BE49-F238E27FC236}">
                <a16:creationId xmlns:a16="http://schemas.microsoft.com/office/drawing/2014/main" id="{32ED9C0D-86BF-6F5F-C75C-579B13EAF3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163000" y="3345679"/>
            <a:ext cx="253383" cy="25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90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347E6-C3EE-4059-1782-E04699A45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61309-7489-5A80-040B-674974843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Pet Assignments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9582A1B-7093-5AFE-122C-AA6AAA8BCB1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Man with kid outline">
            <a:extLst>
              <a:ext uri="{FF2B5EF4-FFF2-40B4-BE49-F238E27FC236}">
                <a16:creationId xmlns:a16="http://schemas.microsoft.com/office/drawing/2014/main" id="{225565C3-5D74-1C4C-BD2A-E0B936BB6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64627" y="1714762"/>
            <a:ext cx="1400432" cy="1400432"/>
          </a:xfrm>
          <a:prstGeom prst="rect">
            <a:avLst/>
          </a:prstGeom>
        </p:spPr>
      </p:pic>
      <p:pic>
        <p:nvPicPr>
          <p:cNvPr id="8" name="Graphic 7" descr="Family with two children outline">
            <a:extLst>
              <a:ext uri="{FF2B5EF4-FFF2-40B4-BE49-F238E27FC236}">
                <a16:creationId xmlns:a16="http://schemas.microsoft.com/office/drawing/2014/main" id="{FC423FFD-8B41-55D2-6B52-A217094EC4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64627" y="4786164"/>
            <a:ext cx="1400432" cy="1400432"/>
          </a:xfrm>
          <a:prstGeom prst="rect">
            <a:avLst/>
          </a:prstGeom>
        </p:spPr>
      </p:pic>
      <p:pic>
        <p:nvPicPr>
          <p:cNvPr id="10" name="Graphic 9" descr="Two women outline">
            <a:extLst>
              <a:ext uri="{FF2B5EF4-FFF2-40B4-BE49-F238E27FC236}">
                <a16:creationId xmlns:a16="http://schemas.microsoft.com/office/drawing/2014/main" id="{6A457E1E-53AC-2FE9-A1C2-8946973478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64627" y="3250463"/>
            <a:ext cx="1400432" cy="14004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6E8806-ED20-3A0B-F9B8-3C07158965F7}"/>
              </a:ext>
            </a:extLst>
          </p:cNvPr>
          <p:cNvSpPr txBox="1"/>
          <p:nvPr/>
        </p:nvSpPr>
        <p:spPr>
          <a:xfrm>
            <a:off x="8761853" y="2218004"/>
            <a:ext cx="1489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Family 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DBEFA3-9B64-4161-CDA9-5DCA1CEA2C90}"/>
              </a:ext>
            </a:extLst>
          </p:cNvPr>
          <p:cNvSpPr txBox="1"/>
          <p:nvPr/>
        </p:nvSpPr>
        <p:spPr>
          <a:xfrm>
            <a:off x="8757045" y="3689069"/>
            <a:ext cx="1494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Family 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7C618D-F564-CF26-D3C2-20AF85C1594E}"/>
              </a:ext>
            </a:extLst>
          </p:cNvPr>
          <p:cNvSpPr txBox="1"/>
          <p:nvPr/>
        </p:nvSpPr>
        <p:spPr>
          <a:xfrm>
            <a:off x="8765059" y="5224770"/>
            <a:ext cx="1526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Family C</a:t>
            </a:r>
          </a:p>
        </p:txBody>
      </p:sp>
      <p:pic>
        <p:nvPicPr>
          <p:cNvPr id="15" name="Picture 14" descr="A cat wearing a red bandana&#10;&#10;AI-generated content may be incorrect.">
            <a:extLst>
              <a:ext uri="{FF2B5EF4-FFF2-40B4-BE49-F238E27FC236}">
                <a16:creationId xmlns:a16="http://schemas.microsoft.com/office/drawing/2014/main" id="{A5C7DBE3-2E55-33A8-6499-A892A743F86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1605" b="9379"/>
          <a:stretch>
            <a:fillRect/>
          </a:stretch>
        </p:blipFill>
        <p:spPr>
          <a:xfrm>
            <a:off x="2510902" y="3298525"/>
            <a:ext cx="1673513" cy="1481464"/>
          </a:xfrm>
          <a:prstGeom prst="rect">
            <a:avLst/>
          </a:prstGeom>
        </p:spPr>
      </p:pic>
      <p:pic>
        <p:nvPicPr>
          <p:cNvPr id="17" name="Picture 16" descr="A dog lying on a rug&#10;&#10;AI-generated content may be incorrect.">
            <a:extLst>
              <a:ext uri="{FF2B5EF4-FFF2-40B4-BE49-F238E27FC236}">
                <a16:creationId xmlns:a16="http://schemas.microsoft.com/office/drawing/2014/main" id="{3F72CF0D-60DA-3A82-B941-E81510CD6EF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9914" b="6292"/>
          <a:stretch>
            <a:fillRect/>
          </a:stretch>
        </p:blipFill>
        <p:spPr>
          <a:xfrm>
            <a:off x="2510903" y="1694012"/>
            <a:ext cx="1673512" cy="1601426"/>
          </a:xfrm>
          <a:prstGeom prst="rect">
            <a:avLst/>
          </a:prstGeom>
        </p:spPr>
      </p:pic>
      <p:pic>
        <p:nvPicPr>
          <p:cNvPr id="19" name="Picture 18" descr="A parrot sitting on a person's hand&#10;&#10;AI-generated content may be incorrect.">
            <a:extLst>
              <a:ext uri="{FF2B5EF4-FFF2-40B4-BE49-F238E27FC236}">
                <a16:creationId xmlns:a16="http://schemas.microsoft.com/office/drawing/2014/main" id="{3229F0C4-9639-0B26-CD68-571A4DB67B2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20569" b="19371"/>
          <a:stretch>
            <a:fillRect/>
          </a:stretch>
        </p:blipFill>
        <p:spPr>
          <a:xfrm>
            <a:off x="2510902" y="4779989"/>
            <a:ext cx="1673513" cy="15116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C9C624B-317C-C90C-3FDD-B6828F1DE554}"/>
              </a:ext>
            </a:extLst>
          </p:cNvPr>
          <p:cNvSpPr txBox="1"/>
          <p:nvPr/>
        </p:nvSpPr>
        <p:spPr>
          <a:xfrm>
            <a:off x="1317219" y="2233115"/>
            <a:ext cx="990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Peter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8EFD48-9AAD-E4BB-09EE-D5786A613AE7}"/>
              </a:ext>
            </a:extLst>
          </p:cNvPr>
          <p:cNvSpPr txBox="1"/>
          <p:nvPr/>
        </p:nvSpPr>
        <p:spPr>
          <a:xfrm>
            <a:off x="1467708" y="3689069"/>
            <a:ext cx="689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Kat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32E3F1-90FA-9D97-68B7-34105CA0BA9D}"/>
              </a:ext>
            </a:extLst>
          </p:cNvPr>
          <p:cNvSpPr txBox="1"/>
          <p:nvPr/>
        </p:nvSpPr>
        <p:spPr>
          <a:xfrm>
            <a:off x="1279517" y="5226868"/>
            <a:ext cx="1027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Avery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514AF21-05B2-F53B-3A0A-A264BA904E91}"/>
              </a:ext>
            </a:extLst>
          </p:cNvPr>
          <p:cNvCxnSpPr>
            <a:cxnSpLocks/>
          </p:cNvCxnSpPr>
          <p:nvPr/>
        </p:nvCxnSpPr>
        <p:spPr>
          <a:xfrm flipV="1">
            <a:off x="4184415" y="2409568"/>
            <a:ext cx="3180212" cy="2936873"/>
          </a:xfrm>
          <a:prstGeom prst="straightConnector1">
            <a:avLst/>
          </a:prstGeom>
          <a:ln w="57150"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5" name="Graphic 24" descr="Crying face outline outline">
            <a:extLst>
              <a:ext uri="{FF2B5EF4-FFF2-40B4-BE49-F238E27FC236}">
                <a16:creationId xmlns:a16="http://schemas.microsoft.com/office/drawing/2014/main" id="{1F679F04-26AA-025E-1F7F-8B3F1F260E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17560" y="3336492"/>
            <a:ext cx="253383" cy="253383"/>
          </a:xfrm>
          <a:prstGeom prst="rect">
            <a:avLst/>
          </a:prstGeom>
        </p:spPr>
      </p:pic>
      <p:pic>
        <p:nvPicPr>
          <p:cNvPr id="26" name="Graphic 25" descr="Crying face outline outline">
            <a:extLst>
              <a:ext uri="{FF2B5EF4-FFF2-40B4-BE49-F238E27FC236}">
                <a16:creationId xmlns:a16="http://schemas.microsoft.com/office/drawing/2014/main" id="{6B58E4F7-8E81-0344-4EED-A3A22069B7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163000" y="3345679"/>
            <a:ext cx="253383" cy="253383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86D3AA4-EEAA-DE39-9154-295A8BD1F853}"/>
              </a:ext>
            </a:extLst>
          </p:cNvPr>
          <p:cNvCxnSpPr>
            <a:cxnSpLocks/>
          </p:cNvCxnSpPr>
          <p:nvPr/>
        </p:nvCxnSpPr>
        <p:spPr>
          <a:xfrm>
            <a:off x="4323806" y="4023360"/>
            <a:ext cx="3040821" cy="1323081"/>
          </a:xfrm>
          <a:prstGeom prst="straightConnector1">
            <a:avLst/>
          </a:prstGeom>
          <a:ln w="57150">
            <a:prstDash val="dash"/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527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16AA4-C1DC-42E2-DC36-4C1B09A33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2C490-6C01-F3F7-5180-D75BC8115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Pet Assignments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BE2BF1-1422-8EB0-F16C-F41D77E6B0A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Man with kid outline">
            <a:extLst>
              <a:ext uri="{FF2B5EF4-FFF2-40B4-BE49-F238E27FC236}">
                <a16:creationId xmlns:a16="http://schemas.microsoft.com/office/drawing/2014/main" id="{EBDA03E8-F22E-BC69-D0CD-F5831E7E0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64627" y="1714762"/>
            <a:ext cx="1400432" cy="1400432"/>
          </a:xfrm>
          <a:prstGeom prst="rect">
            <a:avLst/>
          </a:prstGeom>
        </p:spPr>
      </p:pic>
      <p:pic>
        <p:nvPicPr>
          <p:cNvPr id="8" name="Graphic 7" descr="Family with two children outline">
            <a:extLst>
              <a:ext uri="{FF2B5EF4-FFF2-40B4-BE49-F238E27FC236}">
                <a16:creationId xmlns:a16="http://schemas.microsoft.com/office/drawing/2014/main" id="{8B447DA5-6847-8672-2A28-A9EB3F689A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64627" y="4786164"/>
            <a:ext cx="1400432" cy="1400432"/>
          </a:xfrm>
          <a:prstGeom prst="rect">
            <a:avLst/>
          </a:prstGeom>
        </p:spPr>
      </p:pic>
      <p:pic>
        <p:nvPicPr>
          <p:cNvPr id="10" name="Graphic 9" descr="Two women outline">
            <a:extLst>
              <a:ext uri="{FF2B5EF4-FFF2-40B4-BE49-F238E27FC236}">
                <a16:creationId xmlns:a16="http://schemas.microsoft.com/office/drawing/2014/main" id="{8777D674-C90F-8B34-C70D-9E6A55B10A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64627" y="3250463"/>
            <a:ext cx="1400432" cy="14004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B32645-D0D2-1325-A3AC-5667E08D424C}"/>
              </a:ext>
            </a:extLst>
          </p:cNvPr>
          <p:cNvSpPr txBox="1"/>
          <p:nvPr/>
        </p:nvSpPr>
        <p:spPr>
          <a:xfrm>
            <a:off x="8761853" y="2218004"/>
            <a:ext cx="1489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Family 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9EDE00-005F-A22D-336E-1B810114C81E}"/>
              </a:ext>
            </a:extLst>
          </p:cNvPr>
          <p:cNvSpPr txBox="1"/>
          <p:nvPr/>
        </p:nvSpPr>
        <p:spPr>
          <a:xfrm>
            <a:off x="8757045" y="3689069"/>
            <a:ext cx="1494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Family 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CAA6D8-AB0D-C41D-3046-8BEBFAC56690}"/>
              </a:ext>
            </a:extLst>
          </p:cNvPr>
          <p:cNvSpPr txBox="1"/>
          <p:nvPr/>
        </p:nvSpPr>
        <p:spPr>
          <a:xfrm>
            <a:off x="8765059" y="5224770"/>
            <a:ext cx="1526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Family C</a:t>
            </a:r>
          </a:p>
        </p:txBody>
      </p:sp>
      <p:pic>
        <p:nvPicPr>
          <p:cNvPr id="15" name="Picture 14" descr="A cat wearing a red bandana&#10;&#10;AI-generated content may be incorrect.">
            <a:extLst>
              <a:ext uri="{FF2B5EF4-FFF2-40B4-BE49-F238E27FC236}">
                <a16:creationId xmlns:a16="http://schemas.microsoft.com/office/drawing/2014/main" id="{F5CA16F0-EDC5-9557-801A-A0C2BB33570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1605" b="9379"/>
          <a:stretch>
            <a:fillRect/>
          </a:stretch>
        </p:blipFill>
        <p:spPr>
          <a:xfrm>
            <a:off x="2510902" y="3298525"/>
            <a:ext cx="1673513" cy="1481464"/>
          </a:xfrm>
          <a:prstGeom prst="rect">
            <a:avLst/>
          </a:prstGeom>
        </p:spPr>
      </p:pic>
      <p:pic>
        <p:nvPicPr>
          <p:cNvPr id="17" name="Picture 16" descr="A dog lying on a rug&#10;&#10;AI-generated content may be incorrect.">
            <a:extLst>
              <a:ext uri="{FF2B5EF4-FFF2-40B4-BE49-F238E27FC236}">
                <a16:creationId xmlns:a16="http://schemas.microsoft.com/office/drawing/2014/main" id="{EC389FFE-4672-8EE3-321F-0E4EE649FE0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9914" b="6292"/>
          <a:stretch>
            <a:fillRect/>
          </a:stretch>
        </p:blipFill>
        <p:spPr>
          <a:xfrm>
            <a:off x="2510903" y="1694012"/>
            <a:ext cx="1673512" cy="1601426"/>
          </a:xfrm>
          <a:prstGeom prst="rect">
            <a:avLst/>
          </a:prstGeom>
        </p:spPr>
      </p:pic>
      <p:pic>
        <p:nvPicPr>
          <p:cNvPr id="19" name="Picture 18" descr="A parrot sitting on a person's hand&#10;&#10;AI-generated content may be incorrect.">
            <a:extLst>
              <a:ext uri="{FF2B5EF4-FFF2-40B4-BE49-F238E27FC236}">
                <a16:creationId xmlns:a16="http://schemas.microsoft.com/office/drawing/2014/main" id="{6B49DC90-3110-387B-DCD2-E830D671EFD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20569" b="19371"/>
          <a:stretch>
            <a:fillRect/>
          </a:stretch>
        </p:blipFill>
        <p:spPr>
          <a:xfrm>
            <a:off x="2510902" y="4779989"/>
            <a:ext cx="1673513" cy="15116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87AD81E-3785-0D87-CA3E-6EA10E3EF412}"/>
              </a:ext>
            </a:extLst>
          </p:cNvPr>
          <p:cNvSpPr txBox="1"/>
          <p:nvPr/>
        </p:nvSpPr>
        <p:spPr>
          <a:xfrm>
            <a:off x="1317219" y="2233115"/>
            <a:ext cx="990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Peter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B040C0-FFBA-0AA6-A61C-2D3561BCCFDF}"/>
              </a:ext>
            </a:extLst>
          </p:cNvPr>
          <p:cNvSpPr txBox="1"/>
          <p:nvPr/>
        </p:nvSpPr>
        <p:spPr>
          <a:xfrm>
            <a:off x="1467708" y="3689069"/>
            <a:ext cx="689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Kat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9E5BF8-ECEB-6BB9-215E-515AB3AF7D1F}"/>
              </a:ext>
            </a:extLst>
          </p:cNvPr>
          <p:cNvSpPr txBox="1"/>
          <p:nvPr/>
        </p:nvSpPr>
        <p:spPr>
          <a:xfrm>
            <a:off x="1279517" y="5226868"/>
            <a:ext cx="1027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Avery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2819DBE-2AFA-84E7-9D1A-D1B6F26BE9A2}"/>
              </a:ext>
            </a:extLst>
          </p:cNvPr>
          <p:cNvCxnSpPr>
            <a:cxnSpLocks/>
          </p:cNvCxnSpPr>
          <p:nvPr/>
        </p:nvCxnSpPr>
        <p:spPr>
          <a:xfrm flipV="1">
            <a:off x="4184415" y="2409568"/>
            <a:ext cx="3180212" cy="2936873"/>
          </a:xfrm>
          <a:prstGeom prst="straightConnector1">
            <a:avLst/>
          </a:prstGeom>
          <a:ln w="57150"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5" name="Graphic 24" descr="Crying face outline outline">
            <a:extLst>
              <a:ext uri="{FF2B5EF4-FFF2-40B4-BE49-F238E27FC236}">
                <a16:creationId xmlns:a16="http://schemas.microsoft.com/office/drawing/2014/main" id="{AA9241F6-02D2-065B-7FFC-814D89F6B7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17560" y="3336492"/>
            <a:ext cx="253383" cy="253383"/>
          </a:xfrm>
          <a:prstGeom prst="rect">
            <a:avLst/>
          </a:prstGeom>
        </p:spPr>
      </p:pic>
      <p:pic>
        <p:nvPicPr>
          <p:cNvPr id="26" name="Graphic 25" descr="Crying face outline outline">
            <a:extLst>
              <a:ext uri="{FF2B5EF4-FFF2-40B4-BE49-F238E27FC236}">
                <a16:creationId xmlns:a16="http://schemas.microsoft.com/office/drawing/2014/main" id="{8EAEA20A-C0C3-9BE4-E748-4EA929A4A3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163000" y="3345679"/>
            <a:ext cx="253383" cy="253383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3CE292A-45E6-01BA-6606-A4DAD261150D}"/>
              </a:ext>
            </a:extLst>
          </p:cNvPr>
          <p:cNvCxnSpPr>
            <a:cxnSpLocks/>
          </p:cNvCxnSpPr>
          <p:nvPr/>
        </p:nvCxnSpPr>
        <p:spPr>
          <a:xfrm>
            <a:off x="4323806" y="4023360"/>
            <a:ext cx="3040821" cy="1323081"/>
          </a:xfrm>
          <a:prstGeom prst="straightConnector1">
            <a:avLst/>
          </a:prstGeom>
          <a:ln w="57150"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808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37377-A9F1-3B52-F9F9-4A4F3E3BE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A319E-E9F9-EB96-C1E4-9464B7115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2E1CE64-4716-1BAE-7E7B-4E94F8CD0CD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9E86588-EBCE-83CF-8B9B-848CBAF9131A}"/>
              </a:ext>
            </a:extLst>
          </p:cNvPr>
          <p:cNvSpPr txBox="1"/>
          <p:nvPr/>
        </p:nvSpPr>
        <p:spPr>
          <a:xfrm>
            <a:off x="838200" y="1690688"/>
            <a:ext cx="52578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Course Updates</a:t>
            </a:r>
          </a:p>
          <a:p>
            <a:pPr marL="457200" indent="-457200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Group Project</a:t>
            </a:r>
          </a:p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Pet Assignments</a:t>
            </a:r>
          </a:p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Matchings</a:t>
            </a:r>
          </a:p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Gale-Shapely</a:t>
            </a:r>
          </a:p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endParaRPr lang="en-US" sz="4000" dirty="0">
              <a:solidFill>
                <a:srgbClr val="333333"/>
              </a:solidFill>
            </a:endParaRPr>
          </a:p>
          <a:p>
            <a:pPr marL="342900" indent="-3429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4000" b="0" i="0" dirty="0">
              <a:solidFill>
                <a:srgbClr val="333333"/>
              </a:solidFill>
              <a:effectLst/>
            </a:endParaRPr>
          </a:p>
        </p:txBody>
      </p:sp>
      <p:pic>
        <p:nvPicPr>
          <p:cNvPr id="9" name="Picture 8" descr="Pastel checklist and pencil">
            <a:extLst>
              <a:ext uri="{FF2B5EF4-FFF2-40B4-BE49-F238E27FC236}">
                <a16:creationId xmlns:a16="http://schemas.microsoft.com/office/drawing/2014/main" id="{6500B1E5-0381-AED3-5A07-0410BECE3D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C8A5F9"/>
              </a:clrFrom>
              <a:clrTo>
                <a:srgbClr val="C8A5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7250" y="82834"/>
            <a:ext cx="9055443" cy="740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006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12508-C3A5-D563-C767-558D5CEF0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88B80-6445-7A5C-2E4D-5D06599F4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Pet Assignments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03CDEBF-8B72-C08C-58B5-9750E98881B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Man with kid outline">
            <a:extLst>
              <a:ext uri="{FF2B5EF4-FFF2-40B4-BE49-F238E27FC236}">
                <a16:creationId xmlns:a16="http://schemas.microsoft.com/office/drawing/2014/main" id="{58F9DABD-D16A-F464-9500-95BFB866B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64627" y="1714762"/>
            <a:ext cx="1400432" cy="1400432"/>
          </a:xfrm>
          <a:prstGeom prst="rect">
            <a:avLst/>
          </a:prstGeom>
        </p:spPr>
      </p:pic>
      <p:pic>
        <p:nvPicPr>
          <p:cNvPr id="8" name="Graphic 7" descr="Family with two children outline">
            <a:extLst>
              <a:ext uri="{FF2B5EF4-FFF2-40B4-BE49-F238E27FC236}">
                <a16:creationId xmlns:a16="http://schemas.microsoft.com/office/drawing/2014/main" id="{507B1B93-A14C-643B-0565-023A05AD19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64627" y="4786164"/>
            <a:ext cx="1400432" cy="1400432"/>
          </a:xfrm>
          <a:prstGeom prst="rect">
            <a:avLst/>
          </a:prstGeom>
        </p:spPr>
      </p:pic>
      <p:pic>
        <p:nvPicPr>
          <p:cNvPr id="10" name="Graphic 9" descr="Two women outline">
            <a:extLst>
              <a:ext uri="{FF2B5EF4-FFF2-40B4-BE49-F238E27FC236}">
                <a16:creationId xmlns:a16="http://schemas.microsoft.com/office/drawing/2014/main" id="{DF49D0CD-04E7-492F-AA90-C7DB0E6406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64627" y="3250463"/>
            <a:ext cx="1400432" cy="14004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E1EEAE-2AE4-409F-1369-13DC4AB26EE8}"/>
              </a:ext>
            </a:extLst>
          </p:cNvPr>
          <p:cNvSpPr txBox="1"/>
          <p:nvPr/>
        </p:nvSpPr>
        <p:spPr>
          <a:xfrm>
            <a:off x="8761853" y="2218004"/>
            <a:ext cx="1489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Family 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36E9D2-1E63-1CDC-2FD4-433EDC84D6A1}"/>
              </a:ext>
            </a:extLst>
          </p:cNvPr>
          <p:cNvSpPr txBox="1"/>
          <p:nvPr/>
        </p:nvSpPr>
        <p:spPr>
          <a:xfrm>
            <a:off x="8757045" y="3689069"/>
            <a:ext cx="1494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Family 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2AC3EB-B785-2994-B212-E5FDFA8BD682}"/>
              </a:ext>
            </a:extLst>
          </p:cNvPr>
          <p:cNvSpPr txBox="1"/>
          <p:nvPr/>
        </p:nvSpPr>
        <p:spPr>
          <a:xfrm>
            <a:off x="8765059" y="5224770"/>
            <a:ext cx="1526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Family C</a:t>
            </a:r>
          </a:p>
        </p:txBody>
      </p:sp>
      <p:pic>
        <p:nvPicPr>
          <p:cNvPr id="15" name="Picture 14" descr="A cat wearing a red bandana&#10;&#10;AI-generated content may be incorrect.">
            <a:extLst>
              <a:ext uri="{FF2B5EF4-FFF2-40B4-BE49-F238E27FC236}">
                <a16:creationId xmlns:a16="http://schemas.microsoft.com/office/drawing/2014/main" id="{BDF55C05-FFE1-6FE1-0135-B9459F3F81B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1605" b="9379"/>
          <a:stretch>
            <a:fillRect/>
          </a:stretch>
        </p:blipFill>
        <p:spPr>
          <a:xfrm>
            <a:off x="2510902" y="3298525"/>
            <a:ext cx="1673513" cy="1481464"/>
          </a:xfrm>
          <a:prstGeom prst="rect">
            <a:avLst/>
          </a:prstGeom>
        </p:spPr>
      </p:pic>
      <p:pic>
        <p:nvPicPr>
          <p:cNvPr id="17" name="Picture 16" descr="A dog lying on a rug&#10;&#10;AI-generated content may be incorrect.">
            <a:extLst>
              <a:ext uri="{FF2B5EF4-FFF2-40B4-BE49-F238E27FC236}">
                <a16:creationId xmlns:a16="http://schemas.microsoft.com/office/drawing/2014/main" id="{9AAFFF26-000F-1BF0-C927-191B2A64993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9914" b="6292"/>
          <a:stretch>
            <a:fillRect/>
          </a:stretch>
        </p:blipFill>
        <p:spPr>
          <a:xfrm>
            <a:off x="2510903" y="1694012"/>
            <a:ext cx="1673512" cy="1601426"/>
          </a:xfrm>
          <a:prstGeom prst="rect">
            <a:avLst/>
          </a:prstGeom>
        </p:spPr>
      </p:pic>
      <p:pic>
        <p:nvPicPr>
          <p:cNvPr id="19" name="Picture 18" descr="A parrot sitting on a person's hand&#10;&#10;AI-generated content may be incorrect.">
            <a:extLst>
              <a:ext uri="{FF2B5EF4-FFF2-40B4-BE49-F238E27FC236}">
                <a16:creationId xmlns:a16="http://schemas.microsoft.com/office/drawing/2014/main" id="{0AEDA220-CF3D-BF0F-D496-27AAF20C7A2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20569" b="19371"/>
          <a:stretch>
            <a:fillRect/>
          </a:stretch>
        </p:blipFill>
        <p:spPr>
          <a:xfrm>
            <a:off x="2510902" y="4779989"/>
            <a:ext cx="1673513" cy="15116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70B078E-4E17-4791-E9EF-BC41AEE79358}"/>
              </a:ext>
            </a:extLst>
          </p:cNvPr>
          <p:cNvSpPr txBox="1"/>
          <p:nvPr/>
        </p:nvSpPr>
        <p:spPr>
          <a:xfrm>
            <a:off x="1317219" y="2233115"/>
            <a:ext cx="990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Peter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E5CCE3-E0F8-7637-9C2D-DFA21491B5B3}"/>
              </a:ext>
            </a:extLst>
          </p:cNvPr>
          <p:cNvSpPr txBox="1"/>
          <p:nvPr/>
        </p:nvSpPr>
        <p:spPr>
          <a:xfrm>
            <a:off x="1467708" y="3689069"/>
            <a:ext cx="689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Kat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944CB4-704A-D90B-F380-C78E14BA6E45}"/>
              </a:ext>
            </a:extLst>
          </p:cNvPr>
          <p:cNvSpPr txBox="1"/>
          <p:nvPr/>
        </p:nvSpPr>
        <p:spPr>
          <a:xfrm>
            <a:off x="1279517" y="5226868"/>
            <a:ext cx="1027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Avery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F675B52-FBB2-760C-D2E0-9FC6FB867A4F}"/>
              </a:ext>
            </a:extLst>
          </p:cNvPr>
          <p:cNvCxnSpPr>
            <a:cxnSpLocks/>
          </p:cNvCxnSpPr>
          <p:nvPr/>
        </p:nvCxnSpPr>
        <p:spPr>
          <a:xfrm flipV="1">
            <a:off x="4184415" y="2409568"/>
            <a:ext cx="3180212" cy="2936873"/>
          </a:xfrm>
          <a:prstGeom prst="straightConnector1">
            <a:avLst/>
          </a:prstGeom>
          <a:ln w="57150"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3C8621D-2BBB-F34F-FB92-389F6FEFD7FE}"/>
              </a:ext>
            </a:extLst>
          </p:cNvPr>
          <p:cNvCxnSpPr>
            <a:cxnSpLocks/>
          </p:cNvCxnSpPr>
          <p:nvPr/>
        </p:nvCxnSpPr>
        <p:spPr>
          <a:xfrm>
            <a:off x="4323806" y="4023360"/>
            <a:ext cx="3040821" cy="1323081"/>
          </a:xfrm>
          <a:prstGeom prst="straightConnector1">
            <a:avLst/>
          </a:prstGeom>
          <a:ln w="57150"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E136833-A296-A026-5B29-07A489537983}"/>
              </a:ext>
            </a:extLst>
          </p:cNvPr>
          <p:cNvCxnSpPr>
            <a:cxnSpLocks/>
          </p:cNvCxnSpPr>
          <p:nvPr/>
        </p:nvCxnSpPr>
        <p:spPr>
          <a:xfrm>
            <a:off x="4323806" y="3905794"/>
            <a:ext cx="3040821" cy="117566"/>
          </a:xfrm>
          <a:prstGeom prst="straightConnector1">
            <a:avLst/>
          </a:prstGeom>
          <a:ln w="57150">
            <a:prstDash val="dash"/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9866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8CD8E-BC18-09D7-E938-A5A7C3068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9DDF6-9555-3B33-C263-9BEAD52A8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Pet Assignments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050BD8B-0B72-C4A1-0E67-E642CB4E4AD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Man with kid outline">
            <a:extLst>
              <a:ext uri="{FF2B5EF4-FFF2-40B4-BE49-F238E27FC236}">
                <a16:creationId xmlns:a16="http://schemas.microsoft.com/office/drawing/2014/main" id="{64AE8B1C-ED90-87FE-48ED-A5BA1CD54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64627" y="1714762"/>
            <a:ext cx="1400432" cy="1400432"/>
          </a:xfrm>
          <a:prstGeom prst="rect">
            <a:avLst/>
          </a:prstGeom>
        </p:spPr>
      </p:pic>
      <p:pic>
        <p:nvPicPr>
          <p:cNvPr id="8" name="Graphic 7" descr="Family with two children outline">
            <a:extLst>
              <a:ext uri="{FF2B5EF4-FFF2-40B4-BE49-F238E27FC236}">
                <a16:creationId xmlns:a16="http://schemas.microsoft.com/office/drawing/2014/main" id="{E32A3635-8DBB-CA6A-C2EC-0266D5EC50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64627" y="4786164"/>
            <a:ext cx="1400432" cy="1400432"/>
          </a:xfrm>
          <a:prstGeom prst="rect">
            <a:avLst/>
          </a:prstGeom>
        </p:spPr>
      </p:pic>
      <p:pic>
        <p:nvPicPr>
          <p:cNvPr id="10" name="Graphic 9" descr="Two women outline">
            <a:extLst>
              <a:ext uri="{FF2B5EF4-FFF2-40B4-BE49-F238E27FC236}">
                <a16:creationId xmlns:a16="http://schemas.microsoft.com/office/drawing/2014/main" id="{29DBEFF3-807C-C222-B519-F99A5B4403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64627" y="3250463"/>
            <a:ext cx="1400432" cy="14004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41029E-0A13-4EE5-58D8-1A3188D031C4}"/>
              </a:ext>
            </a:extLst>
          </p:cNvPr>
          <p:cNvSpPr txBox="1"/>
          <p:nvPr/>
        </p:nvSpPr>
        <p:spPr>
          <a:xfrm>
            <a:off x="8761853" y="2218004"/>
            <a:ext cx="1489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Family 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29B117-C558-E0D5-9E1D-49C257826480}"/>
              </a:ext>
            </a:extLst>
          </p:cNvPr>
          <p:cNvSpPr txBox="1"/>
          <p:nvPr/>
        </p:nvSpPr>
        <p:spPr>
          <a:xfrm>
            <a:off x="8757045" y="3689069"/>
            <a:ext cx="1494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Family 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06752C-EB51-919B-D246-219958C36707}"/>
              </a:ext>
            </a:extLst>
          </p:cNvPr>
          <p:cNvSpPr txBox="1"/>
          <p:nvPr/>
        </p:nvSpPr>
        <p:spPr>
          <a:xfrm>
            <a:off x="8765059" y="5224770"/>
            <a:ext cx="1526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Family C</a:t>
            </a:r>
          </a:p>
        </p:txBody>
      </p:sp>
      <p:pic>
        <p:nvPicPr>
          <p:cNvPr id="15" name="Picture 14" descr="A cat wearing a red bandana&#10;&#10;AI-generated content may be incorrect.">
            <a:extLst>
              <a:ext uri="{FF2B5EF4-FFF2-40B4-BE49-F238E27FC236}">
                <a16:creationId xmlns:a16="http://schemas.microsoft.com/office/drawing/2014/main" id="{6FD74DD0-CD10-174B-D3D2-175191B6948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1605" b="9379"/>
          <a:stretch>
            <a:fillRect/>
          </a:stretch>
        </p:blipFill>
        <p:spPr>
          <a:xfrm>
            <a:off x="2510902" y="3298525"/>
            <a:ext cx="1673513" cy="1481464"/>
          </a:xfrm>
          <a:prstGeom prst="rect">
            <a:avLst/>
          </a:prstGeom>
        </p:spPr>
      </p:pic>
      <p:pic>
        <p:nvPicPr>
          <p:cNvPr id="17" name="Picture 16" descr="A dog lying on a rug&#10;&#10;AI-generated content may be incorrect.">
            <a:extLst>
              <a:ext uri="{FF2B5EF4-FFF2-40B4-BE49-F238E27FC236}">
                <a16:creationId xmlns:a16="http://schemas.microsoft.com/office/drawing/2014/main" id="{4B937115-E5AD-28A6-A409-517082FEABF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9914" b="6292"/>
          <a:stretch>
            <a:fillRect/>
          </a:stretch>
        </p:blipFill>
        <p:spPr>
          <a:xfrm>
            <a:off x="2510903" y="1694012"/>
            <a:ext cx="1673512" cy="1601426"/>
          </a:xfrm>
          <a:prstGeom prst="rect">
            <a:avLst/>
          </a:prstGeom>
        </p:spPr>
      </p:pic>
      <p:pic>
        <p:nvPicPr>
          <p:cNvPr id="19" name="Picture 18" descr="A parrot sitting on a person's hand&#10;&#10;AI-generated content may be incorrect.">
            <a:extLst>
              <a:ext uri="{FF2B5EF4-FFF2-40B4-BE49-F238E27FC236}">
                <a16:creationId xmlns:a16="http://schemas.microsoft.com/office/drawing/2014/main" id="{1CD2D750-0211-B42A-E615-6A9DFF050CF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20569" b="19371"/>
          <a:stretch>
            <a:fillRect/>
          </a:stretch>
        </p:blipFill>
        <p:spPr>
          <a:xfrm>
            <a:off x="2510902" y="4779989"/>
            <a:ext cx="1673513" cy="15116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6347374-1629-068F-5714-92062D60BB30}"/>
              </a:ext>
            </a:extLst>
          </p:cNvPr>
          <p:cNvSpPr txBox="1"/>
          <p:nvPr/>
        </p:nvSpPr>
        <p:spPr>
          <a:xfrm>
            <a:off x="1317219" y="2233115"/>
            <a:ext cx="990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Peter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492430-834A-A76C-C76F-D2BA38E57DB9}"/>
              </a:ext>
            </a:extLst>
          </p:cNvPr>
          <p:cNvSpPr txBox="1"/>
          <p:nvPr/>
        </p:nvSpPr>
        <p:spPr>
          <a:xfrm>
            <a:off x="1467708" y="3689069"/>
            <a:ext cx="689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Kat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00119C-F912-9F7B-ABD2-88900BF05974}"/>
              </a:ext>
            </a:extLst>
          </p:cNvPr>
          <p:cNvSpPr txBox="1"/>
          <p:nvPr/>
        </p:nvSpPr>
        <p:spPr>
          <a:xfrm>
            <a:off x="1279517" y="5226868"/>
            <a:ext cx="1027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Avery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D34DEA9-BA71-7D35-5D8F-928052D59A98}"/>
              </a:ext>
            </a:extLst>
          </p:cNvPr>
          <p:cNvCxnSpPr>
            <a:cxnSpLocks/>
          </p:cNvCxnSpPr>
          <p:nvPr/>
        </p:nvCxnSpPr>
        <p:spPr>
          <a:xfrm flipV="1">
            <a:off x="4184415" y="2409568"/>
            <a:ext cx="3180212" cy="2936873"/>
          </a:xfrm>
          <a:prstGeom prst="straightConnector1">
            <a:avLst/>
          </a:prstGeom>
          <a:ln w="57150"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9B93831-2B71-603E-CE9E-B14FB5A0F679}"/>
              </a:ext>
            </a:extLst>
          </p:cNvPr>
          <p:cNvCxnSpPr>
            <a:cxnSpLocks/>
          </p:cNvCxnSpPr>
          <p:nvPr/>
        </p:nvCxnSpPr>
        <p:spPr>
          <a:xfrm>
            <a:off x="4323806" y="3905794"/>
            <a:ext cx="3040821" cy="117566"/>
          </a:xfrm>
          <a:prstGeom prst="straightConnector1">
            <a:avLst/>
          </a:prstGeom>
          <a:ln w="57150"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7B760D0-640D-67FD-9C10-E1D03D955AC9}"/>
              </a:ext>
            </a:extLst>
          </p:cNvPr>
          <p:cNvCxnSpPr>
            <a:cxnSpLocks/>
          </p:cNvCxnSpPr>
          <p:nvPr/>
        </p:nvCxnSpPr>
        <p:spPr>
          <a:xfrm>
            <a:off x="4323806" y="5525589"/>
            <a:ext cx="3040821" cy="0"/>
          </a:xfrm>
          <a:prstGeom prst="straightConnector1">
            <a:avLst/>
          </a:prstGeom>
          <a:ln w="57150">
            <a:prstDash val="dash"/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57844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1CB33-A4F0-898A-812F-2AFCB937A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19243-2417-2EF6-6999-5798D9BB4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Pet Assignments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8008CA-7B9A-8730-B420-8F7AF8DA095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Man with kid outline">
            <a:extLst>
              <a:ext uri="{FF2B5EF4-FFF2-40B4-BE49-F238E27FC236}">
                <a16:creationId xmlns:a16="http://schemas.microsoft.com/office/drawing/2014/main" id="{00E18BB3-B005-D776-FC49-2CD780799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64627" y="1714762"/>
            <a:ext cx="1400432" cy="1400432"/>
          </a:xfrm>
          <a:prstGeom prst="rect">
            <a:avLst/>
          </a:prstGeom>
        </p:spPr>
      </p:pic>
      <p:pic>
        <p:nvPicPr>
          <p:cNvPr id="8" name="Graphic 7" descr="Family with two children outline">
            <a:extLst>
              <a:ext uri="{FF2B5EF4-FFF2-40B4-BE49-F238E27FC236}">
                <a16:creationId xmlns:a16="http://schemas.microsoft.com/office/drawing/2014/main" id="{C3E73032-2D91-A34D-B5F0-DF94FDBDA8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64627" y="4786164"/>
            <a:ext cx="1400432" cy="1400432"/>
          </a:xfrm>
          <a:prstGeom prst="rect">
            <a:avLst/>
          </a:prstGeom>
        </p:spPr>
      </p:pic>
      <p:pic>
        <p:nvPicPr>
          <p:cNvPr id="10" name="Graphic 9" descr="Two women outline">
            <a:extLst>
              <a:ext uri="{FF2B5EF4-FFF2-40B4-BE49-F238E27FC236}">
                <a16:creationId xmlns:a16="http://schemas.microsoft.com/office/drawing/2014/main" id="{AF60C684-8CEC-2C99-00EA-868713DC55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64627" y="3250463"/>
            <a:ext cx="1400432" cy="14004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806D24-C8F5-4181-1ADD-86CD354751F0}"/>
              </a:ext>
            </a:extLst>
          </p:cNvPr>
          <p:cNvSpPr txBox="1"/>
          <p:nvPr/>
        </p:nvSpPr>
        <p:spPr>
          <a:xfrm>
            <a:off x="8761853" y="2218004"/>
            <a:ext cx="1489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Family 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E2930F-C961-7102-7CDE-9902FA0464C6}"/>
              </a:ext>
            </a:extLst>
          </p:cNvPr>
          <p:cNvSpPr txBox="1"/>
          <p:nvPr/>
        </p:nvSpPr>
        <p:spPr>
          <a:xfrm>
            <a:off x="8757045" y="3689069"/>
            <a:ext cx="1494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Family 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B301FF-D394-8846-51C2-8A84E7151243}"/>
              </a:ext>
            </a:extLst>
          </p:cNvPr>
          <p:cNvSpPr txBox="1"/>
          <p:nvPr/>
        </p:nvSpPr>
        <p:spPr>
          <a:xfrm>
            <a:off x="8765059" y="5224770"/>
            <a:ext cx="1526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Family C</a:t>
            </a:r>
          </a:p>
        </p:txBody>
      </p:sp>
      <p:pic>
        <p:nvPicPr>
          <p:cNvPr id="15" name="Picture 14" descr="A cat wearing a red bandana&#10;&#10;AI-generated content may be incorrect.">
            <a:extLst>
              <a:ext uri="{FF2B5EF4-FFF2-40B4-BE49-F238E27FC236}">
                <a16:creationId xmlns:a16="http://schemas.microsoft.com/office/drawing/2014/main" id="{3D5B0B74-8F6D-E71B-40B6-62FE18F95E1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1605" b="9379"/>
          <a:stretch>
            <a:fillRect/>
          </a:stretch>
        </p:blipFill>
        <p:spPr>
          <a:xfrm>
            <a:off x="2510902" y="3298525"/>
            <a:ext cx="1673513" cy="1481464"/>
          </a:xfrm>
          <a:prstGeom prst="rect">
            <a:avLst/>
          </a:prstGeom>
        </p:spPr>
      </p:pic>
      <p:pic>
        <p:nvPicPr>
          <p:cNvPr id="17" name="Picture 16" descr="A dog lying on a rug&#10;&#10;AI-generated content may be incorrect.">
            <a:extLst>
              <a:ext uri="{FF2B5EF4-FFF2-40B4-BE49-F238E27FC236}">
                <a16:creationId xmlns:a16="http://schemas.microsoft.com/office/drawing/2014/main" id="{29CB5447-6AC2-0594-27C9-FB7F0697C4B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9914" b="6292"/>
          <a:stretch>
            <a:fillRect/>
          </a:stretch>
        </p:blipFill>
        <p:spPr>
          <a:xfrm>
            <a:off x="2510903" y="1694012"/>
            <a:ext cx="1673512" cy="1601426"/>
          </a:xfrm>
          <a:prstGeom prst="rect">
            <a:avLst/>
          </a:prstGeom>
        </p:spPr>
      </p:pic>
      <p:pic>
        <p:nvPicPr>
          <p:cNvPr id="19" name="Picture 18" descr="A parrot sitting on a person's hand&#10;&#10;AI-generated content may be incorrect.">
            <a:extLst>
              <a:ext uri="{FF2B5EF4-FFF2-40B4-BE49-F238E27FC236}">
                <a16:creationId xmlns:a16="http://schemas.microsoft.com/office/drawing/2014/main" id="{043CB66E-71E8-BE93-809D-10945429852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20569" b="19371"/>
          <a:stretch>
            <a:fillRect/>
          </a:stretch>
        </p:blipFill>
        <p:spPr>
          <a:xfrm>
            <a:off x="2510902" y="4779989"/>
            <a:ext cx="1673513" cy="15116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1DC9FD8-136B-F1CE-B38D-135BF685A92F}"/>
              </a:ext>
            </a:extLst>
          </p:cNvPr>
          <p:cNvSpPr txBox="1"/>
          <p:nvPr/>
        </p:nvSpPr>
        <p:spPr>
          <a:xfrm>
            <a:off x="1317219" y="2233115"/>
            <a:ext cx="990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Peter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1D0C83-1DD6-5B03-6A3B-F1E57FBEEF33}"/>
              </a:ext>
            </a:extLst>
          </p:cNvPr>
          <p:cNvSpPr txBox="1"/>
          <p:nvPr/>
        </p:nvSpPr>
        <p:spPr>
          <a:xfrm>
            <a:off x="1467708" y="3689069"/>
            <a:ext cx="689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Kat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68D3C9-7378-4172-0E59-63261048DDAB}"/>
              </a:ext>
            </a:extLst>
          </p:cNvPr>
          <p:cNvSpPr txBox="1"/>
          <p:nvPr/>
        </p:nvSpPr>
        <p:spPr>
          <a:xfrm>
            <a:off x="1279517" y="5226868"/>
            <a:ext cx="1027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Avery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E7C0C8B-DEAD-A86A-EAE6-564A3CF6FD5D}"/>
              </a:ext>
            </a:extLst>
          </p:cNvPr>
          <p:cNvCxnSpPr>
            <a:cxnSpLocks/>
          </p:cNvCxnSpPr>
          <p:nvPr/>
        </p:nvCxnSpPr>
        <p:spPr>
          <a:xfrm flipV="1">
            <a:off x="4184415" y="2409568"/>
            <a:ext cx="3180212" cy="2936873"/>
          </a:xfrm>
          <a:prstGeom prst="straightConnector1">
            <a:avLst/>
          </a:prstGeom>
          <a:ln w="57150"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5AB6AEC-11FB-1068-101A-FB208994F2E3}"/>
              </a:ext>
            </a:extLst>
          </p:cNvPr>
          <p:cNvCxnSpPr>
            <a:cxnSpLocks/>
          </p:cNvCxnSpPr>
          <p:nvPr/>
        </p:nvCxnSpPr>
        <p:spPr>
          <a:xfrm>
            <a:off x="4323806" y="3905794"/>
            <a:ext cx="3040821" cy="117566"/>
          </a:xfrm>
          <a:prstGeom prst="straightConnector1">
            <a:avLst/>
          </a:prstGeom>
          <a:ln w="57150"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B960208-0FBE-5DD6-CC80-F42D2D8791AA}"/>
              </a:ext>
            </a:extLst>
          </p:cNvPr>
          <p:cNvCxnSpPr>
            <a:cxnSpLocks/>
          </p:cNvCxnSpPr>
          <p:nvPr/>
        </p:nvCxnSpPr>
        <p:spPr>
          <a:xfrm>
            <a:off x="4323806" y="2508069"/>
            <a:ext cx="3040821" cy="3017520"/>
          </a:xfrm>
          <a:prstGeom prst="straightConnector1">
            <a:avLst/>
          </a:prstGeom>
          <a:ln w="57150">
            <a:prstDash val="dash"/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704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C667F-835D-CD1A-8255-C2066C390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956CA-F657-293D-F231-6F6FCC120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Pet Assignments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C2828C4-9055-93D3-216B-B879F65DFC5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Man with kid outline">
            <a:extLst>
              <a:ext uri="{FF2B5EF4-FFF2-40B4-BE49-F238E27FC236}">
                <a16:creationId xmlns:a16="http://schemas.microsoft.com/office/drawing/2014/main" id="{17140BE5-ED72-BBAC-B224-5B325A6E0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64627" y="1714762"/>
            <a:ext cx="1400432" cy="1400432"/>
          </a:xfrm>
          <a:prstGeom prst="rect">
            <a:avLst/>
          </a:prstGeom>
        </p:spPr>
      </p:pic>
      <p:pic>
        <p:nvPicPr>
          <p:cNvPr id="8" name="Graphic 7" descr="Family with two children outline">
            <a:extLst>
              <a:ext uri="{FF2B5EF4-FFF2-40B4-BE49-F238E27FC236}">
                <a16:creationId xmlns:a16="http://schemas.microsoft.com/office/drawing/2014/main" id="{1FFD8E01-FD0B-2184-8DAB-A576F562DB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64627" y="4786164"/>
            <a:ext cx="1400432" cy="1400432"/>
          </a:xfrm>
          <a:prstGeom prst="rect">
            <a:avLst/>
          </a:prstGeom>
        </p:spPr>
      </p:pic>
      <p:pic>
        <p:nvPicPr>
          <p:cNvPr id="10" name="Graphic 9" descr="Two women outline">
            <a:extLst>
              <a:ext uri="{FF2B5EF4-FFF2-40B4-BE49-F238E27FC236}">
                <a16:creationId xmlns:a16="http://schemas.microsoft.com/office/drawing/2014/main" id="{704C269D-518E-231E-1EB2-09C1C95ADE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64627" y="3250463"/>
            <a:ext cx="1400432" cy="14004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66F3AA-C21B-5FEA-5B47-C77B46F15A0D}"/>
              </a:ext>
            </a:extLst>
          </p:cNvPr>
          <p:cNvSpPr txBox="1"/>
          <p:nvPr/>
        </p:nvSpPr>
        <p:spPr>
          <a:xfrm>
            <a:off x="8761853" y="2218004"/>
            <a:ext cx="1489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Family 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A43D09-3667-DC55-F971-7549BC258380}"/>
              </a:ext>
            </a:extLst>
          </p:cNvPr>
          <p:cNvSpPr txBox="1"/>
          <p:nvPr/>
        </p:nvSpPr>
        <p:spPr>
          <a:xfrm>
            <a:off x="8757045" y="3689069"/>
            <a:ext cx="1494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Family 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B5E0E9-5460-1D30-B67A-260A2B14D216}"/>
              </a:ext>
            </a:extLst>
          </p:cNvPr>
          <p:cNvSpPr txBox="1"/>
          <p:nvPr/>
        </p:nvSpPr>
        <p:spPr>
          <a:xfrm>
            <a:off x="8765059" y="5224770"/>
            <a:ext cx="1526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Family C</a:t>
            </a:r>
          </a:p>
        </p:txBody>
      </p:sp>
      <p:pic>
        <p:nvPicPr>
          <p:cNvPr id="15" name="Picture 14" descr="A cat wearing a red bandana&#10;&#10;AI-generated content may be incorrect.">
            <a:extLst>
              <a:ext uri="{FF2B5EF4-FFF2-40B4-BE49-F238E27FC236}">
                <a16:creationId xmlns:a16="http://schemas.microsoft.com/office/drawing/2014/main" id="{40759940-9C9D-72F7-E25A-FB074CA7307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1605" b="9379"/>
          <a:stretch>
            <a:fillRect/>
          </a:stretch>
        </p:blipFill>
        <p:spPr>
          <a:xfrm>
            <a:off x="2510902" y="3298525"/>
            <a:ext cx="1673513" cy="1481464"/>
          </a:xfrm>
          <a:prstGeom prst="rect">
            <a:avLst/>
          </a:prstGeom>
        </p:spPr>
      </p:pic>
      <p:pic>
        <p:nvPicPr>
          <p:cNvPr id="17" name="Picture 16" descr="A dog lying on a rug&#10;&#10;AI-generated content may be incorrect.">
            <a:extLst>
              <a:ext uri="{FF2B5EF4-FFF2-40B4-BE49-F238E27FC236}">
                <a16:creationId xmlns:a16="http://schemas.microsoft.com/office/drawing/2014/main" id="{68723A6E-E2E9-96DD-6F73-86771A54009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9914" b="6292"/>
          <a:stretch>
            <a:fillRect/>
          </a:stretch>
        </p:blipFill>
        <p:spPr>
          <a:xfrm>
            <a:off x="2510903" y="1694012"/>
            <a:ext cx="1673512" cy="1601426"/>
          </a:xfrm>
          <a:prstGeom prst="rect">
            <a:avLst/>
          </a:prstGeom>
        </p:spPr>
      </p:pic>
      <p:pic>
        <p:nvPicPr>
          <p:cNvPr id="19" name="Picture 18" descr="A parrot sitting on a person's hand&#10;&#10;AI-generated content may be incorrect.">
            <a:extLst>
              <a:ext uri="{FF2B5EF4-FFF2-40B4-BE49-F238E27FC236}">
                <a16:creationId xmlns:a16="http://schemas.microsoft.com/office/drawing/2014/main" id="{96254315-4EDB-773A-CD5E-D1F6D70F864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20569" b="19371"/>
          <a:stretch>
            <a:fillRect/>
          </a:stretch>
        </p:blipFill>
        <p:spPr>
          <a:xfrm>
            <a:off x="2510902" y="4779989"/>
            <a:ext cx="1673513" cy="15116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8AC1F57-9D97-3FB0-B163-F8BBDC1BC74A}"/>
              </a:ext>
            </a:extLst>
          </p:cNvPr>
          <p:cNvSpPr txBox="1"/>
          <p:nvPr/>
        </p:nvSpPr>
        <p:spPr>
          <a:xfrm>
            <a:off x="1317219" y="2233115"/>
            <a:ext cx="990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Peter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38DAA8-9CF2-63E8-4411-D79BA7B37DE6}"/>
              </a:ext>
            </a:extLst>
          </p:cNvPr>
          <p:cNvSpPr txBox="1"/>
          <p:nvPr/>
        </p:nvSpPr>
        <p:spPr>
          <a:xfrm>
            <a:off x="1467708" y="3689069"/>
            <a:ext cx="689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Kat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65D106-A5E5-0E32-8A70-D1B9EC70F2DE}"/>
              </a:ext>
            </a:extLst>
          </p:cNvPr>
          <p:cNvSpPr txBox="1"/>
          <p:nvPr/>
        </p:nvSpPr>
        <p:spPr>
          <a:xfrm>
            <a:off x="1279517" y="5226868"/>
            <a:ext cx="1027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Avery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C7209D4-2538-1E7E-0465-A48128BE4FE8}"/>
              </a:ext>
            </a:extLst>
          </p:cNvPr>
          <p:cNvCxnSpPr>
            <a:cxnSpLocks/>
          </p:cNvCxnSpPr>
          <p:nvPr/>
        </p:nvCxnSpPr>
        <p:spPr>
          <a:xfrm flipV="1">
            <a:off x="4184415" y="2409568"/>
            <a:ext cx="3180212" cy="2936873"/>
          </a:xfrm>
          <a:prstGeom prst="straightConnector1">
            <a:avLst/>
          </a:prstGeom>
          <a:ln w="57150"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6106178-9581-89FB-B166-5539A3FC393B}"/>
              </a:ext>
            </a:extLst>
          </p:cNvPr>
          <p:cNvCxnSpPr>
            <a:cxnSpLocks/>
          </p:cNvCxnSpPr>
          <p:nvPr/>
        </p:nvCxnSpPr>
        <p:spPr>
          <a:xfrm>
            <a:off x="4323806" y="3905794"/>
            <a:ext cx="3040821" cy="117566"/>
          </a:xfrm>
          <a:prstGeom prst="straightConnector1">
            <a:avLst/>
          </a:prstGeom>
          <a:ln w="57150"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11E4CC6-1F82-6A12-D7D3-36E6E6776B6A}"/>
              </a:ext>
            </a:extLst>
          </p:cNvPr>
          <p:cNvCxnSpPr>
            <a:cxnSpLocks/>
          </p:cNvCxnSpPr>
          <p:nvPr/>
        </p:nvCxnSpPr>
        <p:spPr>
          <a:xfrm>
            <a:off x="4323806" y="2508069"/>
            <a:ext cx="3040821" cy="3017520"/>
          </a:xfrm>
          <a:prstGeom prst="straightConnector1">
            <a:avLst/>
          </a:prstGeom>
          <a:ln w="57150"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8076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A4089-9F94-E148-5E3C-E3CDD762D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DDE3E-54EE-C858-5D1B-E82D1C86F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Pet Assignments (Stable State?)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AB3CE46-7970-F863-F8BF-4E13191AF04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Man with kid outline">
            <a:extLst>
              <a:ext uri="{FF2B5EF4-FFF2-40B4-BE49-F238E27FC236}">
                <a16:creationId xmlns:a16="http://schemas.microsoft.com/office/drawing/2014/main" id="{D6190E46-9A43-F1B8-573F-394F28029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64627" y="1714762"/>
            <a:ext cx="1400432" cy="1400432"/>
          </a:xfrm>
          <a:prstGeom prst="rect">
            <a:avLst/>
          </a:prstGeom>
        </p:spPr>
      </p:pic>
      <p:pic>
        <p:nvPicPr>
          <p:cNvPr id="8" name="Graphic 7" descr="Family with two children outline">
            <a:extLst>
              <a:ext uri="{FF2B5EF4-FFF2-40B4-BE49-F238E27FC236}">
                <a16:creationId xmlns:a16="http://schemas.microsoft.com/office/drawing/2014/main" id="{706EFB17-0FAB-993C-0CEE-B7F288F09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64627" y="4786164"/>
            <a:ext cx="1400432" cy="1400432"/>
          </a:xfrm>
          <a:prstGeom prst="rect">
            <a:avLst/>
          </a:prstGeom>
        </p:spPr>
      </p:pic>
      <p:pic>
        <p:nvPicPr>
          <p:cNvPr id="10" name="Graphic 9" descr="Two women outline">
            <a:extLst>
              <a:ext uri="{FF2B5EF4-FFF2-40B4-BE49-F238E27FC236}">
                <a16:creationId xmlns:a16="http://schemas.microsoft.com/office/drawing/2014/main" id="{5B427F96-56E4-04B0-D606-97F30BDC7A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64627" y="3250463"/>
            <a:ext cx="1400432" cy="14004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570CC6-3C01-5AA4-A8E7-CC35A345545C}"/>
              </a:ext>
            </a:extLst>
          </p:cNvPr>
          <p:cNvSpPr txBox="1"/>
          <p:nvPr/>
        </p:nvSpPr>
        <p:spPr>
          <a:xfrm>
            <a:off x="8761853" y="2218004"/>
            <a:ext cx="1489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Family 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EC9F33-6D77-731A-87DF-972BB7863251}"/>
              </a:ext>
            </a:extLst>
          </p:cNvPr>
          <p:cNvSpPr txBox="1"/>
          <p:nvPr/>
        </p:nvSpPr>
        <p:spPr>
          <a:xfrm>
            <a:off x="8757045" y="3689069"/>
            <a:ext cx="1494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Family 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5FA6AD-13D7-E7E5-E1EA-FC93F92E74B2}"/>
              </a:ext>
            </a:extLst>
          </p:cNvPr>
          <p:cNvSpPr txBox="1"/>
          <p:nvPr/>
        </p:nvSpPr>
        <p:spPr>
          <a:xfrm>
            <a:off x="8765059" y="5224770"/>
            <a:ext cx="1526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Family C</a:t>
            </a:r>
          </a:p>
        </p:txBody>
      </p:sp>
      <p:pic>
        <p:nvPicPr>
          <p:cNvPr id="15" name="Picture 14" descr="A cat wearing a red bandana&#10;&#10;AI-generated content may be incorrect.">
            <a:extLst>
              <a:ext uri="{FF2B5EF4-FFF2-40B4-BE49-F238E27FC236}">
                <a16:creationId xmlns:a16="http://schemas.microsoft.com/office/drawing/2014/main" id="{C58364E4-5871-0A21-1F02-9DE70CCDBFA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1605" b="9379"/>
          <a:stretch>
            <a:fillRect/>
          </a:stretch>
        </p:blipFill>
        <p:spPr>
          <a:xfrm>
            <a:off x="2510902" y="3298525"/>
            <a:ext cx="1673513" cy="1481464"/>
          </a:xfrm>
          <a:prstGeom prst="rect">
            <a:avLst/>
          </a:prstGeom>
        </p:spPr>
      </p:pic>
      <p:pic>
        <p:nvPicPr>
          <p:cNvPr id="17" name="Picture 16" descr="A dog lying on a rug&#10;&#10;AI-generated content may be incorrect.">
            <a:extLst>
              <a:ext uri="{FF2B5EF4-FFF2-40B4-BE49-F238E27FC236}">
                <a16:creationId xmlns:a16="http://schemas.microsoft.com/office/drawing/2014/main" id="{86646FE3-4DFB-951F-24EE-5ACCC2162CB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9914" b="6292"/>
          <a:stretch>
            <a:fillRect/>
          </a:stretch>
        </p:blipFill>
        <p:spPr>
          <a:xfrm>
            <a:off x="2510903" y="1694012"/>
            <a:ext cx="1673512" cy="1601426"/>
          </a:xfrm>
          <a:prstGeom prst="rect">
            <a:avLst/>
          </a:prstGeom>
        </p:spPr>
      </p:pic>
      <p:pic>
        <p:nvPicPr>
          <p:cNvPr id="19" name="Picture 18" descr="A parrot sitting on a person's hand&#10;&#10;AI-generated content may be incorrect.">
            <a:extLst>
              <a:ext uri="{FF2B5EF4-FFF2-40B4-BE49-F238E27FC236}">
                <a16:creationId xmlns:a16="http://schemas.microsoft.com/office/drawing/2014/main" id="{C31EE618-B843-394E-9458-26E2AF0AB9D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20569" b="19371"/>
          <a:stretch>
            <a:fillRect/>
          </a:stretch>
        </p:blipFill>
        <p:spPr>
          <a:xfrm>
            <a:off x="2510902" y="4779989"/>
            <a:ext cx="1673513" cy="15116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47B2253-ADBC-A858-2BFD-AF82813908D7}"/>
              </a:ext>
            </a:extLst>
          </p:cNvPr>
          <p:cNvSpPr txBox="1"/>
          <p:nvPr/>
        </p:nvSpPr>
        <p:spPr>
          <a:xfrm>
            <a:off x="1317219" y="2233115"/>
            <a:ext cx="990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Peter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B46449-D9FD-FD96-678A-57E9EA980673}"/>
              </a:ext>
            </a:extLst>
          </p:cNvPr>
          <p:cNvSpPr txBox="1"/>
          <p:nvPr/>
        </p:nvSpPr>
        <p:spPr>
          <a:xfrm>
            <a:off x="1467708" y="3689069"/>
            <a:ext cx="689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Kat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53B30A-CEAD-F18E-1D2C-DDEA40C45989}"/>
              </a:ext>
            </a:extLst>
          </p:cNvPr>
          <p:cNvSpPr txBox="1"/>
          <p:nvPr/>
        </p:nvSpPr>
        <p:spPr>
          <a:xfrm>
            <a:off x="1279517" y="5226868"/>
            <a:ext cx="1027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Avery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DAF1BCA-CE77-AEA1-56E6-191448C284F8}"/>
              </a:ext>
            </a:extLst>
          </p:cNvPr>
          <p:cNvCxnSpPr>
            <a:cxnSpLocks/>
          </p:cNvCxnSpPr>
          <p:nvPr/>
        </p:nvCxnSpPr>
        <p:spPr>
          <a:xfrm flipV="1">
            <a:off x="4184415" y="2409568"/>
            <a:ext cx="3180212" cy="2936873"/>
          </a:xfrm>
          <a:prstGeom prst="straightConnector1">
            <a:avLst/>
          </a:prstGeom>
          <a:ln w="57150"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24AD915-6F15-3B27-8BF8-C4717111BE58}"/>
              </a:ext>
            </a:extLst>
          </p:cNvPr>
          <p:cNvCxnSpPr>
            <a:cxnSpLocks/>
          </p:cNvCxnSpPr>
          <p:nvPr/>
        </p:nvCxnSpPr>
        <p:spPr>
          <a:xfrm>
            <a:off x="4323806" y="3905794"/>
            <a:ext cx="3040821" cy="117566"/>
          </a:xfrm>
          <a:prstGeom prst="straightConnector1">
            <a:avLst/>
          </a:prstGeom>
          <a:ln w="57150"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C266BCD-48D0-1EB8-5E26-775F48B0AC22}"/>
              </a:ext>
            </a:extLst>
          </p:cNvPr>
          <p:cNvCxnSpPr>
            <a:cxnSpLocks/>
          </p:cNvCxnSpPr>
          <p:nvPr/>
        </p:nvCxnSpPr>
        <p:spPr>
          <a:xfrm>
            <a:off x="4323806" y="2508069"/>
            <a:ext cx="3040821" cy="3017520"/>
          </a:xfrm>
          <a:prstGeom prst="straightConnector1">
            <a:avLst/>
          </a:prstGeom>
          <a:ln w="57150"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3044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B916B-264E-4075-9CF1-3FE80B3D3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6B778-3D64-AF23-3C42-CE7968798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Pet Assignments Problem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B557E7-1F3D-B0BD-7D25-A445A750C3E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A1A87EC-B90A-78C5-90B5-B6A0C69B71E3}"/>
              </a:ext>
            </a:extLst>
          </p:cNvPr>
          <p:cNvSpPr txBox="1"/>
          <p:nvPr/>
        </p:nvSpPr>
        <p:spPr>
          <a:xfrm>
            <a:off x="1473950" y="3191540"/>
            <a:ext cx="855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Pets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84F79E-8F20-8DA3-51EE-566F19802047}"/>
              </a:ext>
            </a:extLst>
          </p:cNvPr>
          <p:cNvSpPr txBox="1"/>
          <p:nvPr/>
        </p:nvSpPr>
        <p:spPr>
          <a:xfrm>
            <a:off x="838200" y="4647494"/>
            <a:ext cx="1491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Families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C02038-C3C8-FC03-0313-33F4B62CB292}"/>
              </a:ext>
            </a:extLst>
          </p:cNvPr>
          <p:cNvSpPr/>
          <p:nvPr/>
        </p:nvSpPr>
        <p:spPr>
          <a:xfrm rot="5400000">
            <a:off x="3300133" y="3161529"/>
            <a:ext cx="4598762" cy="2063931"/>
          </a:xfrm>
          <a:prstGeom prst="rect">
            <a:avLst/>
          </a:prstGeom>
          <a:solidFill>
            <a:srgbClr val="005B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Algorithm</a:t>
            </a:r>
          </a:p>
        </p:txBody>
      </p:sp>
      <p:pic>
        <p:nvPicPr>
          <p:cNvPr id="16" name="Graphic 15" descr="Turtle outline">
            <a:extLst>
              <a:ext uri="{FF2B5EF4-FFF2-40B4-BE49-F238E27FC236}">
                <a16:creationId xmlns:a16="http://schemas.microsoft.com/office/drawing/2014/main" id="{C7B8401C-F8ED-296D-D68D-D79EEED09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08017" y="2971800"/>
            <a:ext cx="914400" cy="914400"/>
          </a:xfrm>
          <a:prstGeom prst="rect">
            <a:avLst/>
          </a:prstGeom>
        </p:spPr>
      </p:pic>
      <p:pic>
        <p:nvPicPr>
          <p:cNvPr id="23" name="Graphic 22" descr="Family with boy outline">
            <a:extLst>
              <a:ext uri="{FF2B5EF4-FFF2-40B4-BE49-F238E27FC236}">
                <a16:creationId xmlns:a16="http://schemas.microsoft.com/office/drawing/2014/main" id="{980DCD8C-5EB6-8907-11EA-685A1084E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29762" y="4451904"/>
            <a:ext cx="914400" cy="914400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3BFAEDC-405B-9F17-2319-B301587B2AAA}"/>
              </a:ext>
            </a:extLst>
          </p:cNvPr>
          <p:cNvCxnSpPr/>
          <p:nvPr/>
        </p:nvCxnSpPr>
        <p:spPr>
          <a:xfrm>
            <a:off x="3422469" y="3618411"/>
            <a:ext cx="1045028" cy="575083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DBDE3FB-3C3B-1393-5A13-54193E5D7C34}"/>
              </a:ext>
            </a:extLst>
          </p:cNvPr>
          <p:cNvCxnSpPr>
            <a:cxnSpLocks/>
          </p:cNvCxnSpPr>
          <p:nvPr/>
        </p:nvCxnSpPr>
        <p:spPr>
          <a:xfrm flipV="1">
            <a:off x="3244162" y="4272776"/>
            <a:ext cx="1223335" cy="636328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935A241-8B91-3DDA-6710-1BD313AE736E}"/>
              </a:ext>
            </a:extLst>
          </p:cNvPr>
          <p:cNvCxnSpPr>
            <a:cxnSpLocks/>
          </p:cNvCxnSpPr>
          <p:nvPr/>
        </p:nvCxnSpPr>
        <p:spPr>
          <a:xfrm>
            <a:off x="6733939" y="4252209"/>
            <a:ext cx="349413" cy="20567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D320A5E-8B00-F583-7DC0-17C05D65415D}"/>
              </a:ext>
            </a:extLst>
          </p:cNvPr>
          <p:cNvSpPr txBox="1"/>
          <p:nvPr/>
        </p:nvSpPr>
        <p:spPr>
          <a:xfrm>
            <a:off x="8095922" y="3095191"/>
            <a:ext cx="3479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“Stable Assignment”</a:t>
            </a:r>
          </a:p>
        </p:txBody>
      </p:sp>
      <p:pic>
        <p:nvPicPr>
          <p:cNvPr id="34" name="Picture 33" descr="A collage of different animals&#10;&#10;AI-generated content may be incorrect.">
            <a:extLst>
              <a:ext uri="{FF2B5EF4-FFF2-40B4-BE49-F238E27FC236}">
                <a16:creationId xmlns:a16="http://schemas.microsoft.com/office/drawing/2014/main" id="{6CDA0993-017A-055F-78D3-26F70CCB74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3352" y="3773818"/>
            <a:ext cx="4636747" cy="227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2370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57F67-134B-8551-71D4-DC2722FFF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497FB-4450-2EA7-C17A-BAD3D8C83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“Stable Marriage Problem”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63EC9D2-8F7D-CC10-2A97-E20D095122B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559D7A2-9E51-40C2-753B-E93DBD8BA3BC}"/>
              </a:ext>
            </a:extLst>
          </p:cNvPr>
          <p:cNvSpPr txBox="1"/>
          <p:nvPr/>
        </p:nvSpPr>
        <p:spPr>
          <a:xfrm>
            <a:off x="513080" y="3172220"/>
            <a:ext cx="1792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Humans 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EC2AC8-EEB2-B85D-1AA7-B622B3E1C214}"/>
              </a:ext>
            </a:extLst>
          </p:cNvPr>
          <p:cNvSpPr txBox="1"/>
          <p:nvPr/>
        </p:nvSpPr>
        <p:spPr>
          <a:xfrm>
            <a:off x="471901" y="4647494"/>
            <a:ext cx="1797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Humans B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03A0B0-048E-710C-5D81-99E3297FC742}"/>
              </a:ext>
            </a:extLst>
          </p:cNvPr>
          <p:cNvSpPr/>
          <p:nvPr/>
        </p:nvSpPr>
        <p:spPr>
          <a:xfrm rot="5400000">
            <a:off x="3300133" y="3161529"/>
            <a:ext cx="4598762" cy="2063931"/>
          </a:xfrm>
          <a:prstGeom prst="rect">
            <a:avLst/>
          </a:prstGeom>
          <a:solidFill>
            <a:srgbClr val="005B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Algorithm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59E2D00-447B-3389-90EB-F902EF7AFAF6}"/>
              </a:ext>
            </a:extLst>
          </p:cNvPr>
          <p:cNvCxnSpPr>
            <a:cxnSpLocks/>
          </p:cNvCxnSpPr>
          <p:nvPr/>
        </p:nvCxnSpPr>
        <p:spPr>
          <a:xfrm>
            <a:off x="3037779" y="3429000"/>
            <a:ext cx="1429718" cy="764494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A33C877-014E-CEBF-DFA4-A6B3952FB255}"/>
              </a:ext>
            </a:extLst>
          </p:cNvPr>
          <p:cNvCxnSpPr>
            <a:cxnSpLocks/>
          </p:cNvCxnSpPr>
          <p:nvPr/>
        </p:nvCxnSpPr>
        <p:spPr>
          <a:xfrm flipV="1">
            <a:off x="3046488" y="4272776"/>
            <a:ext cx="1421009" cy="636328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B1D35B9-C324-A57C-B177-AFFB2E2C7676}"/>
              </a:ext>
            </a:extLst>
          </p:cNvPr>
          <p:cNvCxnSpPr>
            <a:cxnSpLocks/>
          </p:cNvCxnSpPr>
          <p:nvPr/>
        </p:nvCxnSpPr>
        <p:spPr>
          <a:xfrm>
            <a:off x="6733939" y="4252209"/>
            <a:ext cx="1038461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210EDB9-566A-9920-FFBC-8609DD6325D2}"/>
              </a:ext>
            </a:extLst>
          </p:cNvPr>
          <p:cNvSpPr txBox="1"/>
          <p:nvPr/>
        </p:nvSpPr>
        <p:spPr>
          <a:xfrm>
            <a:off x="7748971" y="3087311"/>
            <a:ext cx="2695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“Stable Pairing”</a:t>
            </a:r>
          </a:p>
        </p:txBody>
      </p:sp>
      <p:pic>
        <p:nvPicPr>
          <p:cNvPr id="6" name="Graphic 5" descr="Person eating outline">
            <a:extLst>
              <a:ext uri="{FF2B5EF4-FFF2-40B4-BE49-F238E27FC236}">
                <a16:creationId xmlns:a16="http://schemas.microsoft.com/office/drawing/2014/main" id="{B0EBF0B0-22FA-7E6B-5A39-03B558357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32088" y="4453332"/>
            <a:ext cx="914400" cy="914400"/>
          </a:xfrm>
          <a:prstGeom prst="rect">
            <a:avLst/>
          </a:prstGeom>
        </p:spPr>
      </p:pic>
      <p:pic>
        <p:nvPicPr>
          <p:cNvPr id="8" name="Graphic 7" descr="Baseball outline">
            <a:extLst>
              <a:ext uri="{FF2B5EF4-FFF2-40B4-BE49-F238E27FC236}">
                <a16:creationId xmlns:a16="http://schemas.microsoft.com/office/drawing/2014/main" id="{16C28F43-78DB-C75D-8C8B-B9BCB47DC8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23379" y="2971800"/>
            <a:ext cx="914400" cy="914400"/>
          </a:xfrm>
          <a:prstGeom prst="rect">
            <a:avLst/>
          </a:prstGeom>
        </p:spPr>
      </p:pic>
      <p:pic>
        <p:nvPicPr>
          <p:cNvPr id="13" name="Graphic 12" descr="Dance outline">
            <a:extLst>
              <a:ext uri="{FF2B5EF4-FFF2-40B4-BE49-F238E27FC236}">
                <a16:creationId xmlns:a16="http://schemas.microsoft.com/office/drawing/2014/main" id="{7C1E0429-AF2C-667B-E0A0-2AC3F19D5F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61249" y="3603171"/>
            <a:ext cx="2654602" cy="265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39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CBEDA-661D-74AA-9208-B1512F21F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A82EF-2363-4DFE-5211-A4646628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Hospital Resident Assignments Problem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F60CAA-A7AD-5560-C599-5E83D84D59A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C5B7E9D-2238-0A8E-75F0-5016B8DABBDC}"/>
              </a:ext>
            </a:extLst>
          </p:cNvPr>
          <p:cNvSpPr txBox="1"/>
          <p:nvPr/>
        </p:nvSpPr>
        <p:spPr>
          <a:xfrm>
            <a:off x="719706" y="3218105"/>
            <a:ext cx="1728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Residents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B926F7-7D7C-1FCF-598B-A93511AB7E1A}"/>
              </a:ext>
            </a:extLst>
          </p:cNvPr>
          <p:cNvSpPr txBox="1"/>
          <p:nvPr/>
        </p:nvSpPr>
        <p:spPr>
          <a:xfrm>
            <a:off x="719706" y="4647494"/>
            <a:ext cx="1496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Hospital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BA7859-0C69-35AC-DD46-E7858EF57990}"/>
              </a:ext>
            </a:extLst>
          </p:cNvPr>
          <p:cNvSpPr/>
          <p:nvPr/>
        </p:nvSpPr>
        <p:spPr>
          <a:xfrm rot="5400000">
            <a:off x="3301337" y="3240811"/>
            <a:ext cx="4598762" cy="2063931"/>
          </a:xfrm>
          <a:prstGeom prst="rect">
            <a:avLst/>
          </a:prstGeom>
          <a:solidFill>
            <a:srgbClr val="005B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Algorithm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FEAB174-5404-3D55-89DA-23C604EAF03A}"/>
              </a:ext>
            </a:extLst>
          </p:cNvPr>
          <p:cNvCxnSpPr/>
          <p:nvPr/>
        </p:nvCxnSpPr>
        <p:spPr>
          <a:xfrm>
            <a:off x="3422469" y="3618411"/>
            <a:ext cx="1045028" cy="575083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CD15B98-3A5E-9609-B513-6339E14826F7}"/>
              </a:ext>
            </a:extLst>
          </p:cNvPr>
          <p:cNvCxnSpPr>
            <a:cxnSpLocks/>
          </p:cNvCxnSpPr>
          <p:nvPr/>
        </p:nvCxnSpPr>
        <p:spPr>
          <a:xfrm flipV="1">
            <a:off x="3244162" y="4272776"/>
            <a:ext cx="1223335" cy="636328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87ED9AD-69FB-E763-D714-8F1070A682D8}"/>
              </a:ext>
            </a:extLst>
          </p:cNvPr>
          <p:cNvCxnSpPr>
            <a:cxnSpLocks/>
          </p:cNvCxnSpPr>
          <p:nvPr/>
        </p:nvCxnSpPr>
        <p:spPr>
          <a:xfrm>
            <a:off x="6733939" y="4252209"/>
            <a:ext cx="455657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1031058-358C-D269-653F-5911D2270603}"/>
              </a:ext>
            </a:extLst>
          </p:cNvPr>
          <p:cNvSpPr txBox="1"/>
          <p:nvPr/>
        </p:nvSpPr>
        <p:spPr>
          <a:xfrm>
            <a:off x="7617422" y="2990740"/>
            <a:ext cx="31345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“Stable Hospitals”</a:t>
            </a:r>
          </a:p>
        </p:txBody>
      </p:sp>
      <p:pic>
        <p:nvPicPr>
          <p:cNvPr id="6" name="Graphic 5" descr="Doctor female outline">
            <a:extLst>
              <a:ext uri="{FF2B5EF4-FFF2-40B4-BE49-F238E27FC236}">
                <a16:creationId xmlns:a16="http://schemas.microsoft.com/office/drawing/2014/main" id="{2C173356-A6D1-46EF-D44B-89EE57B00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03576" y="2990740"/>
            <a:ext cx="914400" cy="914400"/>
          </a:xfrm>
          <a:prstGeom prst="rect">
            <a:avLst/>
          </a:prstGeom>
        </p:spPr>
      </p:pic>
      <p:pic>
        <p:nvPicPr>
          <p:cNvPr id="8" name="Graphic 7" descr="Hospital outline">
            <a:extLst>
              <a:ext uri="{FF2B5EF4-FFF2-40B4-BE49-F238E27FC236}">
                <a16:creationId xmlns:a16="http://schemas.microsoft.com/office/drawing/2014/main" id="{957344B7-6AC4-95D9-3649-D2B107FD22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72791" y="4403385"/>
            <a:ext cx="914400" cy="914400"/>
          </a:xfrm>
          <a:prstGeom prst="rect">
            <a:avLst/>
          </a:prstGeom>
        </p:spPr>
      </p:pic>
      <p:pic>
        <p:nvPicPr>
          <p:cNvPr id="15" name="Graphic 14" descr="Inpatient outline">
            <a:extLst>
              <a:ext uri="{FF2B5EF4-FFF2-40B4-BE49-F238E27FC236}">
                <a16:creationId xmlns:a16="http://schemas.microsoft.com/office/drawing/2014/main" id="{4406539F-D354-9B7B-0585-86C30719D0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33001" y="3419014"/>
            <a:ext cx="2394857" cy="239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550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6DA84-F6CC-DFA9-188B-3C68C93C8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DAE72-167E-5561-AEB9-2DA7ADAC6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stability?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397B16-7B5F-95E9-39CA-32E5056696F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Graphic 3" descr="Questions outline">
            <a:extLst>
              <a:ext uri="{FF2B5EF4-FFF2-40B4-BE49-F238E27FC236}">
                <a16:creationId xmlns:a16="http://schemas.microsoft.com/office/drawing/2014/main" id="{164777D2-3E09-4CAD-C5F5-A7EB54AD0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26137" y="3429000"/>
            <a:ext cx="3466011" cy="3466011"/>
          </a:xfrm>
          <a:prstGeom prst="rect">
            <a:avLst/>
          </a:prstGeom>
        </p:spPr>
      </p:pic>
      <p:pic>
        <p:nvPicPr>
          <p:cNvPr id="1026" name="Picture 2" descr="All the Girls">
            <a:extLst>
              <a:ext uri="{FF2B5EF4-FFF2-40B4-BE49-F238E27FC236}">
                <a16:creationId xmlns:a16="http://schemas.microsoft.com/office/drawing/2014/main" id="{B51FA2C7-8747-DC38-EB80-F0038DEE0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56376"/>
            <a:ext cx="8296298" cy="346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65F2A3-624E-638F-A187-72BC786669D9}"/>
              </a:ext>
            </a:extLst>
          </p:cNvPr>
          <p:cNvSpPr txBox="1"/>
          <p:nvPr/>
        </p:nvSpPr>
        <p:spPr>
          <a:xfrm>
            <a:off x="1361478" y="5346441"/>
            <a:ext cx="724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“You know I’ll never leave you. Not as long as she’s with someone else.”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18450F-35DE-ACB7-5747-0E27B99543B8}"/>
              </a:ext>
            </a:extLst>
          </p:cNvPr>
          <p:cNvSpPr txBox="1"/>
          <p:nvPr/>
        </p:nvSpPr>
        <p:spPr>
          <a:xfrm>
            <a:off x="0" y="6488668"/>
            <a:ext cx="6146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sng" dirty="0">
                <a:solidFill>
                  <a:srgbClr val="96A8C8"/>
                </a:solidFill>
                <a:effectLst/>
                <a:latin typeface="Lucida"/>
                <a:hlinkClick r:id="rId6"/>
              </a:rPr>
              <a:t>https://xkcd.com/770/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4611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86F26-4F2B-5EDF-2052-DF88B0487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FF4BE-E319-F863-4011-EEBE5B3D3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Pet Assignments (Stable State?)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8E7EBFB-F613-7D65-5508-808D5649519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collage of different images of animals&#10;&#10;AI-generated content may be incorrect.">
            <a:extLst>
              <a:ext uri="{FF2B5EF4-FFF2-40B4-BE49-F238E27FC236}">
                <a16:creationId xmlns:a16="http://schemas.microsoft.com/office/drawing/2014/main" id="{9EFA96BF-43CA-1C90-CEDC-50524084AE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373" r="18907"/>
          <a:stretch>
            <a:fillRect/>
          </a:stretch>
        </p:blipFill>
        <p:spPr>
          <a:xfrm>
            <a:off x="5880463" y="1959380"/>
            <a:ext cx="5473337" cy="41408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EAC8F3B-34BF-CA18-FA52-35AD96AC8D08}"/>
                  </a:ext>
                </a:extLst>
              </p:cNvPr>
              <p:cNvSpPr txBox="1"/>
              <p:nvPr/>
            </p:nvSpPr>
            <p:spPr>
              <a:xfrm>
                <a:off x="612727" y="1959379"/>
                <a:ext cx="4991239" cy="4031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We say that an assignment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3200" dirty="0"/>
                  <a:t> is </a:t>
                </a:r>
                <a:r>
                  <a:rPr lang="en-US" sz="3200" b="1" dirty="0"/>
                  <a:t>stable </a:t>
                </a:r>
                <a:r>
                  <a:rPr lang="en-US" sz="3200" dirty="0"/>
                  <a:t>if there exist no pet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3200" dirty="0"/>
                  <a:t> and family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3200" dirty="0"/>
                  <a:t> such that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3200" dirty="0"/>
                  <a:t> prefers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3200" dirty="0"/>
                  <a:t> to their current family and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3200" dirty="0"/>
                  <a:t> prefers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3200" dirty="0"/>
                  <a:t> to their current pet.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EAC8F3B-34BF-CA18-FA52-35AD96AC8D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727" y="1959379"/>
                <a:ext cx="4991239" cy="4031873"/>
              </a:xfrm>
              <a:prstGeom prst="rect">
                <a:avLst/>
              </a:prstGeom>
              <a:blipFill>
                <a:blip r:embed="rId4"/>
                <a:stretch>
                  <a:fillRect l="-3046" t="-1887" r="-2284" b="-4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0477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C9B89-6288-ABD9-21CB-8DBD60065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6E3AD-7FA9-F0DD-807F-FF3E10549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Updates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CCF7BC1-6D86-B895-C4BF-F43324E72F7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900659B-954A-BA55-2EE4-9312592480A7}"/>
              </a:ext>
            </a:extLst>
          </p:cNvPr>
          <p:cNvSpPr txBox="1"/>
          <p:nvPr/>
        </p:nvSpPr>
        <p:spPr>
          <a:xfrm>
            <a:off x="838200" y="1690688"/>
            <a:ext cx="52578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Office Hours Posted</a:t>
            </a: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Complete Syllabus Quiz</a:t>
            </a: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HW 0 Solutions Up</a:t>
            </a: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HW 1 Posted Before Next Tuesday</a:t>
            </a:r>
          </a:p>
        </p:txBody>
      </p:sp>
      <p:pic>
        <p:nvPicPr>
          <p:cNvPr id="11" name="Graphic 10" descr="Newspaper outline">
            <a:extLst>
              <a:ext uri="{FF2B5EF4-FFF2-40B4-BE49-F238E27FC236}">
                <a16:creationId xmlns:a16="http://schemas.microsoft.com/office/drawing/2014/main" id="{091BE974-6143-BD39-402B-CCC13FED2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78550" y="1400175"/>
            <a:ext cx="50927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734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C26E2-CDF4-979A-5426-CC700518B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E6584-3038-B0A9-59A2-B841939E5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Pet Assignments (Unstable)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155D64B-FACE-D598-09C0-9FF67E50E49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2B3B6FE-A90E-E41D-EF5D-09541EB467D1}"/>
              </a:ext>
            </a:extLst>
          </p:cNvPr>
          <p:cNvSpPr txBox="1"/>
          <p:nvPr/>
        </p:nvSpPr>
        <p:spPr>
          <a:xfrm>
            <a:off x="8761853" y="2218004"/>
            <a:ext cx="1858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Family 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B70588-4D90-8C9F-B850-7D6BE0C5692C}"/>
              </a:ext>
            </a:extLst>
          </p:cNvPr>
          <p:cNvSpPr txBox="1"/>
          <p:nvPr/>
        </p:nvSpPr>
        <p:spPr>
          <a:xfrm>
            <a:off x="8757045" y="3689069"/>
            <a:ext cx="1478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Family 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D193AD-7662-C344-FC39-14AF434E14A7}"/>
              </a:ext>
            </a:extLst>
          </p:cNvPr>
          <p:cNvSpPr txBox="1"/>
          <p:nvPr/>
        </p:nvSpPr>
        <p:spPr>
          <a:xfrm>
            <a:off x="8765059" y="5224770"/>
            <a:ext cx="1465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Family 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83F6D9-0A0C-EA9A-0237-D59BB24E6AD8}"/>
              </a:ext>
            </a:extLst>
          </p:cNvPr>
          <p:cNvSpPr txBox="1"/>
          <p:nvPr/>
        </p:nvSpPr>
        <p:spPr>
          <a:xfrm>
            <a:off x="963461" y="2240355"/>
            <a:ext cx="11891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Clover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C95AC8-AEDA-2D10-BB18-62A34CFD9015}"/>
              </a:ext>
            </a:extLst>
          </p:cNvPr>
          <p:cNvSpPr txBox="1"/>
          <p:nvPr/>
        </p:nvSpPr>
        <p:spPr>
          <a:xfrm>
            <a:off x="595605" y="3689069"/>
            <a:ext cx="1562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Dr. Fluffy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C26E5D-7519-5109-D38F-B1BAEDF0C0E7}"/>
              </a:ext>
            </a:extLst>
          </p:cNvPr>
          <p:cNvSpPr txBox="1"/>
          <p:nvPr/>
        </p:nvSpPr>
        <p:spPr>
          <a:xfrm>
            <a:off x="1017642" y="5346441"/>
            <a:ext cx="1080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Ronin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E66FDF6-2725-5B65-C1AB-868C048A75EE}"/>
              </a:ext>
            </a:extLst>
          </p:cNvPr>
          <p:cNvCxnSpPr>
            <a:cxnSpLocks/>
          </p:cNvCxnSpPr>
          <p:nvPr/>
        </p:nvCxnSpPr>
        <p:spPr>
          <a:xfrm flipV="1">
            <a:off x="4636362" y="2409568"/>
            <a:ext cx="2728265" cy="3116021"/>
          </a:xfrm>
          <a:prstGeom prst="straightConnector1">
            <a:avLst/>
          </a:prstGeom>
          <a:ln w="57150"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E83E065-885A-C8E2-AE52-C421FAA799CE}"/>
              </a:ext>
            </a:extLst>
          </p:cNvPr>
          <p:cNvCxnSpPr>
            <a:cxnSpLocks/>
          </p:cNvCxnSpPr>
          <p:nvPr/>
        </p:nvCxnSpPr>
        <p:spPr>
          <a:xfrm>
            <a:off x="4636362" y="3987287"/>
            <a:ext cx="2728265" cy="36073"/>
          </a:xfrm>
          <a:prstGeom prst="straightConnector1">
            <a:avLst/>
          </a:prstGeom>
          <a:ln w="57150"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FA73C20-9AE1-15A3-1426-FB04C54F76E5}"/>
              </a:ext>
            </a:extLst>
          </p:cNvPr>
          <p:cNvCxnSpPr>
            <a:cxnSpLocks/>
          </p:cNvCxnSpPr>
          <p:nvPr/>
        </p:nvCxnSpPr>
        <p:spPr>
          <a:xfrm>
            <a:off x="4636362" y="2547257"/>
            <a:ext cx="2728265" cy="2978332"/>
          </a:xfrm>
          <a:prstGeom prst="straightConnector1">
            <a:avLst/>
          </a:prstGeom>
          <a:ln w="57150"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13" descr="A rabbit sitting on grass&#10;&#10;AI-generated content may be incorrect.">
            <a:extLst>
              <a:ext uri="{FF2B5EF4-FFF2-40B4-BE49-F238E27FC236}">
                <a16:creationId xmlns:a16="http://schemas.microsoft.com/office/drawing/2014/main" id="{9B1702DE-AF36-6127-B4D4-93005E1814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925" b="35555"/>
          <a:stretch>
            <a:fillRect/>
          </a:stretch>
        </p:blipFill>
        <p:spPr>
          <a:xfrm>
            <a:off x="2356192" y="4887994"/>
            <a:ext cx="2076712" cy="1604882"/>
          </a:xfrm>
          <a:prstGeom prst="rect">
            <a:avLst/>
          </a:prstGeom>
        </p:spPr>
      </p:pic>
      <p:pic>
        <p:nvPicPr>
          <p:cNvPr id="18" name="Picture 17" descr="A person holding a snake&#10;&#10;AI-generated content may be incorrect.">
            <a:extLst>
              <a:ext uri="{FF2B5EF4-FFF2-40B4-BE49-F238E27FC236}">
                <a16:creationId xmlns:a16="http://schemas.microsoft.com/office/drawing/2014/main" id="{6B52B962-D6B7-14A4-FA37-4CEE45C737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084" r="45555" b="25753"/>
          <a:stretch>
            <a:fillRect/>
          </a:stretch>
        </p:blipFill>
        <p:spPr>
          <a:xfrm>
            <a:off x="2364495" y="3292481"/>
            <a:ext cx="2064244" cy="1596483"/>
          </a:xfrm>
          <a:prstGeom prst="rect">
            <a:avLst/>
          </a:prstGeom>
        </p:spPr>
      </p:pic>
      <p:pic>
        <p:nvPicPr>
          <p:cNvPr id="24" name="Picture 23" descr="A close up of a spider&#10;&#10;AI-generated content may be incorrect.">
            <a:extLst>
              <a:ext uri="{FF2B5EF4-FFF2-40B4-BE49-F238E27FC236}">
                <a16:creationId xmlns:a16="http://schemas.microsoft.com/office/drawing/2014/main" id="{2CBC962B-0101-E9A4-F6AD-9F58C888288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267" b="8149"/>
          <a:stretch>
            <a:fillRect/>
          </a:stretch>
        </p:blipFill>
        <p:spPr>
          <a:xfrm>
            <a:off x="2360193" y="1696969"/>
            <a:ext cx="2068545" cy="1595512"/>
          </a:xfrm>
          <a:prstGeom prst="rect">
            <a:avLst/>
          </a:prstGeom>
        </p:spPr>
      </p:pic>
      <p:pic>
        <p:nvPicPr>
          <p:cNvPr id="31" name="Graphic 30" descr="Mom with stroller outline">
            <a:extLst>
              <a:ext uri="{FF2B5EF4-FFF2-40B4-BE49-F238E27FC236}">
                <a16:creationId xmlns:a16="http://schemas.microsoft.com/office/drawing/2014/main" id="{7D224DA1-21EE-DEFE-8243-0533B0963F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87935" y="3230610"/>
            <a:ext cx="1440137" cy="1440137"/>
          </a:xfrm>
          <a:prstGeom prst="rect">
            <a:avLst/>
          </a:prstGeom>
        </p:spPr>
      </p:pic>
      <p:pic>
        <p:nvPicPr>
          <p:cNvPr id="33" name="Graphic 32" descr="Two Men outline">
            <a:extLst>
              <a:ext uri="{FF2B5EF4-FFF2-40B4-BE49-F238E27FC236}">
                <a16:creationId xmlns:a16="http://schemas.microsoft.com/office/drawing/2014/main" id="{96A67388-E6C3-66B9-C0AE-90D69BE678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08905" y="1690688"/>
            <a:ext cx="1440137" cy="1440137"/>
          </a:xfrm>
          <a:prstGeom prst="rect">
            <a:avLst/>
          </a:prstGeom>
        </p:spPr>
      </p:pic>
      <p:pic>
        <p:nvPicPr>
          <p:cNvPr id="35" name="Graphic 34" descr="Group of men outline">
            <a:extLst>
              <a:ext uri="{FF2B5EF4-FFF2-40B4-BE49-F238E27FC236}">
                <a16:creationId xmlns:a16="http://schemas.microsoft.com/office/drawing/2014/main" id="{50E52D31-948C-C885-71CC-F9A44DADB9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87935" y="4935110"/>
            <a:ext cx="1180957" cy="1180957"/>
          </a:xfrm>
          <a:prstGeom prst="rect">
            <a:avLst/>
          </a:prstGeom>
        </p:spPr>
      </p:pic>
      <p:pic>
        <p:nvPicPr>
          <p:cNvPr id="40" name="Graphic 39" descr="Thought bubble with solid fill">
            <a:extLst>
              <a:ext uri="{FF2B5EF4-FFF2-40B4-BE49-F238E27FC236}">
                <a16:creationId xmlns:a16="http://schemas.microsoft.com/office/drawing/2014/main" id="{20786EEB-4F36-881B-5187-A3F85E8E6C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217231" y="-169173"/>
            <a:ext cx="3586789" cy="2558365"/>
          </a:xfrm>
          <a:prstGeom prst="rect">
            <a:avLst/>
          </a:prstGeom>
        </p:spPr>
      </p:pic>
      <p:pic>
        <p:nvPicPr>
          <p:cNvPr id="41" name="Graphic 40" descr="Thought bubble with solid fill">
            <a:extLst>
              <a:ext uri="{FF2B5EF4-FFF2-40B4-BE49-F238E27FC236}">
                <a16:creationId xmlns:a16="http://schemas.microsoft.com/office/drawing/2014/main" id="{6C0EA2AF-013E-CAA5-3F84-94AE3ACF92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473197" y="-123923"/>
            <a:ext cx="2826893" cy="260353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B869EA0-CD83-9361-1CFB-2F7AAB4EFCF0}"/>
              </a:ext>
            </a:extLst>
          </p:cNvPr>
          <p:cNvSpPr txBox="1"/>
          <p:nvPr/>
        </p:nvSpPr>
        <p:spPr>
          <a:xfrm>
            <a:off x="1243891" y="663392"/>
            <a:ext cx="134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 &gt; E &gt; F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C2CEFAE-1F95-05ED-76DB-D3B1E7FC63FE}"/>
              </a:ext>
            </a:extLst>
          </p:cNvPr>
          <p:cNvSpPr txBox="1"/>
          <p:nvPr/>
        </p:nvSpPr>
        <p:spPr>
          <a:xfrm>
            <a:off x="8994032" y="625811"/>
            <a:ext cx="2359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Spider &gt; Bunny</a:t>
            </a:r>
          </a:p>
        </p:txBody>
      </p:sp>
    </p:spTree>
    <p:extLst>
      <p:ext uri="{BB962C8B-B14F-4D97-AF65-F5344CB8AC3E}">
        <p14:creationId xmlns:p14="http://schemas.microsoft.com/office/powerpoint/2010/main" val="15713131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28D1C-40DB-E4F5-147F-04AD88A91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16168-7C0C-7F90-CCCC-CE36A965D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Pet Assignments (Unstable)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9A313CA-D456-8089-68BA-C68006BCFBA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35D2626-493B-17F5-CAC3-C848F37612F2}"/>
              </a:ext>
            </a:extLst>
          </p:cNvPr>
          <p:cNvSpPr txBox="1"/>
          <p:nvPr/>
        </p:nvSpPr>
        <p:spPr>
          <a:xfrm>
            <a:off x="8761853" y="2218004"/>
            <a:ext cx="1858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Family 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E964FE-DCCC-CADF-9C36-8DE91B48F1C0}"/>
              </a:ext>
            </a:extLst>
          </p:cNvPr>
          <p:cNvSpPr txBox="1"/>
          <p:nvPr/>
        </p:nvSpPr>
        <p:spPr>
          <a:xfrm>
            <a:off x="8757045" y="3689069"/>
            <a:ext cx="1478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Family 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E1DBBD-72FA-944F-C1FB-87D97D223A7F}"/>
              </a:ext>
            </a:extLst>
          </p:cNvPr>
          <p:cNvSpPr txBox="1"/>
          <p:nvPr/>
        </p:nvSpPr>
        <p:spPr>
          <a:xfrm>
            <a:off x="8765059" y="5224770"/>
            <a:ext cx="1465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Family 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8F5E43-7A5C-31CD-9A4E-7AB795BF2480}"/>
              </a:ext>
            </a:extLst>
          </p:cNvPr>
          <p:cNvSpPr txBox="1"/>
          <p:nvPr/>
        </p:nvSpPr>
        <p:spPr>
          <a:xfrm>
            <a:off x="963461" y="2240355"/>
            <a:ext cx="11891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Clover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CBBBEB-4DD1-43D9-341D-3F31B8E0CE20}"/>
              </a:ext>
            </a:extLst>
          </p:cNvPr>
          <p:cNvSpPr txBox="1"/>
          <p:nvPr/>
        </p:nvSpPr>
        <p:spPr>
          <a:xfrm>
            <a:off x="595605" y="3689069"/>
            <a:ext cx="1562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Dr. Fluffy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6B3614-1E23-56D2-E8DC-39BB5EAFECD2}"/>
              </a:ext>
            </a:extLst>
          </p:cNvPr>
          <p:cNvSpPr txBox="1"/>
          <p:nvPr/>
        </p:nvSpPr>
        <p:spPr>
          <a:xfrm>
            <a:off x="1017642" y="5346441"/>
            <a:ext cx="1080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Ronin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C8CB415-49BB-2000-743F-22C421A6E659}"/>
              </a:ext>
            </a:extLst>
          </p:cNvPr>
          <p:cNvCxnSpPr>
            <a:cxnSpLocks/>
          </p:cNvCxnSpPr>
          <p:nvPr/>
        </p:nvCxnSpPr>
        <p:spPr>
          <a:xfrm flipV="1">
            <a:off x="4636362" y="2547257"/>
            <a:ext cx="2728265" cy="2978332"/>
          </a:xfrm>
          <a:prstGeom prst="straightConnector1">
            <a:avLst/>
          </a:prstGeom>
          <a:ln w="57150"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A5AA63F-3C21-5542-5A53-B6C6D8D530A6}"/>
              </a:ext>
            </a:extLst>
          </p:cNvPr>
          <p:cNvCxnSpPr>
            <a:cxnSpLocks/>
          </p:cNvCxnSpPr>
          <p:nvPr/>
        </p:nvCxnSpPr>
        <p:spPr>
          <a:xfrm>
            <a:off x="4636362" y="3987287"/>
            <a:ext cx="2728265" cy="36073"/>
          </a:xfrm>
          <a:prstGeom prst="straightConnector1">
            <a:avLst/>
          </a:prstGeom>
          <a:ln w="57150"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29419F8-9CB2-D777-3147-4CACFCE41C42}"/>
              </a:ext>
            </a:extLst>
          </p:cNvPr>
          <p:cNvCxnSpPr>
            <a:cxnSpLocks/>
          </p:cNvCxnSpPr>
          <p:nvPr/>
        </p:nvCxnSpPr>
        <p:spPr>
          <a:xfrm>
            <a:off x="4636362" y="2547257"/>
            <a:ext cx="2728265" cy="2978332"/>
          </a:xfrm>
          <a:prstGeom prst="straightConnector1">
            <a:avLst/>
          </a:prstGeom>
          <a:ln w="57150"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13" descr="A rabbit sitting on grass&#10;&#10;AI-generated content may be incorrect.">
            <a:extLst>
              <a:ext uri="{FF2B5EF4-FFF2-40B4-BE49-F238E27FC236}">
                <a16:creationId xmlns:a16="http://schemas.microsoft.com/office/drawing/2014/main" id="{5C801A6B-70FA-41D7-29A1-8AE57AD046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925" b="35555"/>
          <a:stretch>
            <a:fillRect/>
          </a:stretch>
        </p:blipFill>
        <p:spPr>
          <a:xfrm>
            <a:off x="2356192" y="4887994"/>
            <a:ext cx="2076712" cy="1604882"/>
          </a:xfrm>
          <a:prstGeom prst="rect">
            <a:avLst/>
          </a:prstGeom>
        </p:spPr>
      </p:pic>
      <p:pic>
        <p:nvPicPr>
          <p:cNvPr id="18" name="Picture 17" descr="A person holding a snake&#10;&#10;AI-generated content may be incorrect.">
            <a:extLst>
              <a:ext uri="{FF2B5EF4-FFF2-40B4-BE49-F238E27FC236}">
                <a16:creationId xmlns:a16="http://schemas.microsoft.com/office/drawing/2014/main" id="{F144E069-ED20-678E-11F0-BE0E77FBBC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084" r="45555" b="25753"/>
          <a:stretch>
            <a:fillRect/>
          </a:stretch>
        </p:blipFill>
        <p:spPr>
          <a:xfrm>
            <a:off x="2364495" y="3292481"/>
            <a:ext cx="2064244" cy="1596483"/>
          </a:xfrm>
          <a:prstGeom prst="rect">
            <a:avLst/>
          </a:prstGeom>
        </p:spPr>
      </p:pic>
      <p:pic>
        <p:nvPicPr>
          <p:cNvPr id="24" name="Picture 23" descr="A close up of a spider&#10;&#10;AI-generated content may be incorrect.">
            <a:extLst>
              <a:ext uri="{FF2B5EF4-FFF2-40B4-BE49-F238E27FC236}">
                <a16:creationId xmlns:a16="http://schemas.microsoft.com/office/drawing/2014/main" id="{469A70ED-C801-8E91-C64E-66A039741B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267" b="8149"/>
          <a:stretch>
            <a:fillRect/>
          </a:stretch>
        </p:blipFill>
        <p:spPr>
          <a:xfrm>
            <a:off x="2360193" y="1696969"/>
            <a:ext cx="2068545" cy="1595512"/>
          </a:xfrm>
          <a:prstGeom prst="rect">
            <a:avLst/>
          </a:prstGeom>
        </p:spPr>
      </p:pic>
      <p:pic>
        <p:nvPicPr>
          <p:cNvPr id="31" name="Graphic 30" descr="Mom with stroller outline">
            <a:extLst>
              <a:ext uri="{FF2B5EF4-FFF2-40B4-BE49-F238E27FC236}">
                <a16:creationId xmlns:a16="http://schemas.microsoft.com/office/drawing/2014/main" id="{1F6CEB58-F017-FFD5-EBA5-E4AAD0EB1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87935" y="3230610"/>
            <a:ext cx="1440137" cy="1440137"/>
          </a:xfrm>
          <a:prstGeom prst="rect">
            <a:avLst/>
          </a:prstGeom>
        </p:spPr>
      </p:pic>
      <p:pic>
        <p:nvPicPr>
          <p:cNvPr id="33" name="Graphic 32" descr="Two Men outline">
            <a:extLst>
              <a:ext uri="{FF2B5EF4-FFF2-40B4-BE49-F238E27FC236}">
                <a16:creationId xmlns:a16="http://schemas.microsoft.com/office/drawing/2014/main" id="{1803D32F-EC6E-85FA-E0B2-FA14E25723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08905" y="1690688"/>
            <a:ext cx="1440137" cy="1440137"/>
          </a:xfrm>
          <a:prstGeom prst="rect">
            <a:avLst/>
          </a:prstGeom>
        </p:spPr>
      </p:pic>
      <p:pic>
        <p:nvPicPr>
          <p:cNvPr id="35" name="Graphic 34" descr="Group of men outline">
            <a:extLst>
              <a:ext uri="{FF2B5EF4-FFF2-40B4-BE49-F238E27FC236}">
                <a16:creationId xmlns:a16="http://schemas.microsoft.com/office/drawing/2014/main" id="{4CCCA98E-5EDE-4F13-0659-FA043AC8DC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87935" y="4935110"/>
            <a:ext cx="1180957" cy="1180957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51E30BE-4BD9-2C5D-0255-E50F258ACE49}"/>
              </a:ext>
            </a:extLst>
          </p:cNvPr>
          <p:cNvCxnSpPr>
            <a:cxnSpLocks/>
          </p:cNvCxnSpPr>
          <p:nvPr/>
        </p:nvCxnSpPr>
        <p:spPr>
          <a:xfrm>
            <a:off x="4636362" y="2272483"/>
            <a:ext cx="2728265" cy="0"/>
          </a:xfrm>
          <a:prstGeom prst="straightConnector1">
            <a:avLst/>
          </a:prstGeom>
          <a:ln w="57150">
            <a:solidFill>
              <a:srgbClr val="C00000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4279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DB53F-8329-9741-AC01-7DF021CDF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DB2E3-7827-4950-24E9-C61CC5664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Hospital Assignments (Stable State?)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BA8385-E08F-C6FF-4942-79ED6E469E1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collage of different images of animals&#10;&#10;AI-generated content may be incorrect.">
            <a:extLst>
              <a:ext uri="{FF2B5EF4-FFF2-40B4-BE49-F238E27FC236}">
                <a16:creationId xmlns:a16="http://schemas.microsoft.com/office/drawing/2014/main" id="{2CBF18DE-9629-58D1-6051-BE379A1CEF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373" r="18907"/>
          <a:stretch>
            <a:fillRect/>
          </a:stretch>
        </p:blipFill>
        <p:spPr>
          <a:xfrm>
            <a:off x="5880463" y="1959380"/>
            <a:ext cx="5473337" cy="41408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528BCA-7D91-390C-81ED-93D3A16CC478}"/>
                  </a:ext>
                </a:extLst>
              </p:cNvPr>
              <p:cNvSpPr txBox="1"/>
              <p:nvPr/>
            </p:nvSpPr>
            <p:spPr>
              <a:xfrm>
                <a:off x="612727" y="1959379"/>
                <a:ext cx="4991239" cy="3539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We say that an assignment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3200" dirty="0"/>
                  <a:t> is </a:t>
                </a:r>
                <a:r>
                  <a:rPr lang="en-US" sz="3200" b="1" dirty="0"/>
                  <a:t>stable </a:t>
                </a:r>
                <a:r>
                  <a:rPr lang="en-US" sz="3200" dirty="0"/>
                  <a:t>if there exist no ___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3200" dirty="0"/>
                  <a:t> and ___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3200" dirty="0"/>
                  <a:t> such that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3200" dirty="0"/>
                  <a:t> prefers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3200" dirty="0"/>
                  <a:t> to their current ___ and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3200" dirty="0"/>
                  <a:t> prefers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3200" dirty="0"/>
                  <a:t> to their current ___.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528BCA-7D91-390C-81ED-93D3A16CC4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727" y="1959379"/>
                <a:ext cx="4991239" cy="3539430"/>
              </a:xfrm>
              <a:prstGeom prst="rect">
                <a:avLst/>
              </a:prstGeom>
              <a:blipFill>
                <a:blip r:embed="rId4"/>
                <a:stretch>
                  <a:fillRect l="-3046" t="-2151" r="-2284" b="-4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phic 3" descr="Stethoscope outline">
            <a:extLst>
              <a:ext uri="{FF2B5EF4-FFF2-40B4-BE49-F238E27FC236}">
                <a16:creationId xmlns:a16="http://schemas.microsoft.com/office/drawing/2014/main" id="{89B2B2A6-5B82-AFD8-D107-6A280DC9EC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65817" y="2209800"/>
            <a:ext cx="1754777" cy="1219200"/>
          </a:xfrm>
          <a:prstGeom prst="rect">
            <a:avLst/>
          </a:prstGeom>
        </p:spPr>
      </p:pic>
      <p:pic>
        <p:nvPicPr>
          <p:cNvPr id="9" name="Graphic 8" descr="Needle outline">
            <a:extLst>
              <a:ext uri="{FF2B5EF4-FFF2-40B4-BE49-F238E27FC236}">
                <a16:creationId xmlns:a16="http://schemas.microsoft.com/office/drawing/2014/main" id="{B0EDE1E8-CFE7-11B8-2FF8-61156BB9D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57634" y="4576132"/>
            <a:ext cx="914400" cy="914400"/>
          </a:xfrm>
          <a:prstGeom prst="rect">
            <a:avLst/>
          </a:prstGeom>
        </p:spPr>
      </p:pic>
      <p:pic>
        <p:nvPicPr>
          <p:cNvPr id="17" name="Graphic 16" descr="Medicine outline">
            <a:extLst>
              <a:ext uri="{FF2B5EF4-FFF2-40B4-BE49-F238E27FC236}">
                <a16:creationId xmlns:a16="http://schemas.microsoft.com/office/drawing/2014/main" id="{E0C01667-1138-B845-4924-BD4FA330F3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30449" y="4076308"/>
            <a:ext cx="567185" cy="56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165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0F0A2-0779-0686-854D-0CF60E936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DCFD8-A978-CF7B-DFA2-4B0D27910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Can we always find a stable assignment?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E1C5AD4-A0E0-CD4B-4CFA-5605F88B82E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Graphic 3" descr="Questions outline">
            <a:extLst>
              <a:ext uri="{FF2B5EF4-FFF2-40B4-BE49-F238E27FC236}">
                <a16:creationId xmlns:a16="http://schemas.microsoft.com/office/drawing/2014/main" id="{41E043E8-0084-F566-9DCE-6B4BB40F5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26137" y="3429000"/>
            <a:ext cx="3466011" cy="3466011"/>
          </a:xfrm>
          <a:prstGeom prst="rect">
            <a:avLst/>
          </a:prstGeom>
        </p:spPr>
      </p:pic>
      <p:pic>
        <p:nvPicPr>
          <p:cNvPr id="17" name="Picture 16" descr="PPE mask">
            <a:extLst>
              <a:ext uri="{FF2B5EF4-FFF2-40B4-BE49-F238E27FC236}">
                <a16:creationId xmlns:a16="http://schemas.microsoft.com/office/drawing/2014/main" id="{E546F2FC-5DEF-B8A8-2656-63ACDD080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838130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5006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B3A86-29F0-F621-96A2-118F9B87E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E200D-8E5C-9D87-D140-7053E62EC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Can we always find a stable assignment?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CDFA07-DB27-C02A-69AB-5ACE4C107FA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3C2F0FA-08CD-1DC0-5BCC-72EAC1426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722" y="1690688"/>
            <a:ext cx="7542556" cy="513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158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437E3-36F6-112E-5D06-BBF4BC0AB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6C116-3B87-F29C-A1D9-DAC652AEC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Pet Assignments (Stable State?)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89B5023-2D4A-550B-D5D9-C5B0600DB88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E67F97D-473D-824D-E507-A6D9E39E3DA1}"/>
              </a:ext>
            </a:extLst>
          </p:cNvPr>
          <p:cNvSpPr txBox="1"/>
          <p:nvPr/>
        </p:nvSpPr>
        <p:spPr>
          <a:xfrm>
            <a:off x="8761853" y="2218004"/>
            <a:ext cx="211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Hospital 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D16C21-76CA-F817-2190-9F1F4BB47D08}"/>
              </a:ext>
            </a:extLst>
          </p:cNvPr>
          <p:cNvSpPr txBox="1"/>
          <p:nvPr/>
        </p:nvSpPr>
        <p:spPr>
          <a:xfrm>
            <a:off x="8757045" y="3689069"/>
            <a:ext cx="1786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Hospital 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F4BF6D-1D5C-B764-0E7C-138DDAC497F4}"/>
              </a:ext>
            </a:extLst>
          </p:cNvPr>
          <p:cNvSpPr txBox="1"/>
          <p:nvPr/>
        </p:nvSpPr>
        <p:spPr>
          <a:xfrm>
            <a:off x="8765059" y="5224770"/>
            <a:ext cx="1818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Hospital 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3D1044-B2E9-3165-C426-A7EFC584004F}"/>
              </a:ext>
            </a:extLst>
          </p:cNvPr>
          <p:cNvSpPr txBox="1"/>
          <p:nvPr/>
        </p:nvSpPr>
        <p:spPr>
          <a:xfrm>
            <a:off x="1317219" y="2233115"/>
            <a:ext cx="1348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Dr. One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5AB744-C15B-67D5-2DDF-84F3A560D79A}"/>
              </a:ext>
            </a:extLst>
          </p:cNvPr>
          <p:cNvSpPr txBox="1"/>
          <p:nvPr/>
        </p:nvSpPr>
        <p:spPr>
          <a:xfrm>
            <a:off x="1335717" y="3689069"/>
            <a:ext cx="1311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Dr. Two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0D6646-B1AA-9D70-A367-0578D0328373}"/>
              </a:ext>
            </a:extLst>
          </p:cNvPr>
          <p:cNvSpPr txBox="1"/>
          <p:nvPr/>
        </p:nvSpPr>
        <p:spPr>
          <a:xfrm>
            <a:off x="1210683" y="5224770"/>
            <a:ext cx="1561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Dr. Three</a:t>
            </a:r>
          </a:p>
        </p:txBody>
      </p:sp>
      <p:pic>
        <p:nvPicPr>
          <p:cNvPr id="14" name="Graphic 13" descr="Hospital outline">
            <a:extLst>
              <a:ext uri="{FF2B5EF4-FFF2-40B4-BE49-F238E27FC236}">
                <a16:creationId xmlns:a16="http://schemas.microsoft.com/office/drawing/2014/main" id="{2850E8CC-F299-A574-A557-EDB27B1B3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14785" y="1532555"/>
            <a:ext cx="1650274" cy="1650274"/>
          </a:xfrm>
          <a:prstGeom prst="rect">
            <a:avLst/>
          </a:prstGeom>
        </p:spPr>
      </p:pic>
      <p:pic>
        <p:nvPicPr>
          <p:cNvPr id="16" name="Graphic 15" descr="Hospital outline">
            <a:extLst>
              <a:ext uri="{FF2B5EF4-FFF2-40B4-BE49-F238E27FC236}">
                <a16:creationId xmlns:a16="http://schemas.microsoft.com/office/drawing/2014/main" id="{2F0746CE-5C13-4872-E3B6-62BF0E033D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67185" y="4529549"/>
            <a:ext cx="1650274" cy="1650274"/>
          </a:xfrm>
          <a:prstGeom prst="rect">
            <a:avLst/>
          </a:prstGeom>
        </p:spPr>
      </p:pic>
      <p:pic>
        <p:nvPicPr>
          <p:cNvPr id="18" name="Graphic 17" descr="Hospital outline">
            <a:extLst>
              <a:ext uri="{FF2B5EF4-FFF2-40B4-BE49-F238E27FC236}">
                <a16:creationId xmlns:a16="http://schemas.microsoft.com/office/drawing/2014/main" id="{B21EF79A-9CF9-4BA6-8BB9-FBF1718FD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67185" y="3052913"/>
            <a:ext cx="1650274" cy="1650274"/>
          </a:xfrm>
          <a:prstGeom prst="rect">
            <a:avLst/>
          </a:prstGeom>
        </p:spPr>
      </p:pic>
      <p:pic>
        <p:nvPicPr>
          <p:cNvPr id="24" name="Graphic 23" descr="Doctor female outline">
            <a:extLst>
              <a:ext uri="{FF2B5EF4-FFF2-40B4-BE49-F238E27FC236}">
                <a16:creationId xmlns:a16="http://schemas.microsoft.com/office/drawing/2014/main" id="{BB9335BB-5688-3252-3384-50A5D70546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91947" y="1629715"/>
            <a:ext cx="1650273" cy="1650273"/>
          </a:xfrm>
          <a:prstGeom prst="rect">
            <a:avLst/>
          </a:prstGeom>
        </p:spPr>
      </p:pic>
      <p:pic>
        <p:nvPicPr>
          <p:cNvPr id="26" name="Graphic 25" descr="Doctor male outline">
            <a:extLst>
              <a:ext uri="{FF2B5EF4-FFF2-40B4-BE49-F238E27FC236}">
                <a16:creationId xmlns:a16="http://schemas.microsoft.com/office/drawing/2014/main" id="{A4A15A31-C5A7-5FCB-7BAB-1F4A76C5B0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46262" y="3182829"/>
            <a:ext cx="1650273" cy="1650273"/>
          </a:xfrm>
          <a:prstGeom prst="rect">
            <a:avLst/>
          </a:prstGeom>
        </p:spPr>
      </p:pic>
      <p:pic>
        <p:nvPicPr>
          <p:cNvPr id="27" name="Graphic 26" descr="Doctor female outline">
            <a:extLst>
              <a:ext uri="{FF2B5EF4-FFF2-40B4-BE49-F238E27FC236}">
                <a16:creationId xmlns:a16="http://schemas.microsoft.com/office/drawing/2014/main" id="{40694748-E257-19B7-0EC6-D5C5179F1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54084" y="4833102"/>
            <a:ext cx="1650273" cy="165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963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56FED-5B08-FCC4-E404-8E231A563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F6EDC-612A-73F2-EEAA-63E444244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Pet Assignments (Stable State?)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AD8F958-7907-19F3-3689-005EA0ACD48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4106088-EDBC-F92A-511E-9A3AFB4E2D03}"/>
              </a:ext>
            </a:extLst>
          </p:cNvPr>
          <p:cNvSpPr txBox="1"/>
          <p:nvPr/>
        </p:nvSpPr>
        <p:spPr>
          <a:xfrm>
            <a:off x="8761853" y="2218004"/>
            <a:ext cx="211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Hospital 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F60BE6-6988-9F8A-C172-7432BB43D075}"/>
              </a:ext>
            </a:extLst>
          </p:cNvPr>
          <p:cNvSpPr txBox="1"/>
          <p:nvPr/>
        </p:nvSpPr>
        <p:spPr>
          <a:xfrm>
            <a:off x="8757045" y="3689069"/>
            <a:ext cx="1786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Hospital 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B76442-236C-2CD9-024D-1C800EED6C3D}"/>
              </a:ext>
            </a:extLst>
          </p:cNvPr>
          <p:cNvSpPr txBox="1"/>
          <p:nvPr/>
        </p:nvSpPr>
        <p:spPr>
          <a:xfrm>
            <a:off x="8765059" y="5224770"/>
            <a:ext cx="1818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Hospital 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1EAAD4-1A3F-75A0-38F0-E85D639121E9}"/>
              </a:ext>
            </a:extLst>
          </p:cNvPr>
          <p:cNvSpPr txBox="1"/>
          <p:nvPr/>
        </p:nvSpPr>
        <p:spPr>
          <a:xfrm>
            <a:off x="1317219" y="2233115"/>
            <a:ext cx="1348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Dr. One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70054A-27F8-BE2C-E16D-D8BF2327AA5D}"/>
              </a:ext>
            </a:extLst>
          </p:cNvPr>
          <p:cNvSpPr txBox="1"/>
          <p:nvPr/>
        </p:nvSpPr>
        <p:spPr>
          <a:xfrm>
            <a:off x="1335717" y="3689069"/>
            <a:ext cx="1311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Dr. Two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4FD7FE-131C-C723-F40A-4764ACAF7A62}"/>
              </a:ext>
            </a:extLst>
          </p:cNvPr>
          <p:cNvSpPr txBox="1"/>
          <p:nvPr/>
        </p:nvSpPr>
        <p:spPr>
          <a:xfrm>
            <a:off x="1210683" y="5224770"/>
            <a:ext cx="1561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Dr. Three</a:t>
            </a:r>
          </a:p>
        </p:txBody>
      </p:sp>
      <p:pic>
        <p:nvPicPr>
          <p:cNvPr id="14" name="Graphic 13" descr="Hospital outline">
            <a:extLst>
              <a:ext uri="{FF2B5EF4-FFF2-40B4-BE49-F238E27FC236}">
                <a16:creationId xmlns:a16="http://schemas.microsoft.com/office/drawing/2014/main" id="{A4D4E6BA-7E3F-9F7B-72D6-3770CF38F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14785" y="1532555"/>
            <a:ext cx="1650274" cy="1650274"/>
          </a:xfrm>
          <a:prstGeom prst="rect">
            <a:avLst/>
          </a:prstGeom>
        </p:spPr>
      </p:pic>
      <p:pic>
        <p:nvPicPr>
          <p:cNvPr id="16" name="Graphic 15" descr="Hospital outline">
            <a:extLst>
              <a:ext uri="{FF2B5EF4-FFF2-40B4-BE49-F238E27FC236}">
                <a16:creationId xmlns:a16="http://schemas.microsoft.com/office/drawing/2014/main" id="{AE50E8AF-1DD6-E13D-50E7-C6C3B58D5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67185" y="4529549"/>
            <a:ext cx="1650274" cy="1650274"/>
          </a:xfrm>
          <a:prstGeom prst="rect">
            <a:avLst/>
          </a:prstGeom>
        </p:spPr>
      </p:pic>
      <p:pic>
        <p:nvPicPr>
          <p:cNvPr id="18" name="Graphic 17" descr="Hospital outline">
            <a:extLst>
              <a:ext uri="{FF2B5EF4-FFF2-40B4-BE49-F238E27FC236}">
                <a16:creationId xmlns:a16="http://schemas.microsoft.com/office/drawing/2014/main" id="{085D9E25-D0BB-E9DB-A06A-011803C11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67185" y="3052913"/>
            <a:ext cx="1650274" cy="1650274"/>
          </a:xfrm>
          <a:prstGeom prst="rect">
            <a:avLst/>
          </a:prstGeom>
        </p:spPr>
      </p:pic>
      <p:pic>
        <p:nvPicPr>
          <p:cNvPr id="24" name="Graphic 23" descr="Doctor female outline">
            <a:extLst>
              <a:ext uri="{FF2B5EF4-FFF2-40B4-BE49-F238E27FC236}">
                <a16:creationId xmlns:a16="http://schemas.microsoft.com/office/drawing/2014/main" id="{039BF346-C0EE-6895-9D74-08160262EA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91947" y="1629715"/>
            <a:ext cx="1650273" cy="1650273"/>
          </a:xfrm>
          <a:prstGeom prst="rect">
            <a:avLst/>
          </a:prstGeom>
        </p:spPr>
      </p:pic>
      <p:pic>
        <p:nvPicPr>
          <p:cNvPr id="26" name="Graphic 25" descr="Doctor male outline">
            <a:extLst>
              <a:ext uri="{FF2B5EF4-FFF2-40B4-BE49-F238E27FC236}">
                <a16:creationId xmlns:a16="http://schemas.microsoft.com/office/drawing/2014/main" id="{5F5EC4D0-2D3D-55AB-5843-8CB01344FE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46262" y="3182829"/>
            <a:ext cx="1650273" cy="1650273"/>
          </a:xfrm>
          <a:prstGeom prst="rect">
            <a:avLst/>
          </a:prstGeom>
        </p:spPr>
      </p:pic>
      <p:pic>
        <p:nvPicPr>
          <p:cNvPr id="27" name="Graphic 26" descr="Doctor female outline">
            <a:extLst>
              <a:ext uri="{FF2B5EF4-FFF2-40B4-BE49-F238E27FC236}">
                <a16:creationId xmlns:a16="http://schemas.microsoft.com/office/drawing/2014/main" id="{873F3605-888A-2775-6508-CF1EA244D6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54084" y="4833102"/>
            <a:ext cx="1650273" cy="16502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9B8251-C6AC-9B7D-8B51-55D43EB74AFF}"/>
              </a:ext>
            </a:extLst>
          </p:cNvPr>
          <p:cNvSpPr txBox="1"/>
          <p:nvPr/>
        </p:nvSpPr>
        <p:spPr>
          <a:xfrm>
            <a:off x="1042798" y="2672899"/>
            <a:ext cx="154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&gt; B &gt; 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CB7168-B4D9-5D4E-CE2E-580BC22EE704}"/>
              </a:ext>
            </a:extLst>
          </p:cNvPr>
          <p:cNvSpPr txBox="1"/>
          <p:nvPr/>
        </p:nvSpPr>
        <p:spPr>
          <a:xfrm>
            <a:off x="1042798" y="4210498"/>
            <a:ext cx="154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&gt; C &gt; 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1621D8-DD30-33FE-FC01-ABB43CA7BD93}"/>
              </a:ext>
            </a:extLst>
          </p:cNvPr>
          <p:cNvSpPr txBox="1"/>
          <p:nvPr/>
        </p:nvSpPr>
        <p:spPr>
          <a:xfrm>
            <a:off x="1106489" y="5723491"/>
            <a:ext cx="154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 &gt; A &gt; 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0C1973-C944-5C6D-C57A-1399CFB7AC45}"/>
              </a:ext>
            </a:extLst>
          </p:cNvPr>
          <p:cNvSpPr txBox="1"/>
          <p:nvPr/>
        </p:nvSpPr>
        <p:spPr>
          <a:xfrm>
            <a:off x="8879771" y="2668547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 &gt; 1 &gt;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61BC58-559E-F2C4-23C9-4ED070BC7F96}"/>
              </a:ext>
            </a:extLst>
          </p:cNvPr>
          <p:cNvSpPr txBox="1"/>
          <p:nvPr/>
        </p:nvSpPr>
        <p:spPr>
          <a:xfrm>
            <a:off x="8929464" y="4109309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 &gt; 2 &gt;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8C3987-4924-3316-F4AD-8952D4C01CAF}"/>
              </a:ext>
            </a:extLst>
          </p:cNvPr>
          <p:cNvSpPr txBox="1"/>
          <p:nvPr/>
        </p:nvSpPr>
        <p:spPr>
          <a:xfrm>
            <a:off x="8973913" y="5747990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 &gt; 2 &gt; 1</a:t>
            </a:r>
          </a:p>
        </p:txBody>
      </p:sp>
    </p:spTree>
    <p:extLst>
      <p:ext uri="{BB962C8B-B14F-4D97-AF65-F5344CB8AC3E}">
        <p14:creationId xmlns:p14="http://schemas.microsoft.com/office/powerpoint/2010/main" val="21650450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78F16-C581-FDA4-423C-5E0A7822F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16AAA-36EE-B3EB-DACA-5D7E079A0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Pet Assignments (Stable State?)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793280-C6E5-9858-BD5C-D6755CFDCF0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D3A036B-845C-5C6C-CBC3-F1C3D6597B81}"/>
              </a:ext>
            </a:extLst>
          </p:cNvPr>
          <p:cNvSpPr txBox="1"/>
          <p:nvPr/>
        </p:nvSpPr>
        <p:spPr>
          <a:xfrm>
            <a:off x="8761853" y="2218004"/>
            <a:ext cx="211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Hospital 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878F09-DAA0-CBAE-5A5C-ED5789F7B4EF}"/>
              </a:ext>
            </a:extLst>
          </p:cNvPr>
          <p:cNvSpPr txBox="1"/>
          <p:nvPr/>
        </p:nvSpPr>
        <p:spPr>
          <a:xfrm>
            <a:off x="8757045" y="3689069"/>
            <a:ext cx="1786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Hospital 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4869C6-F749-E1EC-AC5D-10E3BC8F831E}"/>
              </a:ext>
            </a:extLst>
          </p:cNvPr>
          <p:cNvSpPr txBox="1"/>
          <p:nvPr/>
        </p:nvSpPr>
        <p:spPr>
          <a:xfrm>
            <a:off x="8765059" y="5224770"/>
            <a:ext cx="1818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Hospital 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A35CA7-F216-7190-2C8B-400011AA419B}"/>
              </a:ext>
            </a:extLst>
          </p:cNvPr>
          <p:cNvSpPr txBox="1"/>
          <p:nvPr/>
        </p:nvSpPr>
        <p:spPr>
          <a:xfrm>
            <a:off x="1317219" y="2233115"/>
            <a:ext cx="1348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Dr. One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2761A5-3173-986D-3502-EC4443A27FAD}"/>
              </a:ext>
            </a:extLst>
          </p:cNvPr>
          <p:cNvSpPr txBox="1"/>
          <p:nvPr/>
        </p:nvSpPr>
        <p:spPr>
          <a:xfrm>
            <a:off x="1335717" y="3689069"/>
            <a:ext cx="1311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Dr. Two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76205B-4D4F-352E-8198-F37D4FDAFF37}"/>
              </a:ext>
            </a:extLst>
          </p:cNvPr>
          <p:cNvSpPr txBox="1"/>
          <p:nvPr/>
        </p:nvSpPr>
        <p:spPr>
          <a:xfrm>
            <a:off x="1210683" y="5224770"/>
            <a:ext cx="1561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Dr. Three</a:t>
            </a:r>
          </a:p>
        </p:txBody>
      </p:sp>
      <p:pic>
        <p:nvPicPr>
          <p:cNvPr id="14" name="Graphic 13" descr="Hospital outline">
            <a:extLst>
              <a:ext uri="{FF2B5EF4-FFF2-40B4-BE49-F238E27FC236}">
                <a16:creationId xmlns:a16="http://schemas.microsoft.com/office/drawing/2014/main" id="{372505CD-93FD-6C7E-1EA2-957E826B0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14785" y="1532555"/>
            <a:ext cx="1650274" cy="1650274"/>
          </a:xfrm>
          <a:prstGeom prst="rect">
            <a:avLst/>
          </a:prstGeom>
        </p:spPr>
      </p:pic>
      <p:pic>
        <p:nvPicPr>
          <p:cNvPr id="16" name="Graphic 15" descr="Hospital outline">
            <a:extLst>
              <a:ext uri="{FF2B5EF4-FFF2-40B4-BE49-F238E27FC236}">
                <a16:creationId xmlns:a16="http://schemas.microsoft.com/office/drawing/2014/main" id="{6F36806E-F602-E89C-A7DF-E2BD2D726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67185" y="4529549"/>
            <a:ext cx="1650274" cy="1650274"/>
          </a:xfrm>
          <a:prstGeom prst="rect">
            <a:avLst/>
          </a:prstGeom>
        </p:spPr>
      </p:pic>
      <p:pic>
        <p:nvPicPr>
          <p:cNvPr id="18" name="Graphic 17" descr="Hospital outline">
            <a:extLst>
              <a:ext uri="{FF2B5EF4-FFF2-40B4-BE49-F238E27FC236}">
                <a16:creationId xmlns:a16="http://schemas.microsoft.com/office/drawing/2014/main" id="{6E46F11A-EC8B-EEBA-F039-B750FB89A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67185" y="3052913"/>
            <a:ext cx="1650274" cy="1650274"/>
          </a:xfrm>
          <a:prstGeom prst="rect">
            <a:avLst/>
          </a:prstGeom>
        </p:spPr>
      </p:pic>
      <p:pic>
        <p:nvPicPr>
          <p:cNvPr id="24" name="Graphic 23" descr="Doctor female outline">
            <a:extLst>
              <a:ext uri="{FF2B5EF4-FFF2-40B4-BE49-F238E27FC236}">
                <a16:creationId xmlns:a16="http://schemas.microsoft.com/office/drawing/2014/main" id="{80F40D75-D7FA-5B00-2F85-DD9EC3B47A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91947" y="1629715"/>
            <a:ext cx="1650273" cy="1650273"/>
          </a:xfrm>
          <a:prstGeom prst="rect">
            <a:avLst/>
          </a:prstGeom>
        </p:spPr>
      </p:pic>
      <p:pic>
        <p:nvPicPr>
          <p:cNvPr id="26" name="Graphic 25" descr="Doctor male outline">
            <a:extLst>
              <a:ext uri="{FF2B5EF4-FFF2-40B4-BE49-F238E27FC236}">
                <a16:creationId xmlns:a16="http://schemas.microsoft.com/office/drawing/2014/main" id="{5DC26FCF-ADAD-C31F-5FAB-670F4B5700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46262" y="3182829"/>
            <a:ext cx="1650273" cy="1650273"/>
          </a:xfrm>
          <a:prstGeom prst="rect">
            <a:avLst/>
          </a:prstGeom>
        </p:spPr>
      </p:pic>
      <p:pic>
        <p:nvPicPr>
          <p:cNvPr id="27" name="Graphic 26" descr="Doctor female outline">
            <a:extLst>
              <a:ext uri="{FF2B5EF4-FFF2-40B4-BE49-F238E27FC236}">
                <a16:creationId xmlns:a16="http://schemas.microsoft.com/office/drawing/2014/main" id="{F70A4DD6-3524-8535-AE0C-F04DCDAA8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54084" y="4833102"/>
            <a:ext cx="1650273" cy="16502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89536B-3B3E-9CE6-A060-68E772E638CF}"/>
              </a:ext>
            </a:extLst>
          </p:cNvPr>
          <p:cNvSpPr txBox="1"/>
          <p:nvPr/>
        </p:nvSpPr>
        <p:spPr>
          <a:xfrm>
            <a:off x="1042798" y="2672899"/>
            <a:ext cx="154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&gt; B &gt; 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03EB07-7206-D56D-713E-E204CCEF9656}"/>
              </a:ext>
            </a:extLst>
          </p:cNvPr>
          <p:cNvSpPr txBox="1"/>
          <p:nvPr/>
        </p:nvSpPr>
        <p:spPr>
          <a:xfrm>
            <a:off x="1042798" y="4210498"/>
            <a:ext cx="154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&gt; C &gt; 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30172F-52B7-717F-66E5-62B085DF5732}"/>
              </a:ext>
            </a:extLst>
          </p:cNvPr>
          <p:cNvSpPr txBox="1"/>
          <p:nvPr/>
        </p:nvSpPr>
        <p:spPr>
          <a:xfrm>
            <a:off x="1106489" y="5723491"/>
            <a:ext cx="154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 &gt; A &gt; 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C38B0C-B04B-EA2E-F8E0-7AECA9D41CDA}"/>
              </a:ext>
            </a:extLst>
          </p:cNvPr>
          <p:cNvSpPr txBox="1"/>
          <p:nvPr/>
        </p:nvSpPr>
        <p:spPr>
          <a:xfrm>
            <a:off x="8879771" y="2668547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 &gt; 1 &gt;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31F6C0-D338-9E91-622B-BF34047974EB}"/>
              </a:ext>
            </a:extLst>
          </p:cNvPr>
          <p:cNvSpPr txBox="1"/>
          <p:nvPr/>
        </p:nvSpPr>
        <p:spPr>
          <a:xfrm>
            <a:off x="8929464" y="4109309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 &gt; 2 &gt;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21C37C-6390-9B23-6C6C-95E3B10BE0DB}"/>
              </a:ext>
            </a:extLst>
          </p:cNvPr>
          <p:cNvSpPr txBox="1"/>
          <p:nvPr/>
        </p:nvSpPr>
        <p:spPr>
          <a:xfrm>
            <a:off x="8973913" y="5747990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 &gt; 2 &gt; 1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C96AA71-BB79-245C-95A7-5D9D393FEFCE}"/>
              </a:ext>
            </a:extLst>
          </p:cNvPr>
          <p:cNvCxnSpPr>
            <a:cxnSpLocks/>
          </p:cNvCxnSpPr>
          <p:nvPr/>
        </p:nvCxnSpPr>
        <p:spPr>
          <a:xfrm flipV="1">
            <a:off x="4042220" y="2533741"/>
            <a:ext cx="2790402" cy="1676757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3941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ED735-1CE7-9C41-C17E-304615FF7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3F4A5-5582-C526-CC23-152F7F9EB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Pet Assignments (Stable State?)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E0F3D3D-F9D5-279E-B393-C24E142E069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719FA3F-2608-F01E-9160-F362DB1A181C}"/>
              </a:ext>
            </a:extLst>
          </p:cNvPr>
          <p:cNvSpPr txBox="1"/>
          <p:nvPr/>
        </p:nvSpPr>
        <p:spPr>
          <a:xfrm>
            <a:off x="8761853" y="2218004"/>
            <a:ext cx="211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Hospital 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BD348D-5FDC-D9BC-0FAD-7AFD46DA537E}"/>
              </a:ext>
            </a:extLst>
          </p:cNvPr>
          <p:cNvSpPr txBox="1"/>
          <p:nvPr/>
        </p:nvSpPr>
        <p:spPr>
          <a:xfrm>
            <a:off x="8757045" y="3689069"/>
            <a:ext cx="1786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Hospital 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CA6107-C949-53CD-926A-588173A08E57}"/>
              </a:ext>
            </a:extLst>
          </p:cNvPr>
          <p:cNvSpPr txBox="1"/>
          <p:nvPr/>
        </p:nvSpPr>
        <p:spPr>
          <a:xfrm>
            <a:off x="8765059" y="5224770"/>
            <a:ext cx="1818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Hospital 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5BEF44-6294-4B33-23ED-7BABF4CB8534}"/>
              </a:ext>
            </a:extLst>
          </p:cNvPr>
          <p:cNvSpPr txBox="1"/>
          <p:nvPr/>
        </p:nvSpPr>
        <p:spPr>
          <a:xfrm>
            <a:off x="1317219" y="2233115"/>
            <a:ext cx="1348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Dr. One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1B759D-9A45-ED6C-A1D7-5244C202CF5B}"/>
              </a:ext>
            </a:extLst>
          </p:cNvPr>
          <p:cNvSpPr txBox="1"/>
          <p:nvPr/>
        </p:nvSpPr>
        <p:spPr>
          <a:xfrm>
            <a:off x="1335717" y="3689069"/>
            <a:ext cx="1311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Dr. Two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D21E6F-19D9-95F9-3722-923712D93EDE}"/>
              </a:ext>
            </a:extLst>
          </p:cNvPr>
          <p:cNvSpPr txBox="1"/>
          <p:nvPr/>
        </p:nvSpPr>
        <p:spPr>
          <a:xfrm>
            <a:off x="1210683" y="5224770"/>
            <a:ext cx="1561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Dr. Three</a:t>
            </a:r>
          </a:p>
        </p:txBody>
      </p:sp>
      <p:pic>
        <p:nvPicPr>
          <p:cNvPr id="14" name="Graphic 13" descr="Hospital outline">
            <a:extLst>
              <a:ext uri="{FF2B5EF4-FFF2-40B4-BE49-F238E27FC236}">
                <a16:creationId xmlns:a16="http://schemas.microsoft.com/office/drawing/2014/main" id="{3C511E95-FD0A-DBAA-4792-4FBD1A5E2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14785" y="1532555"/>
            <a:ext cx="1650274" cy="1650274"/>
          </a:xfrm>
          <a:prstGeom prst="rect">
            <a:avLst/>
          </a:prstGeom>
        </p:spPr>
      </p:pic>
      <p:pic>
        <p:nvPicPr>
          <p:cNvPr id="16" name="Graphic 15" descr="Hospital outline">
            <a:extLst>
              <a:ext uri="{FF2B5EF4-FFF2-40B4-BE49-F238E27FC236}">
                <a16:creationId xmlns:a16="http://schemas.microsoft.com/office/drawing/2014/main" id="{AE4A8F66-3F53-F6F3-8E9A-AD8A92045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67185" y="4529549"/>
            <a:ext cx="1650274" cy="1650274"/>
          </a:xfrm>
          <a:prstGeom prst="rect">
            <a:avLst/>
          </a:prstGeom>
        </p:spPr>
      </p:pic>
      <p:pic>
        <p:nvPicPr>
          <p:cNvPr id="18" name="Graphic 17" descr="Hospital outline">
            <a:extLst>
              <a:ext uri="{FF2B5EF4-FFF2-40B4-BE49-F238E27FC236}">
                <a16:creationId xmlns:a16="http://schemas.microsoft.com/office/drawing/2014/main" id="{C2395DD7-97ED-80AC-4A3B-BA6D68F31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67185" y="3052913"/>
            <a:ext cx="1650274" cy="1650274"/>
          </a:xfrm>
          <a:prstGeom prst="rect">
            <a:avLst/>
          </a:prstGeom>
        </p:spPr>
      </p:pic>
      <p:pic>
        <p:nvPicPr>
          <p:cNvPr id="24" name="Graphic 23" descr="Doctor female outline">
            <a:extLst>
              <a:ext uri="{FF2B5EF4-FFF2-40B4-BE49-F238E27FC236}">
                <a16:creationId xmlns:a16="http://schemas.microsoft.com/office/drawing/2014/main" id="{B1FD9840-3BC3-9774-1610-B5BA7D43E3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91947" y="1629715"/>
            <a:ext cx="1650273" cy="1650273"/>
          </a:xfrm>
          <a:prstGeom prst="rect">
            <a:avLst/>
          </a:prstGeom>
        </p:spPr>
      </p:pic>
      <p:pic>
        <p:nvPicPr>
          <p:cNvPr id="26" name="Graphic 25" descr="Doctor male outline">
            <a:extLst>
              <a:ext uri="{FF2B5EF4-FFF2-40B4-BE49-F238E27FC236}">
                <a16:creationId xmlns:a16="http://schemas.microsoft.com/office/drawing/2014/main" id="{821838A1-6DDC-22B9-641A-07A633F66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46262" y="3182829"/>
            <a:ext cx="1650273" cy="1650273"/>
          </a:xfrm>
          <a:prstGeom prst="rect">
            <a:avLst/>
          </a:prstGeom>
        </p:spPr>
      </p:pic>
      <p:pic>
        <p:nvPicPr>
          <p:cNvPr id="27" name="Graphic 26" descr="Doctor female outline">
            <a:extLst>
              <a:ext uri="{FF2B5EF4-FFF2-40B4-BE49-F238E27FC236}">
                <a16:creationId xmlns:a16="http://schemas.microsoft.com/office/drawing/2014/main" id="{BA4BA324-F462-7CEA-165F-796C8C66EB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54084" y="4833102"/>
            <a:ext cx="1650273" cy="16502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23A643-7FF4-3821-25A0-5874F1C5B5CB}"/>
              </a:ext>
            </a:extLst>
          </p:cNvPr>
          <p:cNvSpPr txBox="1"/>
          <p:nvPr/>
        </p:nvSpPr>
        <p:spPr>
          <a:xfrm>
            <a:off x="1042798" y="2672899"/>
            <a:ext cx="154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&gt; B &gt; 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67DE18-4101-A1DC-2894-BD7F0213A494}"/>
              </a:ext>
            </a:extLst>
          </p:cNvPr>
          <p:cNvSpPr txBox="1"/>
          <p:nvPr/>
        </p:nvSpPr>
        <p:spPr>
          <a:xfrm>
            <a:off x="1042798" y="4210498"/>
            <a:ext cx="154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&gt; C &gt; 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D0DA87-A0F0-2ED0-F646-8CAE5DB896F6}"/>
              </a:ext>
            </a:extLst>
          </p:cNvPr>
          <p:cNvSpPr txBox="1"/>
          <p:nvPr/>
        </p:nvSpPr>
        <p:spPr>
          <a:xfrm>
            <a:off x="1106489" y="5723491"/>
            <a:ext cx="154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 &gt; A &gt; 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BFC457-7AE4-47B5-0CB5-BF708D07FC62}"/>
              </a:ext>
            </a:extLst>
          </p:cNvPr>
          <p:cNvSpPr txBox="1"/>
          <p:nvPr/>
        </p:nvSpPr>
        <p:spPr>
          <a:xfrm>
            <a:off x="8879771" y="2668547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 &gt; 1 &gt;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F88257-B43C-0204-EF53-7970ADE76BAC}"/>
              </a:ext>
            </a:extLst>
          </p:cNvPr>
          <p:cNvSpPr txBox="1"/>
          <p:nvPr/>
        </p:nvSpPr>
        <p:spPr>
          <a:xfrm>
            <a:off x="8929464" y="4109309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 &gt; 2 &gt;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271FB5-2D8E-07C8-63FE-ED6FF864B50C}"/>
              </a:ext>
            </a:extLst>
          </p:cNvPr>
          <p:cNvSpPr txBox="1"/>
          <p:nvPr/>
        </p:nvSpPr>
        <p:spPr>
          <a:xfrm>
            <a:off x="8973913" y="5747990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 &gt; 2 &gt; 1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B9294B-9F66-AB20-B342-C93C585D6E90}"/>
              </a:ext>
            </a:extLst>
          </p:cNvPr>
          <p:cNvCxnSpPr>
            <a:cxnSpLocks/>
          </p:cNvCxnSpPr>
          <p:nvPr/>
        </p:nvCxnSpPr>
        <p:spPr>
          <a:xfrm flipV="1">
            <a:off x="4042220" y="2533741"/>
            <a:ext cx="2790402" cy="1676757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57778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30254-AB5E-598E-EC9E-EB04865BF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99083-6635-CCCC-A6E6-0DC857804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Pet Assignments (Stable State?)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3194B4B-55C6-5D38-6333-CFDD82494D7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B4E077E-ED78-62F1-89A2-6E36735AE334}"/>
              </a:ext>
            </a:extLst>
          </p:cNvPr>
          <p:cNvSpPr txBox="1"/>
          <p:nvPr/>
        </p:nvSpPr>
        <p:spPr>
          <a:xfrm>
            <a:off x="8761853" y="2218004"/>
            <a:ext cx="211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Hospital 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A58D7D-B57B-A5D4-A8D3-406EC6C840BB}"/>
              </a:ext>
            </a:extLst>
          </p:cNvPr>
          <p:cNvSpPr txBox="1"/>
          <p:nvPr/>
        </p:nvSpPr>
        <p:spPr>
          <a:xfrm>
            <a:off x="8757045" y="3689069"/>
            <a:ext cx="1786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Hospital 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EB7324-7C3C-1C10-08A1-96DFDBCBEAD7}"/>
              </a:ext>
            </a:extLst>
          </p:cNvPr>
          <p:cNvSpPr txBox="1"/>
          <p:nvPr/>
        </p:nvSpPr>
        <p:spPr>
          <a:xfrm>
            <a:off x="8765059" y="5224770"/>
            <a:ext cx="1818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Hospital 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4E61C9-A52A-766F-3498-09784612C142}"/>
              </a:ext>
            </a:extLst>
          </p:cNvPr>
          <p:cNvSpPr txBox="1"/>
          <p:nvPr/>
        </p:nvSpPr>
        <p:spPr>
          <a:xfrm>
            <a:off x="1317219" y="2233115"/>
            <a:ext cx="1348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Dr. One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D79625-6910-BE65-4DF6-D0BF9CFE2B5D}"/>
              </a:ext>
            </a:extLst>
          </p:cNvPr>
          <p:cNvSpPr txBox="1"/>
          <p:nvPr/>
        </p:nvSpPr>
        <p:spPr>
          <a:xfrm>
            <a:off x="1335717" y="3689069"/>
            <a:ext cx="1311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Dr. Two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3A8E54-A8D4-D4C9-4210-8C216A6DD75F}"/>
              </a:ext>
            </a:extLst>
          </p:cNvPr>
          <p:cNvSpPr txBox="1"/>
          <p:nvPr/>
        </p:nvSpPr>
        <p:spPr>
          <a:xfrm>
            <a:off x="1210683" y="5224770"/>
            <a:ext cx="1561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Dr. Three</a:t>
            </a:r>
          </a:p>
        </p:txBody>
      </p:sp>
      <p:pic>
        <p:nvPicPr>
          <p:cNvPr id="14" name="Graphic 13" descr="Hospital outline">
            <a:extLst>
              <a:ext uri="{FF2B5EF4-FFF2-40B4-BE49-F238E27FC236}">
                <a16:creationId xmlns:a16="http://schemas.microsoft.com/office/drawing/2014/main" id="{91A96DFC-54B9-E513-3195-CEDC38E41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14785" y="1532555"/>
            <a:ext cx="1650274" cy="1650274"/>
          </a:xfrm>
          <a:prstGeom prst="rect">
            <a:avLst/>
          </a:prstGeom>
        </p:spPr>
      </p:pic>
      <p:pic>
        <p:nvPicPr>
          <p:cNvPr id="16" name="Graphic 15" descr="Hospital outline">
            <a:extLst>
              <a:ext uri="{FF2B5EF4-FFF2-40B4-BE49-F238E27FC236}">
                <a16:creationId xmlns:a16="http://schemas.microsoft.com/office/drawing/2014/main" id="{F82CAD09-3571-7196-4B2D-ABEBDDFC5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67185" y="4529549"/>
            <a:ext cx="1650274" cy="1650274"/>
          </a:xfrm>
          <a:prstGeom prst="rect">
            <a:avLst/>
          </a:prstGeom>
        </p:spPr>
      </p:pic>
      <p:pic>
        <p:nvPicPr>
          <p:cNvPr id="18" name="Graphic 17" descr="Hospital outline">
            <a:extLst>
              <a:ext uri="{FF2B5EF4-FFF2-40B4-BE49-F238E27FC236}">
                <a16:creationId xmlns:a16="http://schemas.microsoft.com/office/drawing/2014/main" id="{FC56C856-B058-9B20-107C-16C053169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67185" y="3052913"/>
            <a:ext cx="1650274" cy="1650274"/>
          </a:xfrm>
          <a:prstGeom prst="rect">
            <a:avLst/>
          </a:prstGeom>
        </p:spPr>
      </p:pic>
      <p:pic>
        <p:nvPicPr>
          <p:cNvPr id="24" name="Graphic 23" descr="Doctor female outline">
            <a:extLst>
              <a:ext uri="{FF2B5EF4-FFF2-40B4-BE49-F238E27FC236}">
                <a16:creationId xmlns:a16="http://schemas.microsoft.com/office/drawing/2014/main" id="{6B261C3B-F049-AEAA-FB45-4F5E14AF39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91947" y="1629715"/>
            <a:ext cx="1650273" cy="1650273"/>
          </a:xfrm>
          <a:prstGeom prst="rect">
            <a:avLst/>
          </a:prstGeom>
        </p:spPr>
      </p:pic>
      <p:pic>
        <p:nvPicPr>
          <p:cNvPr id="26" name="Graphic 25" descr="Doctor male outline">
            <a:extLst>
              <a:ext uri="{FF2B5EF4-FFF2-40B4-BE49-F238E27FC236}">
                <a16:creationId xmlns:a16="http://schemas.microsoft.com/office/drawing/2014/main" id="{64047DC2-15E7-38F8-972B-54EE5895AD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46262" y="3182829"/>
            <a:ext cx="1650273" cy="1650273"/>
          </a:xfrm>
          <a:prstGeom prst="rect">
            <a:avLst/>
          </a:prstGeom>
        </p:spPr>
      </p:pic>
      <p:pic>
        <p:nvPicPr>
          <p:cNvPr id="27" name="Graphic 26" descr="Doctor female outline">
            <a:extLst>
              <a:ext uri="{FF2B5EF4-FFF2-40B4-BE49-F238E27FC236}">
                <a16:creationId xmlns:a16="http://schemas.microsoft.com/office/drawing/2014/main" id="{D2BB9222-CF75-8245-FA51-3DDCF58D19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54084" y="4833102"/>
            <a:ext cx="1650273" cy="16502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6D64DB-A52A-8B9C-34D0-15435F38AC34}"/>
              </a:ext>
            </a:extLst>
          </p:cNvPr>
          <p:cNvSpPr txBox="1"/>
          <p:nvPr/>
        </p:nvSpPr>
        <p:spPr>
          <a:xfrm>
            <a:off x="1042798" y="2672899"/>
            <a:ext cx="154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&gt; B &gt; 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37B7D9-AEA2-469F-0971-D533FD1182D1}"/>
              </a:ext>
            </a:extLst>
          </p:cNvPr>
          <p:cNvSpPr txBox="1"/>
          <p:nvPr/>
        </p:nvSpPr>
        <p:spPr>
          <a:xfrm>
            <a:off x="1042798" y="4210498"/>
            <a:ext cx="154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&gt; C &gt; 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70C5F5-29CD-7B9F-E79F-91E22EECD764}"/>
              </a:ext>
            </a:extLst>
          </p:cNvPr>
          <p:cNvSpPr txBox="1"/>
          <p:nvPr/>
        </p:nvSpPr>
        <p:spPr>
          <a:xfrm>
            <a:off x="1106489" y="5723491"/>
            <a:ext cx="154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 &gt; A &gt; 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774968-06E6-B749-5FC9-DB77E1461112}"/>
              </a:ext>
            </a:extLst>
          </p:cNvPr>
          <p:cNvSpPr txBox="1"/>
          <p:nvPr/>
        </p:nvSpPr>
        <p:spPr>
          <a:xfrm>
            <a:off x="8879771" y="2668547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 &gt; 1 &gt;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CC16B2-A066-4BC7-FBE2-C16B13CD0CA2}"/>
              </a:ext>
            </a:extLst>
          </p:cNvPr>
          <p:cNvSpPr txBox="1"/>
          <p:nvPr/>
        </p:nvSpPr>
        <p:spPr>
          <a:xfrm>
            <a:off x="8929464" y="4109309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 &gt; 2 &gt;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5DDFC5-5B9E-9DD7-4B4B-58B28A308038}"/>
              </a:ext>
            </a:extLst>
          </p:cNvPr>
          <p:cNvSpPr txBox="1"/>
          <p:nvPr/>
        </p:nvSpPr>
        <p:spPr>
          <a:xfrm>
            <a:off x="8973913" y="5747990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 &gt; 2 &gt; 1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58603EF-1EE8-D53B-3E90-D363A045E41B}"/>
              </a:ext>
            </a:extLst>
          </p:cNvPr>
          <p:cNvCxnSpPr>
            <a:cxnSpLocks/>
          </p:cNvCxnSpPr>
          <p:nvPr/>
        </p:nvCxnSpPr>
        <p:spPr>
          <a:xfrm flipV="1">
            <a:off x="4042220" y="2533741"/>
            <a:ext cx="2790402" cy="1676757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D12A10C-8ACA-0615-4A8A-D3A09ADBBBD8}"/>
              </a:ext>
            </a:extLst>
          </p:cNvPr>
          <p:cNvCxnSpPr>
            <a:cxnSpLocks/>
          </p:cNvCxnSpPr>
          <p:nvPr/>
        </p:nvCxnSpPr>
        <p:spPr>
          <a:xfrm flipV="1">
            <a:off x="4042220" y="4210498"/>
            <a:ext cx="3072565" cy="1512993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907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08F08-CBEE-168E-7889-16F7AAD08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F9E1C-6175-B37A-43CA-AA134D7F5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Group Project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47B8C3D-A38C-DB27-17DC-477EADE3838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8BF4AA4-07D5-23DD-A4C5-300922529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51" y="1690687"/>
            <a:ext cx="12012698" cy="516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969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47398-1C19-E34A-0016-9DE0FA44A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2EFAF-6D3A-62D1-8DCD-3F5721000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Pet Assignments (Stable State?)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931B02A-F728-262A-F57B-8A6EC6086A0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FB18051-45EC-C4B6-DF12-702621F0D012}"/>
              </a:ext>
            </a:extLst>
          </p:cNvPr>
          <p:cNvSpPr txBox="1"/>
          <p:nvPr/>
        </p:nvSpPr>
        <p:spPr>
          <a:xfrm>
            <a:off x="8761853" y="2218004"/>
            <a:ext cx="211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Hospital 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A442FB-8D7A-88B2-752D-E92669C2CD20}"/>
              </a:ext>
            </a:extLst>
          </p:cNvPr>
          <p:cNvSpPr txBox="1"/>
          <p:nvPr/>
        </p:nvSpPr>
        <p:spPr>
          <a:xfrm>
            <a:off x="8757045" y="3689069"/>
            <a:ext cx="1786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Hospital 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85E0F6-E8E9-EB70-8B25-02F95668A208}"/>
              </a:ext>
            </a:extLst>
          </p:cNvPr>
          <p:cNvSpPr txBox="1"/>
          <p:nvPr/>
        </p:nvSpPr>
        <p:spPr>
          <a:xfrm>
            <a:off x="8765059" y="5224770"/>
            <a:ext cx="1818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Hospital 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59FE1D-A0D5-EB34-BF47-DD541D328BB6}"/>
              </a:ext>
            </a:extLst>
          </p:cNvPr>
          <p:cNvSpPr txBox="1"/>
          <p:nvPr/>
        </p:nvSpPr>
        <p:spPr>
          <a:xfrm>
            <a:off x="1317219" y="2233115"/>
            <a:ext cx="1348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Dr. One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959921-CEE2-F8C9-438B-19B28243CABB}"/>
              </a:ext>
            </a:extLst>
          </p:cNvPr>
          <p:cNvSpPr txBox="1"/>
          <p:nvPr/>
        </p:nvSpPr>
        <p:spPr>
          <a:xfrm>
            <a:off x="1335717" y="3689069"/>
            <a:ext cx="1311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Dr. Two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1744EE-56BD-B37F-5A2C-0297380A4534}"/>
              </a:ext>
            </a:extLst>
          </p:cNvPr>
          <p:cNvSpPr txBox="1"/>
          <p:nvPr/>
        </p:nvSpPr>
        <p:spPr>
          <a:xfrm>
            <a:off x="1210683" y="5224770"/>
            <a:ext cx="1561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Dr. Three</a:t>
            </a:r>
          </a:p>
        </p:txBody>
      </p:sp>
      <p:pic>
        <p:nvPicPr>
          <p:cNvPr id="14" name="Graphic 13" descr="Hospital outline">
            <a:extLst>
              <a:ext uri="{FF2B5EF4-FFF2-40B4-BE49-F238E27FC236}">
                <a16:creationId xmlns:a16="http://schemas.microsoft.com/office/drawing/2014/main" id="{CD2F6700-D5E7-B54A-AA61-75BC5DF86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14785" y="1532555"/>
            <a:ext cx="1650274" cy="1650274"/>
          </a:xfrm>
          <a:prstGeom prst="rect">
            <a:avLst/>
          </a:prstGeom>
        </p:spPr>
      </p:pic>
      <p:pic>
        <p:nvPicPr>
          <p:cNvPr id="16" name="Graphic 15" descr="Hospital outline">
            <a:extLst>
              <a:ext uri="{FF2B5EF4-FFF2-40B4-BE49-F238E27FC236}">
                <a16:creationId xmlns:a16="http://schemas.microsoft.com/office/drawing/2014/main" id="{ECF94241-AB1F-0CCD-005C-D2EDD5507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67185" y="4529549"/>
            <a:ext cx="1650274" cy="1650274"/>
          </a:xfrm>
          <a:prstGeom prst="rect">
            <a:avLst/>
          </a:prstGeom>
        </p:spPr>
      </p:pic>
      <p:pic>
        <p:nvPicPr>
          <p:cNvPr id="18" name="Graphic 17" descr="Hospital outline">
            <a:extLst>
              <a:ext uri="{FF2B5EF4-FFF2-40B4-BE49-F238E27FC236}">
                <a16:creationId xmlns:a16="http://schemas.microsoft.com/office/drawing/2014/main" id="{D7A3080A-7469-1014-223B-9E580A8BA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67185" y="3052913"/>
            <a:ext cx="1650274" cy="1650274"/>
          </a:xfrm>
          <a:prstGeom prst="rect">
            <a:avLst/>
          </a:prstGeom>
        </p:spPr>
      </p:pic>
      <p:pic>
        <p:nvPicPr>
          <p:cNvPr id="24" name="Graphic 23" descr="Doctor female outline">
            <a:extLst>
              <a:ext uri="{FF2B5EF4-FFF2-40B4-BE49-F238E27FC236}">
                <a16:creationId xmlns:a16="http://schemas.microsoft.com/office/drawing/2014/main" id="{75D21480-7221-C3F2-B8F1-44F9D52126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91947" y="1629715"/>
            <a:ext cx="1650273" cy="1650273"/>
          </a:xfrm>
          <a:prstGeom prst="rect">
            <a:avLst/>
          </a:prstGeom>
        </p:spPr>
      </p:pic>
      <p:pic>
        <p:nvPicPr>
          <p:cNvPr id="26" name="Graphic 25" descr="Doctor male outline">
            <a:extLst>
              <a:ext uri="{FF2B5EF4-FFF2-40B4-BE49-F238E27FC236}">
                <a16:creationId xmlns:a16="http://schemas.microsoft.com/office/drawing/2014/main" id="{E1E86D40-156E-B3B3-8054-47C34FA390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46262" y="3182829"/>
            <a:ext cx="1650273" cy="1650273"/>
          </a:xfrm>
          <a:prstGeom prst="rect">
            <a:avLst/>
          </a:prstGeom>
        </p:spPr>
      </p:pic>
      <p:pic>
        <p:nvPicPr>
          <p:cNvPr id="27" name="Graphic 26" descr="Doctor female outline">
            <a:extLst>
              <a:ext uri="{FF2B5EF4-FFF2-40B4-BE49-F238E27FC236}">
                <a16:creationId xmlns:a16="http://schemas.microsoft.com/office/drawing/2014/main" id="{E6EAEC76-879F-F905-7F05-AD7B9EABD9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54084" y="4833102"/>
            <a:ext cx="1650273" cy="16502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3060FC-F53D-9891-BF1F-6D2296907FEB}"/>
              </a:ext>
            </a:extLst>
          </p:cNvPr>
          <p:cNvSpPr txBox="1"/>
          <p:nvPr/>
        </p:nvSpPr>
        <p:spPr>
          <a:xfrm>
            <a:off x="1042798" y="2672899"/>
            <a:ext cx="154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&gt; B &gt; 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B41A16-3431-5DCF-BA1D-87C552AEC61E}"/>
              </a:ext>
            </a:extLst>
          </p:cNvPr>
          <p:cNvSpPr txBox="1"/>
          <p:nvPr/>
        </p:nvSpPr>
        <p:spPr>
          <a:xfrm>
            <a:off x="1042798" y="4210498"/>
            <a:ext cx="154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&gt; C &gt; 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44BE2B-2059-8A06-82B0-1789269B249F}"/>
              </a:ext>
            </a:extLst>
          </p:cNvPr>
          <p:cNvSpPr txBox="1"/>
          <p:nvPr/>
        </p:nvSpPr>
        <p:spPr>
          <a:xfrm>
            <a:off x="1106489" y="5723491"/>
            <a:ext cx="154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 &gt; A &gt; 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CACB9B-37CC-9B44-B52D-D2E84C198726}"/>
              </a:ext>
            </a:extLst>
          </p:cNvPr>
          <p:cNvSpPr txBox="1"/>
          <p:nvPr/>
        </p:nvSpPr>
        <p:spPr>
          <a:xfrm>
            <a:off x="8879771" y="2668547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 &gt; 1 &gt;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0BE42F-5A00-0FF8-9B0D-80768E418824}"/>
              </a:ext>
            </a:extLst>
          </p:cNvPr>
          <p:cNvSpPr txBox="1"/>
          <p:nvPr/>
        </p:nvSpPr>
        <p:spPr>
          <a:xfrm>
            <a:off x="8929464" y="4109309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 &gt; 2 &gt;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75BA56-0C81-DBF6-E942-F016AA09508C}"/>
              </a:ext>
            </a:extLst>
          </p:cNvPr>
          <p:cNvSpPr txBox="1"/>
          <p:nvPr/>
        </p:nvSpPr>
        <p:spPr>
          <a:xfrm>
            <a:off x="8973913" y="5747990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 &gt; 2 &gt; 1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9AF7E3D-05A1-6BAA-8C66-AEB7088ABD07}"/>
              </a:ext>
            </a:extLst>
          </p:cNvPr>
          <p:cNvCxnSpPr>
            <a:cxnSpLocks/>
          </p:cNvCxnSpPr>
          <p:nvPr/>
        </p:nvCxnSpPr>
        <p:spPr>
          <a:xfrm flipV="1">
            <a:off x="4042220" y="2533741"/>
            <a:ext cx="2790402" cy="1676757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6F2EBDB-87A5-C650-AD96-EFD453A2EC55}"/>
              </a:ext>
            </a:extLst>
          </p:cNvPr>
          <p:cNvCxnSpPr>
            <a:cxnSpLocks/>
          </p:cNvCxnSpPr>
          <p:nvPr/>
        </p:nvCxnSpPr>
        <p:spPr>
          <a:xfrm flipV="1">
            <a:off x="4042220" y="4210498"/>
            <a:ext cx="3072565" cy="1512993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6921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F5433-838C-49DF-66A5-724977C42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57764-D6E8-E683-1E12-5FADDFFC8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Pet Assignments (Stable State?)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CCEB110-8A73-574D-9A57-B4579C99D38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9DA7A38-D5B2-424D-F707-508B7E290A3E}"/>
              </a:ext>
            </a:extLst>
          </p:cNvPr>
          <p:cNvSpPr txBox="1"/>
          <p:nvPr/>
        </p:nvSpPr>
        <p:spPr>
          <a:xfrm>
            <a:off x="8761853" y="2218004"/>
            <a:ext cx="211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Hospital 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FD3736-DA15-89E7-B88A-3260E1085225}"/>
              </a:ext>
            </a:extLst>
          </p:cNvPr>
          <p:cNvSpPr txBox="1"/>
          <p:nvPr/>
        </p:nvSpPr>
        <p:spPr>
          <a:xfrm>
            <a:off x="8757045" y="3689069"/>
            <a:ext cx="1786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Hospital 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0C20CB-465F-DC50-4724-C8184E279D4C}"/>
              </a:ext>
            </a:extLst>
          </p:cNvPr>
          <p:cNvSpPr txBox="1"/>
          <p:nvPr/>
        </p:nvSpPr>
        <p:spPr>
          <a:xfrm>
            <a:off x="8765059" y="5224770"/>
            <a:ext cx="1818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Hospital 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FD10C4-3529-52C7-8CD9-A40295223FAF}"/>
              </a:ext>
            </a:extLst>
          </p:cNvPr>
          <p:cNvSpPr txBox="1"/>
          <p:nvPr/>
        </p:nvSpPr>
        <p:spPr>
          <a:xfrm>
            <a:off x="1317219" y="2233115"/>
            <a:ext cx="1348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Dr. One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78B338-37D3-EA83-3ECC-A33F8F44FBB2}"/>
              </a:ext>
            </a:extLst>
          </p:cNvPr>
          <p:cNvSpPr txBox="1"/>
          <p:nvPr/>
        </p:nvSpPr>
        <p:spPr>
          <a:xfrm>
            <a:off x="1335717" y="3689069"/>
            <a:ext cx="1311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Dr. Two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76651F-13F4-D2B8-BE4A-44A6A1E5D698}"/>
              </a:ext>
            </a:extLst>
          </p:cNvPr>
          <p:cNvSpPr txBox="1"/>
          <p:nvPr/>
        </p:nvSpPr>
        <p:spPr>
          <a:xfrm>
            <a:off x="1210683" y="5224770"/>
            <a:ext cx="1561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Dr. Three</a:t>
            </a:r>
          </a:p>
        </p:txBody>
      </p:sp>
      <p:pic>
        <p:nvPicPr>
          <p:cNvPr id="14" name="Graphic 13" descr="Hospital outline">
            <a:extLst>
              <a:ext uri="{FF2B5EF4-FFF2-40B4-BE49-F238E27FC236}">
                <a16:creationId xmlns:a16="http://schemas.microsoft.com/office/drawing/2014/main" id="{B175BA5D-F9AE-FD3B-01A8-D64CD9D4A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14785" y="1532555"/>
            <a:ext cx="1650274" cy="1650274"/>
          </a:xfrm>
          <a:prstGeom prst="rect">
            <a:avLst/>
          </a:prstGeom>
        </p:spPr>
      </p:pic>
      <p:pic>
        <p:nvPicPr>
          <p:cNvPr id="16" name="Graphic 15" descr="Hospital outline">
            <a:extLst>
              <a:ext uri="{FF2B5EF4-FFF2-40B4-BE49-F238E27FC236}">
                <a16:creationId xmlns:a16="http://schemas.microsoft.com/office/drawing/2014/main" id="{0FB5B03A-4D2C-30AE-CDDD-FAA76369F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67185" y="4529549"/>
            <a:ext cx="1650274" cy="1650274"/>
          </a:xfrm>
          <a:prstGeom prst="rect">
            <a:avLst/>
          </a:prstGeom>
        </p:spPr>
      </p:pic>
      <p:pic>
        <p:nvPicPr>
          <p:cNvPr id="18" name="Graphic 17" descr="Hospital outline">
            <a:extLst>
              <a:ext uri="{FF2B5EF4-FFF2-40B4-BE49-F238E27FC236}">
                <a16:creationId xmlns:a16="http://schemas.microsoft.com/office/drawing/2014/main" id="{76161912-6B58-796F-1823-C7E54C4A3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67185" y="3052913"/>
            <a:ext cx="1650274" cy="1650274"/>
          </a:xfrm>
          <a:prstGeom prst="rect">
            <a:avLst/>
          </a:prstGeom>
        </p:spPr>
      </p:pic>
      <p:pic>
        <p:nvPicPr>
          <p:cNvPr id="24" name="Graphic 23" descr="Doctor female outline">
            <a:extLst>
              <a:ext uri="{FF2B5EF4-FFF2-40B4-BE49-F238E27FC236}">
                <a16:creationId xmlns:a16="http://schemas.microsoft.com/office/drawing/2014/main" id="{4130A667-2ED0-25D9-4CE9-9EBDED9AB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91947" y="1629715"/>
            <a:ext cx="1650273" cy="1650273"/>
          </a:xfrm>
          <a:prstGeom prst="rect">
            <a:avLst/>
          </a:prstGeom>
        </p:spPr>
      </p:pic>
      <p:pic>
        <p:nvPicPr>
          <p:cNvPr id="26" name="Graphic 25" descr="Doctor male outline">
            <a:extLst>
              <a:ext uri="{FF2B5EF4-FFF2-40B4-BE49-F238E27FC236}">
                <a16:creationId xmlns:a16="http://schemas.microsoft.com/office/drawing/2014/main" id="{9F076624-C3DA-8901-2770-6FA85A96BC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46262" y="3182829"/>
            <a:ext cx="1650273" cy="1650273"/>
          </a:xfrm>
          <a:prstGeom prst="rect">
            <a:avLst/>
          </a:prstGeom>
        </p:spPr>
      </p:pic>
      <p:pic>
        <p:nvPicPr>
          <p:cNvPr id="27" name="Graphic 26" descr="Doctor female outline">
            <a:extLst>
              <a:ext uri="{FF2B5EF4-FFF2-40B4-BE49-F238E27FC236}">
                <a16:creationId xmlns:a16="http://schemas.microsoft.com/office/drawing/2014/main" id="{65A13329-A5F0-7ADD-30C6-638E05254B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54084" y="4833102"/>
            <a:ext cx="1650273" cy="16502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28A4EF-5849-6674-5F82-977F1584FFD7}"/>
              </a:ext>
            </a:extLst>
          </p:cNvPr>
          <p:cNvSpPr txBox="1"/>
          <p:nvPr/>
        </p:nvSpPr>
        <p:spPr>
          <a:xfrm>
            <a:off x="1042798" y="2672899"/>
            <a:ext cx="154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&gt; B &gt; 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9CCB56-B573-0FD1-CCD1-CF386EC6864C}"/>
              </a:ext>
            </a:extLst>
          </p:cNvPr>
          <p:cNvSpPr txBox="1"/>
          <p:nvPr/>
        </p:nvSpPr>
        <p:spPr>
          <a:xfrm>
            <a:off x="1042798" y="4210498"/>
            <a:ext cx="154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&gt; C &gt; 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764289-C9F2-9692-41BB-B5DFA93A8C40}"/>
              </a:ext>
            </a:extLst>
          </p:cNvPr>
          <p:cNvSpPr txBox="1"/>
          <p:nvPr/>
        </p:nvSpPr>
        <p:spPr>
          <a:xfrm>
            <a:off x="1106489" y="5723491"/>
            <a:ext cx="154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 &gt; A &gt; 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F027AA-C216-E303-D253-612E10ED2508}"/>
              </a:ext>
            </a:extLst>
          </p:cNvPr>
          <p:cNvSpPr txBox="1"/>
          <p:nvPr/>
        </p:nvSpPr>
        <p:spPr>
          <a:xfrm>
            <a:off x="8879771" y="2668547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 &gt; 1 &gt;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81DD1F-9271-E05F-353B-975CF9CB40D8}"/>
              </a:ext>
            </a:extLst>
          </p:cNvPr>
          <p:cNvSpPr txBox="1"/>
          <p:nvPr/>
        </p:nvSpPr>
        <p:spPr>
          <a:xfrm>
            <a:off x="8929464" y="4109309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 &gt; 2 &gt;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C326ED-9D43-FD5B-D670-3296ED20F684}"/>
              </a:ext>
            </a:extLst>
          </p:cNvPr>
          <p:cNvSpPr txBox="1"/>
          <p:nvPr/>
        </p:nvSpPr>
        <p:spPr>
          <a:xfrm>
            <a:off x="8973913" y="5747990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 &gt; 2 &gt; 1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A64F2E1-DAD0-3C99-2889-88111555FA4B}"/>
              </a:ext>
            </a:extLst>
          </p:cNvPr>
          <p:cNvCxnSpPr>
            <a:cxnSpLocks/>
          </p:cNvCxnSpPr>
          <p:nvPr/>
        </p:nvCxnSpPr>
        <p:spPr>
          <a:xfrm flipV="1">
            <a:off x="4042220" y="2533741"/>
            <a:ext cx="2790402" cy="1676757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61CD0D3-4070-B4AB-F1B5-C45C862BBC83}"/>
              </a:ext>
            </a:extLst>
          </p:cNvPr>
          <p:cNvCxnSpPr>
            <a:cxnSpLocks/>
          </p:cNvCxnSpPr>
          <p:nvPr/>
        </p:nvCxnSpPr>
        <p:spPr>
          <a:xfrm flipV="1">
            <a:off x="4042220" y="4210498"/>
            <a:ext cx="3072565" cy="1512993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65D0A5B-BB2B-B2F6-3F6D-E3D6C7575727}"/>
              </a:ext>
            </a:extLst>
          </p:cNvPr>
          <p:cNvCxnSpPr>
            <a:cxnSpLocks/>
          </p:cNvCxnSpPr>
          <p:nvPr/>
        </p:nvCxnSpPr>
        <p:spPr>
          <a:xfrm flipV="1">
            <a:off x="4194620" y="5551714"/>
            <a:ext cx="2920165" cy="324177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4916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886DD-E9AB-8B48-45F2-2200B0708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2535F-59A4-785F-C876-A870DC68F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Pet Assignments (Stable State?)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2531099-74F8-73DB-D9C9-F838B4F102C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C36284B-B73B-8FF0-1954-0F90FFDD5614}"/>
              </a:ext>
            </a:extLst>
          </p:cNvPr>
          <p:cNvSpPr txBox="1"/>
          <p:nvPr/>
        </p:nvSpPr>
        <p:spPr>
          <a:xfrm>
            <a:off x="8761853" y="2218004"/>
            <a:ext cx="211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Hospital 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1FBD23-8304-691D-5E23-5CB588B8B917}"/>
              </a:ext>
            </a:extLst>
          </p:cNvPr>
          <p:cNvSpPr txBox="1"/>
          <p:nvPr/>
        </p:nvSpPr>
        <p:spPr>
          <a:xfrm>
            <a:off x="8757045" y="3689069"/>
            <a:ext cx="1786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Hospital 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A26BFF-BAFE-70A7-F8F8-DAA373947C7D}"/>
              </a:ext>
            </a:extLst>
          </p:cNvPr>
          <p:cNvSpPr txBox="1"/>
          <p:nvPr/>
        </p:nvSpPr>
        <p:spPr>
          <a:xfrm>
            <a:off x="8765059" y="5224770"/>
            <a:ext cx="1818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Hospital 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E6E810-A4A4-139C-2EC7-6637FBE1CEF9}"/>
              </a:ext>
            </a:extLst>
          </p:cNvPr>
          <p:cNvSpPr txBox="1"/>
          <p:nvPr/>
        </p:nvSpPr>
        <p:spPr>
          <a:xfrm>
            <a:off x="1317219" y="2233115"/>
            <a:ext cx="1348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Dr. One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0C4FE2-4C21-38DC-1C62-8DDB82DD8979}"/>
              </a:ext>
            </a:extLst>
          </p:cNvPr>
          <p:cNvSpPr txBox="1"/>
          <p:nvPr/>
        </p:nvSpPr>
        <p:spPr>
          <a:xfrm>
            <a:off x="1335717" y="3689069"/>
            <a:ext cx="1311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Dr. Two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CD52058-E08C-A214-927D-D345D69976E7}"/>
              </a:ext>
            </a:extLst>
          </p:cNvPr>
          <p:cNvSpPr txBox="1"/>
          <p:nvPr/>
        </p:nvSpPr>
        <p:spPr>
          <a:xfrm>
            <a:off x="1210683" y="5224770"/>
            <a:ext cx="1561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Dr. Three</a:t>
            </a:r>
          </a:p>
        </p:txBody>
      </p:sp>
      <p:pic>
        <p:nvPicPr>
          <p:cNvPr id="14" name="Graphic 13" descr="Hospital outline">
            <a:extLst>
              <a:ext uri="{FF2B5EF4-FFF2-40B4-BE49-F238E27FC236}">
                <a16:creationId xmlns:a16="http://schemas.microsoft.com/office/drawing/2014/main" id="{455C4CD4-1BB4-3909-4FDC-C7E0D58D05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14785" y="1532555"/>
            <a:ext cx="1650274" cy="1650274"/>
          </a:xfrm>
          <a:prstGeom prst="rect">
            <a:avLst/>
          </a:prstGeom>
        </p:spPr>
      </p:pic>
      <p:pic>
        <p:nvPicPr>
          <p:cNvPr id="16" name="Graphic 15" descr="Hospital outline">
            <a:extLst>
              <a:ext uri="{FF2B5EF4-FFF2-40B4-BE49-F238E27FC236}">
                <a16:creationId xmlns:a16="http://schemas.microsoft.com/office/drawing/2014/main" id="{57707639-4522-8909-5B98-2B18ED00A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67185" y="4529549"/>
            <a:ext cx="1650274" cy="1650274"/>
          </a:xfrm>
          <a:prstGeom prst="rect">
            <a:avLst/>
          </a:prstGeom>
        </p:spPr>
      </p:pic>
      <p:pic>
        <p:nvPicPr>
          <p:cNvPr id="18" name="Graphic 17" descr="Hospital outline">
            <a:extLst>
              <a:ext uri="{FF2B5EF4-FFF2-40B4-BE49-F238E27FC236}">
                <a16:creationId xmlns:a16="http://schemas.microsoft.com/office/drawing/2014/main" id="{7E2A0A5B-3330-DE9D-1544-5AC0B77A1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67185" y="3052913"/>
            <a:ext cx="1650274" cy="1650274"/>
          </a:xfrm>
          <a:prstGeom prst="rect">
            <a:avLst/>
          </a:prstGeom>
        </p:spPr>
      </p:pic>
      <p:pic>
        <p:nvPicPr>
          <p:cNvPr id="24" name="Graphic 23" descr="Doctor female outline">
            <a:extLst>
              <a:ext uri="{FF2B5EF4-FFF2-40B4-BE49-F238E27FC236}">
                <a16:creationId xmlns:a16="http://schemas.microsoft.com/office/drawing/2014/main" id="{82D831C9-880E-0039-7886-1F982C10FC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91947" y="1629715"/>
            <a:ext cx="1650273" cy="1650273"/>
          </a:xfrm>
          <a:prstGeom prst="rect">
            <a:avLst/>
          </a:prstGeom>
        </p:spPr>
      </p:pic>
      <p:pic>
        <p:nvPicPr>
          <p:cNvPr id="26" name="Graphic 25" descr="Doctor male outline">
            <a:extLst>
              <a:ext uri="{FF2B5EF4-FFF2-40B4-BE49-F238E27FC236}">
                <a16:creationId xmlns:a16="http://schemas.microsoft.com/office/drawing/2014/main" id="{0AAE09AC-8044-06B0-A77A-6A1CAE76D1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46262" y="3182829"/>
            <a:ext cx="1650273" cy="1650273"/>
          </a:xfrm>
          <a:prstGeom prst="rect">
            <a:avLst/>
          </a:prstGeom>
        </p:spPr>
      </p:pic>
      <p:pic>
        <p:nvPicPr>
          <p:cNvPr id="27" name="Graphic 26" descr="Doctor female outline">
            <a:extLst>
              <a:ext uri="{FF2B5EF4-FFF2-40B4-BE49-F238E27FC236}">
                <a16:creationId xmlns:a16="http://schemas.microsoft.com/office/drawing/2014/main" id="{99A96DCC-A532-C015-3F36-C943478A0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54084" y="4833102"/>
            <a:ext cx="1650273" cy="16502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EC1628-A268-7C56-4500-120C34B005FD}"/>
              </a:ext>
            </a:extLst>
          </p:cNvPr>
          <p:cNvSpPr txBox="1"/>
          <p:nvPr/>
        </p:nvSpPr>
        <p:spPr>
          <a:xfrm>
            <a:off x="1042798" y="2672899"/>
            <a:ext cx="154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&gt; B &gt; 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FB65AD-482B-CA01-F8D1-DFEF650C0118}"/>
              </a:ext>
            </a:extLst>
          </p:cNvPr>
          <p:cNvSpPr txBox="1"/>
          <p:nvPr/>
        </p:nvSpPr>
        <p:spPr>
          <a:xfrm>
            <a:off x="1042798" y="4210498"/>
            <a:ext cx="154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&gt; C &gt; 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1FB30A-7C43-971E-75EA-F9B26F7300BF}"/>
              </a:ext>
            </a:extLst>
          </p:cNvPr>
          <p:cNvSpPr txBox="1"/>
          <p:nvPr/>
        </p:nvSpPr>
        <p:spPr>
          <a:xfrm>
            <a:off x="1106489" y="5723491"/>
            <a:ext cx="154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 &gt; A &gt; 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501564-0D11-8F5B-CFEF-43E2E0ED9A11}"/>
              </a:ext>
            </a:extLst>
          </p:cNvPr>
          <p:cNvSpPr txBox="1"/>
          <p:nvPr/>
        </p:nvSpPr>
        <p:spPr>
          <a:xfrm>
            <a:off x="8879771" y="2668547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 &gt; 1 &gt;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1032BC-2BC8-F92A-F4FC-2A752D1B17E3}"/>
              </a:ext>
            </a:extLst>
          </p:cNvPr>
          <p:cNvSpPr txBox="1"/>
          <p:nvPr/>
        </p:nvSpPr>
        <p:spPr>
          <a:xfrm>
            <a:off x="8929464" y="4109309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 &gt; 2 &gt;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318ED0-8DCF-0B05-9569-EA4FB674C76D}"/>
              </a:ext>
            </a:extLst>
          </p:cNvPr>
          <p:cNvSpPr txBox="1"/>
          <p:nvPr/>
        </p:nvSpPr>
        <p:spPr>
          <a:xfrm>
            <a:off x="8973913" y="5747990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 &gt; 2 &gt; 1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FD98DF0-FEA5-AA5D-2265-C15D9697370C}"/>
              </a:ext>
            </a:extLst>
          </p:cNvPr>
          <p:cNvCxnSpPr>
            <a:cxnSpLocks/>
          </p:cNvCxnSpPr>
          <p:nvPr/>
        </p:nvCxnSpPr>
        <p:spPr>
          <a:xfrm flipV="1">
            <a:off x="4042220" y="2533741"/>
            <a:ext cx="2790402" cy="1676757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9832C21-114F-7A9E-2102-5D083791DDA3}"/>
              </a:ext>
            </a:extLst>
          </p:cNvPr>
          <p:cNvCxnSpPr>
            <a:cxnSpLocks/>
          </p:cNvCxnSpPr>
          <p:nvPr/>
        </p:nvCxnSpPr>
        <p:spPr>
          <a:xfrm flipV="1">
            <a:off x="4194620" y="5551714"/>
            <a:ext cx="2920165" cy="324177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5617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267E5-9738-3608-31FE-D4E6626CE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1AE26-3AFC-D3D7-7DDB-D27DA71D4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Pet Assignments (Stable State?)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875C1B-9C07-6538-8A5C-200F0E25565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652B8DE-C805-D561-E02A-F08E1BEFEE3D}"/>
              </a:ext>
            </a:extLst>
          </p:cNvPr>
          <p:cNvSpPr txBox="1"/>
          <p:nvPr/>
        </p:nvSpPr>
        <p:spPr>
          <a:xfrm>
            <a:off x="8761853" y="2218004"/>
            <a:ext cx="211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Hospital 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F820EB-FF07-947F-ED6B-4CCE16FDE940}"/>
              </a:ext>
            </a:extLst>
          </p:cNvPr>
          <p:cNvSpPr txBox="1"/>
          <p:nvPr/>
        </p:nvSpPr>
        <p:spPr>
          <a:xfrm>
            <a:off x="8757045" y="3689069"/>
            <a:ext cx="1786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Hospital 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622DF0-D869-28A6-82AA-F7A35C6E762A}"/>
              </a:ext>
            </a:extLst>
          </p:cNvPr>
          <p:cNvSpPr txBox="1"/>
          <p:nvPr/>
        </p:nvSpPr>
        <p:spPr>
          <a:xfrm>
            <a:off x="8765059" y="5224770"/>
            <a:ext cx="1818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Hospital 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A0CF7D-2B4F-9883-315E-3EE95BF520D9}"/>
              </a:ext>
            </a:extLst>
          </p:cNvPr>
          <p:cNvSpPr txBox="1"/>
          <p:nvPr/>
        </p:nvSpPr>
        <p:spPr>
          <a:xfrm>
            <a:off x="1317219" y="2233115"/>
            <a:ext cx="1348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Dr. One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E952C7-89AA-175C-17CD-EA2FC0096B6C}"/>
              </a:ext>
            </a:extLst>
          </p:cNvPr>
          <p:cNvSpPr txBox="1"/>
          <p:nvPr/>
        </p:nvSpPr>
        <p:spPr>
          <a:xfrm>
            <a:off x="1335717" y="3689069"/>
            <a:ext cx="1311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Dr. Two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9DAD7D-0CE2-321B-6486-D69A3A803EB0}"/>
              </a:ext>
            </a:extLst>
          </p:cNvPr>
          <p:cNvSpPr txBox="1"/>
          <p:nvPr/>
        </p:nvSpPr>
        <p:spPr>
          <a:xfrm>
            <a:off x="1210683" y="5224770"/>
            <a:ext cx="1561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Dr. Three</a:t>
            </a:r>
          </a:p>
        </p:txBody>
      </p:sp>
      <p:pic>
        <p:nvPicPr>
          <p:cNvPr id="14" name="Graphic 13" descr="Hospital outline">
            <a:extLst>
              <a:ext uri="{FF2B5EF4-FFF2-40B4-BE49-F238E27FC236}">
                <a16:creationId xmlns:a16="http://schemas.microsoft.com/office/drawing/2014/main" id="{B7C18905-0202-4784-51D3-9E06B13B5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14785" y="1532555"/>
            <a:ext cx="1650274" cy="1650274"/>
          </a:xfrm>
          <a:prstGeom prst="rect">
            <a:avLst/>
          </a:prstGeom>
        </p:spPr>
      </p:pic>
      <p:pic>
        <p:nvPicPr>
          <p:cNvPr id="16" name="Graphic 15" descr="Hospital outline">
            <a:extLst>
              <a:ext uri="{FF2B5EF4-FFF2-40B4-BE49-F238E27FC236}">
                <a16:creationId xmlns:a16="http://schemas.microsoft.com/office/drawing/2014/main" id="{01B526FA-397A-D1F4-DAE2-B3CF4982C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67185" y="4529549"/>
            <a:ext cx="1650274" cy="1650274"/>
          </a:xfrm>
          <a:prstGeom prst="rect">
            <a:avLst/>
          </a:prstGeom>
        </p:spPr>
      </p:pic>
      <p:pic>
        <p:nvPicPr>
          <p:cNvPr id="18" name="Graphic 17" descr="Hospital outline">
            <a:extLst>
              <a:ext uri="{FF2B5EF4-FFF2-40B4-BE49-F238E27FC236}">
                <a16:creationId xmlns:a16="http://schemas.microsoft.com/office/drawing/2014/main" id="{7CA377FB-BAA5-7081-A578-B2E4EF403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67185" y="3052913"/>
            <a:ext cx="1650274" cy="1650274"/>
          </a:xfrm>
          <a:prstGeom prst="rect">
            <a:avLst/>
          </a:prstGeom>
        </p:spPr>
      </p:pic>
      <p:pic>
        <p:nvPicPr>
          <p:cNvPr id="24" name="Graphic 23" descr="Doctor female outline">
            <a:extLst>
              <a:ext uri="{FF2B5EF4-FFF2-40B4-BE49-F238E27FC236}">
                <a16:creationId xmlns:a16="http://schemas.microsoft.com/office/drawing/2014/main" id="{6D54850C-005A-A941-4DF6-3CF8E79302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91947" y="1629715"/>
            <a:ext cx="1650273" cy="1650273"/>
          </a:xfrm>
          <a:prstGeom prst="rect">
            <a:avLst/>
          </a:prstGeom>
        </p:spPr>
      </p:pic>
      <p:pic>
        <p:nvPicPr>
          <p:cNvPr id="26" name="Graphic 25" descr="Doctor male outline">
            <a:extLst>
              <a:ext uri="{FF2B5EF4-FFF2-40B4-BE49-F238E27FC236}">
                <a16:creationId xmlns:a16="http://schemas.microsoft.com/office/drawing/2014/main" id="{6A61514F-C371-0645-BBA2-A6794FAFE8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46262" y="3182829"/>
            <a:ext cx="1650273" cy="1650273"/>
          </a:xfrm>
          <a:prstGeom prst="rect">
            <a:avLst/>
          </a:prstGeom>
        </p:spPr>
      </p:pic>
      <p:pic>
        <p:nvPicPr>
          <p:cNvPr id="27" name="Graphic 26" descr="Doctor female outline">
            <a:extLst>
              <a:ext uri="{FF2B5EF4-FFF2-40B4-BE49-F238E27FC236}">
                <a16:creationId xmlns:a16="http://schemas.microsoft.com/office/drawing/2014/main" id="{FE85969E-3024-735D-EEBD-81787DF8FB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54084" y="4833102"/>
            <a:ext cx="1650273" cy="16502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044FD7-95EF-157D-5BA2-9DFEC8AB87A9}"/>
              </a:ext>
            </a:extLst>
          </p:cNvPr>
          <p:cNvSpPr txBox="1"/>
          <p:nvPr/>
        </p:nvSpPr>
        <p:spPr>
          <a:xfrm>
            <a:off x="1042798" y="2672899"/>
            <a:ext cx="154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&gt; B &gt; 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7918EB-32F5-9A20-A98A-21EADB751334}"/>
              </a:ext>
            </a:extLst>
          </p:cNvPr>
          <p:cNvSpPr txBox="1"/>
          <p:nvPr/>
        </p:nvSpPr>
        <p:spPr>
          <a:xfrm>
            <a:off x="1042798" y="4210498"/>
            <a:ext cx="154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&gt; C &gt; 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472B12-96D5-CDED-65EA-1F88E601A644}"/>
              </a:ext>
            </a:extLst>
          </p:cNvPr>
          <p:cNvSpPr txBox="1"/>
          <p:nvPr/>
        </p:nvSpPr>
        <p:spPr>
          <a:xfrm>
            <a:off x="1106489" y="5723491"/>
            <a:ext cx="154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 &gt; A &gt; 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F54903-FF17-89BC-2864-817EAD50BC7E}"/>
              </a:ext>
            </a:extLst>
          </p:cNvPr>
          <p:cNvSpPr txBox="1"/>
          <p:nvPr/>
        </p:nvSpPr>
        <p:spPr>
          <a:xfrm>
            <a:off x="8879771" y="2668547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 &gt; 1 &gt;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5B97AB-BC1F-8750-59FB-A4522FA7BF69}"/>
              </a:ext>
            </a:extLst>
          </p:cNvPr>
          <p:cNvSpPr txBox="1"/>
          <p:nvPr/>
        </p:nvSpPr>
        <p:spPr>
          <a:xfrm>
            <a:off x="8929464" y="4109309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 &gt; 2 &gt;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52BA47-949F-37E0-E5F3-B11E1C05F2F4}"/>
              </a:ext>
            </a:extLst>
          </p:cNvPr>
          <p:cNvSpPr txBox="1"/>
          <p:nvPr/>
        </p:nvSpPr>
        <p:spPr>
          <a:xfrm>
            <a:off x="8973913" y="5747990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 &gt; 2 &gt; 1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F9C1B17-6E18-CFB0-7A98-97E57257FB35}"/>
              </a:ext>
            </a:extLst>
          </p:cNvPr>
          <p:cNvCxnSpPr>
            <a:cxnSpLocks/>
          </p:cNvCxnSpPr>
          <p:nvPr/>
        </p:nvCxnSpPr>
        <p:spPr>
          <a:xfrm flipV="1">
            <a:off x="4042220" y="2533741"/>
            <a:ext cx="2790402" cy="1676757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7295162-E9B7-390B-7DBC-4D0302AACE69}"/>
              </a:ext>
            </a:extLst>
          </p:cNvPr>
          <p:cNvCxnSpPr>
            <a:cxnSpLocks/>
          </p:cNvCxnSpPr>
          <p:nvPr/>
        </p:nvCxnSpPr>
        <p:spPr>
          <a:xfrm flipV="1">
            <a:off x="4194620" y="5551714"/>
            <a:ext cx="2920165" cy="324177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92BCC8E-33D2-B5EC-44E7-194B8549CE3C}"/>
              </a:ext>
            </a:extLst>
          </p:cNvPr>
          <p:cNvCxnSpPr>
            <a:cxnSpLocks/>
          </p:cNvCxnSpPr>
          <p:nvPr/>
        </p:nvCxnSpPr>
        <p:spPr>
          <a:xfrm flipV="1">
            <a:off x="4194620" y="4109309"/>
            <a:ext cx="2920165" cy="214497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08355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6ED2A-5A89-4085-A462-2FE75CB77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5584F-EEEC-0B74-F165-CC840394D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Pet Assignments (Stable State?)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56E8B56-3005-A79C-B6AF-FB3D8FDA429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3B299EE-6FC5-9514-0615-7E1995141FA0}"/>
              </a:ext>
            </a:extLst>
          </p:cNvPr>
          <p:cNvSpPr txBox="1"/>
          <p:nvPr/>
        </p:nvSpPr>
        <p:spPr>
          <a:xfrm>
            <a:off x="8761853" y="2218004"/>
            <a:ext cx="211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Hospital 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FD2D31-99DB-2635-19B9-8F12ED81EAE1}"/>
              </a:ext>
            </a:extLst>
          </p:cNvPr>
          <p:cNvSpPr txBox="1"/>
          <p:nvPr/>
        </p:nvSpPr>
        <p:spPr>
          <a:xfrm>
            <a:off x="8757045" y="3689069"/>
            <a:ext cx="1786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Hospital 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CBB90F-3719-1086-40B7-752690154588}"/>
              </a:ext>
            </a:extLst>
          </p:cNvPr>
          <p:cNvSpPr txBox="1"/>
          <p:nvPr/>
        </p:nvSpPr>
        <p:spPr>
          <a:xfrm>
            <a:off x="8765059" y="5224770"/>
            <a:ext cx="1818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Hospital 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4AE4FF-9384-B0B3-38F0-CEF70A38F918}"/>
              </a:ext>
            </a:extLst>
          </p:cNvPr>
          <p:cNvSpPr txBox="1"/>
          <p:nvPr/>
        </p:nvSpPr>
        <p:spPr>
          <a:xfrm>
            <a:off x="1317219" y="2233115"/>
            <a:ext cx="1348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Dr. One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26EC55-0CC8-DDA3-4CE9-6683584CD452}"/>
              </a:ext>
            </a:extLst>
          </p:cNvPr>
          <p:cNvSpPr txBox="1"/>
          <p:nvPr/>
        </p:nvSpPr>
        <p:spPr>
          <a:xfrm>
            <a:off x="1335717" y="3689069"/>
            <a:ext cx="1311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Dr. Two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F751F1-CF78-1DA9-7483-BBC71B4F701D}"/>
              </a:ext>
            </a:extLst>
          </p:cNvPr>
          <p:cNvSpPr txBox="1"/>
          <p:nvPr/>
        </p:nvSpPr>
        <p:spPr>
          <a:xfrm>
            <a:off x="1210683" y="5224770"/>
            <a:ext cx="1561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Dr. Three</a:t>
            </a:r>
          </a:p>
        </p:txBody>
      </p:sp>
      <p:pic>
        <p:nvPicPr>
          <p:cNvPr id="14" name="Graphic 13" descr="Hospital outline">
            <a:extLst>
              <a:ext uri="{FF2B5EF4-FFF2-40B4-BE49-F238E27FC236}">
                <a16:creationId xmlns:a16="http://schemas.microsoft.com/office/drawing/2014/main" id="{EA0F1E8E-2698-2B8E-7591-886013FF1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14785" y="1532555"/>
            <a:ext cx="1650274" cy="1650274"/>
          </a:xfrm>
          <a:prstGeom prst="rect">
            <a:avLst/>
          </a:prstGeom>
        </p:spPr>
      </p:pic>
      <p:pic>
        <p:nvPicPr>
          <p:cNvPr id="16" name="Graphic 15" descr="Hospital outline">
            <a:extLst>
              <a:ext uri="{FF2B5EF4-FFF2-40B4-BE49-F238E27FC236}">
                <a16:creationId xmlns:a16="http://schemas.microsoft.com/office/drawing/2014/main" id="{E5CB4E37-3687-B38C-45AA-699898B10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67185" y="4529549"/>
            <a:ext cx="1650274" cy="1650274"/>
          </a:xfrm>
          <a:prstGeom prst="rect">
            <a:avLst/>
          </a:prstGeom>
        </p:spPr>
      </p:pic>
      <p:pic>
        <p:nvPicPr>
          <p:cNvPr id="18" name="Graphic 17" descr="Hospital outline">
            <a:extLst>
              <a:ext uri="{FF2B5EF4-FFF2-40B4-BE49-F238E27FC236}">
                <a16:creationId xmlns:a16="http://schemas.microsoft.com/office/drawing/2014/main" id="{5247FF4F-834E-C55F-91A4-B472EDAA5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67185" y="3052913"/>
            <a:ext cx="1650274" cy="1650274"/>
          </a:xfrm>
          <a:prstGeom prst="rect">
            <a:avLst/>
          </a:prstGeom>
        </p:spPr>
      </p:pic>
      <p:pic>
        <p:nvPicPr>
          <p:cNvPr id="24" name="Graphic 23" descr="Doctor female outline">
            <a:extLst>
              <a:ext uri="{FF2B5EF4-FFF2-40B4-BE49-F238E27FC236}">
                <a16:creationId xmlns:a16="http://schemas.microsoft.com/office/drawing/2014/main" id="{1ECFDD8A-30D9-5E5A-5FC5-CB54F93117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91947" y="1629715"/>
            <a:ext cx="1650273" cy="1650273"/>
          </a:xfrm>
          <a:prstGeom prst="rect">
            <a:avLst/>
          </a:prstGeom>
        </p:spPr>
      </p:pic>
      <p:pic>
        <p:nvPicPr>
          <p:cNvPr id="26" name="Graphic 25" descr="Doctor male outline">
            <a:extLst>
              <a:ext uri="{FF2B5EF4-FFF2-40B4-BE49-F238E27FC236}">
                <a16:creationId xmlns:a16="http://schemas.microsoft.com/office/drawing/2014/main" id="{41A9E364-5E9C-C95A-9DC4-D00C58F14A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46262" y="3182829"/>
            <a:ext cx="1650273" cy="1650273"/>
          </a:xfrm>
          <a:prstGeom prst="rect">
            <a:avLst/>
          </a:prstGeom>
        </p:spPr>
      </p:pic>
      <p:pic>
        <p:nvPicPr>
          <p:cNvPr id="27" name="Graphic 26" descr="Doctor female outline">
            <a:extLst>
              <a:ext uri="{FF2B5EF4-FFF2-40B4-BE49-F238E27FC236}">
                <a16:creationId xmlns:a16="http://schemas.microsoft.com/office/drawing/2014/main" id="{E3BC49F5-0078-73A2-59F4-DE400A636A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54084" y="4833102"/>
            <a:ext cx="1650273" cy="16502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783445-EA31-B5C1-8C09-1A6876A63F37}"/>
              </a:ext>
            </a:extLst>
          </p:cNvPr>
          <p:cNvSpPr txBox="1"/>
          <p:nvPr/>
        </p:nvSpPr>
        <p:spPr>
          <a:xfrm>
            <a:off x="1042798" y="2672899"/>
            <a:ext cx="154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&gt; B &gt; 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C42CE3-A048-BD0F-A15C-4E6F93E23A18}"/>
              </a:ext>
            </a:extLst>
          </p:cNvPr>
          <p:cNvSpPr txBox="1"/>
          <p:nvPr/>
        </p:nvSpPr>
        <p:spPr>
          <a:xfrm>
            <a:off x="1042798" y="4210498"/>
            <a:ext cx="154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&gt; C &gt; 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9EBA18-BEB8-5D64-6009-91E3CCCE1D27}"/>
              </a:ext>
            </a:extLst>
          </p:cNvPr>
          <p:cNvSpPr txBox="1"/>
          <p:nvPr/>
        </p:nvSpPr>
        <p:spPr>
          <a:xfrm>
            <a:off x="1106489" y="5723491"/>
            <a:ext cx="154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 &gt; A &gt; 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7AF521-2177-CE0D-08C2-8E248893FCA8}"/>
              </a:ext>
            </a:extLst>
          </p:cNvPr>
          <p:cNvSpPr txBox="1"/>
          <p:nvPr/>
        </p:nvSpPr>
        <p:spPr>
          <a:xfrm>
            <a:off x="8879771" y="2668547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 &gt; 1 &gt;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DDDF40-E892-53B0-F64E-524918F3EA5D}"/>
              </a:ext>
            </a:extLst>
          </p:cNvPr>
          <p:cNvSpPr txBox="1"/>
          <p:nvPr/>
        </p:nvSpPr>
        <p:spPr>
          <a:xfrm>
            <a:off x="8929464" y="4109309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 &gt; 2 &gt;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F3ABB2-63CF-2011-DEAF-179826BF7A46}"/>
              </a:ext>
            </a:extLst>
          </p:cNvPr>
          <p:cNvSpPr txBox="1"/>
          <p:nvPr/>
        </p:nvSpPr>
        <p:spPr>
          <a:xfrm>
            <a:off x="8973913" y="5747990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 &gt; 2 &gt; 1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D2C9150-9573-FD45-CF5B-27491F31A026}"/>
              </a:ext>
            </a:extLst>
          </p:cNvPr>
          <p:cNvCxnSpPr>
            <a:cxnSpLocks/>
          </p:cNvCxnSpPr>
          <p:nvPr/>
        </p:nvCxnSpPr>
        <p:spPr>
          <a:xfrm flipV="1">
            <a:off x="4042220" y="2533741"/>
            <a:ext cx="2790402" cy="1676757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F770BC0-945A-5AAC-EDD3-B35AE2C2EFBC}"/>
              </a:ext>
            </a:extLst>
          </p:cNvPr>
          <p:cNvCxnSpPr>
            <a:cxnSpLocks/>
          </p:cNvCxnSpPr>
          <p:nvPr/>
        </p:nvCxnSpPr>
        <p:spPr>
          <a:xfrm flipV="1">
            <a:off x="4194620" y="5551714"/>
            <a:ext cx="2920165" cy="324177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648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089BA8-240C-6FF9-A8B0-66FD7BBCF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BF0B0-9514-8276-727F-4F9DA9844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Pet Assignments (Stable State?)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D4945B3-0AD8-DD86-C20B-D7067948592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FC65A3E-46F2-D835-6C2C-3BFBDCA2BC31}"/>
              </a:ext>
            </a:extLst>
          </p:cNvPr>
          <p:cNvSpPr txBox="1"/>
          <p:nvPr/>
        </p:nvSpPr>
        <p:spPr>
          <a:xfrm>
            <a:off x="8761853" y="2218004"/>
            <a:ext cx="211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Hospital 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F3D0D9-E7F6-483B-802D-BB6BCA9F97D8}"/>
              </a:ext>
            </a:extLst>
          </p:cNvPr>
          <p:cNvSpPr txBox="1"/>
          <p:nvPr/>
        </p:nvSpPr>
        <p:spPr>
          <a:xfrm>
            <a:off x="8757045" y="3689069"/>
            <a:ext cx="1786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Hospital 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0694F0-566E-8DAD-0AB8-98B5CE7786B1}"/>
              </a:ext>
            </a:extLst>
          </p:cNvPr>
          <p:cNvSpPr txBox="1"/>
          <p:nvPr/>
        </p:nvSpPr>
        <p:spPr>
          <a:xfrm>
            <a:off x="8765059" y="5224770"/>
            <a:ext cx="1818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Hospital 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E9BF6C-DA50-C67F-29A5-AFF663C1B95D}"/>
              </a:ext>
            </a:extLst>
          </p:cNvPr>
          <p:cNvSpPr txBox="1"/>
          <p:nvPr/>
        </p:nvSpPr>
        <p:spPr>
          <a:xfrm>
            <a:off x="1317219" y="2233115"/>
            <a:ext cx="1348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Dr. One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E834F5-E511-8A3F-20E5-E25E43A1848D}"/>
              </a:ext>
            </a:extLst>
          </p:cNvPr>
          <p:cNvSpPr txBox="1"/>
          <p:nvPr/>
        </p:nvSpPr>
        <p:spPr>
          <a:xfrm>
            <a:off x="1335717" y="3689069"/>
            <a:ext cx="1311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Dr. Two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117330-5B63-D152-A771-EDBF8F99A058}"/>
              </a:ext>
            </a:extLst>
          </p:cNvPr>
          <p:cNvSpPr txBox="1"/>
          <p:nvPr/>
        </p:nvSpPr>
        <p:spPr>
          <a:xfrm>
            <a:off x="1210683" y="5224770"/>
            <a:ext cx="1561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Dr. Three</a:t>
            </a:r>
          </a:p>
        </p:txBody>
      </p:sp>
      <p:pic>
        <p:nvPicPr>
          <p:cNvPr id="14" name="Graphic 13" descr="Hospital outline">
            <a:extLst>
              <a:ext uri="{FF2B5EF4-FFF2-40B4-BE49-F238E27FC236}">
                <a16:creationId xmlns:a16="http://schemas.microsoft.com/office/drawing/2014/main" id="{CE5CBEF0-7068-364F-B9F7-FF1B161E7D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14785" y="1532555"/>
            <a:ext cx="1650274" cy="1650274"/>
          </a:xfrm>
          <a:prstGeom prst="rect">
            <a:avLst/>
          </a:prstGeom>
        </p:spPr>
      </p:pic>
      <p:pic>
        <p:nvPicPr>
          <p:cNvPr id="16" name="Graphic 15" descr="Hospital outline">
            <a:extLst>
              <a:ext uri="{FF2B5EF4-FFF2-40B4-BE49-F238E27FC236}">
                <a16:creationId xmlns:a16="http://schemas.microsoft.com/office/drawing/2014/main" id="{C9FE28A2-E0A0-62EF-C1A6-92BFCD82F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67185" y="4529549"/>
            <a:ext cx="1650274" cy="1650274"/>
          </a:xfrm>
          <a:prstGeom prst="rect">
            <a:avLst/>
          </a:prstGeom>
        </p:spPr>
      </p:pic>
      <p:pic>
        <p:nvPicPr>
          <p:cNvPr id="18" name="Graphic 17" descr="Hospital outline">
            <a:extLst>
              <a:ext uri="{FF2B5EF4-FFF2-40B4-BE49-F238E27FC236}">
                <a16:creationId xmlns:a16="http://schemas.microsoft.com/office/drawing/2014/main" id="{14500B37-8DF5-3299-904B-49CD4789C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67185" y="3052913"/>
            <a:ext cx="1650274" cy="1650274"/>
          </a:xfrm>
          <a:prstGeom prst="rect">
            <a:avLst/>
          </a:prstGeom>
        </p:spPr>
      </p:pic>
      <p:pic>
        <p:nvPicPr>
          <p:cNvPr id="24" name="Graphic 23" descr="Doctor female outline">
            <a:extLst>
              <a:ext uri="{FF2B5EF4-FFF2-40B4-BE49-F238E27FC236}">
                <a16:creationId xmlns:a16="http://schemas.microsoft.com/office/drawing/2014/main" id="{5CDF6F39-85B9-37F7-65E3-11F613F9F5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91947" y="1629715"/>
            <a:ext cx="1650273" cy="1650273"/>
          </a:xfrm>
          <a:prstGeom prst="rect">
            <a:avLst/>
          </a:prstGeom>
        </p:spPr>
      </p:pic>
      <p:pic>
        <p:nvPicPr>
          <p:cNvPr id="26" name="Graphic 25" descr="Doctor male outline">
            <a:extLst>
              <a:ext uri="{FF2B5EF4-FFF2-40B4-BE49-F238E27FC236}">
                <a16:creationId xmlns:a16="http://schemas.microsoft.com/office/drawing/2014/main" id="{BAB1708C-03FE-1923-19B9-1E99485F66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46262" y="3182829"/>
            <a:ext cx="1650273" cy="1650273"/>
          </a:xfrm>
          <a:prstGeom prst="rect">
            <a:avLst/>
          </a:prstGeom>
        </p:spPr>
      </p:pic>
      <p:pic>
        <p:nvPicPr>
          <p:cNvPr id="27" name="Graphic 26" descr="Doctor female outline">
            <a:extLst>
              <a:ext uri="{FF2B5EF4-FFF2-40B4-BE49-F238E27FC236}">
                <a16:creationId xmlns:a16="http://schemas.microsoft.com/office/drawing/2014/main" id="{76101A7C-CF41-D640-0B34-DA257D5231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54084" y="4833102"/>
            <a:ext cx="1650273" cy="16502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99520A-2CC7-8094-3A30-94C1FEA686D1}"/>
              </a:ext>
            </a:extLst>
          </p:cNvPr>
          <p:cNvSpPr txBox="1"/>
          <p:nvPr/>
        </p:nvSpPr>
        <p:spPr>
          <a:xfrm>
            <a:off x="1042798" y="2672899"/>
            <a:ext cx="154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&gt; B &gt; 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E70CB9-40B7-3A92-60B9-190665FC2CCC}"/>
              </a:ext>
            </a:extLst>
          </p:cNvPr>
          <p:cNvSpPr txBox="1"/>
          <p:nvPr/>
        </p:nvSpPr>
        <p:spPr>
          <a:xfrm>
            <a:off x="1042798" y="4210498"/>
            <a:ext cx="154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&gt; C &gt; 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1B05CF-AD1C-E0DC-0DB5-3BFCA1456FEF}"/>
              </a:ext>
            </a:extLst>
          </p:cNvPr>
          <p:cNvSpPr txBox="1"/>
          <p:nvPr/>
        </p:nvSpPr>
        <p:spPr>
          <a:xfrm>
            <a:off x="1106489" y="5723491"/>
            <a:ext cx="154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 &gt; A &gt; 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A227E7-52C0-FCEE-AF43-32D6B8A7256C}"/>
              </a:ext>
            </a:extLst>
          </p:cNvPr>
          <p:cNvSpPr txBox="1"/>
          <p:nvPr/>
        </p:nvSpPr>
        <p:spPr>
          <a:xfrm>
            <a:off x="8879771" y="2668547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 &gt; 1 &gt;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9D6A9A-066C-F1A0-C820-9E9231BB7595}"/>
              </a:ext>
            </a:extLst>
          </p:cNvPr>
          <p:cNvSpPr txBox="1"/>
          <p:nvPr/>
        </p:nvSpPr>
        <p:spPr>
          <a:xfrm>
            <a:off x="8929464" y="4109309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 &gt; 2 &gt;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D34564-7C52-320E-84A7-33D487D5EC58}"/>
              </a:ext>
            </a:extLst>
          </p:cNvPr>
          <p:cNvSpPr txBox="1"/>
          <p:nvPr/>
        </p:nvSpPr>
        <p:spPr>
          <a:xfrm>
            <a:off x="8973913" y="5747990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 &gt; 2 &gt; 1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A8A7A19-1905-074A-A8AE-2A8519F0D03D}"/>
              </a:ext>
            </a:extLst>
          </p:cNvPr>
          <p:cNvCxnSpPr>
            <a:cxnSpLocks/>
          </p:cNvCxnSpPr>
          <p:nvPr/>
        </p:nvCxnSpPr>
        <p:spPr>
          <a:xfrm flipV="1">
            <a:off x="4042220" y="2533741"/>
            <a:ext cx="2790402" cy="1676757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EA68214-DFEA-E445-EF48-0339CD43800D}"/>
              </a:ext>
            </a:extLst>
          </p:cNvPr>
          <p:cNvCxnSpPr>
            <a:cxnSpLocks/>
          </p:cNvCxnSpPr>
          <p:nvPr/>
        </p:nvCxnSpPr>
        <p:spPr>
          <a:xfrm flipV="1">
            <a:off x="4194620" y="5551714"/>
            <a:ext cx="2920165" cy="324177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E6D3452-C3E9-C280-51F2-AE6D462A4EE2}"/>
              </a:ext>
            </a:extLst>
          </p:cNvPr>
          <p:cNvCxnSpPr>
            <a:cxnSpLocks/>
          </p:cNvCxnSpPr>
          <p:nvPr/>
        </p:nvCxnSpPr>
        <p:spPr>
          <a:xfrm>
            <a:off x="4042220" y="2533741"/>
            <a:ext cx="3072565" cy="1575568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09211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3CA64-BFD0-8943-0C3F-4701857F1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C9C76-EDB7-BA2E-DD6F-13A6FDC51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Pet Assignments (Stable State?)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442A32D-E1AC-D152-CA98-CEFD862CDDC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0ADA7EF-2875-2011-0BFF-15B9F8F5F3C9}"/>
              </a:ext>
            </a:extLst>
          </p:cNvPr>
          <p:cNvSpPr txBox="1"/>
          <p:nvPr/>
        </p:nvSpPr>
        <p:spPr>
          <a:xfrm>
            <a:off x="8761853" y="2218004"/>
            <a:ext cx="211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Hospital 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C7973F-8E89-7487-303E-0CA1382B2A10}"/>
              </a:ext>
            </a:extLst>
          </p:cNvPr>
          <p:cNvSpPr txBox="1"/>
          <p:nvPr/>
        </p:nvSpPr>
        <p:spPr>
          <a:xfrm>
            <a:off x="8757045" y="3689069"/>
            <a:ext cx="1786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Hospital 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29AF1C-FD35-D022-B48E-CDB472D164DD}"/>
              </a:ext>
            </a:extLst>
          </p:cNvPr>
          <p:cNvSpPr txBox="1"/>
          <p:nvPr/>
        </p:nvSpPr>
        <p:spPr>
          <a:xfrm>
            <a:off x="8765059" y="5224770"/>
            <a:ext cx="1818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Hospital 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BF5FD9-B7F5-1F6C-1A6D-54CCFD60FD07}"/>
              </a:ext>
            </a:extLst>
          </p:cNvPr>
          <p:cNvSpPr txBox="1"/>
          <p:nvPr/>
        </p:nvSpPr>
        <p:spPr>
          <a:xfrm>
            <a:off x="1317219" y="2233115"/>
            <a:ext cx="1348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Dr. One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7F6D3E-B14A-B0E6-2F8D-0AA166158F5F}"/>
              </a:ext>
            </a:extLst>
          </p:cNvPr>
          <p:cNvSpPr txBox="1"/>
          <p:nvPr/>
        </p:nvSpPr>
        <p:spPr>
          <a:xfrm>
            <a:off x="1335717" y="3689069"/>
            <a:ext cx="1311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Dr. Two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CEB2E1-D71F-C1CA-054B-FFC27D2E687D}"/>
              </a:ext>
            </a:extLst>
          </p:cNvPr>
          <p:cNvSpPr txBox="1"/>
          <p:nvPr/>
        </p:nvSpPr>
        <p:spPr>
          <a:xfrm>
            <a:off x="1210683" y="5224770"/>
            <a:ext cx="1561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Dr. Three</a:t>
            </a:r>
          </a:p>
        </p:txBody>
      </p:sp>
      <p:pic>
        <p:nvPicPr>
          <p:cNvPr id="14" name="Graphic 13" descr="Hospital outline">
            <a:extLst>
              <a:ext uri="{FF2B5EF4-FFF2-40B4-BE49-F238E27FC236}">
                <a16:creationId xmlns:a16="http://schemas.microsoft.com/office/drawing/2014/main" id="{DB548A53-4F1C-E3BE-F855-DC677A58C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14785" y="1532555"/>
            <a:ext cx="1650274" cy="1650274"/>
          </a:xfrm>
          <a:prstGeom prst="rect">
            <a:avLst/>
          </a:prstGeom>
        </p:spPr>
      </p:pic>
      <p:pic>
        <p:nvPicPr>
          <p:cNvPr id="16" name="Graphic 15" descr="Hospital outline">
            <a:extLst>
              <a:ext uri="{FF2B5EF4-FFF2-40B4-BE49-F238E27FC236}">
                <a16:creationId xmlns:a16="http://schemas.microsoft.com/office/drawing/2014/main" id="{7DC80BDF-3E3B-46BE-D8F9-8CF87D965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67185" y="4529549"/>
            <a:ext cx="1650274" cy="1650274"/>
          </a:xfrm>
          <a:prstGeom prst="rect">
            <a:avLst/>
          </a:prstGeom>
        </p:spPr>
      </p:pic>
      <p:pic>
        <p:nvPicPr>
          <p:cNvPr id="18" name="Graphic 17" descr="Hospital outline">
            <a:extLst>
              <a:ext uri="{FF2B5EF4-FFF2-40B4-BE49-F238E27FC236}">
                <a16:creationId xmlns:a16="http://schemas.microsoft.com/office/drawing/2014/main" id="{F9257988-ED2F-D7D8-489C-69666B80C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67185" y="3052913"/>
            <a:ext cx="1650274" cy="1650274"/>
          </a:xfrm>
          <a:prstGeom prst="rect">
            <a:avLst/>
          </a:prstGeom>
        </p:spPr>
      </p:pic>
      <p:pic>
        <p:nvPicPr>
          <p:cNvPr id="24" name="Graphic 23" descr="Doctor female outline">
            <a:extLst>
              <a:ext uri="{FF2B5EF4-FFF2-40B4-BE49-F238E27FC236}">
                <a16:creationId xmlns:a16="http://schemas.microsoft.com/office/drawing/2014/main" id="{1207F656-4EB7-61AC-A9E3-EF942F7ADE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91947" y="1629715"/>
            <a:ext cx="1650273" cy="1650273"/>
          </a:xfrm>
          <a:prstGeom prst="rect">
            <a:avLst/>
          </a:prstGeom>
        </p:spPr>
      </p:pic>
      <p:pic>
        <p:nvPicPr>
          <p:cNvPr id="26" name="Graphic 25" descr="Doctor male outline">
            <a:extLst>
              <a:ext uri="{FF2B5EF4-FFF2-40B4-BE49-F238E27FC236}">
                <a16:creationId xmlns:a16="http://schemas.microsoft.com/office/drawing/2014/main" id="{233D8D6E-7E1E-4D34-A293-9D81CC7174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46262" y="3182829"/>
            <a:ext cx="1650273" cy="1650273"/>
          </a:xfrm>
          <a:prstGeom prst="rect">
            <a:avLst/>
          </a:prstGeom>
        </p:spPr>
      </p:pic>
      <p:pic>
        <p:nvPicPr>
          <p:cNvPr id="27" name="Graphic 26" descr="Doctor female outline">
            <a:extLst>
              <a:ext uri="{FF2B5EF4-FFF2-40B4-BE49-F238E27FC236}">
                <a16:creationId xmlns:a16="http://schemas.microsoft.com/office/drawing/2014/main" id="{F7695295-9387-6B22-45C9-DE9D278B3F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54084" y="4833102"/>
            <a:ext cx="1650273" cy="16502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60C532-82B9-5948-6D09-7F3E049DEDB5}"/>
              </a:ext>
            </a:extLst>
          </p:cNvPr>
          <p:cNvSpPr txBox="1"/>
          <p:nvPr/>
        </p:nvSpPr>
        <p:spPr>
          <a:xfrm>
            <a:off x="1042798" y="2672899"/>
            <a:ext cx="154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&gt; B &gt; 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D1F0BA-EAAC-769F-F985-069335929D2E}"/>
              </a:ext>
            </a:extLst>
          </p:cNvPr>
          <p:cNvSpPr txBox="1"/>
          <p:nvPr/>
        </p:nvSpPr>
        <p:spPr>
          <a:xfrm>
            <a:off x="1042798" y="4210498"/>
            <a:ext cx="154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&gt; C &gt; 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A63E5D-3219-DA16-F800-932B72466EF7}"/>
              </a:ext>
            </a:extLst>
          </p:cNvPr>
          <p:cNvSpPr txBox="1"/>
          <p:nvPr/>
        </p:nvSpPr>
        <p:spPr>
          <a:xfrm>
            <a:off x="1106489" y="5723491"/>
            <a:ext cx="154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 &gt; A &gt; 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7BCC66-7C70-507F-738E-9790E28F9E7F}"/>
              </a:ext>
            </a:extLst>
          </p:cNvPr>
          <p:cNvSpPr txBox="1"/>
          <p:nvPr/>
        </p:nvSpPr>
        <p:spPr>
          <a:xfrm>
            <a:off x="8879771" y="2668547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 &gt; 1 &gt;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6B3254-F16A-3CEC-C6CE-757EB77B22D6}"/>
              </a:ext>
            </a:extLst>
          </p:cNvPr>
          <p:cNvSpPr txBox="1"/>
          <p:nvPr/>
        </p:nvSpPr>
        <p:spPr>
          <a:xfrm>
            <a:off x="8929464" y="4109309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 &gt; 2 &gt;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884084-899A-DC38-684D-3C50235F9821}"/>
              </a:ext>
            </a:extLst>
          </p:cNvPr>
          <p:cNvSpPr txBox="1"/>
          <p:nvPr/>
        </p:nvSpPr>
        <p:spPr>
          <a:xfrm>
            <a:off x="8973913" y="5747990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 &gt; 2 &gt; 1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04DBBDF-9201-B754-6417-BEEA2E80E11C}"/>
              </a:ext>
            </a:extLst>
          </p:cNvPr>
          <p:cNvCxnSpPr>
            <a:cxnSpLocks/>
          </p:cNvCxnSpPr>
          <p:nvPr/>
        </p:nvCxnSpPr>
        <p:spPr>
          <a:xfrm flipV="1">
            <a:off x="4042220" y="2533741"/>
            <a:ext cx="2790402" cy="1676757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4BC27F7-69F1-96B7-824E-0DEE038E5A63}"/>
              </a:ext>
            </a:extLst>
          </p:cNvPr>
          <p:cNvCxnSpPr>
            <a:cxnSpLocks/>
          </p:cNvCxnSpPr>
          <p:nvPr/>
        </p:nvCxnSpPr>
        <p:spPr>
          <a:xfrm flipV="1">
            <a:off x="4194620" y="5551714"/>
            <a:ext cx="2920165" cy="324177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617B85F-2CA6-42BA-8546-5FEB2DC07949}"/>
              </a:ext>
            </a:extLst>
          </p:cNvPr>
          <p:cNvCxnSpPr>
            <a:cxnSpLocks/>
          </p:cNvCxnSpPr>
          <p:nvPr/>
        </p:nvCxnSpPr>
        <p:spPr>
          <a:xfrm>
            <a:off x="4042220" y="2533741"/>
            <a:ext cx="2959471" cy="1575568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0794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6BEC5-3AD0-623E-4AE2-5C3D687E5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8EFDC-2BB1-192B-5D18-F0CAE6925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Group Project: 3 Parts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D1533A9-D925-0D61-031D-ED04801DC29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2ED58F8-4A07-4CDD-768B-6CEB9D04C506}"/>
              </a:ext>
            </a:extLst>
          </p:cNvPr>
          <p:cNvSpPr txBox="1"/>
          <p:nvPr/>
        </p:nvSpPr>
        <p:spPr>
          <a:xfrm>
            <a:off x="838199" y="1690687"/>
            <a:ext cx="1051559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spcAft>
                <a:spcPts val="75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333333"/>
                </a:solidFill>
              </a:rPr>
              <a:t>Do </a:t>
            </a:r>
            <a:r>
              <a:rPr lang="en-US" sz="3200" b="1" dirty="0">
                <a:solidFill>
                  <a:srgbClr val="333333"/>
                </a:solidFill>
              </a:rPr>
              <a:t>five</a:t>
            </a:r>
            <a:r>
              <a:rPr lang="en-US" sz="3200" dirty="0">
                <a:solidFill>
                  <a:srgbClr val="333333"/>
                </a:solidFill>
              </a:rPr>
              <a:t> </a:t>
            </a:r>
            <a:r>
              <a:rPr lang="en-US" sz="3200" b="1" dirty="0">
                <a:solidFill>
                  <a:srgbClr val="333333"/>
                </a:solidFill>
              </a:rPr>
              <a:t>programming problems </a:t>
            </a:r>
            <a:r>
              <a:rPr lang="en-US" sz="3200" dirty="0">
                <a:solidFill>
                  <a:srgbClr val="333333"/>
                </a:solidFill>
              </a:rPr>
              <a:t>that involve making tradeoffs between various choices, some of which have ethical dimensions. </a:t>
            </a:r>
          </a:p>
          <a:p>
            <a:pPr marL="571500" indent="-571500" algn="l">
              <a:spcAft>
                <a:spcPts val="75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333333"/>
                </a:solidFill>
              </a:rPr>
              <a:t>Each programming question will be paired with (a series of) </a:t>
            </a:r>
            <a:r>
              <a:rPr lang="en-US" sz="3200" b="1" dirty="0">
                <a:solidFill>
                  <a:srgbClr val="333333"/>
                </a:solidFill>
              </a:rPr>
              <a:t>reflection questions</a:t>
            </a:r>
            <a:r>
              <a:rPr lang="en-US" sz="3200" dirty="0">
                <a:solidFill>
                  <a:srgbClr val="333333"/>
                </a:solidFill>
              </a:rPr>
              <a:t>.</a:t>
            </a:r>
          </a:p>
          <a:p>
            <a:pPr marL="571500" indent="-571500" algn="l">
              <a:spcAft>
                <a:spcPts val="75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333333"/>
                </a:solidFill>
              </a:rPr>
              <a:t>At the end of the project, each group member will fill in a </a:t>
            </a:r>
            <a:r>
              <a:rPr lang="en-US" sz="3200" b="1" dirty="0">
                <a:solidFill>
                  <a:srgbClr val="333333"/>
                </a:solidFill>
              </a:rPr>
              <a:t>survey</a:t>
            </a:r>
            <a:r>
              <a:rPr lang="en-US" sz="3200" dirty="0">
                <a:solidFill>
                  <a:srgbClr val="333333"/>
                </a:solidFill>
              </a:rPr>
              <a:t> rating their own and the other group members' contribution to the project.</a:t>
            </a:r>
          </a:p>
          <a:p>
            <a:pPr marL="571500" indent="-571500" algn="l">
              <a:spcAft>
                <a:spcPts val="750"/>
              </a:spcAft>
              <a:buFont typeface="+mj-lt"/>
              <a:buAutoNum type="arabicPeriod"/>
            </a:pPr>
            <a:endParaRPr lang="en-US" sz="320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378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5149F-D136-297D-7230-38C392978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E843D-0446-FBB2-9E73-65F281A2C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Group Project: Timeline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8E2B835-43F9-1F2B-DBCF-2B3DD1BED2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screenshot of a calendar&#10;&#10;AI-generated content may be incorrect.">
            <a:extLst>
              <a:ext uri="{FF2B5EF4-FFF2-40B4-BE49-F238E27FC236}">
                <a16:creationId xmlns:a16="http://schemas.microsoft.com/office/drawing/2014/main" id="{3CC81623-CBFA-6197-481B-FD90C7D718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961"/>
          <a:stretch>
            <a:fillRect/>
          </a:stretch>
        </p:blipFill>
        <p:spPr>
          <a:xfrm>
            <a:off x="959498" y="1690688"/>
            <a:ext cx="10515600" cy="477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58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D38A5-A268-2A96-CBC4-19E188525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23780-1B53-B5D8-EA78-DEBACB159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Group Project: Teams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26990A-8721-C5B6-D63B-F8974FBD3BB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30A9EC5-0609-559B-0258-E993EBAB620C}"/>
              </a:ext>
            </a:extLst>
          </p:cNvPr>
          <p:cNvSpPr txBox="1"/>
          <p:nvPr/>
        </p:nvSpPr>
        <p:spPr>
          <a:xfrm>
            <a:off x="838199" y="1690687"/>
            <a:ext cx="10515599" cy="4934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spcAft>
                <a:spcPts val="75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333333"/>
                </a:solidFill>
              </a:rPr>
              <a:t>Teams will consist of </a:t>
            </a:r>
            <a:r>
              <a:rPr lang="en-US" sz="3200" b="1" dirty="0">
                <a:solidFill>
                  <a:srgbClr val="333333"/>
                </a:solidFill>
              </a:rPr>
              <a:t>3 people</a:t>
            </a:r>
            <a:r>
              <a:rPr lang="en-US" sz="3200" dirty="0">
                <a:solidFill>
                  <a:srgbClr val="333333"/>
                </a:solidFill>
              </a:rPr>
              <a:t>.</a:t>
            </a:r>
          </a:p>
          <a:p>
            <a:pPr marL="571500" indent="-571500" algn="l">
              <a:spcAft>
                <a:spcPts val="75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333333"/>
                </a:solidFill>
              </a:rPr>
              <a:t>You can form and register your own team, or you can request to be formed into a team. </a:t>
            </a:r>
          </a:p>
          <a:p>
            <a:pPr marL="571500" indent="-571500" algn="l">
              <a:spcAft>
                <a:spcPts val="75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333333"/>
                </a:solidFill>
              </a:rPr>
              <a:t>Teams will not change. </a:t>
            </a:r>
          </a:p>
          <a:p>
            <a:pPr marL="571500" indent="-571500" algn="l">
              <a:spcAft>
                <a:spcPts val="75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333333"/>
                </a:solidFill>
              </a:rPr>
              <a:t>There is a </a:t>
            </a:r>
            <a:r>
              <a:rPr lang="en-US" sz="3200" b="1" dirty="0">
                <a:solidFill>
                  <a:srgbClr val="333333"/>
                </a:solidFill>
              </a:rPr>
              <a:t>google form </a:t>
            </a:r>
            <a:r>
              <a:rPr lang="en-US" sz="3200" dirty="0">
                <a:solidFill>
                  <a:srgbClr val="333333"/>
                </a:solidFill>
              </a:rPr>
              <a:t>under the project tab on the website to register team or request being added randomly to a team. </a:t>
            </a:r>
          </a:p>
          <a:p>
            <a:pPr marL="571500" indent="-571500" algn="l">
              <a:spcAft>
                <a:spcPts val="75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333333"/>
                </a:solidFill>
              </a:rPr>
              <a:t>Register yourself or your team by </a:t>
            </a:r>
            <a:r>
              <a:rPr lang="en-US" sz="3200" b="1" dirty="0">
                <a:solidFill>
                  <a:srgbClr val="333333"/>
                </a:solidFill>
              </a:rPr>
              <a:t>September 19</a:t>
            </a:r>
            <a:r>
              <a:rPr lang="en-US" sz="3200" b="1" baseline="30000" dirty="0">
                <a:solidFill>
                  <a:srgbClr val="333333"/>
                </a:solidFill>
              </a:rPr>
              <a:t>th</a:t>
            </a:r>
            <a:r>
              <a:rPr lang="en-US" sz="3200" b="1" dirty="0">
                <a:solidFill>
                  <a:srgbClr val="333333"/>
                </a:solidFill>
              </a:rPr>
              <a:t> </a:t>
            </a:r>
            <a:r>
              <a:rPr lang="en-US" sz="3200" dirty="0">
                <a:solidFill>
                  <a:srgbClr val="333333"/>
                </a:solidFill>
              </a:rPr>
              <a:t>at midnight or get a zero! </a:t>
            </a:r>
          </a:p>
        </p:txBody>
      </p:sp>
    </p:spTree>
    <p:extLst>
      <p:ext uri="{BB962C8B-B14F-4D97-AF65-F5344CB8AC3E}">
        <p14:creationId xmlns:p14="http://schemas.microsoft.com/office/powerpoint/2010/main" val="561091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E0421-8677-8B55-5213-500319B9C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C2D72-7196-DE12-900C-86B41C5AE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Group Project: Teams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9CBD500-CAE0-DFFD-43E6-DD028F82BA2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493E165-1D58-0DBB-1D96-DF028D7B2A40}"/>
              </a:ext>
            </a:extLst>
          </p:cNvPr>
          <p:cNvSpPr txBox="1"/>
          <p:nvPr/>
        </p:nvSpPr>
        <p:spPr>
          <a:xfrm>
            <a:off x="838199" y="1690687"/>
            <a:ext cx="10515599" cy="4934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spcAft>
                <a:spcPts val="75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333333"/>
                </a:solidFill>
              </a:rPr>
              <a:t>Teams will consist of </a:t>
            </a:r>
            <a:r>
              <a:rPr lang="en-US" sz="3200" b="1" dirty="0">
                <a:solidFill>
                  <a:srgbClr val="333333"/>
                </a:solidFill>
              </a:rPr>
              <a:t>3 people</a:t>
            </a:r>
            <a:r>
              <a:rPr lang="en-US" sz="3200" dirty="0">
                <a:solidFill>
                  <a:srgbClr val="333333"/>
                </a:solidFill>
              </a:rPr>
              <a:t>.</a:t>
            </a:r>
          </a:p>
          <a:p>
            <a:pPr marL="571500" indent="-571500" algn="l">
              <a:spcAft>
                <a:spcPts val="75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333333"/>
                </a:solidFill>
              </a:rPr>
              <a:t>You can form and register your own team, or you can request to be formed into a team. </a:t>
            </a:r>
          </a:p>
          <a:p>
            <a:pPr marL="571500" indent="-571500" algn="l">
              <a:spcAft>
                <a:spcPts val="75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333333"/>
                </a:solidFill>
              </a:rPr>
              <a:t>Teams will not change. </a:t>
            </a:r>
          </a:p>
          <a:p>
            <a:pPr marL="571500" indent="-571500" algn="l">
              <a:spcAft>
                <a:spcPts val="75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333333"/>
                </a:solidFill>
              </a:rPr>
              <a:t>There is a </a:t>
            </a:r>
            <a:r>
              <a:rPr lang="en-US" sz="3200" b="1" dirty="0">
                <a:solidFill>
                  <a:srgbClr val="333333"/>
                </a:solidFill>
              </a:rPr>
              <a:t>google form </a:t>
            </a:r>
            <a:r>
              <a:rPr lang="en-US" sz="3200" dirty="0">
                <a:solidFill>
                  <a:srgbClr val="333333"/>
                </a:solidFill>
              </a:rPr>
              <a:t>under the project tab on the website to register team or request being added randomly to a team. </a:t>
            </a:r>
          </a:p>
          <a:p>
            <a:pPr marL="571500" indent="-571500" algn="l">
              <a:spcAft>
                <a:spcPts val="75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333333"/>
                </a:solidFill>
              </a:rPr>
              <a:t>Register yourself or your team by </a:t>
            </a:r>
            <a:r>
              <a:rPr lang="en-US" sz="3200" b="1" dirty="0">
                <a:solidFill>
                  <a:srgbClr val="333333"/>
                </a:solidFill>
              </a:rPr>
              <a:t>September 19</a:t>
            </a:r>
            <a:r>
              <a:rPr lang="en-US" sz="3200" b="1" baseline="30000" dirty="0">
                <a:solidFill>
                  <a:srgbClr val="333333"/>
                </a:solidFill>
              </a:rPr>
              <a:t>th</a:t>
            </a:r>
            <a:r>
              <a:rPr lang="en-US" sz="3200" b="1" dirty="0">
                <a:solidFill>
                  <a:srgbClr val="333333"/>
                </a:solidFill>
              </a:rPr>
              <a:t> </a:t>
            </a:r>
            <a:r>
              <a:rPr lang="en-US" sz="3200" dirty="0">
                <a:solidFill>
                  <a:srgbClr val="333333"/>
                </a:solidFill>
              </a:rPr>
              <a:t>at midnight or get a zero! </a:t>
            </a:r>
          </a:p>
        </p:txBody>
      </p:sp>
    </p:spTree>
    <p:extLst>
      <p:ext uri="{BB962C8B-B14F-4D97-AF65-F5344CB8AC3E}">
        <p14:creationId xmlns:p14="http://schemas.microsoft.com/office/powerpoint/2010/main" val="2799763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7071D-C5C7-6238-BE34-A30324A68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9702B-1FF0-8BB8-DED3-D6FE62353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Graphs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0D76913-CD64-F88A-91AD-9D6022A4526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85AD3078-8F74-ADC3-B4D3-DC4F3D306445}"/>
              </a:ext>
            </a:extLst>
          </p:cNvPr>
          <p:cNvSpPr/>
          <p:nvPr/>
        </p:nvSpPr>
        <p:spPr>
          <a:xfrm>
            <a:off x="1028700" y="2245244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3542" y="174893"/>
                  <a:pt x="181029" y="-45695"/>
                  <a:pt x="412750" y="0"/>
                </a:cubicBezTo>
                <a:cubicBezTo>
                  <a:pt x="610484" y="-7320"/>
                  <a:pt x="792680" y="190976"/>
                  <a:pt x="825500" y="412750"/>
                </a:cubicBezTo>
                <a:cubicBezTo>
                  <a:pt x="844691" y="681305"/>
                  <a:pt x="666997" y="814579"/>
                  <a:pt x="412750" y="825500"/>
                </a:cubicBezTo>
                <a:cubicBezTo>
                  <a:pt x="195143" y="825990"/>
                  <a:pt x="2767" y="672320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185DD83-A6BF-2195-55EB-0278B65E74B2}"/>
              </a:ext>
            </a:extLst>
          </p:cNvPr>
          <p:cNvSpPr/>
          <p:nvPr/>
        </p:nvSpPr>
        <p:spPr>
          <a:xfrm>
            <a:off x="3403600" y="2245244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28422" y="151371"/>
                  <a:pt x="201600" y="-6102"/>
                  <a:pt x="412750" y="0"/>
                </a:cubicBezTo>
                <a:cubicBezTo>
                  <a:pt x="613423" y="15329"/>
                  <a:pt x="872350" y="170814"/>
                  <a:pt x="825500" y="412750"/>
                </a:cubicBezTo>
                <a:cubicBezTo>
                  <a:pt x="804824" y="599484"/>
                  <a:pt x="635006" y="843237"/>
                  <a:pt x="412750" y="825500"/>
                </a:cubicBezTo>
                <a:cubicBezTo>
                  <a:pt x="212767" y="786911"/>
                  <a:pt x="56600" y="636048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1C113D7-00B2-2DC3-E8DF-04BA388D4A5A}"/>
              </a:ext>
            </a:extLst>
          </p:cNvPr>
          <p:cNvSpPr/>
          <p:nvPr/>
        </p:nvSpPr>
        <p:spPr>
          <a:xfrm>
            <a:off x="5778500" y="2245244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3547" y="158114"/>
                  <a:pt x="192592" y="6282"/>
                  <a:pt x="412750" y="0"/>
                </a:cubicBezTo>
                <a:cubicBezTo>
                  <a:pt x="635738" y="-1878"/>
                  <a:pt x="840319" y="132835"/>
                  <a:pt x="825500" y="412750"/>
                </a:cubicBezTo>
                <a:cubicBezTo>
                  <a:pt x="858785" y="618706"/>
                  <a:pt x="629736" y="853452"/>
                  <a:pt x="412750" y="825500"/>
                </a:cubicBezTo>
                <a:cubicBezTo>
                  <a:pt x="176203" y="853714"/>
                  <a:pt x="21849" y="621489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BB33341-8475-69DE-FAC0-E8CA3AC1BFB8}"/>
              </a:ext>
            </a:extLst>
          </p:cNvPr>
          <p:cNvSpPr/>
          <p:nvPr/>
        </p:nvSpPr>
        <p:spPr>
          <a:xfrm>
            <a:off x="8153400" y="2245244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16857" y="185515"/>
                  <a:pt x="199678" y="14633"/>
                  <a:pt x="412750" y="0"/>
                </a:cubicBezTo>
                <a:cubicBezTo>
                  <a:pt x="656312" y="32029"/>
                  <a:pt x="826758" y="223193"/>
                  <a:pt x="825500" y="412750"/>
                </a:cubicBezTo>
                <a:cubicBezTo>
                  <a:pt x="815080" y="624985"/>
                  <a:pt x="645346" y="831110"/>
                  <a:pt x="412750" y="825500"/>
                </a:cubicBezTo>
                <a:cubicBezTo>
                  <a:pt x="191087" y="802093"/>
                  <a:pt x="18963" y="676062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9AF02BD-8404-F27C-BE56-D576DFC9AEB2}"/>
              </a:ext>
            </a:extLst>
          </p:cNvPr>
          <p:cNvSpPr/>
          <p:nvPr/>
        </p:nvSpPr>
        <p:spPr>
          <a:xfrm>
            <a:off x="10528300" y="2245244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40609" y="159745"/>
                  <a:pt x="176469" y="3124"/>
                  <a:pt x="412750" y="0"/>
                </a:cubicBezTo>
                <a:cubicBezTo>
                  <a:pt x="675518" y="7329"/>
                  <a:pt x="811583" y="185237"/>
                  <a:pt x="825500" y="412750"/>
                </a:cubicBezTo>
                <a:cubicBezTo>
                  <a:pt x="797622" y="667931"/>
                  <a:pt x="632283" y="872058"/>
                  <a:pt x="412750" y="825500"/>
                </a:cubicBezTo>
                <a:cubicBezTo>
                  <a:pt x="164761" y="814539"/>
                  <a:pt x="10427" y="645688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5050367-2C9D-09CA-22AD-D8E163CA38C2}"/>
              </a:ext>
            </a:extLst>
          </p:cNvPr>
          <p:cNvSpPr/>
          <p:nvPr/>
        </p:nvSpPr>
        <p:spPr>
          <a:xfrm>
            <a:off x="1028700" y="4520941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3542" y="174893"/>
                  <a:pt x="181029" y="-45695"/>
                  <a:pt x="412750" y="0"/>
                </a:cubicBezTo>
                <a:cubicBezTo>
                  <a:pt x="610484" y="-7320"/>
                  <a:pt x="792680" y="190976"/>
                  <a:pt x="825500" y="412750"/>
                </a:cubicBezTo>
                <a:cubicBezTo>
                  <a:pt x="844691" y="681305"/>
                  <a:pt x="666997" y="814579"/>
                  <a:pt x="412750" y="825500"/>
                </a:cubicBezTo>
                <a:cubicBezTo>
                  <a:pt x="195143" y="825990"/>
                  <a:pt x="2767" y="672320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42407D2-19D9-B069-E9CE-2D65ADD6F297}"/>
              </a:ext>
            </a:extLst>
          </p:cNvPr>
          <p:cNvSpPr/>
          <p:nvPr/>
        </p:nvSpPr>
        <p:spPr>
          <a:xfrm>
            <a:off x="3403600" y="4520941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28422" y="151371"/>
                  <a:pt x="201600" y="-6102"/>
                  <a:pt x="412750" y="0"/>
                </a:cubicBezTo>
                <a:cubicBezTo>
                  <a:pt x="613423" y="15329"/>
                  <a:pt x="872350" y="170814"/>
                  <a:pt x="825500" y="412750"/>
                </a:cubicBezTo>
                <a:cubicBezTo>
                  <a:pt x="804824" y="599484"/>
                  <a:pt x="635006" y="843237"/>
                  <a:pt x="412750" y="825500"/>
                </a:cubicBezTo>
                <a:cubicBezTo>
                  <a:pt x="212767" y="786911"/>
                  <a:pt x="56600" y="636048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6B9EEAF-2AE2-2298-D6BE-A2BDC86351EA}"/>
              </a:ext>
            </a:extLst>
          </p:cNvPr>
          <p:cNvSpPr/>
          <p:nvPr/>
        </p:nvSpPr>
        <p:spPr>
          <a:xfrm>
            <a:off x="5778500" y="4520941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3547" y="158114"/>
                  <a:pt x="192592" y="6282"/>
                  <a:pt x="412750" y="0"/>
                </a:cubicBezTo>
                <a:cubicBezTo>
                  <a:pt x="635738" y="-1878"/>
                  <a:pt x="840319" y="132835"/>
                  <a:pt x="825500" y="412750"/>
                </a:cubicBezTo>
                <a:cubicBezTo>
                  <a:pt x="858785" y="618706"/>
                  <a:pt x="629736" y="853452"/>
                  <a:pt x="412750" y="825500"/>
                </a:cubicBezTo>
                <a:cubicBezTo>
                  <a:pt x="176203" y="853714"/>
                  <a:pt x="21849" y="621489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B10B426-D743-C37B-0F55-C02E9E152726}"/>
              </a:ext>
            </a:extLst>
          </p:cNvPr>
          <p:cNvSpPr/>
          <p:nvPr/>
        </p:nvSpPr>
        <p:spPr>
          <a:xfrm>
            <a:off x="8153400" y="4520941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16857" y="185515"/>
                  <a:pt x="199678" y="14633"/>
                  <a:pt x="412750" y="0"/>
                </a:cubicBezTo>
                <a:cubicBezTo>
                  <a:pt x="656312" y="32029"/>
                  <a:pt x="826758" y="223193"/>
                  <a:pt x="825500" y="412750"/>
                </a:cubicBezTo>
                <a:cubicBezTo>
                  <a:pt x="815080" y="624985"/>
                  <a:pt x="645346" y="831110"/>
                  <a:pt x="412750" y="825500"/>
                </a:cubicBezTo>
                <a:cubicBezTo>
                  <a:pt x="191087" y="802093"/>
                  <a:pt x="18963" y="676062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2AD1293-746C-899E-3DB4-182C3D90F294}"/>
              </a:ext>
            </a:extLst>
          </p:cNvPr>
          <p:cNvSpPr/>
          <p:nvPr/>
        </p:nvSpPr>
        <p:spPr>
          <a:xfrm>
            <a:off x="10528300" y="4520941"/>
            <a:ext cx="825500" cy="825500"/>
          </a:xfrm>
          <a:custGeom>
            <a:avLst/>
            <a:gdLst>
              <a:gd name="connsiteX0" fmla="*/ 0 w 825500"/>
              <a:gd name="connsiteY0" fmla="*/ 412750 h 825500"/>
              <a:gd name="connsiteX1" fmla="*/ 412750 w 825500"/>
              <a:gd name="connsiteY1" fmla="*/ 0 h 825500"/>
              <a:gd name="connsiteX2" fmla="*/ 825500 w 825500"/>
              <a:gd name="connsiteY2" fmla="*/ 412750 h 825500"/>
              <a:gd name="connsiteX3" fmla="*/ 412750 w 825500"/>
              <a:gd name="connsiteY3" fmla="*/ 825500 h 825500"/>
              <a:gd name="connsiteX4" fmla="*/ 0 w 825500"/>
              <a:gd name="connsiteY4" fmla="*/ 4127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500" h="825500" extrusionOk="0">
                <a:moveTo>
                  <a:pt x="0" y="412750"/>
                </a:moveTo>
                <a:cubicBezTo>
                  <a:pt x="-40609" y="159745"/>
                  <a:pt x="176469" y="3124"/>
                  <a:pt x="412750" y="0"/>
                </a:cubicBezTo>
                <a:cubicBezTo>
                  <a:pt x="675518" y="7329"/>
                  <a:pt x="811583" y="185237"/>
                  <a:pt x="825500" y="412750"/>
                </a:cubicBezTo>
                <a:cubicBezTo>
                  <a:pt x="797622" y="667931"/>
                  <a:pt x="632283" y="872058"/>
                  <a:pt x="412750" y="825500"/>
                </a:cubicBezTo>
                <a:cubicBezTo>
                  <a:pt x="164761" y="814539"/>
                  <a:pt x="10427" y="645688"/>
                  <a:pt x="0" y="412750"/>
                </a:cubicBezTo>
                <a:close/>
              </a:path>
            </a:pathLst>
          </a:custGeom>
          <a:noFill/>
          <a:ln w="57150"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31092F5-A726-4825-146A-02C116CBFC6A}"/>
              </a:ext>
            </a:extLst>
          </p:cNvPr>
          <p:cNvCxnSpPr>
            <a:stCxn id="3" idx="4"/>
            <a:endCxn id="12" idx="0"/>
          </p:cNvCxnSpPr>
          <p:nvPr/>
        </p:nvCxnSpPr>
        <p:spPr>
          <a:xfrm>
            <a:off x="1441450" y="3070744"/>
            <a:ext cx="0" cy="145019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355EE4B-A8C9-DBC4-5E1D-DEA872662350}"/>
              </a:ext>
            </a:extLst>
          </p:cNvPr>
          <p:cNvCxnSpPr>
            <a:cxnSpLocks/>
            <a:stCxn id="3" idx="5"/>
            <a:endCxn id="13" idx="1"/>
          </p:cNvCxnSpPr>
          <p:nvPr/>
        </p:nvCxnSpPr>
        <p:spPr>
          <a:xfrm>
            <a:off x="1733308" y="2949852"/>
            <a:ext cx="1791184" cy="169198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B4358B-2030-32F3-00D9-129EB764CAB1}"/>
              </a:ext>
            </a:extLst>
          </p:cNvPr>
          <p:cNvCxnSpPr>
            <a:cxnSpLocks/>
            <a:stCxn id="12" idx="7"/>
            <a:endCxn id="7" idx="3"/>
          </p:cNvCxnSpPr>
          <p:nvPr/>
        </p:nvCxnSpPr>
        <p:spPr>
          <a:xfrm flipV="1">
            <a:off x="1733308" y="2949852"/>
            <a:ext cx="1791184" cy="169198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D372868-4DD2-D139-EB85-8B74190B2D15}"/>
              </a:ext>
            </a:extLst>
          </p:cNvPr>
          <p:cNvCxnSpPr>
            <a:cxnSpLocks/>
            <a:stCxn id="13" idx="0"/>
            <a:endCxn id="7" idx="4"/>
          </p:cNvCxnSpPr>
          <p:nvPr/>
        </p:nvCxnSpPr>
        <p:spPr>
          <a:xfrm flipV="1">
            <a:off x="3816350" y="3070744"/>
            <a:ext cx="0" cy="145019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0290345-1438-5A40-FB1E-E1253FE81366}"/>
              </a:ext>
            </a:extLst>
          </p:cNvPr>
          <p:cNvCxnSpPr>
            <a:cxnSpLocks/>
            <a:stCxn id="13" idx="6"/>
            <a:endCxn id="10" idx="3"/>
          </p:cNvCxnSpPr>
          <p:nvPr/>
        </p:nvCxnSpPr>
        <p:spPr>
          <a:xfrm flipV="1">
            <a:off x="4229100" y="2949852"/>
            <a:ext cx="4045192" cy="198383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FA13397-54A4-A8DD-F489-43F5DCF00569}"/>
              </a:ext>
            </a:extLst>
          </p:cNvPr>
          <p:cNvCxnSpPr>
            <a:cxnSpLocks/>
            <a:stCxn id="9" idx="5"/>
            <a:endCxn id="15" idx="1"/>
          </p:cNvCxnSpPr>
          <p:nvPr/>
        </p:nvCxnSpPr>
        <p:spPr>
          <a:xfrm>
            <a:off x="6483108" y="2949852"/>
            <a:ext cx="1791184" cy="169198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DB4E79D-3004-BCCE-12B6-1CF2544A64F4}"/>
              </a:ext>
            </a:extLst>
          </p:cNvPr>
          <p:cNvCxnSpPr>
            <a:cxnSpLocks/>
            <a:stCxn id="11" idx="4"/>
            <a:endCxn id="16" idx="0"/>
          </p:cNvCxnSpPr>
          <p:nvPr/>
        </p:nvCxnSpPr>
        <p:spPr>
          <a:xfrm>
            <a:off x="10941050" y="3070744"/>
            <a:ext cx="0" cy="145019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6B9F326-90E7-410B-6BFF-BB6304AEB196}"/>
              </a:ext>
            </a:extLst>
          </p:cNvPr>
          <p:cNvCxnSpPr>
            <a:cxnSpLocks/>
            <a:stCxn id="10" idx="5"/>
            <a:endCxn id="16" idx="1"/>
          </p:cNvCxnSpPr>
          <p:nvPr/>
        </p:nvCxnSpPr>
        <p:spPr>
          <a:xfrm>
            <a:off x="8858008" y="2949852"/>
            <a:ext cx="1791184" cy="169198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6D66EEE-CEA3-F31F-4C73-B486F0474965}"/>
              </a:ext>
            </a:extLst>
          </p:cNvPr>
          <p:cNvCxnSpPr>
            <a:cxnSpLocks/>
            <a:stCxn id="14" idx="7"/>
            <a:endCxn id="11" idx="3"/>
          </p:cNvCxnSpPr>
          <p:nvPr/>
        </p:nvCxnSpPr>
        <p:spPr>
          <a:xfrm flipV="1">
            <a:off x="6483108" y="2949852"/>
            <a:ext cx="4166084" cy="169198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BBE6FA0-7C10-E559-438C-F0DEBF568A9E}"/>
              </a:ext>
            </a:extLst>
          </p:cNvPr>
          <p:cNvCxnSpPr>
            <a:cxnSpLocks/>
            <a:stCxn id="9" idx="3"/>
            <a:endCxn id="13" idx="7"/>
          </p:cNvCxnSpPr>
          <p:nvPr/>
        </p:nvCxnSpPr>
        <p:spPr>
          <a:xfrm flipH="1">
            <a:off x="4108208" y="2949852"/>
            <a:ext cx="1791184" cy="169198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F04BE23-4C9B-5D2C-F790-A42465BAE9F1}"/>
              </a:ext>
            </a:extLst>
          </p:cNvPr>
          <p:cNvSpPr txBox="1"/>
          <p:nvPr/>
        </p:nvSpPr>
        <p:spPr>
          <a:xfrm>
            <a:off x="867414" y="1752272"/>
            <a:ext cx="1148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NODE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20ED37-D727-7392-872E-28DEDB65232C}"/>
              </a:ext>
            </a:extLst>
          </p:cNvPr>
          <p:cNvSpPr txBox="1"/>
          <p:nvPr/>
        </p:nvSpPr>
        <p:spPr>
          <a:xfrm rot="16200000">
            <a:off x="636262" y="3464078"/>
            <a:ext cx="1087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EDGE</a:t>
            </a:r>
          </a:p>
        </p:txBody>
      </p:sp>
    </p:spTree>
    <p:extLst>
      <p:ext uri="{BB962C8B-B14F-4D97-AF65-F5344CB8AC3E}">
        <p14:creationId xmlns:p14="http://schemas.microsoft.com/office/powerpoint/2010/main" val="20506371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1294</Words>
  <Application>Microsoft Macintosh PowerPoint</Application>
  <PresentationFormat>Widescreen</PresentationFormat>
  <Paragraphs>371</Paragraphs>
  <Slides>46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ACADEMY ENGRAVED LET PLAIN:1.0</vt:lpstr>
      <vt:lpstr>Aptos</vt:lpstr>
      <vt:lpstr>Aptos Display</vt:lpstr>
      <vt:lpstr>Arial</vt:lpstr>
      <vt:lpstr>Cambria Math</vt:lpstr>
      <vt:lpstr>Courier New</vt:lpstr>
      <vt:lpstr>Lucida</vt:lpstr>
      <vt:lpstr>Office Theme</vt:lpstr>
      <vt:lpstr>CSE 331:  Algorithms &amp; Complexity</vt:lpstr>
      <vt:lpstr>Schedule</vt:lpstr>
      <vt:lpstr>Course Updates</vt:lpstr>
      <vt:lpstr>Group Project</vt:lpstr>
      <vt:lpstr>Group Project: 3 Parts</vt:lpstr>
      <vt:lpstr>Group Project: Timeline</vt:lpstr>
      <vt:lpstr>Group Project: Teams</vt:lpstr>
      <vt:lpstr>Group Project: Teams</vt:lpstr>
      <vt:lpstr>Graphs</vt:lpstr>
      <vt:lpstr>Devs + Testers = Success</vt:lpstr>
      <vt:lpstr>Matching</vt:lpstr>
      <vt:lpstr>Perfect Matching</vt:lpstr>
      <vt:lpstr>Pet Assignments</vt:lpstr>
      <vt:lpstr>Pet Assignments</vt:lpstr>
      <vt:lpstr>Pet Assignments</vt:lpstr>
      <vt:lpstr>Pet Assignments</vt:lpstr>
      <vt:lpstr>Pet Assignments</vt:lpstr>
      <vt:lpstr>Pet Assignments</vt:lpstr>
      <vt:lpstr>Pet Assignments</vt:lpstr>
      <vt:lpstr>Pet Assignments</vt:lpstr>
      <vt:lpstr>Pet Assignments</vt:lpstr>
      <vt:lpstr>Pet Assignments</vt:lpstr>
      <vt:lpstr>Pet Assignments</vt:lpstr>
      <vt:lpstr>Pet Assignments (Stable State?)</vt:lpstr>
      <vt:lpstr>Pet Assignments Problem</vt:lpstr>
      <vt:lpstr>“Stable Marriage Problem”</vt:lpstr>
      <vt:lpstr>Hospital Resident Assignments Problem</vt:lpstr>
      <vt:lpstr>What is stability?</vt:lpstr>
      <vt:lpstr>Pet Assignments (Stable State?)</vt:lpstr>
      <vt:lpstr>Pet Assignments (Unstable)</vt:lpstr>
      <vt:lpstr>Pet Assignments (Unstable)</vt:lpstr>
      <vt:lpstr>Hospital Assignments (Stable State?)</vt:lpstr>
      <vt:lpstr>Can we always find a stable assignment?</vt:lpstr>
      <vt:lpstr>Can we always find a stable assignment?</vt:lpstr>
      <vt:lpstr>Pet Assignments (Stable State?)</vt:lpstr>
      <vt:lpstr>Pet Assignments (Stable State?)</vt:lpstr>
      <vt:lpstr>Pet Assignments (Stable State?)</vt:lpstr>
      <vt:lpstr>Pet Assignments (Stable State?)</vt:lpstr>
      <vt:lpstr>Pet Assignments (Stable State?)</vt:lpstr>
      <vt:lpstr>Pet Assignments (Stable State?)</vt:lpstr>
      <vt:lpstr>Pet Assignments (Stable State?)</vt:lpstr>
      <vt:lpstr>Pet Assignments (Stable State?)</vt:lpstr>
      <vt:lpstr>Pet Assignments (Stable State?)</vt:lpstr>
      <vt:lpstr>Pet Assignments (Stable State?)</vt:lpstr>
      <vt:lpstr>Pet Assignments (Stable State?)</vt:lpstr>
      <vt:lpstr>Pet Assignments (Stable State?)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Charlie Carlson</dc:creator>
  <cp:lastModifiedBy>Charlie Carlson</cp:lastModifiedBy>
  <cp:revision>1</cp:revision>
  <dcterms:created xsi:type="dcterms:W3CDTF">2025-09-03T14:03:04Z</dcterms:created>
  <dcterms:modified xsi:type="dcterms:W3CDTF">2025-09-03T20:35:25Z</dcterms:modified>
</cp:coreProperties>
</file>