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2"/>
  </p:notesMasterIdLst>
  <p:sldIdLst>
    <p:sldId id="447" r:id="rId2"/>
    <p:sldId id="323" r:id="rId3"/>
    <p:sldId id="329" r:id="rId4"/>
    <p:sldId id="351" r:id="rId5"/>
    <p:sldId id="380" r:id="rId6"/>
    <p:sldId id="382" r:id="rId7"/>
    <p:sldId id="376" r:id="rId8"/>
    <p:sldId id="371" r:id="rId9"/>
    <p:sldId id="381" r:id="rId10"/>
    <p:sldId id="396" r:id="rId11"/>
    <p:sldId id="397" r:id="rId12"/>
    <p:sldId id="395" r:id="rId13"/>
    <p:sldId id="379" r:id="rId14"/>
    <p:sldId id="383" r:id="rId15"/>
    <p:sldId id="398" r:id="rId16"/>
    <p:sldId id="399" r:id="rId17"/>
    <p:sldId id="401" r:id="rId18"/>
    <p:sldId id="400" r:id="rId19"/>
    <p:sldId id="402" r:id="rId20"/>
    <p:sldId id="403" r:id="rId21"/>
    <p:sldId id="404" r:id="rId22"/>
    <p:sldId id="384" r:id="rId23"/>
    <p:sldId id="405" r:id="rId24"/>
    <p:sldId id="385" r:id="rId25"/>
    <p:sldId id="406" r:id="rId26"/>
    <p:sldId id="386" r:id="rId27"/>
    <p:sldId id="387" r:id="rId28"/>
    <p:sldId id="388" r:id="rId29"/>
    <p:sldId id="389" r:id="rId30"/>
    <p:sldId id="390" r:id="rId31"/>
    <p:sldId id="391" r:id="rId32"/>
    <p:sldId id="392" r:id="rId33"/>
    <p:sldId id="393" r:id="rId34"/>
    <p:sldId id="407" r:id="rId35"/>
    <p:sldId id="408" r:id="rId36"/>
    <p:sldId id="409" r:id="rId37"/>
    <p:sldId id="410" r:id="rId38"/>
    <p:sldId id="411" r:id="rId39"/>
    <p:sldId id="412" r:id="rId40"/>
    <p:sldId id="413" r:id="rId41"/>
    <p:sldId id="418" r:id="rId42"/>
    <p:sldId id="414" r:id="rId43"/>
    <p:sldId id="416" r:id="rId44"/>
    <p:sldId id="419" r:id="rId45"/>
    <p:sldId id="420" r:id="rId46"/>
    <p:sldId id="421" r:id="rId47"/>
    <p:sldId id="422" r:id="rId48"/>
    <p:sldId id="424" r:id="rId49"/>
    <p:sldId id="425" r:id="rId50"/>
    <p:sldId id="426" r:id="rId51"/>
    <p:sldId id="428" r:id="rId52"/>
    <p:sldId id="427" r:id="rId53"/>
    <p:sldId id="429" r:id="rId54"/>
    <p:sldId id="430" r:id="rId55"/>
    <p:sldId id="431" r:id="rId56"/>
    <p:sldId id="432" r:id="rId57"/>
    <p:sldId id="423" r:id="rId58"/>
    <p:sldId id="433" r:id="rId59"/>
    <p:sldId id="434" r:id="rId60"/>
    <p:sldId id="435" r:id="rId61"/>
    <p:sldId id="436" r:id="rId62"/>
    <p:sldId id="437" r:id="rId63"/>
    <p:sldId id="438" r:id="rId64"/>
    <p:sldId id="439" r:id="rId65"/>
    <p:sldId id="440" r:id="rId66"/>
    <p:sldId id="441" r:id="rId67"/>
    <p:sldId id="442" r:id="rId68"/>
    <p:sldId id="444" r:id="rId69"/>
    <p:sldId id="445" r:id="rId70"/>
    <p:sldId id="446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B5B86C-74E9-A949-8CF6-CB2491E2B5A9}" v="1110" dt="2025-09-05T20:55:51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5"/>
    <p:restoredTop sz="94652"/>
  </p:normalViewPr>
  <p:slideViewPr>
    <p:cSldViewPr snapToGrid="0">
      <p:cViewPr varScale="1">
        <p:scale>
          <a:sx n="131" d="100"/>
          <a:sy n="131" d="100"/>
        </p:scale>
        <p:origin x="19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78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ie Carlson" userId="a45f0fe5-4880-4e9f-8dc9-a7e9880fcf38" providerId="ADAL" clId="{CF5F65C6-D1F7-5BF4-B801-409E4ECF63BD}"/>
    <pc:docChg chg="undo custSel addSld delSld modSld sldOrd">
      <pc:chgData name="Charlie Carlson" userId="a45f0fe5-4880-4e9f-8dc9-a7e9880fcf38" providerId="ADAL" clId="{CF5F65C6-D1F7-5BF4-B801-409E4ECF63BD}" dt="2025-09-05T21:32:54.188" v="4914" actId="20577"/>
      <pc:docMkLst>
        <pc:docMk/>
      </pc:docMkLst>
      <pc:sldChg chg="modSp del mod">
        <pc:chgData name="Charlie Carlson" userId="a45f0fe5-4880-4e9f-8dc9-a7e9880fcf38" providerId="ADAL" clId="{CF5F65C6-D1F7-5BF4-B801-409E4ECF63BD}" dt="2025-09-05T20:55:37.070" v="4855" actId="2696"/>
        <pc:sldMkLst>
          <pc:docMk/>
          <pc:sldMk cId="1193366528" sldId="322"/>
        </pc:sldMkLst>
        <pc:spChg chg="mod">
          <ac:chgData name="Charlie Carlson" userId="a45f0fe5-4880-4e9f-8dc9-a7e9880fcf38" providerId="ADAL" clId="{CF5F65C6-D1F7-5BF4-B801-409E4ECF63BD}" dt="2025-09-05T14:53:14.059" v="52" actId="20577"/>
          <ac:spMkLst>
            <pc:docMk/>
            <pc:sldMk cId="1193366528" sldId="322"/>
            <ac:spMk id="3" creationId="{EFE958F5-02D4-2EEF-668D-67C0EBE1F1FA}"/>
          </ac:spMkLst>
        </pc:spChg>
        <pc:spChg chg="mod">
          <ac:chgData name="Charlie Carlson" userId="a45f0fe5-4880-4e9f-8dc9-a7e9880fcf38" providerId="ADAL" clId="{CF5F65C6-D1F7-5BF4-B801-409E4ECF63BD}" dt="2025-09-05T14:53:06.723" v="44"/>
          <ac:spMkLst>
            <pc:docMk/>
            <pc:sldMk cId="1193366528" sldId="322"/>
            <ac:spMk id="9" creationId="{07CF7BA5-F420-52A2-110C-5A98BF73A1CA}"/>
          </ac:spMkLst>
        </pc:spChg>
      </pc:sldChg>
      <pc:sldChg chg="modSp mod">
        <pc:chgData name="Charlie Carlson" userId="a45f0fe5-4880-4e9f-8dc9-a7e9880fcf38" providerId="ADAL" clId="{CF5F65C6-D1F7-5BF4-B801-409E4ECF63BD}" dt="2025-09-05T14:53:30.431" v="63" actId="20577"/>
        <pc:sldMkLst>
          <pc:docMk/>
          <pc:sldMk cId="3833006369" sldId="323"/>
        </pc:sldMkLst>
        <pc:spChg chg="mod">
          <ac:chgData name="Charlie Carlson" userId="a45f0fe5-4880-4e9f-8dc9-a7e9880fcf38" providerId="ADAL" clId="{CF5F65C6-D1F7-5BF4-B801-409E4ECF63BD}" dt="2025-09-05T14:53:30.431" v="63" actId="20577"/>
          <ac:spMkLst>
            <pc:docMk/>
            <pc:sldMk cId="3833006369" sldId="323"/>
            <ac:spMk id="3" creationId="{F9E86588-EBCE-83CF-8B9B-848CBAF9131A}"/>
          </ac:spMkLst>
        </pc:spChg>
      </pc:sldChg>
      <pc:sldChg chg="modSp mod">
        <pc:chgData name="Charlie Carlson" userId="a45f0fe5-4880-4e9f-8dc9-a7e9880fcf38" providerId="ADAL" clId="{CF5F65C6-D1F7-5BF4-B801-409E4ECF63BD}" dt="2025-09-05T14:54:12.682" v="81" actId="20577"/>
        <pc:sldMkLst>
          <pc:docMk/>
          <pc:sldMk cId="1045873490" sldId="329"/>
        </pc:sldMkLst>
        <pc:spChg chg="mod">
          <ac:chgData name="Charlie Carlson" userId="a45f0fe5-4880-4e9f-8dc9-a7e9880fcf38" providerId="ADAL" clId="{CF5F65C6-D1F7-5BF4-B801-409E4ECF63BD}" dt="2025-09-05T14:54:12.682" v="81" actId="20577"/>
          <ac:spMkLst>
            <pc:docMk/>
            <pc:sldMk cId="1045873490" sldId="329"/>
            <ac:spMk id="3" creationId="{6900659B-954A-BA55-2EE4-9312592480A7}"/>
          </ac:spMkLst>
        </pc:spChg>
      </pc:sldChg>
      <pc:sldChg chg="ord">
        <pc:chgData name="Charlie Carlson" userId="a45f0fe5-4880-4e9f-8dc9-a7e9880fcf38" providerId="ADAL" clId="{CF5F65C6-D1F7-5BF4-B801-409E4ECF63BD}" dt="2025-09-05T14:54:22.292" v="82" actId="20578"/>
        <pc:sldMkLst>
          <pc:docMk/>
          <pc:sldMk cId="3609155000" sldId="371"/>
        </pc:sldMkLst>
      </pc:sldChg>
      <pc:sldChg chg="addSp delSp modSp add mod">
        <pc:chgData name="Charlie Carlson" userId="a45f0fe5-4880-4e9f-8dc9-a7e9880fcf38" providerId="ADAL" clId="{CF5F65C6-D1F7-5BF4-B801-409E4ECF63BD}" dt="2025-09-05T14:58:01.489" v="191" actId="20577"/>
        <pc:sldMkLst>
          <pc:docMk/>
          <pc:sldMk cId="1571313132" sldId="376"/>
        </pc:sldMkLst>
        <pc:spChg chg="mod">
          <ac:chgData name="Charlie Carlson" userId="a45f0fe5-4880-4e9f-8dc9-a7e9880fcf38" providerId="ADAL" clId="{CF5F65C6-D1F7-5BF4-B801-409E4ECF63BD}" dt="2025-09-05T14:56:03.320" v="114" actId="20577"/>
          <ac:spMkLst>
            <pc:docMk/>
            <pc:sldMk cId="1571313132" sldId="376"/>
            <ac:spMk id="2" creationId="{AC6E6584-3038-B0A9-59A2-B841939E5FB8}"/>
          </ac:spMkLst>
        </pc:spChg>
        <pc:spChg chg="add mod">
          <ac:chgData name="Charlie Carlson" userId="a45f0fe5-4880-4e9f-8dc9-a7e9880fcf38" providerId="ADAL" clId="{CF5F65C6-D1F7-5BF4-B801-409E4ECF63BD}" dt="2025-09-05T14:58:01.489" v="191" actId="20577"/>
          <ac:spMkLst>
            <pc:docMk/>
            <pc:sldMk cId="1571313132" sldId="376"/>
            <ac:spMk id="4" creationId="{DBBBA81D-907D-2A14-959C-0CF5A31F5262}"/>
          </ac:spMkLst>
        </pc:spChg>
        <pc:spChg chg="add mod">
          <ac:chgData name="Charlie Carlson" userId="a45f0fe5-4880-4e9f-8dc9-a7e9880fcf38" providerId="ADAL" clId="{CF5F65C6-D1F7-5BF4-B801-409E4ECF63BD}" dt="2025-09-05T14:57:13.463" v="138" actId="1076"/>
          <ac:spMkLst>
            <pc:docMk/>
            <pc:sldMk cId="1571313132" sldId="376"/>
            <ac:spMk id="6" creationId="{01688671-CA26-7418-326B-6670ABCDAB47}"/>
          </ac:spMkLst>
        </pc:spChg>
        <pc:spChg chg="add mod">
          <ac:chgData name="Charlie Carlson" userId="a45f0fe5-4880-4e9f-8dc9-a7e9880fcf38" providerId="ADAL" clId="{CF5F65C6-D1F7-5BF4-B801-409E4ECF63BD}" dt="2025-09-05T14:57:40.426" v="163" actId="20577"/>
          <ac:spMkLst>
            <pc:docMk/>
            <pc:sldMk cId="1571313132" sldId="376"/>
            <ac:spMk id="8" creationId="{65CA5007-BA57-C97A-07B8-7947917B8786}"/>
          </ac:spMkLst>
        </pc:spChg>
        <pc:spChg chg="add mod">
          <ac:chgData name="Charlie Carlson" userId="a45f0fe5-4880-4e9f-8dc9-a7e9880fcf38" providerId="ADAL" clId="{CF5F65C6-D1F7-5BF4-B801-409E4ECF63BD}" dt="2025-09-05T14:57:51.360" v="183" actId="20577"/>
          <ac:spMkLst>
            <pc:docMk/>
            <pc:sldMk cId="1571313132" sldId="376"/>
            <ac:spMk id="10" creationId="{03AB97C1-A13B-E800-7B2D-F4186C74EDBA}"/>
          </ac:spMkLst>
        </pc:spChg>
        <pc:spChg chg="mod">
          <ac:chgData name="Charlie Carlson" userId="a45f0fe5-4880-4e9f-8dc9-a7e9880fcf38" providerId="ADAL" clId="{CF5F65C6-D1F7-5BF4-B801-409E4ECF63BD}" dt="2025-09-05T14:57:57.319" v="187" actId="20577"/>
          <ac:spMkLst>
            <pc:docMk/>
            <pc:sldMk cId="1571313132" sldId="376"/>
            <ac:spMk id="42" creationId="{3B869EA0-CD83-9361-1CFB-2F7AAB4EFCF0}"/>
          </ac:spMkLst>
        </pc:spChg>
        <pc:spChg chg="mod">
          <ac:chgData name="Charlie Carlson" userId="a45f0fe5-4880-4e9f-8dc9-a7e9880fcf38" providerId="ADAL" clId="{CF5F65C6-D1F7-5BF4-B801-409E4ECF63BD}" dt="2025-09-05T14:57:30.288" v="153" actId="1076"/>
          <ac:spMkLst>
            <pc:docMk/>
            <pc:sldMk cId="1571313132" sldId="376"/>
            <ac:spMk id="43" creationId="{5C2CEFAE-1F95-05ED-76DB-D3B1E7FC63FE}"/>
          </ac:spMkLst>
        </pc:spChg>
        <pc:picChg chg="add del mod">
          <ac:chgData name="Charlie Carlson" userId="a45f0fe5-4880-4e9f-8dc9-a7e9880fcf38" providerId="ADAL" clId="{CF5F65C6-D1F7-5BF4-B801-409E4ECF63BD}" dt="2025-09-05T14:57:17.572" v="139" actId="478"/>
          <ac:picMkLst>
            <pc:docMk/>
            <pc:sldMk cId="1571313132" sldId="376"/>
            <ac:picMk id="40" creationId="{20786EEB-4F36-881B-5187-A3F85E8E6CF4}"/>
          </ac:picMkLst>
        </pc:picChg>
        <pc:picChg chg="del mod">
          <ac:chgData name="Charlie Carlson" userId="a45f0fe5-4880-4e9f-8dc9-a7e9880fcf38" providerId="ADAL" clId="{CF5F65C6-D1F7-5BF4-B801-409E4ECF63BD}" dt="2025-09-05T14:57:03.981" v="135" actId="478"/>
          <ac:picMkLst>
            <pc:docMk/>
            <pc:sldMk cId="1571313132" sldId="376"/>
            <ac:picMk id="41" creationId="{6C0EA2AF-013E-CAA5-3F84-94AE3ACF92A8}"/>
          </ac:picMkLst>
        </pc:picChg>
      </pc:sldChg>
      <pc:sldChg chg="addSp modSp add mod">
        <pc:chgData name="Charlie Carlson" userId="a45f0fe5-4880-4e9f-8dc9-a7e9880fcf38" providerId="ADAL" clId="{CF5F65C6-D1F7-5BF4-B801-409E4ECF63BD}" dt="2025-09-05T15:00:29.616" v="288" actId="1582"/>
        <pc:sldMkLst>
          <pc:docMk/>
          <pc:sldMk cId="1394815837" sldId="379"/>
        </pc:sldMkLst>
        <pc:spChg chg="mod">
          <ac:chgData name="Charlie Carlson" userId="a45f0fe5-4880-4e9f-8dc9-a7e9880fcf38" providerId="ADAL" clId="{CF5F65C6-D1F7-5BF4-B801-409E4ECF63BD}" dt="2025-09-05T14:53:00.213" v="43" actId="20577"/>
          <ac:spMkLst>
            <pc:docMk/>
            <pc:sldMk cId="1394815837" sldId="379"/>
            <ac:spMk id="2" creationId="{421E200D-8E5C-9D87-D140-7053E62EC442}"/>
          </ac:spMkLst>
        </pc:spChg>
        <pc:cxnChg chg="add mod">
          <ac:chgData name="Charlie Carlson" userId="a45f0fe5-4880-4e9f-8dc9-a7e9880fcf38" providerId="ADAL" clId="{CF5F65C6-D1F7-5BF4-B801-409E4ECF63BD}" dt="2025-09-05T15:00:29.616" v="288" actId="1582"/>
          <ac:cxnSpMkLst>
            <pc:docMk/>
            <pc:sldMk cId="1394815837" sldId="379"/>
            <ac:cxnSpMk id="4" creationId="{7E46A08C-F2CC-8982-3210-C46476F6CD1C}"/>
          </ac:cxnSpMkLst>
        </pc:cxnChg>
      </pc:sldChg>
      <pc:sldChg chg="modSp add mod ord">
        <pc:chgData name="Charlie Carlson" userId="a45f0fe5-4880-4e9f-8dc9-a7e9880fcf38" providerId="ADAL" clId="{CF5F65C6-D1F7-5BF4-B801-409E4ECF63BD}" dt="2025-09-05T14:58:35.261" v="212" actId="20577"/>
        <pc:sldMkLst>
          <pc:docMk/>
          <pc:sldMk cId="465496374" sldId="381"/>
        </pc:sldMkLst>
        <pc:spChg chg="mod">
          <ac:chgData name="Charlie Carlson" userId="a45f0fe5-4880-4e9f-8dc9-a7e9880fcf38" providerId="ADAL" clId="{CF5F65C6-D1F7-5BF4-B801-409E4ECF63BD}" dt="2025-09-05T14:58:35.261" v="212" actId="20577"/>
          <ac:spMkLst>
            <pc:docMk/>
            <pc:sldMk cId="465496374" sldId="381"/>
            <ac:spMk id="2" creationId="{B266C116-3B87-F29C-A1D9-DAC652AEC750}"/>
          </ac:spMkLst>
        </pc:spChg>
      </pc:sldChg>
      <pc:sldChg chg="modSp">
        <pc:chgData name="Charlie Carlson" userId="a45f0fe5-4880-4e9f-8dc9-a7e9880fcf38" providerId="ADAL" clId="{CF5F65C6-D1F7-5BF4-B801-409E4ECF63BD}" dt="2025-09-05T14:55:12.035" v="93" actId="20577"/>
        <pc:sldMkLst>
          <pc:docMk/>
          <pc:sldMk cId="1060689861" sldId="382"/>
        </pc:sldMkLst>
        <pc:spChg chg="mod">
          <ac:chgData name="Charlie Carlson" userId="a45f0fe5-4880-4e9f-8dc9-a7e9880fcf38" providerId="ADAL" clId="{CF5F65C6-D1F7-5BF4-B801-409E4ECF63BD}" dt="2025-09-05T14:55:12.035" v="93" actId="20577"/>
          <ac:spMkLst>
            <pc:docMk/>
            <pc:sldMk cId="1060689861" sldId="382"/>
            <ac:spMk id="16" creationId="{688061F5-ED75-CF7C-F444-8D0D112AC7B0}"/>
          </ac:spMkLst>
        </pc:spChg>
      </pc:sldChg>
      <pc:sldChg chg="modSp add">
        <pc:chgData name="Charlie Carlson" userId="a45f0fe5-4880-4e9f-8dc9-a7e9880fcf38" providerId="ADAL" clId="{CF5F65C6-D1F7-5BF4-B801-409E4ECF63BD}" dt="2025-09-05T14:58:41.719" v="214"/>
        <pc:sldMkLst>
          <pc:docMk/>
          <pc:sldMk cId="2165045090" sldId="383"/>
        </pc:sldMkLst>
        <pc:spChg chg="mod">
          <ac:chgData name="Charlie Carlson" userId="a45f0fe5-4880-4e9f-8dc9-a7e9880fcf38" providerId="ADAL" clId="{CF5F65C6-D1F7-5BF4-B801-409E4ECF63BD}" dt="2025-09-05T14:58:41.719" v="214"/>
          <ac:spMkLst>
            <pc:docMk/>
            <pc:sldMk cId="2165045090" sldId="383"/>
            <ac:spMk id="2" creationId="{72CF6EDC-612A-73F2-EEAA-63E444244CFD}"/>
          </ac:spMkLst>
        </pc:spChg>
      </pc:sldChg>
      <pc:sldChg chg="addSp modSp add">
        <pc:chgData name="Charlie Carlson" userId="a45f0fe5-4880-4e9f-8dc9-a7e9880fcf38" providerId="ADAL" clId="{CF5F65C6-D1F7-5BF4-B801-409E4ECF63BD}" dt="2025-09-05T15:01:36.592" v="305"/>
        <pc:sldMkLst>
          <pc:docMk/>
          <pc:sldMk cId="1991394148" sldId="384"/>
        </pc:sldMkLst>
        <pc:spChg chg="mod">
          <ac:chgData name="Charlie Carlson" userId="a45f0fe5-4880-4e9f-8dc9-a7e9880fcf38" providerId="ADAL" clId="{CF5F65C6-D1F7-5BF4-B801-409E4ECF63BD}" dt="2025-09-05T14:58:44.988" v="215"/>
          <ac:spMkLst>
            <pc:docMk/>
            <pc:sldMk cId="1991394148" sldId="384"/>
            <ac:spMk id="2" creationId="{2E016AAA-36EE-B3EB-DACA-5D7E079A0B39}"/>
          </ac:spMkLst>
        </pc:spChg>
        <pc:spChg chg="add mod">
          <ac:chgData name="Charlie Carlson" userId="a45f0fe5-4880-4e9f-8dc9-a7e9880fcf38" providerId="ADAL" clId="{CF5F65C6-D1F7-5BF4-B801-409E4ECF63BD}" dt="2025-09-05T15:01:36.592" v="305"/>
          <ac:spMkLst>
            <pc:docMk/>
            <pc:sldMk cId="1991394148" sldId="384"/>
            <ac:spMk id="15" creationId="{4DD32BFB-C111-C5B4-BC66-2FC988627687}"/>
          </ac:spMkLst>
        </pc:spChg>
      </pc:sldChg>
      <pc:sldChg chg="modSp add">
        <pc:chgData name="Charlie Carlson" userId="a45f0fe5-4880-4e9f-8dc9-a7e9880fcf38" providerId="ADAL" clId="{CF5F65C6-D1F7-5BF4-B801-409E4ECF63BD}" dt="2025-09-05T14:58:47.906" v="216"/>
        <pc:sldMkLst>
          <pc:docMk/>
          <pc:sldMk cId="2815777829" sldId="385"/>
        </pc:sldMkLst>
        <pc:spChg chg="mod">
          <ac:chgData name="Charlie Carlson" userId="a45f0fe5-4880-4e9f-8dc9-a7e9880fcf38" providerId="ADAL" clId="{CF5F65C6-D1F7-5BF4-B801-409E4ECF63BD}" dt="2025-09-05T14:58:47.906" v="216"/>
          <ac:spMkLst>
            <pc:docMk/>
            <pc:sldMk cId="2815777829" sldId="385"/>
            <ac:spMk id="2" creationId="{6413F4A5-5582-C526-CC23-152F7F9EBA0E}"/>
          </ac:spMkLst>
        </pc:spChg>
      </pc:sldChg>
      <pc:sldChg chg="modSp add mod">
        <pc:chgData name="Charlie Carlson" userId="a45f0fe5-4880-4e9f-8dc9-a7e9880fcf38" providerId="ADAL" clId="{CF5F65C6-D1F7-5BF4-B801-409E4ECF63BD}" dt="2025-09-05T21:32:12.845" v="4910" actId="20577"/>
        <pc:sldMkLst>
          <pc:docMk/>
          <pc:sldMk cId="2104907697" sldId="386"/>
        </pc:sldMkLst>
        <pc:spChg chg="mod">
          <ac:chgData name="Charlie Carlson" userId="a45f0fe5-4880-4e9f-8dc9-a7e9880fcf38" providerId="ADAL" clId="{CF5F65C6-D1F7-5BF4-B801-409E4ECF63BD}" dt="2025-09-05T14:58:52.071" v="217"/>
          <ac:spMkLst>
            <pc:docMk/>
            <pc:sldMk cId="2104907697" sldId="386"/>
            <ac:spMk id="2" creationId="{3FF99083-6635-CCCC-A6E6-0DC857804B87}"/>
          </ac:spMkLst>
        </pc:spChg>
        <pc:spChg chg="mod">
          <ac:chgData name="Charlie Carlson" userId="a45f0fe5-4880-4e9f-8dc9-a7e9880fcf38" providerId="ADAL" clId="{CF5F65C6-D1F7-5BF4-B801-409E4ECF63BD}" dt="2025-09-05T21:32:12.845" v="4910" actId="20577"/>
          <ac:spMkLst>
            <pc:docMk/>
            <pc:sldMk cId="2104907697" sldId="386"/>
            <ac:spMk id="8" creationId="{DECC16B2-A066-4BC7-FBE2-C16B13CD0CA2}"/>
          </ac:spMkLst>
        </pc:spChg>
      </pc:sldChg>
      <pc:sldChg chg="modSp add mod">
        <pc:chgData name="Charlie Carlson" userId="a45f0fe5-4880-4e9f-8dc9-a7e9880fcf38" providerId="ADAL" clId="{CF5F65C6-D1F7-5BF4-B801-409E4ECF63BD}" dt="2025-09-05T21:32:54.188" v="4914" actId="20577"/>
        <pc:sldMkLst>
          <pc:docMk/>
          <pc:sldMk cId="389692148" sldId="387"/>
        </pc:sldMkLst>
        <pc:spChg chg="mod">
          <ac:chgData name="Charlie Carlson" userId="a45f0fe5-4880-4e9f-8dc9-a7e9880fcf38" providerId="ADAL" clId="{CF5F65C6-D1F7-5BF4-B801-409E4ECF63BD}" dt="2025-09-05T14:58:55.986" v="218"/>
          <ac:spMkLst>
            <pc:docMk/>
            <pc:sldMk cId="389692148" sldId="387"/>
            <ac:spMk id="2" creationId="{B992EFAF-6D3A-62D1-8DCD-3F5721000757}"/>
          </ac:spMkLst>
        </pc:spChg>
        <pc:spChg chg="mod">
          <ac:chgData name="Charlie Carlson" userId="a45f0fe5-4880-4e9f-8dc9-a7e9880fcf38" providerId="ADAL" clId="{CF5F65C6-D1F7-5BF4-B801-409E4ECF63BD}" dt="2025-09-05T21:32:54.188" v="4914" actId="20577"/>
          <ac:spMkLst>
            <pc:docMk/>
            <pc:sldMk cId="389692148" sldId="387"/>
            <ac:spMk id="8" creationId="{D60BE42F-5A00-0FF8-9B0D-80768E418824}"/>
          </ac:spMkLst>
        </pc:spChg>
      </pc:sldChg>
      <pc:sldChg chg="modSp add">
        <pc:chgData name="Charlie Carlson" userId="a45f0fe5-4880-4e9f-8dc9-a7e9880fcf38" providerId="ADAL" clId="{CF5F65C6-D1F7-5BF4-B801-409E4ECF63BD}" dt="2025-09-05T14:58:59.494" v="219"/>
        <pc:sldMkLst>
          <pc:docMk/>
          <pc:sldMk cId="1529491683" sldId="388"/>
        </pc:sldMkLst>
        <pc:spChg chg="mod">
          <ac:chgData name="Charlie Carlson" userId="a45f0fe5-4880-4e9f-8dc9-a7e9880fcf38" providerId="ADAL" clId="{CF5F65C6-D1F7-5BF4-B801-409E4ECF63BD}" dt="2025-09-05T14:58:59.494" v="219"/>
          <ac:spMkLst>
            <pc:docMk/>
            <pc:sldMk cId="1529491683" sldId="388"/>
            <ac:spMk id="2" creationId="{A9F57764-D6E8-E683-1E12-5FADDFFC8A31}"/>
          </ac:spMkLst>
        </pc:spChg>
      </pc:sldChg>
      <pc:sldChg chg="modSp add">
        <pc:chgData name="Charlie Carlson" userId="a45f0fe5-4880-4e9f-8dc9-a7e9880fcf38" providerId="ADAL" clId="{CF5F65C6-D1F7-5BF4-B801-409E4ECF63BD}" dt="2025-09-05T14:59:02.385" v="220"/>
        <pc:sldMkLst>
          <pc:docMk/>
          <pc:sldMk cId="561561786" sldId="389"/>
        </pc:sldMkLst>
        <pc:spChg chg="mod">
          <ac:chgData name="Charlie Carlson" userId="a45f0fe5-4880-4e9f-8dc9-a7e9880fcf38" providerId="ADAL" clId="{CF5F65C6-D1F7-5BF4-B801-409E4ECF63BD}" dt="2025-09-05T14:59:02.385" v="220"/>
          <ac:spMkLst>
            <pc:docMk/>
            <pc:sldMk cId="561561786" sldId="389"/>
            <ac:spMk id="2" creationId="{0312535F-59A4-785F-C876-A870DC68FF1D}"/>
          </ac:spMkLst>
        </pc:spChg>
      </pc:sldChg>
      <pc:sldChg chg="modSp add">
        <pc:chgData name="Charlie Carlson" userId="a45f0fe5-4880-4e9f-8dc9-a7e9880fcf38" providerId="ADAL" clId="{CF5F65C6-D1F7-5BF4-B801-409E4ECF63BD}" dt="2025-09-05T14:59:05.555" v="221"/>
        <pc:sldMkLst>
          <pc:docMk/>
          <pc:sldMk cId="3780835533" sldId="390"/>
        </pc:sldMkLst>
        <pc:spChg chg="mod">
          <ac:chgData name="Charlie Carlson" userId="a45f0fe5-4880-4e9f-8dc9-a7e9880fcf38" providerId="ADAL" clId="{CF5F65C6-D1F7-5BF4-B801-409E4ECF63BD}" dt="2025-09-05T14:59:05.555" v="221"/>
          <ac:spMkLst>
            <pc:docMk/>
            <pc:sldMk cId="3780835533" sldId="390"/>
            <ac:spMk id="2" creationId="{0D91AE26-3AFC-D3D7-7DDB-D27DA71D4893}"/>
          </ac:spMkLst>
        </pc:spChg>
      </pc:sldChg>
      <pc:sldChg chg="modSp add">
        <pc:chgData name="Charlie Carlson" userId="a45f0fe5-4880-4e9f-8dc9-a7e9880fcf38" providerId="ADAL" clId="{CF5F65C6-D1F7-5BF4-B801-409E4ECF63BD}" dt="2025-09-05T14:59:08.759" v="222"/>
        <pc:sldMkLst>
          <pc:docMk/>
          <pc:sldMk cId="310564832" sldId="391"/>
        </pc:sldMkLst>
        <pc:spChg chg="mod">
          <ac:chgData name="Charlie Carlson" userId="a45f0fe5-4880-4e9f-8dc9-a7e9880fcf38" providerId="ADAL" clId="{CF5F65C6-D1F7-5BF4-B801-409E4ECF63BD}" dt="2025-09-05T14:59:08.759" v="222"/>
          <ac:spMkLst>
            <pc:docMk/>
            <pc:sldMk cId="310564832" sldId="391"/>
            <ac:spMk id="2" creationId="{C6C5584F-EEEC-0B74-F165-CC840394DEED}"/>
          </ac:spMkLst>
        </pc:spChg>
      </pc:sldChg>
      <pc:sldChg chg="modSp add">
        <pc:chgData name="Charlie Carlson" userId="a45f0fe5-4880-4e9f-8dc9-a7e9880fcf38" providerId="ADAL" clId="{CF5F65C6-D1F7-5BF4-B801-409E4ECF63BD}" dt="2025-09-05T14:59:11.270" v="223"/>
        <pc:sldMkLst>
          <pc:docMk/>
          <pc:sldMk cId="2590921146" sldId="392"/>
        </pc:sldMkLst>
        <pc:spChg chg="mod">
          <ac:chgData name="Charlie Carlson" userId="a45f0fe5-4880-4e9f-8dc9-a7e9880fcf38" providerId="ADAL" clId="{CF5F65C6-D1F7-5BF4-B801-409E4ECF63BD}" dt="2025-09-05T14:59:11.270" v="223"/>
          <ac:spMkLst>
            <pc:docMk/>
            <pc:sldMk cId="2590921146" sldId="392"/>
            <ac:spMk id="2" creationId="{A30BF0B0-9514-8276-727F-4F9DA9844BC9}"/>
          </ac:spMkLst>
        </pc:spChg>
      </pc:sldChg>
      <pc:sldChg chg="modSp add">
        <pc:chgData name="Charlie Carlson" userId="a45f0fe5-4880-4e9f-8dc9-a7e9880fcf38" providerId="ADAL" clId="{CF5F65C6-D1F7-5BF4-B801-409E4ECF63BD}" dt="2025-09-05T14:59:14.453" v="224"/>
        <pc:sldMkLst>
          <pc:docMk/>
          <pc:sldMk cId="560794215" sldId="393"/>
        </pc:sldMkLst>
        <pc:spChg chg="mod">
          <ac:chgData name="Charlie Carlson" userId="a45f0fe5-4880-4e9f-8dc9-a7e9880fcf38" providerId="ADAL" clId="{CF5F65C6-D1F7-5BF4-B801-409E4ECF63BD}" dt="2025-09-05T14:59:14.453" v="224"/>
          <ac:spMkLst>
            <pc:docMk/>
            <pc:sldMk cId="560794215" sldId="393"/>
            <ac:spMk id="2" creationId="{359C9C76-EDB7-BA2E-DD6F-13A6FDC51D20}"/>
          </ac:spMkLst>
        </pc:spChg>
      </pc:sldChg>
      <pc:sldChg chg="modSp add del">
        <pc:chgData name="Charlie Carlson" userId="a45f0fe5-4880-4e9f-8dc9-a7e9880fcf38" providerId="ADAL" clId="{CF5F65C6-D1F7-5BF4-B801-409E4ECF63BD}" dt="2025-09-05T15:00:33.083" v="289" actId="2696"/>
        <pc:sldMkLst>
          <pc:docMk/>
          <pc:sldMk cId="247051504" sldId="394"/>
        </pc:sldMkLst>
        <pc:spChg chg="mod">
          <ac:chgData name="Charlie Carlson" userId="a45f0fe5-4880-4e9f-8dc9-a7e9880fcf38" providerId="ADAL" clId="{CF5F65C6-D1F7-5BF4-B801-409E4ECF63BD}" dt="2025-09-05T14:58:39.296" v="213"/>
          <ac:spMkLst>
            <pc:docMk/>
            <pc:sldMk cId="247051504" sldId="394"/>
            <ac:spMk id="2" creationId="{CDE19C64-0495-11D2-0707-5EFFB14EEDCE}"/>
          </ac:spMkLst>
        </pc:spChg>
      </pc:sldChg>
      <pc:sldChg chg="add del">
        <pc:chgData name="Charlie Carlson" userId="a45f0fe5-4880-4e9f-8dc9-a7e9880fcf38" providerId="ADAL" clId="{CF5F65C6-D1F7-5BF4-B801-409E4ECF63BD}" dt="2025-09-05T14:55:35.019" v="95" actId="2696"/>
        <pc:sldMkLst>
          <pc:docMk/>
          <pc:sldMk cId="3982804454" sldId="394"/>
        </pc:sldMkLst>
      </pc:sldChg>
      <pc:sldChg chg="add">
        <pc:chgData name="Charlie Carlson" userId="a45f0fe5-4880-4e9f-8dc9-a7e9880fcf38" providerId="ADAL" clId="{CF5F65C6-D1F7-5BF4-B801-409E4ECF63BD}" dt="2025-09-05T14:59:21.603" v="225"/>
        <pc:sldMkLst>
          <pc:docMk/>
          <pc:sldMk cId="3712281533" sldId="395"/>
        </pc:sldMkLst>
      </pc:sldChg>
      <pc:sldChg chg="modSp add mod ord">
        <pc:chgData name="Charlie Carlson" userId="a45f0fe5-4880-4e9f-8dc9-a7e9880fcf38" providerId="ADAL" clId="{CF5F65C6-D1F7-5BF4-B801-409E4ECF63BD}" dt="2025-09-05T14:59:37.390" v="246" actId="20577"/>
        <pc:sldMkLst>
          <pc:docMk/>
          <pc:sldMk cId="2980286843" sldId="396"/>
        </pc:sldMkLst>
        <pc:spChg chg="mod">
          <ac:chgData name="Charlie Carlson" userId="a45f0fe5-4880-4e9f-8dc9-a7e9880fcf38" providerId="ADAL" clId="{CF5F65C6-D1F7-5BF4-B801-409E4ECF63BD}" dt="2025-09-05T14:59:37.390" v="246" actId="20577"/>
          <ac:spMkLst>
            <pc:docMk/>
            <pc:sldMk cId="2980286843" sldId="396"/>
            <ac:spMk id="2" creationId="{B413F2D2-C405-6C3B-7323-7F2FAF6C8A11}"/>
          </ac:spMkLst>
        </pc:spChg>
      </pc:sldChg>
      <pc:sldChg chg="modSp add mod">
        <pc:chgData name="Charlie Carlson" userId="a45f0fe5-4880-4e9f-8dc9-a7e9880fcf38" providerId="ADAL" clId="{CF5F65C6-D1F7-5BF4-B801-409E4ECF63BD}" dt="2025-09-05T15:00:01.848" v="284" actId="1076"/>
        <pc:sldMkLst>
          <pc:docMk/>
          <pc:sldMk cId="1159355397" sldId="397"/>
        </pc:sldMkLst>
        <pc:spChg chg="mod">
          <ac:chgData name="Charlie Carlson" userId="a45f0fe5-4880-4e9f-8dc9-a7e9880fcf38" providerId="ADAL" clId="{CF5F65C6-D1F7-5BF4-B801-409E4ECF63BD}" dt="2025-09-05T15:00:01.848" v="284" actId="1076"/>
          <ac:spMkLst>
            <pc:docMk/>
            <pc:sldMk cId="1159355397" sldId="397"/>
            <ac:spMk id="20" creationId="{1945D277-822D-2118-4253-7EAA2B4D174C}"/>
          </ac:spMkLst>
        </pc:spChg>
        <pc:spChg chg="mod">
          <ac:chgData name="Charlie Carlson" userId="a45f0fe5-4880-4e9f-8dc9-a7e9880fcf38" providerId="ADAL" clId="{CF5F65C6-D1F7-5BF4-B801-409E4ECF63BD}" dt="2025-09-05T14:59:58.019" v="283" actId="1076"/>
          <ac:spMkLst>
            <pc:docMk/>
            <pc:sldMk cId="1159355397" sldId="397"/>
            <ac:spMk id="21" creationId="{86E3E249-AD4B-8B7F-CCDC-1358505786A9}"/>
          </ac:spMkLst>
        </pc:spChg>
      </pc:sldChg>
      <pc:sldChg chg="modSp add mod">
        <pc:chgData name="Charlie Carlson" userId="a45f0fe5-4880-4e9f-8dc9-a7e9880fcf38" providerId="ADAL" clId="{CF5F65C6-D1F7-5BF4-B801-409E4ECF63BD}" dt="2025-09-05T15:00:43.072" v="291" actId="1076"/>
        <pc:sldMkLst>
          <pc:docMk/>
          <pc:sldMk cId="632121737" sldId="398"/>
        </pc:sldMkLst>
        <pc:cxnChg chg="mod">
          <ac:chgData name="Charlie Carlson" userId="a45f0fe5-4880-4e9f-8dc9-a7e9880fcf38" providerId="ADAL" clId="{CF5F65C6-D1F7-5BF4-B801-409E4ECF63BD}" dt="2025-09-05T15:00:43.072" v="291" actId="1076"/>
          <ac:cxnSpMkLst>
            <pc:docMk/>
            <pc:sldMk cId="632121737" sldId="398"/>
            <ac:cxnSpMk id="4" creationId="{E8146624-BA52-16A0-EBEC-014DCE22758E}"/>
          </ac:cxnSpMkLst>
        </pc:cxnChg>
      </pc:sldChg>
      <pc:sldChg chg="addSp modSp add mod">
        <pc:chgData name="Charlie Carlson" userId="a45f0fe5-4880-4e9f-8dc9-a7e9880fcf38" providerId="ADAL" clId="{CF5F65C6-D1F7-5BF4-B801-409E4ECF63BD}" dt="2025-09-05T15:01:21.732" v="302" actId="1076"/>
        <pc:sldMkLst>
          <pc:docMk/>
          <pc:sldMk cId="2706551699" sldId="399"/>
        </pc:sldMkLst>
        <pc:spChg chg="add mod">
          <ac:chgData name="Charlie Carlson" userId="a45f0fe5-4880-4e9f-8dc9-a7e9880fcf38" providerId="ADAL" clId="{CF5F65C6-D1F7-5BF4-B801-409E4ECF63BD}" dt="2025-09-05T15:01:14.521" v="298" actId="1582"/>
          <ac:spMkLst>
            <pc:docMk/>
            <pc:sldMk cId="2706551699" sldId="399"/>
            <ac:spMk id="10" creationId="{A9391DF9-8D43-2507-B168-FC91890FA9CA}"/>
          </ac:spMkLst>
        </pc:spChg>
        <pc:spChg chg="add mod">
          <ac:chgData name="Charlie Carlson" userId="a45f0fe5-4880-4e9f-8dc9-a7e9880fcf38" providerId="ADAL" clId="{CF5F65C6-D1F7-5BF4-B801-409E4ECF63BD}" dt="2025-09-05T15:01:18.961" v="300" actId="1076"/>
          <ac:spMkLst>
            <pc:docMk/>
            <pc:sldMk cId="2706551699" sldId="399"/>
            <ac:spMk id="15" creationId="{A876C211-2048-3996-890D-4CDCE89CFA65}"/>
          </ac:spMkLst>
        </pc:spChg>
        <pc:spChg chg="add mod">
          <ac:chgData name="Charlie Carlson" userId="a45f0fe5-4880-4e9f-8dc9-a7e9880fcf38" providerId="ADAL" clId="{CF5F65C6-D1F7-5BF4-B801-409E4ECF63BD}" dt="2025-09-05T15:01:21.732" v="302" actId="1076"/>
          <ac:spMkLst>
            <pc:docMk/>
            <pc:sldMk cId="2706551699" sldId="399"/>
            <ac:spMk id="17" creationId="{61726A78-D77F-A621-A421-A5EABB2DE49B}"/>
          </ac:spMkLst>
        </pc:spChg>
      </pc:sldChg>
      <pc:sldChg chg="modSp add mod">
        <pc:chgData name="Charlie Carlson" userId="a45f0fe5-4880-4e9f-8dc9-a7e9880fcf38" providerId="ADAL" clId="{CF5F65C6-D1F7-5BF4-B801-409E4ECF63BD}" dt="2025-09-05T15:01:30.584" v="304" actId="1076"/>
        <pc:sldMkLst>
          <pc:docMk/>
          <pc:sldMk cId="345373407" sldId="400"/>
        </pc:sldMkLst>
        <pc:cxnChg chg="mod">
          <ac:chgData name="Charlie Carlson" userId="a45f0fe5-4880-4e9f-8dc9-a7e9880fcf38" providerId="ADAL" clId="{CF5F65C6-D1F7-5BF4-B801-409E4ECF63BD}" dt="2025-09-05T15:01:30.584" v="304" actId="1076"/>
          <ac:cxnSpMkLst>
            <pc:docMk/>
            <pc:sldMk cId="345373407" sldId="400"/>
            <ac:cxnSpMk id="4" creationId="{2CFDADFB-47C8-87A5-D2B4-0B5D22248882}"/>
          </ac:cxnSpMkLst>
        </pc:cxnChg>
      </pc:sldChg>
      <pc:sldChg chg="addSp delSp modSp add mod ord">
        <pc:chgData name="Charlie Carlson" userId="a45f0fe5-4880-4e9f-8dc9-a7e9880fcf38" providerId="ADAL" clId="{CF5F65C6-D1F7-5BF4-B801-409E4ECF63BD}" dt="2025-09-05T15:02:24.502" v="323" actId="20578"/>
        <pc:sldMkLst>
          <pc:docMk/>
          <pc:sldMk cId="4210196749" sldId="401"/>
        </pc:sldMkLst>
        <pc:spChg chg="del">
          <ac:chgData name="Charlie Carlson" userId="a45f0fe5-4880-4e9f-8dc9-a7e9880fcf38" providerId="ADAL" clId="{CF5F65C6-D1F7-5BF4-B801-409E4ECF63BD}" dt="2025-09-05T15:01:43.590" v="307" actId="478"/>
          <ac:spMkLst>
            <pc:docMk/>
            <pc:sldMk cId="4210196749" sldId="401"/>
            <ac:spMk id="15" creationId="{63B2A524-1E92-FDF8-0E36-06BDA75BEA9E}"/>
          </ac:spMkLst>
        </pc:spChg>
        <pc:spChg chg="del">
          <ac:chgData name="Charlie Carlson" userId="a45f0fe5-4880-4e9f-8dc9-a7e9880fcf38" providerId="ADAL" clId="{CF5F65C6-D1F7-5BF4-B801-409E4ECF63BD}" dt="2025-09-05T15:01:44.764" v="308" actId="478"/>
          <ac:spMkLst>
            <pc:docMk/>
            <pc:sldMk cId="4210196749" sldId="401"/>
            <ac:spMk id="17" creationId="{86CE5FEB-5AC0-7D9F-B490-C8077211ED61}"/>
          </ac:spMkLst>
        </pc:spChg>
        <pc:spChg chg="add mod">
          <ac:chgData name="Charlie Carlson" userId="a45f0fe5-4880-4e9f-8dc9-a7e9880fcf38" providerId="ADAL" clId="{CF5F65C6-D1F7-5BF4-B801-409E4ECF63BD}" dt="2025-09-05T15:02:19.889" v="322" actId="1076"/>
          <ac:spMkLst>
            <pc:docMk/>
            <pc:sldMk cId="4210196749" sldId="401"/>
            <ac:spMk id="19" creationId="{DAC33F83-FE8E-870E-11EF-ECC432D171AC}"/>
          </ac:spMkLst>
        </pc:spChg>
      </pc:sldChg>
      <pc:sldChg chg="modSp add mod">
        <pc:chgData name="Charlie Carlson" userId="a45f0fe5-4880-4e9f-8dc9-a7e9880fcf38" providerId="ADAL" clId="{CF5F65C6-D1F7-5BF4-B801-409E4ECF63BD}" dt="2025-09-05T15:02:43.840" v="326" actId="14100"/>
        <pc:sldMkLst>
          <pc:docMk/>
          <pc:sldMk cId="4271048018" sldId="402"/>
        </pc:sldMkLst>
        <pc:spChg chg="mod">
          <ac:chgData name="Charlie Carlson" userId="a45f0fe5-4880-4e9f-8dc9-a7e9880fcf38" providerId="ADAL" clId="{CF5F65C6-D1F7-5BF4-B801-409E4ECF63BD}" dt="2025-09-05T15:02:43.840" v="326" actId="14100"/>
          <ac:spMkLst>
            <pc:docMk/>
            <pc:sldMk cId="4271048018" sldId="402"/>
            <ac:spMk id="10" creationId="{2975F83A-3208-672C-3120-8C974C7CA248}"/>
          </ac:spMkLst>
        </pc:spChg>
      </pc:sldChg>
      <pc:sldChg chg="addSp modSp add mod">
        <pc:chgData name="Charlie Carlson" userId="a45f0fe5-4880-4e9f-8dc9-a7e9880fcf38" providerId="ADAL" clId="{CF5F65C6-D1F7-5BF4-B801-409E4ECF63BD}" dt="2025-09-05T15:03:01.579" v="332" actId="14100"/>
        <pc:sldMkLst>
          <pc:docMk/>
          <pc:sldMk cId="3817198233" sldId="403"/>
        </pc:sldMkLst>
        <pc:spChg chg="mod">
          <ac:chgData name="Charlie Carlson" userId="a45f0fe5-4880-4e9f-8dc9-a7e9880fcf38" providerId="ADAL" clId="{CF5F65C6-D1F7-5BF4-B801-409E4ECF63BD}" dt="2025-09-05T15:02:51.791" v="328" actId="14100"/>
          <ac:spMkLst>
            <pc:docMk/>
            <pc:sldMk cId="3817198233" sldId="403"/>
            <ac:spMk id="10" creationId="{64587599-0988-9CED-EED4-5B40BC91EDD9}"/>
          </ac:spMkLst>
        </pc:spChg>
        <pc:spChg chg="add mod">
          <ac:chgData name="Charlie Carlson" userId="a45f0fe5-4880-4e9f-8dc9-a7e9880fcf38" providerId="ADAL" clId="{CF5F65C6-D1F7-5BF4-B801-409E4ECF63BD}" dt="2025-09-05T15:03:01.579" v="332" actId="14100"/>
          <ac:spMkLst>
            <pc:docMk/>
            <pc:sldMk cId="3817198233" sldId="403"/>
            <ac:spMk id="15" creationId="{845A7DD1-E5AA-937D-C866-A19EF2CF5EC0}"/>
          </ac:spMkLst>
        </pc:spChg>
      </pc:sldChg>
      <pc:sldChg chg="modSp add mod">
        <pc:chgData name="Charlie Carlson" userId="a45f0fe5-4880-4e9f-8dc9-a7e9880fcf38" providerId="ADAL" clId="{CF5F65C6-D1F7-5BF4-B801-409E4ECF63BD}" dt="2025-09-05T15:03:12.642" v="334" actId="1076"/>
        <pc:sldMkLst>
          <pc:docMk/>
          <pc:sldMk cId="930387399" sldId="404"/>
        </pc:sldMkLst>
        <pc:cxnChg chg="mod">
          <ac:chgData name="Charlie Carlson" userId="a45f0fe5-4880-4e9f-8dc9-a7e9880fcf38" providerId="ADAL" clId="{CF5F65C6-D1F7-5BF4-B801-409E4ECF63BD}" dt="2025-09-05T15:03:12.642" v="334" actId="1076"/>
          <ac:cxnSpMkLst>
            <pc:docMk/>
            <pc:sldMk cId="930387399" sldId="404"/>
            <ac:cxnSpMk id="4" creationId="{A45E0D24-FE11-8F93-CC10-363812C0D301}"/>
          </ac:cxnSpMkLst>
        </pc:cxnChg>
      </pc:sldChg>
      <pc:sldChg chg="modSp add mod">
        <pc:chgData name="Charlie Carlson" userId="a45f0fe5-4880-4e9f-8dc9-a7e9880fcf38" providerId="ADAL" clId="{CF5F65C6-D1F7-5BF4-B801-409E4ECF63BD}" dt="2025-09-05T15:03:33.956" v="336" actId="1076"/>
        <pc:sldMkLst>
          <pc:docMk/>
          <pc:sldMk cId="3179896538" sldId="405"/>
        </pc:sldMkLst>
        <pc:cxnChg chg="mod">
          <ac:chgData name="Charlie Carlson" userId="a45f0fe5-4880-4e9f-8dc9-a7e9880fcf38" providerId="ADAL" clId="{CF5F65C6-D1F7-5BF4-B801-409E4ECF63BD}" dt="2025-09-05T15:03:33.956" v="336" actId="1076"/>
          <ac:cxnSpMkLst>
            <pc:docMk/>
            <pc:sldMk cId="3179896538" sldId="405"/>
            <ac:cxnSpMk id="4" creationId="{3857C0CD-70F4-8BE8-F7D1-609BD0F6F05C}"/>
          </ac:cxnSpMkLst>
        </pc:cxnChg>
      </pc:sldChg>
      <pc:sldChg chg="modSp add mod">
        <pc:chgData name="Charlie Carlson" userId="a45f0fe5-4880-4e9f-8dc9-a7e9880fcf38" providerId="ADAL" clId="{CF5F65C6-D1F7-5BF4-B801-409E4ECF63BD}" dt="2025-09-05T15:03:51.183" v="338" actId="1076"/>
        <pc:sldMkLst>
          <pc:docMk/>
          <pc:sldMk cId="4217695240" sldId="406"/>
        </pc:sldMkLst>
        <pc:cxnChg chg="mod">
          <ac:chgData name="Charlie Carlson" userId="a45f0fe5-4880-4e9f-8dc9-a7e9880fcf38" providerId="ADAL" clId="{CF5F65C6-D1F7-5BF4-B801-409E4ECF63BD}" dt="2025-09-05T15:03:51.183" v="338" actId="1076"/>
          <ac:cxnSpMkLst>
            <pc:docMk/>
            <pc:sldMk cId="4217695240" sldId="406"/>
            <ac:cxnSpMk id="4" creationId="{1C617E04-E332-1260-98E6-257060C153FF}"/>
          </ac:cxnSpMkLst>
        </pc:cxnChg>
      </pc:sldChg>
      <pc:sldChg chg="addSp delSp modSp add mod">
        <pc:chgData name="Charlie Carlson" userId="a45f0fe5-4880-4e9f-8dc9-a7e9880fcf38" providerId="ADAL" clId="{CF5F65C6-D1F7-5BF4-B801-409E4ECF63BD}" dt="2025-09-05T15:05:24.085" v="410" actId="1076"/>
        <pc:sldMkLst>
          <pc:docMk/>
          <pc:sldMk cId="448562318" sldId="407"/>
        </pc:sldMkLst>
        <pc:spChg chg="mod">
          <ac:chgData name="Charlie Carlson" userId="a45f0fe5-4880-4e9f-8dc9-a7e9880fcf38" providerId="ADAL" clId="{CF5F65C6-D1F7-5BF4-B801-409E4ECF63BD}" dt="2025-09-05T15:04:52.337" v="404" actId="20577"/>
          <ac:spMkLst>
            <pc:docMk/>
            <pc:sldMk cId="448562318" sldId="407"/>
            <ac:spMk id="2" creationId="{26775FC8-26A3-E495-F61A-36981B29CC19}"/>
          </ac:spMkLst>
        </pc:spChg>
        <pc:picChg chg="mod">
          <ac:chgData name="Charlie Carlson" userId="a45f0fe5-4880-4e9f-8dc9-a7e9880fcf38" providerId="ADAL" clId="{CF5F65C6-D1F7-5BF4-B801-409E4ECF63BD}" dt="2025-09-05T15:05:18.990" v="409" actId="1076"/>
          <ac:picMkLst>
            <pc:docMk/>
            <pc:sldMk cId="448562318" sldId="407"/>
            <ac:picMk id="6" creationId="{6669D999-5A9B-69DB-752D-60061DF9D3B2}"/>
          </ac:picMkLst>
        </pc:picChg>
        <pc:picChg chg="add mod">
          <ac:chgData name="Charlie Carlson" userId="a45f0fe5-4880-4e9f-8dc9-a7e9880fcf38" providerId="ADAL" clId="{CF5F65C6-D1F7-5BF4-B801-409E4ECF63BD}" dt="2025-09-05T15:05:24.085" v="410" actId="1076"/>
          <ac:picMkLst>
            <pc:docMk/>
            <pc:sldMk cId="448562318" sldId="407"/>
            <ac:picMk id="7" creationId="{2D00B6F9-7235-4440-398E-E515840D581D}"/>
          </ac:picMkLst>
        </pc:picChg>
        <pc:cxnChg chg="del">
          <ac:chgData name="Charlie Carlson" userId="a45f0fe5-4880-4e9f-8dc9-a7e9880fcf38" providerId="ADAL" clId="{CF5F65C6-D1F7-5BF4-B801-409E4ECF63BD}" dt="2025-09-05T15:04:55.600" v="405" actId="478"/>
          <ac:cxnSpMkLst>
            <pc:docMk/>
            <pc:sldMk cId="448562318" sldId="407"/>
            <ac:cxnSpMk id="4" creationId="{22665B5F-2A71-5BFE-A005-F5A874971F85}"/>
          </ac:cxnSpMkLst>
        </pc:cxnChg>
      </pc:sldChg>
      <pc:sldChg chg="addSp delSp modSp add mod">
        <pc:chgData name="Charlie Carlson" userId="a45f0fe5-4880-4e9f-8dc9-a7e9880fcf38" providerId="ADAL" clId="{CF5F65C6-D1F7-5BF4-B801-409E4ECF63BD}" dt="2025-09-05T15:08:43.718" v="808" actId="20577"/>
        <pc:sldMkLst>
          <pc:docMk/>
          <pc:sldMk cId="2738919878" sldId="408"/>
        </pc:sldMkLst>
        <pc:spChg chg="del mod">
          <ac:chgData name="Charlie Carlson" userId="a45f0fe5-4880-4e9f-8dc9-a7e9880fcf38" providerId="ADAL" clId="{CF5F65C6-D1F7-5BF4-B801-409E4ECF63BD}" dt="2025-09-05T15:06:17.603" v="416" actId="478"/>
          <ac:spMkLst>
            <pc:docMk/>
            <pc:sldMk cId="2738919878" sldId="408"/>
            <ac:spMk id="2" creationId="{B311083D-6884-9D63-81A9-E56F3BB57730}"/>
          </ac:spMkLst>
        </pc:spChg>
        <pc:spChg chg="add mod">
          <ac:chgData name="Charlie Carlson" userId="a45f0fe5-4880-4e9f-8dc9-a7e9880fcf38" providerId="ADAL" clId="{CF5F65C6-D1F7-5BF4-B801-409E4ECF63BD}" dt="2025-09-05T15:06:15.522" v="415"/>
          <ac:spMkLst>
            <pc:docMk/>
            <pc:sldMk cId="2738919878" sldId="408"/>
            <ac:spMk id="3" creationId="{36602FC8-EFBC-9A83-686E-83663897D709}"/>
          </ac:spMkLst>
        </pc:spChg>
        <pc:spChg chg="add del mod">
          <ac:chgData name="Charlie Carlson" userId="a45f0fe5-4880-4e9f-8dc9-a7e9880fcf38" providerId="ADAL" clId="{CF5F65C6-D1F7-5BF4-B801-409E4ECF63BD}" dt="2025-09-05T15:06:22.472" v="418" actId="478"/>
          <ac:spMkLst>
            <pc:docMk/>
            <pc:sldMk cId="2738919878" sldId="408"/>
            <ac:spMk id="8" creationId="{CDC4BBAA-FB34-6E1F-7F81-87EBE426EC13}"/>
          </ac:spMkLst>
        </pc:spChg>
        <pc:spChg chg="add mod">
          <ac:chgData name="Charlie Carlson" userId="a45f0fe5-4880-4e9f-8dc9-a7e9880fcf38" providerId="ADAL" clId="{CF5F65C6-D1F7-5BF4-B801-409E4ECF63BD}" dt="2025-09-05T15:06:17.866" v="417"/>
          <ac:spMkLst>
            <pc:docMk/>
            <pc:sldMk cId="2738919878" sldId="408"/>
            <ac:spMk id="9" creationId="{A0701665-7E84-55CB-1BB1-865E035E4C60}"/>
          </ac:spMkLst>
        </pc:spChg>
        <pc:spChg chg="add mod">
          <ac:chgData name="Charlie Carlson" userId="a45f0fe5-4880-4e9f-8dc9-a7e9880fcf38" providerId="ADAL" clId="{CF5F65C6-D1F7-5BF4-B801-409E4ECF63BD}" dt="2025-09-05T15:08:43.718" v="808" actId="20577"/>
          <ac:spMkLst>
            <pc:docMk/>
            <pc:sldMk cId="2738919878" sldId="408"/>
            <ac:spMk id="10" creationId="{0B84C8D7-0581-EDF0-2E97-656329C29F27}"/>
          </ac:spMkLst>
        </pc:spChg>
        <pc:picChg chg="mod">
          <ac:chgData name="Charlie Carlson" userId="a45f0fe5-4880-4e9f-8dc9-a7e9880fcf38" providerId="ADAL" clId="{CF5F65C6-D1F7-5BF4-B801-409E4ECF63BD}" dt="2025-09-05T15:06:48.010" v="422" actId="14100"/>
          <ac:picMkLst>
            <pc:docMk/>
            <pc:sldMk cId="2738919878" sldId="408"/>
            <ac:picMk id="6" creationId="{A50C8B52-88D2-79C6-B71B-FF3ADD7373EF}"/>
          </ac:picMkLst>
        </pc:picChg>
        <pc:picChg chg="del">
          <ac:chgData name="Charlie Carlson" userId="a45f0fe5-4880-4e9f-8dc9-a7e9880fcf38" providerId="ADAL" clId="{CF5F65C6-D1F7-5BF4-B801-409E4ECF63BD}" dt="2025-09-05T15:06:10.933" v="413" actId="478"/>
          <ac:picMkLst>
            <pc:docMk/>
            <pc:sldMk cId="2738919878" sldId="408"/>
            <ac:picMk id="7" creationId="{6535B74A-5E22-0461-E830-7FC0D36FD3B1}"/>
          </ac:picMkLst>
        </pc:picChg>
      </pc:sldChg>
      <pc:sldChg chg="modSp add mod">
        <pc:chgData name="Charlie Carlson" userId="a45f0fe5-4880-4e9f-8dc9-a7e9880fcf38" providerId="ADAL" clId="{CF5F65C6-D1F7-5BF4-B801-409E4ECF63BD}" dt="2025-09-05T15:09:06.743" v="881" actId="113"/>
        <pc:sldMkLst>
          <pc:docMk/>
          <pc:sldMk cId="127990037" sldId="409"/>
        </pc:sldMkLst>
        <pc:spChg chg="mod">
          <ac:chgData name="Charlie Carlson" userId="a45f0fe5-4880-4e9f-8dc9-a7e9880fcf38" providerId="ADAL" clId="{CF5F65C6-D1F7-5BF4-B801-409E4ECF63BD}" dt="2025-09-05T15:09:06.743" v="881" actId="113"/>
          <ac:spMkLst>
            <pc:docMk/>
            <pc:sldMk cId="127990037" sldId="409"/>
            <ac:spMk id="10" creationId="{90D5DD2D-962C-9313-6D0B-743D385345A3}"/>
          </ac:spMkLst>
        </pc:spChg>
      </pc:sldChg>
      <pc:sldChg chg="addSp delSp modSp add mod">
        <pc:chgData name="Charlie Carlson" userId="a45f0fe5-4880-4e9f-8dc9-a7e9880fcf38" providerId="ADAL" clId="{CF5F65C6-D1F7-5BF4-B801-409E4ECF63BD}" dt="2025-09-05T15:10:42.019" v="996" actId="1076"/>
        <pc:sldMkLst>
          <pc:docMk/>
          <pc:sldMk cId="4176522943" sldId="410"/>
        </pc:sldMkLst>
        <pc:spChg chg="mod">
          <ac:chgData name="Charlie Carlson" userId="a45f0fe5-4880-4e9f-8dc9-a7e9880fcf38" providerId="ADAL" clId="{CF5F65C6-D1F7-5BF4-B801-409E4ECF63BD}" dt="2025-09-05T15:09:17.697" v="895" actId="20577"/>
          <ac:spMkLst>
            <pc:docMk/>
            <pc:sldMk cId="4176522943" sldId="410"/>
            <ac:spMk id="9" creationId="{FFBC26ED-04FD-15B9-1BA6-63ECF5A2E76D}"/>
          </ac:spMkLst>
        </pc:spChg>
        <pc:spChg chg="mod">
          <ac:chgData name="Charlie Carlson" userId="a45f0fe5-4880-4e9f-8dc9-a7e9880fcf38" providerId="ADAL" clId="{CF5F65C6-D1F7-5BF4-B801-409E4ECF63BD}" dt="2025-09-05T15:10:22.683" v="990" actId="2711"/>
          <ac:spMkLst>
            <pc:docMk/>
            <pc:sldMk cId="4176522943" sldId="410"/>
            <ac:spMk id="10" creationId="{64CDC7A4-B3A2-3B02-7A28-AD6772C46736}"/>
          </ac:spMkLst>
        </pc:spChg>
        <pc:picChg chg="add mod modCrop">
          <ac:chgData name="Charlie Carlson" userId="a45f0fe5-4880-4e9f-8dc9-a7e9880fcf38" providerId="ADAL" clId="{CF5F65C6-D1F7-5BF4-B801-409E4ECF63BD}" dt="2025-09-05T15:10:42.019" v="996" actId="1076"/>
          <ac:picMkLst>
            <pc:docMk/>
            <pc:sldMk cId="4176522943" sldId="410"/>
            <ac:picMk id="2" creationId="{7F8EE2BE-9A8D-06C3-22BE-B833637844EC}"/>
          </ac:picMkLst>
        </pc:picChg>
        <pc:picChg chg="del">
          <ac:chgData name="Charlie Carlson" userId="a45f0fe5-4880-4e9f-8dc9-a7e9880fcf38" providerId="ADAL" clId="{CF5F65C6-D1F7-5BF4-B801-409E4ECF63BD}" dt="2025-09-05T15:09:33.909" v="896" actId="478"/>
          <ac:picMkLst>
            <pc:docMk/>
            <pc:sldMk cId="4176522943" sldId="410"/>
            <ac:picMk id="6" creationId="{FC3794DD-F29F-1B92-E80F-5222DB45F553}"/>
          </ac:picMkLst>
        </pc:picChg>
      </pc:sldChg>
      <pc:sldChg chg="modSp add">
        <pc:chgData name="Charlie Carlson" userId="a45f0fe5-4880-4e9f-8dc9-a7e9880fcf38" providerId="ADAL" clId="{CF5F65C6-D1F7-5BF4-B801-409E4ECF63BD}" dt="2025-09-05T15:10:52.477" v="1006" actId="20577"/>
        <pc:sldMkLst>
          <pc:docMk/>
          <pc:sldMk cId="2442668852" sldId="411"/>
        </pc:sldMkLst>
        <pc:spChg chg="mod">
          <ac:chgData name="Charlie Carlson" userId="a45f0fe5-4880-4e9f-8dc9-a7e9880fcf38" providerId="ADAL" clId="{CF5F65C6-D1F7-5BF4-B801-409E4ECF63BD}" dt="2025-09-05T15:10:52.477" v="1006" actId="20577"/>
          <ac:spMkLst>
            <pc:docMk/>
            <pc:sldMk cId="2442668852" sldId="411"/>
            <ac:spMk id="10" creationId="{C6607B7F-D0FD-57FC-C741-8431B50DE5C6}"/>
          </ac:spMkLst>
        </pc:spChg>
      </pc:sldChg>
      <pc:sldChg chg="delSp modSp add mod">
        <pc:chgData name="Charlie Carlson" userId="a45f0fe5-4880-4e9f-8dc9-a7e9880fcf38" providerId="ADAL" clId="{CF5F65C6-D1F7-5BF4-B801-409E4ECF63BD}" dt="2025-09-05T15:15:32.332" v="1350" actId="20577"/>
        <pc:sldMkLst>
          <pc:docMk/>
          <pc:sldMk cId="3107035099" sldId="412"/>
        </pc:sldMkLst>
        <pc:spChg chg="mod">
          <ac:chgData name="Charlie Carlson" userId="a45f0fe5-4880-4e9f-8dc9-a7e9880fcf38" providerId="ADAL" clId="{CF5F65C6-D1F7-5BF4-B801-409E4ECF63BD}" dt="2025-09-05T15:15:32.332" v="1350" actId="20577"/>
          <ac:spMkLst>
            <pc:docMk/>
            <pc:sldMk cId="3107035099" sldId="412"/>
            <ac:spMk id="9" creationId="{F97F1E0D-7213-6C3F-94EE-E95FD8B11573}"/>
          </ac:spMkLst>
        </pc:spChg>
        <pc:spChg chg="mod">
          <ac:chgData name="Charlie Carlson" userId="a45f0fe5-4880-4e9f-8dc9-a7e9880fcf38" providerId="ADAL" clId="{CF5F65C6-D1F7-5BF4-B801-409E4ECF63BD}" dt="2025-09-05T15:12:07.552" v="1207" actId="20577"/>
          <ac:spMkLst>
            <pc:docMk/>
            <pc:sldMk cId="3107035099" sldId="412"/>
            <ac:spMk id="10" creationId="{CE4FFAE4-9288-DDBC-C18B-C8F62FCE8D9B}"/>
          </ac:spMkLst>
        </pc:spChg>
        <pc:picChg chg="del">
          <ac:chgData name="Charlie Carlson" userId="a45f0fe5-4880-4e9f-8dc9-a7e9880fcf38" providerId="ADAL" clId="{CF5F65C6-D1F7-5BF4-B801-409E4ECF63BD}" dt="2025-09-05T15:10:57.401" v="1008" actId="478"/>
          <ac:picMkLst>
            <pc:docMk/>
            <pc:sldMk cId="3107035099" sldId="412"/>
            <ac:picMk id="2" creationId="{BE83AD61-20B4-CA68-7ACB-CCFAE80F8469}"/>
          </ac:picMkLst>
        </pc:picChg>
      </pc:sldChg>
      <pc:sldChg chg="modSp add mod">
        <pc:chgData name="Charlie Carlson" userId="a45f0fe5-4880-4e9f-8dc9-a7e9880fcf38" providerId="ADAL" clId="{CF5F65C6-D1F7-5BF4-B801-409E4ECF63BD}" dt="2025-09-05T15:15:29.116" v="1338" actId="20577"/>
        <pc:sldMkLst>
          <pc:docMk/>
          <pc:sldMk cId="574068164" sldId="413"/>
        </pc:sldMkLst>
        <pc:spChg chg="mod">
          <ac:chgData name="Charlie Carlson" userId="a45f0fe5-4880-4e9f-8dc9-a7e9880fcf38" providerId="ADAL" clId="{CF5F65C6-D1F7-5BF4-B801-409E4ECF63BD}" dt="2025-09-05T15:15:29.116" v="1338" actId="20577"/>
          <ac:spMkLst>
            <pc:docMk/>
            <pc:sldMk cId="574068164" sldId="413"/>
            <ac:spMk id="9" creationId="{E4B9CB06-E6D8-E58E-DE56-14E157C94940}"/>
          </ac:spMkLst>
        </pc:spChg>
        <pc:spChg chg="mod">
          <ac:chgData name="Charlie Carlson" userId="a45f0fe5-4880-4e9f-8dc9-a7e9880fcf38" providerId="ADAL" clId="{CF5F65C6-D1F7-5BF4-B801-409E4ECF63BD}" dt="2025-09-05T15:15:22.109" v="1331" actId="20577"/>
          <ac:spMkLst>
            <pc:docMk/>
            <pc:sldMk cId="574068164" sldId="413"/>
            <ac:spMk id="10" creationId="{AFD1BF2A-5AEB-6A7F-02A3-40B1D9EFEC57}"/>
          </ac:spMkLst>
        </pc:spChg>
      </pc:sldChg>
      <pc:sldChg chg="modSp add mod">
        <pc:chgData name="Charlie Carlson" userId="a45f0fe5-4880-4e9f-8dc9-a7e9880fcf38" providerId="ADAL" clId="{CF5F65C6-D1F7-5BF4-B801-409E4ECF63BD}" dt="2025-09-05T15:18:12.265" v="1425" actId="20577"/>
        <pc:sldMkLst>
          <pc:docMk/>
          <pc:sldMk cId="658853730" sldId="414"/>
        </pc:sldMkLst>
        <pc:spChg chg="mod">
          <ac:chgData name="Charlie Carlson" userId="a45f0fe5-4880-4e9f-8dc9-a7e9880fcf38" providerId="ADAL" clId="{CF5F65C6-D1F7-5BF4-B801-409E4ECF63BD}" dt="2025-09-05T15:18:12.265" v="1425" actId="20577"/>
          <ac:spMkLst>
            <pc:docMk/>
            <pc:sldMk cId="658853730" sldId="414"/>
            <ac:spMk id="10" creationId="{012A59D3-CE7E-A3D9-29C8-65AE5BFCA462}"/>
          </ac:spMkLst>
        </pc:spChg>
      </pc:sldChg>
      <pc:sldChg chg="modSp add del">
        <pc:chgData name="Charlie Carlson" userId="a45f0fe5-4880-4e9f-8dc9-a7e9880fcf38" providerId="ADAL" clId="{CF5F65C6-D1F7-5BF4-B801-409E4ECF63BD}" dt="2025-09-05T15:18:22.356" v="1427" actId="2696"/>
        <pc:sldMkLst>
          <pc:docMk/>
          <pc:sldMk cId="3514488176" sldId="415"/>
        </pc:sldMkLst>
        <pc:spChg chg="mod">
          <ac:chgData name="Charlie Carlson" userId="a45f0fe5-4880-4e9f-8dc9-a7e9880fcf38" providerId="ADAL" clId="{CF5F65C6-D1F7-5BF4-B801-409E4ECF63BD}" dt="2025-09-05T15:18:19.036" v="1426"/>
          <ac:spMkLst>
            <pc:docMk/>
            <pc:sldMk cId="3514488176" sldId="415"/>
            <ac:spMk id="10" creationId="{0A845F50-7258-1A73-223B-9022974AE1CF}"/>
          </ac:spMkLst>
        </pc:spChg>
      </pc:sldChg>
      <pc:sldChg chg="modSp add mod">
        <pc:chgData name="Charlie Carlson" userId="a45f0fe5-4880-4e9f-8dc9-a7e9880fcf38" providerId="ADAL" clId="{CF5F65C6-D1F7-5BF4-B801-409E4ECF63BD}" dt="2025-09-05T15:22:10.548" v="2069" actId="20577"/>
        <pc:sldMkLst>
          <pc:docMk/>
          <pc:sldMk cId="3864296148" sldId="416"/>
        </pc:sldMkLst>
        <pc:spChg chg="mod">
          <ac:chgData name="Charlie Carlson" userId="a45f0fe5-4880-4e9f-8dc9-a7e9880fcf38" providerId="ADAL" clId="{CF5F65C6-D1F7-5BF4-B801-409E4ECF63BD}" dt="2025-09-05T15:22:10.548" v="2069" actId="20577"/>
          <ac:spMkLst>
            <pc:docMk/>
            <pc:sldMk cId="3864296148" sldId="416"/>
            <ac:spMk id="10" creationId="{96CCA5ED-767F-09F4-401E-336DDA1CB332}"/>
          </ac:spMkLst>
        </pc:spChg>
      </pc:sldChg>
      <pc:sldChg chg="add del">
        <pc:chgData name="Charlie Carlson" userId="a45f0fe5-4880-4e9f-8dc9-a7e9880fcf38" providerId="ADAL" clId="{CF5F65C6-D1F7-5BF4-B801-409E4ECF63BD}" dt="2025-09-05T15:22:05.626" v="2067" actId="2696"/>
        <pc:sldMkLst>
          <pc:docMk/>
          <pc:sldMk cId="2532023267" sldId="417"/>
        </pc:sldMkLst>
      </pc:sldChg>
      <pc:sldChg chg="addSp modSp add mod modAnim">
        <pc:chgData name="Charlie Carlson" userId="a45f0fe5-4880-4e9f-8dc9-a7e9880fcf38" providerId="ADAL" clId="{CF5F65C6-D1F7-5BF4-B801-409E4ECF63BD}" dt="2025-09-05T15:17:47.469" v="1395"/>
        <pc:sldMkLst>
          <pc:docMk/>
          <pc:sldMk cId="430883406" sldId="418"/>
        </pc:sldMkLst>
        <pc:spChg chg="mod">
          <ac:chgData name="Charlie Carlson" userId="a45f0fe5-4880-4e9f-8dc9-a7e9880fcf38" providerId="ADAL" clId="{CF5F65C6-D1F7-5BF4-B801-409E4ECF63BD}" dt="2025-09-05T15:17:03.975" v="1364" actId="20577"/>
          <ac:spMkLst>
            <pc:docMk/>
            <pc:sldMk cId="430883406" sldId="418"/>
            <ac:spMk id="2" creationId="{02CC4E51-5715-B56E-A7BC-D73275DC95D8}"/>
          </ac:spMkLst>
        </pc:spChg>
        <pc:spChg chg="add mod">
          <ac:chgData name="Charlie Carlson" userId="a45f0fe5-4880-4e9f-8dc9-a7e9880fcf38" providerId="ADAL" clId="{CF5F65C6-D1F7-5BF4-B801-409E4ECF63BD}" dt="2025-09-05T15:17:39.838" v="1394" actId="1076"/>
          <ac:spMkLst>
            <pc:docMk/>
            <pc:sldMk cId="430883406" sldId="418"/>
            <ac:spMk id="3" creationId="{51259731-2DA6-16F5-3294-7A30FC7175C8}"/>
          </ac:spMkLst>
        </pc:spChg>
      </pc:sldChg>
      <pc:sldChg chg="modSp add mod">
        <pc:chgData name="Charlie Carlson" userId="a45f0fe5-4880-4e9f-8dc9-a7e9880fcf38" providerId="ADAL" clId="{CF5F65C6-D1F7-5BF4-B801-409E4ECF63BD}" dt="2025-09-05T15:22:32.868" v="2075" actId="20577"/>
        <pc:sldMkLst>
          <pc:docMk/>
          <pc:sldMk cId="4040802" sldId="419"/>
        </pc:sldMkLst>
        <pc:spChg chg="mod">
          <ac:chgData name="Charlie Carlson" userId="a45f0fe5-4880-4e9f-8dc9-a7e9880fcf38" providerId="ADAL" clId="{CF5F65C6-D1F7-5BF4-B801-409E4ECF63BD}" dt="2025-09-05T15:22:07.037" v="2068" actId="20577"/>
          <ac:spMkLst>
            <pc:docMk/>
            <pc:sldMk cId="4040802" sldId="419"/>
            <ac:spMk id="9" creationId="{F7E42017-B175-DE8E-557D-C1DD0E4AD63D}"/>
          </ac:spMkLst>
        </pc:spChg>
        <pc:spChg chg="mod">
          <ac:chgData name="Charlie Carlson" userId="a45f0fe5-4880-4e9f-8dc9-a7e9880fcf38" providerId="ADAL" clId="{CF5F65C6-D1F7-5BF4-B801-409E4ECF63BD}" dt="2025-09-05T15:22:32.868" v="2075" actId="20577"/>
          <ac:spMkLst>
            <pc:docMk/>
            <pc:sldMk cId="4040802" sldId="419"/>
            <ac:spMk id="10" creationId="{03117AE0-967C-3EBD-8C95-D387574EF7AF}"/>
          </ac:spMkLst>
        </pc:spChg>
      </pc:sldChg>
      <pc:sldChg chg="add">
        <pc:chgData name="Charlie Carlson" userId="a45f0fe5-4880-4e9f-8dc9-a7e9880fcf38" providerId="ADAL" clId="{CF5F65C6-D1F7-5BF4-B801-409E4ECF63BD}" dt="2025-09-05T15:23:03.355" v="2076"/>
        <pc:sldMkLst>
          <pc:docMk/>
          <pc:sldMk cId="319901801" sldId="420"/>
        </pc:sldMkLst>
      </pc:sldChg>
      <pc:sldChg chg="modSp add">
        <pc:chgData name="Charlie Carlson" userId="a45f0fe5-4880-4e9f-8dc9-a7e9880fcf38" providerId="ADAL" clId="{CF5F65C6-D1F7-5BF4-B801-409E4ECF63BD}" dt="2025-09-05T15:23:44.624" v="2090"/>
        <pc:sldMkLst>
          <pc:docMk/>
          <pc:sldMk cId="1839517708" sldId="421"/>
        </pc:sldMkLst>
        <pc:spChg chg="mod">
          <ac:chgData name="Charlie Carlson" userId="a45f0fe5-4880-4e9f-8dc9-a7e9880fcf38" providerId="ADAL" clId="{CF5F65C6-D1F7-5BF4-B801-409E4ECF63BD}" dt="2025-09-05T15:23:44.624" v="2090"/>
          <ac:spMkLst>
            <pc:docMk/>
            <pc:sldMk cId="1839517708" sldId="421"/>
            <ac:spMk id="10" creationId="{97E2480F-9307-1B62-BE33-FE10A98398F5}"/>
          </ac:spMkLst>
        </pc:spChg>
      </pc:sldChg>
      <pc:sldChg chg="modSp add mod">
        <pc:chgData name="Charlie Carlson" userId="a45f0fe5-4880-4e9f-8dc9-a7e9880fcf38" providerId="ADAL" clId="{CF5F65C6-D1F7-5BF4-B801-409E4ECF63BD}" dt="2025-09-05T15:25:49.906" v="2415" actId="113"/>
        <pc:sldMkLst>
          <pc:docMk/>
          <pc:sldMk cId="2592714410" sldId="422"/>
        </pc:sldMkLst>
        <pc:spChg chg="mod">
          <ac:chgData name="Charlie Carlson" userId="a45f0fe5-4880-4e9f-8dc9-a7e9880fcf38" providerId="ADAL" clId="{CF5F65C6-D1F7-5BF4-B801-409E4ECF63BD}" dt="2025-09-05T15:25:49.906" v="2415" actId="113"/>
          <ac:spMkLst>
            <pc:docMk/>
            <pc:sldMk cId="2592714410" sldId="422"/>
            <ac:spMk id="10" creationId="{DCDB661E-548B-D321-F445-997A32D981DE}"/>
          </ac:spMkLst>
        </pc:spChg>
      </pc:sldChg>
      <pc:sldChg chg="modSp add mod">
        <pc:chgData name="Charlie Carlson" userId="a45f0fe5-4880-4e9f-8dc9-a7e9880fcf38" providerId="ADAL" clId="{CF5F65C6-D1F7-5BF4-B801-409E4ECF63BD}" dt="2025-09-05T15:37:26.368" v="3738" actId="20577"/>
        <pc:sldMkLst>
          <pc:docMk/>
          <pc:sldMk cId="3041189008" sldId="423"/>
        </pc:sldMkLst>
        <pc:spChg chg="mod">
          <ac:chgData name="Charlie Carlson" userId="a45f0fe5-4880-4e9f-8dc9-a7e9880fcf38" providerId="ADAL" clId="{CF5F65C6-D1F7-5BF4-B801-409E4ECF63BD}" dt="2025-09-05T15:37:26.368" v="3738" actId="20577"/>
          <ac:spMkLst>
            <pc:docMk/>
            <pc:sldMk cId="3041189008" sldId="423"/>
            <ac:spMk id="9" creationId="{77CD88D3-3BD2-1F2B-0EA4-17B3E8679523}"/>
          </ac:spMkLst>
        </pc:spChg>
        <pc:spChg chg="mod">
          <ac:chgData name="Charlie Carlson" userId="a45f0fe5-4880-4e9f-8dc9-a7e9880fcf38" providerId="ADAL" clId="{CF5F65C6-D1F7-5BF4-B801-409E4ECF63BD}" dt="2025-09-05T15:37:11.114" v="3733"/>
          <ac:spMkLst>
            <pc:docMk/>
            <pc:sldMk cId="3041189008" sldId="423"/>
            <ac:spMk id="10" creationId="{AC8EAD5B-3037-A738-6B60-A112D55BCE15}"/>
          </ac:spMkLst>
        </pc:spChg>
      </pc:sldChg>
      <pc:sldChg chg="delSp modSp add del mod">
        <pc:chgData name="Charlie Carlson" userId="a45f0fe5-4880-4e9f-8dc9-a7e9880fcf38" providerId="ADAL" clId="{CF5F65C6-D1F7-5BF4-B801-409E4ECF63BD}" dt="2025-09-05T15:24:59.482" v="2178" actId="2696"/>
        <pc:sldMkLst>
          <pc:docMk/>
          <pc:sldMk cId="1563533331" sldId="424"/>
        </pc:sldMkLst>
        <pc:spChg chg="mod">
          <ac:chgData name="Charlie Carlson" userId="a45f0fe5-4880-4e9f-8dc9-a7e9880fcf38" providerId="ADAL" clId="{CF5F65C6-D1F7-5BF4-B801-409E4ECF63BD}" dt="2025-09-05T15:24:16.269" v="2177" actId="20577"/>
          <ac:spMkLst>
            <pc:docMk/>
            <pc:sldMk cId="1563533331" sldId="424"/>
            <ac:spMk id="9" creationId="{8A6E0E9D-D3AF-4D92-A4BF-27B76480F87C}"/>
          </ac:spMkLst>
        </pc:spChg>
        <pc:spChg chg="del">
          <ac:chgData name="Charlie Carlson" userId="a45f0fe5-4880-4e9f-8dc9-a7e9880fcf38" providerId="ADAL" clId="{CF5F65C6-D1F7-5BF4-B801-409E4ECF63BD}" dt="2025-09-05T15:24:03.114" v="2093" actId="478"/>
          <ac:spMkLst>
            <pc:docMk/>
            <pc:sldMk cId="1563533331" sldId="424"/>
            <ac:spMk id="10" creationId="{47140983-8F39-DDFD-BAA2-3B6E4F9826F4}"/>
          </ac:spMkLst>
        </pc:spChg>
        <pc:picChg chg="del">
          <ac:chgData name="Charlie Carlson" userId="a45f0fe5-4880-4e9f-8dc9-a7e9880fcf38" providerId="ADAL" clId="{CF5F65C6-D1F7-5BF4-B801-409E4ECF63BD}" dt="2025-09-05T15:24:00.930" v="2092" actId="478"/>
          <ac:picMkLst>
            <pc:docMk/>
            <pc:sldMk cId="1563533331" sldId="424"/>
            <ac:picMk id="2" creationId="{5F2FA8C7-0974-49E3-3337-92A1846E485C}"/>
          </ac:picMkLst>
        </pc:picChg>
      </pc:sldChg>
      <pc:sldChg chg="modSp add mod">
        <pc:chgData name="Charlie Carlson" userId="a45f0fe5-4880-4e9f-8dc9-a7e9880fcf38" providerId="ADAL" clId="{CF5F65C6-D1F7-5BF4-B801-409E4ECF63BD}" dt="2025-09-05T15:26:24.834" v="2489" actId="20577"/>
        <pc:sldMkLst>
          <pc:docMk/>
          <pc:sldMk cId="2199569189" sldId="424"/>
        </pc:sldMkLst>
        <pc:spChg chg="mod">
          <ac:chgData name="Charlie Carlson" userId="a45f0fe5-4880-4e9f-8dc9-a7e9880fcf38" providerId="ADAL" clId="{CF5F65C6-D1F7-5BF4-B801-409E4ECF63BD}" dt="2025-09-05T15:25:57.026" v="2421" actId="20577"/>
          <ac:spMkLst>
            <pc:docMk/>
            <pc:sldMk cId="2199569189" sldId="424"/>
            <ac:spMk id="9" creationId="{C2444F5D-91D9-ADDD-3F12-DB931CEADEEF}"/>
          </ac:spMkLst>
        </pc:spChg>
        <pc:spChg chg="mod">
          <ac:chgData name="Charlie Carlson" userId="a45f0fe5-4880-4e9f-8dc9-a7e9880fcf38" providerId="ADAL" clId="{CF5F65C6-D1F7-5BF4-B801-409E4ECF63BD}" dt="2025-09-05T15:26:24.834" v="2489" actId="20577"/>
          <ac:spMkLst>
            <pc:docMk/>
            <pc:sldMk cId="2199569189" sldId="424"/>
            <ac:spMk id="10" creationId="{C564B9AA-509D-565F-E515-2EC3450FAB55}"/>
          </ac:spMkLst>
        </pc:spChg>
      </pc:sldChg>
      <pc:sldChg chg="delSp modSp add mod">
        <pc:chgData name="Charlie Carlson" userId="a45f0fe5-4880-4e9f-8dc9-a7e9880fcf38" providerId="ADAL" clId="{CF5F65C6-D1F7-5BF4-B801-409E4ECF63BD}" dt="2025-09-05T15:31:30.428" v="3015" actId="12"/>
        <pc:sldMkLst>
          <pc:docMk/>
          <pc:sldMk cId="4168756857" sldId="425"/>
        </pc:sldMkLst>
        <pc:spChg chg="mod">
          <ac:chgData name="Charlie Carlson" userId="a45f0fe5-4880-4e9f-8dc9-a7e9880fcf38" providerId="ADAL" clId="{CF5F65C6-D1F7-5BF4-B801-409E4ECF63BD}" dt="2025-09-05T15:31:30.428" v="3015" actId="12"/>
          <ac:spMkLst>
            <pc:docMk/>
            <pc:sldMk cId="4168756857" sldId="425"/>
            <ac:spMk id="10" creationId="{252D3B58-BC89-D3AC-7085-FFC7BA9C1A79}"/>
          </ac:spMkLst>
        </pc:spChg>
        <pc:picChg chg="del">
          <ac:chgData name="Charlie Carlson" userId="a45f0fe5-4880-4e9f-8dc9-a7e9880fcf38" providerId="ADAL" clId="{CF5F65C6-D1F7-5BF4-B801-409E4ECF63BD}" dt="2025-09-05T15:26:31.779" v="2491" actId="478"/>
          <ac:picMkLst>
            <pc:docMk/>
            <pc:sldMk cId="4168756857" sldId="425"/>
            <ac:picMk id="2" creationId="{1F2CB6F0-D8EB-CEBD-BD5B-452CF34DF3F5}"/>
          </ac:picMkLst>
        </pc:picChg>
      </pc:sldChg>
      <pc:sldChg chg="modSp add mod">
        <pc:chgData name="Charlie Carlson" userId="a45f0fe5-4880-4e9f-8dc9-a7e9880fcf38" providerId="ADAL" clId="{CF5F65C6-D1F7-5BF4-B801-409E4ECF63BD}" dt="2025-09-05T15:31:39.196" v="3017" actId="20577"/>
        <pc:sldMkLst>
          <pc:docMk/>
          <pc:sldMk cId="1195237400" sldId="426"/>
        </pc:sldMkLst>
        <pc:spChg chg="mod">
          <ac:chgData name="Charlie Carlson" userId="a45f0fe5-4880-4e9f-8dc9-a7e9880fcf38" providerId="ADAL" clId="{CF5F65C6-D1F7-5BF4-B801-409E4ECF63BD}" dt="2025-09-05T15:31:39.196" v="3017" actId="20577"/>
          <ac:spMkLst>
            <pc:docMk/>
            <pc:sldMk cId="1195237400" sldId="426"/>
            <ac:spMk id="10" creationId="{BFE01C86-386E-36D6-6D5B-12D0FABD74E0}"/>
          </ac:spMkLst>
        </pc:spChg>
      </pc:sldChg>
      <pc:sldChg chg="modSp add mod">
        <pc:chgData name="Charlie Carlson" userId="a45f0fe5-4880-4e9f-8dc9-a7e9880fcf38" providerId="ADAL" clId="{CF5F65C6-D1F7-5BF4-B801-409E4ECF63BD}" dt="2025-09-05T15:31:51.380" v="3020" actId="20577"/>
        <pc:sldMkLst>
          <pc:docMk/>
          <pc:sldMk cId="3145635600" sldId="427"/>
        </pc:sldMkLst>
        <pc:spChg chg="mod">
          <ac:chgData name="Charlie Carlson" userId="a45f0fe5-4880-4e9f-8dc9-a7e9880fcf38" providerId="ADAL" clId="{CF5F65C6-D1F7-5BF4-B801-409E4ECF63BD}" dt="2025-09-05T15:31:51.380" v="3020" actId="20577"/>
          <ac:spMkLst>
            <pc:docMk/>
            <pc:sldMk cId="3145635600" sldId="427"/>
            <ac:spMk id="10" creationId="{234C0DBE-D910-B01C-FA36-85BBAEE10FAD}"/>
          </ac:spMkLst>
        </pc:spChg>
      </pc:sldChg>
      <pc:sldChg chg="add">
        <pc:chgData name="Charlie Carlson" userId="a45f0fe5-4880-4e9f-8dc9-a7e9880fcf38" providerId="ADAL" clId="{CF5F65C6-D1F7-5BF4-B801-409E4ECF63BD}" dt="2025-09-05T15:31:34.784" v="3016"/>
        <pc:sldMkLst>
          <pc:docMk/>
          <pc:sldMk cId="3120691985" sldId="428"/>
        </pc:sldMkLst>
      </pc:sldChg>
      <pc:sldChg chg="modSp add mod">
        <pc:chgData name="Charlie Carlson" userId="a45f0fe5-4880-4e9f-8dc9-a7e9880fcf38" providerId="ADAL" clId="{CF5F65C6-D1F7-5BF4-B801-409E4ECF63BD}" dt="2025-09-05T15:32:48.141" v="3093" actId="20577"/>
        <pc:sldMkLst>
          <pc:docMk/>
          <pc:sldMk cId="4094213047" sldId="429"/>
        </pc:sldMkLst>
        <pc:spChg chg="mod">
          <ac:chgData name="Charlie Carlson" userId="a45f0fe5-4880-4e9f-8dc9-a7e9880fcf38" providerId="ADAL" clId="{CF5F65C6-D1F7-5BF4-B801-409E4ECF63BD}" dt="2025-09-05T15:32:48.141" v="3093" actId="20577"/>
          <ac:spMkLst>
            <pc:docMk/>
            <pc:sldMk cId="4094213047" sldId="429"/>
            <ac:spMk id="10" creationId="{F7E565C1-A378-58D8-C65E-DAF8EEAF67C1}"/>
          </ac:spMkLst>
        </pc:spChg>
      </pc:sldChg>
      <pc:sldChg chg="modSp add mod">
        <pc:chgData name="Charlie Carlson" userId="a45f0fe5-4880-4e9f-8dc9-a7e9880fcf38" providerId="ADAL" clId="{CF5F65C6-D1F7-5BF4-B801-409E4ECF63BD}" dt="2025-09-05T15:33:09.118" v="3185" actId="404"/>
        <pc:sldMkLst>
          <pc:docMk/>
          <pc:sldMk cId="2293021072" sldId="430"/>
        </pc:sldMkLst>
        <pc:spChg chg="mod">
          <ac:chgData name="Charlie Carlson" userId="a45f0fe5-4880-4e9f-8dc9-a7e9880fcf38" providerId="ADAL" clId="{CF5F65C6-D1F7-5BF4-B801-409E4ECF63BD}" dt="2025-09-05T15:33:09.118" v="3185" actId="404"/>
          <ac:spMkLst>
            <pc:docMk/>
            <pc:sldMk cId="2293021072" sldId="430"/>
            <ac:spMk id="10" creationId="{63917137-D94D-F0F2-76BE-4E877DAF0CD1}"/>
          </ac:spMkLst>
        </pc:spChg>
      </pc:sldChg>
      <pc:sldChg chg="modSp add mod">
        <pc:chgData name="Charlie Carlson" userId="a45f0fe5-4880-4e9f-8dc9-a7e9880fcf38" providerId="ADAL" clId="{CF5F65C6-D1F7-5BF4-B801-409E4ECF63BD}" dt="2025-09-05T15:34:04.772" v="3237" actId="20577"/>
        <pc:sldMkLst>
          <pc:docMk/>
          <pc:sldMk cId="318443767" sldId="431"/>
        </pc:sldMkLst>
        <pc:spChg chg="mod">
          <ac:chgData name="Charlie Carlson" userId="a45f0fe5-4880-4e9f-8dc9-a7e9880fcf38" providerId="ADAL" clId="{CF5F65C6-D1F7-5BF4-B801-409E4ECF63BD}" dt="2025-09-05T15:34:04.772" v="3237" actId="20577"/>
          <ac:spMkLst>
            <pc:docMk/>
            <pc:sldMk cId="318443767" sldId="431"/>
            <ac:spMk id="10" creationId="{2C0A09CB-DA8C-4B4E-69C0-D6BE80DE76FE}"/>
          </ac:spMkLst>
        </pc:spChg>
      </pc:sldChg>
      <pc:sldChg chg="modSp add mod">
        <pc:chgData name="Charlie Carlson" userId="a45f0fe5-4880-4e9f-8dc9-a7e9880fcf38" providerId="ADAL" clId="{CF5F65C6-D1F7-5BF4-B801-409E4ECF63BD}" dt="2025-09-05T15:35:06.920" v="3500" actId="20577"/>
        <pc:sldMkLst>
          <pc:docMk/>
          <pc:sldMk cId="2125530824" sldId="432"/>
        </pc:sldMkLst>
        <pc:spChg chg="mod">
          <ac:chgData name="Charlie Carlson" userId="a45f0fe5-4880-4e9f-8dc9-a7e9880fcf38" providerId="ADAL" clId="{CF5F65C6-D1F7-5BF4-B801-409E4ECF63BD}" dt="2025-09-05T15:35:06.920" v="3500" actId="20577"/>
          <ac:spMkLst>
            <pc:docMk/>
            <pc:sldMk cId="2125530824" sldId="432"/>
            <ac:spMk id="10" creationId="{86EB968C-0250-CA93-4169-5C2E7D7DCE5B}"/>
          </ac:spMkLst>
        </pc:spChg>
      </pc:sldChg>
      <pc:sldChg chg="add">
        <pc:chgData name="Charlie Carlson" userId="a45f0fe5-4880-4e9f-8dc9-a7e9880fcf38" providerId="ADAL" clId="{CF5F65C6-D1F7-5BF4-B801-409E4ECF63BD}" dt="2025-09-05T15:37:20.703" v="3734"/>
        <pc:sldMkLst>
          <pc:docMk/>
          <pc:sldMk cId="762390761" sldId="433"/>
        </pc:sldMkLst>
      </pc:sldChg>
      <pc:sldChg chg="add del">
        <pc:chgData name="Charlie Carlson" userId="a45f0fe5-4880-4e9f-8dc9-a7e9880fcf38" providerId="ADAL" clId="{CF5F65C6-D1F7-5BF4-B801-409E4ECF63BD}" dt="2025-09-05T15:35:42.603" v="3501" actId="2696"/>
        <pc:sldMkLst>
          <pc:docMk/>
          <pc:sldMk cId="3273756956" sldId="433"/>
        </pc:sldMkLst>
      </pc:sldChg>
      <pc:sldChg chg="modSp add mod">
        <pc:chgData name="Charlie Carlson" userId="a45f0fe5-4880-4e9f-8dc9-a7e9880fcf38" providerId="ADAL" clId="{CF5F65C6-D1F7-5BF4-B801-409E4ECF63BD}" dt="2025-09-05T15:38:19.011" v="3753" actId="403"/>
        <pc:sldMkLst>
          <pc:docMk/>
          <pc:sldMk cId="1566214020" sldId="434"/>
        </pc:sldMkLst>
        <pc:spChg chg="mod">
          <ac:chgData name="Charlie Carlson" userId="a45f0fe5-4880-4e9f-8dc9-a7e9880fcf38" providerId="ADAL" clId="{CF5F65C6-D1F7-5BF4-B801-409E4ECF63BD}" dt="2025-09-05T15:38:19.011" v="3753" actId="403"/>
          <ac:spMkLst>
            <pc:docMk/>
            <pc:sldMk cId="1566214020" sldId="434"/>
            <ac:spMk id="10" creationId="{2410E020-08CF-69A2-AFDC-C4BAE77C3E92}"/>
          </ac:spMkLst>
        </pc:spChg>
      </pc:sldChg>
      <pc:sldChg chg="add del">
        <pc:chgData name="Charlie Carlson" userId="a45f0fe5-4880-4e9f-8dc9-a7e9880fcf38" providerId="ADAL" clId="{CF5F65C6-D1F7-5BF4-B801-409E4ECF63BD}" dt="2025-09-05T15:35:42.653" v="3503" actId="2696"/>
        <pc:sldMkLst>
          <pc:docMk/>
          <pc:sldMk cId="3997183067" sldId="434"/>
        </pc:sldMkLst>
      </pc:sldChg>
      <pc:sldChg chg="modSp add mod">
        <pc:chgData name="Charlie Carlson" userId="a45f0fe5-4880-4e9f-8dc9-a7e9880fcf38" providerId="ADAL" clId="{CF5F65C6-D1F7-5BF4-B801-409E4ECF63BD}" dt="2025-09-05T15:54:45.522" v="3930" actId="20577"/>
        <pc:sldMkLst>
          <pc:docMk/>
          <pc:sldMk cId="1411102255" sldId="435"/>
        </pc:sldMkLst>
        <pc:spChg chg="mod">
          <ac:chgData name="Charlie Carlson" userId="a45f0fe5-4880-4e9f-8dc9-a7e9880fcf38" providerId="ADAL" clId="{CF5F65C6-D1F7-5BF4-B801-409E4ECF63BD}" dt="2025-09-05T15:54:45.522" v="3930" actId="20577"/>
          <ac:spMkLst>
            <pc:docMk/>
            <pc:sldMk cId="1411102255" sldId="435"/>
            <ac:spMk id="10" creationId="{C7004AB1-86FF-8F4F-079D-74381291C23F}"/>
          </ac:spMkLst>
        </pc:spChg>
      </pc:sldChg>
      <pc:sldChg chg="add del">
        <pc:chgData name="Charlie Carlson" userId="a45f0fe5-4880-4e9f-8dc9-a7e9880fcf38" providerId="ADAL" clId="{CF5F65C6-D1F7-5BF4-B801-409E4ECF63BD}" dt="2025-09-05T15:35:42.674" v="3504" actId="2696"/>
        <pc:sldMkLst>
          <pc:docMk/>
          <pc:sldMk cId="3164858139" sldId="435"/>
        </pc:sldMkLst>
      </pc:sldChg>
      <pc:sldChg chg="add del">
        <pc:chgData name="Charlie Carlson" userId="a45f0fe5-4880-4e9f-8dc9-a7e9880fcf38" providerId="ADAL" clId="{CF5F65C6-D1F7-5BF4-B801-409E4ECF63BD}" dt="2025-09-05T15:35:42.629" v="3502" actId="2696"/>
        <pc:sldMkLst>
          <pc:docMk/>
          <pc:sldMk cId="2529301195" sldId="436"/>
        </pc:sldMkLst>
      </pc:sldChg>
      <pc:sldChg chg="modSp add mod">
        <pc:chgData name="Charlie Carlson" userId="a45f0fe5-4880-4e9f-8dc9-a7e9880fcf38" providerId="ADAL" clId="{CF5F65C6-D1F7-5BF4-B801-409E4ECF63BD}" dt="2025-09-05T15:55:02.322" v="3933" actId="113"/>
        <pc:sldMkLst>
          <pc:docMk/>
          <pc:sldMk cId="3592738860" sldId="436"/>
        </pc:sldMkLst>
        <pc:spChg chg="mod">
          <ac:chgData name="Charlie Carlson" userId="a45f0fe5-4880-4e9f-8dc9-a7e9880fcf38" providerId="ADAL" clId="{CF5F65C6-D1F7-5BF4-B801-409E4ECF63BD}" dt="2025-09-05T15:55:02.322" v="3933" actId="113"/>
          <ac:spMkLst>
            <pc:docMk/>
            <pc:sldMk cId="3592738860" sldId="436"/>
            <ac:spMk id="10" creationId="{727D6D3A-4E17-8D9E-58F8-220F53CAF52F}"/>
          </ac:spMkLst>
        </pc:spChg>
      </pc:sldChg>
      <pc:sldChg chg="addSp delSp modSp add mod">
        <pc:chgData name="Charlie Carlson" userId="a45f0fe5-4880-4e9f-8dc9-a7e9880fcf38" providerId="ADAL" clId="{CF5F65C6-D1F7-5BF4-B801-409E4ECF63BD}" dt="2025-09-05T15:55:41.575" v="3983" actId="5793"/>
        <pc:sldMkLst>
          <pc:docMk/>
          <pc:sldMk cId="1168601497" sldId="437"/>
        </pc:sldMkLst>
        <pc:spChg chg="add del">
          <ac:chgData name="Charlie Carlson" userId="a45f0fe5-4880-4e9f-8dc9-a7e9880fcf38" providerId="ADAL" clId="{CF5F65C6-D1F7-5BF4-B801-409E4ECF63BD}" dt="2025-09-05T15:55:33.161" v="3945" actId="22"/>
          <ac:spMkLst>
            <pc:docMk/>
            <pc:sldMk cId="1168601497" sldId="437"/>
            <ac:spMk id="3" creationId="{E087C404-BDCB-6E91-3B6B-1682C6FF9D53}"/>
          </ac:spMkLst>
        </pc:spChg>
        <pc:spChg chg="mod">
          <ac:chgData name="Charlie Carlson" userId="a45f0fe5-4880-4e9f-8dc9-a7e9880fcf38" providerId="ADAL" clId="{CF5F65C6-D1F7-5BF4-B801-409E4ECF63BD}" dt="2025-09-05T15:55:07.940" v="3935" actId="20577"/>
          <ac:spMkLst>
            <pc:docMk/>
            <pc:sldMk cId="1168601497" sldId="437"/>
            <ac:spMk id="9" creationId="{D8B94ACE-ABE7-F3C7-72B1-C7753FD22708}"/>
          </ac:spMkLst>
        </pc:spChg>
        <pc:spChg chg="mod">
          <ac:chgData name="Charlie Carlson" userId="a45f0fe5-4880-4e9f-8dc9-a7e9880fcf38" providerId="ADAL" clId="{CF5F65C6-D1F7-5BF4-B801-409E4ECF63BD}" dt="2025-09-05T15:55:41.575" v="3983" actId="5793"/>
          <ac:spMkLst>
            <pc:docMk/>
            <pc:sldMk cId="1168601497" sldId="437"/>
            <ac:spMk id="10" creationId="{E4176F47-B55B-61AF-54DB-56C468604365}"/>
          </ac:spMkLst>
        </pc:spChg>
      </pc:sldChg>
      <pc:sldChg chg="modSp add mod">
        <pc:chgData name="Charlie Carlson" userId="a45f0fe5-4880-4e9f-8dc9-a7e9880fcf38" providerId="ADAL" clId="{CF5F65C6-D1F7-5BF4-B801-409E4ECF63BD}" dt="2025-09-05T15:57:29.097" v="4266" actId="20577"/>
        <pc:sldMkLst>
          <pc:docMk/>
          <pc:sldMk cId="4070317319" sldId="438"/>
        </pc:sldMkLst>
        <pc:spChg chg="mod">
          <ac:chgData name="Charlie Carlson" userId="a45f0fe5-4880-4e9f-8dc9-a7e9880fcf38" providerId="ADAL" clId="{CF5F65C6-D1F7-5BF4-B801-409E4ECF63BD}" dt="2025-09-05T15:57:29.097" v="4266" actId="20577"/>
          <ac:spMkLst>
            <pc:docMk/>
            <pc:sldMk cId="4070317319" sldId="438"/>
            <ac:spMk id="10" creationId="{6FA4B063-F74E-AEED-CD0D-00EC38608A7C}"/>
          </ac:spMkLst>
        </pc:spChg>
      </pc:sldChg>
      <pc:sldChg chg="addSp delSp modSp add mod">
        <pc:chgData name="Charlie Carlson" userId="a45f0fe5-4880-4e9f-8dc9-a7e9880fcf38" providerId="ADAL" clId="{CF5F65C6-D1F7-5BF4-B801-409E4ECF63BD}" dt="2025-09-05T16:00:02.156" v="4319" actId="20577"/>
        <pc:sldMkLst>
          <pc:docMk/>
          <pc:sldMk cId="1010289834" sldId="439"/>
        </pc:sldMkLst>
        <pc:spChg chg="add mod">
          <ac:chgData name="Charlie Carlson" userId="a45f0fe5-4880-4e9f-8dc9-a7e9880fcf38" providerId="ADAL" clId="{CF5F65C6-D1F7-5BF4-B801-409E4ECF63BD}" dt="2025-09-05T15:57:56.038" v="4268"/>
          <ac:spMkLst>
            <pc:docMk/>
            <pc:sldMk cId="1010289834" sldId="439"/>
            <ac:spMk id="2" creationId="{AFA151F0-9B50-97E1-690F-C7D60463A5F4}"/>
          </ac:spMkLst>
        </pc:spChg>
        <pc:spChg chg="add mod">
          <ac:chgData name="Charlie Carlson" userId="a45f0fe5-4880-4e9f-8dc9-a7e9880fcf38" providerId="ADAL" clId="{CF5F65C6-D1F7-5BF4-B801-409E4ECF63BD}" dt="2025-09-05T15:57:56.038" v="4268"/>
          <ac:spMkLst>
            <pc:docMk/>
            <pc:sldMk cId="1010289834" sldId="439"/>
            <ac:spMk id="3" creationId="{D3787097-BADB-2C94-B7EA-68B1BAFC8827}"/>
          </ac:spMkLst>
        </pc:spChg>
        <pc:spChg chg="add mod">
          <ac:chgData name="Charlie Carlson" userId="a45f0fe5-4880-4e9f-8dc9-a7e9880fcf38" providerId="ADAL" clId="{CF5F65C6-D1F7-5BF4-B801-409E4ECF63BD}" dt="2025-09-05T15:57:56.038" v="4268"/>
          <ac:spMkLst>
            <pc:docMk/>
            <pc:sldMk cId="1010289834" sldId="439"/>
            <ac:spMk id="4" creationId="{4D594DD1-7D4A-64DE-07D8-CDE389CB2F85}"/>
          </ac:spMkLst>
        </pc:spChg>
        <pc:spChg chg="add mod">
          <ac:chgData name="Charlie Carlson" userId="a45f0fe5-4880-4e9f-8dc9-a7e9880fcf38" providerId="ADAL" clId="{CF5F65C6-D1F7-5BF4-B801-409E4ECF63BD}" dt="2025-09-05T15:57:56.038" v="4268"/>
          <ac:spMkLst>
            <pc:docMk/>
            <pc:sldMk cId="1010289834" sldId="439"/>
            <ac:spMk id="6" creationId="{0E91CFA6-7598-DFD6-F8A5-B4F56BDE7069}"/>
          </ac:spMkLst>
        </pc:spChg>
        <pc:spChg chg="del mod">
          <ac:chgData name="Charlie Carlson" userId="a45f0fe5-4880-4e9f-8dc9-a7e9880fcf38" providerId="ADAL" clId="{CF5F65C6-D1F7-5BF4-B801-409E4ECF63BD}" dt="2025-09-05T15:58:48.962" v="4287" actId="478"/>
          <ac:spMkLst>
            <pc:docMk/>
            <pc:sldMk cId="1010289834" sldId="439"/>
            <ac:spMk id="10" creationId="{FD85339C-02CC-C236-0209-80006C71476B}"/>
          </ac:spMkLst>
        </pc:spChg>
        <pc:spChg chg="add del mod">
          <ac:chgData name="Charlie Carlson" userId="a45f0fe5-4880-4e9f-8dc9-a7e9880fcf38" providerId="ADAL" clId="{CF5F65C6-D1F7-5BF4-B801-409E4ECF63BD}" dt="2025-09-05T15:58:19.960" v="4276" actId="478"/>
          <ac:spMkLst>
            <pc:docMk/>
            <pc:sldMk cId="1010289834" sldId="439"/>
            <ac:spMk id="14" creationId="{6B74795B-C4C7-EAFC-00B3-054C6532A1DE}"/>
          </ac:spMkLst>
        </pc:spChg>
        <pc:spChg chg="add del mod">
          <ac:chgData name="Charlie Carlson" userId="a45f0fe5-4880-4e9f-8dc9-a7e9880fcf38" providerId="ADAL" clId="{CF5F65C6-D1F7-5BF4-B801-409E4ECF63BD}" dt="2025-09-05T15:58:22.522" v="4277" actId="478"/>
          <ac:spMkLst>
            <pc:docMk/>
            <pc:sldMk cId="1010289834" sldId="439"/>
            <ac:spMk id="15" creationId="{65A097ED-085E-B9EE-56FB-A9F4F1EE96BB}"/>
          </ac:spMkLst>
        </pc:spChg>
        <pc:spChg chg="add del mod">
          <ac:chgData name="Charlie Carlson" userId="a45f0fe5-4880-4e9f-8dc9-a7e9880fcf38" providerId="ADAL" clId="{CF5F65C6-D1F7-5BF4-B801-409E4ECF63BD}" dt="2025-09-05T15:58:43.061" v="4284" actId="478"/>
          <ac:spMkLst>
            <pc:docMk/>
            <pc:sldMk cId="1010289834" sldId="439"/>
            <ac:spMk id="16" creationId="{35BFCB8A-6BEA-B73B-6730-8469B4DB52D3}"/>
          </ac:spMkLst>
        </pc:spChg>
        <pc:spChg chg="add del mod">
          <ac:chgData name="Charlie Carlson" userId="a45f0fe5-4880-4e9f-8dc9-a7e9880fcf38" providerId="ADAL" clId="{CF5F65C6-D1F7-5BF4-B801-409E4ECF63BD}" dt="2025-09-05T15:58:44.650" v="4285" actId="478"/>
          <ac:spMkLst>
            <pc:docMk/>
            <pc:sldMk cId="1010289834" sldId="439"/>
            <ac:spMk id="17" creationId="{50747BA6-8ADD-99BA-44CB-EF03DE2E2C99}"/>
          </ac:spMkLst>
        </pc:spChg>
        <pc:spChg chg="add del mod">
          <ac:chgData name="Charlie Carlson" userId="a45f0fe5-4880-4e9f-8dc9-a7e9880fcf38" providerId="ADAL" clId="{CF5F65C6-D1F7-5BF4-B801-409E4ECF63BD}" dt="2025-09-05T15:59:03.300" v="4293" actId="478"/>
          <ac:spMkLst>
            <pc:docMk/>
            <pc:sldMk cId="1010289834" sldId="439"/>
            <ac:spMk id="27" creationId="{640E3E4B-B15B-A0D0-7730-562ACD6F220D}"/>
          </ac:spMkLst>
        </pc:spChg>
        <pc:spChg chg="add mod">
          <ac:chgData name="Charlie Carlson" userId="a45f0fe5-4880-4e9f-8dc9-a7e9880fcf38" providerId="ADAL" clId="{CF5F65C6-D1F7-5BF4-B801-409E4ECF63BD}" dt="2025-09-05T15:59:14.811" v="4298"/>
          <ac:spMkLst>
            <pc:docMk/>
            <pc:sldMk cId="1010289834" sldId="439"/>
            <ac:spMk id="30" creationId="{5AB780A6-DC76-64DB-BD02-21EF4873C5A5}"/>
          </ac:spMkLst>
        </pc:spChg>
        <pc:spChg chg="add mod">
          <ac:chgData name="Charlie Carlson" userId="a45f0fe5-4880-4e9f-8dc9-a7e9880fcf38" providerId="ADAL" clId="{CF5F65C6-D1F7-5BF4-B801-409E4ECF63BD}" dt="2025-09-05T15:59:37.446" v="4308" actId="1076"/>
          <ac:spMkLst>
            <pc:docMk/>
            <pc:sldMk cId="1010289834" sldId="439"/>
            <ac:spMk id="32" creationId="{40563618-9C99-B9B3-75D7-9F547F340ACD}"/>
          </ac:spMkLst>
        </pc:spChg>
        <pc:spChg chg="add mod">
          <ac:chgData name="Charlie Carlson" userId="a45f0fe5-4880-4e9f-8dc9-a7e9880fcf38" providerId="ADAL" clId="{CF5F65C6-D1F7-5BF4-B801-409E4ECF63BD}" dt="2025-09-05T15:59:42.727" v="4311" actId="20577"/>
          <ac:spMkLst>
            <pc:docMk/>
            <pc:sldMk cId="1010289834" sldId="439"/>
            <ac:spMk id="33" creationId="{92729339-2271-4753-D0B9-AB07B3004EE0}"/>
          </ac:spMkLst>
        </pc:spChg>
        <pc:spChg chg="add mod">
          <ac:chgData name="Charlie Carlson" userId="a45f0fe5-4880-4e9f-8dc9-a7e9880fcf38" providerId="ADAL" clId="{CF5F65C6-D1F7-5BF4-B801-409E4ECF63BD}" dt="2025-09-05T15:59:54.590" v="4316" actId="20577"/>
          <ac:spMkLst>
            <pc:docMk/>
            <pc:sldMk cId="1010289834" sldId="439"/>
            <ac:spMk id="34" creationId="{5C98B099-8B7B-6B3D-380A-31DE5120CC4F}"/>
          </ac:spMkLst>
        </pc:spChg>
        <pc:spChg chg="add mod">
          <ac:chgData name="Charlie Carlson" userId="a45f0fe5-4880-4e9f-8dc9-a7e9880fcf38" providerId="ADAL" clId="{CF5F65C6-D1F7-5BF4-B801-409E4ECF63BD}" dt="2025-09-05T16:00:02.156" v="4319" actId="20577"/>
          <ac:spMkLst>
            <pc:docMk/>
            <pc:sldMk cId="1010289834" sldId="439"/>
            <ac:spMk id="35" creationId="{6506CB9B-E897-0239-470A-2E74C77B9580}"/>
          </ac:spMkLst>
        </pc:spChg>
        <pc:picChg chg="add mod">
          <ac:chgData name="Charlie Carlson" userId="a45f0fe5-4880-4e9f-8dc9-a7e9880fcf38" providerId="ADAL" clId="{CF5F65C6-D1F7-5BF4-B801-409E4ECF63BD}" dt="2025-09-05T15:57:56.038" v="4268"/>
          <ac:picMkLst>
            <pc:docMk/>
            <pc:sldMk cId="1010289834" sldId="439"/>
            <ac:picMk id="7" creationId="{FDEBEF84-0340-9C8D-1EC8-884B88AB3545}"/>
          </ac:picMkLst>
        </pc:picChg>
        <pc:picChg chg="add mod">
          <ac:chgData name="Charlie Carlson" userId="a45f0fe5-4880-4e9f-8dc9-a7e9880fcf38" providerId="ADAL" clId="{CF5F65C6-D1F7-5BF4-B801-409E4ECF63BD}" dt="2025-09-05T15:57:56.038" v="4268"/>
          <ac:picMkLst>
            <pc:docMk/>
            <pc:sldMk cId="1010289834" sldId="439"/>
            <ac:picMk id="8" creationId="{0DFB0848-DE20-F1C9-75D9-EB528856E72B}"/>
          </ac:picMkLst>
        </pc:picChg>
        <pc:picChg chg="add mod">
          <ac:chgData name="Charlie Carlson" userId="a45f0fe5-4880-4e9f-8dc9-a7e9880fcf38" providerId="ADAL" clId="{CF5F65C6-D1F7-5BF4-B801-409E4ECF63BD}" dt="2025-09-05T15:57:56.038" v="4268"/>
          <ac:picMkLst>
            <pc:docMk/>
            <pc:sldMk cId="1010289834" sldId="439"/>
            <ac:picMk id="11" creationId="{D34EB589-331D-9EEF-F5A8-A59376D064E2}"/>
          </ac:picMkLst>
        </pc:picChg>
        <pc:picChg chg="add mod">
          <ac:chgData name="Charlie Carlson" userId="a45f0fe5-4880-4e9f-8dc9-a7e9880fcf38" providerId="ADAL" clId="{CF5F65C6-D1F7-5BF4-B801-409E4ECF63BD}" dt="2025-09-05T15:57:56.038" v="4268"/>
          <ac:picMkLst>
            <pc:docMk/>
            <pc:sldMk cId="1010289834" sldId="439"/>
            <ac:picMk id="12" creationId="{36DADFF4-8A8F-16C7-68BC-AD120FAB5569}"/>
          </ac:picMkLst>
        </pc:picChg>
        <pc:picChg chg="add mod">
          <ac:chgData name="Charlie Carlson" userId="a45f0fe5-4880-4e9f-8dc9-a7e9880fcf38" providerId="ADAL" clId="{CF5F65C6-D1F7-5BF4-B801-409E4ECF63BD}" dt="2025-09-05T15:59:05.011" v="4294" actId="1076"/>
          <ac:picMkLst>
            <pc:docMk/>
            <pc:sldMk cId="1010289834" sldId="439"/>
            <ac:picMk id="18" creationId="{45F36DE6-2A2F-E3F7-0D37-75BCDFA87912}"/>
          </ac:picMkLst>
        </pc:picChg>
        <pc:picChg chg="add mod">
          <ac:chgData name="Charlie Carlson" userId="a45f0fe5-4880-4e9f-8dc9-a7e9880fcf38" providerId="ADAL" clId="{CF5F65C6-D1F7-5BF4-B801-409E4ECF63BD}" dt="2025-09-05T15:59:07.365" v="4295" actId="1076"/>
          <ac:picMkLst>
            <pc:docMk/>
            <pc:sldMk cId="1010289834" sldId="439"/>
            <ac:picMk id="19" creationId="{57A8629D-535A-737A-CA93-3B0B9136202F}"/>
          </ac:picMkLst>
        </pc:picChg>
        <pc:picChg chg="add mod">
          <ac:chgData name="Charlie Carlson" userId="a45f0fe5-4880-4e9f-8dc9-a7e9880fcf38" providerId="ADAL" clId="{CF5F65C6-D1F7-5BF4-B801-409E4ECF63BD}" dt="2025-09-05T15:58:59.240" v="4290" actId="14100"/>
          <ac:picMkLst>
            <pc:docMk/>
            <pc:sldMk cId="1010289834" sldId="439"/>
            <ac:picMk id="20" creationId="{21009378-E13B-11A8-09DF-7BC923AA7F90}"/>
          </ac:picMkLst>
        </pc:picChg>
        <pc:picChg chg="add mod">
          <ac:chgData name="Charlie Carlson" userId="a45f0fe5-4880-4e9f-8dc9-a7e9880fcf38" providerId="ADAL" clId="{CF5F65C6-D1F7-5BF4-B801-409E4ECF63BD}" dt="2025-09-05T15:58:59.240" v="4290" actId="14100"/>
          <ac:picMkLst>
            <pc:docMk/>
            <pc:sldMk cId="1010289834" sldId="439"/>
            <ac:picMk id="21" creationId="{9261A66F-352B-C93B-9BC4-4C9FA404C0BC}"/>
          </ac:picMkLst>
        </pc:picChg>
        <pc:cxnChg chg="add mod">
          <ac:chgData name="Charlie Carlson" userId="a45f0fe5-4880-4e9f-8dc9-a7e9880fcf38" providerId="ADAL" clId="{CF5F65C6-D1F7-5BF4-B801-409E4ECF63BD}" dt="2025-09-05T15:57:56.038" v="4268"/>
          <ac:cxnSpMkLst>
            <pc:docMk/>
            <pc:sldMk cId="1010289834" sldId="439"/>
            <ac:cxnSpMk id="13" creationId="{E86C80CE-ECF0-167B-6CA4-170884BE028D}"/>
          </ac:cxnSpMkLst>
        </pc:cxnChg>
        <pc:cxnChg chg="add mod">
          <ac:chgData name="Charlie Carlson" userId="a45f0fe5-4880-4e9f-8dc9-a7e9880fcf38" providerId="ADAL" clId="{CF5F65C6-D1F7-5BF4-B801-409E4ECF63BD}" dt="2025-09-05T15:59:09.038" v="4296" actId="1076"/>
          <ac:cxnSpMkLst>
            <pc:docMk/>
            <pc:sldMk cId="1010289834" sldId="439"/>
            <ac:cxnSpMk id="22" creationId="{D2B7C5CA-ACB2-B381-AC5A-AC04C146A104}"/>
          </ac:cxnSpMkLst>
        </pc:cxnChg>
        <pc:cxnChg chg="add mod">
          <ac:chgData name="Charlie Carlson" userId="a45f0fe5-4880-4e9f-8dc9-a7e9880fcf38" providerId="ADAL" clId="{CF5F65C6-D1F7-5BF4-B801-409E4ECF63BD}" dt="2025-09-05T15:59:10.791" v="4297" actId="1076"/>
          <ac:cxnSpMkLst>
            <pc:docMk/>
            <pc:sldMk cId="1010289834" sldId="439"/>
            <ac:cxnSpMk id="26" creationId="{B1FD7931-89C5-CC66-BB79-2F308D9ED64B}"/>
          </ac:cxnSpMkLst>
        </pc:cxnChg>
      </pc:sldChg>
      <pc:sldChg chg="modSp add mod">
        <pc:chgData name="Charlie Carlson" userId="a45f0fe5-4880-4e9f-8dc9-a7e9880fcf38" providerId="ADAL" clId="{CF5F65C6-D1F7-5BF4-B801-409E4ECF63BD}" dt="2025-09-05T16:01:09.834" v="4430" actId="20577"/>
        <pc:sldMkLst>
          <pc:docMk/>
          <pc:sldMk cId="104475242" sldId="440"/>
        </pc:sldMkLst>
        <pc:spChg chg="mod">
          <ac:chgData name="Charlie Carlson" userId="a45f0fe5-4880-4e9f-8dc9-a7e9880fcf38" providerId="ADAL" clId="{CF5F65C6-D1F7-5BF4-B801-409E4ECF63BD}" dt="2025-09-05T16:01:09.834" v="4430" actId="20577"/>
          <ac:spMkLst>
            <pc:docMk/>
            <pc:sldMk cId="104475242" sldId="440"/>
            <ac:spMk id="30" creationId="{7299BEAE-7121-96B5-6E62-94EA1A1454BB}"/>
          </ac:spMkLst>
        </pc:spChg>
      </pc:sldChg>
      <pc:sldChg chg="modSp add mod">
        <pc:chgData name="Charlie Carlson" userId="a45f0fe5-4880-4e9f-8dc9-a7e9880fcf38" providerId="ADAL" clId="{CF5F65C6-D1F7-5BF4-B801-409E4ECF63BD}" dt="2025-09-05T16:01:56.317" v="4522" actId="20577"/>
        <pc:sldMkLst>
          <pc:docMk/>
          <pc:sldMk cId="1068300266" sldId="441"/>
        </pc:sldMkLst>
        <pc:spChg chg="mod">
          <ac:chgData name="Charlie Carlson" userId="a45f0fe5-4880-4e9f-8dc9-a7e9880fcf38" providerId="ADAL" clId="{CF5F65C6-D1F7-5BF4-B801-409E4ECF63BD}" dt="2025-09-05T16:01:56.317" v="4522" actId="20577"/>
          <ac:spMkLst>
            <pc:docMk/>
            <pc:sldMk cId="1068300266" sldId="441"/>
            <ac:spMk id="30" creationId="{711699F4-56A6-448B-DAA0-0134B99DC109}"/>
          </ac:spMkLst>
        </pc:spChg>
      </pc:sldChg>
      <pc:sldChg chg="modSp add">
        <pc:chgData name="Charlie Carlson" userId="a45f0fe5-4880-4e9f-8dc9-a7e9880fcf38" providerId="ADAL" clId="{CF5F65C6-D1F7-5BF4-B801-409E4ECF63BD}" dt="2025-09-05T16:02:03.165" v="4529" actId="20577"/>
        <pc:sldMkLst>
          <pc:docMk/>
          <pc:sldMk cId="3666604829" sldId="442"/>
        </pc:sldMkLst>
        <pc:spChg chg="mod">
          <ac:chgData name="Charlie Carlson" userId="a45f0fe5-4880-4e9f-8dc9-a7e9880fcf38" providerId="ADAL" clId="{CF5F65C6-D1F7-5BF4-B801-409E4ECF63BD}" dt="2025-09-05T16:02:03.165" v="4529" actId="20577"/>
          <ac:spMkLst>
            <pc:docMk/>
            <pc:sldMk cId="3666604829" sldId="442"/>
            <ac:spMk id="30" creationId="{97BC8AE9-1B26-8B87-4CD4-BD3D54C50AB6}"/>
          </ac:spMkLst>
        </pc:spChg>
      </pc:sldChg>
      <pc:sldChg chg="add del">
        <pc:chgData name="Charlie Carlson" userId="a45f0fe5-4880-4e9f-8dc9-a7e9880fcf38" providerId="ADAL" clId="{CF5F65C6-D1F7-5BF4-B801-409E4ECF63BD}" dt="2025-09-05T16:02:12.829" v="4532" actId="2696"/>
        <pc:sldMkLst>
          <pc:docMk/>
          <pc:sldMk cId="173769910" sldId="443"/>
        </pc:sldMkLst>
      </pc:sldChg>
      <pc:sldChg chg="modSp add mod">
        <pc:chgData name="Charlie Carlson" userId="a45f0fe5-4880-4e9f-8dc9-a7e9880fcf38" providerId="ADAL" clId="{CF5F65C6-D1F7-5BF4-B801-409E4ECF63BD}" dt="2025-09-05T16:02:57.706" v="4638" actId="20577"/>
        <pc:sldMkLst>
          <pc:docMk/>
          <pc:sldMk cId="660030563" sldId="444"/>
        </pc:sldMkLst>
        <pc:spChg chg="mod">
          <ac:chgData name="Charlie Carlson" userId="a45f0fe5-4880-4e9f-8dc9-a7e9880fcf38" providerId="ADAL" clId="{CF5F65C6-D1F7-5BF4-B801-409E4ECF63BD}" dt="2025-09-05T16:02:57.706" v="4638" actId="20577"/>
          <ac:spMkLst>
            <pc:docMk/>
            <pc:sldMk cId="660030563" sldId="444"/>
            <ac:spMk id="30" creationId="{C3000E6F-05FE-C3E1-5804-FA581236CB6E}"/>
          </ac:spMkLst>
        </pc:spChg>
      </pc:sldChg>
      <pc:sldChg chg="modSp add mod">
        <pc:chgData name="Charlie Carlson" userId="a45f0fe5-4880-4e9f-8dc9-a7e9880fcf38" providerId="ADAL" clId="{CF5F65C6-D1F7-5BF4-B801-409E4ECF63BD}" dt="2025-09-05T17:15:38.985" v="4849" actId="20577"/>
        <pc:sldMkLst>
          <pc:docMk/>
          <pc:sldMk cId="1465553138" sldId="445"/>
        </pc:sldMkLst>
        <pc:spChg chg="mod">
          <ac:chgData name="Charlie Carlson" userId="a45f0fe5-4880-4e9f-8dc9-a7e9880fcf38" providerId="ADAL" clId="{CF5F65C6-D1F7-5BF4-B801-409E4ECF63BD}" dt="2025-09-05T17:15:38.985" v="4849" actId="20577"/>
          <ac:spMkLst>
            <pc:docMk/>
            <pc:sldMk cId="1465553138" sldId="445"/>
            <ac:spMk id="30" creationId="{166E4166-7750-A8C7-1F6B-32DB275704D8}"/>
          </ac:spMkLst>
        </pc:spChg>
      </pc:sldChg>
      <pc:sldChg chg="modSp add mod">
        <pc:chgData name="Charlie Carlson" userId="a45f0fe5-4880-4e9f-8dc9-a7e9880fcf38" providerId="ADAL" clId="{CF5F65C6-D1F7-5BF4-B801-409E4ECF63BD}" dt="2025-09-05T18:05:22.073" v="4853" actId="113"/>
        <pc:sldMkLst>
          <pc:docMk/>
          <pc:sldMk cId="3151756559" sldId="446"/>
        </pc:sldMkLst>
        <pc:spChg chg="mod">
          <ac:chgData name="Charlie Carlson" userId="a45f0fe5-4880-4e9f-8dc9-a7e9880fcf38" providerId="ADAL" clId="{CF5F65C6-D1F7-5BF4-B801-409E4ECF63BD}" dt="2025-09-05T18:05:22.073" v="4853" actId="113"/>
          <ac:spMkLst>
            <pc:docMk/>
            <pc:sldMk cId="3151756559" sldId="446"/>
            <ac:spMk id="10" creationId="{60556702-22B7-4F5C-F22C-45D6B7BD8388}"/>
          </ac:spMkLst>
        </pc:spChg>
      </pc:sldChg>
      <pc:sldChg chg="add">
        <pc:chgData name="Charlie Carlson" userId="a45f0fe5-4880-4e9f-8dc9-a7e9880fcf38" providerId="ADAL" clId="{CF5F65C6-D1F7-5BF4-B801-409E4ECF63BD}" dt="2025-09-05T20:55:34.928" v="4854"/>
        <pc:sldMkLst>
          <pc:docMk/>
          <pc:sldMk cId="1182517359" sldId="447"/>
        </pc:sldMkLst>
      </pc:sldChg>
      <pc:sldChg chg="addSp delSp modSp add del mod ord">
        <pc:chgData name="Charlie Carlson" userId="a45f0fe5-4880-4e9f-8dc9-a7e9880fcf38" providerId="ADAL" clId="{CF5F65C6-D1F7-5BF4-B801-409E4ECF63BD}" dt="2025-09-05T20:56:31.751" v="4906" actId="2696"/>
        <pc:sldMkLst>
          <pc:docMk/>
          <pc:sldMk cId="3515527470" sldId="448"/>
        </pc:sldMkLst>
        <pc:spChg chg="mod">
          <ac:chgData name="Charlie Carlson" userId="a45f0fe5-4880-4e9f-8dc9-a7e9880fcf38" providerId="ADAL" clId="{CF5F65C6-D1F7-5BF4-B801-409E4ECF63BD}" dt="2025-09-05T20:56:29.479" v="4905" actId="1076"/>
          <ac:spMkLst>
            <pc:docMk/>
            <pc:sldMk cId="3515527470" sldId="448"/>
            <ac:spMk id="2" creationId="{183B7213-D44D-0CD4-AE7F-5C5742CF9869}"/>
          </ac:spMkLst>
        </pc:spChg>
        <pc:spChg chg="del mod">
          <ac:chgData name="Charlie Carlson" userId="a45f0fe5-4880-4e9f-8dc9-a7e9880fcf38" providerId="ADAL" clId="{CF5F65C6-D1F7-5BF4-B801-409E4ECF63BD}" dt="2025-09-05T20:55:57.635" v="4896" actId="478"/>
          <ac:spMkLst>
            <pc:docMk/>
            <pc:sldMk cId="3515527470" sldId="448"/>
            <ac:spMk id="3" creationId="{C7702125-C82C-125D-1A63-62F63DE3305D}"/>
          </ac:spMkLst>
        </pc:spChg>
        <pc:picChg chg="add mod">
          <ac:chgData name="Charlie Carlson" userId="a45f0fe5-4880-4e9f-8dc9-a7e9880fcf38" providerId="ADAL" clId="{CF5F65C6-D1F7-5BF4-B801-409E4ECF63BD}" dt="2025-09-05T20:56:21.325" v="4902" actId="1076"/>
          <ac:picMkLst>
            <pc:docMk/>
            <pc:sldMk cId="3515527470" sldId="448"/>
            <ac:picMk id="6" creationId="{0E4F460E-741D-F03C-E266-3D660DB3A88D}"/>
          </ac:picMkLst>
        </pc:picChg>
        <pc:picChg chg="add del mod">
          <ac:chgData name="Charlie Carlson" userId="a45f0fe5-4880-4e9f-8dc9-a7e9880fcf38" providerId="ADAL" clId="{CF5F65C6-D1F7-5BF4-B801-409E4ECF63BD}" dt="2025-09-05T20:55:53.746" v="4894" actId="478"/>
          <ac:picMkLst>
            <pc:docMk/>
            <pc:sldMk cId="3515527470" sldId="448"/>
            <ac:picMk id="8" creationId="{B2F665CF-7AF6-789C-3931-314CA031FB7F}"/>
          </ac:picMkLst>
        </pc:picChg>
        <pc:picChg chg="del">
          <ac:chgData name="Charlie Carlson" userId="a45f0fe5-4880-4e9f-8dc9-a7e9880fcf38" providerId="ADAL" clId="{CF5F65C6-D1F7-5BF4-B801-409E4ECF63BD}" dt="2025-09-05T20:55:52.174" v="4893" actId="478"/>
          <ac:picMkLst>
            <pc:docMk/>
            <pc:sldMk cId="3515527470" sldId="448"/>
            <ac:picMk id="11" creationId="{2C996BCD-2D84-9A30-DA2B-35E17004F6CD}"/>
          </ac:picMkLst>
        </pc:picChg>
        <pc:cxnChg chg="del">
          <ac:chgData name="Charlie Carlson" userId="a45f0fe5-4880-4e9f-8dc9-a7e9880fcf38" providerId="ADAL" clId="{CF5F65C6-D1F7-5BF4-B801-409E4ECF63BD}" dt="2025-09-05T20:56:14.170" v="4900" actId="478"/>
          <ac:cxnSpMkLst>
            <pc:docMk/>
            <pc:sldMk cId="3515527470" sldId="448"/>
            <ac:cxnSpMk id="5" creationId="{30296779-12EE-5ECB-6341-B81F2911413F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02CED-9E60-0E4B-A0DC-E52A1658FF0A}" type="datetimeFigureOut">
              <a:rPr lang="en-US" smtClean="0"/>
              <a:t>9/5/25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ACA01-003F-7541-8754-7124DF84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6EFCA-A7FA-50FD-ED8C-39E8D343A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4E1C71-F95D-B3F8-C3F1-9B44266409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6B8E2B-0280-9D7E-6A53-086144AB32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8ADF2-86B4-A8D1-BAE5-936B2BBDB5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A96EA-05A9-7DCD-60BD-6A7A0F3D0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3FA68F-6DAB-9D3C-6E4B-E01F09C9BB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11E79A-8E01-3EB6-959D-BA662B22DF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97EE9-0D51-E590-20B9-D0F44CDC3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05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3264D-009F-BDF3-4710-9F4A7AF0F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FE4E09-6D84-6581-394B-11241F8E14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27B1BD-39BE-31DC-ABC4-4F8C7F870B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A908D-88C4-4A88-2862-9537C62394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91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E830A-9157-4D9D-0292-36F9C547C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CA8BB7-6D9A-BBA1-ED3D-837828811D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34D580-2756-2F4A-0409-B0310B585E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13D02B-BECF-0222-64DE-793312353B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16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24127-917E-D1BB-7F56-152678C84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DDE1F0-BC9D-2FFD-4765-F4DCB8CA0F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4A88A5-27B2-A23D-66BF-BCF72327E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688F2-D754-ED04-5C20-10C0C3B216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51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3D1D7-613B-E264-4390-E3A289A13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8A1618-A554-9FFF-DE8D-2EF1CAA4C3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408D31-569E-96AB-4125-F44BCCA05F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BC8AD-354B-123D-E9D8-B94D71BDAE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57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E7C41-CCE0-486F-516D-A0C7F385E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6F18A1-A6F9-870F-04CD-19425DF890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CE4326-8192-CC1B-7432-36D5EA0737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157BC-F9EC-9E48-8340-648C7A1610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535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FCD02-E929-89B9-0145-CCAF0F67D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939F99-F32F-C3BA-5E73-D7ECFCC27D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D990BA-6538-C2B8-4A5D-39A0721344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4698A6-7275-525B-D1B9-2ED50F5D6D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47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C1CA1-8D6F-1A2A-F58D-D056CDF17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0B984C-7314-BC03-3962-FC80D45042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C38264-557C-2950-8DD2-AB3708DDF1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D95DA-9FE7-846E-3CFA-D7A5AFE540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879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091E2-E9AC-23F6-A378-A514FEF01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64A2E1-A50D-13C2-35C0-F71D6D31BD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E0C878-FE62-827A-6431-387580A1B2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28460-C851-C957-2022-BB13201FBE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759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23300-81EA-F095-0FD6-5A1374BBD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8B38BD-0B7D-2AA3-1287-4F2C18ABCF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71D9DD-2BF4-F651-3AB7-E411108D0B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D6773-A3BD-7EE5-7729-A8E026CF20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70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27139-8BFE-926F-A718-56AFECD43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D5A78A-DEE3-000B-F112-14D474DBDC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989723-3C53-AEDC-4E32-8EC23B99BF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5396C-5842-7FC1-435F-3573466CF0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593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9F9D3-FD95-BCA7-08DB-416944A2F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5852D0-9CA4-1582-3963-C28950F9BA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6F7D22-4AA4-AA6E-306C-1EE9910CF4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732A3C-16FA-B587-570B-C87FC0BAB0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171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BCA77-337F-DD75-0593-F51BAD460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FCECD9-5D16-49D7-C86A-744CFECB4B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B4DA4A-B418-9C61-F0E1-0481847C65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91F7C-0B8E-69DC-75E5-FCF298B231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459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6BABF-918E-C884-FD7E-3DD03EDD4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910AFA-CEE4-F23A-7036-F86114A0D1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A70C83-B629-959B-073B-D5EBC7A589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76D63-1B26-5404-DEAF-A8DC38E6CF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687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506FF-00B8-16CA-8039-9FEBF11D9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CA4833-7581-9353-9504-8CEE973190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A0E765-17F9-0463-DE54-31F1D8741A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78CC89-9932-3D36-146C-057BAFDE54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687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846CE-A5E7-C78F-8F18-96FDE3897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B1E3A9-FB18-9D20-AD25-B7727E0A4D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27B957-3CB8-82FB-8124-A29A73ADDF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8B9F-7FED-76C4-1873-7FEC73DC6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693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8F768-A9A1-24DA-E407-1829BA0E5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0B6275-31B4-BE91-F187-FE3F0E36C9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653FEF-9DD9-D4CF-2AE0-EF982C0596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A752A8-8A67-0CC8-D734-73262FEED9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180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87770-E7D8-C4DF-3083-50F829B77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B01F41-56D0-2982-64BA-85D63CB202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A4E1AE-1F04-6CD1-3734-1ABA460FD1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F8A10B-25E6-A611-034B-F8E660AF44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366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E5DDB-B43F-378D-A916-B80707B0C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15D13C-41FC-0BAB-9042-9591A3CA72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C1732C-D63C-8E24-82FF-494C3DBC5A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216B2-BA37-6030-8480-E7FE1AB01C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429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88C71-113D-1958-9BC2-4D7746903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9F2190-2DD6-C481-AAC7-51FEF6A95F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1D6E20-7D53-5B45-9B7E-8E178E2078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55BF7-7947-B741-B9DC-C9A33B05A4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568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FF462-6DCA-0182-07E8-F87394C13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0BECFF-A1FA-C79D-8B5B-B1BD102BC4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CBCC96-D4D7-9E47-0747-444C4DD36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5A65C-F52F-303A-03DD-B80F58BEB4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97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45333-92F7-EC02-50EA-4C573F003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348173-2813-312A-810C-7F9F9A7224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69BFFB-A584-69D2-5679-D905B77097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A4D25-2DB8-4643-99DB-20D83A4A29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508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24710-0C08-D51B-C123-CC5E87470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291DF6-C61B-914F-9D29-3EA9A780B4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1F10C2-26E5-097E-FE4B-813F8C3257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18240-4693-6564-101E-A87D92317C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326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240F9-B3E9-304B-7966-1D31317DA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2BF80B-4FB7-F2F5-DA1E-922F0041A3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9B6CB9-4050-87BF-2C0A-6C48679427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2CF21-125E-2393-6238-AE44B8008E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103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A8A19-7D6D-82F1-ED5A-18C9B09E7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9E6025-1878-EEF6-DA9E-2516244AE6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290846-36F3-6015-971F-187492F3E4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08914-129E-3490-A28A-C7DFB349AE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651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968AC-4E6F-A2B6-7ED9-B339B5AA3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9FD47D-C130-5161-8E19-17557E609B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2DA7A9-C80C-3035-7C3D-292E326608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908CAB-6F16-2A9B-761F-1D946A19BF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874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255D3-9E3B-7B67-A75D-D1B7DA8E7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C42738-100C-3559-2764-EF03551757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C768AF-E328-8820-1426-A2543AA69F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4C907-8379-6C8B-E4D3-441481095E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556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54D08-485B-555E-4F49-F31796D0A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743627-1931-0157-1941-74097F9608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116899-63D1-F62B-9716-D3F991BB0D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8DD04-1D49-69C7-DA7E-5F9946E438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749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5325C-DF91-DA6B-D393-4B84F40DF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D2948F-78AF-1DD7-DE57-A5B845F72A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469D06-99B3-914B-7723-2311A288E3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597EFB-D42F-A8F1-C259-9AA9B430D1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307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7E4F4-E1E8-5A7D-37AB-2FE345A45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620B43-F456-DCC7-276A-47B0F63C19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A174A0-15DF-E952-9ABD-8F93CA156A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8EBEB-9BC8-E01D-8EEC-71B5FF21B4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194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E4D26-556E-2C23-9B46-FF22F9D9C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05B04B-2628-33A3-8B81-1114A91A73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BD2729-A188-560F-3B9C-3FCAD65A3E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7789B-D43E-A107-E788-6EE5955757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352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D377F-F544-433D-C205-B90846AE5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94D21E-0231-F8EF-8B47-2330273BA3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F2D675-E52C-E1EA-E1E7-69B16950FD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B1EB68-22A1-B7D7-0418-FA0EEB3D93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2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6E708-53CC-FAD5-67CF-73FACD31E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55D54E-6957-7EF3-B64B-044375A879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C50896-3B8B-4445-6732-13913BCE8D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D88B6-C8EA-E6DE-A86D-62BE1054A1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512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0D0FA-773F-9BCF-571D-CF7CE39BD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6FED53-AE40-2AB0-348C-AC8EAC6556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9FC9C0-3E71-DB4B-1F4D-96D3D5CB86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64CB3-3667-6590-8107-0C01FB82AA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653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CC440-CAAE-E111-BEFE-62F5E0775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E2C1A6-5675-2440-85BF-ECFE1CE109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CE0161-E3D4-8CFC-C70D-581A4D230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F1FB9-4730-9226-6F42-263EF54F86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199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9D338-1160-74A7-E91A-46ED9603E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84C91E-C473-854F-2432-AF7BB28DF0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7BE2DA-CB5A-DDCE-EAF8-0693CEF36C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16E506-A35A-778C-48F5-EC071786FF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282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8F737-62B8-B359-89A8-34E0056C8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D2BFC9-0C68-98AC-71D4-54042DE4D6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2267C2-AF9D-1BBA-B03E-89E0BF3244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5BBA2-4C37-2C87-8C54-2A3801FA61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612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540C9-1DEB-76A8-527D-6BB0D8161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9111DD-A4D8-4B4A-3263-17AE2DAD37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196ED4-6D8A-CF17-9BE9-149403094A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E0405-32F5-DB8F-7F5B-EDC343002F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19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23F15-A978-EBC7-8A46-9BE0810C7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34F9E0-B9EF-8BA1-60E6-70844C7614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5A8C1C-2D2F-1A1D-2E42-111F5740F1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73C5F-4A73-2613-DDA1-280AFAF333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94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2DFC2-9B8A-6917-684F-0677AB596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FE9783-B877-B020-1A74-6FEAF96F2C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859C02-5D52-2BD2-59E3-69A825B957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1835E-8191-0F70-5C16-A684AB8D60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177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74A17-E6F3-775B-850B-E217247D6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65DC92-EC94-3312-C332-133C1B0791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3AA257-F2A1-18ED-4060-1F581EDB81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B031C-0F25-1439-0A29-AA3C9A4D3C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6211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B74BF-9C29-F509-8A0D-46D128E1A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8CA625-1B10-AF9B-143B-294D96E996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300738-CC22-4D7A-32FA-06A01FAFDC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21C9C-FA9D-2AC6-F276-DAD58D7F71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9191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D8D9A-5EE3-E266-EE8D-E5643CEBA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4BF6C3-1530-9714-0EB6-3F8A0F3FD9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DE987E-3D50-AEEC-0E6A-2079599D86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CFD4E-E6C7-E03F-B237-2AC0B97C54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23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4E550-E373-BCDE-637B-22254F88D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C2C27D-FB69-C723-7EB8-37DBDD6A8C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4FB292-A0D3-3704-B3A7-6F1BBA78B0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F120D-0CD7-2DCD-4C96-B02F6AAF84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8983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AF88F-7146-97B3-6EF7-1A132BC7C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CA8B2E-D331-2854-42C7-75941C4AC6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97A650-3EF9-3693-5488-2E9725EF78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98A26-3A91-371E-E630-8E9278FA02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6641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F7CDB-817F-697D-5947-54ECE6D6B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6802D-9356-8BCF-9C93-50AC352E6A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DECE46-E8E5-07F5-15BB-D5DEE76E32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D0C05-B588-8D1C-2C81-15A9E52E53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363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C16AA-F8BA-AFC1-FB3D-9ACEFC6BF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83A29F-204F-8B0B-CB6B-7718F42401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8E7FEA-94EC-1B9F-A5D6-3825F7076B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1BD2C-9184-B346-B429-9EB3054AE1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416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60E91-805D-B88A-0805-5C3766508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A43495-EF3C-9B09-BD5F-B97B08E5C8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8FE93F-DD30-C5E4-3BA7-6EA3D45CA8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2E2F4-67D2-4E2E-A58C-846B868EF6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1037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A2A8D-4C8B-5CE9-BA6F-3D240009B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2FCB60-91AD-3BCB-AD2E-4EC0410110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BB68ED-0822-E5AB-19D8-F66A989BF5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BDA78-9B3E-526F-8AC7-1496B7E69C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7149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DF810-F4CE-B8E2-EF8B-D140D09BC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66F654-0D96-0937-05BE-E0BB4B9759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1DAD14-348B-AF8A-15E8-B65A38F0DF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0CF61-EFD4-FB93-B2F8-DC3C4AF7C8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5348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8052E-0730-C2DC-8C19-B8A072A56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26C532-A2F5-6AE6-0923-11012C2821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DAE716-1504-4176-55D0-5D2EE3259C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37EED-BE06-0F6D-229C-1D082F8B9C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2478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B8F3F-B19F-9637-3AA7-D590ABC07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50B5C1-08F9-9A49-CA60-33DCEB9F2E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175E81-61FE-1D4C-9592-C5675FC96D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B60EF-EA8C-6E3E-C031-11C3AAC14C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1544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C1078-E60D-A8AE-BB0A-DF3A43A72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879A92-C476-01F7-07A1-FE5B3321E0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C9FBAA-5E65-0F38-6C13-673F05B4B4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D56AB-6334-2606-517F-F3048CDC49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5488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548F7-DC6C-81E2-4609-E7E72D6F8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57DDF9-8FE9-D984-07F2-C809496497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7743D3-4396-B39F-8FB9-B82D61C223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911C4-EC03-FAD2-7C37-31682145BD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03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17E52-C857-EE81-E710-3B009B10A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9B2087-A0E1-0105-0978-37FE1B5758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C3E04A-50D3-3505-833B-C30125B807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AF744-F36A-F35D-AC17-C93996F765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020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89F6F-019F-9061-55DB-FAC4FE614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3216D7-CD39-A956-A208-71B81BD8FB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CDD6AC-5B85-81D8-EF4B-43C4089066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55F2B-E71F-ADC4-0FDE-46C87907C9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7458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2DAC3-292E-D94A-CF83-923EFED22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11C28C-8239-021E-4BAE-C434C36559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1B3CB3-6A6E-AFCE-AA02-8985B772E1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0BD67-4998-2589-B47D-E0E5F2A84D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8089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A4DDC-D5F1-BD62-BA4C-9CE5CEABD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F24574-CC4C-FB6F-8507-7B86A61E26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2355A9-DD9A-B201-7935-8E07D44967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0EAC0-4C62-00E6-737A-27693AA068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2941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0844A-2F0F-CDEF-AA94-CD02EAB9F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23777E-FAE7-BD58-5711-0061CEE8BF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F09A41-E36E-EE5B-012F-3F6A00B3BF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C9D31-9EB0-066C-8E01-B361D00854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0962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2AEE6-1742-B6EE-EB28-93B0CD701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EE13E8-39D7-7C10-884B-C5918FA29C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6744B7-6C29-71A3-BD6E-584AB3A1A7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A1392D-F3FD-C5ED-2B25-65373121D8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0826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9E6AF-40CB-7036-4AA5-CA683DC83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9823F7-D53B-A96B-F6E0-5894346CEB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FF36CB-FF31-70C0-6DEA-0BC05355FD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BFC63-975B-8FDF-97FB-A482A5D3DF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1582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2B192-A5E4-EC6F-E3FF-2B25E262F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571FFE-F58A-1C35-0100-D4A5FCFD09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855245-CF4D-E674-5C0B-924FEC939D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E50A0-6A09-AC41-462B-E6C5C3FEF0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9637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7FD09-EE89-10A1-BB8A-2A775B213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AA1914-1A40-A344-4382-9BD301B7C5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C46A83-5F4A-1298-2D66-474CB5CBF0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968B5-5BF5-4F20-3BF8-68BFCC7619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1948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D3898-CED9-DA2D-0CB1-AADF10A5F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A0BB6B-6C11-F7D3-53A4-B376F7CD61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642AEC-BD0D-328F-EADB-977D6EC524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C0A79-20EF-E5A5-772E-A5D998F3FA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3130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E5BA8-34EE-B7EB-3F8E-D1039CF63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AC72CC-CC47-2076-0FB2-69E56DD245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44D616-5D13-71FF-3408-14E5E8AE52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28AA0-1D94-4A56-EE08-3D2915CF6E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87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37FCD-92E9-C11B-8901-103E3AB7F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1F5546-2219-9CB8-F417-566C0786DD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370104-6703-4023-F944-6E4836CE5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DC71D-1521-7500-E6A8-26A410DE79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05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D6BEA-CE58-5715-E6C3-60378E12F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1634D9-C000-C3BD-CB51-0EE65B4368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70168A-0A0D-2D93-1C1B-F098E4E36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99463-4A45-EB68-B870-A90D3F8B1C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50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8760F-0A46-552B-B79E-F878C1ACB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7E3CFB-E7B9-6EAB-4AD5-092C96B849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A9C542-2A4F-C149-235D-14A9C370CE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50B6F-6191-5977-B0DE-F3AA64AEF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78F30-6A29-FA41-9A54-DA9C8909F2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46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EE997-C8F5-45D0-F8DC-924EACE0C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1DC787-B988-4920-8671-25340B82A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97B36-CF89-71A4-E98E-FBDB81A21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7081-DB6B-C944-B9C1-1ED09A1777BA}" type="datetimeFigureOut">
              <a:rPr lang="en-US" smtClean="0"/>
              <a:t>9/5/25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413B8-50B3-BDEE-6731-148802158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8301F-99AA-9BB3-EB82-9FC268A72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E5DA-BEB0-984F-8F93-F110E63F5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B915E-2CE1-363B-C6BB-464D95C13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5C9B41-6570-DDA6-9AB1-984E69385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14053-A875-1846-50B3-6A5EE94C7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7081-DB6B-C944-B9C1-1ED09A1777BA}" type="datetimeFigureOut">
              <a:rPr lang="en-US" smtClean="0"/>
              <a:t>9/5/25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34431-DAFC-27D9-9515-91AA3D710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F0510-16E3-EA41-9F2D-1BDC423BC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E5DA-BEB0-984F-8F93-F110E63F5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12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DB8701-9D9A-3789-7BBE-C76D537CD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0F4260-E559-278A-C8AC-A14D685C5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2F71C-181E-5644-79CB-E27B3329F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7081-DB6B-C944-B9C1-1ED09A1777BA}" type="datetimeFigureOut">
              <a:rPr lang="en-US" smtClean="0"/>
              <a:t>9/5/25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D2D15-6361-7188-7B34-6AD73F38D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066D3-EB1A-32E1-F48F-20E0B0D4A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E5DA-BEB0-984F-8F93-F110E63F5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5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214E8-E486-B292-FFFB-04AC312DA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2C682-361D-BB23-6942-50B3277E0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A8959-A83F-D8F8-D4A4-6BD7B5F77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7081-DB6B-C944-B9C1-1ED09A1777BA}" type="datetimeFigureOut">
              <a:rPr lang="en-US" smtClean="0"/>
              <a:t>9/5/25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E0212-44A3-04A7-271A-F72534FDE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ECD37-C04D-FE84-AE95-6D39A98C0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E5DA-BEB0-984F-8F93-F110E63F5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52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493ED-0275-79EA-1E7F-917AA961D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9C414-4AAD-1B7F-EDF5-3B1772CFF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AFA55-FFEB-A59C-FC36-AB1E19A9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7081-DB6B-C944-B9C1-1ED09A1777BA}" type="datetimeFigureOut">
              <a:rPr lang="en-US" smtClean="0"/>
              <a:t>9/5/25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6AF93-F84C-433C-C192-FB511C410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53857-9102-EB7F-7F91-2A9143F1A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E5DA-BEB0-984F-8F93-F110E63F5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4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87D8B-B52A-22FC-FADE-5D36FA290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3BA2F-C41B-5369-3299-87EEDDC62F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D93FB3-CE9D-B71F-9C59-3E93FDFE0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0F33E-E1BC-DA6B-1F9E-60FEE329B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7081-DB6B-C944-B9C1-1ED09A1777BA}" type="datetimeFigureOut">
              <a:rPr lang="en-US" smtClean="0"/>
              <a:t>9/5/25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9A060C-43A1-7828-0C92-CBB9116ED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7E972-0BB5-9630-E798-910EF5C81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E5DA-BEB0-984F-8F93-F110E63F5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98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96AFF-532F-DBE5-4F93-8F2DBFFB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8AD13-B7EE-6CB7-E740-5E307CFD6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27FCEC-788B-9C80-B641-5301A2841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FF38C4-E000-8E45-C981-34BF49AD2A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8D30F2-B64A-A286-E861-2FB52CEE8D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693A74-A47B-FC94-0068-775E60BE5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7081-DB6B-C944-B9C1-1ED09A1777BA}" type="datetimeFigureOut">
              <a:rPr lang="en-US" smtClean="0"/>
              <a:t>9/5/25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F8B1D1-6E38-3C33-C091-6514AACE4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49A169-9A2A-4921-22B0-11EBD3939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E5DA-BEB0-984F-8F93-F110E63F5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99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1D670-7C2F-A8F9-0A19-293BF367D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D315CF-ECE4-1C3C-8671-6AB248A96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7081-DB6B-C944-B9C1-1ED09A1777BA}" type="datetimeFigureOut">
              <a:rPr lang="en-US" smtClean="0"/>
              <a:t>9/5/25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2013A7-28A9-EDE4-AAAB-7EB47F465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202D7A-BB8A-AB3A-B9C0-7EFE25C84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E5DA-BEB0-984F-8F93-F110E63F5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3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FAA060-BD3B-AFE7-B9B2-33F9E4CC6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7081-DB6B-C944-B9C1-1ED09A1777BA}" type="datetimeFigureOut">
              <a:rPr lang="en-US" smtClean="0"/>
              <a:t>9/5/25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BAEB24-E5C2-9806-FF95-908A79E0C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FE0BE-5453-FA57-CA2C-90695A9EA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E5DA-BEB0-984F-8F93-F110E63F5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9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F3FB2-E34B-CC43-E469-3E386161F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32C32-6F7A-E8DC-0319-6CC59DB9F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ED7ABA-91BB-A94F-237C-75725BBCD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366652-3E46-E68E-769C-FCE726FF0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7081-DB6B-C944-B9C1-1ED09A1777BA}" type="datetimeFigureOut">
              <a:rPr lang="en-US" smtClean="0"/>
              <a:t>9/5/25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E167A1-AAF1-EC24-E833-B5BA1A7DD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5B9233-9358-9E92-69D5-F28644798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E5DA-BEB0-984F-8F93-F110E63F5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0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48598-E866-F217-EAD4-C64A496D9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5A8A82-AA20-5652-DCA0-7F444C43B0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790020-FDA0-4284-2DFA-381F78F36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34D04-99B4-24BF-7927-E76BD8593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7081-DB6B-C944-B9C1-1ED09A1777BA}" type="datetimeFigureOut">
              <a:rPr lang="en-US" smtClean="0"/>
              <a:t>9/5/25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6EF1E-AE26-6EFE-D86A-1E641E715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760ED-EFA1-7C1D-948A-A771B816C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E5DA-BEB0-984F-8F93-F110E63F5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9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4B66D8-E48B-8BB0-7600-349D35A6D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D66AD7-9E47-266F-17AE-EC5146380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8367A-BFB9-BDB8-E0A8-5698EFC295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AC7081-DB6B-C944-B9C1-1ED09A1777BA}" type="datetimeFigureOut">
              <a:rPr lang="en-US" smtClean="0"/>
              <a:t>9/5/25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E107C-E689-EA1E-F8A2-3FBCD7F0BE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150DE-3EEC-46C6-2970-05DFA1CF94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56E5DA-BEB0-984F-8F93-F110E63F5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6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7.sv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7.sv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7.svg"/><Relationship Id="rId9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14.png"/><Relationship Id="rId9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49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11" Type="http://schemas.openxmlformats.org/officeDocument/2006/relationships/image" Target="../media/image47.png"/><Relationship Id="rId5" Type="http://schemas.openxmlformats.org/officeDocument/2006/relationships/image" Target="../media/image24.png"/><Relationship Id="rId10" Type="http://schemas.openxmlformats.org/officeDocument/2006/relationships/image" Target="../media/image46.png"/><Relationship Id="rId4" Type="http://schemas.openxmlformats.org/officeDocument/2006/relationships/image" Target="../media/image27.svg"/><Relationship Id="rId9" Type="http://schemas.openxmlformats.org/officeDocument/2006/relationships/image" Target="../media/image45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49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11" Type="http://schemas.openxmlformats.org/officeDocument/2006/relationships/image" Target="../media/image47.png"/><Relationship Id="rId5" Type="http://schemas.openxmlformats.org/officeDocument/2006/relationships/image" Target="../media/image24.png"/><Relationship Id="rId10" Type="http://schemas.openxmlformats.org/officeDocument/2006/relationships/image" Target="../media/image46.png"/><Relationship Id="rId4" Type="http://schemas.openxmlformats.org/officeDocument/2006/relationships/image" Target="../media/image27.svg"/><Relationship Id="rId9" Type="http://schemas.openxmlformats.org/officeDocument/2006/relationships/image" Target="../media/image50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49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11" Type="http://schemas.openxmlformats.org/officeDocument/2006/relationships/image" Target="../media/image47.png"/><Relationship Id="rId5" Type="http://schemas.openxmlformats.org/officeDocument/2006/relationships/image" Target="../media/image24.png"/><Relationship Id="rId10" Type="http://schemas.openxmlformats.org/officeDocument/2006/relationships/image" Target="../media/image46.png"/><Relationship Id="rId4" Type="http://schemas.openxmlformats.org/officeDocument/2006/relationships/image" Target="../media/image27.svg"/><Relationship Id="rId9" Type="http://schemas.openxmlformats.org/officeDocument/2006/relationships/image" Target="../media/image51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49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11" Type="http://schemas.openxmlformats.org/officeDocument/2006/relationships/image" Target="../media/image47.png"/><Relationship Id="rId5" Type="http://schemas.openxmlformats.org/officeDocument/2006/relationships/image" Target="../media/image24.png"/><Relationship Id="rId10" Type="http://schemas.openxmlformats.org/officeDocument/2006/relationships/image" Target="../media/image46.png"/><Relationship Id="rId4" Type="http://schemas.openxmlformats.org/officeDocument/2006/relationships/image" Target="../media/image27.svg"/><Relationship Id="rId9" Type="http://schemas.openxmlformats.org/officeDocument/2006/relationships/image" Target="../media/image52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49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11" Type="http://schemas.openxmlformats.org/officeDocument/2006/relationships/image" Target="../media/image47.png"/><Relationship Id="rId5" Type="http://schemas.openxmlformats.org/officeDocument/2006/relationships/image" Target="../media/image24.png"/><Relationship Id="rId10" Type="http://schemas.openxmlformats.org/officeDocument/2006/relationships/image" Target="../media/image46.png"/><Relationship Id="rId4" Type="http://schemas.openxmlformats.org/officeDocument/2006/relationships/image" Target="../media/image27.svg"/><Relationship Id="rId9" Type="http://schemas.openxmlformats.org/officeDocument/2006/relationships/image" Target="../media/image53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11" Type="http://schemas.openxmlformats.org/officeDocument/2006/relationships/image" Target="../media/image48.png"/><Relationship Id="rId5" Type="http://schemas.openxmlformats.org/officeDocument/2006/relationships/image" Target="../media/image24.png"/><Relationship Id="rId10" Type="http://schemas.openxmlformats.org/officeDocument/2006/relationships/image" Target="../media/image47.png"/><Relationship Id="rId4" Type="http://schemas.openxmlformats.org/officeDocument/2006/relationships/image" Target="../media/image27.svg"/><Relationship Id="rId9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jpg"/><Relationship Id="rId10" Type="http://schemas.openxmlformats.org/officeDocument/2006/relationships/image" Target="../media/image22.png"/><Relationship Id="rId4" Type="http://schemas.openxmlformats.org/officeDocument/2006/relationships/image" Target="../media/image16.jpg"/><Relationship Id="rId9" Type="http://schemas.openxmlformats.org/officeDocument/2006/relationships/image" Target="../media/image21.sv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B2709-FEA6-3E91-74F9-E6D50D5CA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47690-61C5-1D84-BDBB-8DFCF76F2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16664"/>
            <a:ext cx="12192000" cy="2122802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Courier New" panose="02070309020205020404" pitchFamily="49" charset="0"/>
                <a:cs typeface="Courier New" panose="02070309020205020404" pitchFamily="49" charset="0"/>
              </a:rPr>
              <a:t>CSE 331</a:t>
            </a:r>
            <a:r>
              <a:rPr lang="en-US" sz="6600" dirty="0"/>
              <a:t>: </a:t>
            </a:r>
            <a:br>
              <a:rPr lang="en-US" sz="6600" dirty="0"/>
            </a:br>
            <a:r>
              <a:rPr lang="en-US" sz="8800" dirty="0">
                <a:latin typeface="ACADEMY ENGRAVED LET PLAIN:1.0" panose="02000000000000000000" pitchFamily="2" charset="0"/>
              </a:rPr>
              <a:t>Algorithms &amp; Complexity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57390E-A559-6299-3625-C556BFE44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4283"/>
            <a:ext cx="9144000" cy="1536769"/>
          </a:xfrm>
        </p:spPr>
        <p:txBody>
          <a:bodyPr/>
          <a:lstStyle/>
          <a:p>
            <a:r>
              <a:rPr lang="en-US" dirty="0"/>
              <a:t>Prof. Charlie Anne Carlson (She/Her)</a:t>
            </a:r>
          </a:p>
          <a:p>
            <a:r>
              <a:rPr lang="en-US" b="1" dirty="0"/>
              <a:t>Lecture 4 </a:t>
            </a:r>
          </a:p>
          <a:p>
            <a:r>
              <a:rPr lang="en-US" dirty="0"/>
              <a:t>Monday September 5th, 2025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F57E7E2-4F0F-C919-BAD0-12024446C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5" y="5844435"/>
            <a:ext cx="2985571" cy="93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790DC4-FC36-5F92-3B57-47DFABABE08D}"/>
              </a:ext>
            </a:extLst>
          </p:cNvPr>
          <p:cNvSpPr txBox="1"/>
          <p:nvPr/>
        </p:nvSpPr>
        <p:spPr>
          <a:xfrm>
            <a:off x="2330450" y="3039466"/>
            <a:ext cx="75311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/>
              <a:t>“Gale-Shapley”</a:t>
            </a: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99ECE5BA-FCF3-FBF6-2330-52B0DF8EF916}"/>
              </a:ext>
            </a:extLst>
          </p:cNvPr>
          <p:cNvSpPr/>
          <p:nvPr/>
        </p:nvSpPr>
        <p:spPr>
          <a:xfrm rot="5400000">
            <a:off x="88135" y="77266"/>
            <a:ext cx="1938969" cy="1938969"/>
          </a:xfrm>
          <a:prstGeom prst="rtTriangle">
            <a:avLst/>
          </a:prstGeom>
          <a:solidFill>
            <a:srgbClr val="005B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288D8854-C22B-33FF-4FF6-4C0031B1D9DB}"/>
              </a:ext>
            </a:extLst>
          </p:cNvPr>
          <p:cNvSpPr/>
          <p:nvPr/>
        </p:nvSpPr>
        <p:spPr>
          <a:xfrm rot="16200000">
            <a:off x="10164896" y="4841567"/>
            <a:ext cx="1938969" cy="1938969"/>
          </a:xfrm>
          <a:prstGeom prst="rtTriangle">
            <a:avLst/>
          </a:prstGeom>
          <a:solidFill>
            <a:srgbClr val="005B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17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CA1F2-0DC1-9AFC-FDE8-47CC33CCF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3F2D2-C405-6C3B-7323-7F2FAF6C8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Q: What is missing?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15229-AC99-5AC6-47C7-5EA60D9EFEE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C33EBBF-8C50-AB65-2048-CDF3FD2A7E5E}"/>
              </a:ext>
            </a:extLst>
          </p:cNvPr>
          <p:cNvSpPr txBox="1"/>
          <p:nvPr/>
        </p:nvSpPr>
        <p:spPr>
          <a:xfrm>
            <a:off x="719706" y="3218105"/>
            <a:ext cx="1728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Residents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58C979-A91B-A49D-1A72-6E0983E48D96}"/>
              </a:ext>
            </a:extLst>
          </p:cNvPr>
          <p:cNvSpPr txBox="1"/>
          <p:nvPr/>
        </p:nvSpPr>
        <p:spPr>
          <a:xfrm>
            <a:off x="719706" y="4647494"/>
            <a:ext cx="1496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Hospital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71255B-7E37-6FAA-7544-12E6F07584AD}"/>
              </a:ext>
            </a:extLst>
          </p:cNvPr>
          <p:cNvSpPr/>
          <p:nvPr/>
        </p:nvSpPr>
        <p:spPr>
          <a:xfrm rot="5400000">
            <a:off x="3301337" y="3240811"/>
            <a:ext cx="4598762" cy="2063931"/>
          </a:xfrm>
          <a:prstGeom prst="rect">
            <a:avLst/>
          </a:prstGeom>
          <a:solidFill>
            <a:srgbClr val="005B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Algorithm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6706651-4515-4D76-9116-468F5CFB16E1}"/>
              </a:ext>
            </a:extLst>
          </p:cNvPr>
          <p:cNvCxnSpPr/>
          <p:nvPr/>
        </p:nvCxnSpPr>
        <p:spPr>
          <a:xfrm>
            <a:off x="3422469" y="3618411"/>
            <a:ext cx="1045028" cy="57508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1442D41-A7F7-167D-D528-8463A298B4D9}"/>
              </a:ext>
            </a:extLst>
          </p:cNvPr>
          <p:cNvCxnSpPr>
            <a:cxnSpLocks/>
          </p:cNvCxnSpPr>
          <p:nvPr/>
        </p:nvCxnSpPr>
        <p:spPr>
          <a:xfrm flipV="1">
            <a:off x="3244162" y="4272776"/>
            <a:ext cx="1223335" cy="63632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1C4C813-70B3-45B1-C6F9-F418E0882365}"/>
              </a:ext>
            </a:extLst>
          </p:cNvPr>
          <p:cNvCxnSpPr>
            <a:cxnSpLocks/>
          </p:cNvCxnSpPr>
          <p:nvPr/>
        </p:nvCxnSpPr>
        <p:spPr>
          <a:xfrm>
            <a:off x="6733939" y="4252209"/>
            <a:ext cx="455657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46A1439-399B-26A3-38F6-EE4333055381}"/>
              </a:ext>
            </a:extLst>
          </p:cNvPr>
          <p:cNvSpPr txBox="1"/>
          <p:nvPr/>
        </p:nvSpPr>
        <p:spPr>
          <a:xfrm>
            <a:off x="7617422" y="2990740"/>
            <a:ext cx="3134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“Stable Hospitals”</a:t>
            </a:r>
          </a:p>
        </p:txBody>
      </p:sp>
      <p:pic>
        <p:nvPicPr>
          <p:cNvPr id="6" name="Graphic 5" descr="Doctor female outline">
            <a:extLst>
              <a:ext uri="{FF2B5EF4-FFF2-40B4-BE49-F238E27FC236}">
                <a16:creationId xmlns:a16="http://schemas.microsoft.com/office/drawing/2014/main" id="{D9D7B5D5-334D-3A08-CE0D-8044E42AA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03576" y="2990740"/>
            <a:ext cx="914400" cy="914400"/>
          </a:xfrm>
          <a:prstGeom prst="rect">
            <a:avLst/>
          </a:prstGeom>
        </p:spPr>
      </p:pic>
      <p:pic>
        <p:nvPicPr>
          <p:cNvPr id="8" name="Graphic 7" descr="Hospital outline">
            <a:extLst>
              <a:ext uri="{FF2B5EF4-FFF2-40B4-BE49-F238E27FC236}">
                <a16:creationId xmlns:a16="http://schemas.microsoft.com/office/drawing/2014/main" id="{82EF3FD1-2013-E08D-2371-230A48931A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72791" y="4403385"/>
            <a:ext cx="914400" cy="914400"/>
          </a:xfrm>
          <a:prstGeom prst="rect">
            <a:avLst/>
          </a:prstGeom>
        </p:spPr>
      </p:pic>
      <p:pic>
        <p:nvPicPr>
          <p:cNvPr id="15" name="Graphic 14" descr="Inpatient outline">
            <a:extLst>
              <a:ext uri="{FF2B5EF4-FFF2-40B4-BE49-F238E27FC236}">
                <a16:creationId xmlns:a16="http://schemas.microsoft.com/office/drawing/2014/main" id="{8BAED75B-B679-8965-02F7-868DC79F54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33001" y="3419014"/>
            <a:ext cx="2394857" cy="239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86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BA3A4-EE8F-BA5B-4076-9B69D66A7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A8193-C6EE-256A-B2F3-4F6B02131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Q: What is missing?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3BE174-B2E1-E521-FDD7-8E78EAAA734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945D277-822D-2118-4253-7EAA2B4D174C}"/>
              </a:ext>
            </a:extLst>
          </p:cNvPr>
          <p:cNvSpPr txBox="1"/>
          <p:nvPr/>
        </p:nvSpPr>
        <p:spPr>
          <a:xfrm>
            <a:off x="401773" y="2585224"/>
            <a:ext cx="3803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Resident’s Preferences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E3E249-AD4B-8B7F-CCDC-1358505786A9}"/>
              </a:ext>
            </a:extLst>
          </p:cNvPr>
          <p:cNvSpPr txBox="1"/>
          <p:nvPr/>
        </p:nvSpPr>
        <p:spPr>
          <a:xfrm>
            <a:off x="595605" y="5145739"/>
            <a:ext cx="3744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Hospital’s Preferences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6C740E-EACA-BDD1-2EC2-C50217CEC5DF}"/>
              </a:ext>
            </a:extLst>
          </p:cNvPr>
          <p:cNvSpPr/>
          <p:nvPr/>
        </p:nvSpPr>
        <p:spPr>
          <a:xfrm rot="5400000">
            <a:off x="3301337" y="3240811"/>
            <a:ext cx="4598762" cy="2063931"/>
          </a:xfrm>
          <a:prstGeom prst="rect">
            <a:avLst/>
          </a:prstGeom>
          <a:solidFill>
            <a:srgbClr val="005B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Algorithm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615D5F1-A330-A761-4BF4-6B49EB17D7A5}"/>
              </a:ext>
            </a:extLst>
          </p:cNvPr>
          <p:cNvCxnSpPr/>
          <p:nvPr/>
        </p:nvCxnSpPr>
        <p:spPr>
          <a:xfrm>
            <a:off x="3422469" y="3618411"/>
            <a:ext cx="1045028" cy="57508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508DD5F-1E3F-C4C1-9F86-747200E42497}"/>
              </a:ext>
            </a:extLst>
          </p:cNvPr>
          <p:cNvCxnSpPr>
            <a:cxnSpLocks/>
          </p:cNvCxnSpPr>
          <p:nvPr/>
        </p:nvCxnSpPr>
        <p:spPr>
          <a:xfrm flipV="1">
            <a:off x="3244162" y="4272776"/>
            <a:ext cx="1223335" cy="63632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A378CB8-29FC-EF25-3AE4-CDF816744A7E}"/>
              </a:ext>
            </a:extLst>
          </p:cNvPr>
          <p:cNvCxnSpPr>
            <a:cxnSpLocks/>
          </p:cNvCxnSpPr>
          <p:nvPr/>
        </p:nvCxnSpPr>
        <p:spPr>
          <a:xfrm>
            <a:off x="6733939" y="4252209"/>
            <a:ext cx="455657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8287BA9-4D82-64D3-1AE9-E5ED6BE4FED3}"/>
              </a:ext>
            </a:extLst>
          </p:cNvPr>
          <p:cNvSpPr txBox="1"/>
          <p:nvPr/>
        </p:nvSpPr>
        <p:spPr>
          <a:xfrm>
            <a:off x="7617422" y="2990740"/>
            <a:ext cx="3134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“Stable Hospitals”</a:t>
            </a:r>
          </a:p>
        </p:txBody>
      </p:sp>
      <p:pic>
        <p:nvPicPr>
          <p:cNvPr id="6" name="Graphic 5" descr="Doctor female outline">
            <a:extLst>
              <a:ext uri="{FF2B5EF4-FFF2-40B4-BE49-F238E27FC236}">
                <a16:creationId xmlns:a16="http://schemas.microsoft.com/office/drawing/2014/main" id="{A9E08ACD-DDBB-6601-4EE0-4EC8B193F4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03576" y="2990740"/>
            <a:ext cx="914400" cy="914400"/>
          </a:xfrm>
          <a:prstGeom prst="rect">
            <a:avLst/>
          </a:prstGeom>
        </p:spPr>
      </p:pic>
      <p:pic>
        <p:nvPicPr>
          <p:cNvPr id="8" name="Graphic 7" descr="Hospital outline">
            <a:extLst>
              <a:ext uri="{FF2B5EF4-FFF2-40B4-BE49-F238E27FC236}">
                <a16:creationId xmlns:a16="http://schemas.microsoft.com/office/drawing/2014/main" id="{BDCAE00B-C0D0-5E61-CF1C-99F5100D84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72791" y="4403385"/>
            <a:ext cx="914400" cy="914400"/>
          </a:xfrm>
          <a:prstGeom prst="rect">
            <a:avLst/>
          </a:prstGeom>
        </p:spPr>
      </p:pic>
      <p:pic>
        <p:nvPicPr>
          <p:cNvPr id="15" name="Graphic 14" descr="Inpatient outline">
            <a:extLst>
              <a:ext uri="{FF2B5EF4-FFF2-40B4-BE49-F238E27FC236}">
                <a16:creationId xmlns:a16="http://schemas.microsoft.com/office/drawing/2014/main" id="{5C85C098-0253-F5D6-EC02-0967FB2351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33001" y="3419014"/>
            <a:ext cx="2394857" cy="239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55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908E6-8593-B018-DC0F-02B461368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BB70B-2193-811C-3D01-B605D87C0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Resident Assignments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B8D5D9-A321-4462-44BF-B71E629CFF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729C88B-711C-F2DC-5330-19018CDF46B5}"/>
              </a:ext>
            </a:extLst>
          </p:cNvPr>
          <p:cNvSpPr txBox="1"/>
          <p:nvPr/>
        </p:nvSpPr>
        <p:spPr>
          <a:xfrm>
            <a:off x="8761853" y="2218004"/>
            <a:ext cx="211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Hospital 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7DB0AD-E40E-860F-375B-6F9AF94C620C}"/>
              </a:ext>
            </a:extLst>
          </p:cNvPr>
          <p:cNvSpPr txBox="1"/>
          <p:nvPr/>
        </p:nvSpPr>
        <p:spPr>
          <a:xfrm>
            <a:off x="8757045" y="3689069"/>
            <a:ext cx="1786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Hospital 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C88BEC-D1E6-ECD4-C918-4A1AE929241C}"/>
              </a:ext>
            </a:extLst>
          </p:cNvPr>
          <p:cNvSpPr txBox="1"/>
          <p:nvPr/>
        </p:nvSpPr>
        <p:spPr>
          <a:xfrm>
            <a:off x="8765059" y="5224770"/>
            <a:ext cx="1818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Hospital 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A5506F-0F1F-0C19-DD22-AE361286280A}"/>
              </a:ext>
            </a:extLst>
          </p:cNvPr>
          <p:cNvSpPr txBox="1"/>
          <p:nvPr/>
        </p:nvSpPr>
        <p:spPr>
          <a:xfrm>
            <a:off x="1317219" y="2233115"/>
            <a:ext cx="1348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One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DE0DF4-53C6-2897-0ADB-0CC842DBF9C6}"/>
              </a:ext>
            </a:extLst>
          </p:cNvPr>
          <p:cNvSpPr txBox="1"/>
          <p:nvPr/>
        </p:nvSpPr>
        <p:spPr>
          <a:xfrm>
            <a:off x="1335717" y="3689069"/>
            <a:ext cx="131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Two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94229C-B210-DE5B-CDB4-18F7A7F41B15}"/>
              </a:ext>
            </a:extLst>
          </p:cNvPr>
          <p:cNvSpPr txBox="1"/>
          <p:nvPr/>
        </p:nvSpPr>
        <p:spPr>
          <a:xfrm>
            <a:off x="1210683" y="5224770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Three</a:t>
            </a:r>
          </a:p>
        </p:txBody>
      </p:sp>
      <p:pic>
        <p:nvPicPr>
          <p:cNvPr id="14" name="Graphic 13" descr="Hospital outline">
            <a:extLst>
              <a:ext uri="{FF2B5EF4-FFF2-40B4-BE49-F238E27FC236}">
                <a16:creationId xmlns:a16="http://schemas.microsoft.com/office/drawing/2014/main" id="{6C58033F-088D-A3C4-D9D8-E37D7203F4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4785" y="1532555"/>
            <a:ext cx="1650274" cy="1650274"/>
          </a:xfrm>
          <a:prstGeom prst="rect">
            <a:avLst/>
          </a:prstGeom>
        </p:spPr>
      </p:pic>
      <p:pic>
        <p:nvPicPr>
          <p:cNvPr id="16" name="Graphic 15" descr="Hospital outline">
            <a:extLst>
              <a:ext uri="{FF2B5EF4-FFF2-40B4-BE49-F238E27FC236}">
                <a16:creationId xmlns:a16="http://schemas.microsoft.com/office/drawing/2014/main" id="{FDA21053-522F-FC18-699A-6887FC6FA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7185" y="4529549"/>
            <a:ext cx="1650274" cy="1650274"/>
          </a:xfrm>
          <a:prstGeom prst="rect">
            <a:avLst/>
          </a:prstGeom>
        </p:spPr>
      </p:pic>
      <p:pic>
        <p:nvPicPr>
          <p:cNvPr id="18" name="Graphic 17" descr="Hospital outline">
            <a:extLst>
              <a:ext uri="{FF2B5EF4-FFF2-40B4-BE49-F238E27FC236}">
                <a16:creationId xmlns:a16="http://schemas.microsoft.com/office/drawing/2014/main" id="{F9244EE8-8F6B-FC3A-4A6B-535D16592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7185" y="3052913"/>
            <a:ext cx="1650274" cy="1650274"/>
          </a:xfrm>
          <a:prstGeom prst="rect">
            <a:avLst/>
          </a:prstGeom>
        </p:spPr>
      </p:pic>
      <p:pic>
        <p:nvPicPr>
          <p:cNvPr id="24" name="Graphic 23" descr="Doctor female outline">
            <a:extLst>
              <a:ext uri="{FF2B5EF4-FFF2-40B4-BE49-F238E27FC236}">
                <a16:creationId xmlns:a16="http://schemas.microsoft.com/office/drawing/2014/main" id="{BE1E22D4-DEAB-8C10-468A-59B1E6BF14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91947" y="1629715"/>
            <a:ext cx="1650273" cy="1650273"/>
          </a:xfrm>
          <a:prstGeom prst="rect">
            <a:avLst/>
          </a:prstGeom>
        </p:spPr>
      </p:pic>
      <p:pic>
        <p:nvPicPr>
          <p:cNvPr id="26" name="Graphic 25" descr="Doctor male outline">
            <a:extLst>
              <a:ext uri="{FF2B5EF4-FFF2-40B4-BE49-F238E27FC236}">
                <a16:creationId xmlns:a16="http://schemas.microsoft.com/office/drawing/2014/main" id="{D88B1B66-8A94-C06A-AF70-E744D4ACC1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46262" y="3182829"/>
            <a:ext cx="1650273" cy="1650273"/>
          </a:xfrm>
          <a:prstGeom prst="rect">
            <a:avLst/>
          </a:prstGeom>
        </p:spPr>
      </p:pic>
      <p:pic>
        <p:nvPicPr>
          <p:cNvPr id="27" name="Graphic 26" descr="Doctor female outline">
            <a:extLst>
              <a:ext uri="{FF2B5EF4-FFF2-40B4-BE49-F238E27FC236}">
                <a16:creationId xmlns:a16="http://schemas.microsoft.com/office/drawing/2014/main" id="{B12B6E01-C435-E911-C683-6C93E8C2F6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4084" y="4833102"/>
            <a:ext cx="1650273" cy="16502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DC2E6C-1A5C-062A-DE31-30E90BB42C0E}"/>
              </a:ext>
            </a:extLst>
          </p:cNvPr>
          <p:cNvSpPr txBox="1"/>
          <p:nvPr/>
        </p:nvSpPr>
        <p:spPr>
          <a:xfrm>
            <a:off x="1042798" y="2672899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&gt; B &gt; 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9F67E8-A309-D019-1FAB-43667B38D933}"/>
              </a:ext>
            </a:extLst>
          </p:cNvPr>
          <p:cNvSpPr txBox="1"/>
          <p:nvPr/>
        </p:nvSpPr>
        <p:spPr>
          <a:xfrm>
            <a:off x="1042798" y="4210498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&gt; C &gt; 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192193-0F1A-9C1E-9CDD-CACDFCB7E317}"/>
              </a:ext>
            </a:extLst>
          </p:cNvPr>
          <p:cNvSpPr txBox="1"/>
          <p:nvPr/>
        </p:nvSpPr>
        <p:spPr>
          <a:xfrm>
            <a:off x="1106489" y="5723491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 &gt; A &gt; 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85E200-D31B-A672-0A04-4B167EA4AD89}"/>
              </a:ext>
            </a:extLst>
          </p:cNvPr>
          <p:cNvSpPr txBox="1"/>
          <p:nvPr/>
        </p:nvSpPr>
        <p:spPr>
          <a:xfrm>
            <a:off x="8879771" y="2668547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 &gt; 1 &gt;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674082-36EC-A0F3-F121-6BF26AEE12BC}"/>
              </a:ext>
            </a:extLst>
          </p:cNvPr>
          <p:cNvSpPr txBox="1"/>
          <p:nvPr/>
        </p:nvSpPr>
        <p:spPr>
          <a:xfrm>
            <a:off x="8929464" y="4109309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&gt; 2 &gt;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5298CF-C068-64C1-6593-CB147F7C3A3B}"/>
              </a:ext>
            </a:extLst>
          </p:cNvPr>
          <p:cNvSpPr txBox="1"/>
          <p:nvPr/>
        </p:nvSpPr>
        <p:spPr>
          <a:xfrm>
            <a:off x="8973913" y="5747990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 &gt; 2 &gt; 1</a:t>
            </a:r>
          </a:p>
        </p:txBody>
      </p:sp>
    </p:spTree>
    <p:extLst>
      <p:ext uri="{BB962C8B-B14F-4D97-AF65-F5344CB8AC3E}">
        <p14:creationId xmlns:p14="http://schemas.microsoft.com/office/powerpoint/2010/main" val="3712281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B3A86-29F0-F621-96A2-118F9B87E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E200D-8E5C-9D87-D140-7053E62EC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Gale-Shapley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ECDFA07-DB27-C02A-69AB-5ACE4C107FA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3C2F0FA-08CD-1DC0-5BCC-72EAC1426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722" y="1690688"/>
            <a:ext cx="7542556" cy="5131739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E46A08C-F2CC-8982-3210-C46476F6CD1C}"/>
              </a:ext>
            </a:extLst>
          </p:cNvPr>
          <p:cNvCxnSpPr/>
          <p:nvPr/>
        </p:nvCxnSpPr>
        <p:spPr>
          <a:xfrm>
            <a:off x="1460938" y="2490951"/>
            <a:ext cx="863784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815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56FED-5B08-FCC4-E404-8E231A563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F6EDC-612A-73F2-EEAA-63E444244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Resident Assignments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D8F958-7907-19F3-3689-005EA0ACD48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4106088-EDBC-F92A-511E-9A3AFB4E2D03}"/>
              </a:ext>
            </a:extLst>
          </p:cNvPr>
          <p:cNvSpPr txBox="1"/>
          <p:nvPr/>
        </p:nvSpPr>
        <p:spPr>
          <a:xfrm>
            <a:off x="8761853" y="2218004"/>
            <a:ext cx="211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Hospital 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F60BE6-6988-9F8A-C172-7432BB43D075}"/>
              </a:ext>
            </a:extLst>
          </p:cNvPr>
          <p:cNvSpPr txBox="1"/>
          <p:nvPr/>
        </p:nvSpPr>
        <p:spPr>
          <a:xfrm>
            <a:off x="8757045" y="3689069"/>
            <a:ext cx="1786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Hospital 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B76442-236C-2CD9-024D-1C800EED6C3D}"/>
              </a:ext>
            </a:extLst>
          </p:cNvPr>
          <p:cNvSpPr txBox="1"/>
          <p:nvPr/>
        </p:nvSpPr>
        <p:spPr>
          <a:xfrm>
            <a:off x="8765059" y="5224770"/>
            <a:ext cx="1818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Hospital 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1EAAD4-1A3F-75A0-38F0-E85D639121E9}"/>
              </a:ext>
            </a:extLst>
          </p:cNvPr>
          <p:cNvSpPr txBox="1"/>
          <p:nvPr/>
        </p:nvSpPr>
        <p:spPr>
          <a:xfrm>
            <a:off x="1317219" y="2233115"/>
            <a:ext cx="1348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One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70054A-27F8-BE2C-E16D-D8BF2327AA5D}"/>
              </a:ext>
            </a:extLst>
          </p:cNvPr>
          <p:cNvSpPr txBox="1"/>
          <p:nvPr/>
        </p:nvSpPr>
        <p:spPr>
          <a:xfrm>
            <a:off x="1335717" y="3689069"/>
            <a:ext cx="131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Two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4FD7FE-131C-C723-F40A-4764ACAF7A62}"/>
              </a:ext>
            </a:extLst>
          </p:cNvPr>
          <p:cNvSpPr txBox="1"/>
          <p:nvPr/>
        </p:nvSpPr>
        <p:spPr>
          <a:xfrm>
            <a:off x="1210683" y="5224770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Three</a:t>
            </a:r>
          </a:p>
        </p:txBody>
      </p:sp>
      <p:pic>
        <p:nvPicPr>
          <p:cNvPr id="14" name="Graphic 13" descr="Hospital outline">
            <a:extLst>
              <a:ext uri="{FF2B5EF4-FFF2-40B4-BE49-F238E27FC236}">
                <a16:creationId xmlns:a16="http://schemas.microsoft.com/office/drawing/2014/main" id="{A4D4E6BA-7E3F-9F7B-72D6-3770CF38F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4785" y="1532555"/>
            <a:ext cx="1650274" cy="1650274"/>
          </a:xfrm>
          <a:prstGeom prst="rect">
            <a:avLst/>
          </a:prstGeom>
        </p:spPr>
      </p:pic>
      <p:pic>
        <p:nvPicPr>
          <p:cNvPr id="16" name="Graphic 15" descr="Hospital outline">
            <a:extLst>
              <a:ext uri="{FF2B5EF4-FFF2-40B4-BE49-F238E27FC236}">
                <a16:creationId xmlns:a16="http://schemas.microsoft.com/office/drawing/2014/main" id="{AE50E8AF-1DD6-E13D-50E7-C6C3B58D5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7185" y="4529549"/>
            <a:ext cx="1650274" cy="1650274"/>
          </a:xfrm>
          <a:prstGeom prst="rect">
            <a:avLst/>
          </a:prstGeom>
        </p:spPr>
      </p:pic>
      <p:pic>
        <p:nvPicPr>
          <p:cNvPr id="18" name="Graphic 17" descr="Hospital outline">
            <a:extLst>
              <a:ext uri="{FF2B5EF4-FFF2-40B4-BE49-F238E27FC236}">
                <a16:creationId xmlns:a16="http://schemas.microsoft.com/office/drawing/2014/main" id="{085D9E25-D0BB-E9DB-A06A-011803C11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7185" y="3052913"/>
            <a:ext cx="1650274" cy="1650274"/>
          </a:xfrm>
          <a:prstGeom prst="rect">
            <a:avLst/>
          </a:prstGeom>
        </p:spPr>
      </p:pic>
      <p:pic>
        <p:nvPicPr>
          <p:cNvPr id="24" name="Graphic 23" descr="Doctor female outline">
            <a:extLst>
              <a:ext uri="{FF2B5EF4-FFF2-40B4-BE49-F238E27FC236}">
                <a16:creationId xmlns:a16="http://schemas.microsoft.com/office/drawing/2014/main" id="{039BF346-C0EE-6895-9D74-08160262EA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91947" y="1629715"/>
            <a:ext cx="1650273" cy="1650273"/>
          </a:xfrm>
          <a:prstGeom prst="rect">
            <a:avLst/>
          </a:prstGeom>
        </p:spPr>
      </p:pic>
      <p:pic>
        <p:nvPicPr>
          <p:cNvPr id="26" name="Graphic 25" descr="Doctor male outline">
            <a:extLst>
              <a:ext uri="{FF2B5EF4-FFF2-40B4-BE49-F238E27FC236}">
                <a16:creationId xmlns:a16="http://schemas.microsoft.com/office/drawing/2014/main" id="{5F5EC4D0-2D3D-55AB-5843-8CB01344FE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46262" y="3182829"/>
            <a:ext cx="1650273" cy="1650273"/>
          </a:xfrm>
          <a:prstGeom prst="rect">
            <a:avLst/>
          </a:prstGeom>
        </p:spPr>
      </p:pic>
      <p:pic>
        <p:nvPicPr>
          <p:cNvPr id="27" name="Graphic 26" descr="Doctor female outline">
            <a:extLst>
              <a:ext uri="{FF2B5EF4-FFF2-40B4-BE49-F238E27FC236}">
                <a16:creationId xmlns:a16="http://schemas.microsoft.com/office/drawing/2014/main" id="{873F3605-888A-2775-6508-CF1EA244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4084" y="4833102"/>
            <a:ext cx="1650273" cy="16502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9B8251-C6AC-9B7D-8B51-55D43EB74AFF}"/>
              </a:ext>
            </a:extLst>
          </p:cNvPr>
          <p:cNvSpPr txBox="1"/>
          <p:nvPr/>
        </p:nvSpPr>
        <p:spPr>
          <a:xfrm>
            <a:off x="1042798" y="2672899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&gt; B &gt; 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CB7168-B4D9-5D4E-CE2E-580BC22EE704}"/>
              </a:ext>
            </a:extLst>
          </p:cNvPr>
          <p:cNvSpPr txBox="1"/>
          <p:nvPr/>
        </p:nvSpPr>
        <p:spPr>
          <a:xfrm>
            <a:off x="1042798" y="4210498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&gt; C &gt; 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1621D8-DD30-33FE-FC01-ABB43CA7BD93}"/>
              </a:ext>
            </a:extLst>
          </p:cNvPr>
          <p:cNvSpPr txBox="1"/>
          <p:nvPr/>
        </p:nvSpPr>
        <p:spPr>
          <a:xfrm>
            <a:off x="1106489" y="5723491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 &gt; A &gt; 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C1973-C944-5C6D-C57A-1399CFB7AC45}"/>
              </a:ext>
            </a:extLst>
          </p:cNvPr>
          <p:cNvSpPr txBox="1"/>
          <p:nvPr/>
        </p:nvSpPr>
        <p:spPr>
          <a:xfrm>
            <a:off x="8879771" y="2668547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 &gt; 1 &gt;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61BC58-559E-F2C4-23C9-4ED070BC7F96}"/>
              </a:ext>
            </a:extLst>
          </p:cNvPr>
          <p:cNvSpPr txBox="1"/>
          <p:nvPr/>
        </p:nvSpPr>
        <p:spPr>
          <a:xfrm>
            <a:off x="8929464" y="4109309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&gt; 2 &gt;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8C3987-4924-3316-F4AD-8952D4C01CAF}"/>
              </a:ext>
            </a:extLst>
          </p:cNvPr>
          <p:cNvSpPr txBox="1"/>
          <p:nvPr/>
        </p:nvSpPr>
        <p:spPr>
          <a:xfrm>
            <a:off x="8973913" y="5747990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 &gt; 2 &gt; 1</a:t>
            </a:r>
          </a:p>
        </p:txBody>
      </p:sp>
    </p:spTree>
    <p:extLst>
      <p:ext uri="{BB962C8B-B14F-4D97-AF65-F5344CB8AC3E}">
        <p14:creationId xmlns:p14="http://schemas.microsoft.com/office/powerpoint/2010/main" val="2165045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AE62F-9919-36E9-8E2F-6704EE0E0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47188-74DD-54EB-6C83-FEB032DE3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Gale-Shapley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85868B4-815E-65B7-F514-D123B4016E9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C2AE3DE-8695-E769-20C8-4D6E5D4FC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722" y="1690688"/>
            <a:ext cx="7542556" cy="5131739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8146624-BA52-16A0-EBEC-014DCE22758E}"/>
              </a:ext>
            </a:extLst>
          </p:cNvPr>
          <p:cNvCxnSpPr/>
          <p:nvPr/>
        </p:nvCxnSpPr>
        <p:spPr>
          <a:xfrm>
            <a:off x="1460938" y="2890344"/>
            <a:ext cx="863784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121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5DB72-7BE6-C5B6-826B-B28D83718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48F18-E996-C4F9-7450-137EBD19C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Resident Assignments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1751B25-023A-0C33-62DC-57912AC9A5E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76E3EB7-3A5E-58C0-84DC-96DBD68023E3}"/>
              </a:ext>
            </a:extLst>
          </p:cNvPr>
          <p:cNvSpPr txBox="1"/>
          <p:nvPr/>
        </p:nvSpPr>
        <p:spPr>
          <a:xfrm>
            <a:off x="8761853" y="2218004"/>
            <a:ext cx="211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Hospital 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44DC9F-A3F0-1B17-6B37-2F3056D51426}"/>
              </a:ext>
            </a:extLst>
          </p:cNvPr>
          <p:cNvSpPr txBox="1"/>
          <p:nvPr/>
        </p:nvSpPr>
        <p:spPr>
          <a:xfrm>
            <a:off x="8757045" y="3689069"/>
            <a:ext cx="1786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Hospital 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FF3876-7995-CA02-65EA-22C63FE4B45B}"/>
              </a:ext>
            </a:extLst>
          </p:cNvPr>
          <p:cNvSpPr txBox="1"/>
          <p:nvPr/>
        </p:nvSpPr>
        <p:spPr>
          <a:xfrm>
            <a:off x="8765059" y="5224770"/>
            <a:ext cx="1818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Hospital 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BFCD36-0E36-C15E-D1B6-84279B02D889}"/>
              </a:ext>
            </a:extLst>
          </p:cNvPr>
          <p:cNvSpPr txBox="1"/>
          <p:nvPr/>
        </p:nvSpPr>
        <p:spPr>
          <a:xfrm>
            <a:off x="1317219" y="2233115"/>
            <a:ext cx="1348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One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93C005-EC2F-56FF-EFF0-60D00CA977EC}"/>
              </a:ext>
            </a:extLst>
          </p:cNvPr>
          <p:cNvSpPr txBox="1"/>
          <p:nvPr/>
        </p:nvSpPr>
        <p:spPr>
          <a:xfrm>
            <a:off x="1335717" y="3689069"/>
            <a:ext cx="131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Two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9824E4-F13E-A92D-6263-50A842574983}"/>
              </a:ext>
            </a:extLst>
          </p:cNvPr>
          <p:cNvSpPr txBox="1"/>
          <p:nvPr/>
        </p:nvSpPr>
        <p:spPr>
          <a:xfrm>
            <a:off x="1210683" y="5224770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Three</a:t>
            </a:r>
          </a:p>
        </p:txBody>
      </p:sp>
      <p:pic>
        <p:nvPicPr>
          <p:cNvPr id="14" name="Graphic 13" descr="Hospital outline">
            <a:extLst>
              <a:ext uri="{FF2B5EF4-FFF2-40B4-BE49-F238E27FC236}">
                <a16:creationId xmlns:a16="http://schemas.microsoft.com/office/drawing/2014/main" id="{8C301B5C-5F51-68A2-7D0A-157282503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4785" y="1532555"/>
            <a:ext cx="1650274" cy="1650274"/>
          </a:xfrm>
          <a:prstGeom prst="rect">
            <a:avLst/>
          </a:prstGeom>
        </p:spPr>
      </p:pic>
      <p:pic>
        <p:nvPicPr>
          <p:cNvPr id="16" name="Graphic 15" descr="Hospital outline">
            <a:extLst>
              <a:ext uri="{FF2B5EF4-FFF2-40B4-BE49-F238E27FC236}">
                <a16:creationId xmlns:a16="http://schemas.microsoft.com/office/drawing/2014/main" id="{079ACB70-D197-14E7-3080-ED6E887FC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7185" y="4529549"/>
            <a:ext cx="1650274" cy="1650274"/>
          </a:xfrm>
          <a:prstGeom prst="rect">
            <a:avLst/>
          </a:prstGeom>
        </p:spPr>
      </p:pic>
      <p:pic>
        <p:nvPicPr>
          <p:cNvPr id="18" name="Graphic 17" descr="Hospital outline">
            <a:extLst>
              <a:ext uri="{FF2B5EF4-FFF2-40B4-BE49-F238E27FC236}">
                <a16:creationId xmlns:a16="http://schemas.microsoft.com/office/drawing/2014/main" id="{3FBF4DC7-F455-F893-06C1-F01DCC172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7185" y="3052913"/>
            <a:ext cx="1650274" cy="1650274"/>
          </a:xfrm>
          <a:prstGeom prst="rect">
            <a:avLst/>
          </a:prstGeom>
        </p:spPr>
      </p:pic>
      <p:pic>
        <p:nvPicPr>
          <p:cNvPr id="24" name="Graphic 23" descr="Doctor female outline">
            <a:extLst>
              <a:ext uri="{FF2B5EF4-FFF2-40B4-BE49-F238E27FC236}">
                <a16:creationId xmlns:a16="http://schemas.microsoft.com/office/drawing/2014/main" id="{8429588B-CC16-1888-4D95-1452B1E314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91947" y="1629715"/>
            <a:ext cx="1650273" cy="1650273"/>
          </a:xfrm>
          <a:prstGeom prst="rect">
            <a:avLst/>
          </a:prstGeom>
        </p:spPr>
      </p:pic>
      <p:pic>
        <p:nvPicPr>
          <p:cNvPr id="26" name="Graphic 25" descr="Doctor male outline">
            <a:extLst>
              <a:ext uri="{FF2B5EF4-FFF2-40B4-BE49-F238E27FC236}">
                <a16:creationId xmlns:a16="http://schemas.microsoft.com/office/drawing/2014/main" id="{AEB98A07-4185-82A3-FCBB-88CE1FB855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46262" y="3182829"/>
            <a:ext cx="1650273" cy="1650273"/>
          </a:xfrm>
          <a:prstGeom prst="rect">
            <a:avLst/>
          </a:prstGeom>
        </p:spPr>
      </p:pic>
      <p:pic>
        <p:nvPicPr>
          <p:cNvPr id="27" name="Graphic 26" descr="Doctor female outline">
            <a:extLst>
              <a:ext uri="{FF2B5EF4-FFF2-40B4-BE49-F238E27FC236}">
                <a16:creationId xmlns:a16="http://schemas.microsoft.com/office/drawing/2014/main" id="{D6E339EB-9C78-9452-B772-1AE444342A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4084" y="4833102"/>
            <a:ext cx="1650273" cy="16502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0F959C-669D-5B25-2CFB-C96D79709C6C}"/>
              </a:ext>
            </a:extLst>
          </p:cNvPr>
          <p:cNvSpPr txBox="1"/>
          <p:nvPr/>
        </p:nvSpPr>
        <p:spPr>
          <a:xfrm>
            <a:off x="1042798" y="2672899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&gt; B &gt; 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BDA185-2BE8-3ADE-1EBC-7D4532DB72CD}"/>
              </a:ext>
            </a:extLst>
          </p:cNvPr>
          <p:cNvSpPr txBox="1"/>
          <p:nvPr/>
        </p:nvSpPr>
        <p:spPr>
          <a:xfrm>
            <a:off x="1042798" y="4210498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&gt; C &gt; 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8DC129-55B3-44EA-6EA7-44059A85ABB7}"/>
              </a:ext>
            </a:extLst>
          </p:cNvPr>
          <p:cNvSpPr txBox="1"/>
          <p:nvPr/>
        </p:nvSpPr>
        <p:spPr>
          <a:xfrm>
            <a:off x="1106489" y="5723491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 &gt; A &gt; 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758683-7DD6-111E-D17E-B923B1087F7F}"/>
              </a:ext>
            </a:extLst>
          </p:cNvPr>
          <p:cNvSpPr txBox="1"/>
          <p:nvPr/>
        </p:nvSpPr>
        <p:spPr>
          <a:xfrm>
            <a:off x="8879771" y="2668547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 &gt; 1 &gt;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7026CD-F726-2F64-4CCC-6F1299CF766E}"/>
              </a:ext>
            </a:extLst>
          </p:cNvPr>
          <p:cNvSpPr txBox="1"/>
          <p:nvPr/>
        </p:nvSpPr>
        <p:spPr>
          <a:xfrm>
            <a:off x="8929464" y="4109309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&gt; 2 &gt;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93ED87-CE8D-52B0-987A-9C5E169B5FB4}"/>
              </a:ext>
            </a:extLst>
          </p:cNvPr>
          <p:cNvSpPr txBox="1"/>
          <p:nvPr/>
        </p:nvSpPr>
        <p:spPr>
          <a:xfrm>
            <a:off x="8973913" y="5747990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 &gt; 2 &gt;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391DF9-8D43-2507-B168-FC91890FA9CA}"/>
              </a:ext>
            </a:extLst>
          </p:cNvPr>
          <p:cNvSpPr/>
          <p:nvPr/>
        </p:nvSpPr>
        <p:spPr>
          <a:xfrm>
            <a:off x="7114785" y="1629715"/>
            <a:ext cx="3759996" cy="1650273"/>
          </a:xfrm>
          <a:custGeom>
            <a:avLst/>
            <a:gdLst>
              <a:gd name="connsiteX0" fmla="*/ 0 w 3759996"/>
              <a:gd name="connsiteY0" fmla="*/ 0 h 1650273"/>
              <a:gd name="connsiteX1" fmla="*/ 3759996 w 3759996"/>
              <a:gd name="connsiteY1" fmla="*/ 0 h 1650273"/>
              <a:gd name="connsiteX2" fmla="*/ 3759996 w 3759996"/>
              <a:gd name="connsiteY2" fmla="*/ 1650273 h 1650273"/>
              <a:gd name="connsiteX3" fmla="*/ 0 w 3759996"/>
              <a:gd name="connsiteY3" fmla="*/ 1650273 h 1650273"/>
              <a:gd name="connsiteX4" fmla="*/ 0 w 3759996"/>
              <a:gd name="connsiteY4" fmla="*/ 0 h 165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9996" h="1650273" extrusionOk="0">
                <a:moveTo>
                  <a:pt x="0" y="0"/>
                </a:moveTo>
                <a:cubicBezTo>
                  <a:pt x="1445179" y="118645"/>
                  <a:pt x="2317775" y="116012"/>
                  <a:pt x="3759996" y="0"/>
                </a:cubicBezTo>
                <a:cubicBezTo>
                  <a:pt x="3893813" y="193326"/>
                  <a:pt x="3875208" y="1474430"/>
                  <a:pt x="3759996" y="1650273"/>
                </a:cubicBezTo>
                <a:cubicBezTo>
                  <a:pt x="2878403" y="1784873"/>
                  <a:pt x="1446223" y="1493077"/>
                  <a:pt x="0" y="1650273"/>
                </a:cubicBezTo>
                <a:cubicBezTo>
                  <a:pt x="144569" y="881819"/>
                  <a:pt x="-25948" y="424226"/>
                  <a:pt x="0" y="0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76C211-2048-3996-890D-4CDCE89CFA65}"/>
              </a:ext>
            </a:extLst>
          </p:cNvPr>
          <p:cNvSpPr/>
          <p:nvPr/>
        </p:nvSpPr>
        <p:spPr>
          <a:xfrm>
            <a:off x="7114785" y="3166451"/>
            <a:ext cx="3759996" cy="1650273"/>
          </a:xfrm>
          <a:custGeom>
            <a:avLst/>
            <a:gdLst>
              <a:gd name="connsiteX0" fmla="*/ 0 w 3759996"/>
              <a:gd name="connsiteY0" fmla="*/ 0 h 1650273"/>
              <a:gd name="connsiteX1" fmla="*/ 3759996 w 3759996"/>
              <a:gd name="connsiteY1" fmla="*/ 0 h 1650273"/>
              <a:gd name="connsiteX2" fmla="*/ 3759996 w 3759996"/>
              <a:gd name="connsiteY2" fmla="*/ 1650273 h 1650273"/>
              <a:gd name="connsiteX3" fmla="*/ 0 w 3759996"/>
              <a:gd name="connsiteY3" fmla="*/ 1650273 h 1650273"/>
              <a:gd name="connsiteX4" fmla="*/ 0 w 3759996"/>
              <a:gd name="connsiteY4" fmla="*/ 0 h 165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9996" h="1650273" extrusionOk="0">
                <a:moveTo>
                  <a:pt x="0" y="0"/>
                </a:moveTo>
                <a:cubicBezTo>
                  <a:pt x="1445179" y="118645"/>
                  <a:pt x="2317775" y="116012"/>
                  <a:pt x="3759996" y="0"/>
                </a:cubicBezTo>
                <a:cubicBezTo>
                  <a:pt x="3893813" y="193326"/>
                  <a:pt x="3875208" y="1474430"/>
                  <a:pt x="3759996" y="1650273"/>
                </a:cubicBezTo>
                <a:cubicBezTo>
                  <a:pt x="2878403" y="1784873"/>
                  <a:pt x="1446223" y="1493077"/>
                  <a:pt x="0" y="1650273"/>
                </a:cubicBezTo>
                <a:cubicBezTo>
                  <a:pt x="144569" y="881819"/>
                  <a:pt x="-25948" y="424226"/>
                  <a:pt x="0" y="0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726A78-D77F-A621-A421-A5EABB2DE49B}"/>
              </a:ext>
            </a:extLst>
          </p:cNvPr>
          <p:cNvSpPr/>
          <p:nvPr/>
        </p:nvSpPr>
        <p:spPr>
          <a:xfrm>
            <a:off x="7169100" y="4703187"/>
            <a:ext cx="3759996" cy="1650273"/>
          </a:xfrm>
          <a:custGeom>
            <a:avLst/>
            <a:gdLst>
              <a:gd name="connsiteX0" fmla="*/ 0 w 3759996"/>
              <a:gd name="connsiteY0" fmla="*/ 0 h 1650273"/>
              <a:gd name="connsiteX1" fmla="*/ 3759996 w 3759996"/>
              <a:gd name="connsiteY1" fmla="*/ 0 h 1650273"/>
              <a:gd name="connsiteX2" fmla="*/ 3759996 w 3759996"/>
              <a:gd name="connsiteY2" fmla="*/ 1650273 h 1650273"/>
              <a:gd name="connsiteX3" fmla="*/ 0 w 3759996"/>
              <a:gd name="connsiteY3" fmla="*/ 1650273 h 1650273"/>
              <a:gd name="connsiteX4" fmla="*/ 0 w 3759996"/>
              <a:gd name="connsiteY4" fmla="*/ 0 h 165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9996" h="1650273" extrusionOk="0">
                <a:moveTo>
                  <a:pt x="0" y="0"/>
                </a:moveTo>
                <a:cubicBezTo>
                  <a:pt x="1445179" y="118645"/>
                  <a:pt x="2317775" y="116012"/>
                  <a:pt x="3759996" y="0"/>
                </a:cubicBezTo>
                <a:cubicBezTo>
                  <a:pt x="3893813" y="193326"/>
                  <a:pt x="3875208" y="1474430"/>
                  <a:pt x="3759996" y="1650273"/>
                </a:cubicBezTo>
                <a:cubicBezTo>
                  <a:pt x="2878403" y="1784873"/>
                  <a:pt x="1446223" y="1493077"/>
                  <a:pt x="0" y="1650273"/>
                </a:cubicBezTo>
                <a:cubicBezTo>
                  <a:pt x="144569" y="881819"/>
                  <a:pt x="-25948" y="424226"/>
                  <a:pt x="0" y="0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51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6A17E-EC5A-E18E-EBFF-6213D9B17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945DF-F6B3-738A-18FE-23FE6A4DA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Resident Assignments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8613E3-0676-B9FF-826C-59C085BA50E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809EEDA-1E1B-AE7B-2C78-6CCDA9716D71}"/>
              </a:ext>
            </a:extLst>
          </p:cNvPr>
          <p:cNvSpPr txBox="1"/>
          <p:nvPr/>
        </p:nvSpPr>
        <p:spPr>
          <a:xfrm>
            <a:off x="8761853" y="2218004"/>
            <a:ext cx="211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Hospital 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0DC192-67DB-707D-5D0A-24E1C7E0217B}"/>
              </a:ext>
            </a:extLst>
          </p:cNvPr>
          <p:cNvSpPr txBox="1"/>
          <p:nvPr/>
        </p:nvSpPr>
        <p:spPr>
          <a:xfrm>
            <a:off x="8757045" y="3689069"/>
            <a:ext cx="1786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Hospital 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DD7FA2-5946-853A-7AA9-B971A03C2508}"/>
              </a:ext>
            </a:extLst>
          </p:cNvPr>
          <p:cNvSpPr txBox="1"/>
          <p:nvPr/>
        </p:nvSpPr>
        <p:spPr>
          <a:xfrm>
            <a:off x="8765059" y="5224770"/>
            <a:ext cx="1818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Hospital 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62971F-7D14-1E01-313C-BE5EC773D6FE}"/>
              </a:ext>
            </a:extLst>
          </p:cNvPr>
          <p:cNvSpPr txBox="1"/>
          <p:nvPr/>
        </p:nvSpPr>
        <p:spPr>
          <a:xfrm>
            <a:off x="1317219" y="2233115"/>
            <a:ext cx="1348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One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4027BA-5FF8-E3EC-AFF8-D8273A1D124B}"/>
              </a:ext>
            </a:extLst>
          </p:cNvPr>
          <p:cNvSpPr txBox="1"/>
          <p:nvPr/>
        </p:nvSpPr>
        <p:spPr>
          <a:xfrm>
            <a:off x="1335717" y="3689069"/>
            <a:ext cx="131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Two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7A6EF9-1463-A7D7-E0DD-62C5E27CC773}"/>
              </a:ext>
            </a:extLst>
          </p:cNvPr>
          <p:cNvSpPr txBox="1"/>
          <p:nvPr/>
        </p:nvSpPr>
        <p:spPr>
          <a:xfrm>
            <a:off x="1210683" y="5224770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Three</a:t>
            </a:r>
          </a:p>
        </p:txBody>
      </p:sp>
      <p:pic>
        <p:nvPicPr>
          <p:cNvPr id="14" name="Graphic 13" descr="Hospital outline">
            <a:extLst>
              <a:ext uri="{FF2B5EF4-FFF2-40B4-BE49-F238E27FC236}">
                <a16:creationId xmlns:a16="http://schemas.microsoft.com/office/drawing/2014/main" id="{87A49EBD-4F2F-58DE-11AA-B05D8E98E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4785" y="1532555"/>
            <a:ext cx="1650274" cy="1650274"/>
          </a:xfrm>
          <a:prstGeom prst="rect">
            <a:avLst/>
          </a:prstGeom>
        </p:spPr>
      </p:pic>
      <p:pic>
        <p:nvPicPr>
          <p:cNvPr id="16" name="Graphic 15" descr="Hospital outline">
            <a:extLst>
              <a:ext uri="{FF2B5EF4-FFF2-40B4-BE49-F238E27FC236}">
                <a16:creationId xmlns:a16="http://schemas.microsoft.com/office/drawing/2014/main" id="{76F63DB2-9BDE-0D88-E761-3F38DF948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7185" y="4529549"/>
            <a:ext cx="1650274" cy="1650274"/>
          </a:xfrm>
          <a:prstGeom prst="rect">
            <a:avLst/>
          </a:prstGeom>
        </p:spPr>
      </p:pic>
      <p:pic>
        <p:nvPicPr>
          <p:cNvPr id="18" name="Graphic 17" descr="Hospital outline">
            <a:extLst>
              <a:ext uri="{FF2B5EF4-FFF2-40B4-BE49-F238E27FC236}">
                <a16:creationId xmlns:a16="http://schemas.microsoft.com/office/drawing/2014/main" id="{FD23E213-F617-13CB-6F6A-CB6662648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7185" y="3052913"/>
            <a:ext cx="1650274" cy="1650274"/>
          </a:xfrm>
          <a:prstGeom prst="rect">
            <a:avLst/>
          </a:prstGeom>
        </p:spPr>
      </p:pic>
      <p:pic>
        <p:nvPicPr>
          <p:cNvPr id="24" name="Graphic 23" descr="Doctor female outline">
            <a:extLst>
              <a:ext uri="{FF2B5EF4-FFF2-40B4-BE49-F238E27FC236}">
                <a16:creationId xmlns:a16="http://schemas.microsoft.com/office/drawing/2014/main" id="{402D9029-7807-E288-9203-6BE2B4E7CD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91947" y="1629715"/>
            <a:ext cx="1650273" cy="1650273"/>
          </a:xfrm>
          <a:prstGeom prst="rect">
            <a:avLst/>
          </a:prstGeom>
        </p:spPr>
      </p:pic>
      <p:pic>
        <p:nvPicPr>
          <p:cNvPr id="26" name="Graphic 25" descr="Doctor male outline">
            <a:extLst>
              <a:ext uri="{FF2B5EF4-FFF2-40B4-BE49-F238E27FC236}">
                <a16:creationId xmlns:a16="http://schemas.microsoft.com/office/drawing/2014/main" id="{E9D90D68-D202-B3E6-103B-9857E4C17F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46262" y="3182829"/>
            <a:ext cx="1650273" cy="1650273"/>
          </a:xfrm>
          <a:prstGeom prst="rect">
            <a:avLst/>
          </a:prstGeom>
        </p:spPr>
      </p:pic>
      <p:pic>
        <p:nvPicPr>
          <p:cNvPr id="27" name="Graphic 26" descr="Doctor female outline">
            <a:extLst>
              <a:ext uri="{FF2B5EF4-FFF2-40B4-BE49-F238E27FC236}">
                <a16:creationId xmlns:a16="http://schemas.microsoft.com/office/drawing/2014/main" id="{670E87CF-7B4D-A562-9A71-72F83D94C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4084" y="4833102"/>
            <a:ext cx="1650273" cy="16502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FAA1B2-AF0B-1699-CF9B-615AA5415D42}"/>
              </a:ext>
            </a:extLst>
          </p:cNvPr>
          <p:cNvSpPr txBox="1"/>
          <p:nvPr/>
        </p:nvSpPr>
        <p:spPr>
          <a:xfrm>
            <a:off x="1042798" y="2672899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&gt; B &gt; 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549955-BD07-A9C0-304F-9D3840E0A83F}"/>
              </a:ext>
            </a:extLst>
          </p:cNvPr>
          <p:cNvSpPr txBox="1"/>
          <p:nvPr/>
        </p:nvSpPr>
        <p:spPr>
          <a:xfrm>
            <a:off x="1042798" y="4210498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&gt; C &gt; 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CDB5A-D983-034D-F543-8646FFB5DABC}"/>
              </a:ext>
            </a:extLst>
          </p:cNvPr>
          <p:cNvSpPr txBox="1"/>
          <p:nvPr/>
        </p:nvSpPr>
        <p:spPr>
          <a:xfrm>
            <a:off x="1106489" y="5723491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 &gt; A &gt; 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6F0B7B-A381-A7C8-325B-E17B7655E179}"/>
              </a:ext>
            </a:extLst>
          </p:cNvPr>
          <p:cNvSpPr txBox="1"/>
          <p:nvPr/>
        </p:nvSpPr>
        <p:spPr>
          <a:xfrm>
            <a:off x="8879771" y="2668547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 &gt; 1 &gt;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72096E-8784-0ED7-7156-94FCEE0A5935}"/>
              </a:ext>
            </a:extLst>
          </p:cNvPr>
          <p:cNvSpPr txBox="1"/>
          <p:nvPr/>
        </p:nvSpPr>
        <p:spPr>
          <a:xfrm>
            <a:off x="8929464" y="4109309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&gt; 2 &gt;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96C855-24AE-D6E3-8DA4-4D3D7D73F77D}"/>
              </a:ext>
            </a:extLst>
          </p:cNvPr>
          <p:cNvSpPr txBox="1"/>
          <p:nvPr/>
        </p:nvSpPr>
        <p:spPr>
          <a:xfrm>
            <a:off x="8973913" y="5747990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 &gt; 2 &gt;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7C9024-5C63-200C-AAE5-E3657BB655A3}"/>
              </a:ext>
            </a:extLst>
          </p:cNvPr>
          <p:cNvSpPr/>
          <p:nvPr/>
        </p:nvSpPr>
        <p:spPr>
          <a:xfrm>
            <a:off x="7114785" y="1629715"/>
            <a:ext cx="3759996" cy="1650273"/>
          </a:xfrm>
          <a:custGeom>
            <a:avLst/>
            <a:gdLst>
              <a:gd name="connsiteX0" fmla="*/ 0 w 3759996"/>
              <a:gd name="connsiteY0" fmla="*/ 0 h 1650273"/>
              <a:gd name="connsiteX1" fmla="*/ 3759996 w 3759996"/>
              <a:gd name="connsiteY1" fmla="*/ 0 h 1650273"/>
              <a:gd name="connsiteX2" fmla="*/ 3759996 w 3759996"/>
              <a:gd name="connsiteY2" fmla="*/ 1650273 h 1650273"/>
              <a:gd name="connsiteX3" fmla="*/ 0 w 3759996"/>
              <a:gd name="connsiteY3" fmla="*/ 1650273 h 1650273"/>
              <a:gd name="connsiteX4" fmla="*/ 0 w 3759996"/>
              <a:gd name="connsiteY4" fmla="*/ 0 h 165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9996" h="1650273" extrusionOk="0">
                <a:moveTo>
                  <a:pt x="0" y="0"/>
                </a:moveTo>
                <a:cubicBezTo>
                  <a:pt x="1445179" y="118645"/>
                  <a:pt x="2317775" y="116012"/>
                  <a:pt x="3759996" y="0"/>
                </a:cubicBezTo>
                <a:cubicBezTo>
                  <a:pt x="3893813" y="193326"/>
                  <a:pt x="3875208" y="1474430"/>
                  <a:pt x="3759996" y="1650273"/>
                </a:cubicBezTo>
                <a:cubicBezTo>
                  <a:pt x="2878403" y="1784873"/>
                  <a:pt x="1446223" y="1493077"/>
                  <a:pt x="0" y="1650273"/>
                </a:cubicBezTo>
                <a:cubicBezTo>
                  <a:pt x="144569" y="881819"/>
                  <a:pt x="-25948" y="424226"/>
                  <a:pt x="0" y="0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AC33F83-FE8E-870E-11EF-ECC432D171AC}"/>
                  </a:ext>
                </a:extLst>
              </p:cNvPr>
              <p:cNvSpPr txBox="1"/>
              <p:nvPr/>
            </p:nvSpPr>
            <p:spPr>
              <a:xfrm>
                <a:off x="6635766" y="1709895"/>
                <a:ext cx="4633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AC33F83-FE8E-870E-11EF-ECC432D17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766" y="1709895"/>
                <a:ext cx="46333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0196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D946B-F25A-8476-4E7C-113AECBE1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2E78B-AC62-AACF-ED29-0A7C9300E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Gale-Shapley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455027-509A-983E-5F6D-95B9B6420FF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84A462E-078B-7F33-6B8E-3D179FB02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722" y="1690688"/>
            <a:ext cx="7542556" cy="5131739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CFDADFB-47C8-87A5-D2B4-0B5D22248882}"/>
              </a:ext>
            </a:extLst>
          </p:cNvPr>
          <p:cNvCxnSpPr/>
          <p:nvPr/>
        </p:nvCxnSpPr>
        <p:spPr>
          <a:xfrm>
            <a:off x="1765738" y="3289738"/>
            <a:ext cx="863784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73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A2FA4-6FF4-C3D3-9282-73B4FFBD0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59B6A-DF8D-3037-925B-973FA064F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Resident Assignments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40763B-E017-F507-0AF0-C5E5D8A1645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DE07CBA-C8F2-3571-819B-781BC1159CA2}"/>
              </a:ext>
            </a:extLst>
          </p:cNvPr>
          <p:cNvSpPr txBox="1"/>
          <p:nvPr/>
        </p:nvSpPr>
        <p:spPr>
          <a:xfrm>
            <a:off x="8761853" y="2218004"/>
            <a:ext cx="211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Hospital 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AAA097-50ED-E59B-8F0C-76166014DFE4}"/>
              </a:ext>
            </a:extLst>
          </p:cNvPr>
          <p:cNvSpPr txBox="1"/>
          <p:nvPr/>
        </p:nvSpPr>
        <p:spPr>
          <a:xfrm>
            <a:off x="8757045" y="3689069"/>
            <a:ext cx="1786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Hospital 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3787BA-2F83-5145-C5B6-230511810FEA}"/>
              </a:ext>
            </a:extLst>
          </p:cNvPr>
          <p:cNvSpPr txBox="1"/>
          <p:nvPr/>
        </p:nvSpPr>
        <p:spPr>
          <a:xfrm>
            <a:off x="8765059" y="5224770"/>
            <a:ext cx="1818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Hospital 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E91AB6-C88F-3A1E-B651-404B0EC1C6BD}"/>
              </a:ext>
            </a:extLst>
          </p:cNvPr>
          <p:cNvSpPr txBox="1"/>
          <p:nvPr/>
        </p:nvSpPr>
        <p:spPr>
          <a:xfrm>
            <a:off x="1317219" y="2233115"/>
            <a:ext cx="1348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One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228783-0518-B164-07D3-20D4C2896779}"/>
              </a:ext>
            </a:extLst>
          </p:cNvPr>
          <p:cNvSpPr txBox="1"/>
          <p:nvPr/>
        </p:nvSpPr>
        <p:spPr>
          <a:xfrm>
            <a:off x="1335717" y="3689069"/>
            <a:ext cx="131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Two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BB199E-112A-7430-EA17-B12228109E4B}"/>
              </a:ext>
            </a:extLst>
          </p:cNvPr>
          <p:cNvSpPr txBox="1"/>
          <p:nvPr/>
        </p:nvSpPr>
        <p:spPr>
          <a:xfrm>
            <a:off x="1210683" y="5224770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Three</a:t>
            </a:r>
          </a:p>
        </p:txBody>
      </p:sp>
      <p:pic>
        <p:nvPicPr>
          <p:cNvPr id="14" name="Graphic 13" descr="Hospital outline">
            <a:extLst>
              <a:ext uri="{FF2B5EF4-FFF2-40B4-BE49-F238E27FC236}">
                <a16:creationId xmlns:a16="http://schemas.microsoft.com/office/drawing/2014/main" id="{5C48F355-0983-8F7B-8C50-DAF42E7FE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4785" y="1532555"/>
            <a:ext cx="1650274" cy="1650274"/>
          </a:xfrm>
          <a:prstGeom prst="rect">
            <a:avLst/>
          </a:prstGeom>
        </p:spPr>
      </p:pic>
      <p:pic>
        <p:nvPicPr>
          <p:cNvPr id="16" name="Graphic 15" descr="Hospital outline">
            <a:extLst>
              <a:ext uri="{FF2B5EF4-FFF2-40B4-BE49-F238E27FC236}">
                <a16:creationId xmlns:a16="http://schemas.microsoft.com/office/drawing/2014/main" id="{C6C409B3-5FCE-A62A-214F-C8C5BA438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7185" y="4529549"/>
            <a:ext cx="1650274" cy="1650274"/>
          </a:xfrm>
          <a:prstGeom prst="rect">
            <a:avLst/>
          </a:prstGeom>
        </p:spPr>
      </p:pic>
      <p:pic>
        <p:nvPicPr>
          <p:cNvPr id="18" name="Graphic 17" descr="Hospital outline">
            <a:extLst>
              <a:ext uri="{FF2B5EF4-FFF2-40B4-BE49-F238E27FC236}">
                <a16:creationId xmlns:a16="http://schemas.microsoft.com/office/drawing/2014/main" id="{307BBA28-7EA4-7880-E4C4-407125E04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7185" y="3052913"/>
            <a:ext cx="1650274" cy="1650274"/>
          </a:xfrm>
          <a:prstGeom prst="rect">
            <a:avLst/>
          </a:prstGeom>
        </p:spPr>
      </p:pic>
      <p:pic>
        <p:nvPicPr>
          <p:cNvPr id="24" name="Graphic 23" descr="Doctor female outline">
            <a:extLst>
              <a:ext uri="{FF2B5EF4-FFF2-40B4-BE49-F238E27FC236}">
                <a16:creationId xmlns:a16="http://schemas.microsoft.com/office/drawing/2014/main" id="{060F8C60-2DFA-8B2C-FCA2-6CE4309B5C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91947" y="1629715"/>
            <a:ext cx="1650273" cy="1650273"/>
          </a:xfrm>
          <a:prstGeom prst="rect">
            <a:avLst/>
          </a:prstGeom>
        </p:spPr>
      </p:pic>
      <p:pic>
        <p:nvPicPr>
          <p:cNvPr id="26" name="Graphic 25" descr="Doctor male outline">
            <a:extLst>
              <a:ext uri="{FF2B5EF4-FFF2-40B4-BE49-F238E27FC236}">
                <a16:creationId xmlns:a16="http://schemas.microsoft.com/office/drawing/2014/main" id="{0900F23E-594D-D73C-C377-E220E3B9DB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46262" y="3182829"/>
            <a:ext cx="1650273" cy="1650273"/>
          </a:xfrm>
          <a:prstGeom prst="rect">
            <a:avLst/>
          </a:prstGeom>
        </p:spPr>
      </p:pic>
      <p:pic>
        <p:nvPicPr>
          <p:cNvPr id="27" name="Graphic 26" descr="Doctor female outline">
            <a:extLst>
              <a:ext uri="{FF2B5EF4-FFF2-40B4-BE49-F238E27FC236}">
                <a16:creationId xmlns:a16="http://schemas.microsoft.com/office/drawing/2014/main" id="{BB523E63-0E4F-87A6-41C3-D33FE0274C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4084" y="4833102"/>
            <a:ext cx="1650273" cy="16502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2258F2-CD1D-A29D-E3C8-58FBEE2160B7}"/>
              </a:ext>
            </a:extLst>
          </p:cNvPr>
          <p:cNvSpPr txBox="1"/>
          <p:nvPr/>
        </p:nvSpPr>
        <p:spPr>
          <a:xfrm>
            <a:off x="1042798" y="2672899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&gt; B &gt; 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178673-1237-6F28-5FAB-F1B09C67D5E0}"/>
              </a:ext>
            </a:extLst>
          </p:cNvPr>
          <p:cNvSpPr txBox="1"/>
          <p:nvPr/>
        </p:nvSpPr>
        <p:spPr>
          <a:xfrm>
            <a:off x="1042798" y="4210498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&gt; C &gt; 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2CB4C2-8368-AB2E-759F-073BCE6F9570}"/>
              </a:ext>
            </a:extLst>
          </p:cNvPr>
          <p:cNvSpPr txBox="1"/>
          <p:nvPr/>
        </p:nvSpPr>
        <p:spPr>
          <a:xfrm>
            <a:off x="1106489" y="5723491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 &gt; A &gt; 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CD907D-E549-D1C6-AAA8-93C57EDEF8A9}"/>
              </a:ext>
            </a:extLst>
          </p:cNvPr>
          <p:cNvSpPr txBox="1"/>
          <p:nvPr/>
        </p:nvSpPr>
        <p:spPr>
          <a:xfrm>
            <a:off x="8879771" y="2668547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 &gt; 1 &gt;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439892-1A4B-85E0-8D64-9302BF0A3826}"/>
              </a:ext>
            </a:extLst>
          </p:cNvPr>
          <p:cNvSpPr txBox="1"/>
          <p:nvPr/>
        </p:nvSpPr>
        <p:spPr>
          <a:xfrm>
            <a:off x="8929464" y="4109309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&gt; 2 &gt;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68993C-C47E-8D09-6B1D-61B33335A199}"/>
              </a:ext>
            </a:extLst>
          </p:cNvPr>
          <p:cNvSpPr txBox="1"/>
          <p:nvPr/>
        </p:nvSpPr>
        <p:spPr>
          <a:xfrm>
            <a:off x="8973913" y="5747990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 &gt; 2 &gt;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75F83A-3208-672C-3120-8C974C7CA248}"/>
              </a:ext>
            </a:extLst>
          </p:cNvPr>
          <p:cNvSpPr/>
          <p:nvPr/>
        </p:nvSpPr>
        <p:spPr>
          <a:xfrm>
            <a:off x="8757045" y="2621080"/>
            <a:ext cx="1786258" cy="658908"/>
          </a:xfrm>
          <a:custGeom>
            <a:avLst/>
            <a:gdLst>
              <a:gd name="connsiteX0" fmla="*/ 0 w 1786258"/>
              <a:gd name="connsiteY0" fmla="*/ 0 h 658908"/>
              <a:gd name="connsiteX1" fmla="*/ 1786258 w 1786258"/>
              <a:gd name="connsiteY1" fmla="*/ 0 h 658908"/>
              <a:gd name="connsiteX2" fmla="*/ 1786258 w 1786258"/>
              <a:gd name="connsiteY2" fmla="*/ 658908 h 658908"/>
              <a:gd name="connsiteX3" fmla="*/ 0 w 1786258"/>
              <a:gd name="connsiteY3" fmla="*/ 658908 h 658908"/>
              <a:gd name="connsiteX4" fmla="*/ 0 w 1786258"/>
              <a:gd name="connsiteY4" fmla="*/ 0 h 658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258" h="658908" extrusionOk="0">
                <a:moveTo>
                  <a:pt x="0" y="0"/>
                </a:moveTo>
                <a:cubicBezTo>
                  <a:pt x="876791" y="65295"/>
                  <a:pt x="1453126" y="-57324"/>
                  <a:pt x="1786258" y="0"/>
                </a:cubicBezTo>
                <a:cubicBezTo>
                  <a:pt x="1816773" y="196822"/>
                  <a:pt x="1801998" y="469352"/>
                  <a:pt x="1786258" y="658908"/>
                </a:cubicBezTo>
                <a:cubicBezTo>
                  <a:pt x="1336324" y="570126"/>
                  <a:pt x="542162" y="676963"/>
                  <a:pt x="0" y="658908"/>
                </a:cubicBezTo>
                <a:cubicBezTo>
                  <a:pt x="-43798" y="544214"/>
                  <a:pt x="23996" y="175949"/>
                  <a:pt x="0" y="0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8628597-C7C6-6C19-36F8-7EC944DE08E6}"/>
                  </a:ext>
                </a:extLst>
              </p:cNvPr>
              <p:cNvSpPr txBox="1"/>
              <p:nvPr/>
            </p:nvSpPr>
            <p:spPr>
              <a:xfrm>
                <a:off x="6635766" y="1709895"/>
                <a:ext cx="4633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8628597-C7C6-6C19-36F8-7EC944DE0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766" y="1709895"/>
                <a:ext cx="46333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1048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37377-A9F1-3B52-F9F9-4A4F3E3BE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A319E-E9F9-EB96-C1E4-9464B7115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E1CE64-4716-1BAE-7E7B-4E94F8CD0CD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9E86588-EBCE-83CF-8B9B-848CBAF9131A}"/>
              </a:ext>
            </a:extLst>
          </p:cNvPr>
          <p:cNvSpPr txBox="1"/>
          <p:nvPr/>
        </p:nvSpPr>
        <p:spPr>
          <a:xfrm>
            <a:off x="838200" y="1690688"/>
            <a:ext cx="52578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Course Updates</a:t>
            </a:r>
          </a:p>
          <a:p>
            <a:pPr marL="457200" indent="-457200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Group Project</a:t>
            </a:r>
          </a:p>
          <a:p>
            <a:pPr marL="457200" indent="-457200" algn="l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Recap</a:t>
            </a:r>
          </a:p>
          <a:p>
            <a:pPr marL="457200" indent="-457200" algn="l">
              <a:spcAft>
                <a:spcPts val="750"/>
              </a:spcAft>
              <a:buFont typeface="+mj-lt"/>
              <a:buAutoNum type="arabicPeriod"/>
            </a:pPr>
            <a:r>
              <a:rPr lang="en-US" sz="4000" dirty="0">
                <a:solidFill>
                  <a:srgbClr val="333333"/>
                </a:solidFill>
              </a:rPr>
              <a:t>Gale-Shapely</a:t>
            </a:r>
          </a:p>
          <a:p>
            <a:pPr marL="457200" indent="-457200" algn="l">
              <a:spcAft>
                <a:spcPts val="750"/>
              </a:spcAft>
              <a:buFont typeface="+mj-lt"/>
              <a:buAutoNum type="arabicPeriod"/>
            </a:pPr>
            <a:endParaRPr lang="en-US" sz="4000" dirty="0">
              <a:solidFill>
                <a:srgbClr val="333333"/>
              </a:solidFill>
            </a:endParaRPr>
          </a:p>
          <a:p>
            <a:pPr marL="457200" indent="-457200" algn="l">
              <a:spcAft>
                <a:spcPts val="750"/>
              </a:spcAft>
              <a:buFont typeface="+mj-lt"/>
              <a:buAutoNum type="arabicPeriod"/>
            </a:pPr>
            <a:endParaRPr lang="en-US" sz="4000" dirty="0">
              <a:solidFill>
                <a:srgbClr val="333333"/>
              </a:solidFill>
            </a:endParaRPr>
          </a:p>
          <a:p>
            <a:pPr marL="342900" indent="-342900" algn="l"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en-US" sz="4000" b="0" i="0" dirty="0">
              <a:solidFill>
                <a:srgbClr val="333333"/>
              </a:solidFill>
              <a:effectLst/>
            </a:endParaRPr>
          </a:p>
        </p:txBody>
      </p:sp>
      <p:pic>
        <p:nvPicPr>
          <p:cNvPr id="9" name="Picture 8" descr="Pastel checklist and pencil">
            <a:extLst>
              <a:ext uri="{FF2B5EF4-FFF2-40B4-BE49-F238E27FC236}">
                <a16:creationId xmlns:a16="http://schemas.microsoft.com/office/drawing/2014/main" id="{6500B1E5-0381-AED3-5A07-0410BECE3D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C8A5F9"/>
              </a:clrFrom>
              <a:clrTo>
                <a:srgbClr val="C8A5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250" y="82834"/>
            <a:ext cx="9055443" cy="740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06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0E232-3D53-A6AF-B633-7D5818662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818A8-FFE9-72AD-8693-7766E5D4B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Resident Assignments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18F1D4B-D689-FE2D-1A4E-988F582432D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63D65B2-BA47-E66E-D7E3-0BA82D89C5F0}"/>
              </a:ext>
            </a:extLst>
          </p:cNvPr>
          <p:cNvSpPr txBox="1"/>
          <p:nvPr/>
        </p:nvSpPr>
        <p:spPr>
          <a:xfrm>
            <a:off x="8761853" y="2218004"/>
            <a:ext cx="211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Hospital 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B17365-9CC2-9D0D-F81C-C4A3DFD1185C}"/>
              </a:ext>
            </a:extLst>
          </p:cNvPr>
          <p:cNvSpPr txBox="1"/>
          <p:nvPr/>
        </p:nvSpPr>
        <p:spPr>
          <a:xfrm>
            <a:off x="8757045" y="3689069"/>
            <a:ext cx="1786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Hospital 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B0A823-6728-4F00-9F6C-E02201B7A508}"/>
              </a:ext>
            </a:extLst>
          </p:cNvPr>
          <p:cNvSpPr txBox="1"/>
          <p:nvPr/>
        </p:nvSpPr>
        <p:spPr>
          <a:xfrm>
            <a:off x="8765059" y="5224770"/>
            <a:ext cx="1818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Hospital 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9CB600-746D-F9BC-3284-D053E4211402}"/>
              </a:ext>
            </a:extLst>
          </p:cNvPr>
          <p:cNvSpPr txBox="1"/>
          <p:nvPr/>
        </p:nvSpPr>
        <p:spPr>
          <a:xfrm>
            <a:off x="1317219" y="2233115"/>
            <a:ext cx="1348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One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C4C557-3253-9AFD-14FC-8F0355F6CDF0}"/>
              </a:ext>
            </a:extLst>
          </p:cNvPr>
          <p:cNvSpPr txBox="1"/>
          <p:nvPr/>
        </p:nvSpPr>
        <p:spPr>
          <a:xfrm>
            <a:off x="1335717" y="3689069"/>
            <a:ext cx="131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Two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4D0CC5-5171-6847-B6F9-BAB1D0845D7F}"/>
              </a:ext>
            </a:extLst>
          </p:cNvPr>
          <p:cNvSpPr txBox="1"/>
          <p:nvPr/>
        </p:nvSpPr>
        <p:spPr>
          <a:xfrm>
            <a:off x="1210683" y="5224770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Three</a:t>
            </a:r>
          </a:p>
        </p:txBody>
      </p:sp>
      <p:pic>
        <p:nvPicPr>
          <p:cNvPr id="14" name="Graphic 13" descr="Hospital outline">
            <a:extLst>
              <a:ext uri="{FF2B5EF4-FFF2-40B4-BE49-F238E27FC236}">
                <a16:creationId xmlns:a16="http://schemas.microsoft.com/office/drawing/2014/main" id="{16237571-714A-35B1-CDDA-B2AA2A0A6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4785" y="1532555"/>
            <a:ext cx="1650274" cy="1650274"/>
          </a:xfrm>
          <a:prstGeom prst="rect">
            <a:avLst/>
          </a:prstGeom>
        </p:spPr>
      </p:pic>
      <p:pic>
        <p:nvPicPr>
          <p:cNvPr id="16" name="Graphic 15" descr="Hospital outline">
            <a:extLst>
              <a:ext uri="{FF2B5EF4-FFF2-40B4-BE49-F238E27FC236}">
                <a16:creationId xmlns:a16="http://schemas.microsoft.com/office/drawing/2014/main" id="{87294F76-7F29-41EB-189F-38508593F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7185" y="4529549"/>
            <a:ext cx="1650274" cy="1650274"/>
          </a:xfrm>
          <a:prstGeom prst="rect">
            <a:avLst/>
          </a:prstGeom>
        </p:spPr>
      </p:pic>
      <p:pic>
        <p:nvPicPr>
          <p:cNvPr id="18" name="Graphic 17" descr="Hospital outline">
            <a:extLst>
              <a:ext uri="{FF2B5EF4-FFF2-40B4-BE49-F238E27FC236}">
                <a16:creationId xmlns:a16="http://schemas.microsoft.com/office/drawing/2014/main" id="{7F4D1E2E-EB65-BD9A-0A28-390E1006B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7185" y="3052913"/>
            <a:ext cx="1650274" cy="1650274"/>
          </a:xfrm>
          <a:prstGeom prst="rect">
            <a:avLst/>
          </a:prstGeom>
        </p:spPr>
      </p:pic>
      <p:pic>
        <p:nvPicPr>
          <p:cNvPr id="24" name="Graphic 23" descr="Doctor female outline">
            <a:extLst>
              <a:ext uri="{FF2B5EF4-FFF2-40B4-BE49-F238E27FC236}">
                <a16:creationId xmlns:a16="http://schemas.microsoft.com/office/drawing/2014/main" id="{F854BED8-BB01-58AF-ADED-EFD47ACEB0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91947" y="1629715"/>
            <a:ext cx="1650273" cy="1650273"/>
          </a:xfrm>
          <a:prstGeom prst="rect">
            <a:avLst/>
          </a:prstGeom>
        </p:spPr>
      </p:pic>
      <p:pic>
        <p:nvPicPr>
          <p:cNvPr id="26" name="Graphic 25" descr="Doctor male outline">
            <a:extLst>
              <a:ext uri="{FF2B5EF4-FFF2-40B4-BE49-F238E27FC236}">
                <a16:creationId xmlns:a16="http://schemas.microsoft.com/office/drawing/2014/main" id="{3563C02A-CD36-92FB-1D95-2B42B0911C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46262" y="3182829"/>
            <a:ext cx="1650273" cy="1650273"/>
          </a:xfrm>
          <a:prstGeom prst="rect">
            <a:avLst/>
          </a:prstGeom>
        </p:spPr>
      </p:pic>
      <p:pic>
        <p:nvPicPr>
          <p:cNvPr id="27" name="Graphic 26" descr="Doctor female outline">
            <a:extLst>
              <a:ext uri="{FF2B5EF4-FFF2-40B4-BE49-F238E27FC236}">
                <a16:creationId xmlns:a16="http://schemas.microsoft.com/office/drawing/2014/main" id="{7F740846-034C-B32B-41D9-FFB50F0AE9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4084" y="4833102"/>
            <a:ext cx="1650273" cy="16502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EEA9DF-E245-5591-8B7D-718C487233B3}"/>
              </a:ext>
            </a:extLst>
          </p:cNvPr>
          <p:cNvSpPr txBox="1"/>
          <p:nvPr/>
        </p:nvSpPr>
        <p:spPr>
          <a:xfrm>
            <a:off x="1042798" y="2672899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&gt; B &gt; 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587CE5-A927-5FE8-1CED-0D1ADCA47DFA}"/>
              </a:ext>
            </a:extLst>
          </p:cNvPr>
          <p:cNvSpPr txBox="1"/>
          <p:nvPr/>
        </p:nvSpPr>
        <p:spPr>
          <a:xfrm>
            <a:off x="1042798" y="4210498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&gt; C &gt; 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9CF850-30E5-E600-7307-CD72E98639A6}"/>
              </a:ext>
            </a:extLst>
          </p:cNvPr>
          <p:cNvSpPr txBox="1"/>
          <p:nvPr/>
        </p:nvSpPr>
        <p:spPr>
          <a:xfrm>
            <a:off x="1106489" y="5723491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 &gt; A &gt; 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19E8BF-D971-8AA8-5A54-3CC3CCC5B280}"/>
              </a:ext>
            </a:extLst>
          </p:cNvPr>
          <p:cNvSpPr txBox="1"/>
          <p:nvPr/>
        </p:nvSpPr>
        <p:spPr>
          <a:xfrm>
            <a:off x="8879771" y="2668547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 &gt; 1 &gt;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43B12E-9FBE-2710-49FD-9233759901AA}"/>
              </a:ext>
            </a:extLst>
          </p:cNvPr>
          <p:cNvSpPr txBox="1"/>
          <p:nvPr/>
        </p:nvSpPr>
        <p:spPr>
          <a:xfrm>
            <a:off x="8929464" y="4109309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&gt; 2 &gt;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F075B0-66A9-C4D1-B415-6BEFEE475CB5}"/>
              </a:ext>
            </a:extLst>
          </p:cNvPr>
          <p:cNvSpPr txBox="1"/>
          <p:nvPr/>
        </p:nvSpPr>
        <p:spPr>
          <a:xfrm>
            <a:off x="8973913" y="5747990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 &gt; 2 &gt;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587599-0988-9CED-EED4-5B40BC91EDD9}"/>
              </a:ext>
            </a:extLst>
          </p:cNvPr>
          <p:cNvSpPr/>
          <p:nvPr/>
        </p:nvSpPr>
        <p:spPr>
          <a:xfrm>
            <a:off x="8757045" y="2621080"/>
            <a:ext cx="544610" cy="658908"/>
          </a:xfrm>
          <a:custGeom>
            <a:avLst/>
            <a:gdLst>
              <a:gd name="connsiteX0" fmla="*/ 0 w 544610"/>
              <a:gd name="connsiteY0" fmla="*/ 0 h 658908"/>
              <a:gd name="connsiteX1" fmla="*/ 544610 w 544610"/>
              <a:gd name="connsiteY1" fmla="*/ 0 h 658908"/>
              <a:gd name="connsiteX2" fmla="*/ 544610 w 544610"/>
              <a:gd name="connsiteY2" fmla="*/ 658908 h 658908"/>
              <a:gd name="connsiteX3" fmla="*/ 0 w 544610"/>
              <a:gd name="connsiteY3" fmla="*/ 658908 h 658908"/>
              <a:gd name="connsiteX4" fmla="*/ 0 w 544610"/>
              <a:gd name="connsiteY4" fmla="*/ 0 h 658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610" h="658908" extrusionOk="0">
                <a:moveTo>
                  <a:pt x="0" y="0"/>
                </a:moveTo>
                <a:cubicBezTo>
                  <a:pt x="115534" y="-23664"/>
                  <a:pt x="409632" y="21059"/>
                  <a:pt x="544610" y="0"/>
                </a:cubicBezTo>
                <a:cubicBezTo>
                  <a:pt x="575125" y="196822"/>
                  <a:pt x="560350" y="469352"/>
                  <a:pt x="544610" y="658908"/>
                </a:cubicBezTo>
                <a:cubicBezTo>
                  <a:pt x="439420" y="629820"/>
                  <a:pt x="208364" y="702005"/>
                  <a:pt x="0" y="658908"/>
                </a:cubicBezTo>
                <a:cubicBezTo>
                  <a:pt x="-43798" y="544214"/>
                  <a:pt x="23996" y="175949"/>
                  <a:pt x="0" y="0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C567D93-6EE6-8827-2C0A-75FC271EC434}"/>
                  </a:ext>
                </a:extLst>
              </p:cNvPr>
              <p:cNvSpPr txBox="1"/>
              <p:nvPr/>
            </p:nvSpPr>
            <p:spPr>
              <a:xfrm>
                <a:off x="6635766" y="1709895"/>
                <a:ext cx="4633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C567D93-6EE6-8827-2C0A-75FC271EC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766" y="1709895"/>
                <a:ext cx="46333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845A7DD1-E5AA-937D-C866-A19EF2CF5EC0}"/>
              </a:ext>
            </a:extLst>
          </p:cNvPr>
          <p:cNvSpPr/>
          <p:nvPr/>
        </p:nvSpPr>
        <p:spPr>
          <a:xfrm>
            <a:off x="820417" y="3182829"/>
            <a:ext cx="3276117" cy="1663555"/>
          </a:xfrm>
          <a:custGeom>
            <a:avLst/>
            <a:gdLst>
              <a:gd name="connsiteX0" fmla="*/ 0 w 3276117"/>
              <a:gd name="connsiteY0" fmla="*/ 0 h 1663555"/>
              <a:gd name="connsiteX1" fmla="*/ 3276117 w 3276117"/>
              <a:gd name="connsiteY1" fmla="*/ 0 h 1663555"/>
              <a:gd name="connsiteX2" fmla="*/ 3276117 w 3276117"/>
              <a:gd name="connsiteY2" fmla="*/ 1663555 h 1663555"/>
              <a:gd name="connsiteX3" fmla="*/ 0 w 3276117"/>
              <a:gd name="connsiteY3" fmla="*/ 1663555 h 1663555"/>
              <a:gd name="connsiteX4" fmla="*/ 0 w 3276117"/>
              <a:gd name="connsiteY4" fmla="*/ 0 h 1663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6117" h="1663555" extrusionOk="0">
                <a:moveTo>
                  <a:pt x="0" y="0"/>
                </a:moveTo>
                <a:cubicBezTo>
                  <a:pt x="1548705" y="118645"/>
                  <a:pt x="2322127" y="116012"/>
                  <a:pt x="3276117" y="0"/>
                </a:cubicBezTo>
                <a:cubicBezTo>
                  <a:pt x="3233213" y="689902"/>
                  <a:pt x="3425017" y="1010691"/>
                  <a:pt x="3276117" y="1663555"/>
                </a:cubicBezTo>
                <a:cubicBezTo>
                  <a:pt x="2688953" y="1798155"/>
                  <a:pt x="737440" y="1506359"/>
                  <a:pt x="0" y="1663555"/>
                </a:cubicBezTo>
                <a:cubicBezTo>
                  <a:pt x="59697" y="1131610"/>
                  <a:pt x="137741" y="790940"/>
                  <a:pt x="0" y="0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98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B3DCF-42C5-3503-5D62-B4FB49AA2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8317B-A296-3455-3139-B6832C33F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Gale-Shapley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6A978F5-E640-EC81-965D-7BFFAB61E4B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2D8AFE1-F657-5B26-63A3-D99100A6C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722" y="1690688"/>
            <a:ext cx="7542556" cy="5131739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45E0D24-FE11-8F93-CC10-363812C0D301}"/>
              </a:ext>
            </a:extLst>
          </p:cNvPr>
          <p:cNvCxnSpPr/>
          <p:nvPr/>
        </p:nvCxnSpPr>
        <p:spPr>
          <a:xfrm>
            <a:off x="1765738" y="3699641"/>
            <a:ext cx="863784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387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78F16-C581-FDA4-423C-5E0A7822F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16AAA-36EE-B3EB-DACA-5D7E079A0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Resident Assignments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F793280-C6E5-9858-BD5C-D6755CFDCF0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D3A036B-845C-5C6C-CBC3-F1C3D6597B81}"/>
              </a:ext>
            </a:extLst>
          </p:cNvPr>
          <p:cNvSpPr txBox="1"/>
          <p:nvPr/>
        </p:nvSpPr>
        <p:spPr>
          <a:xfrm>
            <a:off x="8761853" y="2218004"/>
            <a:ext cx="211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Hospital 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878F09-DAA0-CBAE-5A5C-ED5789F7B4EF}"/>
              </a:ext>
            </a:extLst>
          </p:cNvPr>
          <p:cNvSpPr txBox="1"/>
          <p:nvPr/>
        </p:nvSpPr>
        <p:spPr>
          <a:xfrm>
            <a:off x="8757045" y="3689069"/>
            <a:ext cx="1786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Hospital 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4869C6-F749-E1EC-AC5D-10E3BC8F831E}"/>
              </a:ext>
            </a:extLst>
          </p:cNvPr>
          <p:cNvSpPr txBox="1"/>
          <p:nvPr/>
        </p:nvSpPr>
        <p:spPr>
          <a:xfrm>
            <a:off x="8765059" y="5224770"/>
            <a:ext cx="1818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Hospital 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A35CA7-F216-7190-2C8B-400011AA419B}"/>
              </a:ext>
            </a:extLst>
          </p:cNvPr>
          <p:cNvSpPr txBox="1"/>
          <p:nvPr/>
        </p:nvSpPr>
        <p:spPr>
          <a:xfrm>
            <a:off x="1317219" y="2233115"/>
            <a:ext cx="1348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One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2761A5-3173-986D-3502-EC4443A27FAD}"/>
              </a:ext>
            </a:extLst>
          </p:cNvPr>
          <p:cNvSpPr txBox="1"/>
          <p:nvPr/>
        </p:nvSpPr>
        <p:spPr>
          <a:xfrm>
            <a:off x="1335717" y="3689069"/>
            <a:ext cx="131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Two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76205B-4D4F-352E-8198-F37D4FDAFF37}"/>
              </a:ext>
            </a:extLst>
          </p:cNvPr>
          <p:cNvSpPr txBox="1"/>
          <p:nvPr/>
        </p:nvSpPr>
        <p:spPr>
          <a:xfrm>
            <a:off x="1210683" y="5224770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Three</a:t>
            </a:r>
          </a:p>
        </p:txBody>
      </p:sp>
      <p:pic>
        <p:nvPicPr>
          <p:cNvPr id="14" name="Graphic 13" descr="Hospital outline">
            <a:extLst>
              <a:ext uri="{FF2B5EF4-FFF2-40B4-BE49-F238E27FC236}">
                <a16:creationId xmlns:a16="http://schemas.microsoft.com/office/drawing/2014/main" id="{372505CD-93FD-6C7E-1EA2-957E826B0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4785" y="1532555"/>
            <a:ext cx="1650274" cy="1650274"/>
          </a:xfrm>
          <a:prstGeom prst="rect">
            <a:avLst/>
          </a:prstGeom>
        </p:spPr>
      </p:pic>
      <p:pic>
        <p:nvPicPr>
          <p:cNvPr id="16" name="Graphic 15" descr="Hospital outline">
            <a:extLst>
              <a:ext uri="{FF2B5EF4-FFF2-40B4-BE49-F238E27FC236}">
                <a16:creationId xmlns:a16="http://schemas.microsoft.com/office/drawing/2014/main" id="{6F36806E-F602-E89C-A7DF-E2BD2D726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7185" y="4529549"/>
            <a:ext cx="1650274" cy="1650274"/>
          </a:xfrm>
          <a:prstGeom prst="rect">
            <a:avLst/>
          </a:prstGeom>
        </p:spPr>
      </p:pic>
      <p:pic>
        <p:nvPicPr>
          <p:cNvPr id="18" name="Graphic 17" descr="Hospital outline">
            <a:extLst>
              <a:ext uri="{FF2B5EF4-FFF2-40B4-BE49-F238E27FC236}">
                <a16:creationId xmlns:a16="http://schemas.microsoft.com/office/drawing/2014/main" id="{6E46F11A-EC8B-EEBA-F039-B750FB89A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7185" y="3052913"/>
            <a:ext cx="1650274" cy="1650274"/>
          </a:xfrm>
          <a:prstGeom prst="rect">
            <a:avLst/>
          </a:prstGeom>
        </p:spPr>
      </p:pic>
      <p:pic>
        <p:nvPicPr>
          <p:cNvPr id="24" name="Graphic 23" descr="Doctor female outline">
            <a:extLst>
              <a:ext uri="{FF2B5EF4-FFF2-40B4-BE49-F238E27FC236}">
                <a16:creationId xmlns:a16="http://schemas.microsoft.com/office/drawing/2014/main" id="{80F40D75-D7FA-5B00-2F85-DD9EC3B47A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91947" y="1629715"/>
            <a:ext cx="1650273" cy="1650273"/>
          </a:xfrm>
          <a:prstGeom prst="rect">
            <a:avLst/>
          </a:prstGeom>
        </p:spPr>
      </p:pic>
      <p:pic>
        <p:nvPicPr>
          <p:cNvPr id="26" name="Graphic 25" descr="Doctor male outline">
            <a:extLst>
              <a:ext uri="{FF2B5EF4-FFF2-40B4-BE49-F238E27FC236}">
                <a16:creationId xmlns:a16="http://schemas.microsoft.com/office/drawing/2014/main" id="{5DC26FCF-ADAD-C31F-5FAB-670F4B5700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46262" y="3182829"/>
            <a:ext cx="1650273" cy="1650273"/>
          </a:xfrm>
          <a:prstGeom prst="rect">
            <a:avLst/>
          </a:prstGeom>
        </p:spPr>
      </p:pic>
      <p:pic>
        <p:nvPicPr>
          <p:cNvPr id="27" name="Graphic 26" descr="Doctor female outline">
            <a:extLst>
              <a:ext uri="{FF2B5EF4-FFF2-40B4-BE49-F238E27FC236}">
                <a16:creationId xmlns:a16="http://schemas.microsoft.com/office/drawing/2014/main" id="{F70A4DD6-3524-8535-AE0C-F04DCDAA8C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4084" y="4833102"/>
            <a:ext cx="1650273" cy="16502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89536B-3B3E-9CE6-A060-68E772E638CF}"/>
              </a:ext>
            </a:extLst>
          </p:cNvPr>
          <p:cNvSpPr txBox="1"/>
          <p:nvPr/>
        </p:nvSpPr>
        <p:spPr>
          <a:xfrm>
            <a:off x="1042798" y="2672899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&gt; B &gt; 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03EB07-7206-D56D-713E-E204CCEF9656}"/>
              </a:ext>
            </a:extLst>
          </p:cNvPr>
          <p:cNvSpPr txBox="1"/>
          <p:nvPr/>
        </p:nvSpPr>
        <p:spPr>
          <a:xfrm>
            <a:off x="1042798" y="4210498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&gt; C &gt; 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30172F-52B7-717F-66E5-62B085DF5732}"/>
              </a:ext>
            </a:extLst>
          </p:cNvPr>
          <p:cNvSpPr txBox="1"/>
          <p:nvPr/>
        </p:nvSpPr>
        <p:spPr>
          <a:xfrm>
            <a:off x="1106489" y="5723491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 &gt; A &gt; 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C38B0C-B04B-EA2E-F8E0-7AECA9D41CDA}"/>
              </a:ext>
            </a:extLst>
          </p:cNvPr>
          <p:cNvSpPr txBox="1"/>
          <p:nvPr/>
        </p:nvSpPr>
        <p:spPr>
          <a:xfrm>
            <a:off x="8879771" y="2668547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 &gt; 1 &gt;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31F6C0-D338-9E91-622B-BF34047974EB}"/>
              </a:ext>
            </a:extLst>
          </p:cNvPr>
          <p:cNvSpPr txBox="1"/>
          <p:nvPr/>
        </p:nvSpPr>
        <p:spPr>
          <a:xfrm>
            <a:off x="8929464" y="4109309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&gt; 2 &gt;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21C37C-6390-9B23-6C6C-95E3B10BE0DB}"/>
              </a:ext>
            </a:extLst>
          </p:cNvPr>
          <p:cNvSpPr txBox="1"/>
          <p:nvPr/>
        </p:nvSpPr>
        <p:spPr>
          <a:xfrm>
            <a:off x="8973913" y="5747990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 &gt; 2 &gt; 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96AA71-BB79-245C-95A7-5D9D393FEFCE}"/>
              </a:ext>
            </a:extLst>
          </p:cNvPr>
          <p:cNvCxnSpPr>
            <a:cxnSpLocks/>
          </p:cNvCxnSpPr>
          <p:nvPr/>
        </p:nvCxnSpPr>
        <p:spPr>
          <a:xfrm flipV="1">
            <a:off x="4042220" y="2533741"/>
            <a:ext cx="2790402" cy="1676757"/>
          </a:xfrm>
          <a:prstGeom prst="straightConnector1">
            <a:avLst/>
          </a:prstGeom>
          <a:ln w="5715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394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40C17-FFD7-F913-C92B-EA8035D22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C1A08-88A2-B8AD-F49A-D794ADBAE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Gale-Shapley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CDEBF96-B883-8861-2157-24E008B3C43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9CAF671-5CCD-A67D-E8C2-F58C57C8F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722" y="1690688"/>
            <a:ext cx="7542556" cy="5131739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857C0CD-70F4-8BE8-F7D1-609BD0F6F05C}"/>
              </a:ext>
            </a:extLst>
          </p:cNvPr>
          <p:cNvCxnSpPr/>
          <p:nvPr/>
        </p:nvCxnSpPr>
        <p:spPr>
          <a:xfrm>
            <a:off x="2070538" y="4088523"/>
            <a:ext cx="863784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896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ED735-1CE7-9C41-C17E-304615FF7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3F4A5-5582-C526-CC23-152F7F9EB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Resident Assignments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0F3D3D-F9D5-279E-B393-C24E142E069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719FA3F-2608-F01E-9160-F362DB1A181C}"/>
              </a:ext>
            </a:extLst>
          </p:cNvPr>
          <p:cNvSpPr txBox="1"/>
          <p:nvPr/>
        </p:nvSpPr>
        <p:spPr>
          <a:xfrm>
            <a:off x="8761853" y="2218004"/>
            <a:ext cx="211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Hospital 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BD348D-5FDC-D9BC-0FAD-7AFD46DA537E}"/>
              </a:ext>
            </a:extLst>
          </p:cNvPr>
          <p:cNvSpPr txBox="1"/>
          <p:nvPr/>
        </p:nvSpPr>
        <p:spPr>
          <a:xfrm>
            <a:off x="8757045" y="3689069"/>
            <a:ext cx="1786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Hospital 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CA6107-C949-53CD-926A-588173A08E57}"/>
              </a:ext>
            </a:extLst>
          </p:cNvPr>
          <p:cNvSpPr txBox="1"/>
          <p:nvPr/>
        </p:nvSpPr>
        <p:spPr>
          <a:xfrm>
            <a:off x="8765059" y="5224770"/>
            <a:ext cx="1818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Hospital 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5BEF44-6294-4B33-23ED-7BABF4CB8534}"/>
              </a:ext>
            </a:extLst>
          </p:cNvPr>
          <p:cNvSpPr txBox="1"/>
          <p:nvPr/>
        </p:nvSpPr>
        <p:spPr>
          <a:xfrm>
            <a:off x="1317219" y="2233115"/>
            <a:ext cx="1348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One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1B759D-9A45-ED6C-A1D7-5244C202CF5B}"/>
              </a:ext>
            </a:extLst>
          </p:cNvPr>
          <p:cNvSpPr txBox="1"/>
          <p:nvPr/>
        </p:nvSpPr>
        <p:spPr>
          <a:xfrm>
            <a:off x="1335717" y="3689069"/>
            <a:ext cx="131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Two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D21E6F-19D9-95F9-3722-923712D93EDE}"/>
              </a:ext>
            </a:extLst>
          </p:cNvPr>
          <p:cNvSpPr txBox="1"/>
          <p:nvPr/>
        </p:nvSpPr>
        <p:spPr>
          <a:xfrm>
            <a:off x="1210683" y="5224770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Three</a:t>
            </a:r>
          </a:p>
        </p:txBody>
      </p:sp>
      <p:pic>
        <p:nvPicPr>
          <p:cNvPr id="14" name="Graphic 13" descr="Hospital outline">
            <a:extLst>
              <a:ext uri="{FF2B5EF4-FFF2-40B4-BE49-F238E27FC236}">
                <a16:creationId xmlns:a16="http://schemas.microsoft.com/office/drawing/2014/main" id="{3C511E95-FD0A-DBAA-4792-4FBD1A5E2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4785" y="1532555"/>
            <a:ext cx="1650274" cy="1650274"/>
          </a:xfrm>
          <a:prstGeom prst="rect">
            <a:avLst/>
          </a:prstGeom>
        </p:spPr>
      </p:pic>
      <p:pic>
        <p:nvPicPr>
          <p:cNvPr id="16" name="Graphic 15" descr="Hospital outline">
            <a:extLst>
              <a:ext uri="{FF2B5EF4-FFF2-40B4-BE49-F238E27FC236}">
                <a16:creationId xmlns:a16="http://schemas.microsoft.com/office/drawing/2014/main" id="{AE4A8F66-3F53-F6F3-8E9A-AD8A92045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7185" y="4529549"/>
            <a:ext cx="1650274" cy="1650274"/>
          </a:xfrm>
          <a:prstGeom prst="rect">
            <a:avLst/>
          </a:prstGeom>
        </p:spPr>
      </p:pic>
      <p:pic>
        <p:nvPicPr>
          <p:cNvPr id="18" name="Graphic 17" descr="Hospital outline">
            <a:extLst>
              <a:ext uri="{FF2B5EF4-FFF2-40B4-BE49-F238E27FC236}">
                <a16:creationId xmlns:a16="http://schemas.microsoft.com/office/drawing/2014/main" id="{C2395DD7-97ED-80AC-4A3B-BA6D68F31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7185" y="3052913"/>
            <a:ext cx="1650274" cy="1650274"/>
          </a:xfrm>
          <a:prstGeom prst="rect">
            <a:avLst/>
          </a:prstGeom>
        </p:spPr>
      </p:pic>
      <p:pic>
        <p:nvPicPr>
          <p:cNvPr id="24" name="Graphic 23" descr="Doctor female outline">
            <a:extLst>
              <a:ext uri="{FF2B5EF4-FFF2-40B4-BE49-F238E27FC236}">
                <a16:creationId xmlns:a16="http://schemas.microsoft.com/office/drawing/2014/main" id="{B1FD9840-3BC3-9774-1610-B5BA7D43E3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91947" y="1629715"/>
            <a:ext cx="1650273" cy="1650273"/>
          </a:xfrm>
          <a:prstGeom prst="rect">
            <a:avLst/>
          </a:prstGeom>
        </p:spPr>
      </p:pic>
      <p:pic>
        <p:nvPicPr>
          <p:cNvPr id="26" name="Graphic 25" descr="Doctor male outline">
            <a:extLst>
              <a:ext uri="{FF2B5EF4-FFF2-40B4-BE49-F238E27FC236}">
                <a16:creationId xmlns:a16="http://schemas.microsoft.com/office/drawing/2014/main" id="{821838A1-6DDC-22B9-641A-07A633F660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46262" y="3182829"/>
            <a:ext cx="1650273" cy="1650273"/>
          </a:xfrm>
          <a:prstGeom prst="rect">
            <a:avLst/>
          </a:prstGeom>
        </p:spPr>
      </p:pic>
      <p:pic>
        <p:nvPicPr>
          <p:cNvPr id="27" name="Graphic 26" descr="Doctor female outline">
            <a:extLst>
              <a:ext uri="{FF2B5EF4-FFF2-40B4-BE49-F238E27FC236}">
                <a16:creationId xmlns:a16="http://schemas.microsoft.com/office/drawing/2014/main" id="{BA4BA324-F462-7CEA-165F-796C8C66EB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4084" y="4833102"/>
            <a:ext cx="1650273" cy="16502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23A643-7FF4-3821-25A0-5874F1C5B5CB}"/>
              </a:ext>
            </a:extLst>
          </p:cNvPr>
          <p:cNvSpPr txBox="1"/>
          <p:nvPr/>
        </p:nvSpPr>
        <p:spPr>
          <a:xfrm>
            <a:off x="1042798" y="2672899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&gt; B &gt; 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67DE18-4101-A1DC-2894-BD7F0213A494}"/>
              </a:ext>
            </a:extLst>
          </p:cNvPr>
          <p:cNvSpPr txBox="1"/>
          <p:nvPr/>
        </p:nvSpPr>
        <p:spPr>
          <a:xfrm>
            <a:off x="1042798" y="4210498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&gt; C &gt; 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D0DA87-A0F0-2ED0-F646-8CAE5DB896F6}"/>
              </a:ext>
            </a:extLst>
          </p:cNvPr>
          <p:cNvSpPr txBox="1"/>
          <p:nvPr/>
        </p:nvSpPr>
        <p:spPr>
          <a:xfrm>
            <a:off x="1106489" y="5723491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 &gt; A &gt; 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BFC457-7AE4-47B5-0CB5-BF708D07FC62}"/>
              </a:ext>
            </a:extLst>
          </p:cNvPr>
          <p:cNvSpPr txBox="1"/>
          <p:nvPr/>
        </p:nvSpPr>
        <p:spPr>
          <a:xfrm>
            <a:off x="8879771" y="2668547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 &gt; 1 &gt;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88257-B43C-0204-EF53-7970ADE76BAC}"/>
              </a:ext>
            </a:extLst>
          </p:cNvPr>
          <p:cNvSpPr txBox="1"/>
          <p:nvPr/>
        </p:nvSpPr>
        <p:spPr>
          <a:xfrm>
            <a:off x="8929464" y="4109309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&gt; 2 &gt;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271FB5-2D8E-07C8-63FE-ED6FF864B50C}"/>
              </a:ext>
            </a:extLst>
          </p:cNvPr>
          <p:cNvSpPr txBox="1"/>
          <p:nvPr/>
        </p:nvSpPr>
        <p:spPr>
          <a:xfrm>
            <a:off x="8973913" y="5747990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 &gt; 2 &gt; 1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B9294B-9F66-AB20-B342-C93C585D6E90}"/>
              </a:ext>
            </a:extLst>
          </p:cNvPr>
          <p:cNvCxnSpPr>
            <a:cxnSpLocks/>
          </p:cNvCxnSpPr>
          <p:nvPr/>
        </p:nvCxnSpPr>
        <p:spPr>
          <a:xfrm flipV="1">
            <a:off x="4042220" y="2533741"/>
            <a:ext cx="2790402" cy="1676757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777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FFA39-929F-2919-F071-C1613B180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64456-4E5E-D6A3-0D17-6E36774D8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Gale-Shapley Algorithm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A7BAA9-209D-91D1-ABB9-B8FE98E303A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E5E80D4-2BD1-66F7-AF92-89130E83A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722" y="1690688"/>
            <a:ext cx="7542556" cy="5131739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C617E04-E332-1260-98E6-257060C153FF}"/>
              </a:ext>
            </a:extLst>
          </p:cNvPr>
          <p:cNvCxnSpPr/>
          <p:nvPr/>
        </p:nvCxnSpPr>
        <p:spPr>
          <a:xfrm>
            <a:off x="1566041" y="2879833"/>
            <a:ext cx="863784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695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30254-AB5E-598E-EC9E-EB04865BF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99083-6635-CCCC-A6E6-0DC857804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Resident Assignments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194B4B-55C6-5D38-6333-CFDD82494D7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B4E077E-ED78-62F1-89A2-6E36735AE334}"/>
              </a:ext>
            </a:extLst>
          </p:cNvPr>
          <p:cNvSpPr txBox="1"/>
          <p:nvPr/>
        </p:nvSpPr>
        <p:spPr>
          <a:xfrm>
            <a:off x="8761853" y="2218004"/>
            <a:ext cx="211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Hospital 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A58D7D-B57B-A5D4-A8D3-406EC6C840BB}"/>
              </a:ext>
            </a:extLst>
          </p:cNvPr>
          <p:cNvSpPr txBox="1"/>
          <p:nvPr/>
        </p:nvSpPr>
        <p:spPr>
          <a:xfrm>
            <a:off x="8757045" y="3689069"/>
            <a:ext cx="1786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Hospital 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EB7324-7C3C-1C10-08A1-96DFDBCBEAD7}"/>
              </a:ext>
            </a:extLst>
          </p:cNvPr>
          <p:cNvSpPr txBox="1"/>
          <p:nvPr/>
        </p:nvSpPr>
        <p:spPr>
          <a:xfrm>
            <a:off x="8765059" y="5224770"/>
            <a:ext cx="1818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Hospital 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4E61C9-A52A-766F-3498-09784612C142}"/>
              </a:ext>
            </a:extLst>
          </p:cNvPr>
          <p:cNvSpPr txBox="1"/>
          <p:nvPr/>
        </p:nvSpPr>
        <p:spPr>
          <a:xfrm>
            <a:off x="1317219" y="2233115"/>
            <a:ext cx="1348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One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D79625-6910-BE65-4DF6-D0BF9CFE2B5D}"/>
              </a:ext>
            </a:extLst>
          </p:cNvPr>
          <p:cNvSpPr txBox="1"/>
          <p:nvPr/>
        </p:nvSpPr>
        <p:spPr>
          <a:xfrm>
            <a:off x="1335717" y="3689069"/>
            <a:ext cx="131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Two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3A8E54-A8D4-D4C9-4210-8C216A6DD75F}"/>
              </a:ext>
            </a:extLst>
          </p:cNvPr>
          <p:cNvSpPr txBox="1"/>
          <p:nvPr/>
        </p:nvSpPr>
        <p:spPr>
          <a:xfrm>
            <a:off x="1210683" y="5224770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Three</a:t>
            </a:r>
          </a:p>
        </p:txBody>
      </p:sp>
      <p:pic>
        <p:nvPicPr>
          <p:cNvPr id="14" name="Graphic 13" descr="Hospital outline">
            <a:extLst>
              <a:ext uri="{FF2B5EF4-FFF2-40B4-BE49-F238E27FC236}">
                <a16:creationId xmlns:a16="http://schemas.microsoft.com/office/drawing/2014/main" id="{91A96DFC-54B9-E513-3195-CEDC38E413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4785" y="1532555"/>
            <a:ext cx="1650274" cy="1650274"/>
          </a:xfrm>
          <a:prstGeom prst="rect">
            <a:avLst/>
          </a:prstGeom>
        </p:spPr>
      </p:pic>
      <p:pic>
        <p:nvPicPr>
          <p:cNvPr id="16" name="Graphic 15" descr="Hospital outline">
            <a:extLst>
              <a:ext uri="{FF2B5EF4-FFF2-40B4-BE49-F238E27FC236}">
                <a16:creationId xmlns:a16="http://schemas.microsoft.com/office/drawing/2014/main" id="{F82CAD09-3571-7196-4B2D-ABEBDDFC5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7185" y="4529549"/>
            <a:ext cx="1650274" cy="1650274"/>
          </a:xfrm>
          <a:prstGeom prst="rect">
            <a:avLst/>
          </a:prstGeom>
        </p:spPr>
      </p:pic>
      <p:pic>
        <p:nvPicPr>
          <p:cNvPr id="18" name="Graphic 17" descr="Hospital outline">
            <a:extLst>
              <a:ext uri="{FF2B5EF4-FFF2-40B4-BE49-F238E27FC236}">
                <a16:creationId xmlns:a16="http://schemas.microsoft.com/office/drawing/2014/main" id="{FC56C856-B058-9B20-107C-16C053169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7185" y="3052913"/>
            <a:ext cx="1650274" cy="1650274"/>
          </a:xfrm>
          <a:prstGeom prst="rect">
            <a:avLst/>
          </a:prstGeom>
        </p:spPr>
      </p:pic>
      <p:pic>
        <p:nvPicPr>
          <p:cNvPr id="24" name="Graphic 23" descr="Doctor female outline">
            <a:extLst>
              <a:ext uri="{FF2B5EF4-FFF2-40B4-BE49-F238E27FC236}">
                <a16:creationId xmlns:a16="http://schemas.microsoft.com/office/drawing/2014/main" id="{6B261C3B-F049-AEAA-FB45-4F5E14AF39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91947" y="1629715"/>
            <a:ext cx="1650273" cy="1650273"/>
          </a:xfrm>
          <a:prstGeom prst="rect">
            <a:avLst/>
          </a:prstGeom>
        </p:spPr>
      </p:pic>
      <p:pic>
        <p:nvPicPr>
          <p:cNvPr id="26" name="Graphic 25" descr="Doctor male outline">
            <a:extLst>
              <a:ext uri="{FF2B5EF4-FFF2-40B4-BE49-F238E27FC236}">
                <a16:creationId xmlns:a16="http://schemas.microsoft.com/office/drawing/2014/main" id="{64047DC2-15E7-38F8-972B-54EE5895AD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46262" y="3182829"/>
            <a:ext cx="1650273" cy="1650273"/>
          </a:xfrm>
          <a:prstGeom prst="rect">
            <a:avLst/>
          </a:prstGeom>
        </p:spPr>
      </p:pic>
      <p:pic>
        <p:nvPicPr>
          <p:cNvPr id="27" name="Graphic 26" descr="Doctor female outline">
            <a:extLst>
              <a:ext uri="{FF2B5EF4-FFF2-40B4-BE49-F238E27FC236}">
                <a16:creationId xmlns:a16="http://schemas.microsoft.com/office/drawing/2014/main" id="{D2BB9222-CF75-8245-FA51-3DDCF58D19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4084" y="4833102"/>
            <a:ext cx="1650273" cy="16502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6D64DB-A52A-8B9C-34D0-15435F38AC34}"/>
              </a:ext>
            </a:extLst>
          </p:cNvPr>
          <p:cNvSpPr txBox="1"/>
          <p:nvPr/>
        </p:nvSpPr>
        <p:spPr>
          <a:xfrm>
            <a:off x="1042798" y="2672899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&gt; B &gt; 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37B7D9-AEA2-469F-0971-D533FD1182D1}"/>
              </a:ext>
            </a:extLst>
          </p:cNvPr>
          <p:cNvSpPr txBox="1"/>
          <p:nvPr/>
        </p:nvSpPr>
        <p:spPr>
          <a:xfrm>
            <a:off x="1042798" y="4210498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&gt; C &gt; 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70C5F5-29CD-7B9F-E79F-91E22EECD764}"/>
              </a:ext>
            </a:extLst>
          </p:cNvPr>
          <p:cNvSpPr txBox="1"/>
          <p:nvPr/>
        </p:nvSpPr>
        <p:spPr>
          <a:xfrm>
            <a:off x="1106489" y="5723491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 &gt; A &gt; 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774968-06E6-B749-5FC9-DB77E1461112}"/>
              </a:ext>
            </a:extLst>
          </p:cNvPr>
          <p:cNvSpPr txBox="1"/>
          <p:nvPr/>
        </p:nvSpPr>
        <p:spPr>
          <a:xfrm>
            <a:off x="8879771" y="2668547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 &gt; 1 &gt;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CC16B2-A066-4BC7-FBE2-C16B13CD0CA2}"/>
              </a:ext>
            </a:extLst>
          </p:cNvPr>
          <p:cNvSpPr txBox="1"/>
          <p:nvPr/>
        </p:nvSpPr>
        <p:spPr>
          <a:xfrm>
            <a:off x="8929464" y="4109309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 &gt; 2 &gt;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5DDFC5-5B9E-9DD7-4B4B-58B28A308038}"/>
              </a:ext>
            </a:extLst>
          </p:cNvPr>
          <p:cNvSpPr txBox="1"/>
          <p:nvPr/>
        </p:nvSpPr>
        <p:spPr>
          <a:xfrm>
            <a:off x="8973913" y="5747990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 &gt; 2 &gt; 1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58603EF-1EE8-D53B-3E90-D363A045E41B}"/>
              </a:ext>
            </a:extLst>
          </p:cNvPr>
          <p:cNvCxnSpPr>
            <a:cxnSpLocks/>
          </p:cNvCxnSpPr>
          <p:nvPr/>
        </p:nvCxnSpPr>
        <p:spPr>
          <a:xfrm flipV="1">
            <a:off x="4042220" y="2533741"/>
            <a:ext cx="2790402" cy="1676757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D12A10C-8ACA-0615-4A8A-D3A09ADBBBD8}"/>
              </a:ext>
            </a:extLst>
          </p:cNvPr>
          <p:cNvCxnSpPr>
            <a:cxnSpLocks/>
          </p:cNvCxnSpPr>
          <p:nvPr/>
        </p:nvCxnSpPr>
        <p:spPr>
          <a:xfrm flipV="1">
            <a:off x="4042220" y="4210498"/>
            <a:ext cx="3072565" cy="1512993"/>
          </a:xfrm>
          <a:prstGeom prst="straightConnector1">
            <a:avLst/>
          </a:prstGeom>
          <a:ln w="5715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907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47398-1C19-E34A-0016-9DE0FA44A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2EFAF-6D3A-62D1-8DCD-3F5721000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Resident Assignments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31B02A-F728-262A-F57B-8A6EC6086A0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FB18051-45EC-C4B6-DF12-702621F0D012}"/>
              </a:ext>
            </a:extLst>
          </p:cNvPr>
          <p:cNvSpPr txBox="1"/>
          <p:nvPr/>
        </p:nvSpPr>
        <p:spPr>
          <a:xfrm>
            <a:off x="8761853" y="2218004"/>
            <a:ext cx="211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Hospital 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A442FB-8D7A-88B2-752D-E92669C2CD20}"/>
              </a:ext>
            </a:extLst>
          </p:cNvPr>
          <p:cNvSpPr txBox="1"/>
          <p:nvPr/>
        </p:nvSpPr>
        <p:spPr>
          <a:xfrm>
            <a:off x="8757045" y="3689069"/>
            <a:ext cx="1786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Hospital 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85E0F6-E8E9-EB70-8B25-02F95668A208}"/>
              </a:ext>
            </a:extLst>
          </p:cNvPr>
          <p:cNvSpPr txBox="1"/>
          <p:nvPr/>
        </p:nvSpPr>
        <p:spPr>
          <a:xfrm>
            <a:off x="8765059" y="5224770"/>
            <a:ext cx="1818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Hospital 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59FE1D-A0D5-EB34-BF47-DD541D328BB6}"/>
              </a:ext>
            </a:extLst>
          </p:cNvPr>
          <p:cNvSpPr txBox="1"/>
          <p:nvPr/>
        </p:nvSpPr>
        <p:spPr>
          <a:xfrm>
            <a:off x="1317219" y="2233115"/>
            <a:ext cx="1348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One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959921-CEE2-F8C9-438B-19B28243CABB}"/>
              </a:ext>
            </a:extLst>
          </p:cNvPr>
          <p:cNvSpPr txBox="1"/>
          <p:nvPr/>
        </p:nvSpPr>
        <p:spPr>
          <a:xfrm>
            <a:off x="1335717" y="3689069"/>
            <a:ext cx="131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Two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1744EE-56BD-B37F-5A2C-0297380A4534}"/>
              </a:ext>
            </a:extLst>
          </p:cNvPr>
          <p:cNvSpPr txBox="1"/>
          <p:nvPr/>
        </p:nvSpPr>
        <p:spPr>
          <a:xfrm>
            <a:off x="1210683" y="5224770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Three</a:t>
            </a:r>
          </a:p>
        </p:txBody>
      </p:sp>
      <p:pic>
        <p:nvPicPr>
          <p:cNvPr id="14" name="Graphic 13" descr="Hospital outline">
            <a:extLst>
              <a:ext uri="{FF2B5EF4-FFF2-40B4-BE49-F238E27FC236}">
                <a16:creationId xmlns:a16="http://schemas.microsoft.com/office/drawing/2014/main" id="{CD2F6700-D5E7-B54A-AA61-75BC5DF86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4785" y="1532555"/>
            <a:ext cx="1650274" cy="1650274"/>
          </a:xfrm>
          <a:prstGeom prst="rect">
            <a:avLst/>
          </a:prstGeom>
        </p:spPr>
      </p:pic>
      <p:pic>
        <p:nvPicPr>
          <p:cNvPr id="16" name="Graphic 15" descr="Hospital outline">
            <a:extLst>
              <a:ext uri="{FF2B5EF4-FFF2-40B4-BE49-F238E27FC236}">
                <a16:creationId xmlns:a16="http://schemas.microsoft.com/office/drawing/2014/main" id="{ECF94241-AB1F-0CCD-005C-D2EDD5507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7185" y="4529549"/>
            <a:ext cx="1650274" cy="1650274"/>
          </a:xfrm>
          <a:prstGeom prst="rect">
            <a:avLst/>
          </a:prstGeom>
        </p:spPr>
      </p:pic>
      <p:pic>
        <p:nvPicPr>
          <p:cNvPr id="18" name="Graphic 17" descr="Hospital outline">
            <a:extLst>
              <a:ext uri="{FF2B5EF4-FFF2-40B4-BE49-F238E27FC236}">
                <a16:creationId xmlns:a16="http://schemas.microsoft.com/office/drawing/2014/main" id="{D7A3080A-7469-1014-223B-9E580A8BA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7185" y="3052913"/>
            <a:ext cx="1650274" cy="1650274"/>
          </a:xfrm>
          <a:prstGeom prst="rect">
            <a:avLst/>
          </a:prstGeom>
        </p:spPr>
      </p:pic>
      <p:pic>
        <p:nvPicPr>
          <p:cNvPr id="24" name="Graphic 23" descr="Doctor female outline">
            <a:extLst>
              <a:ext uri="{FF2B5EF4-FFF2-40B4-BE49-F238E27FC236}">
                <a16:creationId xmlns:a16="http://schemas.microsoft.com/office/drawing/2014/main" id="{75D21480-7221-C3F2-B8F1-44F9D52126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91947" y="1629715"/>
            <a:ext cx="1650273" cy="1650273"/>
          </a:xfrm>
          <a:prstGeom prst="rect">
            <a:avLst/>
          </a:prstGeom>
        </p:spPr>
      </p:pic>
      <p:pic>
        <p:nvPicPr>
          <p:cNvPr id="26" name="Graphic 25" descr="Doctor male outline">
            <a:extLst>
              <a:ext uri="{FF2B5EF4-FFF2-40B4-BE49-F238E27FC236}">
                <a16:creationId xmlns:a16="http://schemas.microsoft.com/office/drawing/2014/main" id="{E1E86D40-156E-B3B3-8054-47C34FA390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46262" y="3182829"/>
            <a:ext cx="1650273" cy="1650273"/>
          </a:xfrm>
          <a:prstGeom prst="rect">
            <a:avLst/>
          </a:prstGeom>
        </p:spPr>
      </p:pic>
      <p:pic>
        <p:nvPicPr>
          <p:cNvPr id="27" name="Graphic 26" descr="Doctor female outline">
            <a:extLst>
              <a:ext uri="{FF2B5EF4-FFF2-40B4-BE49-F238E27FC236}">
                <a16:creationId xmlns:a16="http://schemas.microsoft.com/office/drawing/2014/main" id="{E6EAEC76-879F-F905-7F05-AD7B9EABD9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4084" y="4833102"/>
            <a:ext cx="1650273" cy="16502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3060FC-F53D-9891-BF1F-6D2296907FEB}"/>
              </a:ext>
            </a:extLst>
          </p:cNvPr>
          <p:cNvSpPr txBox="1"/>
          <p:nvPr/>
        </p:nvSpPr>
        <p:spPr>
          <a:xfrm>
            <a:off x="1042798" y="2672899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&gt; B &gt; 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B41A16-3431-5DCF-BA1D-87C552AEC61E}"/>
              </a:ext>
            </a:extLst>
          </p:cNvPr>
          <p:cNvSpPr txBox="1"/>
          <p:nvPr/>
        </p:nvSpPr>
        <p:spPr>
          <a:xfrm>
            <a:off x="1042798" y="4210498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&gt; C &gt; 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44BE2B-2059-8A06-82B0-1789269B249F}"/>
              </a:ext>
            </a:extLst>
          </p:cNvPr>
          <p:cNvSpPr txBox="1"/>
          <p:nvPr/>
        </p:nvSpPr>
        <p:spPr>
          <a:xfrm>
            <a:off x="1106489" y="5723491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 &gt; A &gt; 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CACB9B-37CC-9B44-B52D-D2E84C198726}"/>
              </a:ext>
            </a:extLst>
          </p:cNvPr>
          <p:cNvSpPr txBox="1"/>
          <p:nvPr/>
        </p:nvSpPr>
        <p:spPr>
          <a:xfrm>
            <a:off x="8879771" y="2668547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 &gt; 1 &gt;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0BE42F-5A00-0FF8-9B0D-80768E418824}"/>
              </a:ext>
            </a:extLst>
          </p:cNvPr>
          <p:cNvSpPr txBox="1"/>
          <p:nvPr/>
        </p:nvSpPr>
        <p:spPr>
          <a:xfrm>
            <a:off x="8929464" y="4109309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  <a:r>
              <a:rPr lang="en-US" sz="2800"/>
              <a:t> </a:t>
            </a:r>
            <a:r>
              <a:rPr lang="en-US" sz="2800" dirty="0"/>
              <a:t>&gt; 2 </a:t>
            </a:r>
            <a:r>
              <a:rPr lang="en-US" sz="2800"/>
              <a:t>&gt; 1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75BA56-0C81-DBF6-E942-F016AA09508C}"/>
              </a:ext>
            </a:extLst>
          </p:cNvPr>
          <p:cNvSpPr txBox="1"/>
          <p:nvPr/>
        </p:nvSpPr>
        <p:spPr>
          <a:xfrm>
            <a:off x="8973913" y="5747990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 &gt; 2 &gt; 1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9AF7E3D-05A1-6BAA-8C66-AEB7088ABD07}"/>
              </a:ext>
            </a:extLst>
          </p:cNvPr>
          <p:cNvCxnSpPr>
            <a:cxnSpLocks/>
          </p:cNvCxnSpPr>
          <p:nvPr/>
        </p:nvCxnSpPr>
        <p:spPr>
          <a:xfrm flipV="1">
            <a:off x="4042220" y="2533741"/>
            <a:ext cx="2790402" cy="1676757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6F2EBDB-87A5-C650-AD96-EFD453A2EC55}"/>
              </a:ext>
            </a:extLst>
          </p:cNvPr>
          <p:cNvCxnSpPr>
            <a:cxnSpLocks/>
          </p:cNvCxnSpPr>
          <p:nvPr/>
        </p:nvCxnSpPr>
        <p:spPr>
          <a:xfrm flipV="1">
            <a:off x="4042220" y="4210498"/>
            <a:ext cx="3072565" cy="1512993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921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F5433-838C-49DF-66A5-724977C42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57764-D6E8-E683-1E12-5FADDFFC8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Resident Assignments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CEB110-8A73-574D-9A57-B4579C99D38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9DA7A38-D5B2-424D-F707-508B7E290A3E}"/>
              </a:ext>
            </a:extLst>
          </p:cNvPr>
          <p:cNvSpPr txBox="1"/>
          <p:nvPr/>
        </p:nvSpPr>
        <p:spPr>
          <a:xfrm>
            <a:off x="8761853" y="2218004"/>
            <a:ext cx="211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Hospital 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FD3736-DA15-89E7-B88A-3260E1085225}"/>
              </a:ext>
            </a:extLst>
          </p:cNvPr>
          <p:cNvSpPr txBox="1"/>
          <p:nvPr/>
        </p:nvSpPr>
        <p:spPr>
          <a:xfrm>
            <a:off x="8757045" y="3689069"/>
            <a:ext cx="1786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Hospital 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0C20CB-465F-DC50-4724-C8184E279D4C}"/>
              </a:ext>
            </a:extLst>
          </p:cNvPr>
          <p:cNvSpPr txBox="1"/>
          <p:nvPr/>
        </p:nvSpPr>
        <p:spPr>
          <a:xfrm>
            <a:off x="8765059" y="5224770"/>
            <a:ext cx="1818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Hospital 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FD10C4-3529-52C7-8CD9-A40295223FAF}"/>
              </a:ext>
            </a:extLst>
          </p:cNvPr>
          <p:cNvSpPr txBox="1"/>
          <p:nvPr/>
        </p:nvSpPr>
        <p:spPr>
          <a:xfrm>
            <a:off x="1317219" y="2233115"/>
            <a:ext cx="1348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One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78B338-37D3-EA83-3ECC-A33F8F44FBB2}"/>
              </a:ext>
            </a:extLst>
          </p:cNvPr>
          <p:cNvSpPr txBox="1"/>
          <p:nvPr/>
        </p:nvSpPr>
        <p:spPr>
          <a:xfrm>
            <a:off x="1335717" y="3689069"/>
            <a:ext cx="131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Two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76651F-13F4-D2B8-BE4A-44A6A1E5D698}"/>
              </a:ext>
            </a:extLst>
          </p:cNvPr>
          <p:cNvSpPr txBox="1"/>
          <p:nvPr/>
        </p:nvSpPr>
        <p:spPr>
          <a:xfrm>
            <a:off x="1210683" y="5224770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Three</a:t>
            </a:r>
          </a:p>
        </p:txBody>
      </p:sp>
      <p:pic>
        <p:nvPicPr>
          <p:cNvPr id="14" name="Graphic 13" descr="Hospital outline">
            <a:extLst>
              <a:ext uri="{FF2B5EF4-FFF2-40B4-BE49-F238E27FC236}">
                <a16:creationId xmlns:a16="http://schemas.microsoft.com/office/drawing/2014/main" id="{B175BA5D-F9AE-FD3B-01A8-D64CD9D4A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4785" y="1532555"/>
            <a:ext cx="1650274" cy="1650274"/>
          </a:xfrm>
          <a:prstGeom prst="rect">
            <a:avLst/>
          </a:prstGeom>
        </p:spPr>
      </p:pic>
      <p:pic>
        <p:nvPicPr>
          <p:cNvPr id="16" name="Graphic 15" descr="Hospital outline">
            <a:extLst>
              <a:ext uri="{FF2B5EF4-FFF2-40B4-BE49-F238E27FC236}">
                <a16:creationId xmlns:a16="http://schemas.microsoft.com/office/drawing/2014/main" id="{0FB5B03A-4D2C-30AE-CDDD-FAA76369F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7185" y="4529549"/>
            <a:ext cx="1650274" cy="1650274"/>
          </a:xfrm>
          <a:prstGeom prst="rect">
            <a:avLst/>
          </a:prstGeom>
        </p:spPr>
      </p:pic>
      <p:pic>
        <p:nvPicPr>
          <p:cNvPr id="18" name="Graphic 17" descr="Hospital outline">
            <a:extLst>
              <a:ext uri="{FF2B5EF4-FFF2-40B4-BE49-F238E27FC236}">
                <a16:creationId xmlns:a16="http://schemas.microsoft.com/office/drawing/2014/main" id="{76161912-6B58-796F-1823-C7E54C4A3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7185" y="3052913"/>
            <a:ext cx="1650274" cy="1650274"/>
          </a:xfrm>
          <a:prstGeom prst="rect">
            <a:avLst/>
          </a:prstGeom>
        </p:spPr>
      </p:pic>
      <p:pic>
        <p:nvPicPr>
          <p:cNvPr id="24" name="Graphic 23" descr="Doctor female outline">
            <a:extLst>
              <a:ext uri="{FF2B5EF4-FFF2-40B4-BE49-F238E27FC236}">
                <a16:creationId xmlns:a16="http://schemas.microsoft.com/office/drawing/2014/main" id="{4130A667-2ED0-25D9-4CE9-9EBDED9AB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91947" y="1629715"/>
            <a:ext cx="1650273" cy="1650273"/>
          </a:xfrm>
          <a:prstGeom prst="rect">
            <a:avLst/>
          </a:prstGeom>
        </p:spPr>
      </p:pic>
      <p:pic>
        <p:nvPicPr>
          <p:cNvPr id="26" name="Graphic 25" descr="Doctor male outline">
            <a:extLst>
              <a:ext uri="{FF2B5EF4-FFF2-40B4-BE49-F238E27FC236}">
                <a16:creationId xmlns:a16="http://schemas.microsoft.com/office/drawing/2014/main" id="{9F076624-C3DA-8901-2770-6FA85A96BC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46262" y="3182829"/>
            <a:ext cx="1650273" cy="1650273"/>
          </a:xfrm>
          <a:prstGeom prst="rect">
            <a:avLst/>
          </a:prstGeom>
        </p:spPr>
      </p:pic>
      <p:pic>
        <p:nvPicPr>
          <p:cNvPr id="27" name="Graphic 26" descr="Doctor female outline">
            <a:extLst>
              <a:ext uri="{FF2B5EF4-FFF2-40B4-BE49-F238E27FC236}">
                <a16:creationId xmlns:a16="http://schemas.microsoft.com/office/drawing/2014/main" id="{65A13329-A5F0-7ADD-30C6-638E05254B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4084" y="4833102"/>
            <a:ext cx="1650273" cy="16502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28A4EF-5849-6674-5F82-977F1584FFD7}"/>
              </a:ext>
            </a:extLst>
          </p:cNvPr>
          <p:cNvSpPr txBox="1"/>
          <p:nvPr/>
        </p:nvSpPr>
        <p:spPr>
          <a:xfrm>
            <a:off x="1042798" y="2672899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&gt; B &gt; 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9CCB56-B573-0FD1-CCD1-CF386EC6864C}"/>
              </a:ext>
            </a:extLst>
          </p:cNvPr>
          <p:cNvSpPr txBox="1"/>
          <p:nvPr/>
        </p:nvSpPr>
        <p:spPr>
          <a:xfrm>
            <a:off x="1042798" y="4210498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&gt; C &gt; 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64289-C9F2-9692-41BB-B5DFA93A8C40}"/>
              </a:ext>
            </a:extLst>
          </p:cNvPr>
          <p:cNvSpPr txBox="1"/>
          <p:nvPr/>
        </p:nvSpPr>
        <p:spPr>
          <a:xfrm>
            <a:off x="1106489" y="5723491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 &gt; A &gt; 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F027AA-C216-E303-D253-612E10ED2508}"/>
              </a:ext>
            </a:extLst>
          </p:cNvPr>
          <p:cNvSpPr txBox="1"/>
          <p:nvPr/>
        </p:nvSpPr>
        <p:spPr>
          <a:xfrm>
            <a:off x="8879771" y="2668547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 &gt; 1 &gt;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81DD1F-9271-E05F-353B-975CF9CB40D8}"/>
              </a:ext>
            </a:extLst>
          </p:cNvPr>
          <p:cNvSpPr txBox="1"/>
          <p:nvPr/>
        </p:nvSpPr>
        <p:spPr>
          <a:xfrm>
            <a:off x="8929464" y="4109309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 &gt; 2 &gt;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C326ED-9D43-FD5B-D670-3296ED20F684}"/>
              </a:ext>
            </a:extLst>
          </p:cNvPr>
          <p:cNvSpPr txBox="1"/>
          <p:nvPr/>
        </p:nvSpPr>
        <p:spPr>
          <a:xfrm>
            <a:off x="8973913" y="5747990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 &gt; 2 &gt; 1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A64F2E1-DAD0-3C99-2889-88111555FA4B}"/>
              </a:ext>
            </a:extLst>
          </p:cNvPr>
          <p:cNvCxnSpPr>
            <a:cxnSpLocks/>
          </p:cNvCxnSpPr>
          <p:nvPr/>
        </p:nvCxnSpPr>
        <p:spPr>
          <a:xfrm flipV="1">
            <a:off x="4042220" y="2533741"/>
            <a:ext cx="2790402" cy="1676757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61CD0D3-4070-B4AB-F1B5-C45C862BBC83}"/>
              </a:ext>
            </a:extLst>
          </p:cNvPr>
          <p:cNvCxnSpPr>
            <a:cxnSpLocks/>
          </p:cNvCxnSpPr>
          <p:nvPr/>
        </p:nvCxnSpPr>
        <p:spPr>
          <a:xfrm flipV="1">
            <a:off x="4042220" y="4210498"/>
            <a:ext cx="3072565" cy="1512993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65D0A5B-BB2B-B2F6-3F6D-E3D6C7575727}"/>
              </a:ext>
            </a:extLst>
          </p:cNvPr>
          <p:cNvCxnSpPr>
            <a:cxnSpLocks/>
          </p:cNvCxnSpPr>
          <p:nvPr/>
        </p:nvCxnSpPr>
        <p:spPr>
          <a:xfrm flipV="1">
            <a:off x="4194620" y="5551714"/>
            <a:ext cx="2920165" cy="324177"/>
          </a:xfrm>
          <a:prstGeom prst="straightConnector1">
            <a:avLst/>
          </a:prstGeom>
          <a:ln w="5715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4916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886DD-E9AB-8B48-45F2-2200B0708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2535F-59A4-785F-C876-A870DC68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Resident Assignments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531099-74F8-73DB-D9C9-F838B4F102C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C36284B-B73B-8FF0-1954-0F90FFDD5614}"/>
              </a:ext>
            </a:extLst>
          </p:cNvPr>
          <p:cNvSpPr txBox="1"/>
          <p:nvPr/>
        </p:nvSpPr>
        <p:spPr>
          <a:xfrm>
            <a:off x="8761853" y="2218004"/>
            <a:ext cx="211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Hospital 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1FBD23-8304-691D-5E23-5CB588B8B917}"/>
              </a:ext>
            </a:extLst>
          </p:cNvPr>
          <p:cNvSpPr txBox="1"/>
          <p:nvPr/>
        </p:nvSpPr>
        <p:spPr>
          <a:xfrm>
            <a:off x="8757045" y="3689069"/>
            <a:ext cx="1786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Hospital 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A26BFF-BAFE-70A7-F8F8-DAA373947C7D}"/>
              </a:ext>
            </a:extLst>
          </p:cNvPr>
          <p:cNvSpPr txBox="1"/>
          <p:nvPr/>
        </p:nvSpPr>
        <p:spPr>
          <a:xfrm>
            <a:off x="8765059" y="5224770"/>
            <a:ext cx="1818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Hospital 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E6E810-A4A4-139C-2EC7-6637FBE1CEF9}"/>
              </a:ext>
            </a:extLst>
          </p:cNvPr>
          <p:cNvSpPr txBox="1"/>
          <p:nvPr/>
        </p:nvSpPr>
        <p:spPr>
          <a:xfrm>
            <a:off x="1317219" y="2233115"/>
            <a:ext cx="1348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One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0C4FE2-4C21-38DC-1C62-8DDB82DD8979}"/>
              </a:ext>
            </a:extLst>
          </p:cNvPr>
          <p:cNvSpPr txBox="1"/>
          <p:nvPr/>
        </p:nvSpPr>
        <p:spPr>
          <a:xfrm>
            <a:off x="1335717" y="3689069"/>
            <a:ext cx="131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Two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D52058-E08C-A214-927D-D345D69976E7}"/>
              </a:ext>
            </a:extLst>
          </p:cNvPr>
          <p:cNvSpPr txBox="1"/>
          <p:nvPr/>
        </p:nvSpPr>
        <p:spPr>
          <a:xfrm>
            <a:off x="1210683" y="5224770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Three</a:t>
            </a:r>
          </a:p>
        </p:txBody>
      </p:sp>
      <p:pic>
        <p:nvPicPr>
          <p:cNvPr id="14" name="Graphic 13" descr="Hospital outline">
            <a:extLst>
              <a:ext uri="{FF2B5EF4-FFF2-40B4-BE49-F238E27FC236}">
                <a16:creationId xmlns:a16="http://schemas.microsoft.com/office/drawing/2014/main" id="{455C4CD4-1BB4-3909-4FDC-C7E0D58D05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4785" y="1532555"/>
            <a:ext cx="1650274" cy="1650274"/>
          </a:xfrm>
          <a:prstGeom prst="rect">
            <a:avLst/>
          </a:prstGeom>
        </p:spPr>
      </p:pic>
      <p:pic>
        <p:nvPicPr>
          <p:cNvPr id="16" name="Graphic 15" descr="Hospital outline">
            <a:extLst>
              <a:ext uri="{FF2B5EF4-FFF2-40B4-BE49-F238E27FC236}">
                <a16:creationId xmlns:a16="http://schemas.microsoft.com/office/drawing/2014/main" id="{57707639-4522-8909-5B98-2B18ED00A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7185" y="4529549"/>
            <a:ext cx="1650274" cy="1650274"/>
          </a:xfrm>
          <a:prstGeom prst="rect">
            <a:avLst/>
          </a:prstGeom>
        </p:spPr>
      </p:pic>
      <p:pic>
        <p:nvPicPr>
          <p:cNvPr id="18" name="Graphic 17" descr="Hospital outline">
            <a:extLst>
              <a:ext uri="{FF2B5EF4-FFF2-40B4-BE49-F238E27FC236}">
                <a16:creationId xmlns:a16="http://schemas.microsoft.com/office/drawing/2014/main" id="{7E2A0A5B-3330-DE9D-1544-5AC0B77A14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7185" y="3052913"/>
            <a:ext cx="1650274" cy="1650274"/>
          </a:xfrm>
          <a:prstGeom prst="rect">
            <a:avLst/>
          </a:prstGeom>
        </p:spPr>
      </p:pic>
      <p:pic>
        <p:nvPicPr>
          <p:cNvPr id="24" name="Graphic 23" descr="Doctor female outline">
            <a:extLst>
              <a:ext uri="{FF2B5EF4-FFF2-40B4-BE49-F238E27FC236}">
                <a16:creationId xmlns:a16="http://schemas.microsoft.com/office/drawing/2014/main" id="{82D831C9-880E-0039-7886-1F982C10FC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91947" y="1629715"/>
            <a:ext cx="1650273" cy="1650273"/>
          </a:xfrm>
          <a:prstGeom prst="rect">
            <a:avLst/>
          </a:prstGeom>
        </p:spPr>
      </p:pic>
      <p:pic>
        <p:nvPicPr>
          <p:cNvPr id="26" name="Graphic 25" descr="Doctor male outline">
            <a:extLst>
              <a:ext uri="{FF2B5EF4-FFF2-40B4-BE49-F238E27FC236}">
                <a16:creationId xmlns:a16="http://schemas.microsoft.com/office/drawing/2014/main" id="{0AAE09AC-8044-06B0-A77A-6A1CAE76D1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46262" y="3182829"/>
            <a:ext cx="1650273" cy="1650273"/>
          </a:xfrm>
          <a:prstGeom prst="rect">
            <a:avLst/>
          </a:prstGeom>
        </p:spPr>
      </p:pic>
      <p:pic>
        <p:nvPicPr>
          <p:cNvPr id="27" name="Graphic 26" descr="Doctor female outline">
            <a:extLst>
              <a:ext uri="{FF2B5EF4-FFF2-40B4-BE49-F238E27FC236}">
                <a16:creationId xmlns:a16="http://schemas.microsoft.com/office/drawing/2014/main" id="{99A96DCC-A532-C015-3F36-C943478A06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4084" y="4833102"/>
            <a:ext cx="1650273" cy="16502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EC1628-A268-7C56-4500-120C34B005FD}"/>
              </a:ext>
            </a:extLst>
          </p:cNvPr>
          <p:cNvSpPr txBox="1"/>
          <p:nvPr/>
        </p:nvSpPr>
        <p:spPr>
          <a:xfrm>
            <a:off x="1042798" y="2672899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&gt; B &gt; 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FB65AD-482B-CA01-F8D1-DFEF650C0118}"/>
              </a:ext>
            </a:extLst>
          </p:cNvPr>
          <p:cNvSpPr txBox="1"/>
          <p:nvPr/>
        </p:nvSpPr>
        <p:spPr>
          <a:xfrm>
            <a:off x="1042798" y="4210498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&gt; C &gt; 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1FB30A-7C43-971E-75EA-F9B26F7300BF}"/>
              </a:ext>
            </a:extLst>
          </p:cNvPr>
          <p:cNvSpPr txBox="1"/>
          <p:nvPr/>
        </p:nvSpPr>
        <p:spPr>
          <a:xfrm>
            <a:off x="1106489" y="5723491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 &gt; A &gt; 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501564-0D11-8F5B-CFEF-43E2E0ED9A11}"/>
              </a:ext>
            </a:extLst>
          </p:cNvPr>
          <p:cNvSpPr txBox="1"/>
          <p:nvPr/>
        </p:nvSpPr>
        <p:spPr>
          <a:xfrm>
            <a:off x="8879771" y="2668547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 &gt; 1 &gt;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1032BC-2BC8-F92A-F4FC-2A752D1B17E3}"/>
              </a:ext>
            </a:extLst>
          </p:cNvPr>
          <p:cNvSpPr txBox="1"/>
          <p:nvPr/>
        </p:nvSpPr>
        <p:spPr>
          <a:xfrm>
            <a:off x="8929464" y="4109309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 &gt; 2 &gt;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18ED0-8DCF-0B05-9569-EA4FB674C76D}"/>
              </a:ext>
            </a:extLst>
          </p:cNvPr>
          <p:cNvSpPr txBox="1"/>
          <p:nvPr/>
        </p:nvSpPr>
        <p:spPr>
          <a:xfrm>
            <a:off x="8973913" y="5747990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 &gt; 2 &gt; 1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FD98DF0-FEA5-AA5D-2265-C15D9697370C}"/>
              </a:ext>
            </a:extLst>
          </p:cNvPr>
          <p:cNvCxnSpPr>
            <a:cxnSpLocks/>
          </p:cNvCxnSpPr>
          <p:nvPr/>
        </p:nvCxnSpPr>
        <p:spPr>
          <a:xfrm flipV="1">
            <a:off x="4042220" y="2533741"/>
            <a:ext cx="2790402" cy="1676757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9832C21-114F-7A9E-2102-5D083791DDA3}"/>
              </a:ext>
            </a:extLst>
          </p:cNvPr>
          <p:cNvCxnSpPr>
            <a:cxnSpLocks/>
          </p:cNvCxnSpPr>
          <p:nvPr/>
        </p:nvCxnSpPr>
        <p:spPr>
          <a:xfrm flipV="1">
            <a:off x="4194620" y="5551714"/>
            <a:ext cx="2920165" cy="324177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561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C9B89-6288-ABD9-21CB-8DBD60065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6E3AD-7FA9-F0DD-807F-FF3E10549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Updates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CF7BC1-6D86-B895-C4BF-F43324E72F7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900659B-954A-BA55-2EE4-9312592480A7}"/>
              </a:ext>
            </a:extLst>
          </p:cNvPr>
          <p:cNvSpPr txBox="1"/>
          <p:nvPr/>
        </p:nvSpPr>
        <p:spPr>
          <a:xfrm>
            <a:off x="838200" y="1690688"/>
            <a:ext cx="5257800" cy="1774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Office Hours Posted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Complete Syllabus Quiz</a:t>
            </a:r>
          </a:p>
          <a:p>
            <a:pPr marL="571500" indent="-571500" algn="l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33333"/>
                </a:solidFill>
              </a:rPr>
              <a:t>HW 2 Posted Tuesday</a:t>
            </a:r>
          </a:p>
        </p:txBody>
      </p:sp>
      <p:pic>
        <p:nvPicPr>
          <p:cNvPr id="11" name="Graphic 10" descr="Newspaper outline">
            <a:extLst>
              <a:ext uri="{FF2B5EF4-FFF2-40B4-BE49-F238E27FC236}">
                <a16:creationId xmlns:a16="http://schemas.microsoft.com/office/drawing/2014/main" id="{091BE974-6143-BD39-402B-CCC13FED2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78550" y="1400175"/>
            <a:ext cx="50927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734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267E5-9738-3608-31FE-D4E6626CE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1AE26-3AFC-D3D7-7DDB-D27DA71D4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Resident Assignments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875C1B-9C07-6538-8A5C-200F0E25565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652B8DE-C805-D561-E02A-F08E1BEFEE3D}"/>
              </a:ext>
            </a:extLst>
          </p:cNvPr>
          <p:cNvSpPr txBox="1"/>
          <p:nvPr/>
        </p:nvSpPr>
        <p:spPr>
          <a:xfrm>
            <a:off x="8761853" y="2218004"/>
            <a:ext cx="211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Hospital 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F820EB-FF07-947F-ED6B-4CCE16FDE940}"/>
              </a:ext>
            </a:extLst>
          </p:cNvPr>
          <p:cNvSpPr txBox="1"/>
          <p:nvPr/>
        </p:nvSpPr>
        <p:spPr>
          <a:xfrm>
            <a:off x="8757045" y="3689069"/>
            <a:ext cx="1786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Hospital 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622DF0-D869-28A6-82AA-F7A35C6E762A}"/>
              </a:ext>
            </a:extLst>
          </p:cNvPr>
          <p:cNvSpPr txBox="1"/>
          <p:nvPr/>
        </p:nvSpPr>
        <p:spPr>
          <a:xfrm>
            <a:off x="8765059" y="5224770"/>
            <a:ext cx="1818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Hospital 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A0CF7D-2B4F-9883-315E-3EE95BF520D9}"/>
              </a:ext>
            </a:extLst>
          </p:cNvPr>
          <p:cNvSpPr txBox="1"/>
          <p:nvPr/>
        </p:nvSpPr>
        <p:spPr>
          <a:xfrm>
            <a:off x="1317219" y="2233115"/>
            <a:ext cx="1348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One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E952C7-89AA-175C-17CD-EA2FC0096B6C}"/>
              </a:ext>
            </a:extLst>
          </p:cNvPr>
          <p:cNvSpPr txBox="1"/>
          <p:nvPr/>
        </p:nvSpPr>
        <p:spPr>
          <a:xfrm>
            <a:off x="1335717" y="3689069"/>
            <a:ext cx="131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Two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9DAD7D-0CE2-321B-6486-D69A3A803EB0}"/>
              </a:ext>
            </a:extLst>
          </p:cNvPr>
          <p:cNvSpPr txBox="1"/>
          <p:nvPr/>
        </p:nvSpPr>
        <p:spPr>
          <a:xfrm>
            <a:off x="1210683" y="5224770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Three</a:t>
            </a:r>
          </a:p>
        </p:txBody>
      </p:sp>
      <p:pic>
        <p:nvPicPr>
          <p:cNvPr id="14" name="Graphic 13" descr="Hospital outline">
            <a:extLst>
              <a:ext uri="{FF2B5EF4-FFF2-40B4-BE49-F238E27FC236}">
                <a16:creationId xmlns:a16="http://schemas.microsoft.com/office/drawing/2014/main" id="{B7C18905-0202-4784-51D3-9E06B13B5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4785" y="1532555"/>
            <a:ext cx="1650274" cy="1650274"/>
          </a:xfrm>
          <a:prstGeom prst="rect">
            <a:avLst/>
          </a:prstGeom>
        </p:spPr>
      </p:pic>
      <p:pic>
        <p:nvPicPr>
          <p:cNvPr id="16" name="Graphic 15" descr="Hospital outline">
            <a:extLst>
              <a:ext uri="{FF2B5EF4-FFF2-40B4-BE49-F238E27FC236}">
                <a16:creationId xmlns:a16="http://schemas.microsoft.com/office/drawing/2014/main" id="{01B526FA-397A-D1F4-DAE2-B3CF4982CF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7185" y="4529549"/>
            <a:ext cx="1650274" cy="1650274"/>
          </a:xfrm>
          <a:prstGeom prst="rect">
            <a:avLst/>
          </a:prstGeom>
        </p:spPr>
      </p:pic>
      <p:pic>
        <p:nvPicPr>
          <p:cNvPr id="18" name="Graphic 17" descr="Hospital outline">
            <a:extLst>
              <a:ext uri="{FF2B5EF4-FFF2-40B4-BE49-F238E27FC236}">
                <a16:creationId xmlns:a16="http://schemas.microsoft.com/office/drawing/2014/main" id="{7CA377FB-BAA5-7081-A578-B2E4EF403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7185" y="3052913"/>
            <a:ext cx="1650274" cy="1650274"/>
          </a:xfrm>
          <a:prstGeom prst="rect">
            <a:avLst/>
          </a:prstGeom>
        </p:spPr>
      </p:pic>
      <p:pic>
        <p:nvPicPr>
          <p:cNvPr id="24" name="Graphic 23" descr="Doctor female outline">
            <a:extLst>
              <a:ext uri="{FF2B5EF4-FFF2-40B4-BE49-F238E27FC236}">
                <a16:creationId xmlns:a16="http://schemas.microsoft.com/office/drawing/2014/main" id="{6D54850C-005A-A941-4DF6-3CF8E79302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91947" y="1629715"/>
            <a:ext cx="1650273" cy="1650273"/>
          </a:xfrm>
          <a:prstGeom prst="rect">
            <a:avLst/>
          </a:prstGeom>
        </p:spPr>
      </p:pic>
      <p:pic>
        <p:nvPicPr>
          <p:cNvPr id="26" name="Graphic 25" descr="Doctor male outline">
            <a:extLst>
              <a:ext uri="{FF2B5EF4-FFF2-40B4-BE49-F238E27FC236}">
                <a16:creationId xmlns:a16="http://schemas.microsoft.com/office/drawing/2014/main" id="{6A61514F-C371-0645-BBA2-A6794FAFE8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46262" y="3182829"/>
            <a:ext cx="1650273" cy="1650273"/>
          </a:xfrm>
          <a:prstGeom prst="rect">
            <a:avLst/>
          </a:prstGeom>
        </p:spPr>
      </p:pic>
      <p:pic>
        <p:nvPicPr>
          <p:cNvPr id="27" name="Graphic 26" descr="Doctor female outline">
            <a:extLst>
              <a:ext uri="{FF2B5EF4-FFF2-40B4-BE49-F238E27FC236}">
                <a16:creationId xmlns:a16="http://schemas.microsoft.com/office/drawing/2014/main" id="{FE85969E-3024-735D-EEBD-81787DF8FB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4084" y="4833102"/>
            <a:ext cx="1650273" cy="16502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044FD7-95EF-157D-5BA2-9DFEC8AB87A9}"/>
              </a:ext>
            </a:extLst>
          </p:cNvPr>
          <p:cNvSpPr txBox="1"/>
          <p:nvPr/>
        </p:nvSpPr>
        <p:spPr>
          <a:xfrm>
            <a:off x="1042798" y="2672899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&gt; B &gt; 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7918EB-32F5-9A20-A98A-21EADB751334}"/>
              </a:ext>
            </a:extLst>
          </p:cNvPr>
          <p:cNvSpPr txBox="1"/>
          <p:nvPr/>
        </p:nvSpPr>
        <p:spPr>
          <a:xfrm>
            <a:off x="1042798" y="4210498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&gt; C &gt; 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472B12-96D5-CDED-65EA-1F88E601A644}"/>
              </a:ext>
            </a:extLst>
          </p:cNvPr>
          <p:cNvSpPr txBox="1"/>
          <p:nvPr/>
        </p:nvSpPr>
        <p:spPr>
          <a:xfrm>
            <a:off x="1106489" y="5723491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 &gt; A &gt; 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F54903-FF17-89BC-2864-817EAD50BC7E}"/>
              </a:ext>
            </a:extLst>
          </p:cNvPr>
          <p:cNvSpPr txBox="1"/>
          <p:nvPr/>
        </p:nvSpPr>
        <p:spPr>
          <a:xfrm>
            <a:off x="8879771" y="2668547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 &gt; 1 &gt;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5B97AB-BC1F-8750-59FB-A4522FA7BF69}"/>
              </a:ext>
            </a:extLst>
          </p:cNvPr>
          <p:cNvSpPr txBox="1"/>
          <p:nvPr/>
        </p:nvSpPr>
        <p:spPr>
          <a:xfrm>
            <a:off x="8929464" y="4109309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 &gt; 2 &gt;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52BA47-949F-37E0-E5F3-B11E1C05F2F4}"/>
              </a:ext>
            </a:extLst>
          </p:cNvPr>
          <p:cNvSpPr txBox="1"/>
          <p:nvPr/>
        </p:nvSpPr>
        <p:spPr>
          <a:xfrm>
            <a:off x="8973913" y="5747990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 &gt; 2 &gt; 1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F9C1B17-6E18-CFB0-7A98-97E57257FB35}"/>
              </a:ext>
            </a:extLst>
          </p:cNvPr>
          <p:cNvCxnSpPr>
            <a:cxnSpLocks/>
          </p:cNvCxnSpPr>
          <p:nvPr/>
        </p:nvCxnSpPr>
        <p:spPr>
          <a:xfrm flipV="1">
            <a:off x="4042220" y="2533741"/>
            <a:ext cx="2790402" cy="1676757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7295162-E9B7-390B-7DBC-4D0302AACE69}"/>
              </a:ext>
            </a:extLst>
          </p:cNvPr>
          <p:cNvCxnSpPr>
            <a:cxnSpLocks/>
          </p:cNvCxnSpPr>
          <p:nvPr/>
        </p:nvCxnSpPr>
        <p:spPr>
          <a:xfrm flipV="1">
            <a:off x="4194620" y="5551714"/>
            <a:ext cx="2920165" cy="324177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92BCC8E-33D2-B5EC-44E7-194B8549CE3C}"/>
              </a:ext>
            </a:extLst>
          </p:cNvPr>
          <p:cNvCxnSpPr>
            <a:cxnSpLocks/>
          </p:cNvCxnSpPr>
          <p:nvPr/>
        </p:nvCxnSpPr>
        <p:spPr>
          <a:xfrm flipV="1">
            <a:off x="4194620" y="4109309"/>
            <a:ext cx="2920165" cy="214497"/>
          </a:xfrm>
          <a:prstGeom prst="straightConnector1">
            <a:avLst/>
          </a:prstGeom>
          <a:ln w="5715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8355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6ED2A-5A89-4085-A462-2FE75CB77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5584F-EEEC-0B74-F165-CC840394D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Resident Assignments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56E8B56-3005-A79C-B6AF-FB3D8FDA429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3B299EE-6FC5-9514-0615-7E1995141FA0}"/>
              </a:ext>
            </a:extLst>
          </p:cNvPr>
          <p:cNvSpPr txBox="1"/>
          <p:nvPr/>
        </p:nvSpPr>
        <p:spPr>
          <a:xfrm>
            <a:off x="8761853" y="2218004"/>
            <a:ext cx="211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Hospital 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FD2D31-99DB-2635-19B9-8F12ED81EAE1}"/>
              </a:ext>
            </a:extLst>
          </p:cNvPr>
          <p:cNvSpPr txBox="1"/>
          <p:nvPr/>
        </p:nvSpPr>
        <p:spPr>
          <a:xfrm>
            <a:off x="8757045" y="3689069"/>
            <a:ext cx="1786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Hospital 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CBB90F-3719-1086-40B7-752690154588}"/>
              </a:ext>
            </a:extLst>
          </p:cNvPr>
          <p:cNvSpPr txBox="1"/>
          <p:nvPr/>
        </p:nvSpPr>
        <p:spPr>
          <a:xfrm>
            <a:off x="8765059" y="5224770"/>
            <a:ext cx="1818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Hospital 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4AE4FF-9384-B0B3-38F0-CEF70A38F918}"/>
              </a:ext>
            </a:extLst>
          </p:cNvPr>
          <p:cNvSpPr txBox="1"/>
          <p:nvPr/>
        </p:nvSpPr>
        <p:spPr>
          <a:xfrm>
            <a:off x="1317219" y="2233115"/>
            <a:ext cx="1348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One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26EC55-0CC8-DDA3-4CE9-6683584CD452}"/>
              </a:ext>
            </a:extLst>
          </p:cNvPr>
          <p:cNvSpPr txBox="1"/>
          <p:nvPr/>
        </p:nvSpPr>
        <p:spPr>
          <a:xfrm>
            <a:off x="1335717" y="3689069"/>
            <a:ext cx="131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Two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F751F1-CF78-1DA9-7483-BBC71B4F701D}"/>
              </a:ext>
            </a:extLst>
          </p:cNvPr>
          <p:cNvSpPr txBox="1"/>
          <p:nvPr/>
        </p:nvSpPr>
        <p:spPr>
          <a:xfrm>
            <a:off x="1210683" y="5224770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Three</a:t>
            </a:r>
          </a:p>
        </p:txBody>
      </p:sp>
      <p:pic>
        <p:nvPicPr>
          <p:cNvPr id="14" name="Graphic 13" descr="Hospital outline">
            <a:extLst>
              <a:ext uri="{FF2B5EF4-FFF2-40B4-BE49-F238E27FC236}">
                <a16:creationId xmlns:a16="http://schemas.microsoft.com/office/drawing/2014/main" id="{EA0F1E8E-2698-2B8E-7591-886013FF1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4785" y="1532555"/>
            <a:ext cx="1650274" cy="1650274"/>
          </a:xfrm>
          <a:prstGeom prst="rect">
            <a:avLst/>
          </a:prstGeom>
        </p:spPr>
      </p:pic>
      <p:pic>
        <p:nvPicPr>
          <p:cNvPr id="16" name="Graphic 15" descr="Hospital outline">
            <a:extLst>
              <a:ext uri="{FF2B5EF4-FFF2-40B4-BE49-F238E27FC236}">
                <a16:creationId xmlns:a16="http://schemas.microsoft.com/office/drawing/2014/main" id="{E5CB4E37-3687-B38C-45AA-699898B10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7185" y="4529549"/>
            <a:ext cx="1650274" cy="1650274"/>
          </a:xfrm>
          <a:prstGeom prst="rect">
            <a:avLst/>
          </a:prstGeom>
        </p:spPr>
      </p:pic>
      <p:pic>
        <p:nvPicPr>
          <p:cNvPr id="18" name="Graphic 17" descr="Hospital outline">
            <a:extLst>
              <a:ext uri="{FF2B5EF4-FFF2-40B4-BE49-F238E27FC236}">
                <a16:creationId xmlns:a16="http://schemas.microsoft.com/office/drawing/2014/main" id="{5247FF4F-834E-C55F-91A4-B472EDAA5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7185" y="3052913"/>
            <a:ext cx="1650274" cy="1650274"/>
          </a:xfrm>
          <a:prstGeom prst="rect">
            <a:avLst/>
          </a:prstGeom>
        </p:spPr>
      </p:pic>
      <p:pic>
        <p:nvPicPr>
          <p:cNvPr id="24" name="Graphic 23" descr="Doctor female outline">
            <a:extLst>
              <a:ext uri="{FF2B5EF4-FFF2-40B4-BE49-F238E27FC236}">
                <a16:creationId xmlns:a16="http://schemas.microsoft.com/office/drawing/2014/main" id="{1ECFDD8A-30D9-5E5A-5FC5-CB54F93117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91947" y="1629715"/>
            <a:ext cx="1650273" cy="1650273"/>
          </a:xfrm>
          <a:prstGeom prst="rect">
            <a:avLst/>
          </a:prstGeom>
        </p:spPr>
      </p:pic>
      <p:pic>
        <p:nvPicPr>
          <p:cNvPr id="26" name="Graphic 25" descr="Doctor male outline">
            <a:extLst>
              <a:ext uri="{FF2B5EF4-FFF2-40B4-BE49-F238E27FC236}">
                <a16:creationId xmlns:a16="http://schemas.microsoft.com/office/drawing/2014/main" id="{41A9E364-5E9C-C95A-9DC4-D00C58F14A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46262" y="3182829"/>
            <a:ext cx="1650273" cy="1650273"/>
          </a:xfrm>
          <a:prstGeom prst="rect">
            <a:avLst/>
          </a:prstGeom>
        </p:spPr>
      </p:pic>
      <p:pic>
        <p:nvPicPr>
          <p:cNvPr id="27" name="Graphic 26" descr="Doctor female outline">
            <a:extLst>
              <a:ext uri="{FF2B5EF4-FFF2-40B4-BE49-F238E27FC236}">
                <a16:creationId xmlns:a16="http://schemas.microsoft.com/office/drawing/2014/main" id="{E3BC49F5-0078-73A2-59F4-DE400A636A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4084" y="4833102"/>
            <a:ext cx="1650273" cy="16502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783445-EA31-B5C1-8C09-1A6876A63F37}"/>
              </a:ext>
            </a:extLst>
          </p:cNvPr>
          <p:cNvSpPr txBox="1"/>
          <p:nvPr/>
        </p:nvSpPr>
        <p:spPr>
          <a:xfrm>
            <a:off x="1042798" y="2672899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&gt; B &gt; 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42CE3-A048-BD0F-A15C-4E6F93E23A18}"/>
              </a:ext>
            </a:extLst>
          </p:cNvPr>
          <p:cNvSpPr txBox="1"/>
          <p:nvPr/>
        </p:nvSpPr>
        <p:spPr>
          <a:xfrm>
            <a:off x="1042798" y="4210498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&gt; C &gt; 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9EBA18-BEB8-5D64-6009-91E3CCCE1D27}"/>
              </a:ext>
            </a:extLst>
          </p:cNvPr>
          <p:cNvSpPr txBox="1"/>
          <p:nvPr/>
        </p:nvSpPr>
        <p:spPr>
          <a:xfrm>
            <a:off x="1106489" y="5723491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 &gt; A &gt; 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7AF521-2177-CE0D-08C2-8E248893FCA8}"/>
              </a:ext>
            </a:extLst>
          </p:cNvPr>
          <p:cNvSpPr txBox="1"/>
          <p:nvPr/>
        </p:nvSpPr>
        <p:spPr>
          <a:xfrm>
            <a:off x="8879771" y="2668547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 &gt; 1 &gt;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DDDF40-E892-53B0-F64E-524918F3EA5D}"/>
              </a:ext>
            </a:extLst>
          </p:cNvPr>
          <p:cNvSpPr txBox="1"/>
          <p:nvPr/>
        </p:nvSpPr>
        <p:spPr>
          <a:xfrm>
            <a:off x="8929464" y="4109309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 &gt; 2 &gt;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F3ABB2-63CF-2011-DEAF-179826BF7A46}"/>
              </a:ext>
            </a:extLst>
          </p:cNvPr>
          <p:cNvSpPr txBox="1"/>
          <p:nvPr/>
        </p:nvSpPr>
        <p:spPr>
          <a:xfrm>
            <a:off x="8973913" y="5747990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 &gt; 2 &gt; 1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D2C9150-9573-FD45-CF5B-27491F31A026}"/>
              </a:ext>
            </a:extLst>
          </p:cNvPr>
          <p:cNvCxnSpPr>
            <a:cxnSpLocks/>
          </p:cNvCxnSpPr>
          <p:nvPr/>
        </p:nvCxnSpPr>
        <p:spPr>
          <a:xfrm flipV="1">
            <a:off x="4042220" y="2533741"/>
            <a:ext cx="2790402" cy="1676757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F770BC0-945A-5AAC-EDD3-B35AE2C2EFBC}"/>
              </a:ext>
            </a:extLst>
          </p:cNvPr>
          <p:cNvCxnSpPr>
            <a:cxnSpLocks/>
          </p:cNvCxnSpPr>
          <p:nvPr/>
        </p:nvCxnSpPr>
        <p:spPr>
          <a:xfrm flipV="1">
            <a:off x="4194620" y="5551714"/>
            <a:ext cx="2920165" cy="324177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648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89BA8-240C-6FF9-A8B0-66FD7BBCF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BF0B0-9514-8276-727F-4F9DA9844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Resident Assignments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D4945B3-0AD8-DD86-C20B-D7067948592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FC65A3E-46F2-D835-6C2C-3BFBDCA2BC31}"/>
              </a:ext>
            </a:extLst>
          </p:cNvPr>
          <p:cNvSpPr txBox="1"/>
          <p:nvPr/>
        </p:nvSpPr>
        <p:spPr>
          <a:xfrm>
            <a:off x="8761853" y="2218004"/>
            <a:ext cx="211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Hospital 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F3D0D9-E7F6-483B-802D-BB6BCA9F97D8}"/>
              </a:ext>
            </a:extLst>
          </p:cNvPr>
          <p:cNvSpPr txBox="1"/>
          <p:nvPr/>
        </p:nvSpPr>
        <p:spPr>
          <a:xfrm>
            <a:off x="8757045" y="3689069"/>
            <a:ext cx="1786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Hospital 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0694F0-566E-8DAD-0AB8-98B5CE7786B1}"/>
              </a:ext>
            </a:extLst>
          </p:cNvPr>
          <p:cNvSpPr txBox="1"/>
          <p:nvPr/>
        </p:nvSpPr>
        <p:spPr>
          <a:xfrm>
            <a:off x="8765059" y="5224770"/>
            <a:ext cx="1818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Hospital 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E9BF6C-DA50-C67F-29A5-AFF663C1B95D}"/>
              </a:ext>
            </a:extLst>
          </p:cNvPr>
          <p:cNvSpPr txBox="1"/>
          <p:nvPr/>
        </p:nvSpPr>
        <p:spPr>
          <a:xfrm>
            <a:off x="1317219" y="2233115"/>
            <a:ext cx="1348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One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E834F5-E511-8A3F-20E5-E25E43A1848D}"/>
              </a:ext>
            </a:extLst>
          </p:cNvPr>
          <p:cNvSpPr txBox="1"/>
          <p:nvPr/>
        </p:nvSpPr>
        <p:spPr>
          <a:xfrm>
            <a:off x="1335717" y="3689069"/>
            <a:ext cx="131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Two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117330-5B63-D152-A771-EDBF8F99A058}"/>
              </a:ext>
            </a:extLst>
          </p:cNvPr>
          <p:cNvSpPr txBox="1"/>
          <p:nvPr/>
        </p:nvSpPr>
        <p:spPr>
          <a:xfrm>
            <a:off x="1210683" y="5224770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Three</a:t>
            </a:r>
          </a:p>
        </p:txBody>
      </p:sp>
      <p:pic>
        <p:nvPicPr>
          <p:cNvPr id="14" name="Graphic 13" descr="Hospital outline">
            <a:extLst>
              <a:ext uri="{FF2B5EF4-FFF2-40B4-BE49-F238E27FC236}">
                <a16:creationId xmlns:a16="http://schemas.microsoft.com/office/drawing/2014/main" id="{CE5CBEF0-7068-364F-B9F7-FF1B161E7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4785" y="1532555"/>
            <a:ext cx="1650274" cy="1650274"/>
          </a:xfrm>
          <a:prstGeom prst="rect">
            <a:avLst/>
          </a:prstGeom>
        </p:spPr>
      </p:pic>
      <p:pic>
        <p:nvPicPr>
          <p:cNvPr id="16" name="Graphic 15" descr="Hospital outline">
            <a:extLst>
              <a:ext uri="{FF2B5EF4-FFF2-40B4-BE49-F238E27FC236}">
                <a16:creationId xmlns:a16="http://schemas.microsoft.com/office/drawing/2014/main" id="{C9FE28A2-E0A0-62EF-C1A6-92BFCD82F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7185" y="4529549"/>
            <a:ext cx="1650274" cy="1650274"/>
          </a:xfrm>
          <a:prstGeom prst="rect">
            <a:avLst/>
          </a:prstGeom>
        </p:spPr>
      </p:pic>
      <p:pic>
        <p:nvPicPr>
          <p:cNvPr id="18" name="Graphic 17" descr="Hospital outline">
            <a:extLst>
              <a:ext uri="{FF2B5EF4-FFF2-40B4-BE49-F238E27FC236}">
                <a16:creationId xmlns:a16="http://schemas.microsoft.com/office/drawing/2014/main" id="{14500B37-8DF5-3299-904B-49CD4789C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7185" y="3052913"/>
            <a:ext cx="1650274" cy="1650274"/>
          </a:xfrm>
          <a:prstGeom prst="rect">
            <a:avLst/>
          </a:prstGeom>
        </p:spPr>
      </p:pic>
      <p:pic>
        <p:nvPicPr>
          <p:cNvPr id="24" name="Graphic 23" descr="Doctor female outline">
            <a:extLst>
              <a:ext uri="{FF2B5EF4-FFF2-40B4-BE49-F238E27FC236}">
                <a16:creationId xmlns:a16="http://schemas.microsoft.com/office/drawing/2014/main" id="{5CDF6F39-85B9-37F7-65E3-11F613F9F5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91947" y="1629715"/>
            <a:ext cx="1650273" cy="1650273"/>
          </a:xfrm>
          <a:prstGeom prst="rect">
            <a:avLst/>
          </a:prstGeom>
        </p:spPr>
      </p:pic>
      <p:pic>
        <p:nvPicPr>
          <p:cNvPr id="26" name="Graphic 25" descr="Doctor male outline">
            <a:extLst>
              <a:ext uri="{FF2B5EF4-FFF2-40B4-BE49-F238E27FC236}">
                <a16:creationId xmlns:a16="http://schemas.microsoft.com/office/drawing/2014/main" id="{BAB1708C-03FE-1923-19B9-1E99485F66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46262" y="3182829"/>
            <a:ext cx="1650273" cy="1650273"/>
          </a:xfrm>
          <a:prstGeom prst="rect">
            <a:avLst/>
          </a:prstGeom>
        </p:spPr>
      </p:pic>
      <p:pic>
        <p:nvPicPr>
          <p:cNvPr id="27" name="Graphic 26" descr="Doctor female outline">
            <a:extLst>
              <a:ext uri="{FF2B5EF4-FFF2-40B4-BE49-F238E27FC236}">
                <a16:creationId xmlns:a16="http://schemas.microsoft.com/office/drawing/2014/main" id="{76101A7C-CF41-D640-0B34-DA257D5231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4084" y="4833102"/>
            <a:ext cx="1650273" cy="16502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99520A-2CC7-8094-3A30-94C1FEA686D1}"/>
              </a:ext>
            </a:extLst>
          </p:cNvPr>
          <p:cNvSpPr txBox="1"/>
          <p:nvPr/>
        </p:nvSpPr>
        <p:spPr>
          <a:xfrm>
            <a:off x="1042798" y="2672899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&gt; B &gt; 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E70CB9-40B7-3A92-60B9-190665FC2CCC}"/>
              </a:ext>
            </a:extLst>
          </p:cNvPr>
          <p:cNvSpPr txBox="1"/>
          <p:nvPr/>
        </p:nvSpPr>
        <p:spPr>
          <a:xfrm>
            <a:off x="1042798" y="4210498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&gt; C &gt; 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1B05CF-AD1C-E0DC-0DB5-3BFCA1456FEF}"/>
              </a:ext>
            </a:extLst>
          </p:cNvPr>
          <p:cNvSpPr txBox="1"/>
          <p:nvPr/>
        </p:nvSpPr>
        <p:spPr>
          <a:xfrm>
            <a:off x="1106489" y="5723491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 &gt; A &gt; 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A227E7-52C0-FCEE-AF43-32D6B8A7256C}"/>
              </a:ext>
            </a:extLst>
          </p:cNvPr>
          <p:cNvSpPr txBox="1"/>
          <p:nvPr/>
        </p:nvSpPr>
        <p:spPr>
          <a:xfrm>
            <a:off x="8879771" y="2668547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 &gt; 1 &gt;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9D6A9A-066C-F1A0-C820-9E9231BB7595}"/>
              </a:ext>
            </a:extLst>
          </p:cNvPr>
          <p:cNvSpPr txBox="1"/>
          <p:nvPr/>
        </p:nvSpPr>
        <p:spPr>
          <a:xfrm>
            <a:off x="8929464" y="4109309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 &gt; 2 &gt;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D34564-7C52-320E-84A7-33D487D5EC58}"/>
              </a:ext>
            </a:extLst>
          </p:cNvPr>
          <p:cNvSpPr txBox="1"/>
          <p:nvPr/>
        </p:nvSpPr>
        <p:spPr>
          <a:xfrm>
            <a:off x="8973913" y="5747990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 &gt; 2 &gt; 1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A8A7A19-1905-074A-A8AE-2A8519F0D03D}"/>
              </a:ext>
            </a:extLst>
          </p:cNvPr>
          <p:cNvCxnSpPr>
            <a:cxnSpLocks/>
          </p:cNvCxnSpPr>
          <p:nvPr/>
        </p:nvCxnSpPr>
        <p:spPr>
          <a:xfrm flipV="1">
            <a:off x="4042220" y="2533741"/>
            <a:ext cx="2790402" cy="1676757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EA68214-DFEA-E445-EF48-0339CD43800D}"/>
              </a:ext>
            </a:extLst>
          </p:cNvPr>
          <p:cNvCxnSpPr>
            <a:cxnSpLocks/>
          </p:cNvCxnSpPr>
          <p:nvPr/>
        </p:nvCxnSpPr>
        <p:spPr>
          <a:xfrm flipV="1">
            <a:off x="4194620" y="5551714"/>
            <a:ext cx="2920165" cy="324177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E6D3452-C3E9-C280-51F2-AE6D462A4EE2}"/>
              </a:ext>
            </a:extLst>
          </p:cNvPr>
          <p:cNvCxnSpPr>
            <a:cxnSpLocks/>
          </p:cNvCxnSpPr>
          <p:nvPr/>
        </p:nvCxnSpPr>
        <p:spPr>
          <a:xfrm>
            <a:off x="4042220" y="2533741"/>
            <a:ext cx="3072565" cy="1575568"/>
          </a:xfrm>
          <a:prstGeom prst="straightConnector1">
            <a:avLst/>
          </a:prstGeom>
          <a:ln w="57150">
            <a:solidFill>
              <a:schemeClr val="tx1"/>
            </a:solidFill>
            <a:prstDash val="dash"/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921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3CA64-BFD0-8943-0C3F-4701857F1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C9C76-EDB7-BA2E-DD6F-13A6FDC51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Resident Assignments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42A32D-E1AC-D152-CA98-CEFD862CDDC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0ADA7EF-2875-2011-0BFF-15B9F8F5F3C9}"/>
              </a:ext>
            </a:extLst>
          </p:cNvPr>
          <p:cNvSpPr txBox="1"/>
          <p:nvPr/>
        </p:nvSpPr>
        <p:spPr>
          <a:xfrm>
            <a:off x="8761853" y="2218004"/>
            <a:ext cx="211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Hospital 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C7973F-8E89-7487-303E-0CA1382B2A10}"/>
              </a:ext>
            </a:extLst>
          </p:cNvPr>
          <p:cNvSpPr txBox="1"/>
          <p:nvPr/>
        </p:nvSpPr>
        <p:spPr>
          <a:xfrm>
            <a:off x="8757045" y="3689069"/>
            <a:ext cx="1786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Hospital 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29AF1C-FD35-D022-B48E-CDB472D164DD}"/>
              </a:ext>
            </a:extLst>
          </p:cNvPr>
          <p:cNvSpPr txBox="1"/>
          <p:nvPr/>
        </p:nvSpPr>
        <p:spPr>
          <a:xfrm>
            <a:off x="8765059" y="5224770"/>
            <a:ext cx="1818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Hospital 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BF5FD9-B7F5-1F6C-1A6D-54CCFD60FD07}"/>
              </a:ext>
            </a:extLst>
          </p:cNvPr>
          <p:cNvSpPr txBox="1"/>
          <p:nvPr/>
        </p:nvSpPr>
        <p:spPr>
          <a:xfrm>
            <a:off x="1317219" y="2233115"/>
            <a:ext cx="1348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One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7F6D3E-B14A-B0E6-2F8D-0AA166158F5F}"/>
              </a:ext>
            </a:extLst>
          </p:cNvPr>
          <p:cNvSpPr txBox="1"/>
          <p:nvPr/>
        </p:nvSpPr>
        <p:spPr>
          <a:xfrm>
            <a:off x="1335717" y="3689069"/>
            <a:ext cx="131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Two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CEB2E1-D71F-C1CA-054B-FFC27D2E687D}"/>
              </a:ext>
            </a:extLst>
          </p:cNvPr>
          <p:cNvSpPr txBox="1"/>
          <p:nvPr/>
        </p:nvSpPr>
        <p:spPr>
          <a:xfrm>
            <a:off x="1210683" y="5224770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Three</a:t>
            </a:r>
          </a:p>
        </p:txBody>
      </p:sp>
      <p:pic>
        <p:nvPicPr>
          <p:cNvPr id="14" name="Graphic 13" descr="Hospital outline">
            <a:extLst>
              <a:ext uri="{FF2B5EF4-FFF2-40B4-BE49-F238E27FC236}">
                <a16:creationId xmlns:a16="http://schemas.microsoft.com/office/drawing/2014/main" id="{DB548A53-4F1C-E3BE-F855-DC677A58C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4785" y="1532555"/>
            <a:ext cx="1650274" cy="1650274"/>
          </a:xfrm>
          <a:prstGeom prst="rect">
            <a:avLst/>
          </a:prstGeom>
        </p:spPr>
      </p:pic>
      <p:pic>
        <p:nvPicPr>
          <p:cNvPr id="16" name="Graphic 15" descr="Hospital outline">
            <a:extLst>
              <a:ext uri="{FF2B5EF4-FFF2-40B4-BE49-F238E27FC236}">
                <a16:creationId xmlns:a16="http://schemas.microsoft.com/office/drawing/2014/main" id="{7DC80BDF-3E3B-46BE-D8F9-8CF87D965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7185" y="4529549"/>
            <a:ext cx="1650274" cy="1650274"/>
          </a:xfrm>
          <a:prstGeom prst="rect">
            <a:avLst/>
          </a:prstGeom>
        </p:spPr>
      </p:pic>
      <p:pic>
        <p:nvPicPr>
          <p:cNvPr id="18" name="Graphic 17" descr="Hospital outline">
            <a:extLst>
              <a:ext uri="{FF2B5EF4-FFF2-40B4-BE49-F238E27FC236}">
                <a16:creationId xmlns:a16="http://schemas.microsoft.com/office/drawing/2014/main" id="{F9257988-ED2F-D7D8-489C-69666B80C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7185" y="3052913"/>
            <a:ext cx="1650274" cy="1650274"/>
          </a:xfrm>
          <a:prstGeom prst="rect">
            <a:avLst/>
          </a:prstGeom>
        </p:spPr>
      </p:pic>
      <p:pic>
        <p:nvPicPr>
          <p:cNvPr id="24" name="Graphic 23" descr="Doctor female outline">
            <a:extLst>
              <a:ext uri="{FF2B5EF4-FFF2-40B4-BE49-F238E27FC236}">
                <a16:creationId xmlns:a16="http://schemas.microsoft.com/office/drawing/2014/main" id="{1207F656-4EB7-61AC-A9E3-EF942F7ADE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91947" y="1629715"/>
            <a:ext cx="1650273" cy="1650273"/>
          </a:xfrm>
          <a:prstGeom prst="rect">
            <a:avLst/>
          </a:prstGeom>
        </p:spPr>
      </p:pic>
      <p:pic>
        <p:nvPicPr>
          <p:cNvPr id="26" name="Graphic 25" descr="Doctor male outline">
            <a:extLst>
              <a:ext uri="{FF2B5EF4-FFF2-40B4-BE49-F238E27FC236}">
                <a16:creationId xmlns:a16="http://schemas.microsoft.com/office/drawing/2014/main" id="{233D8D6E-7E1E-4D34-A293-9D81CC7174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46262" y="3182829"/>
            <a:ext cx="1650273" cy="1650273"/>
          </a:xfrm>
          <a:prstGeom prst="rect">
            <a:avLst/>
          </a:prstGeom>
        </p:spPr>
      </p:pic>
      <p:pic>
        <p:nvPicPr>
          <p:cNvPr id="27" name="Graphic 26" descr="Doctor female outline">
            <a:extLst>
              <a:ext uri="{FF2B5EF4-FFF2-40B4-BE49-F238E27FC236}">
                <a16:creationId xmlns:a16="http://schemas.microsoft.com/office/drawing/2014/main" id="{F7695295-9387-6B22-45C9-DE9D278B3F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4084" y="4833102"/>
            <a:ext cx="1650273" cy="16502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60C532-82B9-5948-6D09-7F3E049DEDB5}"/>
              </a:ext>
            </a:extLst>
          </p:cNvPr>
          <p:cNvSpPr txBox="1"/>
          <p:nvPr/>
        </p:nvSpPr>
        <p:spPr>
          <a:xfrm>
            <a:off x="1042798" y="2672899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&gt; B &gt; 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D1F0BA-EAAC-769F-F985-069335929D2E}"/>
              </a:ext>
            </a:extLst>
          </p:cNvPr>
          <p:cNvSpPr txBox="1"/>
          <p:nvPr/>
        </p:nvSpPr>
        <p:spPr>
          <a:xfrm>
            <a:off x="1042798" y="4210498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&gt; C &gt; 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A63E5D-3219-DA16-F800-932B72466EF7}"/>
              </a:ext>
            </a:extLst>
          </p:cNvPr>
          <p:cNvSpPr txBox="1"/>
          <p:nvPr/>
        </p:nvSpPr>
        <p:spPr>
          <a:xfrm>
            <a:off x="1106489" y="5723491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 &gt; A &gt; 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7BCC66-7C70-507F-738E-9790E28F9E7F}"/>
              </a:ext>
            </a:extLst>
          </p:cNvPr>
          <p:cNvSpPr txBox="1"/>
          <p:nvPr/>
        </p:nvSpPr>
        <p:spPr>
          <a:xfrm>
            <a:off x="8879771" y="2668547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 &gt; 1 &gt;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6B3254-F16A-3CEC-C6CE-757EB77B22D6}"/>
              </a:ext>
            </a:extLst>
          </p:cNvPr>
          <p:cNvSpPr txBox="1"/>
          <p:nvPr/>
        </p:nvSpPr>
        <p:spPr>
          <a:xfrm>
            <a:off x="8929464" y="4109309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 &gt; 2 &gt;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884084-899A-DC38-684D-3C50235F9821}"/>
              </a:ext>
            </a:extLst>
          </p:cNvPr>
          <p:cNvSpPr txBox="1"/>
          <p:nvPr/>
        </p:nvSpPr>
        <p:spPr>
          <a:xfrm>
            <a:off x="8973913" y="5747990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 &gt; 2 &gt; 1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04DBBDF-9201-B754-6417-BEEA2E80E11C}"/>
              </a:ext>
            </a:extLst>
          </p:cNvPr>
          <p:cNvCxnSpPr>
            <a:cxnSpLocks/>
          </p:cNvCxnSpPr>
          <p:nvPr/>
        </p:nvCxnSpPr>
        <p:spPr>
          <a:xfrm flipV="1">
            <a:off x="4042220" y="2533741"/>
            <a:ext cx="2790402" cy="1676757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4BC27F7-69F1-96B7-824E-0DEE038E5A63}"/>
              </a:ext>
            </a:extLst>
          </p:cNvPr>
          <p:cNvCxnSpPr>
            <a:cxnSpLocks/>
          </p:cNvCxnSpPr>
          <p:nvPr/>
        </p:nvCxnSpPr>
        <p:spPr>
          <a:xfrm flipV="1">
            <a:off x="4194620" y="5551714"/>
            <a:ext cx="2920165" cy="324177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617B85F-2CA6-42BA-8546-5FEB2DC07949}"/>
              </a:ext>
            </a:extLst>
          </p:cNvPr>
          <p:cNvCxnSpPr>
            <a:cxnSpLocks/>
          </p:cNvCxnSpPr>
          <p:nvPr/>
        </p:nvCxnSpPr>
        <p:spPr>
          <a:xfrm>
            <a:off x="4042220" y="2533741"/>
            <a:ext cx="2959471" cy="1575568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7942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85E83-BAB7-4F9A-1F2F-EEFCF817F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75FC8-26A3-E495-F61A-36981B29C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Q: Does a Stable Matching Always Exist?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F392C8-31D9-E01D-D97E-261EC359CBE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669D999-5A9B-69DB-752D-60061DF9D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722" y="1690688"/>
            <a:ext cx="7542556" cy="5131739"/>
          </a:xfrm>
          <a:prstGeom prst="rect">
            <a:avLst/>
          </a:prstGeom>
        </p:spPr>
      </p:pic>
      <p:pic>
        <p:nvPicPr>
          <p:cNvPr id="7" name="Graphic 6" descr="Questions outline">
            <a:extLst>
              <a:ext uri="{FF2B5EF4-FFF2-40B4-BE49-F238E27FC236}">
                <a16:creationId xmlns:a16="http://schemas.microsoft.com/office/drawing/2014/main" id="{2D00B6F9-7235-4440-398E-E515840D5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73501" y="3471641"/>
            <a:ext cx="3529914" cy="352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623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D06D5-E69E-EC0C-F3D6-B4CF1AD96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C760102-C179-97AA-FC68-7B14DC98D37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50C8B52-88D2-79C6-B71B-FF3ADD737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249" y="2049183"/>
            <a:ext cx="5863323" cy="398923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0701665-7E84-55CB-1BB1-865E035E4C60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Q: Does a Stable Matching Always Exist?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84C8D7-0581-EDF0-2E97-656329C29F27}"/>
              </a:ext>
            </a:extLst>
          </p:cNvPr>
          <p:cNvSpPr txBox="1"/>
          <p:nvPr/>
        </p:nvSpPr>
        <p:spPr>
          <a:xfrm>
            <a:off x="612727" y="1959379"/>
            <a:ext cx="49912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Observation 1: </a:t>
            </a:r>
            <a:r>
              <a:rPr lang="en-US" sz="3200" dirty="0"/>
              <a:t>[Hint: What can we say about the order of proposals made by hospitals?]</a:t>
            </a:r>
          </a:p>
          <a:p>
            <a:endParaRPr lang="en-US" sz="3200" dirty="0"/>
          </a:p>
          <a:p>
            <a:r>
              <a:rPr lang="en-US" sz="3200" b="1" dirty="0"/>
              <a:t>Observation 2: </a:t>
            </a:r>
            <a:r>
              <a:rPr lang="en-US" sz="3200" dirty="0"/>
              <a:t>[Hint: What can we say about a student’s status after they’ve been matched?]</a:t>
            </a:r>
          </a:p>
        </p:txBody>
      </p:sp>
    </p:spTree>
    <p:extLst>
      <p:ext uri="{BB962C8B-B14F-4D97-AF65-F5344CB8AC3E}">
        <p14:creationId xmlns:p14="http://schemas.microsoft.com/office/powerpoint/2010/main" val="27389198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3F73C-ED6E-562F-158D-A49080A50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AC995FB-A8CB-F1CE-A96C-D71A95AE83E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AFC186F-748A-9C57-515A-AD2A4A892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249" y="2049183"/>
            <a:ext cx="5863323" cy="398923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61CDAE4-8B43-D1E1-613F-0397DF17C073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Q: Does a Stable Matching Always Exist?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D5DD2D-962C-9313-6D0B-743D385345A3}"/>
              </a:ext>
            </a:extLst>
          </p:cNvPr>
          <p:cNvSpPr txBox="1"/>
          <p:nvPr/>
        </p:nvSpPr>
        <p:spPr>
          <a:xfrm>
            <a:off x="612727" y="1959379"/>
            <a:ext cx="499123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Observation 1: </a:t>
            </a:r>
            <a:r>
              <a:rPr lang="en-US" sz="3200" dirty="0"/>
              <a:t>Hospitals propose in decreasing order of preference. </a:t>
            </a:r>
          </a:p>
          <a:p>
            <a:endParaRPr lang="en-US" sz="3200" dirty="0"/>
          </a:p>
          <a:p>
            <a:r>
              <a:rPr lang="en-US" sz="3200" b="1" dirty="0"/>
              <a:t>Observation 2: </a:t>
            </a:r>
            <a:r>
              <a:rPr lang="en-US" sz="3200" dirty="0"/>
              <a:t>Once a student is matched, the student never becomes less happy. </a:t>
            </a:r>
          </a:p>
        </p:txBody>
      </p:sp>
    </p:spTree>
    <p:extLst>
      <p:ext uri="{BB962C8B-B14F-4D97-AF65-F5344CB8AC3E}">
        <p14:creationId xmlns:p14="http://schemas.microsoft.com/office/powerpoint/2010/main" val="1279900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16161-EA7B-6534-812A-E41FAD8AD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68BED1-7C8C-7311-45C7-EE81823BD04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FFBC26ED-04FD-15B9-1BA6-63ECF5A2E76D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Claim Time!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CDC7A4-B3A2-3B02-7A28-AD6772C46736}"/>
              </a:ext>
            </a:extLst>
          </p:cNvPr>
          <p:cNvSpPr txBox="1"/>
          <p:nvPr/>
        </p:nvSpPr>
        <p:spPr>
          <a:xfrm>
            <a:off x="612727" y="1959379"/>
            <a:ext cx="10893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Claim: </a:t>
            </a:r>
            <a:r>
              <a:rPr lang="en-US" sz="3200" dirty="0"/>
              <a:t>The algorithm terminates after at most __ iterations of the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3200" dirty="0"/>
              <a:t> loop. </a:t>
            </a: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F8EE2BE-9A8D-06C3-22BE-B833637844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752" b="17346"/>
          <a:stretch>
            <a:fillRect/>
          </a:stretch>
        </p:blipFill>
        <p:spPr>
          <a:xfrm>
            <a:off x="1975021" y="3152888"/>
            <a:ext cx="8241957" cy="352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229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115DF-6EDD-A58A-8967-3990D9806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513AD0C-CDD6-815D-81ED-1095DB3B0F7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B6E4AD50-EFB9-DDB7-3C7F-5D31DCA56345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Claim Time!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607B7F-D0FD-57FC-C741-8431B50DE5C6}"/>
                  </a:ext>
                </a:extLst>
              </p:cNvPr>
              <p:cNvSpPr txBox="1"/>
              <p:nvPr/>
            </p:nvSpPr>
            <p:spPr>
              <a:xfrm>
                <a:off x="612727" y="1959379"/>
                <a:ext cx="1089347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Claim: </a:t>
                </a:r>
                <a:r>
                  <a:rPr lang="en-US" sz="3200" dirty="0"/>
                  <a:t>The algorithm terminates after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iterations of the </a:t>
                </a:r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</a:t>
                </a:r>
                <a:r>
                  <a:rPr lang="en-US" sz="3200" dirty="0"/>
                  <a:t> loop. 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607B7F-D0FD-57FC-C741-8431B50DE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27" y="1959379"/>
                <a:ext cx="10893473" cy="1077218"/>
              </a:xfrm>
              <a:prstGeom prst="rect">
                <a:avLst/>
              </a:prstGeom>
              <a:blipFill>
                <a:blip r:embed="rId3"/>
                <a:stretch>
                  <a:fillRect l="-1397" t="-6977" r="-1746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E99D8FF-937E-783B-5B84-56B55CD7FBF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9752" b="17346"/>
          <a:stretch>
            <a:fillRect/>
          </a:stretch>
        </p:blipFill>
        <p:spPr>
          <a:xfrm>
            <a:off x="1975021" y="3152888"/>
            <a:ext cx="8241957" cy="352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688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58FEB-597A-DC88-9A39-196961F59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7532EA-1C7C-0958-EACE-A49B41F1663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F97F1E0D-7213-6C3F-94EE-E95FD8B11573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Proof Idea Time!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4FFAE4-9288-DDBC-C18B-C8F62FCE8D9B}"/>
                  </a:ext>
                </a:extLst>
              </p:cNvPr>
              <p:cNvSpPr txBox="1"/>
              <p:nvPr/>
            </p:nvSpPr>
            <p:spPr>
              <a:xfrm>
                <a:off x="612727" y="1959379"/>
                <a:ext cx="10893473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Claim: </a:t>
                </a:r>
                <a:r>
                  <a:rPr lang="en-US" sz="3200" dirty="0"/>
                  <a:t>The algorithm terminates after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iterations of the </a:t>
                </a:r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</a:t>
                </a:r>
                <a:r>
                  <a:rPr lang="en-US" sz="3200" dirty="0"/>
                  <a:t> loop. </a:t>
                </a:r>
              </a:p>
              <a:p>
                <a:endParaRPr lang="en-US" sz="3200" dirty="0"/>
              </a:p>
              <a:p>
                <a:r>
                  <a:rPr lang="en-US" sz="3200" b="1" dirty="0"/>
                  <a:t>Proof (Idea): </a:t>
                </a:r>
                <a:r>
                  <a:rPr lang="en-US" sz="3200" dirty="0"/>
                  <a:t>In each iteration, a hospital will propose to a different student. There are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possible pairings.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4FFAE4-9288-DDBC-C18B-C8F62FCE8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27" y="1959379"/>
                <a:ext cx="10893473" cy="2554545"/>
              </a:xfrm>
              <a:prstGeom prst="rect">
                <a:avLst/>
              </a:prstGeom>
              <a:blipFill>
                <a:blip r:embed="rId3"/>
                <a:stretch>
                  <a:fillRect l="-1397" t="-2970" r="-1746" b="-7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7035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08F08-CBEE-168E-7889-16F7AAD08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F9E1C-6175-B37A-43CA-AA134D7F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Group Project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7B8C3D-A38C-DB27-17DC-477EADE3838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8BF4AA4-07D5-23DD-A4C5-300922529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51" y="1690687"/>
            <a:ext cx="12012698" cy="516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969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405AF-519E-13BD-4CED-02060F9F6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9BB53B-B40F-7078-3137-5780785232E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4B9CB06-E6D8-E58E-DE56-14E157C94940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Proof Time!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D1BF2A-5AEB-6A7F-02A3-40B1D9EFEC57}"/>
                  </a:ext>
                </a:extLst>
              </p:cNvPr>
              <p:cNvSpPr txBox="1"/>
              <p:nvPr/>
            </p:nvSpPr>
            <p:spPr>
              <a:xfrm>
                <a:off x="612727" y="1959379"/>
                <a:ext cx="10893473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Claim: </a:t>
                </a:r>
                <a:r>
                  <a:rPr lang="en-US" sz="3200" dirty="0"/>
                  <a:t>The algorithm terminates after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iterations of the </a:t>
                </a:r>
                <a:r>
                  <a:rPr lang="en-US" sz="3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</a:t>
                </a:r>
                <a:r>
                  <a:rPr lang="en-US" sz="3200" dirty="0"/>
                  <a:t> loop. </a:t>
                </a:r>
              </a:p>
              <a:p>
                <a:endParaRPr lang="en-US" sz="3200" dirty="0"/>
              </a:p>
              <a:p>
                <a:r>
                  <a:rPr lang="en-US" sz="3200" b="1" dirty="0"/>
                  <a:t>Proof (Ideas): </a:t>
                </a:r>
                <a:r>
                  <a:rPr lang="en-US" sz="3200" dirty="0"/>
                  <a:t>In each iteration, a hospital will propose to a different student. There are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possible pairings.</a:t>
                </a:r>
              </a:p>
              <a:p>
                <a:endParaRPr lang="en-US" sz="3200" dirty="0"/>
              </a:p>
              <a:p>
                <a:r>
                  <a:rPr lang="en-US" sz="3200" b="1" dirty="0"/>
                  <a:t>Proof: </a:t>
                </a:r>
                <a:r>
                  <a:rPr lang="en-US" sz="3200" dirty="0"/>
                  <a:t>In each iteration, a hospital proposes to a new student. Thus, there are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possible proposals since that is the number of possible hospital and student pairings.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D1BF2A-5AEB-6A7F-02A3-40B1D9EFE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27" y="1959379"/>
                <a:ext cx="10893473" cy="4524315"/>
              </a:xfrm>
              <a:prstGeom prst="rect">
                <a:avLst/>
              </a:prstGeom>
              <a:blipFill>
                <a:blip r:embed="rId3"/>
                <a:stretch>
                  <a:fillRect l="-1397" t="-1681" r="-1746" b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40681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8B8E3-A98F-32E9-1B47-916241270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4E51-5715-B56E-A7BC-D73275DC9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Q: Are we done?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261C0FB-CA8A-058F-685A-445F7119042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AC192BF-01F6-2FDA-10B1-EF1770F85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722" y="1690688"/>
            <a:ext cx="7542556" cy="5131739"/>
          </a:xfrm>
          <a:prstGeom prst="rect">
            <a:avLst/>
          </a:prstGeom>
        </p:spPr>
      </p:pic>
      <p:pic>
        <p:nvPicPr>
          <p:cNvPr id="7" name="Graphic 6" descr="Questions outline">
            <a:extLst>
              <a:ext uri="{FF2B5EF4-FFF2-40B4-BE49-F238E27FC236}">
                <a16:creationId xmlns:a16="http://schemas.microsoft.com/office/drawing/2014/main" id="{ADCF0EB2-ECF3-1655-6C19-5F2F2B857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73501" y="3471641"/>
            <a:ext cx="3529914" cy="35299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259731-2DA6-16F5-3294-7A30FC7175C8}"/>
              </a:ext>
            </a:extLst>
          </p:cNvPr>
          <p:cNvSpPr txBox="1"/>
          <p:nvPr/>
        </p:nvSpPr>
        <p:spPr>
          <a:xfrm>
            <a:off x="1235534" y="716691"/>
            <a:ext cx="9720931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43088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696BD-B08B-024F-2E11-A25DBE420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95E984-AFB1-C336-9F94-127DED3C3CC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B3A801D3-8316-56F1-85A9-31113AC98B2C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Claim Time!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2A59D3-CE7E-A3D9-29C8-65AE5BFCA462}"/>
              </a:ext>
            </a:extLst>
          </p:cNvPr>
          <p:cNvSpPr txBox="1"/>
          <p:nvPr/>
        </p:nvSpPr>
        <p:spPr>
          <a:xfrm>
            <a:off x="612727" y="1959379"/>
            <a:ext cx="10893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Claim: </a:t>
            </a:r>
            <a:r>
              <a:rPr lang="en-US" sz="3200" dirty="0"/>
              <a:t>The algorithm always outputs a matching.</a:t>
            </a: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DB20D73-EFBD-10EA-D93D-B730232562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752" b="17346"/>
          <a:stretch>
            <a:fillRect/>
          </a:stretch>
        </p:blipFill>
        <p:spPr>
          <a:xfrm>
            <a:off x="1975021" y="3152888"/>
            <a:ext cx="8241957" cy="352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537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88B9E-BC65-6669-AA06-9933F62A4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38C8D16-734A-B229-BD9B-FE65DAA09B0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66AFD4B9-0A6E-808E-E009-DFD7EA784EA5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Proof Idea Time!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CCA5ED-767F-09F4-401E-336DDA1CB332}"/>
              </a:ext>
            </a:extLst>
          </p:cNvPr>
          <p:cNvSpPr txBox="1"/>
          <p:nvPr/>
        </p:nvSpPr>
        <p:spPr>
          <a:xfrm>
            <a:off x="612727" y="1959379"/>
            <a:ext cx="108934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Claim: </a:t>
            </a:r>
            <a:r>
              <a:rPr lang="en-US" sz="3200" dirty="0"/>
              <a:t>The algorithm always outputs a matching.</a:t>
            </a:r>
          </a:p>
          <a:p>
            <a:endParaRPr lang="en-US" sz="3200" dirty="0"/>
          </a:p>
          <a:p>
            <a:r>
              <a:rPr lang="en-US" sz="3200" b="1" dirty="0"/>
              <a:t>Proof (Idea): </a:t>
            </a:r>
            <a:r>
              <a:rPr lang="en-US" sz="3200" dirty="0"/>
              <a:t>Hospitals only ask to match when they are unmatched. Students only agree if they are unmatched or if they like the hospital better and drop the old hospital.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642961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F1CC8-F687-3B6E-F42F-248C1B3EF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707A05-4EE5-C897-975D-FF9AE9F03A8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F7E42017-B175-DE8E-557D-C1DD0E4AD63D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Proof Time!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117AE0-967C-3EBD-8C95-D387574EF7AF}"/>
              </a:ext>
            </a:extLst>
          </p:cNvPr>
          <p:cNvSpPr txBox="1"/>
          <p:nvPr/>
        </p:nvSpPr>
        <p:spPr>
          <a:xfrm>
            <a:off x="612727" y="1959379"/>
            <a:ext cx="1089347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Claim: </a:t>
            </a:r>
            <a:r>
              <a:rPr lang="en-US" sz="3200" dirty="0"/>
              <a:t>The algorithm always outputs a matching.</a:t>
            </a:r>
          </a:p>
          <a:p>
            <a:endParaRPr lang="en-US" sz="3200" dirty="0"/>
          </a:p>
          <a:p>
            <a:r>
              <a:rPr lang="en-US" sz="3200" b="1" dirty="0"/>
              <a:t>Proof (Idea): </a:t>
            </a:r>
            <a:r>
              <a:rPr lang="en-US" sz="3200" dirty="0"/>
              <a:t>Hospitals only ask to match when they are unmatched. Students only agree if they are unmatched or if they like the hospital better and drop the old hospital. </a:t>
            </a:r>
          </a:p>
          <a:p>
            <a:endParaRPr lang="en-US" sz="3200" dirty="0"/>
          </a:p>
          <a:p>
            <a:r>
              <a:rPr lang="en-US" sz="3200" b="1" dirty="0"/>
              <a:t>Proof: </a:t>
            </a:r>
            <a:r>
              <a:rPr lang="en-US" sz="3200" dirty="0"/>
              <a:t>A hospital will only propose if it is unmatched. Hence, the degree of each hospital is at most one. A student will only stay matched with their most preferred hospital. Hence, the degree of each student is at most one. </a:t>
            </a:r>
          </a:p>
        </p:txBody>
      </p:sp>
    </p:spTree>
    <p:extLst>
      <p:ext uri="{BB962C8B-B14F-4D97-AF65-F5344CB8AC3E}">
        <p14:creationId xmlns:p14="http://schemas.microsoft.com/office/powerpoint/2010/main" val="40408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F546B-83B8-5142-9930-DDD0E2170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49F70-AE5F-5B98-2A9A-1F8F35C27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Q: Are we done?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F7A4D76-F7B6-CE7C-92BD-92131AC0B76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569D73A-C0F2-FEE4-E515-A91800576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722" y="1690688"/>
            <a:ext cx="7542556" cy="5131739"/>
          </a:xfrm>
          <a:prstGeom prst="rect">
            <a:avLst/>
          </a:prstGeom>
        </p:spPr>
      </p:pic>
      <p:pic>
        <p:nvPicPr>
          <p:cNvPr id="7" name="Graphic 6" descr="Questions outline">
            <a:extLst>
              <a:ext uri="{FF2B5EF4-FFF2-40B4-BE49-F238E27FC236}">
                <a16:creationId xmlns:a16="http://schemas.microsoft.com/office/drawing/2014/main" id="{76AAF58D-300B-6BEF-83CD-0E4F0BFB11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73501" y="3471641"/>
            <a:ext cx="3529914" cy="35299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3CECAD-F3D1-382C-DF89-98619FCDC29A}"/>
              </a:ext>
            </a:extLst>
          </p:cNvPr>
          <p:cNvSpPr txBox="1"/>
          <p:nvPr/>
        </p:nvSpPr>
        <p:spPr>
          <a:xfrm>
            <a:off x="1235534" y="716691"/>
            <a:ext cx="9720931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31990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AC1B1-A28C-3D62-3CD8-D5BDFC327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C554ACC-3D4F-5987-8F84-1C3913694CB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F9564CB9-7F01-1DD6-E7BE-66361621B392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Claim Time!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E2480F-9307-1B62-BE33-FE10A98398F5}"/>
              </a:ext>
            </a:extLst>
          </p:cNvPr>
          <p:cNvSpPr txBox="1"/>
          <p:nvPr/>
        </p:nvSpPr>
        <p:spPr>
          <a:xfrm>
            <a:off x="612727" y="1959379"/>
            <a:ext cx="10893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Claim: </a:t>
            </a:r>
            <a:r>
              <a:rPr lang="en-US" sz="3200" dirty="0"/>
              <a:t>The algorithm always outputs a </a:t>
            </a:r>
            <a:r>
              <a:rPr lang="en-US" sz="4000" dirty="0"/>
              <a:t>perfect</a:t>
            </a:r>
            <a:r>
              <a:rPr lang="en-US" sz="3200" dirty="0"/>
              <a:t> matching.</a:t>
            </a:r>
          </a:p>
          <a:p>
            <a:endParaRPr lang="en-US" sz="3200" dirty="0"/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6DD56BA-178E-37EE-F88A-C711C2B07F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752" b="17346"/>
          <a:stretch>
            <a:fillRect/>
          </a:stretch>
        </p:blipFill>
        <p:spPr>
          <a:xfrm>
            <a:off x="1975021" y="3152888"/>
            <a:ext cx="8241957" cy="352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177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76B25C-9DD5-D459-21BF-C8262093B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17312E-1993-F1D0-1190-C31746FFFC6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6F7EA2F-57B0-1A1D-35E4-61ECD77A3986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Proof Idea Time!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DB661E-548B-D321-F445-997A32D981DE}"/>
              </a:ext>
            </a:extLst>
          </p:cNvPr>
          <p:cNvSpPr txBox="1"/>
          <p:nvPr/>
        </p:nvSpPr>
        <p:spPr>
          <a:xfrm>
            <a:off x="612727" y="1959379"/>
            <a:ext cx="1089347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Claim: </a:t>
            </a:r>
            <a:r>
              <a:rPr lang="en-US" sz="3200" dirty="0"/>
              <a:t>The algorithm always outputs a </a:t>
            </a:r>
            <a:r>
              <a:rPr lang="en-US" sz="4000" dirty="0"/>
              <a:t>perfect</a:t>
            </a:r>
            <a:r>
              <a:rPr lang="en-US" sz="3200" dirty="0"/>
              <a:t> matching.</a:t>
            </a:r>
          </a:p>
          <a:p>
            <a:endParaRPr lang="en-US" sz="3200" dirty="0"/>
          </a:p>
          <a:p>
            <a:r>
              <a:rPr lang="en-US" sz="3200" b="1" dirty="0"/>
              <a:t>Proof (Idea): </a:t>
            </a:r>
            <a:r>
              <a:rPr lang="en-US" sz="3200" dirty="0"/>
              <a:t>We can show that every hospital is matched with a student. We know that each student is matched with at most one hospital. Since there are the same number, we could then conclude that the matching is perfect.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27144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640A8-0D6F-3208-D7E8-75B0BCD9C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CDAECB-4915-04BD-0531-F4532B8344B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C2444F5D-91D9-ADDD-3F12-DB931CEADEEF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Subclaim Time!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64B9AA-509D-565F-E515-2EC3450FAB55}"/>
              </a:ext>
            </a:extLst>
          </p:cNvPr>
          <p:cNvSpPr txBox="1"/>
          <p:nvPr/>
        </p:nvSpPr>
        <p:spPr>
          <a:xfrm>
            <a:off x="612727" y="1959379"/>
            <a:ext cx="108934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Subclaim: </a:t>
            </a:r>
            <a:r>
              <a:rPr lang="en-US" sz="3200" dirty="0"/>
              <a:t>The algorithm always outputs a matching such that each hospital is matched to a student. </a:t>
            </a:r>
          </a:p>
          <a:p>
            <a:endParaRPr lang="en-US" sz="3200" dirty="0"/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0440084-9B29-A4B9-5E0D-CF39010C9A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752" b="17346"/>
          <a:stretch>
            <a:fillRect/>
          </a:stretch>
        </p:blipFill>
        <p:spPr>
          <a:xfrm>
            <a:off x="1975021" y="3152888"/>
            <a:ext cx="8241957" cy="352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691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553FF-BF10-6094-AB62-FF5376684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EC7AA26-1203-1542-FC77-6E795DC53AC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2F539A59-19E5-ADE9-BF6B-CC6BBDC0F977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Subclaim Time!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2D3B58-BC89-D3AC-7085-FFC7BA9C1A79}"/>
              </a:ext>
            </a:extLst>
          </p:cNvPr>
          <p:cNvSpPr txBox="1"/>
          <p:nvPr/>
        </p:nvSpPr>
        <p:spPr>
          <a:xfrm>
            <a:off x="612727" y="1959379"/>
            <a:ext cx="108934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Subclaim: </a:t>
            </a:r>
            <a:r>
              <a:rPr lang="en-US" sz="3200" dirty="0"/>
              <a:t>The algorithm always outputs a matching such that each hospital is matched to a student. </a:t>
            </a:r>
          </a:p>
          <a:p>
            <a:endParaRPr lang="en-US" sz="3200" dirty="0"/>
          </a:p>
          <a:p>
            <a:r>
              <a:rPr lang="en-US" sz="3200" b="1" dirty="0"/>
              <a:t>Proof: </a:t>
            </a:r>
            <a:r>
              <a:rPr lang="en-US" sz="3200" dirty="0"/>
              <a:t>We proceed with a proof by contradiction.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Suppose to the contrary that….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68756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DB53F-8329-9741-AC01-7DF021CDF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DB2E3-7827-4950-24E9-C61CC5664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Hospital Assignments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BA8385-E08F-C6FF-4942-79ED6E469E1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ollage of different images of animals&#10;&#10;AI-generated content may be incorrect.">
            <a:extLst>
              <a:ext uri="{FF2B5EF4-FFF2-40B4-BE49-F238E27FC236}">
                <a16:creationId xmlns:a16="http://schemas.microsoft.com/office/drawing/2014/main" id="{2CBF18DE-9629-58D1-6051-BE379A1CEF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373" r="18907"/>
          <a:stretch>
            <a:fillRect/>
          </a:stretch>
        </p:blipFill>
        <p:spPr>
          <a:xfrm>
            <a:off x="5880463" y="1959380"/>
            <a:ext cx="5473337" cy="41408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528BCA-7D91-390C-81ED-93D3A16CC478}"/>
                  </a:ext>
                </a:extLst>
              </p:cNvPr>
              <p:cNvSpPr txBox="1"/>
              <p:nvPr/>
            </p:nvSpPr>
            <p:spPr>
              <a:xfrm>
                <a:off x="612727" y="1959379"/>
                <a:ext cx="4991239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We say that an assignment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200" dirty="0"/>
                  <a:t> is </a:t>
                </a:r>
                <a:r>
                  <a:rPr lang="en-US" sz="3200" b="1" dirty="0"/>
                  <a:t>stable </a:t>
                </a:r>
                <a:r>
                  <a:rPr lang="en-US" sz="3200" dirty="0"/>
                  <a:t>if there exist no resident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and hospital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/>
                  <a:t> such that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3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528BCA-7D91-390C-81ED-93D3A16CC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27" y="1959379"/>
                <a:ext cx="4991239" cy="3046988"/>
              </a:xfrm>
              <a:prstGeom prst="rect">
                <a:avLst/>
              </a:prstGeom>
              <a:blipFill>
                <a:blip r:embed="rId4"/>
                <a:stretch>
                  <a:fillRect l="-3046" t="-2490" r="-2284" b="-4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phic 3" descr="Stethoscope outline">
            <a:extLst>
              <a:ext uri="{FF2B5EF4-FFF2-40B4-BE49-F238E27FC236}">
                <a16:creationId xmlns:a16="http://schemas.microsoft.com/office/drawing/2014/main" id="{89B2B2A6-5B82-AFD8-D107-6A280DC9EC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65817" y="2209800"/>
            <a:ext cx="1754777" cy="1219200"/>
          </a:xfrm>
          <a:prstGeom prst="rect">
            <a:avLst/>
          </a:prstGeom>
        </p:spPr>
      </p:pic>
      <p:pic>
        <p:nvPicPr>
          <p:cNvPr id="9" name="Graphic 8" descr="Needle outline">
            <a:extLst>
              <a:ext uri="{FF2B5EF4-FFF2-40B4-BE49-F238E27FC236}">
                <a16:creationId xmlns:a16="http://schemas.microsoft.com/office/drawing/2014/main" id="{B0EDE1E8-CFE7-11B8-2FF8-61156BB9D9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57634" y="4576132"/>
            <a:ext cx="914400" cy="914400"/>
          </a:xfrm>
          <a:prstGeom prst="rect">
            <a:avLst/>
          </a:prstGeom>
        </p:spPr>
      </p:pic>
      <p:pic>
        <p:nvPicPr>
          <p:cNvPr id="17" name="Graphic 16" descr="Medicine outline">
            <a:extLst>
              <a:ext uri="{FF2B5EF4-FFF2-40B4-BE49-F238E27FC236}">
                <a16:creationId xmlns:a16="http://schemas.microsoft.com/office/drawing/2014/main" id="{E0C01667-1138-B845-4924-BD4FA330F3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30449" y="4076308"/>
            <a:ext cx="567185" cy="56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165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E5F58-5963-5E60-AB58-7E7D05D6D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7DD587-AC24-0A87-4482-5AAAED1151B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2DA5839F-7071-8661-28C1-03DC242CE5C9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Subclaim Time!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E01C86-386E-36D6-6D5B-12D0FABD74E0}"/>
                  </a:ext>
                </a:extLst>
              </p:cNvPr>
              <p:cNvSpPr txBox="1"/>
              <p:nvPr/>
            </p:nvSpPr>
            <p:spPr>
              <a:xfrm>
                <a:off x="612727" y="1959379"/>
                <a:ext cx="10893473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Subclaim: </a:t>
                </a:r>
                <a:r>
                  <a:rPr lang="en-US" sz="3200" dirty="0"/>
                  <a:t>The algorithm always outputs a matching such that each hospital is matched to a student. </a:t>
                </a:r>
              </a:p>
              <a:p>
                <a:endParaRPr lang="en-US" sz="3200" dirty="0"/>
              </a:p>
              <a:p>
                <a:r>
                  <a:rPr lang="en-US" sz="3200" b="1" dirty="0"/>
                  <a:t>Proof: </a:t>
                </a:r>
                <a:r>
                  <a:rPr lang="en-US" sz="3200" dirty="0"/>
                  <a:t>We proceed with a proof by contradiction.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Suppose to the contrary that the algorithm terminates and there is a hospital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200" dirty="0"/>
                  <a:t> that is unmatched. </a:t>
                </a:r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E01C86-386E-36D6-6D5B-12D0FABD7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27" y="1959379"/>
                <a:ext cx="10893473" cy="3539430"/>
              </a:xfrm>
              <a:prstGeom prst="rect">
                <a:avLst/>
              </a:prstGeom>
              <a:blipFill>
                <a:blip r:embed="rId3"/>
                <a:stretch>
                  <a:fillRect l="-1397" t="-2151" r="-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52374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642E7-AFAC-F154-3FDA-2F8E93F80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430024-73F5-112F-C4FB-79A855BE45C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8EBAB0BB-9E1A-7EE0-A3B9-98DC7DDAB8AD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Subclaim Time!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7D8AEE-2B5B-E752-C00A-0D297240C41B}"/>
                  </a:ext>
                </a:extLst>
              </p:cNvPr>
              <p:cNvSpPr txBox="1"/>
              <p:nvPr/>
            </p:nvSpPr>
            <p:spPr>
              <a:xfrm>
                <a:off x="612727" y="1959379"/>
                <a:ext cx="10893473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Subclaim: </a:t>
                </a:r>
                <a:r>
                  <a:rPr lang="en-US" sz="3200" dirty="0"/>
                  <a:t>The algorithm always outputs a matching such that each hospital is matched to a student. </a:t>
                </a:r>
              </a:p>
              <a:p>
                <a:endParaRPr lang="en-US" sz="3200" dirty="0"/>
              </a:p>
              <a:p>
                <a:r>
                  <a:rPr lang="en-US" sz="3200" b="1" dirty="0"/>
                  <a:t>Proof: </a:t>
                </a:r>
                <a:r>
                  <a:rPr lang="en-US" sz="3200" dirty="0"/>
                  <a:t>We proceed with a proof by contradiction.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Suppose to the contrary that the algorithm terminates and there is a hospital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200" dirty="0"/>
                  <a:t> that is unmatched.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Then since the algorithm always returns a matching, there must exist a student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/>
                  <a:t> who is also not matched. </a:t>
                </a:r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7D8AEE-2B5B-E752-C00A-0D297240C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27" y="1959379"/>
                <a:ext cx="10893473" cy="4524315"/>
              </a:xfrm>
              <a:prstGeom prst="rect">
                <a:avLst/>
              </a:prstGeom>
              <a:blipFill>
                <a:blip r:embed="rId3"/>
                <a:stretch>
                  <a:fillRect l="-1397" t="-1681" r="-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06919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B1142-6A81-700E-1958-69796A94C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4571603-9D44-158C-188F-09DD2489675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893DAFB2-701F-B8FB-FBBD-4140F28B3615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Subclaim Time!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4C0DBE-D910-B01C-FA36-85BBAEE10FAD}"/>
                  </a:ext>
                </a:extLst>
              </p:cNvPr>
              <p:cNvSpPr txBox="1"/>
              <p:nvPr/>
            </p:nvSpPr>
            <p:spPr>
              <a:xfrm>
                <a:off x="612727" y="1959379"/>
                <a:ext cx="10893473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Proof: </a:t>
                </a:r>
                <a:r>
                  <a:rPr lang="en-US" sz="3200" dirty="0"/>
                  <a:t>We proceed with a proof by contradiction.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Suppose to the contrary that the algorithm terminates and there is a hospital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200" dirty="0"/>
                  <a:t> that is unmatched.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Then since the algorithm always returns a matching, there must exist a student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/>
                  <a:t> who is also not matched.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200" dirty="0"/>
                  <a:t> proposed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/>
                  <a:t> then we know from an earlier observation that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/>
                  <a:t> would still be matched. </a:t>
                </a:r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4C0DBE-D910-B01C-FA36-85BBAEE10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27" y="1959379"/>
                <a:ext cx="10893473" cy="4031873"/>
              </a:xfrm>
              <a:prstGeom prst="rect">
                <a:avLst/>
              </a:prstGeom>
              <a:blipFill>
                <a:blip r:embed="rId3"/>
                <a:stretch>
                  <a:fillRect l="-1397" t="-1887" r="-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56356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C1095-93DD-B8FA-C863-DFFF60ADA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0393A1-2F99-7048-6F24-DCFF351F3A0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09AD1D7A-E920-15BD-D38B-D9E15541FF20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Subclaim Time!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E565C1-A378-58D8-C65E-DAF8EEAF67C1}"/>
                  </a:ext>
                </a:extLst>
              </p:cNvPr>
              <p:cNvSpPr txBox="1"/>
              <p:nvPr/>
            </p:nvSpPr>
            <p:spPr>
              <a:xfrm>
                <a:off x="612727" y="1959379"/>
                <a:ext cx="10893473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Proof: </a:t>
                </a:r>
                <a:r>
                  <a:rPr lang="en-US" sz="3200" dirty="0"/>
                  <a:t>We proceed with a proof by contradiction.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Suppose to the contrary that the algorithm terminates and there is a hospital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200" dirty="0"/>
                  <a:t> that is unmatched.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Then since the algorithm always returns a matching, there must exist a student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/>
                  <a:t> who is also not matched.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200" dirty="0"/>
                  <a:t> proposed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/>
                  <a:t> then we know from an earlier observation that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/>
                  <a:t> would still be matched.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200" dirty="0"/>
                  <a:t> did not propose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/>
                  <a:t> then the while loop would not have exited.  </a:t>
                </a:r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7E565C1-A378-58D8-C65E-DAF8EEAF6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27" y="1959379"/>
                <a:ext cx="10893473" cy="5016758"/>
              </a:xfrm>
              <a:prstGeom prst="rect">
                <a:avLst/>
              </a:prstGeom>
              <a:blipFill>
                <a:blip r:embed="rId3"/>
                <a:stretch>
                  <a:fillRect l="-1397" t="-1515" r="-1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42130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076A6-BCB8-0C11-C81C-1AF1C5B7C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C3C0C6-00AE-132D-0E96-6B7E228B8E0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670D1FC9-BB3B-F470-272F-4AE04A63CF8B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Subclaim Time!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917137-D94D-F0F2-76BE-4E877DAF0CD1}"/>
                  </a:ext>
                </a:extLst>
              </p:cNvPr>
              <p:cNvSpPr txBox="1"/>
              <p:nvPr/>
            </p:nvSpPr>
            <p:spPr>
              <a:xfrm>
                <a:off x="612727" y="1959379"/>
                <a:ext cx="10893473" cy="4585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Proof: </a:t>
                </a:r>
                <a:r>
                  <a:rPr lang="en-US" sz="3200" dirty="0"/>
                  <a:t>We proceed with a proof by contradiction.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Suppose to the contrary that the algorithm terminates and there is a hospital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 that is unmatched.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Then since the algorithm always returns a matching, there must exist a student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who is also not matched.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 proposed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then we know from an earlier observation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would still be matched.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 did not propose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then the while loop would not have exited. 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In all cases we have a contradiction and thus, the original assumption must be wrong. 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917137-D94D-F0F2-76BE-4E877DAF0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27" y="1959379"/>
                <a:ext cx="10893473" cy="4585871"/>
              </a:xfrm>
              <a:prstGeom prst="rect">
                <a:avLst/>
              </a:prstGeom>
              <a:blipFill>
                <a:blip r:embed="rId3"/>
                <a:stretch>
                  <a:fillRect l="-1397" t="-1657" r="-582" b="-3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30210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47035-492E-FD38-1015-B80108DF4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2C25481-26C9-0734-C194-754183ACAEB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15D38000-514F-7483-7483-5CE403546D82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Subclaim Time!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0A09CB-DA8C-4B4E-69C0-D6BE80DE76FE}"/>
              </a:ext>
            </a:extLst>
          </p:cNvPr>
          <p:cNvSpPr txBox="1"/>
          <p:nvPr/>
        </p:nvSpPr>
        <p:spPr>
          <a:xfrm>
            <a:off x="612727" y="1959379"/>
            <a:ext cx="108934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Subclaim: </a:t>
            </a:r>
            <a:r>
              <a:rPr lang="en-US" sz="3200" dirty="0"/>
              <a:t>The algorithm always outputs a matching such that each student is matched to a hospital. </a:t>
            </a:r>
          </a:p>
          <a:p>
            <a:endParaRPr lang="en-US" sz="3200" dirty="0"/>
          </a:p>
          <a:p>
            <a:r>
              <a:rPr lang="en-US" sz="3200" b="1" dirty="0"/>
              <a:t>Proof: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4437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64A8E-0AEA-912C-1E85-145EEA75D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1975462-3543-2B53-4627-8E8C7B8DF32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39782E94-FA50-9D3C-3B04-6AAB594F4A8F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Subclaim Time!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EB968C-0250-CA93-4169-5C2E7D7DCE5B}"/>
                  </a:ext>
                </a:extLst>
              </p:cNvPr>
              <p:cNvSpPr txBox="1"/>
              <p:nvPr/>
            </p:nvSpPr>
            <p:spPr>
              <a:xfrm>
                <a:off x="612727" y="1959379"/>
                <a:ext cx="10893473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Subclaim: </a:t>
                </a:r>
                <a:r>
                  <a:rPr lang="en-US" sz="3200" dirty="0"/>
                  <a:t>The algorithm always outputs a matching such that each hospital is matched to a student. </a:t>
                </a:r>
              </a:p>
              <a:p>
                <a:endParaRPr lang="en-US" sz="3200" dirty="0"/>
              </a:p>
              <a:p>
                <a:r>
                  <a:rPr lang="en-US" sz="3200" b="1" dirty="0"/>
                  <a:t>Proof: </a:t>
                </a:r>
                <a:r>
                  <a:rPr lang="en-US" sz="3200" dirty="0"/>
                  <a:t>By the previous subclaim, we know that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hospitals get matched to students. We also know by a previous claim that no hospital is matched to more than one student. Hence, each student must be matched to a hospital. </a:t>
                </a:r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EB968C-0250-CA93-4169-5C2E7D7DC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27" y="1959379"/>
                <a:ext cx="10893473" cy="4031873"/>
              </a:xfrm>
              <a:prstGeom prst="rect">
                <a:avLst/>
              </a:prstGeom>
              <a:blipFill>
                <a:blip r:embed="rId3"/>
                <a:stretch>
                  <a:fillRect l="-1397" t="-1887" r="-2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55308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070BD-93C1-3BCC-39F7-0A18FFD16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16EDB48-87DF-183F-A3C9-0B8BD3FEF4B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77CD88D3-3BD2-1F2B-0EA4-17B3E8679523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Big Proof Time!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8EAD5B-3037-A738-6B60-A112D55BCE15}"/>
              </a:ext>
            </a:extLst>
          </p:cNvPr>
          <p:cNvSpPr txBox="1"/>
          <p:nvPr/>
        </p:nvSpPr>
        <p:spPr>
          <a:xfrm>
            <a:off x="612727" y="1959379"/>
            <a:ext cx="1089347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Claim: </a:t>
            </a:r>
            <a:r>
              <a:rPr lang="en-US" sz="3200" dirty="0"/>
              <a:t>The algorithm always outputs a Prefect matching.</a:t>
            </a:r>
          </a:p>
          <a:p>
            <a:endParaRPr lang="en-US" sz="3200" dirty="0"/>
          </a:p>
          <a:p>
            <a:r>
              <a:rPr lang="en-US" sz="3200" b="1" dirty="0"/>
              <a:t>Proof (Idea): </a:t>
            </a:r>
            <a:r>
              <a:rPr lang="en-US" sz="3200" dirty="0"/>
              <a:t>We can show that every hospital is matched with a student. We know that each student is matched with at most one hospital. Since there are the same number, we could then conclude that the matching is perfect.</a:t>
            </a:r>
          </a:p>
          <a:p>
            <a:endParaRPr lang="en-US" sz="3200" dirty="0"/>
          </a:p>
          <a:p>
            <a:r>
              <a:rPr lang="en-US" sz="3200" b="1" dirty="0"/>
              <a:t>Proof: </a:t>
            </a:r>
            <a:r>
              <a:rPr lang="en-US" sz="3200" dirty="0"/>
              <a:t>By both subclaims we know that the matching output by the algorithm matches every student and every hospital. saturates</a:t>
            </a:r>
          </a:p>
        </p:txBody>
      </p:sp>
    </p:spTree>
    <p:extLst>
      <p:ext uri="{BB962C8B-B14F-4D97-AF65-F5344CB8AC3E}">
        <p14:creationId xmlns:p14="http://schemas.microsoft.com/office/powerpoint/2010/main" val="30411890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BBE06-5D56-CD94-D4E2-2B0C2356E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9D64-F4E2-DC42-C301-A51288EF4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Q: Are we done?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4630E3-64C3-68E8-21B2-BEC6F4DDB0C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B8830FA-B9A3-EDDC-5190-E9C8D019D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722" y="1690688"/>
            <a:ext cx="7542556" cy="5131739"/>
          </a:xfrm>
          <a:prstGeom prst="rect">
            <a:avLst/>
          </a:prstGeom>
        </p:spPr>
      </p:pic>
      <p:pic>
        <p:nvPicPr>
          <p:cNvPr id="7" name="Graphic 6" descr="Questions outline">
            <a:extLst>
              <a:ext uri="{FF2B5EF4-FFF2-40B4-BE49-F238E27FC236}">
                <a16:creationId xmlns:a16="http://schemas.microsoft.com/office/drawing/2014/main" id="{D746E7BE-087C-E7E8-04FA-DB09572182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73501" y="3471641"/>
            <a:ext cx="3529914" cy="35299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5640A6-C88E-1C33-65EB-D9037DA6D87B}"/>
              </a:ext>
            </a:extLst>
          </p:cNvPr>
          <p:cNvSpPr txBox="1"/>
          <p:nvPr/>
        </p:nvSpPr>
        <p:spPr>
          <a:xfrm>
            <a:off x="1235534" y="716691"/>
            <a:ext cx="9720931" cy="6447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76239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4986D-3F2A-AF60-BAF0-247C6D699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3EF7DE-44B5-D786-3511-2B2144AFCFD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12AC99A8-FA20-8E3C-ACCD-2C59097F5FEF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Claim Time!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10E020-08CF-69A2-AFDC-C4BAE77C3E92}"/>
              </a:ext>
            </a:extLst>
          </p:cNvPr>
          <p:cNvSpPr txBox="1"/>
          <p:nvPr/>
        </p:nvSpPr>
        <p:spPr>
          <a:xfrm>
            <a:off x="612727" y="1959379"/>
            <a:ext cx="10893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Claim: </a:t>
            </a:r>
            <a:r>
              <a:rPr lang="en-US" sz="3200" dirty="0"/>
              <a:t>The algorithm always outputs a stable matching.</a:t>
            </a:r>
          </a:p>
          <a:p>
            <a:endParaRPr lang="en-US" sz="3200" dirty="0"/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62118D2-DF05-6331-379A-07D38235B7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752" b="17346"/>
          <a:stretch>
            <a:fillRect/>
          </a:stretch>
        </p:blipFill>
        <p:spPr>
          <a:xfrm>
            <a:off x="1975021" y="3152888"/>
            <a:ext cx="8241957" cy="352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14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36BE4-5F79-F298-18EF-BC8B40010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41A50-7230-3DE9-1B69-4F46BE73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Hospital Assignments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14F4881-65FA-C507-DCF2-FC724CFFFBB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ollage of different images of animals&#10;&#10;AI-generated content may be incorrect.">
            <a:extLst>
              <a:ext uri="{FF2B5EF4-FFF2-40B4-BE49-F238E27FC236}">
                <a16:creationId xmlns:a16="http://schemas.microsoft.com/office/drawing/2014/main" id="{69A11D88-2775-B907-7852-C831A5B0F3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373" r="18907"/>
          <a:stretch>
            <a:fillRect/>
          </a:stretch>
        </p:blipFill>
        <p:spPr>
          <a:xfrm>
            <a:off x="5880463" y="1959380"/>
            <a:ext cx="5473337" cy="41408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88061F5-ED75-CF7C-F444-8D0D112AC7B0}"/>
                  </a:ext>
                </a:extLst>
              </p:cNvPr>
              <p:cNvSpPr txBox="1"/>
              <p:nvPr/>
            </p:nvSpPr>
            <p:spPr>
              <a:xfrm>
                <a:off x="612727" y="1959379"/>
                <a:ext cx="4991239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We say that a matching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200" dirty="0"/>
                  <a:t> is </a:t>
                </a:r>
                <a:r>
                  <a:rPr lang="en-US" sz="3200" b="1" dirty="0"/>
                  <a:t>stable </a:t>
                </a:r>
                <a:r>
                  <a:rPr lang="en-US" sz="3200" dirty="0"/>
                  <a:t>if there exist no resident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and hospital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/>
                  <a:t> such that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prefers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/>
                  <a:t> to their current hospital and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/>
                  <a:t> prefers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to their current resident.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88061F5-ED75-CF7C-F444-8D0D112AC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27" y="1959379"/>
                <a:ext cx="4991239" cy="4031873"/>
              </a:xfrm>
              <a:prstGeom prst="rect">
                <a:avLst/>
              </a:prstGeom>
              <a:blipFill>
                <a:blip r:embed="rId4"/>
                <a:stretch>
                  <a:fillRect l="-3046" t="-1887" b="-4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phic 3" descr="Stethoscope outline">
            <a:extLst>
              <a:ext uri="{FF2B5EF4-FFF2-40B4-BE49-F238E27FC236}">
                <a16:creationId xmlns:a16="http://schemas.microsoft.com/office/drawing/2014/main" id="{43350F53-D7F0-85B5-73E0-1769EF55B3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65817" y="2209800"/>
            <a:ext cx="1754777" cy="1219200"/>
          </a:xfrm>
          <a:prstGeom prst="rect">
            <a:avLst/>
          </a:prstGeom>
        </p:spPr>
      </p:pic>
      <p:pic>
        <p:nvPicPr>
          <p:cNvPr id="9" name="Graphic 8" descr="Needle outline">
            <a:extLst>
              <a:ext uri="{FF2B5EF4-FFF2-40B4-BE49-F238E27FC236}">
                <a16:creationId xmlns:a16="http://schemas.microsoft.com/office/drawing/2014/main" id="{D81C5EF9-8E3D-F077-1172-82BA18EE14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57634" y="4576132"/>
            <a:ext cx="914400" cy="914400"/>
          </a:xfrm>
          <a:prstGeom prst="rect">
            <a:avLst/>
          </a:prstGeom>
        </p:spPr>
      </p:pic>
      <p:pic>
        <p:nvPicPr>
          <p:cNvPr id="17" name="Graphic 16" descr="Medicine outline">
            <a:extLst>
              <a:ext uri="{FF2B5EF4-FFF2-40B4-BE49-F238E27FC236}">
                <a16:creationId xmlns:a16="http://schemas.microsoft.com/office/drawing/2014/main" id="{897CDA07-6647-F42A-B8C3-2891064AF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30449" y="4076308"/>
            <a:ext cx="567185" cy="56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898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B63E9-E162-42C7-239D-5DA041FE8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BC79FC2-BC17-AB41-6F80-B80BF03FF11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F9407C2-AC8B-B145-783A-9F9D520102E3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Proof Idea Time!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004AB1-86FF-8F4F-079D-74381291C23F}"/>
              </a:ext>
            </a:extLst>
          </p:cNvPr>
          <p:cNvSpPr txBox="1"/>
          <p:nvPr/>
        </p:nvSpPr>
        <p:spPr>
          <a:xfrm>
            <a:off x="612727" y="1959379"/>
            <a:ext cx="108934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Claim: </a:t>
            </a:r>
            <a:r>
              <a:rPr lang="en-US" sz="3200" dirty="0"/>
              <a:t>The algorithm always outputs a stable matching.</a:t>
            </a:r>
          </a:p>
          <a:p>
            <a:endParaRPr lang="en-US" sz="3200" dirty="0"/>
          </a:p>
          <a:p>
            <a:r>
              <a:rPr lang="en-US" sz="3200" b="1" dirty="0"/>
              <a:t>Proof (Ideas): 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111022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7E696-DFBD-2026-A6AE-22040AA5D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80914BE-A34B-2E14-B3C9-3E68FEF44BF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A1706420-8B8E-56C9-DB97-181A2C768783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Proof Idea Time!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7D6D3A-4E17-8D9E-58F8-220F53CAF52F}"/>
              </a:ext>
            </a:extLst>
          </p:cNvPr>
          <p:cNvSpPr txBox="1"/>
          <p:nvPr/>
        </p:nvSpPr>
        <p:spPr>
          <a:xfrm>
            <a:off x="612727" y="1959379"/>
            <a:ext cx="108934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Claim: </a:t>
            </a:r>
            <a:r>
              <a:rPr lang="en-US" sz="3200" dirty="0"/>
              <a:t>The algorithm always outputs a stable matching.</a:t>
            </a:r>
          </a:p>
          <a:p>
            <a:endParaRPr lang="en-US" sz="3200" dirty="0"/>
          </a:p>
          <a:p>
            <a:r>
              <a:rPr lang="en-US" sz="3200" b="1" dirty="0"/>
              <a:t>Proof (Ideas):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Show that every unmatched pair is not unstable.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Show that the existence of an unstable pair would be a contradiction. 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27388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512C6-59AE-0AFF-8B1E-5753F406A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B05503-FDB0-1D15-A842-CF67C09192B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D8B94ACE-ABE7-F3C7-72B1-C7753FD22708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Proof Time!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176F47-B55B-61AF-54DB-56C468604365}"/>
              </a:ext>
            </a:extLst>
          </p:cNvPr>
          <p:cNvSpPr txBox="1"/>
          <p:nvPr/>
        </p:nvSpPr>
        <p:spPr>
          <a:xfrm>
            <a:off x="612727" y="1959379"/>
            <a:ext cx="108934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Proof: </a:t>
            </a:r>
            <a:r>
              <a:rPr lang="en-US" sz="3200" dirty="0"/>
              <a:t>We proceed with a proof by contradiction.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Suppose to the contrary that…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686014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15D16-D61E-2E5E-1422-E97293C2D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A3A7CAA-4F8E-B8B9-9EB7-C5F3A193355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6CC53FB1-9C6F-28B4-FF65-21112064B523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Proof Time!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A4B063-F74E-AEED-CD0D-00EC38608A7C}"/>
                  </a:ext>
                </a:extLst>
              </p:cNvPr>
              <p:cNvSpPr txBox="1"/>
              <p:nvPr/>
            </p:nvSpPr>
            <p:spPr>
              <a:xfrm>
                <a:off x="612727" y="1959379"/>
                <a:ext cx="10893473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Proof: </a:t>
                </a:r>
                <a:r>
                  <a:rPr lang="en-US" sz="3200" dirty="0"/>
                  <a:t>We proceed with a proof by contradiction.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Suppose to the contrary that the matching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200" dirty="0"/>
                  <a:t> returned was unstable. Then there must exist an unstable pair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.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Since we know that matching returned is perfect, we know there exists hospital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and student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A4B063-F74E-AEED-CD0D-00EC38608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27" y="1959379"/>
                <a:ext cx="10893473" cy="3539430"/>
              </a:xfrm>
              <a:prstGeom prst="rect">
                <a:avLst/>
              </a:prstGeom>
              <a:blipFill>
                <a:blip r:embed="rId3"/>
                <a:stretch>
                  <a:fillRect l="-1397" t="-2151" r="-1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03173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B5944-7BF4-3136-191B-9D4AD4939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024BA4-B96F-B11A-B9FE-A712B2FA903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B7681549-9811-186F-CF5F-A3782305A4D1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Proof Time!</a:t>
            </a:r>
          </a:p>
        </p:txBody>
      </p:sp>
      <p:pic>
        <p:nvPicPr>
          <p:cNvPr id="18" name="Graphic 17" descr="Hospital outline">
            <a:extLst>
              <a:ext uri="{FF2B5EF4-FFF2-40B4-BE49-F238E27FC236}">
                <a16:creationId xmlns:a16="http://schemas.microsoft.com/office/drawing/2014/main" id="{45F36DE6-2A2F-E3F7-0D37-75BCDFA87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4557" y="4589008"/>
            <a:ext cx="1042407" cy="1042407"/>
          </a:xfrm>
          <a:prstGeom prst="rect">
            <a:avLst/>
          </a:prstGeom>
        </p:spPr>
      </p:pic>
      <p:pic>
        <p:nvPicPr>
          <p:cNvPr id="19" name="Graphic 18" descr="Hospital outline">
            <a:extLst>
              <a:ext uri="{FF2B5EF4-FFF2-40B4-BE49-F238E27FC236}">
                <a16:creationId xmlns:a16="http://schemas.microsoft.com/office/drawing/2014/main" id="{57A8629D-535A-737A-CA93-3B0B91362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4557" y="5449330"/>
            <a:ext cx="1042407" cy="1042407"/>
          </a:xfrm>
          <a:prstGeom prst="rect">
            <a:avLst/>
          </a:prstGeom>
        </p:spPr>
      </p:pic>
      <p:pic>
        <p:nvPicPr>
          <p:cNvPr id="20" name="Graphic 19" descr="Doctor female outline">
            <a:extLst>
              <a:ext uri="{FF2B5EF4-FFF2-40B4-BE49-F238E27FC236}">
                <a16:creationId xmlns:a16="http://schemas.microsoft.com/office/drawing/2014/main" id="{21009378-E13B-11A8-09DF-7BC923AA7F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15072" y="4681238"/>
            <a:ext cx="1042407" cy="1042407"/>
          </a:xfrm>
          <a:prstGeom prst="rect">
            <a:avLst/>
          </a:prstGeom>
        </p:spPr>
      </p:pic>
      <p:pic>
        <p:nvPicPr>
          <p:cNvPr id="21" name="Graphic 20" descr="Doctor male outline">
            <a:extLst>
              <a:ext uri="{FF2B5EF4-FFF2-40B4-BE49-F238E27FC236}">
                <a16:creationId xmlns:a16="http://schemas.microsoft.com/office/drawing/2014/main" id="{9261A66F-352B-C93B-9BC4-4C9FA404C0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15072" y="5441740"/>
            <a:ext cx="1042407" cy="1042407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2B7C5CA-ACB2-B381-AC5A-AC04C146A104}"/>
              </a:ext>
            </a:extLst>
          </p:cNvPr>
          <p:cNvCxnSpPr>
            <a:cxnSpLocks/>
          </p:cNvCxnSpPr>
          <p:nvPr/>
        </p:nvCxnSpPr>
        <p:spPr>
          <a:xfrm>
            <a:off x="8202686" y="5202441"/>
            <a:ext cx="1411871" cy="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1FD7931-89C5-CC66-BB79-2F308D9ED64B}"/>
              </a:ext>
            </a:extLst>
          </p:cNvPr>
          <p:cNvCxnSpPr>
            <a:cxnSpLocks/>
          </p:cNvCxnSpPr>
          <p:nvPr/>
        </p:nvCxnSpPr>
        <p:spPr>
          <a:xfrm>
            <a:off x="8202685" y="6103895"/>
            <a:ext cx="1411871" cy="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AB780A6-DC76-64DB-BD02-21EF4873C5A5}"/>
                  </a:ext>
                </a:extLst>
              </p:cNvPr>
              <p:cNvSpPr txBox="1"/>
              <p:nvPr/>
            </p:nvSpPr>
            <p:spPr>
              <a:xfrm>
                <a:off x="612727" y="1959379"/>
                <a:ext cx="10893473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Proof: </a:t>
                </a:r>
                <a:r>
                  <a:rPr lang="en-US" sz="3200" dirty="0"/>
                  <a:t>We proceed with a proof by contradiction.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Suppose to the contrary that the matching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200" dirty="0"/>
                  <a:t> returned was unstable. Then there must exist an unstable pair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.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Since we know that matching returned is perfect, we know there exists hospital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and student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200" dirty="0"/>
                  <a:t>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AB780A6-DC76-64DB-BD02-21EF4873C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27" y="1959379"/>
                <a:ext cx="10893473" cy="3539430"/>
              </a:xfrm>
              <a:prstGeom prst="rect">
                <a:avLst/>
              </a:prstGeom>
              <a:blipFill>
                <a:blip r:embed="rId9"/>
                <a:stretch>
                  <a:fillRect l="-1397" t="-2151" r="-1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0563618-9C99-B9B3-75D7-9F547F340ACD}"/>
                  </a:ext>
                </a:extLst>
              </p:cNvPr>
              <p:cNvSpPr txBox="1"/>
              <p:nvPr/>
            </p:nvSpPr>
            <p:spPr>
              <a:xfrm>
                <a:off x="6759151" y="4879275"/>
                <a:ext cx="6331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0563618-9C99-B9B3-75D7-9F547F340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151" y="4879275"/>
                <a:ext cx="633152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2729339-2271-4753-D0B9-AB07B3004EE0}"/>
                  </a:ext>
                </a:extLst>
              </p:cNvPr>
              <p:cNvSpPr txBox="1"/>
              <p:nvPr/>
            </p:nvSpPr>
            <p:spPr>
              <a:xfrm>
                <a:off x="6786827" y="5837816"/>
                <a:ext cx="6331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2729339-2271-4753-D0B9-AB07B3004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827" y="5837816"/>
                <a:ext cx="633152" cy="646331"/>
              </a:xfrm>
              <a:prstGeom prst="rect">
                <a:avLst/>
              </a:prstGeom>
              <a:blipFill>
                <a:blip r:embed="rId11"/>
                <a:stretch>
                  <a:fillRect l="-7843"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C98B099-8B7B-6B3D-380A-31DE5120CC4F}"/>
                  </a:ext>
                </a:extLst>
              </p:cNvPr>
              <p:cNvSpPr txBox="1"/>
              <p:nvPr/>
            </p:nvSpPr>
            <p:spPr>
              <a:xfrm>
                <a:off x="10655059" y="4802999"/>
                <a:ext cx="6331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C98B099-8B7B-6B3D-380A-31DE5120C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5059" y="4802999"/>
                <a:ext cx="633152" cy="646331"/>
              </a:xfrm>
              <a:prstGeom prst="rect">
                <a:avLst/>
              </a:prstGeom>
              <a:blipFill>
                <a:blip r:embed="rId12"/>
                <a:stretch>
                  <a:fillRect l="-6000" r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506CB9B-E897-0239-470A-2E74C77B9580}"/>
                  </a:ext>
                </a:extLst>
              </p:cNvPr>
              <p:cNvSpPr txBox="1"/>
              <p:nvPr/>
            </p:nvSpPr>
            <p:spPr>
              <a:xfrm>
                <a:off x="10649194" y="5745697"/>
                <a:ext cx="6331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506CB9B-E897-0239-470A-2E74C77B9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9194" y="5745697"/>
                <a:ext cx="633152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02898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F1567-5B83-8CF5-AF99-EA1AA0C56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8AA2C3-D38D-5061-5E12-8FA10A2FFDA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8E18F367-7765-BB14-2EA4-A10E3D5FA73F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Proof Time!</a:t>
            </a:r>
          </a:p>
        </p:txBody>
      </p:sp>
      <p:pic>
        <p:nvPicPr>
          <p:cNvPr id="18" name="Graphic 17" descr="Hospital outline">
            <a:extLst>
              <a:ext uri="{FF2B5EF4-FFF2-40B4-BE49-F238E27FC236}">
                <a16:creationId xmlns:a16="http://schemas.microsoft.com/office/drawing/2014/main" id="{5CCE17E1-AC52-15BA-914A-84B1A1DE4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4557" y="4589008"/>
            <a:ext cx="1042407" cy="1042407"/>
          </a:xfrm>
          <a:prstGeom prst="rect">
            <a:avLst/>
          </a:prstGeom>
        </p:spPr>
      </p:pic>
      <p:pic>
        <p:nvPicPr>
          <p:cNvPr id="19" name="Graphic 18" descr="Hospital outline">
            <a:extLst>
              <a:ext uri="{FF2B5EF4-FFF2-40B4-BE49-F238E27FC236}">
                <a16:creationId xmlns:a16="http://schemas.microsoft.com/office/drawing/2014/main" id="{2F8A6B23-32F7-8C7F-E201-C312F76187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4557" y="5449330"/>
            <a:ext cx="1042407" cy="1042407"/>
          </a:xfrm>
          <a:prstGeom prst="rect">
            <a:avLst/>
          </a:prstGeom>
        </p:spPr>
      </p:pic>
      <p:pic>
        <p:nvPicPr>
          <p:cNvPr id="20" name="Graphic 19" descr="Doctor female outline">
            <a:extLst>
              <a:ext uri="{FF2B5EF4-FFF2-40B4-BE49-F238E27FC236}">
                <a16:creationId xmlns:a16="http://schemas.microsoft.com/office/drawing/2014/main" id="{B4567E8C-C9C2-38AD-303B-A2AC0F8B83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15072" y="4681238"/>
            <a:ext cx="1042407" cy="1042407"/>
          </a:xfrm>
          <a:prstGeom prst="rect">
            <a:avLst/>
          </a:prstGeom>
        </p:spPr>
      </p:pic>
      <p:pic>
        <p:nvPicPr>
          <p:cNvPr id="21" name="Graphic 20" descr="Doctor male outline">
            <a:extLst>
              <a:ext uri="{FF2B5EF4-FFF2-40B4-BE49-F238E27FC236}">
                <a16:creationId xmlns:a16="http://schemas.microsoft.com/office/drawing/2014/main" id="{B019ACDF-5A8A-A5F9-387D-F43A82508F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15072" y="5441740"/>
            <a:ext cx="1042407" cy="1042407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7C4B25C-4B6F-0A47-A0BF-45BCC77BB2F4}"/>
              </a:ext>
            </a:extLst>
          </p:cNvPr>
          <p:cNvCxnSpPr>
            <a:cxnSpLocks/>
          </p:cNvCxnSpPr>
          <p:nvPr/>
        </p:nvCxnSpPr>
        <p:spPr>
          <a:xfrm>
            <a:off x="8202686" y="5202441"/>
            <a:ext cx="1411871" cy="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D490B90-13F0-76BD-1EFC-B7BB6392E8B4}"/>
              </a:ext>
            </a:extLst>
          </p:cNvPr>
          <p:cNvCxnSpPr>
            <a:cxnSpLocks/>
          </p:cNvCxnSpPr>
          <p:nvPr/>
        </p:nvCxnSpPr>
        <p:spPr>
          <a:xfrm>
            <a:off x="8202685" y="6103895"/>
            <a:ext cx="1411871" cy="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299BEAE-7121-96B5-6E62-94EA1A1454BB}"/>
                  </a:ext>
                </a:extLst>
              </p:cNvPr>
              <p:cNvSpPr txBox="1"/>
              <p:nvPr/>
            </p:nvSpPr>
            <p:spPr>
              <a:xfrm>
                <a:off x="612727" y="1959379"/>
                <a:ext cx="1089347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Proof: </a:t>
                </a:r>
                <a:r>
                  <a:rPr lang="en-US" sz="3200" dirty="0"/>
                  <a:t>…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200" dirty="0"/>
                  <a:t> did propose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/>
                  <a:t> at some point in the algorithm.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299BEAE-7121-96B5-6E62-94EA1A145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27" y="1959379"/>
                <a:ext cx="10893473" cy="1569660"/>
              </a:xfrm>
              <a:prstGeom prst="rect">
                <a:avLst/>
              </a:prstGeom>
              <a:blipFill>
                <a:blip r:embed="rId9"/>
                <a:stretch>
                  <a:fillRect l="-1397" t="-4839" r="-1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0DE6EDF-CE3E-EC72-E2B9-6C29ACE631E7}"/>
                  </a:ext>
                </a:extLst>
              </p:cNvPr>
              <p:cNvSpPr txBox="1"/>
              <p:nvPr/>
            </p:nvSpPr>
            <p:spPr>
              <a:xfrm>
                <a:off x="6759151" y="4879275"/>
                <a:ext cx="6331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0DE6EDF-CE3E-EC72-E2B9-6C29ACE63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151" y="4879275"/>
                <a:ext cx="633152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A94C8D6-CE29-A69C-CE44-78A76EEBDF42}"/>
                  </a:ext>
                </a:extLst>
              </p:cNvPr>
              <p:cNvSpPr txBox="1"/>
              <p:nvPr/>
            </p:nvSpPr>
            <p:spPr>
              <a:xfrm>
                <a:off x="6786827" y="5837816"/>
                <a:ext cx="6331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A94C8D6-CE29-A69C-CE44-78A76EEBD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827" y="5837816"/>
                <a:ext cx="633152" cy="646331"/>
              </a:xfrm>
              <a:prstGeom prst="rect">
                <a:avLst/>
              </a:prstGeom>
              <a:blipFill>
                <a:blip r:embed="rId11"/>
                <a:stretch>
                  <a:fillRect l="-7843"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198FA56-4F17-C9AA-4D1B-DFD5122AD991}"/>
                  </a:ext>
                </a:extLst>
              </p:cNvPr>
              <p:cNvSpPr txBox="1"/>
              <p:nvPr/>
            </p:nvSpPr>
            <p:spPr>
              <a:xfrm>
                <a:off x="10655059" y="4802999"/>
                <a:ext cx="6331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198FA56-4F17-C9AA-4D1B-DFD5122AD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5059" y="4802999"/>
                <a:ext cx="633152" cy="646331"/>
              </a:xfrm>
              <a:prstGeom prst="rect">
                <a:avLst/>
              </a:prstGeom>
              <a:blipFill>
                <a:blip r:embed="rId12"/>
                <a:stretch>
                  <a:fillRect l="-6000" r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DBD39E6-79BD-6ED2-BC19-14ED38366B9C}"/>
                  </a:ext>
                </a:extLst>
              </p:cNvPr>
              <p:cNvSpPr txBox="1"/>
              <p:nvPr/>
            </p:nvSpPr>
            <p:spPr>
              <a:xfrm>
                <a:off x="10649194" y="5745697"/>
                <a:ext cx="6331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DBD39E6-79BD-6ED2-BC19-14ED38366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9194" y="5745697"/>
                <a:ext cx="633152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4752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4E981-DA83-8B32-0993-7F4BAEC73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761C036-94FE-D3B4-E437-8228B637AD4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B12D2FFF-3A2D-C31E-C34E-F572FA3F7D1B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Proof Time!</a:t>
            </a:r>
          </a:p>
        </p:txBody>
      </p:sp>
      <p:pic>
        <p:nvPicPr>
          <p:cNvPr id="18" name="Graphic 17" descr="Hospital outline">
            <a:extLst>
              <a:ext uri="{FF2B5EF4-FFF2-40B4-BE49-F238E27FC236}">
                <a16:creationId xmlns:a16="http://schemas.microsoft.com/office/drawing/2014/main" id="{139AFE33-4D52-2125-73CF-3A2B0C912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4557" y="4589008"/>
            <a:ext cx="1042407" cy="1042407"/>
          </a:xfrm>
          <a:prstGeom prst="rect">
            <a:avLst/>
          </a:prstGeom>
        </p:spPr>
      </p:pic>
      <p:pic>
        <p:nvPicPr>
          <p:cNvPr id="19" name="Graphic 18" descr="Hospital outline">
            <a:extLst>
              <a:ext uri="{FF2B5EF4-FFF2-40B4-BE49-F238E27FC236}">
                <a16:creationId xmlns:a16="http://schemas.microsoft.com/office/drawing/2014/main" id="{FFFCF7C9-4D77-E560-48FA-94A1F3AE1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4557" y="5449330"/>
            <a:ext cx="1042407" cy="1042407"/>
          </a:xfrm>
          <a:prstGeom prst="rect">
            <a:avLst/>
          </a:prstGeom>
        </p:spPr>
      </p:pic>
      <p:pic>
        <p:nvPicPr>
          <p:cNvPr id="20" name="Graphic 19" descr="Doctor female outline">
            <a:extLst>
              <a:ext uri="{FF2B5EF4-FFF2-40B4-BE49-F238E27FC236}">
                <a16:creationId xmlns:a16="http://schemas.microsoft.com/office/drawing/2014/main" id="{65D7803C-01E9-23A6-60DA-BAB592D97D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15072" y="4681238"/>
            <a:ext cx="1042407" cy="1042407"/>
          </a:xfrm>
          <a:prstGeom prst="rect">
            <a:avLst/>
          </a:prstGeom>
        </p:spPr>
      </p:pic>
      <p:pic>
        <p:nvPicPr>
          <p:cNvPr id="21" name="Graphic 20" descr="Doctor male outline">
            <a:extLst>
              <a:ext uri="{FF2B5EF4-FFF2-40B4-BE49-F238E27FC236}">
                <a16:creationId xmlns:a16="http://schemas.microsoft.com/office/drawing/2014/main" id="{866A5BB1-5D54-AF3B-D44E-C13796CCD1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15072" y="5441740"/>
            <a:ext cx="1042407" cy="1042407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99461C9-F7DB-2F62-4E15-DF4FFB0E7346}"/>
              </a:ext>
            </a:extLst>
          </p:cNvPr>
          <p:cNvCxnSpPr>
            <a:cxnSpLocks/>
          </p:cNvCxnSpPr>
          <p:nvPr/>
        </p:nvCxnSpPr>
        <p:spPr>
          <a:xfrm>
            <a:off x="8202686" y="5202441"/>
            <a:ext cx="1411871" cy="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F1CD977-981F-A4E3-F37F-7CF66E757CDF}"/>
              </a:ext>
            </a:extLst>
          </p:cNvPr>
          <p:cNvCxnSpPr>
            <a:cxnSpLocks/>
          </p:cNvCxnSpPr>
          <p:nvPr/>
        </p:nvCxnSpPr>
        <p:spPr>
          <a:xfrm>
            <a:off x="8202685" y="6103895"/>
            <a:ext cx="1411871" cy="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11699F4-56A6-448B-DAA0-0134B99DC109}"/>
                  </a:ext>
                </a:extLst>
              </p:cNvPr>
              <p:cNvSpPr txBox="1"/>
              <p:nvPr/>
            </p:nvSpPr>
            <p:spPr>
              <a:xfrm>
                <a:off x="612727" y="1959379"/>
                <a:ext cx="10893473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Proof: </a:t>
                </a:r>
                <a:r>
                  <a:rPr lang="en-US" sz="3200" dirty="0"/>
                  <a:t>…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200" dirty="0"/>
                  <a:t> did propose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/>
                  <a:t> at some point in the algorithm.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Then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/>
                  <a:t> must have at some point rejected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200" dirty="0"/>
                  <a:t> and thus, must prefer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200" dirty="0"/>
                  <a:t>. (Not Unstable)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11699F4-56A6-448B-DAA0-0134B99DC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27" y="1959379"/>
                <a:ext cx="10893473" cy="2554545"/>
              </a:xfrm>
              <a:prstGeom prst="rect">
                <a:avLst/>
              </a:prstGeom>
              <a:blipFill>
                <a:blip r:embed="rId9"/>
                <a:stretch>
                  <a:fillRect l="-1397" t="-2970" r="-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5139A7A-8B9D-989F-ABD0-9F5036A1FA2A}"/>
                  </a:ext>
                </a:extLst>
              </p:cNvPr>
              <p:cNvSpPr txBox="1"/>
              <p:nvPr/>
            </p:nvSpPr>
            <p:spPr>
              <a:xfrm>
                <a:off x="6759151" y="4879275"/>
                <a:ext cx="6331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5139A7A-8B9D-989F-ABD0-9F5036A1F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151" y="4879275"/>
                <a:ext cx="633152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977254A-FA7F-8449-ECC6-5C8B9D3D4282}"/>
                  </a:ext>
                </a:extLst>
              </p:cNvPr>
              <p:cNvSpPr txBox="1"/>
              <p:nvPr/>
            </p:nvSpPr>
            <p:spPr>
              <a:xfrm>
                <a:off x="6786827" y="5837816"/>
                <a:ext cx="6331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977254A-FA7F-8449-ECC6-5C8B9D3D4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827" y="5837816"/>
                <a:ext cx="633152" cy="646331"/>
              </a:xfrm>
              <a:prstGeom prst="rect">
                <a:avLst/>
              </a:prstGeom>
              <a:blipFill>
                <a:blip r:embed="rId11"/>
                <a:stretch>
                  <a:fillRect l="-7843"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363B4BE-7739-75D6-D5C1-A029908663CE}"/>
                  </a:ext>
                </a:extLst>
              </p:cNvPr>
              <p:cNvSpPr txBox="1"/>
              <p:nvPr/>
            </p:nvSpPr>
            <p:spPr>
              <a:xfrm>
                <a:off x="10655059" y="4802999"/>
                <a:ext cx="6331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363B4BE-7739-75D6-D5C1-A02990866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5059" y="4802999"/>
                <a:ext cx="633152" cy="646331"/>
              </a:xfrm>
              <a:prstGeom prst="rect">
                <a:avLst/>
              </a:prstGeom>
              <a:blipFill>
                <a:blip r:embed="rId12"/>
                <a:stretch>
                  <a:fillRect l="-6000" r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5A37506-FA81-688A-3743-F4C2F0EBCBE3}"/>
                  </a:ext>
                </a:extLst>
              </p:cNvPr>
              <p:cNvSpPr txBox="1"/>
              <p:nvPr/>
            </p:nvSpPr>
            <p:spPr>
              <a:xfrm>
                <a:off x="10649194" y="5745697"/>
                <a:ext cx="6331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5A37506-FA81-688A-3743-F4C2F0EBC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9194" y="5745697"/>
                <a:ext cx="633152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83002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FEDD8-4644-E148-DE3C-4D55957C8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B5E22D-E639-C7D7-E2A9-AE0A71F6479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9DF8BAE6-604E-D2AB-B668-15B6D25DD0D5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Proof Time!</a:t>
            </a:r>
          </a:p>
        </p:txBody>
      </p:sp>
      <p:pic>
        <p:nvPicPr>
          <p:cNvPr id="18" name="Graphic 17" descr="Hospital outline">
            <a:extLst>
              <a:ext uri="{FF2B5EF4-FFF2-40B4-BE49-F238E27FC236}">
                <a16:creationId xmlns:a16="http://schemas.microsoft.com/office/drawing/2014/main" id="{FD1C62FC-70F3-B373-0F94-7F471CD2E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4557" y="4589008"/>
            <a:ext cx="1042407" cy="1042407"/>
          </a:xfrm>
          <a:prstGeom prst="rect">
            <a:avLst/>
          </a:prstGeom>
        </p:spPr>
      </p:pic>
      <p:pic>
        <p:nvPicPr>
          <p:cNvPr id="19" name="Graphic 18" descr="Hospital outline">
            <a:extLst>
              <a:ext uri="{FF2B5EF4-FFF2-40B4-BE49-F238E27FC236}">
                <a16:creationId xmlns:a16="http://schemas.microsoft.com/office/drawing/2014/main" id="{952E0BB2-FC76-405F-6388-518E6C8CF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4557" y="5449330"/>
            <a:ext cx="1042407" cy="1042407"/>
          </a:xfrm>
          <a:prstGeom prst="rect">
            <a:avLst/>
          </a:prstGeom>
        </p:spPr>
      </p:pic>
      <p:pic>
        <p:nvPicPr>
          <p:cNvPr id="20" name="Graphic 19" descr="Doctor female outline">
            <a:extLst>
              <a:ext uri="{FF2B5EF4-FFF2-40B4-BE49-F238E27FC236}">
                <a16:creationId xmlns:a16="http://schemas.microsoft.com/office/drawing/2014/main" id="{1BB5DD38-2B34-8FB3-221B-F8813DF990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15072" y="4681238"/>
            <a:ext cx="1042407" cy="1042407"/>
          </a:xfrm>
          <a:prstGeom prst="rect">
            <a:avLst/>
          </a:prstGeom>
        </p:spPr>
      </p:pic>
      <p:pic>
        <p:nvPicPr>
          <p:cNvPr id="21" name="Graphic 20" descr="Doctor male outline">
            <a:extLst>
              <a:ext uri="{FF2B5EF4-FFF2-40B4-BE49-F238E27FC236}">
                <a16:creationId xmlns:a16="http://schemas.microsoft.com/office/drawing/2014/main" id="{CC7BA22E-5726-067C-349C-48B04B5E69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15072" y="5441740"/>
            <a:ext cx="1042407" cy="1042407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2B07677-B0C2-21BE-0966-2C3806F984A1}"/>
              </a:ext>
            </a:extLst>
          </p:cNvPr>
          <p:cNvCxnSpPr>
            <a:cxnSpLocks/>
          </p:cNvCxnSpPr>
          <p:nvPr/>
        </p:nvCxnSpPr>
        <p:spPr>
          <a:xfrm>
            <a:off x="8202686" y="5202441"/>
            <a:ext cx="1411871" cy="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A5DE708-0AE7-48B8-86F8-351B69FF18B5}"/>
              </a:ext>
            </a:extLst>
          </p:cNvPr>
          <p:cNvCxnSpPr>
            <a:cxnSpLocks/>
          </p:cNvCxnSpPr>
          <p:nvPr/>
        </p:nvCxnSpPr>
        <p:spPr>
          <a:xfrm>
            <a:off x="8202685" y="6103895"/>
            <a:ext cx="1411871" cy="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7BC8AE9-1B26-8B87-4CD4-BD3D54C50AB6}"/>
                  </a:ext>
                </a:extLst>
              </p:cNvPr>
              <p:cNvSpPr txBox="1"/>
              <p:nvPr/>
            </p:nvSpPr>
            <p:spPr>
              <a:xfrm>
                <a:off x="612727" y="1959379"/>
                <a:ext cx="10893473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Proof: </a:t>
                </a:r>
                <a:r>
                  <a:rPr lang="en-US" sz="3200" dirty="0"/>
                  <a:t>…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200" dirty="0"/>
                  <a:t> did not propose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/>
                  <a:t> at some point in the algorithm.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sz="32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7BC8AE9-1B26-8B87-4CD4-BD3D54C50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27" y="1959379"/>
                <a:ext cx="10893473" cy="2062103"/>
              </a:xfrm>
              <a:prstGeom prst="rect">
                <a:avLst/>
              </a:prstGeom>
              <a:blipFill>
                <a:blip r:embed="rId9"/>
                <a:stretch>
                  <a:fillRect l="-1397" t="-3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86AE768-3375-0E9A-13D5-B1C104B49EFD}"/>
                  </a:ext>
                </a:extLst>
              </p:cNvPr>
              <p:cNvSpPr txBox="1"/>
              <p:nvPr/>
            </p:nvSpPr>
            <p:spPr>
              <a:xfrm>
                <a:off x="6759151" y="4879275"/>
                <a:ext cx="6331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86AE768-3375-0E9A-13D5-B1C104B49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151" y="4879275"/>
                <a:ext cx="633152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B6378BB-9E53-BB7D-C1B0-76AAA32CABEC}"/>
                  </a:ext>
                </a:extLst>
              </p:cNvPr>
              <p:cNvSpPr txBox="1"/>
              <p:nvPr/>
            </p:nvSpPr>
            <p:spPr>
              <a:xfrm>
                <a:off x="6786827" y="5837816"/>
                <a:ext cx="6331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B6378BB-9E53-BB7D-C1B0-76AAA32CA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827" y="5837816"/>
                <a:ext cx="633152" cy="646331"/>
              </a:xfrm>
              <a:prstGeom prst="rect">
                <a:avLst/>
              </a:prstGeom>
              <a:blipFill>
                <a:blip r:embed="rId11"/>
                <a:stretch>
                  <a:fillRect l="-7843"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DAB32D1-189A-8A16-D89B-46599039FC9E}"/>
                  </a:ext>
                </a:extLst>
              </p:cNvPr>
              <p:cNvSpPr txBox="1"/>
              <p:nvPr/>
            </p:nvSpPr>
            <p:spPr>
              <a:xfrm>
                <a:off x="10655059" y="4802999"/>
                <a:ext cx="6331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DAB32D1-189A-8A16-D89B-46599039F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5059" y="4802999"/>
                <a:ext cx="633152" cy="646331"/>
              </a:xfrm>
              <a:prstGeom prst="rect">
                <a:avLst/>
              </a:prstGeom>
              <a:blipFill>
                <a:blip r:embed="rId12"/>
                <a:stretch>
                  <a:fillRect l="-6000" r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EFD7390-6DAE-3034-32A7-5D4523145011}"/>
                  </a:ext>
                </a:extLst>
              </p:cNvPr>
              <p:cNvSpPr txBox="1"/>
              <p:nvPr/>
            </p:nvSpPr>
            <p:spPr>
              <a:xfrm>
                <a:off x="10649194" y="5745697"/>
                <a:ext cx="6331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EFD7390-6DAE-3034-32A7-5D4523145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9194" y="5745697"/>
                <a:ext cx="633152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660482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770C1-F414-6158-3668-71E45D8C6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A54680-7AF7-F2B2-6A80-C151874887A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6A3D4498-27F9-94FA-68A1-411EF8BE4511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Proof Time!</a:t>
            </a:r>
          </a:p>
        </p:txBody>
      </p:sp>
      <p:pic>
        <p:nvPicPr>
          <p:cNvPr id="18" name="Graphic 17" descr="Hospital outline">
            <a:extLst>
              <a:ext uri="{FF2B5EF4-FFF2-40B4-BE49-F238E27FC236}">
                <a16:creationId xmlns:a16="http://schemas.microsoft.com/office/drawing/2014/main" id="{70E24131-71BB-6133-D40B-E2F66AB82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4557" y="4589008"/>
            <a:ext cx="1042407" cy="1042407"/>
          </a:xfrm>
          <a:prstGeom prst="rect">
            <a:avLst/>
          </a:prstGeom>
        </p:spPr>
      </p:pic>
      <p:pic>
        <p:nvPicPr>
          <p:cNvPr id="19" name="Graphic 18" descr="Hospital outline">
            <a:extLst>
              <a:ext uri="{FF2B5EF4-FFF2-40B4-BE49-F238E27FC236}">
                <a16:creationId xmlns:a16="http://schemas.microsoft.com/office/drawing/2014/main" id="{82277209-C5A4-BD48-4B32-C305AD0D6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4557" y="5449330"/>
            <a:ext cx="1042407" cy="1042407"/>
          </a:xfrm>
          <a:prstGeom prst="rect">
            <a:avLst/>
          </a:prstGeom>
        </p:spPr>
      </p:pic>
      <p:pic>
        <p:nvPicPr>
          <p:cNvPr id="20" name="Graphic 19" descr="Doctor female outline">
            <a:extLst>
              <a:ext uri="{FF2B5EF4-FFF2-40B4-BE49-F238E27FC236}">
                <a16:creationId xmlns:a16="http://schemas.microsoft.com/office/drawing/2014/main" id="{ACC61030-CD69-74AD-FA11-CF29B130D5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15072" y="4681238"/>
            <a:ext cx="1042407" cy="1042407"/>
          </a:xfrm>
          <a:prstGeom prst="rect">
            <a:avLst/>
          </a:prstGeom>
        </p:spPr>
      </p:pic>
      <p:pic>
        <p:nvPicPr>
          <p:cNvPr id="21" name="Graphic 20" descr="Doctor male outline">
            <a:extLst>
              <a:ext uri="{FF2B5EF4-FFF2-40B4-BE49-F238E27FC236}">
                <a16:creationId xmlns:a16="http://schemas.microsoft.com/office/drawing/2014/main" id="{9A7A13CE-DA9E-2E2C-0C26-CE4FE19EC1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15072" y="5441740"/>
            <a:ext cx="1042407" cy="1042407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3A0567F-9E8D-2E95-1CE6-BC15BA05F94A}"/>
              </a:ext>
            </a:extLst>
          </p:cNvPr>
          <p:cNvCxnSpPr>
            <a:cxnSpLocks/>
          </p:cNvCxnSpPr>
          <p:nvPr/>
        </p:nvCxnSpPr>
        <p:spPr>
          <a:xfrm>
            <a:off x="8202686" y="5202441"/>
            <a:ext cx="1411871" cy="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83859A8-68C9-F376-BF24-F0EA8242A704}"/>
              </a:ext>
            </a:extLst>
          </p:cNvPr>
          <p:cNvCxnSpPr>
            <a:cxnSpLocks/>
          </p:cNvCxnSpPr>
          <p:nvPr/>
        </p:nvCxnSpPr>
        <p:spPr>
          <a:xfrm>
            <a:off x="8202685" y="6103895"/>
            <a:ext cx="1411871" cy="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3000E6F-05FE-C3E1-5804-FA581236CB6E}"/>
                  </a:ext>
                </a:extLst>
              </p:cNvPr>
              <p:cNvSpPr txBox="1"/>
              <p:nvPr/>
            </p:nvSpPr>
            <p:spPr>
              <a:xfrm>
                <a:off x="612727" y="1959379"/>
                <a:ext cx="10893473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Proof: </a:t>
                </a:r>
                <a:r>
                  <a:rPr lang="en-US" sz="3200" dirty="0"/>
                  <a:t>…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200" dirty="0"/>
                  <a:t> did not propose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/>
                  <a:t> at some point in the algorithm.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Then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200" dirty="0"/>
                  <a:t> must have proposed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first and thus, must prefer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/>
                  <a:t>. (Not Unstable)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3000E6F-05FE-C3E1-5804-FA581236C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27" y="1959379"/>
                <a:ext cx="10893473" cy="2554545"/>
              </a:xfrm>
              <a:prstGeom prst="rect">
                <a:avLst/>
              </a:prstGeom>
              <a:blipFill>
                <a:blip r:embed="rId9"/>
                <a:stretch>
                  <a:fillRect l="-1397" t="-2970" b="-6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8230154-9F8B-71F7-B236-144CEB2BF874}"/>
                  </a:ext>
                </a:extLst>
              </p:cNvPr>
              <p:cNvSpPr txBox="1"/>
              <p:nvPr/>
            </p:nvSpPr>
            <p:spPr>
              <a:xfrm>
                <a:off x="6759151" y="4879275"/>
                <a:ext cx="6331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8230154-9F8B-71F7-B236-144CEB2BF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151" y="4879275"/>
                <a:ext cx="633152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5862D29-D8DD-C398-8E87-0776754E5C4C}"/>
                  </a:ext>
                </a:extLst>
              </p:cNvPr>
              <p:cNvSpPr txBox="1"/>
              <p:nvPr/>
            </p:nvSpPr>
            <p:spPr>
              <a:xfrm>
                <a:off x="6786827" y="5837816"/>
                <a:ext cx="6331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5862D29-D8DD-C398-8E87-0776754E5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827" y="5837816"/>
                <a:ext cx="633152" cy="646331"/>
              </a:xfrm>
              <a:prstGeom prst="rect">
                <a:avLst/>
              </a:prstGeom>
              <a:blipFill>
                <a:blip r:embed="rId11"/>
                <a:stretch>
                  <a:fillRect l="-7843"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53B2E76-EC4A-CFFE-AA04-ECF068587C4B}"/>
                  </a:ext>
                </a:extLst>
              </p:cNvPr>
              <p:cNvSpPr txBox="1"/>
              <p:nvPr/>
            </p:nvSpPr>
            <p:spPr>
              <a:xfrm>
                <a:off x="10655059" y="4802999"/>
                <a:ext cx="6331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53B2E76-EC4A-CFFE-AA04-ECF068587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5059" y="4802999"/>
                <a:ext cx="633152" cy="646331"/>
              </a:xfrm>
              <a:prstGeom prst="rect">
                <a:avLst/>
              </a:prstGeom>
              <a:blipFill>
                <a:blip r:embed="rId12"/>
                <a:stretch>
                  <a:fillRect l="-6000" r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6F5E4A1-AA58-C246-AB14-60EB3D47ED68}"/>
                  </a:ext>
                </a:extLst>
              </p:cNvPr>
              <p:cNvSpPr txBox="1"/>
              <p:nvPr/>
            </p:nvSpPr>
            <p:spPr>
              <a:xfrm>
                <a:off x="10649194" y="5745697"/>
                <a:ext cx="6331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6F5E4A1-AA58-C246-AB14-60EB3D47E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9194" y="5745697"/>
                <a:ext cx="633152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0305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BCA50-1747-0106-1DC5-F58182B6D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70B3BC-9A62-CCBE-FC42-C55F8913185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B5CE373B-E4D1-D359-D729-A61AF019DF4E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Proof Time!</a:t>
            </a:r>
          </a:p>
        </p:txBody>
      </p:sp>
      <p:pic>
        <p:nvPicPr>
          <p:cNvPr id="18" name="Graphic 17" descr="Hospital outline">
            <a:extLst>
              <a:ext uri="{FF2B5EF4-FFF2-40B4-BE49-F238E27FC236}">
                <a16:creationId xmlns:a16="http://schemas.microsoft.com/office/drawing/2014/main" id="{B21C36E9-BAA0-C45F-B612-86AAC7F69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4557" y="4589008"/>
            <a:ext cx="1042407" cy="1042407"/>
          </a:xfrm>
          <a:prstGeom prst="rect">
            <a:avLst/>
          </a:prstGeom>
        </p:spPr>
      </p:pic>
      <p:pic>
        <p:nvPicPr>
          <p:cNvPr id="19" name="Graphic 18" descr="Hospital outline">
            <a:extLst>
              <a:ext uri="{FF2B5EF4-FFF2-40B4-BE49-F238E27FC236}">
                <a16:creationId xmlns:a16="http://schemas.microsoft.com/office/drawing/2014/main" id="{38E12D34-3630-64BB-1492-8E400185D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4557" y="5449330"/>
            <a:ext cx="1042407" cy="1042407"/>
          </a:xfrm>
          <a:prstGeom prst="rect">
            <a:avLst/>
          </a:prstGeom>
        </p:spPr>
      </p:pic>
      <p:pic>
        <p:nvPicPr>
          <p:cNvPr id="20" name="Graphic 19" descr="Doctor female outline">
            <a:extLst>
              <a:ext uri="{FF2B5EF4-FFF2-40B4-BE49-F238E27FC236}">
                <a16:creationId xmlns:a16="http://schemas.microsoft.com/office/drawing/2014/main" id="{5E38BDAF-902E-377C-EE53-9BC3EADFA7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15072" y="4681238"/>
            <a:ext cx="1042407" cy="1042407"/>
          </a:xfrm>
          <a:prstGeom prst="rect">
            <a:avLst/>
          </a:prstGeom>
        </p:spPr>
      </p:pic>
      <p:pic>
        <p:nvPicPr>
          <p:cNvPr id="21" name="Graphic 20" descr="Doctor male outline">
            <a:extLst>
              <a:ext uri="{FF2B5EF4-FFF2-40B4-BE49-F238E27FC236}">
                <a16:creationId xmlns:a16="http://schemas.microsoft.com/office/drawing/2014/main" id="{12C0BA56-BCCE-86E2-FEDD-380AF31741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15072" y="5441740"/>
            <a:ext cx="1042407" cy="1042407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7804044-4B73-FF5A-C696-8190CCB83680}"/>
              </a:ext>
            </a:extLst>
          </p:cNvPr>
          <p:cNvCxnSpPr>
            <a:cxnSpLocks/>
          </p:cNvCxnSpPr>
          <p:nvPr/>
        </p:nvCxnSpPr>
        <p:spPr>
          <a:xfrm>
            <a:off x="8202686" y="5202441"/>
            <a:ext cx="1411871" cy="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6F33ECB-082C-1CC6-752A-11E7C7BF345D}"/>
              </a:ext>
            </a:extLst>
          </p:cNvPr>
          <p:cNvCxnSpPr>
            <a:cxnSpLocks/>
          </p:cNvCxnSpPr>
          <p:nvPr/>
        </p:nvCxnSpPr>
        <p:spPr>
          <a:xfrm>
            <a:off x="8202685" y="6103895"/>
            <a:ext cx="1411871" cy="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66E4166-7750-A8C7-1F6B-32DB275704D8}"/>
              </a:ext>
            </a:extLst>
          </p:cNvPr>
          <p:cNvSpPr txBox="1"/>
          <p:nvPr/>
        </p:nvSpPr>
        <p:spPr>
          <a:xfrm>
            <a:off x="612727" y="1959379"/>
            <a:ext cx="108934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Proof: </a:t>
            </a:r>
            <a:r>
              <a:rPr lang="en-US" sz="3200" dirty="0"/>
              <a:t>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 all cases we have concluded that if there is an unstable pair then the pair is can’t be unstable. This is a contradiction and thus there can be no unstable pairs.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63FC254-D39E-40A9-DB37-E38D68CD67E0}"/>
                  </a:ext>
                </a:extLst>
              </p:cNvPr>
              <p:cNvSpPr txBox="1"/>
              <p:nvPr/>
            </p:nvSpPr>
            <p:spPr>
              <a:xfrm>
                <a:off x="6759151" y="4879275"/>
                <a:ext cx="6331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63FC254-D39E-40A9-DB37-E38D68CD6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151" y="4879275"/>
                <a:ext cx="633152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E9D8C11-4B5F-D3B3-3944-BBCA974288D4}"/>
                  </a:ext>
                </a:extLst>
              </p:cNvPr>
              <p:cNvSpPr txBox="1"/>
              <p:nvPr/>
            </p:nvSpPr>
            <p:spPr>
              <a:xfrm>
                <a:off x="6786827" y="5837816"/>
                <a:ext cx="6331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E9D8C11-4B5F-D3B3-3944-BBCA97428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827" y="5837816"/>
                <a:ext cx="633152" cy="646331"/>
              </a:xfrm>
              <a:prstGeom prst="rect">
                <a:avLst/>
              </a:prstGeom>
              <a:blipFill>
                <a:blip r:embed="rId10"/>
                <a:stretch>
                  <a:fillRect l="-7843"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053775B-A59B-88AA-B20E-91357922B7B7}"/>
                  </a:ext>
                </a:extLst>
              </p:cNvPr>
              <p:cNvSpPr txBox="1"/>
              <p:nvPr/>
            </p:nvSpPr>
            <p:spPr>
              <a:xfrm>
                <a:off x="10655059" y="4802999"/>
                <a:ext cx="6331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053775B-A59B-88AA-B20E-91357922B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5059" y="4802999"/>
                <a:ext cx="633152" cy="646331"/>
              </a:xfrm>
              <a:prstGeom prst="rect">
                <a:avLst/>
              </a:prstGeom>
              <a:blipFill>
                <a:blip r:embed="rId11"/>
                <a:stretch>
                  <a:fillRect l="-6000" r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F80EC80-535D-CFB9-4063-8DC8F4A5F29C}"/>
                  </a:ext>
                </a:extLst>
              </p:cNvPr>
              <p:cNvSpPr txBox="1"/>
              <p:nvPr/>
            </p:nvSpPr>
            <p:spPr>
              <a:xfrm>
                <a:off x="10649194" y="5745697"/>
                <a:ext cx="63315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F80EC80-535D-CFB9-4063-8DC8F4A5F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9194" y="5745697"/>
                <a:ext cx="633152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5553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C26E2-CDF4-979A-5426-CC700518B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E6584-3038-B0A9-59A2-B841939E5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is Unstable?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155D64B-FACE-D598-09C0-9FF67E50E49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2B3B6FE-A90E-E41D-EF5D-09541EB467D1}"/>
              </a:ext>
            </a:extLst>
          </p:cNvPr>
          <p:cNvSpPr txBox="1"/>
          <p:nvPr/>
        </p:nvSpPr>
        <p:spPr>
          <a:xfrm>
            <a:off x="8761853" y="2218004"/>
            <a:ext cx="1858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Family 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B70588-4D90-8C9F-B850-7D6BE0C5692C}"/>
              </a:ext>
            </a:extLst>
          </p:cNvPr>
          <p:cNvSpPr txBox="1"/>
          <p:nvPr/>
        </p:nvSpPr>
        <p:spPr>
          <a:xfrm>
            <a:off x="8757045" y="3689069"/>
            <a:ext cx="1478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Family 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D193AD-7662-C344-FC39-14AF434E14A7}"/>
              </a:ext>
            </a:extLst>
          </p:cNvPr>
          <p:cNvSpPr txBox="1"/>
          <p:nvPr/>
        </p:nvSpPr>
        <p:spPr>
          <a:xfrm>
            <a:off x="8765059" y="5224770"/>
            <a:ext cx="1465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Family 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83F6D9-0A0C-EA9A-0237-D59BB24E6AD8}"/>
              </a:ext>
            </a:extLst>
          </p:cNvPr>
          <p:cNvSpPr txBox="1"/>
          <p:nvPr/>
        </p:nvSpPr>
        <p:spPr>
          <a:xfrm>
            <a:off x="963461" y="2240355"/>
            <a:ext cx="1189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Clover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C95AC8-AEDA-2D10-BB18-62A34CFD9015}"/>
              </a:ext>
            </a:extLst>
          </p:cNvPr>
          <p:cNvSpPr txBox="1"/>
          <p:nvPr/>
        </p:nvSpPr>
        <p:spPr>
          <a:xfrm>
            <a:off x="595605" y="3689069"/>
            <a:ext cx="1562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Fluffy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C26E5D-7519-5109-D38F-B1BAEDF0C0E7}"/>
              </a:ext>
            </a:extLst>
          </p:cNvPr>
          <p:cNvSpPr txBox="1"/>
          <p:nvPr/>
        </p:nvSpPr>
        <p:spPr>
          <a:xfrm>
            <a:off x="1017642" y="5346441"/>
            <a:ext cx="1080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Ronin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E66FDF6-2725-5B65-C1AB-868C048A75EE}"/>
              </a:ext>
            </a:extLst>
          </p:cNvPr>
          <p:cNvCxnSpPr>
            <a:cxnSpLocks/>
          </p:cNvCxnSpPr>
          <p:nvPr/>
        </p:nvCxnSpPr>
        <p:spPr>
          <a:xfrm flipV="1">
            <a:off x="4636362" y="2409568"/>
            <a:ext cx="2728265" cy="3116021"/>
          </a:xfrm>
          <a:prstGeom prst="straightConnector1">
            <a:avLst/>
          </a:prstGeom>
          <a:ln w="57150"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E83E065-885A-C8E2-AE52-C421FAA799CE}"/>
              </a:ext>
            </a:extLst>
          </p:cNvPr>
          <p:cNvCxnSpPr>
            <a:cxnSpLocks/>
          </p:cNvCxnSpPr>
          <p:nvPr/>
        </p:nvCxnSpPr>
        <p:spPr>
          <a:xfrm>
            <a:off x="4636362" y="3987287"/>
            <a:ext cx="2728265" cy="36073"/>
          </a:xfrm>
          <a:prstGeom prst="straightConnector1">
            <a:avLst/>
          </a:prstGeom>
          <a:ln w="57150"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FA73C20-9AE1-15A3-1426-FB04C54F76E5}"/>
              </a:ext>
            </a:extLst>
          </p:cNvPr>
          <p:cNvCxnSpPr>
            <a:cxnSpLocks/>
          </p:cNvCxnSpPr>
          <p:nvPr/>
        </p:nvCxnSpPr>
        <p:spPr>
          <a:xfrm>
            <a:off x="4636362" y="2547257"/>
            <a:ext cx="2728265" cy="2978332"/>
          </a:xfrm>
          <a:prstGeom prst="straightConnector1">
            <a:avLst/>
          </a:prstGeom>
          <a:ln w="57150">
            <a:prstDash val="solid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A rabbit sitting on grass&#10;&#10;AI-generated content may be incorrect.">
            <a:extLst>
              <a:ext uri="{FF2B5EF4-FFF2-40B4-BE49-F238E27FC236}">
                <a16:creationId xmlns:a16="http://schemas.microsoft.com/office/drawing/2014/main" id="{9B1702DE-AF36-6127-B4D4-93005E1814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925" b="35555"/>
          <a:stretch>
            <a:fillRect/>
          </a:stretch>
        </p:blipFill>
        <p:spPr>
          <a:xfrm>
            <a:off x="2356192" y="4887994"/>
            <a:ext cx="2076712" cy="1604882"/>
          </a:xfrm>
          <a:prstGeom prst="rect">
            <a:avLst/>
          </a:prstGeom>
        </p:spPr>
      </p:pic>
      <p:pic>
        <p:nvPicPr>
          <p:cNvPr id="18" name="Picture 17" descr="A person holding a snake&#10;&#10;AI-generated content may be incorrect.">
            <a:extLst>
              <a:ext uri="{FF2B5EF4-FFF2-40B4-BE49-F238E27FC236}">
                <a16:creationId xmlns:a16="http://schemas.microsoft.com/office/drawing/2014/main" id="{6B52B962-D6B7-14A4-FA37-4CEE45C7376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084" r="45555" b="25753"/>
          <a:stretch>
            <a:fillRect/>
          </a:stretch>
        </p:blipFill>
        <p:spPr>
          <a:xfrm>
            <a:off x="2364495" y="3292481"/>
            <a:ext cx="2064244" cy="1596483"/>
          </a:xfrm>
          <a:prstGeom prst="rect">
            <a:avLst/>
          </a:prstGeom>
        </p:spPr>
      </p:pic>
      <p:pic>
        <p:nvPicPr>
          <p:cNvPr id="24" name="Picture 23" descr="A close up of a spider&#10;&#10;AI-generated content may be incorrect.">
            <a:extLst>
              <a:ext uri="{FF2B5EF4-FFF2-40B4-BE49-F238E27FC236}">
                <a16:creationId xmlns:a16="http://schemas.microsoft.com/office/drawing/2014/main" id="{2CBC962B-0101-E9A4-F6AD-9F58C888288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0267" b="8149"/>
          <a:stretch>
            <a:fillRect/>
          </a:stretch>
        </p:blipFill>
        <p:spPr>
          <a:xfrm>
            <a:off x="2360193" y="1696969"/>
            <a:ext cx="2068545" cy="1595512"/>
          </a:xfrm>
          <a:prstGeom prst="rect">
            <a:avLst/>
          </a:prstGeom>
        </p:spPr>
      </p:pic>
      <p:pic>
        <p:nvPicPr>
          <p:cNvPr id="31" name="Graphic 30" descr="Mom with stroller outline">
            <a:extLst>
              <a:ext uri="{FF2B5EF4-FFF2-40B4-BE49-F238E27FC236}">
                <a16:creationId xmlns:a16="http://schemas.microsoft.com/office/drawing/2014/main" id="{7D224DA1-21EE-DEFE-8243-0533B0963F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87935" y="3230610"/>
            <a:ext cx="1440137" cy="1440137"/>
          </a:xfrm>
          <a:prstGeom prst="rect">
            <a:avLst/>
          </a:prstGeom>
        </p:spPr>
      </p:pic>
      <p:pic>
        <p:nvPicPr>
          <p:cNvPr id="33" name="Graphic 32" descr="Two Men outline">
            <a:extLst>
              <a:ext uri="{FF2B5EF4-FFF2-40B4-BE49-F238E27FC236}">
                <a16:creationId xmlns:a16="http://schemas.microsoft.com/office/drawing/2014/main" id="{96A67388-E6C3-66B9-C0AE-90D69BE678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08905" y="1690688"/>
            <a:ext cx="1440137" cy="1440137"/>
          </a:xfrm>
          <a:prstGeom prst="rect">
            <a:avLst/>
          </a:prstGeom>
        </p:spPr>
      </p:pic>
      <p:pic>
        <p:nvPicPr>
          <p:cNvPr id="35" name="Graphic 34" descr="Group of men outline">
            <a:extLst>
              <a:ext uri="{FF2B5EF4-FFF2-40B4-BE49-F238E27FC236}">
                <a16:creationId xmlns:a16="http://schemas.microsoft.com/office/drawing/2014/main" id="{50E52D31-948C-C885-71CC-F9A44DADB9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87935" y="4935110"/>
            <a:ext cx="1180957" cy="118095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3B869EA0-CD83-9361-1CFB-2F7AAB4EFCF0}"/>
              </a:ext>
            </a:extLst>
          </p:cNvPr>
          <p:cNvSpPr txBox="1"/>
          <p:nvPr/>
        </p:nvSpPr>
        <p:spPr>
          <a:xfrm>
            <a:off x="705537" y="4116925"/>
            <a:ext cx="134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 &gt; F &gt; 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2CEFAE-1F95-05ED-76DB-D3B1E7FC63FE}"/>
              </a:ext>
            </a:extLst>
          </p:cNvPr>
          <p:cNvSpPr txBox="1"/>
          <p:nvPr/>
        </p:nvSpPr>
        <p:spPr>
          <a:xfrm>
            <a:off x="8905505" y="4116925"/>
            <a:ext cx="3429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Bunny &gt; Snake &gt; Spider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BBA81D-907D-2A14-959C-0CF5A31F5262}"/>
              </a:ext>
            </a:extLst>
          </p:cNvPr>
          <p:cNvSpPr txBox="1"/>
          <p:nvPr/>
        </p:nvSpPr>
        <p:spPr>
          <a:xfrm>
            <a:off x="705537" y="5747990"/>
            <a:ext cx="134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 &gt; D &gt; 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688671-CA26-7418-326B-6670ABCDAB47}"/>
              </a:ext>
            </a:extLst>
          </p:cNvPr>
          <p:cNvSpPr txBox="1"/>
          <p:nvPr/>
        </p:nvSpPr>
        <p:spPr>
          <a:xfrm>
            <a:off x="810019" y="2651945"/>
            <a:ext cx="134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 &gt; E &gt; 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CA5007-BA57-C97A-07B8-7947917B8786}"/>
              </a:ext>
            </a:extLst>
          </p:cNvPr>
          <p:cNvSpPr txBox="1"/>
          <p:nvPr/>
        </p:nvSpPr>
        <p:spPr>
          <a:xfrm>
            <a:off x="8918316" y="2638533"/>
            <a:ext cx="3429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Snake &gt; Bunny &gt; Spider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AB97C1-A13B-E800-7B2D-F4186C74EDBA}"/>
              </a:ext>
            </a:extLst>
          </p:cNvPr>
          <p:cNvSpPr txBox="1"/>
          <p:nvPr/>
        </p:nvSpPr>
        <p:spPr>
          <a:xfrm>
            <a:off x="8918316" y="5608051"/>
            <a:ext cx="3429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Spider &gt; Bunny &gt; Snake</a:t>
            </a:r>
          </a:p>
        </p:txBody>
      </p:sp>
    </p:spTree>
    <p:extLst>
      <p:ext uri="{BB962C8B-B14F-4D97-AF65-F5344CB8AC3E}">
        <p14:creationId xmlns:p14="http://schemas.microsoft.com/office/powerpoint/2010/main" val="15713131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58576-7D3C-4F66-1806-278B46C11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F1227A-CA96-443E-EB7E-936B7AF7AEB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C17D7EA-67CD-94EC-D7F6-F82F67A664AE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Proof Idea Time!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556702-22B7-4F5C-F22C-45D6B7BD8388}"/>
              </a:ext>
            </a:extLst>
          </p:cNvPr>
          <p:cNvSpPr txBox="1"/>
          <p:nvPr/>
        </p:nvSpPr>
        <p:spPr>
          <a:xfrm>
            <a:off x="612727" y="1959379"/>
            <a:ext cx="108934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Claim: </a:t>
            </a:r>
            <a:r>
              <a:rPr lang="en-US" sz="3200" dirty="0"/>
              <a:t>The algorithm always outputs a stable matching.</a:t>
            </a:r>
          </a:p>
          <a:p>
            <a:endParaRPr lang="en-US" sz="3200" dirty="0"/>
          </a:p>
          <a:p>
            <a:r>
              <a:rPr lang="en-US" sz="3200" b="1" dirty="0"/>
              <a:t>Proof (Ideas):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C00000"/>
                </a:solidFill>
              </a:rPr>
              <a:t>Show that every unmatched pair is not unstable.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Show that the existence of an unstable pair would be a contradiction. 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51756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CBEDA-661D-74AA-9208-B1512F21F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A82EF-2363-4DFE-5211-A4646628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Hospital Resident Assignments Problem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F60CAA-A7AD-5560-C599-5E83D84D59A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C5B7E9D-2238-0A8E-75F0-5016B8DABBDC}"/>
              </a:ext>
            </a:extLst>
          </p:cNvPr>
          <p:cNvSpPr txBox="1"/>
          <p:nvPr/>
        </p:nvSpPr>
        <p:spPr>
          <a:xfrm>
            <a:off x="719706" y="3218105"/>
            <a:ext cx="1728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Residents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B926F7-7D7C-1FCF-598B-A93511AB7E1A}"/>
              </a:ext>
            </a:extLst>
          </p:cNvPr>
          <p:cNvSpPr txBox="1"/>
          <p:nvPr/>
        </p:nvSpPr>
        <p:spPr>
          <a:xfrm>
            <a:off x="719706" y="4647494"/>
            <a:ext cx="1496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Hospital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BA7859-0C69-35AC-DD46-E7858EF57990}"/>
              </a:ext>
            </a:extLst>
          </p:cNvPr>
          <p:cNvSpPr/>
          <p:nvPr/>
        </p:nvSpPr>
        <p:spPr>
          <a:xfrm rot="5400000">
            <a:off x="3301337" y="3240811"/>
            <a:ext cx="4598762" cy="2063931"/>
          </a:xfrm>
          <a:prstGeom prst="rect">
            <a:avLst/>
          </a:prstGeom>
          <a:solidFill>
            <a:srgbClr val="005B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Algorithm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FEAB174-5404-3D55-89DA-23C604EAF03A}"/>
              </a:ext>
            </a:extLst>
          </p:cNvPr>
          <p:cNvCxnSpPr/>
          <p:nvPr/>
        </p:nvCxnSpPr>
        <p:spPr>
          <a:xfrm>
            <a:off x="3422469" y="3618411"/>
            <a:ext cx="1045028" cy="575083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CD15B98-3A5E-9609-B513-6339E14826F7}"/>
              </a:ext>
            </a:extLst>
          </p:cNvPr>
          <p:cNvCxnSpPr>
            <a:cxnSpLocks/>
          </p:cNvCxnSpPr>
          <p:nvPr/>
        </p:nvCxnSpPr>
        <p:spPr>
          <a:xfrm flipV="1">
            <a:off x="3244162" y="4272776"/>
            <a:ext cx="1223335" cy="63632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87ED9AD-69FB-E763-D714-8F1070A682D8}"/>
              </a:ext>
            </a:extLst>
          </p:cNvPr>
          <p:cNvCxnSpPr>
            <a:cxnSpLocks/>
          </p:cNvCxnSpPr>
          <p:nvPr/>
        </p:nvCxnSpPr>
        <p:spPr>
          <a:xfrm>
            <a:off x="6733939" y="4252209"/>
            <a:ext cx="455657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1031058-358C-D269-653F-5911D2270603}"/>
              </a:ext>
            </a:extLst>
          </p:cNvPr>
          <p:cNvSpPr txBox="1"/>
          <p:nvPr/>
        </p:nvSpPr>
        <p:spPr>
          <a:xfrm>
            <a:off x="7617422" y="2990740"/>
            <a:ext cx="3134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“Stable Hospitals”</a:t>
            </a:r>
          </a:p>
        </p:txBody>
      </p:sp>
      <p:pic>
        <p:nvPicPr>
          <p:cNvPr id="6" name="Graphic 5" descr="Doctor female outline">
            <a:extLst>
              <a:ext uri="{FF2B5EF4-FFF2-40B4-BE49-F238E27FC236}">
                <a16:creationId xmlns:a16="http://schemas.microsoft.com/office/drawing/2014/main" id="{2C173356-A6D1-46EF-D44B-89EE57B00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03576" y="2990740"/>
            <a:ext cx="914400" cy="914400"/>
          </a:xfrm>
          <a:prstGeom prst="rect">
            <a:avLst/>
          </a:prstGeom>
        </p:spPr>
      </p:pic>
      <p:pic>
        <p:nvPicPr>
          <p:cNvPr id="8" name="Graphic 7" descr="Hospital outline">
            <a:extLst>
              <a:ext uri="{FF2B5EF4-FFF2-40B4-BE49-F238E27FC236}">
                <a16:creationId xmlns:a16="http://schemas.microsoft.com/office/drawing/2014/main" id="{957344B7-6AC4-95D9-3649-D2B107FD22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72791" y="4403385"/>
            <a:ext cx="914400" cy="914400"/>
          </a:xfrm>
          <a:prstGeom prst="rect">
            <a:avLst/>
          </a:prstGeom>
        </p:spPr>
      </p:pic>
      <p:pic>
        <p:nvPicPr>
          <p:cNvPr id="15" name="Graphic 14" descr="Inpatient outline">
            <a:extLst>
              <a:ext uri="{FF2B5EF4-FFF2-40B4-BE49-F238E27FC236}">
                <a16:creationId xmlns:a16="http://schemas.microsoft.com/office/drawing/2014/main" id="{4406539F-D354-9B7B-0585-86C30719D0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33001" y="3419014"/>
            <a:ext cx="2394857" cy="239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55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437E3-36F6-112E-5D06-BBF4BC0AB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6C116-3B87-F29C-A1D9-DAC652AEC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Resident Assignments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9B5023-2D4A-550B-D5D9-C5B0600DB88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95605" y="1511559"/>
            <a:ext cx="11000791" cy="0"/>
          </a:xfrm>
          <a:prstGeom prst="line">
            <a:avLst/>
          </a:prstGeom>
          <a:ln w="76200">
            <a:solidFill>
              <a:srgbClr val="005B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E67F97D-473D-824D-E507-A6D9E39E3DA1}"/>
              </a:ext>
            </a:extLst>
          </p:cNvPr>
          <p:cNvSpPr txBox="1"/>
          <p:nvPr/>
        </p:nvSpPr>
        <p:spPr>
          <a:xfrm>
            <a:off x="8761853" y="2218004"/>
            <a:ext cx="211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Hospital 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D16C21-76CA-F817-2190-9F1F4BB47D08}"/>
              </a:ext>
            </a:extLst>
          </p:cNvPr>
          <p:cNvSpPr txBox="1"/>
          <p:nvPr/>
        </p:nvSpPr>
        <p:spPr>
          <a:xfrm>
            <a:off x="8757045" y="3689069"/>
            <a:ext cx="1786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Hospital 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F4BF6D-1D5C-B764-0E7C-138DDAC497F4}"/>
              </a:ext>
            </a:extLst>
          </p:cNvPr>
          <p:cNvSpPr txBox="1"/>
          <p:nvPr/>
        </p:nvSpPr>
        <p:spPr>
          <a:xfrm>
            <a:off x="8765059" y="5224770"/>
            <a:ext cx="1818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Hospital 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3D1044-B2E9-3165-C426-A7EFC584004F}"/>
              </a:ext>
            </a:extLst>
          </p:cNvPr>
          <p:cNvSpPr txBox="1"/>
          <p:nvPr/>
        </p:nvSpPr>
        <p:spPr>
          <a:xfrm>
            <a:off x="1317219" y="2233115"/>
            <a:ext cx="1348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One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5AB744-C15B-67D5-2DDF-84F3A560D79A}"/>
              </a:ext>
            </a:extLst>
          </p:cNvPr>
          <p:cNvSpPr txBox="1"/>
          <p:nvPr/>
        </p:nvSpPr>
        <p:spPr>
          <a:xfrm>
            <a:off x="1335717" y="3689069"/>
            <a:ext cx="1311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Two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0D6646-B1AA-9D70-A367-0578D0328373}"/>
              </a:ext>
            </a:extLst>
          </p:cNvPr>
          <p:cNvSpPr txBox="1"/>
          <p:nvPr/>
        </p:nvSpPr>
        <p:spPr>
          <a:xfrm>
            <a:off x="1210683" y="5224770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Dr. Three</a:t>
            </a:r>
          </a:p>
        </p:txBody>
      </p:sp>
      <p:pic>
        <p:nvPicPr>
          <p:cNvPr id="14" name="Graphic 13" descr="Hospital outline">
            <a:extLst>
              <a:ext uri="{FF2B5EF4-FFF2-40B4-BE49-F238E27FC236}">
                <a16:creationId xmlns:a16="http://schemas.microsoft.com/office/drawing/2014/main" id="{2850E8CC-F299-A574-A557-EDB27B1B3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4785" y="1532555"/>
            <a:ext cx="1650274" cy="1650274"/>
          </a:xfrm>
          <a:prstGeom prst="rect">
            <a:avLst/>
          </a:prstGeom>
        </p:spPr>
      </p:pic>
      <p:pic>
        <p:nvPicPr>
          <p:cNvPr id="16" name="Graphic 15" descr="Hospital outline">
            <a:extLst>
              <a:ext uri="{FF2B5EF4-FFF2-40B4-BE49-F238E27FC236}">
                <a16:creationId xmlns:a16="http://schemas.microsoft.com/office/drawing/2014/main" id="{2F0746CE-5C13-4872-E3B6-62BF0E033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7185" y="4529549"/>
            <a:ext cx="1650274" cy="1650274"/>
          </a:xfrm>
          <a:prstGeom prst="rect">
            <a:avLst/>
          </a:prstGeom>
        </p:spPr>
      </p:pic>
      <p:pic>
        <p:nvPicPr>
          <p:cNvPr id="18" name="Graphic 17" descr="Hospital outline">
            <a:extLst>
              <a:ext uri="{FF2B5EF4-FFF2-40B4-BE49-F238E27FC236}">
                <a16:creationId xmlns:a16="http://schemas.microsoft.com/office/drawing/2014/main" id="{B21EF79A-9CF9-4BA6-8BB9-FBF1718FD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7185" y="3052913"/>
            <a:ext cx="1650274" cy="1650274"/>
          </a:xfrm>
          <a:prstGeom prst="rect">
            <a:avLst/>
          </a:prstGeom>
        </p:spPr>
      </p:pic>
      <p:pic>
        <p:nvPicPr>
          <p:cNvPr id="24" name="Graphic 23" descr="Doctor female outline">
            <a:extLst>
              <a:ext uri="{FF2B5EF4-FFF2-40B4-BE49-F238E27FC236}">
                <a16:creationId xmlns:a16="http://schemas.microsoft.com/office/drawing/2014/main" id="{BB9335BB-5688-3252-3384-50A5D70546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91947" y="1629715"/>
            <a:ext cx="1650273" cy="1650273"/>
          </a:xfrm>
          <a:prstGeom prst="rect">
            <a:avLst/>
          </a:prstGeom>
        </p:spPr>
      </p:pic>
      <p:pic>
        <p:nvPicPr>
          <p:cNvPr id="26" name="Graphic 25" descr="Doctor male outline">
            <a:extLst>
              <a:ext uri="{FF2B5EF4-FFF2-40B4-BE49-F238E27FC236}">
                <a16:creationId xmlns:a16="http://schemas.microsoft.com/office/drawing/2014/main" id="{A4A15A31-C5A7-5FCB-7BAB-1F4A76C5B0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46262" y="3182829"/>
            <a:ext cx="1650273" cy="1650273"/>
          </a:xfrm>
          <a:prstGeom prst="rect">
            <a:avLst/>
          </a:prstGeom>
        </p:spPr>
      </p:pic>
      <p:pic>
        <p:nvPicPr>
          <p:cNvPr id="27" name="Graphic 26" descr="Doctor female outline">
            <a:extLst>
              <a:ext uri="{FF2B5EF4-FFF2-40B4-BE49-F238E27FC236}">
                <a16:creationId xmlns:a16="http://schemas.microsoft.com/office/drawing/2014/main" id="{40694748-E257-19B7-0EC6-D5C5179F14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4084" y="4833102"/>
            <a:ext cx="1650273" cy="165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96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2619</Words>
  <Application>Microsoft Macintosh PowerPoint</Application>
  <PresentationFormat>Widescreen</PresentationFormat>
  <Paragraphs>512</Paragraphs>
  <Slides>70</Slides>
  <Notes>69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7" baseType="lpstr">
      <vt:lpstr>ACADEMY ENGRAVED LET PLAIN:1.0</vt:lpstr>
      <vt:lpstr>Aptos</vt:lpstr>
      <vt:lpstr>Aptos Display</vt:lpstr>
      <vt:lpstr>Arial</vt:lpstr>
      <vt:lpstr>Cambria Math</vt:lpstr>
      <vt:lpstr>Courier New</vt:lpstr>
      <vt:lpstr>Office Theme</vt:lpstr>
      <vt:lpstr>CSE 331:  Algorithms &amp; Complexity</vt:lpstr>
      <vt:lpstr>Schedule</vt:lpstr>
      <vt:lpstr>Course Updates</vt:lpstr>
      <vt:lpstr>Group Project</vt:lpstr>
      <vt:lpstr>Hospital Assignments</vt:lpstr>
      <vt:lpstr>Hospital Assignments</vt:lpstr>
      <vt:lpstr>Who is Unstable?</vt:lpstr>
      <vt:lpstr>Hospital Resident Assignments Problem</vt:lpstr>
      <vt:lpstr>Resident Assignments</vt:lpstr>
      <vt:lpstr>Q: What is missing?</vt:lpstr>
      <vt:lpstr>Q: What is missing?</vt:lpstr>
      <vt:lpstr>Resident Assignments</vt:lpstr>
      <vt:lpstr>Gale-Shapley Algorithm</vt:lpstr>
      <vt:lpstr>Resident Assignments</vt:lpstr>
      <vt:lpstr>Gale-Shapley Algorithm</vt:lpstr>
      <vt:lpstr>Resident Assignments</vt:lpstr>
      <vt:lpstr>Resident Assignments</vt:lpstr>
      <vt:lpstr>Gale-Shapley Algorithm</vt:lpstr>
      <vt:lpstr>Resident Assignments</vt:lpstr>
      <vt:lpstr>Resident Assignments</vt:lpstr>
      <vt:lpstr>Gale-Shapley Algorithm</vt:lpstr>
      <vt:lpstr>Resident Assignments</vt:lpstr>
      <vt:lpstr>Gale-Shapley Algorithm</vt:lpstr>
      <vt:lpstr>Resident Assignments</vt:lpstr>
      <vt:lpstr>Gale-Shapley Algorithm</vt:lpstr>
      <vt:lpstr>Resident Assignments</vt:lpstr>
      <vt:lpstr>Resident Assignments</vt:lpstr>
      <vt:lpstr>Resident Assignments</vt:lpstr>
      <vt:lpstr>Resident Assignments</vt:lpstr>
      <vt:lpstr>Resident Assignments</vt:lpstr>
      <vt:lpstr>Resident Assignments</vt:lpstr>
      <vt:lpstr>Resident Assignments</vt:lpstr>
      <vt:lpstr>Resident Assignments</vt:lpstr>
      <vt:lpstr>Q: Does a Stable Matching Always Exist?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Q: Are we done?</vt:lpstr>
      <vt:lpstr>PowerPoint Presentation</vt:lpstr>
      <vt:lpstr>PowerPoint Presentation</vt:lpstr>
      <vt:lpstr>PowerPoint Presentation</vt:lpstr>
      <vt:lpstr>Q: Are we done?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Q: Are we done?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Charlie Carlson</dc:creator>
  <cp:lastModifiedBy>Charlie Carlson</cp:lastModifiedBy>
  <cp:revision>1</cp:revision>
  <dcterms:created xsi:type="dcterms:W3CDTF">2025-09-05T14:50:31Z</dcterms:created>
  <dcterms:modified xsi:type="dcterms:W3CDTF">2025-09-05T21:33:02Z</dcterms:modified>
</cp:coreProperties>
</file>