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447" r:id="rId2"/>
    <p:sldId id="323" r:id="rId3"/>
    <p:sldId id="329" r:id="rId4"/>
    <p:sldId id="398" r:id="rId5"/>
    <p:sldId id="383" r:id="rId6"/>
    <p:sldId id="393" r:id="rId7"/>
    <p:sldId id="409" r:id="rId8"/>
    <p:sldId id="411" r:id="rId9"/>
    <p:sldId id="413" r:id="rId10"/>
    <p:sldId id="418" r:id="rId11"/>
    <p:sldId id="414" r:id="rId12"/>
    <p:sldId id="419" r:id="rId13"/>
    <p:sldId id="420" r:id="rId14"/>
    <p:sldId id="421" r:id="rId15"/>
    <p:sldId id="422" r:id="rId16"/>
    <p:sldId id="424" r:id="rId17"/>
    <p:sldId id="425" r:id="rId18"/>
    <p:sldId id="426" r:id="rId19"/>
    <p:sldId id="428" r:id="rId20"/>
    <p:sldId id="427" r:id="rId21"/>
    <p:sldId id="429" r:id="rId22"/>
    <p:sldId id="430" r:id="rId23"/>
    <p:sldId id="431" r:id="rId24"/>
    <p:sldId id="432" r:id="rId25"/>
    <p:sldId id="423" r:id="rId26"/>
    <p:sldId id="433" r:id="rId27"/>
    <p:sldId id="434" r:id="rId28"/>
    <p:sldId id="435" r:id="rId29"/>
    <p:sldId id="436" r:id="rId30"/>
    <p:sldId id="437" r:id="rId31"/>
    <p:sldId id="438" r:id="rId32"/>
    <p:sldId id="439" r:id="rId33"/>
    <p:sldId id="440" r:id="rId34"/>
    <p:sldId id="441" r:id="rId35"/>
    <p:sldId id="442" r:id="rId36"/>
    <p:sldId id="444" r:id="rId37"/>
    <p:sldId id="445" r:id="rId38"/>
    <p:sldId id="446" r:id="rId39"/>
    <p:sldId id="448" r:id="rId40"/>
    <p:sldId id="451" r:id="rId41"/>
    <p:sldId id="452" r:id="rId42"/>
    <p:sldId id="453" r:id="rId43"/>
    <p:sldId id="454" r:id="rId44"/>
    <p:sldId id="455" r:id="rId45"/>
    <p:sldId id="456" r:id="rId46"/>
    <p:sldId id="457" r:id="rId47"/>
    <p:sldId id="458" r:id="rId48"/>
    <p:sldId id="459" r:id="rId49"/>
    <p:sldId id="460" r:id="rId50"/>
    <p:sldId id="463" r:id="rId51"/>
    <p:sldId id="464" r:id="rId52"/>
    <p:sldId id="465" r:id="rId53"/>
    <p:sldId id="466" r:id="rId54"/>
    <p:sldId id="467" r:id="rId55"/>
    <p:sldId id="468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8F4CD5-F684-0940-87BF-1C1C21865051}" v="1156" dt="2025-09-08T19:50:00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104" d="100"/>
          <a:sy n="104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e Carlson" userId="a45f0fe5-4880-4e9f-8dc9-a7e9880fcf38" providerId="ADAL" clId="{CF5F65C6-D1F7-5BF4-B801-409E4ECF63BD}"/>
    <pc:docChg chg="undo custSel addSld delSld modSld sldOrd">
      <pc:chgData name="Charlie Carlson" userId="a45f0fe5-4880-4e9f-8dc9-a7e9880fcf38" providerId="ADAL" clId="{CF5F65C6-D1F7-5BF4-B801-409E4ECF63BD}" dt="2025-09-08T19:50:00.902" v="2815" actId="20577"/>
      <pc:docMkLst>
        <pc:docMk/>
      </pc:docMkLst>
      <pc:sldChg chg="modSp add mod">
        <pc:chgData name="Charlie Carlson" userId="a45f0fe5-4880-4e9f-8dc9-a7e9880fcf38" providerId="ADAL" clId="{CF5F65C6-D1F7-5BF4-B801-409E4ECF63BD}" dt="2025-09-08T17:18:03.250" v="73" actId="20577"/>
        <pc:sldMkLst>
          <pc:docMk/>
          <pc:sldMk cId="2165045090" sldId="383"/>
        </pc:sldMkLst>
        <pc:spChg chg="mod">
          <ac:chgData name="Charlie Carlson" userId="a45f0fe5-4880-4e9f-8dc9-a7e9880fcf38" providerId="ADAL" clId="{CF5F65C6-D1F7-5BF4-B801-409E4ECF63BD}" dt="2025-09-08T17:18:03.250" v="73" actId="20577"/>
          <ac:spMkLst>
            <pc:docMk/>
            <pc:sldMk cId="2165045090" sldId="383"/>
            <ac:spMk id="8" creationId="{4661BC58-559E-F2C4-23C9-4ED070BC7F96}"/>
          </ac:spMkLst>
        </pc:spChg>
      </pc:sldChg>
      <pc:sldChg chg="modSp add mod">
        <pc:chgData name="Charlie Carlson" userId="a45f0fe5-4880-4e9f-8dc9-a7e9880fcf38" providerId="ADAL" clId="{CF5F65C6-D1F7-5BF4-B801-409E4ECF63BD}" dt="2025-09-08T14:55:33.194" v="23" actId="20577"/>
        <pc:sldMkLst>
          <pc:docMk/>
          <pc:sldMk cId="560794215" sldId="393"/>
        </pc:sldMkLst>
        <pc:spChg chg="mod">
          <ac:chgData name="Charlie Carlson" userId="a45f0fe5-4880-4e9f-8dc9-a7e9880fcf38" providerId="ADAL" clId="{CF5F65C6-D1F7-5BF4-B801-409E4ECF63BD}" dt="2025-09-08T14:55:33.194" v="23" actId="20577"/>
          <ac:spMkLst>
            <pc:docMk/>
            <pc:sldMk cId="560794215" sldId="393"/>
            <ac:spMk id="2" creationId="{359C9C76-EDB7-BA2E-DD6F-13A6FDC51D20}"/>
          </ac:spMkLst>
        </pc:spChg>
      </pc:sldChg>
      <pc:sldChg chg="delSp add mod">
        <pc:chgData name="Charlie Carlson" userId="a45f0fe5-4880-4e9f-8dc9-a7e9880fcf38" providerId="ADAL" clId="{CF5F65C6-D1F7-5BF4-B801-409E4ECF63BD}" dt="2025-09-08T14:55:13.130" v="1" actId="478"/>
        <pc:sldMkLst>
          <pc:docMk/>
          <pc:sldMk cId="632121737" sldId="398"/>
        </pc:sldMkLst>
        <pc:cxnChg chg="del">
          <ac:chgData name="Charlie Carlson" userId="a45f0fe5-4880-4e9f-8dc9-a7e9880fcf38" providerId="ADAL" clId="{CF5F65C6-D1F7-5BF4-B801-409E4ECF63BD}" dt="2025-09-08T14:55:13.130" v="1" actId="478"/>
          <ac:cxnSpMkLst>
            <pc:docMk/>
            <pc:sldMk cId="632121737" sldId="398"/>
            <ac:cxnSpMk id="4" creationId="{E8146624-BA52-16A0-EBEC-014DCE22758E}"/>
          </ac:cxnSpMkLst>
        </pc:cxnChg>
      </pc:sldChg>
      <pc:sldChg chg="add">
        <pc:chgData name="Charlie Carlson" userId="a45f0fe5-4880-4e9f-8dc9-a7e9880fcf38" providerId="ADAL" clId="{CF5F65C6-D1F7-5BF4-B801-409E4ECF63BD}" dt="2025-09-08T14:55:42.834" v="24"/>
        <pc:sldMkLst>
          <pc:docMk/>
          <pc:sldMk cId="127990037" sldId="409"/>
        </pc:sldMkLst>
      </pc:sldChg>
      <pc:sldChg chg="add">
        <pc:chgData name="Charlie Carlson" userId="a45f0fe5-4880-4e9f-8dc9-a7e9880fcf38" providerId="ADAL" clId="{CF5F65C6-D1F7-5BF4-B801-409E4ECF63BD}" dt="2025-09-08T14:55:57.074" v="25"/>
        <pc:sldMkLst>
          <pc:docMk/>
          <pc:sldMk cId="2442668852" sldId="411"/>
        </pc:sldMkLst>
      </pc:sldChg>
      <pc:sldChg chg="add">
        <pc:chgData name="Charlie Carlson" userId="a45f0fe5-4880-4e9f-8dc9-a7e9880fcf38" providerId="ADAL" clId="{CF5F65C6-D1F7-5BF4-B801-409E4ECF63BD}" dt="2025-09-08T14:55:57.074" v="25"/>
        <pc:sldMkLst>
          <pc:docMk/>
          <pc:sldMk cId="574068164" sldId="413"/>
        </pc:sldMkLst>
      </pc:sldChg>
      <pc:sldChg chg="add">
        <pc:chgData name="Charlie Carlson" userId="a45f0fe5-4880-4e9f-8dc9-a7e9880fcf38" providerId="ADAL" clId="{CF5F65C6-D1F7-5BF4-B801-409E4ECF63BD}" dt="2025-09-08T14:56:15.014" v="27"/>
        <pc:sldMkLst>
          <pc:docMk/>
          <pc:sldMk cId="658853730" sldId="414"/>
        </pc:sldMkLst>
      </pc:sldChg>
      <pc:sldChg chg="add">
        <pc:chgData name="Charlie Carlson" userId="a45f0fe5-4880-4e9f-8dc9-a7e9880fcf38" providerId="ADAL" clId="{CF5F65C6-D1F7-5BF4-B801-409E4ECF63BD}" dt="2025-09-08T14:56:01.881" v="26"/>
        <pc:sldMkLst>
          <pc:docMk/>
          <pc:sldMk cId="430883406" sldId="418"/>
        </pc:sldMkLst>
      </pc:sldChg>
      <pc:sldChg chg="add">
        <pc:chgData name="Charlie Carlson" userId="a45f0fe5-4880-4e9f-8dc9-a7e9880fcf38" providerId="ADAL" clId="{CF5F65C6-D1F7-5BF4-B801-409E4ECF63BD}" dt="2025-09-08T14:56:15.014" v="27"/>
        <pc:sldMkLst>
          <pc:docMk/>
          <pc:sldMk cId="4040802" sldId="419"/>
        </pc:sldMkLst>
      </pc:sldChg>
      <pc:sldChg chg="add">
        <pc:chgData name="Charlie Carlson" userId="a45f0fe5-4880-4e9f-8dc9-a7e9880fcf38" providerId="ADAL" clId="{CF5F65C6-D1F7-5BF4-B801-409E4ECF63BD}" dt="2025-09-08T14:56:15.014" v="27"/>
        <pc:sldMkLst>
          <pc:docMk/>
          <pc:sldMk cId="319901801" sldId="420"/>
        </pc:sldMkLst>
      </pc:sldChg>
      <pc:sldChg chg="add">
        <pc:chgData name="Charlie Carlson" userId="a45f0fe5-4880-4e9f-8dc9-a7e9880fcf38" providerId="ADAL" clId="{CF5F65C6-D1F7-5BF4-B801-409E4ECF63BD}" dt="2025-09-08T14:56:33.675" v="28"/>
        <pc:sldMkLst>
          <pc:docMk/>
          <pc:sldMk cId="1839517708" sldId="421"/>
        </pc:sldMkLst>
      </pc:sldChg>
      <pc:sldChg chg="add">
        <pc:chgData name="Charlie Carlson" userId="a45f0fe5-4880-4e9f-8dc9-a7e9880fcf38" providerId="ADAL" clId="{CF5F65C6-D1F7-5BF4-B801-409E4ECF63BD}" dt="2025-09-08T14:56:33.675" v="28"/>
        <pc:sldMkLst>
          <pc:docMk/>
          <pc:sldMk cId="2592714410" sldId="422"/>
        </pc:sldMkLst>
      </pc:sldChg>
      <pc:sldChg chg="add">
        <pc:chgData name="Charlie Carlson" userId="a45f0fe5-4880-4e9f-8dc9-a7e9880fcf38" providerId="ADAL" clId="{CF5F65C6-D1F7-5BF4-B801-409E4ECF63BD}" dt="2025-09-08T14:56:33.675" v="28"/>
        <pc:sldMkLst>
          <pc:docMk/>
          <pc:sldMk cId="3041189008" sldId="423"/>
        </pc:sldMkLst>
      </pc:sldChg>
      <pc:sldChg chg="add">
        <pc:chgData name="Charlie Carlson" userId="a45f0fe5-4880-4e9f-8dc9-a7e9880fcf38" providerId="ADAL" clId="{CF5F65C6-D1F7-5BF4-B801-409E4ECF63BD}" dt="2025-09-08T14:56:33.675" v="28"/>
        <pc:sldMkLst>
          <pc:docMk/>
          <pc:sldMk cId="2199569189" sldId="424"/>
        </pc:sldMkLst>
      </pc:sldChg>
      <pc:sldChg chg="add">
        <pc:chgData name="Charlie Carlson" userId="a45f0fe5-4880-4e9f-8dc9-a7e9880fcf38" providerId="ADAL" clId="{CF5F65C6-D1F7-5BF4-B801-409E4ECF63BD}" dt="2025-09-08T14:56:33.675" v="28"/>
        <pc:sldMkLst>
          <pc:docMk/>
          <pc:sldMk cId="4168756857" sldId="425"/>
        </pc:sldMkLst>
      </pc:sldChg>
      <pc:sldChg chg="add">
        <pc:chgData name="Charlie Carlson" userId="a45f0fe5-4880-4e9f-8dc9-a7e9880fcf38" providerId="ADAL" clId="{CF5F65C6-D1F7-5BF4-B801-409E4ECF63BD}" dt="2025-09-08T14:56:33.675" v="28"/>
        <pc:sldMkLst>
          <pc:docMk/>
          <pc:sldMk cId="1195237400" sldId="426"/>
        </pc:sldMkLst>
      </pc:sldChg>
      <pc:sldChg chg="add">
        <pc:chgData name="Charlie Carlson" userId="a45f0fe5-4880-4e9f-8dc9-a7e9880fcf38" providerId="ADAL" clId="{CF5F65C6-D1F7-5BF4-B801-409E4ECF63BD}" dt="2025-09-08T14:56:33.675" v="28"/>
        <pc:sldMkLst>
          <pc:docMk/>
          <pc:sldMk cId="3145635600" sldId="427"/>
        </pc:sldMkLst>
      </pc:sldChg>
      <pc:sldChg chg="add">
        <pc:chgData name="Charlie Carlson" userId="a45f0fe5-4880-4e9f-8dc9-a7e9880fcf38" providerId="ADAL" clId="{CF5F65C6-D1F7-5BF4-B801-409E4ECF63BD}" dt="2025-09-08T14:56:33.675" v="28"/>
        <pc:sldMkLst>
          <pc:docMk/>
          <pc:sldMk cId="3120691985" sldId="428"/>
        </pc:sldMkLst>
      </pc:sldChg>
      <pc:sldChg chg="add">
        <pc:chgData name="Charlie Carlson" userId="a45f0fe5-4880-4e9f-8dc9-a7e9880fcf38" providerId="ADAL" clId="{CF5F65C6-D1F7-5BF4-B801-409E4ECF63BD}" dt="2025-09-08T14:56:33.675" v="28"/>
        <pc:sldMkLst>
          <pc:docMk/>
          <pc:sldMk cId="4094213047" sldId="429"/>
        </pc:sldMkLst>
      </pc:sldChg>
      <pc:sldChg chg="add">
        <pc:chgData name="Charlie Carlson" userId="a45f0fe5-4880-4e9f-8dc9-a7e9880fcf38" providerId="ADAL" clId="{CF5F65C6-D1F7-5BF4-B801-409E4ECF63BD}" dt="2025-09-08T14:56:33.675" v="28"/>
        <pc:sldMkLst>
          <pc:docMk/>
          <pc:sldMk cId="2293021072" sldId="430"/>
        </pc:sldMkLst>
      </pc:sldChg>
      <pc:sldChg chg="add">
        <pc:chgData name="Charlie Carlson" userId="a45f0fe5-4880-4e9f-8dc9-a7e9880fcf38" providerId="ADAL" clId="{CF5F65C6-D1F7-5BF4-B801-409E4ECF63BD}" dt="2025-09-08T14:56:33.675" v="28"/>
        <pc:sldMkLst>
          <pc:docMk/>
          <pc:sldMk cId="318443767" sldId="431"/>
        </pc:sldMkLst>
      </pc:sldChg>
      <pc:sldChg chg="add">
        <pc:chgData name="Charlie Carlson" userId="a45f0fe5-4880-4e9f-8dc9-a7e9880fcf38" providerId="ADAL" clId="{CF5F65C6-D1F7-5BF4-B801-409E4ECF63BD}" dt="2025-09-08T14:56:33.675" v="28"/>
        <pc:sldMkLst>
          <pc:docMk/>
          <pc:sldMk cId="2125530824" sldId="432"/>
        </pc:sldMkLst>
      </pc:sldChg>
      <pc:sldChg chg="add">
        <pc:chgData name="Charlie Carlson" userId="a45f0fe5-4880-4e9f-8dc9-a7e9880fcf38" providerId="ADAL" clId="{CF5F65C6-D1F7-5BF4-B801-409E4ECF63BD}" dt="2025-09-08T14:56:33.675" v="28"/>
        <pc:sldMkLst>
          <pc:docMk/>
          <pc:sldMk cId="762390761" sldId="433"/>
        </pc:sldMkLst>
      </pc:sldChg>
      <pc:sldChg chg="add">
        <pc:chgData name="Charlie Carlson" userId="a45f0fe5-4880-4e9f-8dc9-a7e9880fcf38" providerId="ADAL" clId="{CF5F65C6-D1F7-5BF4-B801-409E4ECF63BD}" dt="2025-09-08T14:56:33.675" v="28"/>
        <pc:sldMkLst>
          <pc:docMk/>
          <pc:sldMk cId="1566214020" sldId="434"/>
        </pc:sldMkLst>
      </pc:sldChg>
      <pc:sldChg chg="add">
        <pc:chgData name="Charlie Carlson" userId="a45f0fe5-4880-4e9f-8dc9-a7e9880fcf38" providerId="ADAL" clId="{CF5F65C6-D1F7-5BF4-B801-409E4ECF63BD}" dt="2025-09-08T14:56:33.675" v="28"/>
        <pc:sldMkLst>
          <pc:docMk/>
          <pc:sldMk cId="1411102255" sldId="435"/>
        </pc:sldMkLst>
      </pc:sldChg>
      <pc:sldChg chg="add">
        <pc:chgData name="Charlie Carlson" userId="a45f0fe5-4880-4e9f-8dc9-a7e9880fcf38" providerId="ADAL" clId="{CF5F65C6-D1F7-5BF4-B801-409E4ECF63BD}" dt="2025-09-08T14:56:33.675" v="28"/>
        <pc:sldMkLst>
          <pc:docMk/>
          <pc:sldMk cId="3592738860" sldId="436"/>
        </pc:sldMkLst>
      </pc:sldChg>
      <pc:sldChg chg="add">
        <pc:chgData name="Charlie Carlson" userId="a45f0fe5-4880-4e9f-8dc9-a7e9880fcf38" providerId="ADAL" clId="{CF5F65C6-D1F7-5BF4-B801-409E4ECF63BD}" dt="2025-09-08T14:56:33.675" v="28"/>
        <pc:sldMkLst>
          <pc:docMk/>
          <pc:sldMk cId="1168601497" sldId="437"/>
        </pc:sldMkLst>
      </pc:sldChg>
      <pc:sldChg chg="add">
        <pc:chgData name="Charlie Carlson" userId="a45f0fe5-4880-4e9f-8dc9-a7e9880fcf38" providerId="ADAL" clId="{CF5F65C6-D1F7-5BF4-B801-409E4ECF63BD}" dt="2025-09-08T14:56:33.675" v="28"/>
        <pc:sldMkLst>
          <pc:docMk/>
          <pc:sldMk cId="4070317319" sldId="438"/>
        </pc:sldMkLst>
      </pc:sldChg>
      <pc:sldChg chg="add">
        <pc:chgData name="Charlie Carlson" userId="a45f0fe5-4880-4e9f-8dc9-a7e9880fcf38" providerId="ADAL" clId="{CF5F65C6-D1F7-5BF4-B801-409E4ECF63BD}" dt="2025-09-08T14:56:33.675" v="28"/>
        <pc:sldMkLst>
          <pc:docMk/>
          <pc:sldMk cId="1010289834" sldId="439"/>
        </pc:sldMkLst>
      </pc:sldChg>
      <pc:sldChg chg="add">
        <pc:chgData name="Charlie Carlson" userId="a45f0fe5-4880-4e9f-8dc9-a7e9880fcf38" providerId="ADAL" clId="{CF5F65C6-D1F7-5BF4-B801-409E4ECF63BD}" dt="2025-09-08T14:56:33.675" v="28"/>
        <pc:sldMkLst>
          <pc:docMk/>
          <pc:sldMk cId="104475242" sldId="440"/>
        </pc:sldMkLst>
      </pc:sldChg>
      <pc:sldChg chg="add">
        <pc:chgData name="Charlie Carlson" userId="a45f0fe5-4880-4e9f-8dc9-a7e9880fcf38" providerId="ADAL" clId="{CF5F65C6-D1F7-5BF4-B801-409E4ECF63BD}" dt="2025-09-08T14:56:33.675" v="28"/>
        <pc:sldMkLst>
          <pc:docMk/>
          <pc:sldMk cId="1068300266" sldId="441"/>
        </pc:sldMkLst>
      </pc:sldChg>
      <pc:sldChg chg="add">
        <pc:chgData name="Charlie Carlson" userId="a45f0fe5-4880-4e9f-8dc9-a7e9880fcf38" providerId="ADAL" clId="{CF5F65C6-D1F7-5BF4-B801-409E4ECF63BD}" dt="2025-09-08T14:56:33.675" v="28"/>
        <pc:sldMkLst>
          <pc:docMk/>
          <pc:sldMk cId="3666604829" sldId="442"/>
        </pc:sldMkLst>
      </pc:sldChg>
      <pc:sldChg chg="add">
        <pc:chgData name="Charlie Carlson" userId="a45f0fe5-4880-4e9f-8dc9-a7e9880fcf38" providerId="ADAL" clId="{CF5F65C6-D1F7-5BF4-B801-409E4ECF63BD}" dt="2025-09-08T14:56:33.675" v="28"/>
        <pc:sldMkLst>
          <pc:docMk/>
          <pc:sldMk cId="660030563" sldId="444"/>
        </pc:sldMkLst>
      </pc:sldChg>
      <pc:sldChg chg="add">
        <pc:chgData name="Charlie Carlson" userId="a45f0fe5-4880-4e9f-8dc9-a7e9880fcf38" providerId="ADAL" clId="{CF5F65C6-D1F7-5BF4-B801-409E4ECF63BD}" dt="2025-09-08T14:56:33.675" v="28"/>
        <pc:sldMkLst>
          <pc:docMk/>
          <pc:sldMk cId="1465553138" sldId="445"/>
        </pc:sldMkLst>
      </pc:sldChg>
      <pc:sldChg chg="modSp add mod">
        <pc:chgData name="Charlie Carlson" userId="a45f0fe5-4880-4e9f-8dc9-a7e9880fcf38" providerId="ADAL" clId="{CF5F65C6-D1F7-5BF4-B801-409E4ECF63BD}" dt="2025-09-08T17:16:54.390" v="30" actId="20577"/>
        <pc:sldMkLst>
          <pc:docMk/>
          <pc:sldMk cId="3151756559" sldId="446"/>
        </pc:sldMkLst>
        <pc:spChg chg="mod">
          <ac:chgData name="Charlie Carlson" userId="a45f0fe5-4880-4e9f-8dc9-a7e9880fcf38" providerId="ADAL" clId="{CF5F65C6-D1F7-5BF4-B801-409E4ECF63BD}" dt="2025-09-08T17:16:54.390" v="30" actId="20577"/>
          <ac:spMkLst>
            <pc:docMk/>
            <pc:sldMk cId="3151756559" sldId="446"/>
            <ac:spMk id="10" creationId="{60556702-22B7-4F5C-F22C-45D6B7BD8388}"/>
          </ac:spMkLst>
        </pc:spChg>
      </pc:sldChg>
      <pc:sldChg chg="modSp add mod">
        <pc:chgData name="Charlie Carlson" userId="a45f0fe5-4880-4e9f-8dc9-a7e9880fcf38" providerId="ADAL" clId="{CF5F65C6-D1F7-5BF4-B801-409E4ECF63BD}" dt="2025-09-08T17:17:26.644" v="62" actId="20577"/>
        <pc:sldMkLst>
          <pc:docMk/>
          <pc:sldMk cId="4293238526" sldId="448"/>
        </pc:sldMkLst>
        <pc:spChg chg="mod">
          <ac:chgData name="Charlie Carlson" userId="a45f0fe5-4880-4e9f-8dc9-a7e9880fcf38" providerId="ADAL" clId="{CF5F65C6-D1F7-5BF4-B801-409E4ECF63BD}" dt="2025-09-08T17:17:26.644" v="62" actId="20577"/>
          <ac:spMkLst>
            <pc:docMk/>
            <pc:sldMk cId="4293238526" sldId="448"/>
            <ac:spMk id="3" creationId="{A8A23C35-8862-1584-1F76-74787D48F315}"/>
          </ac:spMkLst>
        </pc:spChg>
      </pc:sldChg>
      <pc:sldChg chg="modSp add del mod">
        <pc:chgData name="Charlie Carlson" userId="a45f0fe5-4880-4e9f-8dc9-a7e9880fcf38" providerId="ADAL" clId="{CF5F65C6-D1F7-5BF4-B801-409E4ECF63BD}" dt="2025-09-08T17:31:35.150" v="268" actId="2696"/>
        <pc:sldMkLst>
          <pc:docMk/>
          <pc:sldMk cId="1137739333" sldId="449"/>
        </pc:sldMkLst>
        <pc:spChg chg="mod">
          <ac:chgData name="Charlie Carlson" userId="a45f0fe5-4880-4e9f-8dc9-a7e9880fcf38" providerId="ADAL" clId="{CF5F65C6-D1F7-5BF4-B801-409E4ECF63BD}" dt="2025-09-08T17:18:31.743" v="112" actId="20577"/>
          <ac:spMkLst>
            <pc:docMk/>
            <pc:sldMk cId="1137739333" sldId="449"/>
            <ac:spMk id="2" creationId="{17970D9C-3C9F-7426-A2AD-ACEC4920DA54}"/>
          </ac:spMkLst>
        </pc:spChg>
        <pc:spChg chg="mod">
          <ac:chgData name="Charlie Carlson" userId="a45f0fe5-4880-4e9f-8dc9-a7e9880fcf38" providerId="ADAL" clId="{CF5F65C6-D1F7-5BF4-B801-409E4ECF63BD}" dt="2025-09-08T17:17:52.251" v="69" actId="20577"/>
          <ac:spMkLst>
            <pc:docMk/>
            <pc:sldMk cId="1137739333" sldId="449"/>
            <ac:spMk id="8" creationId="{1983ED3E-A913-80B6-F73E-1EC2D9925F6D}"/>
          </ac:spMkLst>
        </pc:spChg>
      </pc:sldChg>
      <pc:sldChg chg="add del">
        <pc:chgData name="Charlie Carlson" userId="a45f0fe5-4880-4e9f-8dc9-a7e9880fcf38" providerId="ADAL" clId="{CF5F65C6-D1F7-5BF4-B801-409E4ECF63BD}" dt="2025-09-08T17:17:39.428" v="64"/>
        <pc:sldMkLst>
          <pc:docMk/>
          <pc:sldMk cId="2548697486" sldId="449"/>
        </pc:sldMkLst>
      </pc:sldChg>
      <pc:sldChg chg="modSp add del mod">
        <pc:chgData name="Charlie Carlson" userId="a45f0fe5-4880-4e9f-8dc9-a7e9880fcf38" providerId="ADAL" clId="{CF5F65C6-D1F7-5BF4-B801-409E4ECF63BD}" dt="2025-09-08T17:20:09.088" v="165" actId="2696"/>
        <pc:sldMkLst>
          <pc:docMk/>
          <pc:sldMk cId="2718221646" sldId="450"/>
        </pc:sldMkLst>
        <pc:spChg chg="mod">
          <ac:chgData name="Charlie Carlson" userId="a45f0fe5-4880-4e9f-8dc9-a7e9880fcf38" providerId="ADAL" clId="{CF5F65C6-D1F7-5BF4-B801-409E4ECF63BD}" dt="2025-09-08T17:18:51.467" v="124" actId="20577"/>
          <ac:spMkLst>
            <pc:docMk/>
            <pc:sldMk cId="2718221646" sldId="450"/>
            <ac:spMk id="2" creationId="{26A75ED6-25BF-3C59-2D7C-F2C4E508FF40}"/>
          </ac:spMkLst>
        </pc:spChg>
      </pc:sldChg>
      <pc:sldChg chg="delSp modSp add mod">
        <pc:chgData name="Charlie Carlson" userId="a45f0fe5-4880-4e9f-8dc9-a7e9880fcf38" providerId="ADAL" clId="{CF5F65C6-D1F7-5BF4-B801-409E4ECF63BD}" dt="2025-09-08T17:31:40.046" v="271" actId="478"/>
        <pc:sldMkLst>
          <pc:docMk/>
          <pc:sldMk cId="934334638" sldId="451"/>
        </pc:sldMkLst>
        <pc:spChg chg="mod">
          <ac:chgData name="Charlie Carlson" userId="a45f0fe5-4880-4e9f-8dc9-a7e9880fcf38" providerId="ADAL" clId="{CF5F65C6-D1F7-5BF4-B801-409E4ECF63BD}" dt="2025-09-08T17:31:33.857" v="267"/>
          <ac:spMkLst>
            <pc:docMk/>
            <pc:sldMk cId="934334638" sldId="451"/>
            <ac:spMk id="2" creationId="{C0FB8EC5-6CD3-9400-08C7-E7949EFA7F88}"/>
          </ac:spMkLst>
        </pc:spChg>
        <pc:spChg chg="mod">
          <ac:chgData name="Charlie Carlson" userId="a45f0fe5-4880-4e9f-8dc9-a7e9880fcf38" providerId="ADAL" clId="{CF5F65C6-D1F7-5BF4-B801-409E4ECF63BD}" dt="2025-09-08T17:30:55.174" v="249" actId="20577"/>
          <ac:spMkLst>
            <pc:docMk/>
            <pc:sldMk cId="934334638" sldId="451"/>
            <ac:spMk id="4" creationId="{DE29DE2A-CB57-FE83-F002-5775DEE4859F}"/>
          </ac:spMkLst>
        </pc:spChg>
        <pc:spChg chg="mod">
          <ac:chgData name="Charlie Carlson" userId="a45f0fe5-4880-4e9f-8dc9-a7e9880fcf38" providerId="ADAL" clId="{CF5F65C6-D1F7-5BF4-B801-409E4ECF63BD}" dt="2025-09-08T17:30:46.592" v="239" actId="20577"/>
          <ac:spMkLst>
            <pc:docMk/>
            <pc:sldMk cId="934334638" sldId="451"/>
            <ac:spMk id="6" creationId="{25F67F1F-3547-13E9-C4EE-F54BE9F8BE95}"/>
          </ac:spMkLst>
        </pc:spChg>
        <pc:spChg chg="mod">
          <ac:chgData name="Charlie Carlson" userId="a45f0fe5-4880-4e9f-8dc9-a7e9880fcf38" providerId="ADAL" clId="{CF5F65C6-D1F7-5BF4-B801-409E4ECF63BD}" dt="2025-09-08T17:31:19.579" v="263" actId="20577"/>
          <ac:spMkLst>
            <pc:docMk/>
            <pc:sldMk cId="934334638" sldId="451"/>
            <ac:spMk id="7" creationId="{4F6C041C-FB14-8DFE-05E3-CA4DF15FC204}"/>
          </ac:spMkLst>
        </pc:spChg>
        <pc:spChg chg="mod">
          <ac:chgData name="Charlie Carlson" userId="a45f0fe5-4880-4e9f-8dc9-a7e9880fcf38" providerId="ADAL" clId="{CF5F65C6-D1F7-5BF4-B801-409E4ECF63BD}" dt="2025-09-08T17:31:06.345" v="253" actId="20577"/>
          <ac:spMkLst>
            <pc:docMk/>
            <pc:sldMk cId="934334638" sldId="451"/>
            <ac:spMk id="8" creationId="{4C7E5BF5-3E38-FD2A-3828-DD1EEC53D78C}"/>
          </ac:spMkLst>
        </pc:spChg>
        <pc:spChg chg="mod">
          <ac:chgData name="Charlie Carlson" userId="a45f0fe5-4880-4e9f-8dc9-a7e9880fcf38" providerId="ADAL" clId="{CF5F65C6-D1F7-5BF4-B801-409E4ECF63BD}" dt="2025-09-08T17:31:11.843" v="257" actId="20577"/>
          <ac:spMkLst>
            <pc:docMk/>
            <pc:sldMk cId="934334638" sldId="451"/>
            <ac:spMk id="9" creationId="{18DAF145-4F3B-C702-D718-E00C3CE5213E}"/>
          </ac:spMkLst>
        </pc:spChg>
        <pc:cxnChg chg="del mod">
          <ac:chgData name="Charlie Carlson" userId="a45f0fe5-4880-4e9f-8dc9-a7e9880fcf38" providerId="ADAL" clId="{CF5F65C6-D1F7-5BF4-B801-409E4ECF63BD}" dt="2025-09-08T17:31:37.875" v="269" actId="478"/>
          <ac:cxnSpMkLst>
            <pc:docMk/>
            <pc:sldMk cId="934334638" sldId="451"/>
            <ac:cxnSpMk id="15" creationId="{45E734F8-82F0-49BD-75BC-DE0837D24EE6}"/>
          </ac:cxnSpMkLst>
        </pc:cxnChg>
        <pc:cxnChg chg="del mod">
          <ac:chgData name="Charlie Carlson" userId="a45f0fe5-4880-4e9f-8dc9-a7e9880fcf38" providerId="ADAL" clId="{CF5F65C6-D1F7-5BF4-B801-409E4ECF63BD}" dt="2025-09-08T17:31:38.881" v="270" actId="478"/>
          <ac:cxnSpMkLst>
            <pc:docMk/>
            <pc:sldMk cId="934334638" sldId="451"/>
            <ac:cxnSpMk id="17" creationId="{8155F6B3-CF99-AB4D-57ED-878B24D6E47F}"/>
          </ac:cxnSpMkLst>
        </pc:cxnChg>
        <pc:cxnChg chg="del mod">
          <ac:chgData name="Charlie Carlson" userId="a45f0fe5-4880-4e9f-8dc9-a7e9880fcf38" providerId="ADAL" clId="{CF5F65C6-D1F7-5BF4-B801-409E4ECF63BD}" dt="2025-09-08T17:31:40.046" v="271" actId="478"/>
          <ac:cxnSpMkLst>
            <pc:docMk/>
            <pc:sldMk cId="934334638" sldId="451"/>
            <ac:cxnSpMk id="28" creationId="{22196B64-26CE-3FC0-9E52-E3D817263B27}"/>
          </ac:cxnSpMkLst>
        </pc:cxnChg>
      </pc:sldChg>
      <pc:sldChg chg="modSp add mod">
        <pc:chgData name="Charlie Carlson" userId="a45f0fe5-4880-4e9f-8dc9-a7e9880fcf38" providerId="ADAL" clId="{CF5F65C6-D1F7-5BF4-B801-409E4ECF63BD}" dt="2025-09-08T17:31:59.798" v="275" actId="14100"/>
        <pc:sldMkLst>
          <pc:docMk/>
          <pc:sldMk cId="1420588864" sldId="452"/>
        </pc:sldMkLst>
        <pc:cxnChg chg="mod">
          <ac:chgData name="Charlie Carlson" userId="a45f0fe5-4880-4e9f-8dc9-a7e9880fcf38" providerId="ADAL" clId="{CF5F65C6-D1F7-5BF4-B801-409E4ECF63BD}" dt="2025-09-08T17:31:50.161" v="274" actId="14100"/>
          <ac:cxnSpMkLst>
            <pc:docMk/>
            <pc:sldMk cId="1420588864" sldId="452"/>
            <ac:cxnSpMk id="15" creationId="{ECD8C4E1-0A08-7B35-3BED-E64620D017BF}"/>
          </ac:cxnSpMkLst>
        </pc:cxnChg>
        <pc:cxnChg chg="mod">
          <ac:chgData name="Charlie Carlson" userId="a45f0fe5-4880-4e9f-8dc9-a7e9880fcf38" providerId="ADAL" clId="{CF5F65C6-D1F7-5BF4-B801-409E4ECF63BD}" dt="2025-09-08T17:31:47.798" v="273" actId="14100"/>
          <ac:cxnSpMkLst>
            <pc:docMk/>
            <pc:sldMk cId="1420588864" sldId="452"/>
            <ac:cxnSpMk id="17" creationId="{D8521C46-030A-A23E-FCE0-A2D12D5591C0}"/>
          </ac:cxnSpMkLst>
        </pc:cxnChg>
        <pc:cxnChg chg="mod">
          <ac:chgData name="Charlie Carlson" userId="a45f0fe5-4880-4e9f-8dc9-a7e9880fcf38" providerId="ADAL" clId="{CF5F65C6-D1F7-5BF4-B801-409E4ECF63BD}" dt="2025-09-08T17:31:59.798" v="275" actId="14100"/>
          <ac:cxnSpMkLst>
            <pc:docMk/>
            <pc:sldMk cId="1420588864" sldId="452"/>
            <ac:cxnSpMk id="28" creationId="{31AE475B-C390-367D-DCF8-A16E29FB6D5D}"/>
          </ac:cxnSpMkLst>
        </pc:cxnChg>
      </pc:sldChg>
      <pc:sldChg chg="add del">
        <pc:chgData name="Charlie Carlson" userId="a45f0fe5-4880-4e9f-8dc9-a7e9880fcf38" providerId="ADAL" clId="{CF5F65C6-D1F7-5BF4-B801-409E4ECF63BD}" dt="2025-09-08T17:24:17.111" v="225" actId="2696"/>
        <pc:sldMkLst>
          <pc:docMk/>
          <pc:sldMk cId="3749629647" sldId="452"/>
        </pc:sldMkLst>
      </pc:sldChg>
      <pc:sldChg chg="modSp add del mod">
        <pc:chgData name="Charlie Carlson" userId="a45f0fe5-4880-4e9f-8dc9-a7e9880fcf38" providerId="ADAL" clId="{CF5F65C6-D1F7-5BF4-B801-409E4ECF63BD}" dt="2025-09-08T17:31:23.766" v="264" actId="2696"/>
        <pc:sldMkLst>
          <pc:docMk/>
          <pc:sldMk cId="444465473" sldId="453"/>
        </pc:sldMkLst>
        <pc:spChg chg="mod">
          <ac:chgData name="Charlie Carlson" userId="a45f0fe5-4880-4e9f-8dc9-a7e9880fcf38" providerId="ADAL" clId="{CF5F65C6-D1F7-5BF4-B801-409E4ECF63BD}" dt="2025-09-08T17:24:54.468" v="235" actId="20577"/>
          <ac:spMkLst>
            <pc:docMk/>
            <pc:sldMk cId="444465473" sldId="453"/>
            <ac:spMk id="2" creationId="{6E840157-E2BB-EDBD-DEBF-05BB4ECD78B3}"/>
          </ac:spMkLst>
        </pc:spChg>
        <pc:cxnChg chg="mod">
          <ac:chgData name="Charlie Carlson" userId="a45f0fe5-4880-4e9f-8dc9-a7e9880fcf38" providerId="ADAL" clId="{CF5F65C6-D1F7-5BF4-B801-409E4ECF63BD}" dt="2025-09-08T17:24:49.887" v="234" actId="14100"/>
          <ac:cxnSpMkLst>
            <pc:docMk/>
            <pc:sldMk cId="444465473" sldId="453"/>
            <ac:cxnSpMk id="15" creationId="{8C85FAF7-16D9-BC1E-CBA8-A9A85D48AF0A}"/>
          </ac:cxnSpMkLst>
        </pc:cxnChg>
        <pc:cxnChg chg="mod">
          <ac:chgData name="Charlie Carlson" userId="a45f0fe5-4880-4e9f-8dc9-a7e9880fcf38" providerId="ADAL" clId="{CF5F65C6-D1F7-5BF4-B801-409E4ECF63BD}" dt="2025-09-08T17:24:43.975" v="233" actId="14100"/>
          <ac:cxnSpMkLst>
            <pc:docMk/>
            <pc:sldMk cId="444465473" sldId="453"/>
            <ac:cxnSpMk id="17" creationId="{4BB10A42-6250-250C-C035-55E4BE20F3BC}"/>
          </ac:cxnSpMkLst>
        </pc:cxnChg>
        <pc:cxnChg chg="mod">
          <ac:chgData name="Charlie Carlson" userId="a45f0fe5-4880-4e9f-8dc9-a7e9880fcf38" providerId="ADAL" clId="{CF5F65C6-D1F7-5BF4-B801-409E4ECF63BD}" dt="2025-09-08T17:24:39.194" v="232" actId="14100"/>
          <ac:cxnSpMkLst>
            <pc:docMk/>
            <pc:sldMk cId="444465473" sldId="453"/>
            <ac:cxnSpMk id="28" creationId="{9BDADF77-D8E1-9E1E-F168-12D33A01642A}"/>
          </ac:cxnSpMkLst>
        </pc:cxnChg>
      </pc:sldChg>
      <pc:sldChg chg="modSp add mod ord">
        <pc:chgData name="Charlie Carlson" userId="a45f0fe5-4880-4e9f-8dc9-a7e9880fcf38" providerId="ADAL" clId="{CF5F65C6-D1F7-5BF4-B801-409E4ECF63BD}" dt="2025-09-08T17:38:37.460" v="282" actId="20578"/>
        <pc:sldMkLst>
          <pc:docMk/>
          <pc:sldMk cId="3973894795" sldId="453"/>
        </pc:sldMkLst>
        <pc:spChg chg="mod">
          <ac:chgData name="Charlie Carlson" userId="a45f0fe5-4880-4e9f-8dc9-a7e9880fcf38" providerId="ADAL" clId="{CF5F65C6-D1F7-5BF4-B801-409E4ECF63BD}" dt="2025-09-08T17:32:05.060" v="277" actId="20577"/>
          <ac:spMkLst>
            <pc:docMk/>
            <pc:sldMk cId="3973894795" sldId="453"/>
            <ac:spMk id="2" creationId="{1886EDB0-389C-0EAF-5E72-9E294F817550}"/>
          </ac:spMkLst>
        </pc:spChg>
        <pc:cxnChg chg="mod">
          <ac:chgData name="Charlie Carlson" userId="a45f0fe5-4880-4e9f-8dc9-a7e9880fcf38" providerId="ADAL" clId="{CF5F65C6-D1F7-5BF4-B801-409E4ECF63BD}" dt="2025-09-08T17:33:36.430" v="279" actId="14100"/>
          <ac:cxnSpMkLst>
            <pc:docMk/>
            <pc:sldMk cId="3973894795" sldId="453"/>
            <ac:cxnSpMk id="15" creationId="{9B753D5A-7F97-C694-3759-41CE6D57546D}"/>
          </ac:cxnSpMkLst>
        </pc:cxnChg>
        <pc:cxnChg chg="mod">
          <ac:chgData name="Charlie Carlson" userId="a45f0fe5-4880-4e9f-8dc9-a7e9880fcf38" providerId="ADAL" clId="{CF5F65C6-D1F7-5BF4-B801-409E4ECF63BD}" dt="2025-09-08T17:33:34.929" v="278" actId="14100"/>
          <ac:cxnSpMkLst>
            <pc:docMk/>
            <pc:sldMk cId="3973894795" sldId="453"/>
            <ac:cxnSpMk id="17" creationId="{C1FA019A-95F2-A289-9006-4866B8526F72}"/>
          </ac:cxnSpMkLst>
        </pc:cxnChg>
        <pc:cxnChg chg="mod">
          <ac:chgData name="Charlie Carlson" userId="a45f0fe5-4880-4e9f-8dc9-a7e9880fcf38" providerId="ADAL" clId="{CF5F65C6-D1F7-5BF4-B801-409E4ECF63BD}" dt="2025-09-08T17:33:41.171" v="280" actId="14100"/>
          <ac:cxnSpMkLst>
            <pc:docMk/>
            <pc:sldMk cId="3973894795" sldId="453"/>
            <ac:cxnSpMk id="28" creationId="{2C904A7E-D4EC-3CFF-B575-855191C37B4D}"/>
          </ac:cxnSpMkLst>
        </pc:cxnChg>
      </pc:sldChg>
      <pc:sldChg chg="addSp modSp add mod">
        <pc:chgData name="Charlie Carlson" userId="a45f0fe5-4880-4e9f-8dc9-a7e9880fcf38" providerId="ADAL" clId="{CF5F65C6-D1F7-5BF4-B801-409E4ECF63BD}" dt="2025-09-08T17:40:41.274" v="307" actId="20577"/>
        <pc:sldMkLst>
          <pc:docMk/>
          <pc:sldMk cId="786057629" sldId="454"/>
        </pc:sldMkLst>
        <pc:spChg chg="mod">
          <ac:chgData name="Charlie Carlson" userId="a45f0fe5-4880-4e9f-8dc9-a7e9880fcf38" providerId="ADAL" clId="{CF5F65C6-D1F7-5BF4-B801-409E4ECF63BD}" dt="2025-09-08T17:40:41.274" v="307" actId="20577"/>
          <ac:spMkLst>
            <pc:docMk/>
            <pc:sldMk cId="786057629" sldId="454"/>
            <ac:spMk id="2" creationId="{6694F246-DD47-30D8-71BC-2D2668249BA7}"/>
          </ac:spMkLst>
        </pc:spChg>
        <pc:cxnChg chg="add mod">
          <ac:chgData name="Charlie Carlson" userId="a45f0fe5-4880-4e9f-8dc9-a7e9880fcf38" providerId="ADAL" clId="{CF5F65C6-D1F7-5BF4-B801-409E4ECF63BD}" dt="2025-09-08T17:40:30.505" v="287" actId="693"/>
          <ac:cxnSpMkLst>
            <pc:docMk/>
            <pc:sldMk cId="786057629" sldId="454"/>
            <ac:cxnSpMk id="10" creationId="{C85EEC25-3135-E95F-3BCE-07C77B8C6153}"/>
          </ac:cxnSpMkLst>
        </pc:cxnChg>
        <pc:cxnChg chg="add mod">
          <ac:chgData name="Charlie Carlson" userId="a45f0fe5-4880-4e9f-8dc9-a7e9880fcf38" providerId="ADAL" clId="{CF5F65C6-D1F7-5BF4-B801-409E4ECF63BD}" dt="2025-09-08T17:40:30.505" v="287" actId="693"/>
          <ac:cxnSpMkLst>
            <pc:docMk/>
            <pc:sldMk cId="786057629" sldId="454"/>
            <ac:cxnSpMk id="19" creationId="{606029BF-6EB1-9348-0D52-1A4702C3B5BA}"/>
          </ac:cxnSpMkLst>
        </pc:cxnChg>
        <pc:cxnChg chg="add mod">
          <ac:chgData name="Charlie Carlson" userId="a45f0fe5-4880-4e9f-8dc9-a7e9880fcf38" providerId="ADAL" clId="{CF5F65C6-D1F7-5BF4-B801-409E4ECF63BD}" dt="2025-09-08T17:40:37.298" v="290" actId="14100"/>
          <ac:cxnSpMkLst>
            <pc:docMk/>
            <pc:sldMk cId="786057629" sldId="454"/>
            <ac:cxnSpMk id="23" creationId="{4652EC0B-9443-944A-75D5-24A12C3F9A71}"/>
          </ac:cxnSpMkLst>
        </pc:cxnChg>
      </pc:sldChg>
      <pc:sldChg chg="addSp modSp add mod">
        <pc:chgData name="Charlie Carlson" userId="a45f0fe5-4880-4e9f-8dc9-a7e9880fcf38" providerId="ADAL" clId="{CF5F65C6-D1F7-5BF4-B801-409E4ECF63BD}" dt="2025-09-08T17:42:40.245" v="334" actId="20577"/>
        <pc:sldMkLst>
          <pc:docMk/>
          <pc:sldMk cId="658969729" sldId="455"/>
        </pc:sldMkLst>
        <pc:spChg chg="mod">
          <ac:chgData name="Charlie Carlson" userId="a45f0fe5-4880-4e9f-8dc9-a7e9880fcf38" providerId="ADAL" clId="{CF5F65C6-D1F7-5BF4-B801-409E4ECF63BD}" dt="2025-09-08T17:42:40.245" v="334" actId="20577"/>
          <ac:spMkLst>
            <pc:docMk/>
            <pc:sldMk cId="658969729" sldId="455"/>
            <ac:spMk id="2" creationId="{B00CFBF3-4CDD-FD0D-6151-757C2DC0B51E}"/>
          </ac:spMkLst>
        </pc:spChg>
        <pc:cxnChg chg="add mod">
          <ac:chgData name="Charlie Carlson" userId="a45f0fe5-4880-4e9f-8dc9-a7e9880fcf38" providerId="ADAL" clId="{CF5F65C6-D1F7-5BF4-B801-409E4ECF63BD}" dt="2025-09-08T17:42:33.434" v="311" actId="14100"/>
          <ac:cxnSpMkLst>
            <pc:docMk/>
            <pc:sldMk cId="658969729" sldId="455"/>
            <ac:cxnSpMk id="10" creationId="{536443EC-A8AC-8897-31F1-C130BE025DED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08T17:47:57.308" v="712" actId="113"/>
        <pc:sldMkLst>
          <pc:docMk/>
          <pc:sldMk cId="3728429240" sldId="456"/>
        </pc:sldMkLst>
        <pc:spChg chg="mod">
          <ac:chgData name="Charlie Carlson" userId="a45f0fe5-4880-4e9f-8dc9-a7e9880fcf38" providerId="ADAL" clId="{CF5F65C6-D1F7-5BF4-B801-409E4ECF63BD}" dt="2025-09-08T17:44:02.073" v="352" actId="20577"/>
          <ac:spMkLst>
            <pc:docMk/>
            <pc:sldMk cId="3728429240" sldId="456"/>
            <ac:spMk id="2" creationId="{75559365-97BB-BB85-5696-0E5519F6FEC9}"/>
          </ac:spMkLst>
        </pc:spChg>
        <pc:spChg chg="del">
          <ac:chgData name="Charlie Carlson" userId="a45f0fe5-4880-4e9f-8dc9-a7e9880fcf38" providerId="ADAL" clId="{CF5F65C6-D1F7-5BF4-B801-409E4ECF63BD}" dt="2025-09-08T17:44:26.064" v="355" actId="478"/>
          <ac:spMkLst>
            <pc:docMk/>
            <pc:sldMk cId="3728429240" sldId="456"/>
            <ac:spMk id="3" creationId="{E4F5EA06-2AF4-8EF8-5323-DA7811FBC2F9}"/>
          </ac:spMkLst>
        </pc:spChg>
        <pc:spChg chg="del">
          <ac:chgData name="Charlie Carlson" userId="a45f0fe5-4880-4e9f-8dc9-a7e9880fcf38" providerId="ADAL" clId="{CF5F65C6-D1F7-5BF4-B801-409E4ECF63BD}" dt="2025-09-08T17:44:26.064" v="355" actId="478"/>
          <ac:spMkLst>
            <pc:docMk/>
            <pc:sldMk cId="3728429240" sldId="456"/>
            <ac:spMk id="4" creationId="{52E0486C-4835-0F92-BF27-73EC76024805}"/>
          </ac:spMkLst>
        </pc:spChg>
        <pc:spChg chg="del">
          <ac:chgData name="Charlie Carlson" userId="a45f0fe5-4880-4e9f-8dc9-a7e9880fcf38" providerId="ADAL" clId="{CF5F65C6-D1F7-5BF4-B801-409E4ECF63BD}" dt="2025-09-08T17:44:21.722" v="354" actId="478"/>
          <ac:spMkLst>
            <pc:docMk/>
            <pc:sldMk cId="3728429240" sldId="456"/>
            <ac:spMk id="7" creationId="{20B1353E-C01E-9556-4B92-CFE534C20F11}"/>
          </ac:spMkLst>
        </pc:spChg>
        <pc:spChg chg="del">
          <ac:chgData name="Charlie Carlson" userId="a45f0fe5-4880-4e9f-8dc9-a7e9880fcf38" providerId="ADAL" clId="{CF5F65C6-D1F7-5BF4-B801-409E4ECF63BD}" dt="2025-09-08T17:44:26.064" v="355" actId="478"/>
          <ac:spMkLst>
            <pc:docMk/>
            <pc:sldMk cId="3728429240" sldId="456"/>
            <ac:spMk id="8" creationId="{49F0F15B-7D02-1622-D77B-72FDC87DAC00}"/>
          </ac:spMkLst>
        </pc:spChg>
        <pc:spChg chg="del">
          <ac:chgData name="Charlie Carlson" userId="a45f0fe5-4880-4e9f-8dc9-a7e9880fcf38" providerId="ADAL" clId="{CF5F65C6-D1F7-5BF4-B801-409E4ECF63BD}" dt="2025-09-08T17:44:26.064" v="355" actId="478"/>
          <ac:spMkLst>
            <pc:docMk/>
            <pc:sldMk cId="3728429240" sldId="456"/>
            <ac:spMk id="11" creationId="{3CA7AE59-A010-7083-E884-B43E66AB93B6}"/>
          </ac:spMkLst>
        </pc:spChg>
        <pc:spChg chg="del">
          <ac:chgData name="Charlie Carlson" userId="a45f0fe5-4880-4e9f-8dc9-a7e9880fcf38" providerId="ADAL" clId="{CF5F65C6-D1F7-5BF4-B801-409E4ECF63BD}" dt="2025-09-08T17:44:21.722" v="354" actId="478"/>
          <ac:spMkLst>
            <pc:docMk/>
            <pc:sldMk cId="3728429240" sldId="456"/>
            <ac:spMk id="12" creationId="{87DA2912-958B-DB00-8D0B-66306B345AEC}"/>
          </ac:spMkLst>
        </pc:spChg>
        <pc:spChg chg="add mod">
          <ac:chgData name="Charlie Carlson" userId="a45f0fe5-4880-4e9f-8dc9-a7e9880fcf38" providerId="ADAL" clId="{CF5F65C6-D1F7-5BF4-B801-409E4ECF63BD}" dt="2025-09-08T17:47:57.308" v="712" actId="113"/>
          <ac:spMkLst>
            <pc:docMk/>
            <pc:sldMk cId="3728429240" sldId="456"/>
            <ac:spMk id="17" creationId="{4D686D11-36DC-6197-BBAA-3AB59A4148DB}"/>
          </ac:spMkLst>
        </pc:spChg>
        <pc:spChg chg="add mod">
          <ac:chgData name="Charlie Carlson" userId="a45f0fe5-4880-4e9f-8dc9-a7e9880fcf38" providerId="ADAL" clId="{CF5F65C6-D1F7-5BF4-B801-409E4ECF63BD}" dt="2025-09-08T17:45:56.638" v="554" actId="1076"/>
          <ac:spMkLst>
            <pc:docMk/>
            <pc:sldMk cId="3728429240" sldId="456"/>
            <ac:spMk id="19" creationId="{D0125760-0DC8-BC21-DBC7-67F4414D6EB5}"/>
          </ac:spMkLst>
        </pc:spChg>
        <pc:spChg chg="del">
          <ac:chgData name="Charlie Carlson" userId="a45f0fe5-4880-4e9f-8dc9-a7e9880fcf38" providerId="ADAL" clId="{CF5F65C6-D1F7-5BF4-B801-409E4ECF63BD}" dt="2025-09-08T17:44:21.722" v="354" actId="478"/>
          <ac:spMkLst>
            <pc:docMk/>
            <pc:sldMk cId="3728429240" sldId="456"/>
            <ac:spMk id="20" creationId="{6E3BCE69-B4FF-B415-15FB-37BE981FB376}"/>
          </ac:spMkLst>
        </pc:spChg>
        <pc:spChg chg="del">
          <ac:chgData name="Charlie Carlson" userId="a45f0fe5-4880-4e9f-8dc9-a7e9880fcf38" providerId="ADAL" clId="{CF5F65C6-D1F7-5BF4-B801-409E4ECF63BD}" dt="2025-09-08T17:44:21.722" v="354" actId="478"/>
          <ac:spMkLst>
            <pc:docMk/>
            <pc:sldMk cId="3728429240" sldId="456"/>
            <ac:spMk id="21" creationId="{685F7115-AD78-C6B9-4E19-821AFE396B9F}"/>
          </ac:spMkLst>
        </pc:spChg>
        <pc:spChg chg="add del mod">
          <ac:chgData name="Charlie Carlson" userId="a45f0fe5-4880-4e9f-8dc9-a7e9880fcf38" providerId="ADAL" clId="{CF5F65C6-D1F7-5BF4-B801-409E4ECF63BD}" dt="2025-09-08T17:46:54.443" v="560" actId="478"/>
          <ac:spMkLst>
            <pc:docMk/>
            <pc:sldMk cId="3728429240" sldId="456"/>
            <ac:spMk id="25" creationId="{47CF55EB-3028-5888-2628-09A0F7B7CEF1}"/>
          </ac:spMkLst>
        </pc:spChg>
        <pc:picChg chg="del">
          <ac:chgData name="Charlie Carlson" userId="a45f0fe5-4880-4e9f-8dc9-a7e9880fcf38" providerId="ADAL" clId="{CF5F65C6-D1F7-5BF4-B801-409E4ECF63BD}" dt="2025-09-08T17:44:26.064" v="355" actId="478"/>
          <ac:picMkLst>
            <pc:docMk/>
            <pc:sldMk cId="3728429240" sldId="456"/>
            <ac:picMk id="14" creationId="{5A6C91E7-9E4B-0EFF-F145-40308E598BA2}"/>
          </ac:picMkLst>
        </pc:picChg>
        <pc:picChg chg="del">
          <ac:chgData name="Charlie Carlson" userId="a45f0fe5-4880-4e9f-8dc9-a7e9880fcf38" providerId="ADAL" clId="{CF5F65C6-D1F7-5BF4-B801-409E4ECF63BD}" dt="2025-09-08T17:44:26.064" v="355" actId="478"/>
          <ac:picMkLst>
            <pc:docMk/>
            <pc:sldMk cId="3728429240" sldId="456"/>
            <ac:picMk id="18" creationId="{DC70C8B1-DB40-4160-E49D-D56CBEA8FC9D}"/>
          </ac:picMkLst>
        </pc:picChg>
        <pc:picChg chg="del">
          <ac:chgData name="Charlie Carlson" userId="a45f0fe5-4880-4e9f-8dc9-a7e9880fcf38" providerId="ADAL" clId="{CF5F65C6-D1F7-5BF4-B801-409E4ECF63BD}" dt="2025-09-08T17:44:26.064" v="355" actId="478"/>
          <ac:picMkLst>
            <pc:docMk/>
            <pc:sldMk cId="3728429240" sldId="456"/>
            <ac:picMk id="24" creationId="{D4B255A0-499F-FA70-862A-A96526335754}"/>
          </ac:picMkLst>
        </pc:picChg>
        <pc:picChg chg="del">
          <ac:chgData name="Charlie Carlson" userId="a45f0fe5-4880-4e9f-8dc9-a7e9880fcf38" providerId="ADAL" clId="{CF5F65C6-D1F7-5BF4-B801-409E4ECF63BD}" dt="2025-09-08T17:44:26.064" v="355" actId="478"/>
          <ac:picMkLst>
            <pc:docMk/>
            <pc:sldMk cId="3728429240" sldId="456"/>
            <ac:picMk id="26" creationId="{D1CA04C6-8DE4-B756-9661-FE6F2E6A0F41}"/>
          </ac:picMkLst>
        </pc:picChg>
        <pc:cxnChg chg="del mod">
          <ac:chgData name="Charlie Carlson" userId="a45f0fe5-4880-4e9f-8dc9-a7e9880fcf38" providerId="ADAL" clId="{CF5F65C6-D1F7-5BF4-B801-409E4ECF63BD}" dt="2025-09-08T17:46:07.018" v="556" actId="478"/>
          <ac:cxnSpMkLst>
            <pc:docMk/>
            <pc:sldMk cId="3728429240" sldId="456"/>
            <ac:cxnSpMk id="10" creationId="{3E742B99-A855-2070-3682-13AF6DFEF320}"/>
          </ac:cxnSpMkLst>
        </pc:cxnChg>
        <pc:cxnChg chg="add mod">
          <ac:chgData name="Charlie Carlson" userId="a45f0fe5-4880-4e9f-8dc9-a7e9880fcf38" providerId="ADAL" clId="{CF5F65C6-D1F7-5BF4-B801-409E4ECF63BD}" dt="2025-09-08T17:46:07.235" v="557"/>
          <ac:cxnSpMkLst>
            <pc:docMk/>
            <pc:sldMk cId="3728429240" sldId="456"/>
            <ac:cxnSpMk id="23" creationId="{E3D454E5-CF0F-7B47-9EFD-D23D78DEBC77}"/>
          </ac:cxnSpMkLst>
        </pc:cxnChg>
      </pc:sldChg>
      <pc:sldChg chg="modSp add mod">
        <pc:chgData name="Charlie Carlson" userId="a45f0fe5-4880-4e9f-8dc9-a7e9880fcf38" providerId="ADAL" clId="{CF5F65C6-D1F7-5BF4-B801-409E4ECF63BD}" dt="2025-09-08T17:47:29.353" v="655" actId="20577"/>
        <pc:sldMkLst>
          <pc:docMk/>
          <pc:sldMk cId="3422360533" sldId="457"/>
        </pc:sldMkLst>
        <pc:spChg chg="mod">
          <ac:chgData name="Charlie Carlson" userId="a45f0fe5-4880-4e9f-8dc9-a7e9880fcf38" providerId="ADAL" clId="{CF5F65C6-D1F7-5BF4-B801-409E4ECF63BD}" dt="2025-09-08T17:47:29.353" v="655" actId="20577"/>
          <ac:spMkLst>
            <pc:docMk/>
            <pc:sldMk cId="3422360533" sldId="457"/>
            <ac:spMk id="2" creationId="{EB919388-3FB2-B511-B8C6-553BA18689BA}"/>
          </ac:spMkLst>
        </pc:spChg>
      </pc:sldChg>
      <pc:sldChg chg="delSp modSp add mod">
        <pc:chgData name="Charlie Carlson" userId="a45f0fe5-4880-4e9f-8dc9-a7e9880fcf38" providerId="ADAL" clId="{CF5F65C6-D1F7-5BF4-B801-409E4ECF63BD}" dt="2025-09-08T18:00:29.887" v="1085" actId="20577"/>
        <pc:sldMkLst>
          <pc:docMk/>
          <pc:sldMk cId="881949207" sldId="458"/>
        </pc:sldMkLst>
        <pc:spChg chg="del">
          <ac:chgData name="Charlie Carlson" userId="a45f0fe5-4880-4e9f-8dc9-a7e9880fcf38" providerId="ADAL" clId="{CF5F65C6-D1F7-5BF4-B801-409E4ECF63BD}" dt="2025-09-08T17:50:08.880" v="977" actId="478"/>
          <ac:spMkLst>
            <pc:docMk/>
            <pc:sldMk cId="881949207" sldId="458"/>
            <ac:spMk id="6" creationId="{D719DF99-BD0B-3061-0317-19875EC03D3B}"/>
          </ac:spMkLst>
        </pc:spChg>
        <pc:spChg chg="del">
          <ac:chgData name="Charlie Carlson" userId="a45f0fe5-4880-4e9f-8dc9-a7e9880fcf38" providerId="ADAL" clId="{CF5F65C6-D1F7-5BF4-B801-409E4ECF63BD}" dt="2025-09-08T17:50:08.880" v="977" actId="478"/>
          <ac:spMkLst>
            <pc:docMk/>
            <pc:sldMk cId="881949207" sldId="458"/>
            <ac:spMk id="9" creationId="{CAA6C470-0549-6032-21BE-89F26F2191DF}"/>
          </ac:spMkLst>
        </pc:spChg>
        <pc:spChg chg="del">
          <ac:chgData name="Charlie Carlson" userId="a45f0fe5-4880-4e9f-8dc9-a7e9880fcf38" providerId="ADAL" clId="{CF5F65C6-D1F7-5BF4-B801-409E4ECF63BD}" dt="2025-09-08T17:50:08.880" v="977" actId="478"/>
          <ac:spMkLst>
            <pc:docMk/>
            <pc:sldMk cId="881949207" sldId="458"/>
            <ac:spMk id="13" creationId="{73F87818-EBD8-FFDA-5EDF-9EB695B527D1}"/>
          </ac:spMkLst>
        </pc:spChg>
        <pc:spChg chg="mod">
          <ac:chgData name="Charlie Carlson" userId="a45f0fe5-4880-4e9f-8dc9-a7e9880fcf38" providerId="ADAL" clId="{CF5F65C6-D1F7-5BF4-B801-409E4ECF63BD}" dt="2025-09-08T18:00:29.887" v="1085" actId="20577"/>
          <ac:spMkLst>
            <pc:docMk/>
            <pc:sldMk cId="881949207" sldId="458"/>
            <ac:spMk id="17" creationId="{BBA9C0B7-CDE0-776F-029C-014D3DC35963}"/>
          </ac:spMkLst>
        </pc:spChg>
        <pc:spChg chg="del">
          <ac:chgData name="Charlie Carlson" userId="a45f0fe5-4880-4e9f-8dc9-a7e9880fcf38" providerId="ADAL" clId="{CF5F65C6-D1F7-5BF4-B801-409E4ECF63BD}" dt="2025-09-08T17:50:08.880" v="977" actId="478"/>
          <ac:spMkLst>
            <pc:docMk/>
            <pc:sldMk cId="881949207" sldId="458"/>
            <ac:spMk id="19" creationId="{3C64643F-0E9E-D43C-45A5-FE9B02054736}"/>
          </ac:spMkLst>
        </pc:spChg>
        <pc:spChg chg="del">
          <ac:chgData name="Charlie Carlson" userId="a45f0fe5-4880-4e9f-8dc9-a7e9880fcf38" providerId="ADAL" clId="{CF5F65C6-D1F7-5BF4-B801-409E4ECF63BD}" dt="2025-09-08T17:50:08.880" v="977" actId="478"/>
          <ac:spMkLst>
            <pc:docMk/>
            <pc:sldMk cId="881949207" sldId="458"/>
            <ac:spMk id="22" creationId="{5F80A151-D120-1316-E76E-D02EFA5B7B62}"/>
          </ac:spMkLst>
        </pc:spChg>
        <pc:picChg chg="del">
          <ac:chgData name="Charlie Carlson" userId="a45f0fe5-4880-4e9f-8dc9-a7e9880fcf38" providerId="ADAL" clId="{CF5F65C6-D1F7-5BF4-B801-409E4ECF63BD}" dt="2025-09-08T17:50:08.880" v="977" actId="478"/>
          <ac:picMkLst>
            <pc:docMk/>
            <pc:sldMk cId="881949207" sldId="458"/>
            <ac:picMk id="16" creationId="{D56CA64B-DBCB-BB1E-21FC-5F66A9C61895}"/>
          </ac:picMkLst>
        </pc:picChg>
        <pc:picChg chg="del">
          <ac:chgData name="Charlie Carlson" userId="a45f0fe5-4880-4e9f-8dc9-a7e9880fcf38" providerId="ADAL" clId="{CF5F65C6-D1F7-5BF4-B801-409E4ECF63BD}" dt="2025-09-08T17:50:10.014" v="978" actId="478"/>
          <ac:picMkLst>
            <pc:docMk/>
            <pc:sldMk cId="881949207" sldId="458"/>
            <ac:picMk id="27" creationId="{7D070DB4-034C-EB13-159B-87529FE6C625}"/>
          </ac:picMkLst>
        </pc:picChg>
        <pc:cxnChg chg="del">
          <ac:chgData name="Charlie Carlson" userId="a45f0fe5-4880-4e9f-8dc9-a7e9880fcf38" providerId="ADAL" clId="{CF5F65C6-D1F7-5BF4-B801-409E4ECF63BD}" dt="2025-09-08T17:50:08.880" v="977" actId="478"/>
          <ac:cxnSpMkLst>
            <pc:docMk/>
            <pc:sldMk cId="881949207" sldId="458"/>
            <ac:cxnSpMk id="23" creationId="{3D19AF41-954B-90C4-6295-65A931B30E1B}"/>
          </ac:cxnSpMkLst>
        </pc:cxnChg>
      </pc:sldChg>
      <pc:sldChg chg="modSp add mod">
        <pc:chgData name="Charlie Carlson" userId="a45f0fe5-4880-4e9f-8dc9-a7e9880fcf38" providerId="ADAL" clId="{CF5F65C6-D1F7-5BF4-B801-409E4ECF63BD}" dt="2025-09-08T18:01:06.581" v="1123" actId="20577"/>
        <pc:sldMkLst>
          <pc:docMk/>
          <pc:sldMk cId="1134518601" sldId="459"/>
        </pc:sldMkLst>
        <pc:spChg chg="mod">
          <ac:chgData name="Charlie Carlson" userId="a45f0fe5-4880-4e9f-8dc9-a7e9880fcf38" providerId="ADAL" clId="{CF5F65C6-D1F7-5BF4-B801-409E4ECF63BD}" dt="2025-09-08T18:01:06.581" v="1123" actId="20577"/>
          <ac:spMkLst>
            <pc:docMk/>
            <pc:sldMk cId="1134518601" sldId="459"/>
            <ac:spMk id="10" creationId="{BBAFBA3B-104A-07EC-0857-A13BDC7BC609}"/>
          </ac:spMkLst>
        </pc:spChg>
      </pc:sldChg>
      <pc:sldChg chg="addSp delSp modSp add mod">
        <pc:chgData name="Charlie Carlson" userId="a45f0fe5-4880-4e9f-8dc9-a7e9880fcf38" providerId="ADAL" clId="{CF5F65C6-D1F7-5BF4-B801-409E4ECF63BD}" dt="2025-09-08T18:23:02.048" v="2317" actId="20577"/>
        <pc:sldMkLst>
          <pc:docMk/>
          <pc:sldMk cId="1184684387" sldId="460"/>
        </pc:sldMkLst>
        <pc:spChg chg="add del mod">
          <ac:chgData name="Charlie Carlson" userId="a45f0fe5-4880-4e9f-8dc9-a7e9880fcf38" providerId="ADAL" clId="{CF5F65C6-D1F7-5BF4-B801-409E4ECF63BD}" dt="2025-09-08T18:17:10.419" v="1859" actId="478"/>
          <ac:spMkLst>
            <pc:docMk/>
            <pc:sldMk cId="1184684387" sldId="460"/>
            <ac:spMk id="2" creationId="{9A80AD2D-40BC-96F3-0E7C-1A0F468B0F6E}"/>
          </ac:spMkLst>
        </pc:spChg>
        <pc:spChg chg="add del mod">
          <ac:chgData name="Charlie Carlson" userId="a45f0fe5-4880-4e9f-8dc9-a7e9880fcf38" providerId="ADAL" clId="{CF5F65C6-D1F7-5BF4-B801-409E4ECF63BD}" dt="2025-09-08T18:17:11.810" v="1860" actId="478"/>
          <ac:spMkLst>
            <pc:docMk/>
            <pc:sldMk cId="1184684387" sldId="460"/>
            <ac:spMk id="3" creationId="{3EDB8E1E-37E2-0C8A-CD96-37A1E17DBFDC}"/>
          </ac:spMkLst>
        </pc:spChg>
        <pc:spChg chg="add del mod">
          <ac:chgData name="Charlie Carlson" userId="a45f0fe5-4880-4e9f-8dc9-a7e9880fcf38" providerId="ADAL" clId="{CF5F65C6-D1F7-5BF4-B801-409E4ECF63BD}" dt="2025-09-08T18:16:42.913" v="1853"/>
          <ac:spMkLst>
            <pc:docMk/>
            <pc:sldMk cId="1184684387" sldId="460"/>
            <ac:spMk id="4" creationId="{12C0633E-E8A8-93F8-0208-EC4C5F676E8B}"/>
          </ac:spMkLst>
        </pc:spChg>
        <pc:spChg chg="add del mod">
          <ac:chgData name="Charlie Carlson" userId="a45f0fe5-4880-4e9f-8dc9-a7e9880fcf38" providerId="ADAL" clId="{CF5F65C6-D1F7-5BF4-B801-409E4ECF63BD}" dt="2025-09-08T18:19:13.258" v="2051" actId="478"/>
          <ac:spMkLst>
            <pc:docMk/>
            <pc:sldMk cId="1184684387" sldId="460"/>
            <ac:spMk id="6" creationId="{FBAD7FB4-35E6-AC38-78EB-96C53484FDF5}"/>
          </ac:spMkLst>
        </pc:spChg>
        <pc:spChg chg="mod">
          <ac:chgData name="Charlie Carlson" userId="a45f0fe5-4880-4e9f-8dc9-a7e9880fcf38" providerId="ADAL" clId="{CF5F65C6-D1F7-5BF4-B801-409E4ECF63BD}" dt="2025-09-08T18:23:02.048" v="2317" actId="20577"/>
          <ac:spMkLst>
            <pc:docMk/>
            <pc:sldMk cId="1184684387" sldId="460"/>
            <ac:spMk id="10" creationId="{52379A66-9C21-3081-0D7D-91D5D4F3E1F1}"/>
          </ac:spMkLst>
        </pc:spChg>
        <pc:spChg chg="add del mod">
          <ac:chgData name="Charlie Carlson" userId="a45f0fe5-4880-4e9f-8dc9-a7e9880fcf38" providerId="ADAL" clId="{CF5F65C6-D1F7-5BF4-B801-409E4ECF63BD}" dt="2025-09-08T18:16:25.948" v="1846" actId="478"/>
          <ac:spMkLst>
            <pc:docMk/>
            <pc:sldMk cId="1184684387" sldId="460"/>
            <ac:spMk id="12" creationId="{58183ACC-7FCD-8B6E-C1F8-EE6E094672D5}"/>
          </ac:spMkLst>
        </pc:spChg>
        <pc:spChg chg="add del mod">
          <ac:chgData name="Charlie Carlson" userId="a45f0fe5-4880-4e9f-8dc9-a7e9880fcf38" providerId="ADAL" clId="{CF5F65C6-D1F7-5BF4-B801-409E4ECF63BD}" dt="2025-09-08T18:16:27.932" v="1847" actId="478"/>
          <ac:spMkLst>
            <pc:docMk/>
            <pc:sldMk cId="1184684387" sldId="460"/>
            <ac:spMk id="13" creationId="{589B658C-7895-F2FF-9339-FE9C9252F0DD}"/>
          </ac:spMkLst>
        </pc:spChg>
        <pc:spChg chg="add del mod">
          <ac:chgData name="Charlie Carlson" userId="a45f0fe5-4880-4e9f-8dc9-a7e9880fcf38" providerId="ADAL" clId="{CF5F65C6-D1F7-5BF4-B801-409E4ECF63BD}" dt="2025-09-08T18:16:44.215" v="1854" actId="478"/>
          <ac:spMkLst>
            <pc:docMk/>
            <pc:sldMk cId="1184684387" sldId="460"/>
            <ac:spMk id="14" creationId="{586C1E41-7272-08B7-23E8-3D2786242490}"/>
          </ac:spMkLst>
        </pc:spChg>
        <pc:spChg chg="add del mod">
          <ac:chgData name="Charlie Carlson" userId="a45f0fe5-4880-4e9f-8dc9-a7e9880fcf38" providerId="ADAL" clId="{CF5F65C6-D1F7-5BF4-B801-409E4ECF63BD}" dt="2025-09-08T18:16:42.758" v="1851" actId="478"/>
          <ac:spMkLst>
            <pc:docMk/>
            <pc:sldMk cId="1184684387" sldId="460"/>
            <ac:spMk id="15" creationId="{AAA522AC-7190-D884-3384-1EDE09F52688}"/>
          </ac:spMkLst>
        </pc:spChg>
        <pc:spChg chg="add del mod">
          <ac:chgData name="Charlie Carlson" userId="a45f0fe5-4880-4e9f-8dc9-a7e9880fcf38" providerId="ADAL" clId="{CF5F65C6-D1F7-5BF4-B801-409E4ECF63BD}" dt="2025-09-08T18:19:10.405" v="2050" actId="478"/>
          <ac:spMkLst>
            <pc:docMk/>
            <pc:sldMk cId="1184684387" sldId="460"/>
            <ac:spMk id="20" creationId="{E268819E-64AC-729D-BFCC-E3876E3DE4A9}"/>
          </ac:spMkLst>
        </pc:spChg>
        <pc:picChg chg="add mod">
          <ac:chgData name="Charlie Carlson" userId="a45f0fe5-4880-4e9f-8dc9-a7e9880fcf38" providerId="ADAL" clId="{CF5F65C6-D1F7-5BF4-B801-409E4ECF63BD}" dt="2025-09-08T18:17:36.730" v="1874" actId="1076"/>
          <ac:picMkLst>
            <pc:docMk/>
            <pc:sldMk cId="1184684387" sldId="460"/>
            <ac:picMk id="7" creationId="{BB77E0F0-CACA-5B92-32BD-0F2B088201C5}"/>
          </ac:picMkLst>
        </pc:picChg>
        <pc:picChg chg="add del mod">
          <ac:chgData name="Charlie Carlson" userId="a45f0fe5-4880-4e9f-8dc9-a7e9880fcf38" providerId="ADAL" clId="{CF5F65C6-D1F7-5BF4-B801-409E4ECF63BD}" dt="2025-09-08T18:17:12.580" v="1861" actId="478"/>
          <ac:picMkLst>
            <pc:docMk/>
            <pc:sldMk cId="1184684387" sldId="460"/>
            <ac:picMk id="8" creationId="{F155CD37-996F-F224-4CBD-75415F9D4F84}"/>
          </ac:picMkLst>
        </pc:picChg>
        <pc:picChg chg="del">
          <ac:chgData name="Charlie Carlson" userId="a45f0fe5-4880-4e9f-8dc9-a7e9880fcf38" providerId="ADAL" clId="{CF5F65C6-D1F7-5BF4-B801-409E4ECF63BD}" dt="2025-09-08T18:17:13.180" v="1862" actId="478"/>
          <ac:picMkLst>
            <pc:docMk/>
            <pc:sldMk cId="1184684387" sldId="460"/>
            <ac:picMk id="11" creationId="{8F68EAA6-BE90-D5C0-D2CB-8AFA38560AC1}"/>
          </ac:picMkLst>
        </pc:picChg>
        <pc:picChg chg="add mod">
          <ac:chgData name="Charlie Carlson" userId="a45f0fe5-4880-4e9f-8dc9-a7e9880fcf38" providerId="ADAL" clId="{CF5F65C6-D1F7-5BF4-B801-409E4ECF63BD}" dt="2025-09-08T18:17:36.730" v="1874" actId="1076"/>
          <ac:picMkLst>
            <pc:docMk/>
            <pc:sldMk cId="1184684387" sldId="460"/>
            <ac:picMk id="18" creationId="{932071F8-EE1C-6AD4-B03B-34932CFC4A85}"/>
          </ac:picMkLst>
        </pc:picChg>
        <pc:cxnChg chg="del mod">
          <ac:chgData name="Charlie Carlson" userId="a45f0fe5-4880-4e9f-8dc9-a7e9880fcf38" providerId="ADAL" clId="{CF5F65C6-D1F7-5BF4-B801-409E4ECF63BD}" dt="2025-09-08T18:19:07.774" v="2049" actId="478"/>
          <ac:cxnSpMkLst>
            <pc:docMk/>
            <pc:sldMk cId="1184684387" sldId="460"/>
            <ac:cxnSpMk id="16" creationId="{D0BCEFED-B1D1-D93B-BD5C-25A951CD6E25}"/>
          </ac:cxnSpMkLst>
        </pc:cxnChg>
        <pc:cxnChg chg="del">
          <ac:chgData name="Charlie Carlson" userId="a45f0fe5-4880-4e9f-8dc9-a7e9880fcf38" providerId="ADAL" clId="{CF5F65C6-D1F7-5BF4-B801-409E4ECF63BD}" dt="2025-09-08T18:16:32.648" v="1849" actId="478"/>
          <ac:cxnSpMkLst>
            <pc:docMk/>
            <pc:sldMk cId="1184684387" sldId="460"/>
            <ac:cxnSpMk id="17" creationId="{3691770C-2CF5-0DB4-10AC-A972286023E7}"/>
          </ac:cxnSpMkLst>
        </pc:cxnChg>
      </pc:sldChg>
      <pc:sldChg chg="modSp add del mod">
        <pc:chgData name="Charlie Carlson" userId="a45f0fe5-4880-4e9f-8dc9-a7e9880fcf38" providerId="ADAL" clId="{CF5F65C6-D1F7-5BF4-B801-409E4ECF63BD}" dt="2025-09-08T19:48:08.245" v="2674" actId="2696"/>
        <pc:sldMkLst>
          <pc:docMk/>
          <pc:sldMk cId="2973820722" sldId="461"/>
        </pc:sldMkLst>
        <pc:spChg chg="mod">
          <ac:chgData name="Charlie Carlson" userId="a45f0fe5-4880-4e9f-8dc9-a7e9880fcf38" providerId="ADAL" clId="{CF5F65C6-D1F7-5BF4-B801-409E4ECF63BD}" dt="2025-09-08T18:15:37.992" v="1839" actId="20577"/>
          <ac:spMkLst>
            <pc:docMk/>
            <pc:sldMk cId="2973820722" sldId="461"/>
            <ac:spMk id="10" creationId="{48333428-2F05-74E3-2067-286D341118A1}"/>
          </ac:spMkLst>
        </pc:spChg>
      </pc:sldChg>
      <pc:sldChg chg="modSp add del">
        <pc:chgData name="Charlie Carlson" userId="a45f0fe5-4880-4e9f-8dc9-a7e9880fcf38" providerId="ADAL" clId="{CF5F65C6-D1F7-5BF4-B801-409E4ECF63BD}" dt="2025-09-08T19:48:08.273" v="2675" actId="2696"/>
        <pc:sldMkLst>
          <pc:docMk/>
          <pc:sldMk cId="11913910" sldId="462"/>
        </pc:sldMkLst>
        <pc:spChg chg="mod">
          <ac:chgData name="Charlie Carlson" userId="a45f0fe5-4880-4e9f-8dc9-a7e9880fcf38" providerId="ADAL" clId="{CF5F65C6-D1F7-5BF4-B801-409E4ECF63BD}" dt="2025-09-08T18:15:44.161" v="1841" actId="20577"/>
          <ac:spMkLst>
            <pc:docMk/>
            <pc:sldMk cId="11913910" sldId="462"/>
            <ac:spMk id="10" creationId="{867D8B81-EA3D-26A2-FE88-D1B4E79C2A03}"/>
          </ac:spMkLst>
        </pc:spChg>
      </pc:sldChg>
      <pc:sldChg chg="addSp delSp modSp add mod">
        <pc:chgData name="Charlie Carlson" userId="a45f0fe5-4880-4e9f-8dc9-a7e9880fcf38" providerId="ADAL" clId="{CF5F65C6-D1F7-5BF4-B801-409E4ECF63BD}" dt="2025-09-08T18:27:39.714" v="2506" actId="113"/>
        <pc:sldMkLst>
          <pc:docMk/>
          <pc:sldMk cId="4036007877" sldId="463"/>
        </pc:sldMkLst>
        <pc:spChg chg="add del mod">
          <ac:chgData name="Charlie Carlson" userId="a45f0fe5-4880-4e9f-8dc9-a7e9880fcf38" providerId="ADAL" clId="{CF5F65C6-D1F7-5BF4-B801-409E4ECF63BD}" dt="2025-09-08T18:19:17.866" v="2052" actId="478"/>
          <ac:spMkLst>
            <pc:docMk/>
            <pc:sldMk cId="4036007877" sldId="463"/>
            <ac:spMk id="2" creationId="{B441A859-E8E0-FECC-6EDA-90C4F036EB69}"/>
          </ac:spMkLst>
        </pc:spChg>
        <pc:spChg chg="add mod">
          <ac:chgData name="Charlie Carlson" userId="a45f0fe5-4880-4e9f-8dc9-a7e9880fcf38" providerId="ADAL" clId="{CF5F65C6-D1F7-5BF4-B801-409E4ECF63BD}" dt="2025-09-08T18:19:43.270" v="2059" actId="1076"/>
          <ac:spMkLst>
            <pc:docMk/>
            <pc:sldMk cId="4036007877" sldId="463"/>
            <ac:spMk id="3" creationId="{FEE58B81-BFBA-136E-1C6B-F797DD694A9B}"/>
          </ac:spMkLst>
        </pc:spChg>
        <pc:spChg chg="mod">
          <ac:chgData name="Charlie Carlson" userId="a45f0fe5-4880-4e9f-8dc9-a7e9880fcf38" providerId="ADAL" clId="{CF5F65C6-D1F7-5BF4-B801-409E4ECF63BD}" dt="2025-09-08T18:18:35.566" v="2035" actId="1076"/>
          <ac:spMkLst>
            <pc:docMk/>
            <pc:sldMk cId="4036007877" sldId="463"/>
            <ac:spMk id="6" creationId="{EC1FDAD1-C606-A0CE-5503-4FAC1D956733}"/>
          </ac:spMkLst>
        </pc:spChg>
        <pc:spChg chg="mod">
          <ac:chgData name="Charlie Carlson" userId="a45f0fe5-4880-4e9f-8dc9-a7e9880fcf38" providerId="ADAL" clId="{CF5F65C6-D1F7-5BF4-B801-409E4ECF63BD}" dt="2025-09-08T18:27:39.714" v="2506" actId="113"/>
          <ac:spMkLst>
            <pc:docMk/>
            <pc:sldMk cId="4036007877" sldId="463"/>
            <ac:spMk id="10" creationId="{E97AAABC-7FE0-26D4-65AE-C8D59C002E6B}"/>
          </ac:spMkLst>
        </pc:spChg>
        <pc:spChg chg="add mod">
          <ac:chgData name="Charlie Carlson" userId="a45f0fe5-4880-4e9f-8dc9-a7e9880fcf38" providerId="ADAL" clId="{CF5F65C6-D1F7-5BF4-B801-409E4ECF63BD}" dt="2025-09-08T18:26:35.628" v="2489" actId="20577"/>
          <ac:spMkLst>
            <pc:docMk/>
            <pc:sldMk cId="4036007877" sldId="463"/>
            <ac:spMk id="19" creationId="{8D0B9142-B5B9-00F4-2A13-2067E0587606}"/>
          </ac:spMkLst>
        </pc:spChg>
        <pc:spChg chg="del mod">
          <ac:chgData name="Charlie Carlson" userId="a45f0fe5-4880-4e9f-8dc9-a7e9880fcf38" providerId="ADAL" clId="{CF5F65C6-D1F7-5BF4-B801-409E4ECF63BD}" dt="2025-09-08T18:19:00.535" v="2046" actId="478"/>
          <ac:spMkLst>
            <pc:docMk/>
            <pc:sldMk cId="4036007877" sldId="463"/>
            <ac:spMk id="20" creationId="{1CB101A8-1467-8CEE-35CA-7E591D681F47}"/>
          </ac:spMkLst>
        </pc:spChg>
        <pc:picChg chg="mod">
          <ac:chgData name="Charlie Carlson" userId="a45f0fe5-4880-4e9f-8dc9-a7e9880fcf38" providerId="ADAL" clId="{CF5F65C6-D1F7-5BF4-B801-409E4ECF63BD}" dt="2025-09-08T18:18:35.566" v="2035" actId="1076"/>
          <ac:picMkLst>
            <pc:docMk/>
            <pc:sldMk cId="4036007877" sldId="463"/>
            <ac:picMk id="7" creationId="{4CC6C465-9158-44E0-A27E-E7C295B8BC65}"/>
          </ac:picMkLst>
        </pc:picChg>
        <pc:picChg chg="mod">
          <ac:chgData name="Charlie Carlson" userId="a45f0fe5-4880-4e9f-8dc9-a7e9880fcf38" providerId="ADAL" clId="{CF5F65C6-D1F7-5BF4-B801-409E4ECF63BD}" dt="2025-09-08T18:18:35.566" v="2035" actId="1076"/>
          <ac:picMkLst>
            <pc:docMk/>
            <pc:sldMk cId="4036007877" sldId="463"/>
            <ac:picMk id="18" creationId="{DA312862-8376-F457-A51E-FE4AE5323D32}"/>
          </ac:picMkLst>
        </pc:picChg>
        <pc:cxnChg chg="add mod">
          <ac:chgData name="Charlie Carlson" userId="a45f0fe5-4880-4e9f-8dc9-a7e9880fcf38" providerId="ADAL" clId="{CF5F65C6-D1F7-5BF4-B801-409E4ECF63BD}" dt="2025-09-08T18:20:13.638" v="2069" actId="208"/>
          <ac:cxnSpMkLst>
            <pc:docMk/>
            <pc:sldMk cId="4036007877" sldId="463"/>
            <ac:cxnSpMk id="8" creationId="{E9A79561-6C58-3BAB-56BB-9ABC7DAD33F6}"/>
          </ac:cxnSpMkLst>
        </pc:cxnChg>
        <pc:cxnChg chg="del mod">
          <ac:chgData name="Charlie Carlson" userId="a45f0fe5-4880-4e9f-8dc9-a7e9880fcf38" providerId="ADAL" clId="{CF5F65C6-D1F7-5BF4-B801-409E4ECF63BD}" dt="2025-09-08T18:20:00.735" v="2066" actId="478"/>
          <ac:cxnSpMkLst>
            <pc:docMk/>
            <pc:sldMk cId="4036007877" sldId="463"/>
            <ac:cxnSpMk id="16" creationId="{F62EC86E-81CB-7DF1-B039-410B4E5E351F}"/>
          </ac:cxnSpMkLst>
        </pc:cxnChg>
        <pc:cxnChg chg="add mod">
          <ac:chgData name="Charlie Carlson" userId="a45f0fe5-4880-4e9f-8dc9-a7e9880fcf38" providerId="ADAL" clId="{CF5F65C6-D1F7-5BF4-B801-409E4ECF63BD}" dt="2025-09-08T18:26:38.670" v="2490" actId="1076"/>
          <ac:cxnSpMkLst>
            <pc:docMk/>
            <pc:sldMk cId="4036007877" sldId="463"/>
            <ac:cxnSpMk id="21" creationId="{10CB3C9A-2D98-545B-550C-F87585A597B7}"/>
          </ac:cxnSpMkLst>
        </pc:cxnChg>
      </pc:sldChg>
      <pc:sldChg chg="addSp modSp add mod">
        <pc:chgData name="Charlie Carlson" userId="a45f0fe5-4880-4e9f-8dc9-a7e9880fcf38" providerId="ADAL" clId="{CF5F65C6-D1F7-5BF4-B801-409E4ECF63BD}" dt="2025-09-08T18:28:28.046" v="2508" actId="14100"/>
        <pc:sldMkLst>
          <pc:docMk/>
          <pc:sldMk cId="2261436484" sldId="464"/>
        </pc:sldMkLst>
        <pc:spChg chg="mod">
          <ac:chgData name="Charlie Carlson" userId="a45f0fe5-4880-4e9f-8dc9-a7e9880fcf38" providerId="ADAL" clId="{CF5F65C6-D1F7-5BF4-B801-409E4ECF63BD}" dt="2025-09-08T18:27:23.555" v="2503" actId="12"/>
          <ac:spMkLst>
            <pc:docMk/>
            <pc:sldMk cId="2261436484" sldId="464"/>
            <ac:spMk id="10" creationId="{CB46F84E-AAF8-BFCD-8DC3-67D175B69033}"/>
          </ac:spMkLst>
        </pc:spChg>
        <pc:spChg chg="add mod">
          <ac:chgData name="Charlie Carlson" userId="a45f0fe5-4880-4e9f-8dc9-a7e9880fcf38" providerId="ADAL" clId="{CF5F65C6-D1F7-5BF4-B801-409E4ECF63BD}" dt="2025-09-08T18:24:54.240" v="2448" actId="20577"/>
          <ac:spMkLst>
            <pc:docMk/>
            <pc:sldMk cId="2261436484" sldId="464"/>
            <ac:spMk id="16" creationId="{E786CE4D-A2D6-3303-F60D-D0E8EEDB366C}"/>
          </ac:spMkLst>
        </pc:spChg>
        <pc:spChg chg="add mod">
          <ac:chgData name="Charlie Carlson" userId="a45f0fe5-4880-4e9f-8dc9-a7e9880fcf38" providerId="ADAL" clId="{CF5F65C6-D1F7-5BF4-B801-409E4ECF63BD}" dt="2025-09-08T18:25:02.975" v="2451" actId="20577"/>
          <ac:spMkLst>
            <pc:docMk/>
            <pc:sldMk cId="2261436484" sldId="464"/>
            <ac:spMk id="17" creationId="{2EFF9A28-0A96-09F0-8507-67E2467C7D8C}"/>
          </ac:spMkLst>
        </pc:spChg>
        <pc:spChg chg="add mod">
          <ac:chgData name="Charlie Carlson" userId="a45f0fe5-4880-4e9f-8dc9-a7e9880fcf38" providerId="ADAL" clId="{CF5F65C6-D1F7-5BF4-B801-409E4ECF63BD}" dt="2025-09-08T18:26:56.968" v="2496" actId="1076"/>
          <ac:spMkLst>
            <pc:docMk/>
            <pc:sldMk cId="2261436484" sldId="464"/>
            <ac:spMk id="19" creationId="{20F434F0-464C-A0D2-5775-731DCFD7F1E8}"/>
          </ac:spMkLst>
        </pc:spChg>
        <pc:spChg chg="add mod">
          <ac:chgData name="Charlie Carlson" userId="a45f0fe5-4880-4e9f-8dc9-a7e9880fcf38" providerId="ADAL" clId="{CF5F65C6-D1F7-5BF4-B801-409E4ECF63BD}" dt="2025-09-08T18:26:58.883" v="2497" actId="20577"/>
          <ac:spMkLst>
            <pc:docMk/>
            <pc:sldMk cId="2261436484" sldId="464"/>
            <ac:spMk id="22" creationId="{59021BDE-7EC8-88D0-6B2B-A5AE08654F1B}"/>
          </ac:spMkLst>
        </pc:spChg>
        <pc:picChg chg="add mod">
          <ac:chgData name="Charlie Carlson" userId="a45f0fe5-4880-4e9f-8dc9-a7e9880fcf38" providerId="ADAL" clId="{CF5F65C6-D1F7-5BF4-B801-409E4ECF63BD}" dt="2025-09-08T18:24:33.651" v="2438" actId="1076"/>
          <ac:picMkLst>
            <pc:docMk/>
            <pc:sldMk cId="2261436484" sldId="464"/>
            <ac:picMk id="2" creationId="{8B75C871-C994-1B2F-A06E-259211819A56}"/>
          </ac:picMkLst>
        </pc:picChg>
        <pc:picChg chg="add mod">
          <ac:chgData name="Charlie Carlson" userId="a45f0fe5-4880-4e9f-8dc9-a7e9880fcf38" providerId="ADAL" clId="{CF5F65C6-D1F7-5BF4-B801-409E4ECF63BD}" dt="2025-09-08T18:24:33.651" v="2438" actId="1076"/>
          <ac:picMkLst>
            <pc:docMk/>
            <pc:sldMk cId="2261436484" sldId="464"/>
            <ac:picMk id="4" creationId="{2CD701C1-1EF0-E028-EAE9-42913C7DA349}"/>
          </ac:picMkLst>
        </pc:picChg>
        <pc:cxnChg chg="add mod">
          <ac:chgData name="Charlie Carlson" userId="a45f0fe5-4880-4e9f-8dc9-a7e9880fcf38" providerId="ADAL" clId="{CF5F65C6-D1F7-5BF4-B801-409E4ECF63BD}" dt="2025-09-08T18:24:42.075" v="2442" actId="14100"/>
          <ac:cxnSpMkLst>
            <pc:docMk/>
            <pc:sldMk cId="2261436484" sldId="464"/>
            <ac:cxnSpMk id="11" creationId="{FF0ECBA3-5284-7D07-3067-C00CD37FDDD8}"/>
          </ac:cxnSpMkLst>
        </pc:cxnChg>
        <pc:cxnChg chg="add mod">
          <ac:chgData name="Charlie Carlson" userId="a45f0fe5-4880-4e9f-8dc9-a7e9880fcf38" providerId="ADAL" clId="{CF5F65C6-D1F7-5BF4-B801-409E4ECF63BD}" dt="2025-09-08T18:28:28.046" v="2508" actId="14100"/>
          <ac:cxnSpMkLst>
            <pc:docMk/>
            <pc:sldMk cId="2261436484" sldId="464"/>
            <ac:cxnSpMk id="13" creationId="{7B0701EE-9983-810B-063A-D8D12665B636}"/>
          </ac:cxnSpMkLst>
        </pc:cxnChg>
        <pc:cxnChg chg="add mod">
          <ac:chgData name="Charlie Carlson" userId="a45f0fe5-4880-4e9f-8dc9-a7e9880fcf38" providerId="ADAL" clId="{CF5F65C6-D1F7-5BF4-B801-409E4ECF63BD}" dt="2025-09-08T18:26:42.853" v="2491"/>
          <ac:cxnSpMkLst>
            <pc:docMk/>
            <pc:sldMk cId="2261436484" sldId="464"/>
            <ac:cxnSpMk id="20" creationId="{67AA6CA6-CDB8-AA4B-9D41-87D1C9CC0ED5}"/>
          </ac:cxnSpMkLst>
        </pc:cxnChg>
        <pc:cxnChg chg="add mod">
          <ac:chgData name="Charlie Carlson" userId="a45f0fe5-4880-4e9f-8dc9-a7e9880fcf38" providerId="ADAL" clId="{CF5F65C6-D1F7-5BF4-B801-409E4ECF63BD}" dt="2025-09-08T18:27:05.689" v="2499" actId="693"/>
          <ac:cxnSpMkLst>
            <pc:docMk/>
            <pc:sldMk cId="2261436484" sldId="464"/>
            <ac:cxnSpMk id="21" creationId="{311CC570-EA16-5898-17C4-A6CE83EF27C0}"/>
          </ac:cxnSpMkLst>
        </pc:cxnChg>
      </pc:sldChg>
      <pc:sldChg chg="modSp add mod">
        <pc:chgData name="Charlie Carlson" userId="a45f0fe5-4880-4e9f-8dc9-a7e9880fcf38" providerId="ADAL" clId="{CF5F65C6-D1F7-5BF4-B801-409E4ECF63BD}" dt="2025-09-08T19:48:00.868" v="2672" actId="20577"/>
        <pc:sldMkLst>
          <pc:docMk/>
          <pc:sldMk cId="1216218846" sldId="465"/>
        </pc:sldMkLst>
        <pc:spChg chg="mod">
          <ac:chgData name="Charlie Carlson" userId="a45f0fe5-4880-4e9f-8dc9-a7e9880fcf38" providerId="ADAL" clId="{CF5F65C6-D1F7-5BF4-B801-409E4ECF63BD}" dt="2025-09-08T19:48:00.868" v="2672" actId="20577"/>
          <ac:spMkLst>
            <pc:docMk/>
            <pc:sldMk cId="1216218846" sldId="465"/>
            <ac:spMk id="10" creationId="{EA77B10E-B44B-D015-B48F-8D06E6C736F7}"/>
          </ac:spMkLst>
        </pc:spChg>
        <pc:cxnChg chg="mod">
          <ac:chgData name="Charlie Carlson" userId="a45f0fe5-4880-4e9f-8dc9-a7e9880fcf38" providerId="ADAL" clId="{CF5F65C6-D1F7-5BF4-B801-409E4ECF63BD}" dt="2025-09-08T18:28:34.918" v="2510" actId="14100"/>
          <ac:cxnSpMkLst>
            <pc:docMk/>
            <pc:sldMk cId="1216218846" sldId="465"/>
            <ac:cxnSpMk id="13" creationId="{47F8316F-C346-0784-FA50-B58BD2D9F854}"/>
          </ac:cxnSpMkLst>
        </pc:cxnChg>
      </pc:sldChg>
      <pc:sldChg chg="modSp add">
        <pc:chgData name="Charlie Carlson" userId="a45f0fe5-4880-4e9f-8dc9-a7e9880fcf38" providerId="ADAL" clId="{CF5F65C6-D1F7-5BF4-B801-409E4ECF63BD}" dt="2025-09-08T19:48:50.728" v="2688" actId="20577"/>
        <pc:sldMkLst>
          <pc:docMk/>
          <pc:sldMk cId="3534765920" sldId="466"/>
        </pc:sldMkLst>
        <pc:spChg chg="mod">
          <ac:chgData name="Charlie Carlson" userId="a45f0fe5-4880-4e9f-8dc9-a7e9880fcf38" providerId="ADAL" clId="{CF5F65C6-D1F7-5BF4-B801-409E4ECF63BD}" dt="2025-09-08T19:48:50.728" v="2688" actId="20577"/>
          <ac:spMkLst>
            <pc:docMk/>
            <pc:sldMk cId="3534765920" sldId="466"/>
            <ac:spMk id="10" creationId="{E434AC9B-FBF4-4972-A45A-41201015C610}"/>
          </ac:spMkLst>
        </pc:spChg>
      </pc:sldChg>
      <pc:sldChg chg="add">
        <pc:chgData name="Charlie Carlson" userId="a45f0fe5-4880-4e9f-8dc9-a7e9880fcf38" providerId="ADAL" clId="{CF5F65C6-D1F7-5BF4-B801-409E4ECF63BD}" dt="2025-09-08T19:48:47.940" v="2687"/>
        <pc:sldMkLst>
          <pc:docMk/>
          <pc:sldMk cId="525808105" sldId="467"/>
        </pc:sldMkLst>
      </pc:sldChg>
      <pc:sldChg chg="modSp add">
        <pc:chgData name="Charlie Carlson" userId="a45f0fe5-4880-4e9f-8dc9-a7e9880fcf38" providerId="ADAL" clId="{CF5F65C6-D1F7-5BF4-B801-409E4ECF63BD}" dt="2025-09-08T19:50:00.902" v="2815" actId="20577"/>
        <pc:sldMkLst>
          <pc:docMk/>
          <pc:sldMk cId="2939368123" sldId="468"/>
        </pc:sldMkLst>
        <pc:spChg chg="mod">
          <ac:chgData name="Charlie Carlson" userId="a45f0fe5-4880-4e9f-8dc9-a7e9880fcf38" providerId="ADAL" clId="{CF5F65C6-D1F7-5BF4-B801-409E4ECF63BD}" dt="2025-09-08T19:50:00.902" v="2815" actId="20577"/>
          <ac:spMkLst>
            <pc:docMk/>
            <pc:sldMk cId="2939368123" sldId="468"/>
            <ac:spMk id="10" creationId="{BB67271C-388C-18CA-5321-A89035B3726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0CA89-C1EE-F043-9927-2D681649A83F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118EB-FB8C-8144-AB86-B4AADE6CB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2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6EFCA-A7FA-50FD-ED8C-39E8D343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E1C71-F95D-B3F8-C3F1-9B4426640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B8E2B-0280-9D7E-6A53-086144AB3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8ADF2-86B4-A8D1-BAE5-936B2BBDB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CC440-CAAE-E111-BEFE-62F5E0775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E2C1A6-5675-2440-85BF-ECFE1CE109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CE0161-E3D4-8CFC-C70D-581A4D230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F1FB9-4730-9226-6F42-263EF54F8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19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8F737-62B8-B359-89A8-34E0056C8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D2BFC9-0C68-98AC-71D4-54042DE4D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2267C2-AF9D-1BBA-B03E-89E0BF3244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5BBA2-4C37-2C87-8C54-2A3801FA6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61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540C9-1DEB-76A8-527D-6BB0D8161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9111DD-A4D8-4B4A-3263-17AE2DAD37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196ED4-6D8A-CF17-9BE9-149403094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E0405-32F5-DB8F-7F5B-EDC343002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1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23F15-A978-EBC7-8A46-9BE0810C7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34F9E0-B9EF-8BA1-60E6-70844C7614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5A8C1C-2D2F-1A1D-2E42-111F5740F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73C5F-4A73-2613-DDA1-280AFAF333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9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2DFC2-9B8A-6917-684F-0677AB596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FE9783-B877-B020-1A74-6FEAF96F2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859C02-5D52-2BD2-59E3-69A825B957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1835E-8191-0F70-5C16-A684AB8D60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17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74A17-E6F3-775B-850B-E217247D6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65DC92-EC94-3312-C332-133C1B0791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3AA257-F2A1-18ED-4060-1F581EDB8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B031C-0F25-1439-0A29-AA3C9A4D3C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2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B74BF-9C29-F509-8A0D-46D128E1A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8CA625-1B10-AF9B-143B-294D96E996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300738-CC22-4D7A-32FA-06A01FAFDC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21C9C-FA9D-2AC6-F276-DAD58D7F7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91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D8D9A-5EE3-E266-EE8D-E5643CEBA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4BF6C3-1530-9714-0EB6-3F8A0F3FD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DE987E-3D50-AEEC-0E6A-2079599D8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CFD4E-E6C7-E03F-B237-2AC0B97C54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23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AF88F-7146-97B3-6EF7-1A132BC7C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CA8B2E-D331-2854-42C7-75941C4AC6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97A650-3EF9-3693-5488-2E9725EF7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98A26-3A91-371E-E630-8E9278FA0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66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F7CDB-817F-697D-5947-54ECE6D6B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802D-9356-8BCF-9C93-50AC352E6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DECE46-E8E5-07F5-15BB-D5DEE76E32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D0C05-B588-8D1C-2C81-15A9E52E53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27139-8BFE-926F-A718-56AFECD43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5A78A-DEE3-000B-F112-14D474DBD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89723-3C53-AEDC-4E32-8EC23B99B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396C-5842-7FC1-435F-3573466CF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9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C16AA-F8BA-AFC1-FB3D-9ACEFC6BF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83A29F-204F-8B0B-CB6B-7718F42401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8E7FEA-94EC-1B9F-A5D6-3825F7076B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1BD2C-9184-B346-B429-9EB3054AE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41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60E91-805D-B88A-0805-5C3766508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A43495-EF3C-9B09-BD5F-B97B08E5C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8FE93F-DD30-C5E4-3BA7-6EA3D45CA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2E2F4-67D2-4E2E-A58C-846B868EF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10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A2A8D-4C8B-5CE9-BA6F-3D240009B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2FCB60-91AD-3BCB-AD2E-4EC0410110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BB68ED-0822-E5AB-19D8-F66A989BF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BDA78-9B3E-526F-8AC7-1496B7E69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71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DF810-F4CE-B8E2-EF8B-D140D09BC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66F654-0D96-0937-05BE-E0BB4B9759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DAD14-348B-AF8A-15E8-B65A38F0D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0CF61-EFD4-FB93-B2F8-DC3C4AF7C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53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8052E-0730-C2DC-8C19-B8A072A56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26C532-A2F5-6AE6-0923-11012C2821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DAE716-1504-4176-55D0-5D2EE3259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37EED-BE06-0F6D-229C-1D082F8B9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24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B8F3F-B19F-9637-3AA7-D590ABC07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50B5C1-08F9-9A49-CA60-33DCEB9F2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175E81-61FE-1D4C-9592-C5675FC96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B60EF-EA8C-6E3E-C031-11C3AAC14C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154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C1078-E60D-A8AE-BB0A-DF3A43A72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879A92-C476-01F7-07A1-FE5B3321E0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C9FBAA-5E65-0F38-6C13-673F05B4B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D56AB-6334-2606-517F-F3048CDC4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548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548F7-DC6C-81E2-4609-E7E72D6F8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57DDF9-8FE9-D984-07F2-C809496497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7743D3-4396-B39F-8FB9-B82D61C22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911C4-EC03-FAD2-7C37-31682145B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039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89F6F-019F-9061-55DB-FAC4FE614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3216D7-CD39-A956-A208-71B81BD8F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CDD6AC-5B85-81D8-EF4B-43C408906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55F2B-E71F-ADC4-0FDE-46C87907C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745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2DAC3-292E-D94A-CF83-923EFED22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11C28C-8239-021E-4BAE-C434C3655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1B3CB3-6A6E-AFCE-AA02-8985B772E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0BD67-4998-2589-B47D-E0E5F2A84D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80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3D1D7-613B-E264-4390-E3A289A13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8A1618-A554-9FFF-DE8D-2EF1CAA4C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408D31-569E-96AB-4125-F44BCCA05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BC8AD-354B-123D-E9D8-B94D71BDA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573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A4DDC-D5F1-BD62-BA4C-9CE5CEABD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F24574-CC4C-FB6F-8507-7B86A61E26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2355A9-DD9A-B201-7935-8E07D4496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0EAC0-4C62-00E6-737A-27693AA068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294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0844A-2F0F-CDEF-AA94-CD02EAB9F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23777E-FAE7-BD58-5711-0061CEE8B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F09A41-E36E-EE5B-012F-3F6A00B3BF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C9D31-9EB0-066C-8E01-B361D00854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096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2AEE6-1742-B6EE-EB28-93B0CD701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EE13E8-39D7-7C10-884B-C5918FA29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6744B7-6C29-71A3-BD6E-584AB3A1A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1392D-F3FD-C5ED-2B25-65373121D8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082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9E6AF-40CB-7036-4AA5-CA683DC83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9823F7-D53B-A96B-F6E0-5894346CEB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FF36CB-FF31-70C0-6DEA-0BC05355F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BFC63-975B-8FDF-97FB-A482A5D3DF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158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2B192-A5E4-EC6F-E3FF-2B25E262F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571FFE-F58A-1C35-0100-D4A5FCFD0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855245-CF4D-E674-5C0B-924FEC939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E50A0-6A09-AC41-462B-E6C5C3FEF0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963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7FD09-EE89-10A1-BB8A-2A775B213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AA1914-1A40-A344-4382-9BD301B7C5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C46A83-5F4A-1298-2D66-474CB5CBF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968B5-5BF5-4F20-3BF8-68BFCC761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194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D3898-CED9-DA2D-0CB1-AADF10A5F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A0BB6B-6C11-F7D3-53A4-B376F7CD61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642AEC-BD0D-328F-EADB-977D6EC52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C0A79-20EF-E5A5-772E-A5D998F3F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313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E5BA8-34EE-B7EB-3F8E-D1039CF63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AC72CC-CC47-2076-0FB2-69E56DD245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44D616-5D13-71FF-3408-14E5E8AE5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28AA0-1D94-4A56-EE08-3D2915CF6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876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28170-4329-AEBA-8EC6-71ACF3F22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23E7F8-F84F-F073-D623-B35CEDFD41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5B280C-BA37-A79C-6E33-2E5BD9A7F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A752A-A4AA-0825-3C9F-C3912F905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078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9127D-CAE6-01DF-B3A0-F4288BCBB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E0AE95-A717-011E-0AA6-27CD2F911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5B2D6D-E9DF-6593-7C5D-083B0FB9B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80151-0605-E980-99A4-9D2AB33D6F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40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24127-917E-D1BB-7F56-152678C84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DDE1F0-BC9D-2FFD-4765-F4DCB8CA0F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4A88A5-27B2-A23D-66BF-BCF72327E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688F2-D754-ED04-5C20-10C0C3B21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515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AE7AC-2213-A723-48D3-FE5AC427D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3FB7D2-864C-678D-D471-2FAA3CF8D1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763A79-43C2-D3C7-9909-E524C2F36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BC2F3-C27D-09D8-4833-78EC58D9C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0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A1FBB-1D3B-6936-EC46-1A6DEEA6B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8D5FE3-5584-4C49-4266-EA432466E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1C6A6C-9319-100A-52EE-E7C89E600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9F8C9-E962-DBA8-0398-92C25952E9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84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D759B-7E74-6149-4EE0-22418BF91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65B025-DF25-0B52-3912-A84FD016A5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2810FE-DC34-A22D-8656-F15DC00DF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E031A-164A-20B2-A2AB-2D08B007D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050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2AC0A-D289-1237-FEEF-54C5EE56A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B8253E-FD2B-4446-6CE2-604D5A81F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C768C9-950D-AABD-64BC-ADD4976E1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F418B-1E7F-B1B7-9AF7-D63AB09A3B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654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36B89-6A9A-9D01-517C-D0E5684B9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BD33CD-ED5C-3A5B-E3D1-46E2822B4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F49D66-1E47-6E05-479D-2D75554F9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A9079-A055-10F8-A121-DA69564A11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703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EEFB6-831E-C418-7C2E-AE5C6B019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19D7E1-CB4C-DE39-DC83-050B9BE62B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9AFB10-69D8-D38F-2AAB-C03D9C765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B62EE-7AB6-F9FE-32BF-7EBC46E536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995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694A7-E868-AF03-78E5-3CFC0E8DB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8EF520-CC82-9466-A63B-7BDD15500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266E4D-7EFB-90E5-BB14-C4E845B249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E6CDF-40FB-C588-2247-8502619757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22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6ABB9-B982-35B2-4D85-568475515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258B76-7DEB-CC0A-3B63-CD4E9E1F1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E9C632-FE4B-7DCC-1D11-EC5B9B761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B701D-83A4-1C82-CC39-7C2920650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573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B5112-119D-60D0-288E-34522D41D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53805B-A510-5233-11DF-7ABD5CC95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89F3B6-116B-3873-B1ED-C09299E9D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6219C-80CD-D7FD-9EF2-3B6C5613A4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410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405D4-542C-DD30-B83A-E2AFFE668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58721F-3B66-10D0-EC09-D4A50400E6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5AE072-D963-7336-2A2E-06ACC37AD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618C6-240F-9269-3B48-B3A76FA644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8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A8A19-7D6D-82F1-ED5A-18C9B09E7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9E6025-1878-EEF6-DA9E-2516244AE6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290846-36F3-6015-971F-187492F3E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08914-129E-3490-A28A-C7DFB349A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651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56257-2E2C-9D0F-1F9F-4DC29A19C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BD12A2-CE45-B141-C013-E634F16D03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84FB85-F0B8-C89D-0159-B2B5B5A20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26B49-45AF-E730-2404-1F4B94BFDB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446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9E304-3BB3-1651-88D9-E0ED61C7C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D882F5-8D79-93E2-2440-583E62CD8C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B45A1E-41D1-9B0D-0727-490DF709D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E6ED1-79B4-8809-6D8C-DE52F71D73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538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06213-7C07-8651-DF98-063BE1643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5EFD06-4556-7D5E-28D1-F8B479F9D7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A8E53A-2883-304F-1CB9-E4EB03722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A2B41-8ED1-2C91-B033-189320D79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599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AC3FC-6CAA-0B0B-0C67-2077523C0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B8C342-1400-BD04-4FCF-B8729ABD9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48D710-201A-A793-890A-2E2A0A4A3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3F405-788E-B21B-A62D-78DD712E7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11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B3C40-823D-FC93-08D2-9E621793A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12F791-3D3C-D97D-FB10-0B30EF2038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9CDD42-529D-9887-DB3C-9C74A9E02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5F598-7897-24BF-DA2A-B56918E86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53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54D08-485B-555E-4F49-F31796D0A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743627-1931-0157-1941-74097F960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116899-63D1-F62B-9716-D3F991BB0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8DD04-1D49-69C7-DA7E-5F9946E438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74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7E4F4-E1E8-5A7D-37AB-2FE345A45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620B43-F456-DCC7-276A-47B0F63C19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A174A0-15DF-E952-9ABD-8F93CA156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8EBEB-9BC8-E01D-8EEC-71B5FF21B4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19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D377F-F544-433D-C205-B90846AE5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94D21E-0231-F8EF-8B47-2330273B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F2D675-E52C-E1EA-E1E7-69B16950FD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1EB68-22A1-B7D7-0418-FA0EEB3D93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2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0D0FA-773F-9BCF-571D-CF7CE39BD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6FED53-AE40-2AB0-348C-AC8EAC655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9FC9C0-3E71-DB4B-1F4D-96D3D5CB8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64CB3-3667-6590-8107-0C01FB82A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6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9D1B-74CF-1122-D66E-741950D91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714B46-39FB-F3F0-8B88-5E71D35A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C1C54-61E7-F75E-CF26-0D7225CD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9DD4-81F7-1348-A81D-AD3A6151C862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3C421-E0CA-43B3-B19C-DA0F0AD9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7F94B-39A5-851B-1965-351C96730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7248-3948-6B49-9892-4BBEA6F4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4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8D344-D45B-6E96-71C0-D9DBB954A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E41DC-8F4A-8444-8379-90C9C62E6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0FCAD-6E11-1934-DBB0-B6449F6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9DD4-81F7-1348-A81D-AD3A6151C862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0CAA2-A212-5BC0-5FEB-B6608D4EB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02E8B-A8CE-61E0-DEE3-4ECBB23E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7248-3948-6B49-9892-4BBEA6F4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8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BC8E1B-67A6-9EC8-A03C-CF7F6FB63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0973D-7095-BDF8-7961-DAAA8CFF4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7F9AA-D0E0-0D41-CE2F-F983DC65A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9DD4-81F7-1348-A81D-AD3A6151C862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655E1-791E-8853-8789-BCC959CD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6D7DD-B36B-29C4-CD6B-399C5B9B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7248-3948-6B49-9892-4BBEA6F4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1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679F0-DAD2-F882-9611-CD8B9BF1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340A8-B295-B1FC-D54D-187468803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31788-5AC7-E625-CD94-77D82E13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9DD4-81F7-1348-A81D-AD3A6151C862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EA21E-E54A-AB46-00ED-D0EFCBA5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69847-4ED9-6036-45AD-6C8B1BACF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7248-3948-6B49-9892-4BBEA6F4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4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54B9-E12B-DF6C-A33A-6BD0FFBD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64DFD-E80C-5B64-27AE-E230170CA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D2B4F-E943-A2F0-1F2A-ED59011C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9DD4-81F7-1348-A81D-AD3A6151C862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40A51-EAFB-99BF-7C6D-9A1587B2C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E9D90-E0EC-3341-C7A2-302396FF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7248-3948-6B49-9892-4BBEA6F4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4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FB08-FB41-2B7D-C9AD-12E3EDAC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4B525-BFDA-6F1A-5932-3197E52B9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C6266-DD38-2735-FC32-6123BBEC1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14A30-BFCD-8627-313D-9CA00190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9DD4-81F7-1348-A81D-AD3A6151C862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86CE3-02FC-724F-7A6E-1ACEDCE90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CD0C5-4991-47FC-ABE3-81EF81D7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7248-3948-6B49-9892-4BBEA6F4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1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2629-FDEB-E029-92D5-E296BB19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4A315-F379-40F2-1799-A845FCBBE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AA87B-99FC-02DA-2D87-3EB29509E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AD6E5-C19D-32C1-A261-A38D1E825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E2B82E-9A3D-3C1B-E0A2-8A2C398CB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C95DB3-2925-BD14-9CB8-42202D2E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9DD4-81F7-1348-A81D-AD3A6151C862}" type="datetimeFigureOut">
              <a:rPr lang="en-US" smtClean="0"/>
              <a:t>9/8/25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8E7FCC-10D2-5EF5-1B0B-86C81BE2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E79C75-15C2-112B-28C7-B4F60781B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7248-3948-6B49-9892-4BBEA6F4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8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7DF41-5B27-AF72-56C4-60E3E2D0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C948B1-5A28-B58F-FD5C-BFA5B3D3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9DD4-81F7-1348-A81D-AD3A6151C862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937E6-0407-4A09-2C48-382CA285A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21D93-5399-00EC-D57D-1D4048A7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7248-3948-6B49-9892-4BBEA6F4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1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EECD41-DA2F-F804-207F-153F81EBD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9DD4-81F7-1348-A81D-AD3A6151C862}" type="datetimeFigureOut">
              <a:rPr lang="en-US" smtClean="0"/>
              <a:t>9/8/25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3747F-E658-2AFE-A761-A40FF3DF0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7ECC4-C05A-5D26-F802-FF125F2B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7248-3948-6B49-9892-4BBEA6F4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8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EF1A-10C9-DD10-B7D5-E0444D72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97A5F-99C0-C4BF-95E8-E15E81474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432977-CBCD-1C42-CC12-27D7B96B5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F8EAA-3617-359C-1D3D-8E4ADCD03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9DD4-81F7-1348-A81D-AD3A6151C862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E7017-52F4-B111-1A16-75B896368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54443-70B0-6698-7813-AD6D8DE2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7248-3948-6B49-9892-4BBEA6F4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8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3459E-AD2C-17C2-FC85-6CDB844D3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7FAD16-4A5E-1062-30AA-A75B801D2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D8976-8C6F-4F12-430B-81861B641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B2D3A-49BC-CA6F-5AB2-AC54FA153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9DD4-81F7-1348-A81D-AD3A6151C862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46EF9-3E71-A5BA-AA93-2D415B245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A9522-A9BD-4427-1ED8-BF6B5CD7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7248-3948-6B49-9892-4BBEA6F4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2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6F9D81-C5C3-B46D-1558-D510735A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2FFAC-CA47-0164-9D70-11F520D37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8D17A-A696-9CF3-B72A-6A923BCA3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069DD4-81F7-1348-A81D-AD3A6151C862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3E3ED-7D86-C46F-2A50-A9F559566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7D001-1503-01C2-FAB0-24AA86AD1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027248-3948-6B49-9892-4BBEA6F4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1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4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47.png"/><Relationship Id="rId5" Type="http://schemas.openxmlformats.org/officeDocument/2006/relationships/image" Target="../media/image8.png"/><Relationship Id="rId10" Type="http://schemas.openxmlformats.org/officeDocument/2006/relationships/image" Target="../media/image46.png"/><Relationship Id="rId4" Type="http://schemas.openxmlformats.org/officeDocument/2006/relationships/image" Target="../media/image7.svg"/><Relationship Id="rId9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4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47.png"/><Relationship Id="rId5" Type="http://schemas.openxmlformats.org/officeDocument/2006/relationships/image" Target="../media/image8.png"/><Relationship Id="rId10" Type="http://schemas.openxmlformats.org/officeDocument/2006/relationships/image" Target="../media/image46.png"/><Relationship Id="rId4" Type="http://schemas.openxmlformats.org/officeDocument/2006/relationships/image" Target="../media/image7.svg"/><Relationship Id="rId9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4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47.png"/><Relationship Id="rId5" Type="http://schemas.openxmlformats.org/officeDocument/2006/relationships/image" Target="../media/image8.png"/><Relationship Id="rId10" Type="http://schemas.openxmlformats.org/officeDocument/2006/relationships/image" Target="../media/image46.png"/><Relationship Id="rId4" Type="http://schemas.openxmlformats.org/officeDocument/2006/relationships/image" Target="../media/image7.svg"/><Relationship Id="rId9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4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47.png"/><Relationship Id="rId5" Type="http://schemas.openxmlformats.org/officeDocument/2006/relationships/image" Target="../media/image8.png"/><Relationship Id="rId10" Type="http://schemas.openxmlformats.org/officeDocument/2006/relationships/image" Target="../media/image46.png"/><Relationship Id="rId4" Type="http://schemas.openxmlformats.org/officeDocument/2006/relationships/image" Target="../media/image7.svg"/><Relationship Id="rId9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4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47.png"/><Relationship Id="rId5" Type="http://schemas.openxmlformats.org/officeDocument/2006/relationships/image" Target="../media/image8.png"/><Relationship Id="rId10" Type="http://schemas.openxmlformats.org/officeDocument/2006/relationships/image" Target="../media/image46.png"/><Relationship Id="rId4" Type="http://schemas.openxmlformats.org/officeDocument/2006/relationships/image" Target="../media/image7.svg"/><Relationship Id="rId9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48.png"/><Relationship Id="rId5" Type="http://schemas.openxmlformats.org/officeDocument/2006/relationships/image" Target="../media/image8.png"/><Relationship Id="rId10" Type="http://schemas.openxmlformats.org/officeDocument/2006/relationships/image" Target="../media/image47.png"/><Relationship Id="rId4" Type="http://schemas.openxmlformats.org/officeDocument/2006/relationships/image" Target="../media/image7.svg"/><Relationship Id="rId9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3.png"/><Relationship Id="rId3" Type="http://schemas.openxmlformats.org/officeDocument/2006/relationships/image" Target="../media/image26.png"/><Relationship Id="rId7" Type="http://schemas.openxmlformats.org/officeDocument/2006/relationships/image" Target="../media/image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B2709-FEA6-3E91-74F9-E6D50D5CA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47690-61C5-1D84-BDBB-8DFCF76F2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6664"/>
            <a:ext cx="12192000" cy="2122802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CSE 331</a:t>
            </a:r>
            <a:r>
              <a:rPr lang="en-US" sz="6600" dirty="0"/>
              <a:t>: </a:t>
            </a:r>
            <a:br>
              <a:rPr lang="en-US" sz="6600" dirty="0"/>
            </a:br>
            <a:r>
              <a:rPr lang="en-US" sz="8800" dirty="0">
                <a:latin typeface="ACADEMY ENGRAVED LET PLAIN:1.0" panose="02000000000000000000" pitchFamily="2" charset="0"/>
              </a:rPr>
              <a:t>Algorithms &amp; Complexity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7390E-A559-6299-3625-C556BFE44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4283"/>
            <a:ext cx="9144000" cy="1536769"/>
          </a:xfrm>
        </p:spPr>
        <p:txBody>
          <a:bodyPr/>
          <a:lstStyle/>
          <a:p>
            <a:r>
              <a:rPr lang="en-US" dirty="0"/>
              <a:t>Prof. Charlie Anne Carlson (She/Her)</a:t>
            </a:r>
          </a:p>
          <a:p>
            <a:r>
              <a:rPr lang="en-US" b="1" dirty="0"/>
              <a:t>Lecture 5 </a:t>
            </a:r>
          </a:p>
          <a:p>
            <a:r>
              <a:rPr lang="en-US" dirty="0"/>
              <a:t>Monday September 8th, 2025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F57E7E2-4F0F-C919-BAD0-12024446C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" y="5844435"/>
            <a:ext cx="2985571" cy="9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790DC4-FC36-5F92-3B57-47DFABABE08D}"/>
              </a:ext>
            </a:extLst>
          </p:cNvPr>
          <p:cNvSpPr txBox="1"/>
          <p:nvPr/>
        </p:nvSpPr>
        <p:spPr>
          <a:xfrm>
            <a:off x="2330450" y="3039466"/>
            <a:ext cx="7531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“Gale-Shapley II”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9ECE5BA-FCF3-FBF6-2330-52B0DF8EF916}"/>
              </a:ext>
            </a:extLst>
          </p:cNvPr>
          <p:cNvSpPr/>
          <p:nvPr/>
        </p:nvSpPr>
        <p:spPr>
          <a:xfrm rot="5400000">
            <a:off x="88135" y="77266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88D8854-C22B-33FF-4FF6-4C0031B1D9DB}"/>
              </a:ext>
            </a:extLst>
          </p:cNvPr>
          <p:cNvSpPr/>
          <p:nvPr/>
        </p:nvSpPr>
        <p:spPr>
          <a:xfrm rot="16200000">
            <a:off x="10164896" y="4841567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1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8B8E3-A98F-32E9-1B47-916241270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4E51-5715-B56E-A7BC-D73275DC9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Q: Are we done?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61C0FB-CA8A-058F-685A-445F7119042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AC192BF-01F6-2FDA-10B1-EF1770F85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22" y="1690688"/>
            <a:ext cx="7542556" cy="5131739"/>
          </a:xfrm>
          <a:prstGeom prst="rect">
            <a:avLst/>
          </a:prstGeom>
        </p:spPr>
      </p:pic>
      <p:pic>
        <p:nvPicPr>
          <p:cNvPr id="7" name="Graphic 6" descr="Questions outline">
            <a:extLst>
              <a:ext uri="{FF2B5EF4-FFF2-40B4-BE49-F238E27FC236}">
                <a16:creationId xmlns:a16="http://schemas.microsoft.com/office/drawing/2014/main" id="{ADCF0EB2-ECF3-1655-6C19-5F2F2B857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3501" y="3471641"/>
            <a:ext cx="3529914" cy="35299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259731-2DA6-16F5-3294-7A30FC7175C8}"/>
              </a:ext>
            </a:extLst>
          </p:cNvPr>
          <p:cNvSpPr txBox="1"/>
          <p:nvPr/>
        </p:nvSpPr>
        <p:spPr>
          <a:xfrm>
            <a:off x="1235534" y="716691"/>
            <a:ext cx="9720931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43088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696BD-B08B-024F-2E11-A25DBE420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95E984-AFB1-C336-9F94-127DED3C3CC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3A801D3-8316-56F1-85A9-31113AC98B2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Claim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A59D3-CE7E-A3D9-29C8-65AE5BFCA462}"/>
              </a:ext>
            </a:extLst>
          </p:cNvPr>
          <p:cNvSpPr txBox="1"/>
          <p:nvPr/>
        </p:nvSpPr>
        <p:spPr>
          <a:xfrm>
            <a:off x="612727" y="1959379"/>
            <a:ext cx="10893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Claim: </a:t>
            </a:r>
            <a:r>
              <a:rPr lang="en-US" sz="3200" dirty="0"/>
              <a:t>The algorithm always outputs a matching.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DB20D73-EFBD-10EA-D93D-B730232562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752" b="17346"/>
          <a:stretch>
            <a:fillRect/>
          </a:stretch>
        </p:blipFill>
        <p:spPr>
          <a:xfrm>
            <a:off x="1975021" y="3152888"/>
            <a:ext cx="8241957" cy="35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53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F1CC8-F687-3B6E-F42F-248C1B3EF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707A05-4EE5-C897-975D-FF9AE9F03A8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7E42017-B175-DE8E-557D-C1DD0E4AD63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117AE0-967C-3EBD-8C95-D387574EF7AF}"/>
              </a:ext>
            </a:extLst>
          </p:cNvPr>
          <p:cNvSpPr txBox="1"/>
          <p:nvPr/>
        </p:nvSpPr>
        <p:spPr>
          <a:xfrm>
            <a:off x="612727" y="1959379"/>
            <a:ext cx="108934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Claim: </a:t>
            </a:r>
            <a:r>
              <a:rPr lang="en-US" sz="3200" dirty="0"/>
              <a:t>The algorithm always outputs a matching.</a:t>
            </a:r>
          </a:p>
          <a:p>
            <a:endParaRPr lang="en-US" sz="3200" dirty="0"/>
          </a:p>
          <a:p>
            <a:r>
              <a:rPr lang="en-US" sz="3200" b="1" dirty="0"/>
              <a:t>Proof (Idea): </a:t>
            </a:r>
            <a:r>
              <a:rPr lang="en-US" sz="3200" dirty="0"/>
              <a:t>Hospitals only ask to match when they are unmatched. Students only agree if they are unmatched or if they like the hospital better and drop the old hospital. </a:t>
            </a:r>
          </a:p>
          <a:p>
            <a:endParaRPr lang="en-US" sz="3200" dirty="0"/>
          </a:p>
          <a:p>
            <a:r>
              <a:rPr lang="en-US" sz="3200" b="1" dirty="0"/>
              <a:t>Proof: </a:t>
            </a:r>
            <a:r>
              <a:rPr lang="en-US" sz="3200" dirty="0"/>
              <a:t>A hospital will only propose if it is unmatched. Hence, the degree of each hospital is at most one. A student will only stay matched with their most preferred hospital. Hence, the degree of each student is at most one. </a:t>
            </a:r>
          </a:p>
        </p:txBody>
      </p:sp>
    </p:spTree>
    <p:extLst>
      <p:ext uri="{BB962C8B-B14F-4D97-AF65-F5344CB8AC3E}">
        <p14:creationId xmlns:p14="http://schemas.microsoft.com/office/powerpoint/2010/main" val="404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F546B-83B8-5142-9930-DDD0E2170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49F70-AE5F-5B98-2A9A-1F8F35C2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Q: Are we done?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7A4D76-F7B6-CE7C-92BD-92131AC0B76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569D73A-C0F2-FEE4-E515-A91800576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22" y="1690688"/>
            <a:ext cx="7542556" cy="5131739"/>
          </a:xfrm>
          <a:prstGeom prst="rect">
            <a:avLst/>
          </a:prstGeom>
        </p:spPr>
      </p:pic>
      <p:pic>
        <p:nvPicPr>
          <p:cNvPr id="7" name="Graphic 6" descr="Questions outline">
            <a:extLst>
              <a:ext uri="{FF2B5EF4-FFF2-40B4-BE49-F238E27FC236}">
                <a16:creationId xmlns:a16="http://schemas.microsoft.com/office/drawing/2014/main" id="{76AAF58D-300B-6BEF-83CD-0E4F0BFB1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3501" y="3471641"/>
            <a:ext cx="3529914" cy="35299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3CECAD-F3D1-382C-DF89-98619FCDC29A}"/>
              </a:ext>
            </a:extLst>
          </p:cNvPr>
          <p:cNvSpPr txBox="1"/>
          <p:nvPr/>
        </p:nvSpPr>
        <p:spPr>
          <a:xfrm>
            <a:off x="1235534" y="716691"/>
            <a:ext cx="9720931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31990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AC1B1-A28C-3D62-3CD8-D5BDFC327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554ACC-3D4F-5987-8F84-1C3913694CB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9564CB9-7F01-1DD6-E7BE-66361621B39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Claim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E2480F-9307-1B62-BE33-FE10A98398F5}"/>
              </a:ext>
            </a:extLst>
          </p:cNvPr>
          <p:cNvSpPr txBox="1"/>
          <p:nvPr/>
        </p:nvSpPr>
        <p:spPr>
          <a:xfrm>
            <a:off x="612727" y="1959379"/>
            <a:ext cx="10893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Claim: </a:t>
            </a:r>
            <a:r>
              <a:rPr lang="en-US" sz="3200" dirty="0"/>
              <a:t>The algorithm always outputs a </a:t>
            </a:r>
            <a:r>
              <a:rPr lang="en-US" sz="4000" dirty="0"/>
              <a:t>perfect</a:t>
            </a:r>
            <a:r>
              <a:rPr lang="en-US" sz="3200" dirty="0"/>
              <a:t> matching.</a:t>
            </a:r>
          </a:p>
          <a:p>
            <a:endParaRPr lang="en-US" sz="3200" dirty="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6DD56BA-178E-37EE-F88A-C711C2B07F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752" b="17346"/>
          <a:stretch>
            <a:fillRect/>
          </a:stretch>
        </p:blipFill>
        <p:spPr>
          <a:xfrm>
            <a:off x="1975021" y="3152888"/>
            <a:ext cx="8241957" cy="35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17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6B25C-9DD5-D459-21BF-C8262093B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17312E-1993-F1D0-1190-C31746FFFC6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6F7EA2F-57B0-1A1D-35E4-61ECD77A398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Idea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DB661E-548B-D321-F445-997A32D981DE}"/>
              </a:ext>
            </a:extLst>
          </p:cNvPr>
          <p:cNvSpPr txBox="1"/>
          <p:nvPr/>
        </p:nvSpPr>
        <p:spPr>
          <a:xfrm>
            <a:off x="612727" y="1959379"/>
            <a:ext cx="1089347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Claim: </a:t>
            </a:r>
            <a:r>
              <a:rPr lang="en-US" sz="3200" dirty="0"/>
              <a:t>The algorithm always outputs a </a:t>
            </a:r>
            <a:r>
              <a:rPr lang="en-US" sz="4000" dirty="0"/>
              <a:t>perfect</a:t>
            </a:r>
            <a:r>
              <a:rPr lang="en-US" sz="3200" dirty="0"/>
              <a:t> matching.</a:t>
            </a:r>
          </a:p>
          <a:p>
            <a:endParaRPr lang="en-US" sz="3200" dirty="0"/>
          </a:p>
          <a:p>
            <a:r>
              <a:rPr lang="en-US" sz="3200" b="1" dirty="0"/>
              <a:t>Proof (Idea): </a:t>
            </a:r>
            <a:r>
              <a:rPr lang="en-US" sz="3200" dirty="0"/>
              <a:t>We can show that every hospital is matched with a student. We know that each student is matched with at most one hospital. Since there are the same number, we could then conclude that the matching is perfect.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271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640A8-0D6F-3208-D7E8-75B0BCD9C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CDAECB-4915-04BD-0531-F4532B8344B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C2444F5D-91D9-ADDD-3F12-DB931CEADEEF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Subclaim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4B9AA-509D-565F-E515-2EC3450FAB55}"/>
              </a:ext>
            </a:extLst>
          </p:cNvPr>
          <p:cNvSpPr txBox="1"/>
          <p:nvPr/>
        </p:nvSpPr>
        <p:spPr>
          <a:xfrm>
            <a:off x="612727" y="1959379"/>
            <a:ext cx="10893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Subclaim: </a:t>
            </a:r>
            <a:r>
              <a:rPr lang="en-US" sz="3200" dirty="0"/>
              <a:t>The algorithm always outputs a matching such that each hospital is matched to a student. </a:t>
            </a:r>
          </a:p>
          <a:p>
            <a:endParaRPr lang="en-US" sz="3200" dirty="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0440084-9B29-A4B9-5E0D-CF39010C9A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752" b="17346"/>
          <a:stretch>
            <a:fillRect/>
          </a:stretch>
        </p:blipFill>
        <p:spPr>
          <a:xfrm>
            <a:off x="1975021" y="3152888"/>
            <a:ext cx="8241957" cy="35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69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553FF-BF10-6094-AB62-FF5376684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C7AA26-1203-1542-FC77-6E795DC53AC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F539A59-19E5-ADE9-BF6B-CC6BBDC0F97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Subclaim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2D3B58-BC89-D3AC-7085-FFC7BA9C1A79}"/>
              </a:ext>
            </a:extLst>
          </p:cNvPr>
          <p:cNvSpPr txBox="1"/>
          <p:nvPr/>
        </p:nvSpPr>
        <p:spPr>
          <a:xfrm>
            <a:off x="612727" y="1959379"/>
            <a:ext cx="108934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Subclaim: </a:t>
            </a:r>
            <a:r>
              <a:rPr lang="en-US" sz="3200" dirty="0"/>
              <a:t>The algorithm always outputs a matching such that each hospital is matched to a student. </a:t>
            </a:r>
          </a:p>
          <a:p>
            <a:endParaRPr lang="en-US" sz="3200" dirty="0"/>
          </a:p>
          <a:p>
            <a:r>
              <a:rPr lang="en-US" sz="3200" b="1" dirty="0"/>
              <a:t>Proof: </a:t>
            </a:r>
            <a:r>
              <a:rPr lang="en-US" sz="3200" dirty="0"/>
              <a:t>We proceed with a proof by contradiction.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Suppose to the contrary that….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8756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E5F58-5963-5E60-AB58-7E7D05D6D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7DD587-AC24-0A87-4482-5AAAED1151B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DA5839F-7071-8661-28C1-03DC242CE5C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Subclaim Time!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E01C86-386E-36D6-6D5B-12D0FABD74E0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Subclaim: </a:t>
                </a:r>
                <a:r>
                  <a:rPr lang="en-US" sz="3200" dirty="0"/>
                  <a:t>The algorithm always outputs a matching such that each hospital is matched to a student. </a:t>
                </a:r>
              </a:p>
              <a:p>
                <a:endParaRPr lang="en-US" sz="3200" dirty="0"/>
              </a:p>
              <a:p>
                <a:r>
                  <a:rPr lang="en-US" sz="3200" b="1" dirty="0"/>
                  <a:t>Proof: </a:t>
                </a:r>
                <a:r>
                  <a:rPr lang="en-US" sz="3200" dirty="0"/>
                  <a:t>We proceed with a proof by contradiction.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Suppose to the contrary that the algorithm terminates and there is a hospital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that is unmatched. 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E01C86-386E-36D6-6D5B-12D0FABD7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3539430"/>
              </a:xfrm>
              <a:prstGeom prst="rect">
                <a:avLst/>
              </a:prstGeom>
              <a:blipFill>
                <a:blip r:embed="rId3"/>
                <a:stretch>
                  <a:fillRect l="-1397" t="-2151" r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237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642E7-AFAC-F154-3FDA-2F8E93F80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430024-73F5-112F-C4FB-79A855BE45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8EBAB0BB-9E1A-7EE0-A3B9-98DC7DDAB8A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Subclaim Time!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7D8AEE-2B5B-E752-C00A-0D297240C41B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Subclaim: </a:t>
                </a:r>
                <a:r>
                  <a:rPr lang="en-US" sz="3200" dirty="0"/>
                  <a:t>The algorithm always outputs a matching such that each hospital is matched to a student. </a:t>
                </a:r>
              </a:p>
              <a:p>
                <a:endParaRPr lang="en-US" sz="3200" dirty="0"/>
              </a:p>
              <a:p>
                <a:r>
                  <a:rPr lang="en-US" sz="3200" b="1" dirty="0"/>
                  <a:t>Proof: </a:t>
                </a:r>
                <a:r>
                  <a:rPr lang="en-US" sz="3200" dirty="0"/>
                  <a:t>We proceed with a proof by contradiction.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Suppose to the contrary that the algorithm terminates and there is a hospital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that is unmatched.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Then since the algorithm always returns a matching, there must exist a student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who is also not matched. 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7D8AEE-2B5B-E752-C00A-0D297240C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4524315"/>
              </a:xfrm>
              <a:prstGeom prst="rect">
                <a:avLst/>
              </a:prstGeom>
              <a:blipFill>
                <a:blip r:embed="rId3"/>
                <a:stretch>
                  <a:fillRect l="-1397" t="-1681" r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69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37377-A9F1-3B52-F9F9-4A4F3E3BE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319E-E9F9-EB96-C1E4-9464B711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E1CE64-4716-1BAE-7E7B-4E94F8CD0CD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E86588-EBCE-83CF-8B9B-848CBAF9131A}"/>
              </a:ext>
            </a:extLst>
          </p:cNvPr>
          <p:cNvSpPr txBox="1"/>
          <p:nvPr/>
        </p:nvSpPr>
        <p:spPr>
          <a:xfrm>
            <a:off x="838200" y="1690688"/>
            <a:ext cx="5257800" cy="4298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Course Updates</a:t>
            </a:r>
          </a:p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Recap</a:t>
            </a:r>
          </a:p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More Gale-Shapely</a:t>
            </a:r>
          </a:p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endParaRPr lang="en-US" sz="4000" dirty="0">
              <a:solidFill>
                <a:srgbClr val="333333"/>
              </a:solidFill>
            </a:endParaRPr>
          </a:p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endParaRPr lang="en-US" sz="4000" dirty="0">
              <a:solidFill>
                <a:srgbClr val="333333"/>
              </a:solidFill>
            </a:endParaRPr>
          </a:p>
          <a:p>
            <a:pPr marL="342900" indent="-3429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9" name="Picture 8" descr="Pastel checklist and pencil">
            <a:extLst>
              <a:ext uri="{FF2B5EF4-FFF2-40B4-BE49-F238E27FC236}">
                <a16:creationId xmlns:a16="http://schemas.microsoft.com/office/drawing/2014/main" id="{6500B1E5-0381-AED3-5A07-0410BECE3D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8A5F9"/>
              </a:clrFrom>
              <a:clrTo>
                <a:srgbClr val="C8A5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250" y="82834"/>
            <a:ext cx="9055443" cy="74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0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B1142-6A81-700E-1958-69796A94C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571603-9D44-158C-188F-09DD2489675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893DAFB2-701F-B8FB-FBBD-4140F28B361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Subclaim Time!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4C0DBE-D910-B01C-FA36-85BBAEE10FAD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Proof: </a:t>
                </a:r>
                <a:r>
                  <a:rPr lang="en-US" sz="3200" dirty="0"/>
                  <a:t>We proceed with a proof by contradiction.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Suppose to the contrary that the algorithm terminates and there is a hospital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that is unmatched.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Then since the algorithm always returns a matching, there must exist a student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who is also not matched.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proposed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then we know from an earlier observation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would still be matched. 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4C0DBE-D910-B01C-FA36-85BBAEE10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4031873"/>
              </a:xfrm>
              <a:prstGeom prst="rect">
                <a:avLst/>
              </a:prstGeom>
              <a:blipFill>
                <a:blip r:embed="rId3"/>
                <a:stretch>
                  <a:fillRect l="-1397" t="-1887" r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635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C1095-93DD-B8FA-C863-DFFF60ADA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0393A1-2F99-7048-6F24-DCFF351F3A0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09AD1D7A-E920-15BD-D38B-D9E15541FF2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Subclaim Time!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565C1-A378-58D8-C65E-DAF8EEAF67C1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Proof: </a:t>
                </a:r>
                <a:r>
                  <a:rPr lang="en-US" sz="3200" dirty="0"/>
                  <a:t>We proceed with a proof by contradiction.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Suppose to the contrary that the algorithm terminates and there is a hospital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that is unmatched.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Then since the algorithm always returns a matching, there must exist a student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who is also not matched.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proposed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then we know from an earlier observation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would still be matched.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did not propose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then the while loop would not have exited.  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565C1-A378-58D8-C65E-DAF8EEAF6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5016758"/>
              </a:xfrm>
              <a:prstGeom prst="rect">
                <a:avLst/>
              </a:prstGeom>
              <a:blipFill>
                <a:blip r:embed="rId3"/>
                <a:stretch>
                  <a:fillRect l="-1397" t="-1515" r="-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213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076A6-BCB8-0C11-C81C-1AF1C5B7C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C3C0C6-00AE-132D-0E96-6B7E228B8E0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670D1FC9-BB3B-F470-272F-4AE04A63CF8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Subclaim Time!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917137-D94D-F0F2-76BE-4E877DAF0CD1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458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Proof: </a:t>
                </a:r>
                <a:r>
                  <a:rPr lang="en-US" sz="3200" dirty="0"/>
                  <a:t>We proceed with a proof by contradiction.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Suppose to the contrary that the algorithm terminates and there is a hospital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that is unmatched.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Then since the algorithm always returns a matching, there must exist a student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who is also not matched.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proposed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then we know from an earlier observation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would still be matched.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did not propose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then the while loop would not have exited.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In all cases we have a contradiction and thus, the original assumption must be wrong.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917137-D94D-F0F2-76BE-4E877DAF0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4585871"/>
              </a:xfrm>
              <a:prstGeom prst="rect">
                <a:avLst/>
              </a:prstGeom>
              <a:blipFill>
                <a:blip r:embed="rId3"/>
                <a:stretch>
                  <a:fillRect l="-1397" t="-1657" r="-582" b="-3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021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47035-492E-FD38-1015-B80108DF4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C25481-26C9-0734-C194-754183ACAEB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15D38000-514F-7483-7483-5CE403546D8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Subclaim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0A09CB-DA8C-4B4E-69C0-D6BE80DE76FE}"/>
              </a:ext>
            </a:extLst>
          </p:cNvPr>
          <p:cNvSpPr txBox="1"/>
          <p:nvPr/>
        </p:nvSpPr>
        <p:spPr>
          <a:xfrm>
            <a:off x="612727" y="1959379"/>
            <a:ext cx="108934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Subclaim: </a:t>
            </a:r>
            <a:r>
              <a:rPr lang="en-US" sz="3200" dirty="0"/>
              <a:t>The algorithm always outputs a matching such that each student is matched to a hospital. </a:t>
            </a:r>
          </a:p>
          <a:p>
            <a:endParaRPr lang="en-US" sz="3200" dirty="0"/>
          </a:p>
          <a:p>
            <a:r>
              <a:rPr lang="en-US" sz="3200" b="1" dirty="0"/>
              <a:t>Proof: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443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64A8E-0AEA-912C-1E85-145EEA75D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975462-3543-2B53-4627-8E8C7B8DF32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9782E94-FA50-9D3C-3B04-6AAB594F4A8F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Subclaim Time!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EB968C-0250-CA93-4169-5C2E7D7DCE5B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Subclaim: </a:t>
                </a:r>
                <a:r>
                  <a:rPr lang="en-US" sz="3200" dirty="0"/>
                  <a:t>The algorithm always outputs a matching such that each hospital is matched to a student. </a:t>
                </a:r>
              </a:p>
              <a:p>
                <a:endParaRPr lang="en-US" sz="3200" dirty="0"/>
              </a:p>
              <a:p>
                <a:r>
                  <a:rPr lang="en-US" sz="3200" b="1" dirty="0"/>
                  <a:t>Proof: </a:t>
                </a:r>
                <a:r>
                  <a:rPr lang="en-US" sz="3200" dirty="0"/>
                  <a:t>By the previous subclaim, we know that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hospitals get matched to students. We also know by a previous claim that no hospital is matched to more than one student. Hence, each student must be matched to a hospital. 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EB968C-0250-CA93-4169-5C2E7D7DC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4031873"/>
              </a:xfrm>
              <a:prstGeom prst="rect">
                <a:avLst/>
              </a:prstGeom>
              <a:blipFill>
                <a:blip r:embed="rId3"/>
                <a:stretch>
                  <a:fillRect l="-1397" t="-1887" r="-2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530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070BD-93C1-3BCC-39F7-0A18FFD16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6EDB48-87DF-183F-A3C9-0B8BD3FEF4B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7CD88D3-3BD2-1F2B-0EA4-17B3E867952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Big Proof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8EAD5B-3037-A738-6B60-A112D55BCE15}"/>
              </a:ext>
            </a:extLst>
          </p:cNvPr>
          <p:cNvSpPr txBox="1"/>
          <p:nvPr/>
        </p:nvSpPr>
        <p:spPr>
          <a:xfrm>
            <a:off x="612727" y="1959379"/>
            <a:ext cx="108934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Claim: </a:t>
            </a:r>
            <a:r>
              <a:rPr lang="en-US" sz="3200" dirty="0"/>
              <a:t>The algorithm always outputs a Prefect matching.</a:t>
            </a:r>
          </a:p>
          <a:p>
            <a:endParaRPr lang="en-US" sz="3200" dirty="0"/>
          </a:p>
          <a:p>
            <a:r>
              <a:rPr lang="en-US" sz="3200" b="1" dirty="0"/>
              <a:t>Proof (Idea): </a:t>
            </a:r>
            <a:r>
              <a:rPr lang="en-US" sz="3200" dirty="0"/>
              <a:t>We can show that every hospital is matched with a student. We know that each student is matched with at most one hospital. Since there are the same number, we could then conclude that the matching is perfect.</a:t>
            </a:r>
          </a:p>
          <a:p>
            <a:endParaRPr lang="en-US" sz="3200" dirty="0"/>
          </a:p>
          <a:p>
            <a:r>
              <a:rPr lang="en-US" sz="3200" b="1" dirty="0"/>
              <a:t>Proof: </a:t>
            </a:r>
            <a:r>
              <a:rPr lang="en-US" sz="3200" dirty="0"/>
              <a:t>By both subclaims we know that the matching output by the algorithm matches every student and every hospital. saturates</a:t>
            </a:r>
          </a:p>
        </p:txBody>
      </p:sp>
    </p:spTree>
    <p:extLst>
      <p:ext uri="{BB962C8B-B14F-4D97-AF65-F5344CB8AC3E}">
        <p14:creationId xmlns:p14="http://schemas.microsoft.com/office/powerpoint/2010/main" val="3041189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BBE06-5D56-CD94-D4E2-2B0C2356E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9D64-F4E2-DC42-C301-A51288EF4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Q: Are we done?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4630E3-64C3-68E8-21B2-BEC6F4DDB0C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B8830FA-B9A3-EDDC-5190-E9C8D019D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22" y="1690688"/>
            <a:ext cx="7542556" cy="5131739"/>
          </a:xfrm>
          <a:prstGeom prst="rect">
            <a:avLst/>
          </a:prstGeom>
        </p:spPr>
      </p:pic>
      <p:pic>
        <p:nvPicPr>
          <p:cNvPr id="7" name="Graphic 6" descr="Questions outline">
            <a:extLst>
              <a:ext uri="{FF2B5EF4-FFF2-40B4-BE49-F238E27FC236}">
                <a16:creationId xmlns:a16="http://schemas.microsoft.com/office/drawing/2014/main" id="{D746E7BE-087C-E7E8-04FA-DB0957218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3501" y="3471641"/>
            <a:ext cx="3529914" cy="35299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5640A6-C88E-1C33-65EB-D9037DA6D87B}"/>
              </a:ext>
            </a:extLst>
          </p:cNvPr>
          <p:cNvSpPr txBox="1"/>
          <p:nvPr/>
        </p:nvSpPr>
        <p:spPr>
          <a:xfrm>
            <a:off x="1235534" y="716691"/>
            <a:ext cx="9720931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76239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4986D-3F2A-AF60-BAF0-247C6D699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3EF7DE-44B5-D786-3511-2B2144AFCFD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12AC99A8-FA20-8E3C-ACCD-2C59097F5FEF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Claim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10E020-08CF-69A2-AFDC-C4BAE77C3E92}"/>
              </a:ext>
            </a:extLst>
          </p:cNvPr>
          <p:cNvSpPr txBox="1"/>
          <p:nvPr/>
        </p:nvSpPr>
        <p:spPr>
          <a:xfrm>
            <a:off x="612727" y="1959379"/>
            <a:ext cx="10893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Claim: </a:t>
            </a:r>
            <a:r>
              <a:rPr lang="en-US" sz="3200" dirty="0"/>
              <a:t>The algorithm always outputs a stable matching.</a:t>
            </a:r>
          </a:p>
          <a:p>
            <a:endParaRPr lang="en-US" sz="3200" dirty="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62118D2-DF05-6331-379A-07D38235B7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752" b="17346"/>
          <a:stretch>
            <a:fillRect/>
          </a:stretch>
        </p:blipFill>
        <p:spPr>
          <a:xfrm>
            <a:off x="1975021" y="3152888"/>
            <a:ext cx="8241957" cy="35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14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B63E9-E162-42C7-239D-5DA041FE8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C79FC2-BC17-AB41-6F80-B80BF03FF11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F9407C2-AC8B-B145-783A-9F9D520102E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Idea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004AB1-86FF-8F4F-079D-74381291C23F}"/>
              </a:ext>
            </a:extLst>
          </p:cNvPr>
          <p:cNvSpPr txBox="1"/>
          <p:nvPr/>
        </p:nvSpPr>
        <p:spPr>
          <a:xfrm>
            <a:off x="612727" y="1959379"/>
            <a:ext cx="108934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Claim: </a:t>
            </a:r>
            <a:r>
              <a:rPr lang="en-US" sz="3200" dirty="0"/>
              <a:t>The algorithm always outputs a stable matching.</a:t>
            </a:r>
          </a:p>
          <a:p>
            <a:endParaRPr lang="en-US" sz="3200" dirty="0"/>
          </a:p>
          <a:p>
            <a:r>
              <a:rPr lang="en-US" sz="3200" b="1" dirty="0"/>
              <a:t>Proof (Ideas):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1102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7E696-DFBD-2026-A6AE-22040AA5D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0914BE-A34B-2E14-B3C9-3E68FEF44BF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1706420-8B8E-56C9-DB97-181A2C76878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Idea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7D6D3A-4E17-8D9E-58F8-220F53CAF52F}"/>
              </a:ext>
            </a:extLst>
          </p:cNvPr>
          <p:cNvSpPr txBox="1"/>
          <p:nvPr/>
        </p:nvSpPr>
        <p:spPr>
          <a:xfrm>
            <a:off x="612727" y="1959379"/>
            <a:ext cx="108934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Claim: </a:t>
            </a:r>
            <a:r>
              <a:rPr lang="en-US" sz="3200" dirty="0"/>
              <a:t>The algorithm always outputs a stable matching.</a:t>
            </a:r>
          </a:p>
          <a:p>
            <a:endParaRPr lang="en-US" sz="3200" dirty="0"/>
          </a:p>
          <a:p>
            <a:r>
              <a:rPr lang="en-US" sz="3200" b="1" dirty="0"/>
              <a:t>Proof (Ideas):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Show that every unmatched pair is not unstable.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Show that the existence of an unstable pair would be a contradiction.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273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C9B89-6288-ABD9-21CB-8DBD60065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E3AD-7FA9-F0DD-807F-FF3E1054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Updates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CF7BC1-6D86-B895-C4BF-F43324E72F7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900659B-954A-BA55-2EE4-9312592480A7}"/>
              </a:ext>
            </a:extLst>
          </p:cNvPr>
          <p:cNvSpPr txBox="1"/>
          <p:nvPr/>
        </p:nvSpPr>
        <p:spPr>
          <a:xfrm>
            <a:off x="838200" y="1690688"/>
            <a:ext cx="52578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Complete Syllabus Quiz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 1 Posted Tomorrow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 0 Being Graded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Website Moving</a:t>
            </a:r>
          </a:p>
        </p:txBody>
      </p:sp>
      <p:pic>
        <p:nvPicPr>
          <p:cNvPr id="11" name="Graphic 10" descr="Newspaper outline">
            <a:extLst>
              <a:ext uri="{FF2B5EF4-FFF2-40B4-BE49-F238E27FC236}">
                <a16:creationId xmlns:a16="http://schemas.microsoft.com/office/drawing/2014/main" id="{091BE974-6143-BD39-402B-CCC13FED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8550" y="1400175"/>
            <a:ext cx="50927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73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512C6-59AE-0AFF-8B1E-5753F406A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B05503-FDB0-1D15-A842-CF67C09192B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D8B94ACE-ABE7-F3C7-72B1-C7753FD22708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176F47-B55B-61AF-54DB-56C468604365}"/>
              </a:ext>
            </a:extLst>
          </p:cNvPr>
          <p:cNvSpPr txBox="1"/>
          <p:nvPr/>
        </p:nvSpPr>
        <p:spPr>
          <a:xfrm>
            <a:off x="612727" y="1959379"/>
            <a:ext cx="10893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Proof: </a:t>
            </a:r>
            <a:r>
              <a:rPr lang="en-US" sz="3200" dirty="0"/>
              <a:t>We proceed with a proof by contradiction.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Suppose to the contrary that…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8601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15D16-D61E-2E5E-1422-E97293C2D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3A7CAA-4F8E-B8B9-9EB7-C5F3A193355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6CC53FB1-9C6F-28B4-FF65-21112064B52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Time!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A4B063-F74E-AEED-CD0D-00EC38608A7C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Proof: </a:t>
                </a:r>
                <a:r>
                  <a:rPr lang="en-US" sz="3200" dirty="0"/>
                  <a:t>We proceed with a proof by contradiction.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Suppose to the contrary that the matching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/>
                  <a:t> returned was unstable. Then there must exist an unstable pair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Since we know that matching returned is perfect, we know there exists hospital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and student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A4B063-F74E-AEED-CD0D-00EC38608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3539430"/>
              </a:xfrm>
              <a:prstGeom prst="rect">
                <a:avLst/>
              </a:prstGeom>
              <a:blipFill>
                <a:blip r:embed="rId3"/>
                <a:stretch>
                  <a:fillRect l="-1397" t="-2151" r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317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5944-7BF4-3136-191B-9D4AD4939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024BA4-B96F-B11A-B9FE-A712B2FA903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7681549-9811-186F-CF5F-A3782305A4D1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Time!</a:t>
            </a:r>
          </a:p>
        </p:txBody>
      </p:sp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45F36DE6-2A2F-E3F7-0D37-75BCDFA87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57" y="4589008"/>
            <a:ext cx="1042407" cy="1042407"/>
          </a:xfrm>
          <a:prstGeom prst="rect">
            <a:avLst/>
          </a:prstGeom>
        </p:spPr>
      </p:pic>
      <p:pic>
        <p:nvPicPr>
          <p:cNvPr id="19" name="Graphic 18" descr="Hospital outline">
            <a:extLst>
              <a:ext uri="{FF2B5EF4-FFF2-40B4-BE49-F238E27FC236}">
                <a16:creationId xmlns:a16="http://schemas.microsoft.com/office/drawing/2014/main" id="{57A8629D-535A-737A-CA93-3B0B91362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57" y="5449330"/>
            <a:ext cx="1042407" cy="1042407"/>
          </a:xfrm>
          <a:prstGeom prst="rect">
            <a:avLst/>
          </a:prstGeom>
        </p:spPr>
      </p:pic>
      <p:pic>
        <p:nvPicPr>
          <p:cNvPr id="20" name="Graphic 19" descr="Doctor female outline">
            <a:extLst>
              <a:ext uri="{FF2B5EF4-FFF2-40B4-BE49-F238E27FC236}">
                <a16:creationId xmlns:a16="http://schemas.microsoft.com/office/drawing/2014/main" id="{21009378-E13B-11A8-09DF-7BC923AA7F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15072" y="4681238"/>
            <a:ext cx="1042407" cy="1042407"/>
          </a:xfrm>
          <a:prstGeom prst="rect">
            <a:avLst/>
          </a:prstGeom>
        </p:spPr>
      </p:pic>
      <p:pic>
        <p:nvPicPr>
          <p:cNvPr id="21" name="Graphic 20" descr="Doctor male outline">
            <a:extLst>
              <a:ext uri="{FF2B5EF4-FFF2-40B4-BE49-F238E27FC236}">
                <a16:creationId xmlns:a16="http://schemas.microsoft.com/office/drawing/2014/main" id="{9261A66F-352B-C93B-9BC4-4C9FA404C0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15072" y="5441740"/>
            <a:ext cx="1042407" cy="104240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B7C5CA-ACB2-B381-AC5A-AC04C146A104}"/>
              </a:ext>
            </a:extLst>
          </p:cNvPr>
          <p:cNvCxnSpPr>
            <a:cxnSpLocks/>
          </p:cNvCxnSpPr>
          <p:nvPr/>
        </p:nvCxnSpPr>
        <p:spPr>
          <a:xfrm>
            <a:off x="8202686" y="5202441"/>
            <a:ext cx="141187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1FD7931-89C5-CC66-BB79-2F308D9ED64B}"/>
              </a:ext>
            </a:extLst>
          </p:cNvPr>
          <p:cNvCxnSpPr>
            <a:cxnSpLocks/>
          </p:cNvCxnSpPr>
          <p:nvPr/>
        </p:nvCxnSpPr>
        <p:spPr>
          <a:xfrm>
            <a:off x="8202685" y="6103895"/>
            <a:ext cx="141187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AB780A6-DC76-64DB-BD02-21EF4873C5A5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Proof: </a:t>
                </a:r>
                <a:r>
                  <a:rPr lang="en-US" sz="3200" dirty="0"/>
                  <a:t>We proceed with a proof by contradiction.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Suppose to the contrary that the matching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/>
                  <a:t> returned was unstable. Then there must exist an unstable pair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Since we know that matching returned is perfect, we know there exists hospital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and student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AB780A6-DC76-64DB-BD02-21EF4873C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3539430"/>
              </a:xfrm>
              <a:prstGeom prst="rect">
                <a:avLst/>
              </a:prstGeom>
              <a:blipFill>
                <a:blip r:embed="rId9"/>
                <a:stretch>
                  <a:fillRect l="-1397" t="-2151" r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0563618-9C99-B9B3-75D7-9F547F340ACD}"/>
                  </a:ext>
                </a:extLst>
              </p:cNvPr>
              <p:cNvSpPr txBox="1"/>
              <p:nvPr/>
            </p:nvSpPr>
            <p:spPr>
              <a:xfrm>
                <a:off x="6759151" y="4879275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0563618-9C99-B9B3-75D7-9F547F340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151" y="4879275"/>
                <a:ext cx="633152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2729339-2271-4753-D0B9-AB07B3004EE0}"/>
                  </a:ext>
                </a:extLst>
              </p:cNvPr>
              <p:cNvSpPr txBox="1"/>
              <p:nvPr/>
            </p:nvSpPr>
            <p:spPr>
              <a:xfrm>
                <a:off x="6786827" y="5837816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2729339-2271-4753-D0B9-AB07B3004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827" y="5837816"/>
                <a:ext cx="633152" cy="646331"/>
              </a:xfrm>
              <a:prstGeom prst="rect">
                <a:avLst/>
              </a:prstGeom>
              <a:blipFill>
                <a:blip r:embed="rId11"/>
                <a:stretch>
                  <a:fillRect l="-7843"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C98B099-8B7B-6B3D-380A-31DE5120CC4F}"/>
                  </a:ext>
                </a:extLst>
              </p:cNvPr>
              <p:cNvSpPr txBox="1"/>
              <p:nvPr/>
            </p:nvSpPr>
            <p:spPr>
              <a:xfrm>
                <a:off x="10655059" y="4802999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C98B099-8B7B-6B3D-380A-31DE5120C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059" y="4802999"/>
                <a:ext cx="633152" cy="646331"/>
              </a:xfrm>
              <a:prstGeom prst="rect">
                <a:avLst/>
              </a:prstGeom>
              <a:blipFill>
                <a:blip r:embed="rId12"/>
                <a:stretch>
                  <a:fillRect l="-6000"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506CB9B-E897-0239-470A-2E74C77B9580}"/>
                  </a:ext>
                </a:extLst>
              </p:cNvPr>
              <p:cNvSpPr txBox="1"/>
              <p:nvPr/>
            </p:nvSpPr>
            <p:spPr>
              <a:xfrm>
                <a:off x="10649194" y="5745697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506CB9B-E897-0239-470A-2E74C77B9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194" y="5745697"/>
                <a:ext cx="633152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289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1567-5B83-8CF5-AF99-EA1AA0C56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8AA2C3-D38D-5061-5E12-8FA10A2FFDA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8E18F367-7765-BB14-2EA4-A10E3D5FA73F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Time!</a:t>
            </a:r>
          </a:p>
        </p:txBody>
      </p:sp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5CCE17E1-AC52-15BA-914A-84B1A1DE4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57" y="4589008"/>
            <a:ext cx="1042407" cy="1042407"/>
          </a:xfrm>
          <a:prstGeom prst="rect">
            <a:avLst/>
          </a:prstGeom>
        </p:spPr>
      </p:pic>
      <p:pic>
        <p:nvPicPr>
          <p:cNvPr id="19" name="Graphic 18" descr="Hospital outline">
            <a:extLst>
              <a:ext uri="{FF2B5EF4-FFF2-40B4-BE49-F238E27FC236}">
                <a16:creationId xmlns:a16="http://schemas.microsoft.com/office/drawing/2014/main" id="{2F8A6B23-32F7-8C7F-E201-C312F7618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57" y="5449330"/>
            <a:ext cx="1042407" cy="1042407"/>
          </a:xfrm>
          <a:prstGeom prst="rect">
            <a:avLst/>
          </a:prstGeom>
        </p:spPr>
      </p:pic>
      <p:pic>
        <p:nvPicPr>
          <p:cNvPr id="20" name="Graphic 19" descr="Doctor female outline">
            <a:extLst>
              <a:ext uri="{FF2B5EF4-FFF2-40B4-BE49-F238E27FC236}">
                <a16:creationId xmlns:a16="http://schemas.microsoft.com/office/drawing/2014/main" id="{B4567E8C-C9C2-38AD-303B-A2AC0F8B8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15072" y="4681238"/>
            <a:ext cx="1042407" cy="1042407"/>
          </a:xfrm>
          <a:prstGeom prst="rect">
            <a:avLst/>
          </a:prstGeom>
        </p:spPr>
      </p:pic>
      <p:pic>
        <p:nvPicPr>
          <p:cNvPr id="21" name="Graphic 20" descr="Doctor male outline">
            <a:extLst>
              <a:ext uri="{FF2B5EF4-FFF2-40B4-BE49-F238E27FC236}">
                <a16:creationId xmlns:a16="http://schemas.microsoft.com/office/drawing/2014/main" id="{B019ACDF-5A8A-A5F9-387D-F43A82508F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15072" y="5441740"/>
            <a:ext cx="1042407" cy="104240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C4B25C-4B6F-0A47-A0BF-45BCC77BB2F4}"/>
              </a:ext>
            </a:extLst>
          </p:cNvPr>
          <p:cNvCxnSpPr>
            <a:cxnSpLocks/>
          </p:cNvCxnSpPr>
          <p:nvPr/>
        </p:nvCxnSpPr>
        <p:spPr>
          <a:xfrm>
            <a:off x="8202686" y="5202441"/>
            <a:ext cx="141187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490B90-13F0-76BD-1EFC-B7BB6392E8B4}"/>
              </a:ext>
            </a:extLst>
          </p:cNvPr>
          <p:cNvCxnSpPr>
            <a:cxnSpLocks/>
          </p:cNvCxnSpPr>
          <p:nvPr/>
        </p:nvCxnSpPr>
        <p:spPr>
          <a:xfrm>
            <a:off x="8202685" y="6103895"/>
            <a:ext cx="141187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299BEAE-7121-96B5-6E62-94EA1A1454BB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Proof: </a:t>
                </a:r>
                <a:r>
                  <a:rPr lang="en-US" sz="3200" dirty="0"/>
                  <a:t>…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did propose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at some point in the algorithm.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299BEAE-7121-96B5-6E62-94EA1A145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1569660"/>
              </a:xfrm>
              <a:prstGeom prst="rect">
                <a:avLst/>
              </a:prstGeom>
              <a:blipFill>
                <a:blip r:embed="rId9"/>
                <a:stretch>
                  <a:fillRect l="-1397" t="-4839" r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0DE6EDF-CE3E-EC72-E2B9-6C29ACE631E7}"/>
                  </a:ext>
                </a:extLst>
              </p:cNvPr>
              <p:cNvSpPr txBox="1"/>
              <p:nvPr/>
            </p:nvSpPr>
            <p:spPr>
              <a:xfrm>
                <a:off x="6759151" y="4879275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0DE6EDF-CE3E-EC72-E2B9-6C29ACE63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151" y="4879275"/>
                <a:ext cx="633152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A94C8D6-CE29-A69C-CE44-78A76EEBDF42}"/>
                  </a:ext>
                </a:extLst>
              </p:cNvPr>
              <p:cNvSpPr txBox="1"/>
              <p:nvPr/>
            </p:nvSpPr>
            <p:spPr>
              <a:xfrm>
                <a:off x="6786827" y="5837816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A94C8D6-CE29-A69C-CE44-78A76EEBD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827" y="5837816"/>
                <a:ext cx="633152" cy="646331"/>
              </a:xfrm>
              <a:prstGeom prst="rect">
                <a:avLst/>
              </a:prstGeom>
              <a:blipFill>
                <a:blip r:embed="rId11"/>
                <a:stretch>
                  <a:fillRect l="-7843"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198FA56-4F17-C9AA-4D1B-DFD5122AD991}"/>
                  </a:ext>
                </a:extLst>
              </p:cNvPr>
              <p:cNvSpPr txBox="1"/>
              <p:nvPr/>
            </p:nvSpPr>
            <p:spPr>
              <a:xfrm>
                <a:off x="10655059" y="4802999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198FA56-4F17-C9AA-4D1B-DFD5122AD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059" y="4802999"/>
                <a:ext cx="633152" cy="646331"/>
              </a:xfrm>
              <a:prstGeom prst="rect">
                <a:avLst/>
              </a:prstGeom>
              <a:blipFill>
                <a:blip r:embed="rId12"/>
                <a:stretch>
                  <a:fillRect l="-6000"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BD39E6-79BD-6ED2-BC19-14ED38366B9C}"/>
                  </a:ext>
                </a:extLst>
              </p:cNvPr>
              <p:cNvSpPr txBox="1"/>
              <p:nvPr/>
            </p:nvSpPr>
            <p:spPr>
              <a:xfrm>
                <a:off x="10649194" y="5745697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BD39E6-79BD-6ED2-BC19-14ED38366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194" y="5745697"/>
                <a:ext cx="633152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75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4E981-DA83-8B32-0993-7F4BAEC73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61C036-94FE-D3B4-E437-8228B637AD4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12D2FFF-3A2D-C31E-C34E-F572FA3F7D1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Time!</a:t>
            </a:r>
          </a:p>
        </p:txBody>
      </p:sp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139AFE33-4D52-2125-73CF-3A2B0C912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57" y="4589008"/>
            <a:ext cx="1042407" cy="1042407"/>
          </a:xfrm>
          <a:prstGeom prst="rect">
            <a:avLst/>
          </a:prstGeom>
        </p:spPr>
      </p:pic>
      <p:pic>
        <p:nvPicPr>
          <p:cNvPr id="19" name="Graphic 18" descr="Hospital outline">
            <a:extLst>
              <a:ext uri="{FF2B5EF4-FFF2-40B4-BE49-F238E27FC236}">
                <a16:creationId xmlns:a16="http://schemas.microsoft.com/office/drawing/2014/main" id="{FFFCF7C9-4D77-E560-48FA-94A1F3AE1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57" y="5449330"/>
            <a:ext cx="1042407" cy="1042407"/>
          </a:xfrm>
          <a:prstGeom prst="rect">
            <a:avLst/>
          </a:prstGeom>
        </p:spPr>
      </p:pic>
      <p:pic>
        <p:nvPicPr>
          <p:cNvPr id="20" name="Graphic 19" descr="Doctor female outline">
            <a:extLst>
              <a:ext uri="{FF2B5EF4-FFF2-40B4-BE49-F238E27FC236}">
                <a16:creationId xmlns:a16="http://schemas.microsoft.com/office/drawing/2014/main" id="{65D7803C-01E9-23A6-60DA-BAB592D97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15072" y="4681238"/>
            <a:ext cx="1042407" cy="1042407"/>
          </a:xfrm>
          <a:prstGeom prst="rect">
            <a:avLst/>
          </a:prstGeom>
        </p:spPr>
      </p:pic>
      <p:pic>
        <p:nvPicPr>
          <p:cNvPr id="21" name="Graphic 20" descr="Doctor male outline">
            <a:extLst>
              <a:ext uri="{FF2B5EF4-FFF2-40B4-BE49-F238E27FC236}">
                <a16:creationId xmlns:a16="http://schemas.microsoft.com/office/drawing/2014/main" id="{866A5BB1-5D54-AF3B-D44E-C13796CCD1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15072" y="5441740"/>
            <a:ext cx="1042407" cy="104240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99461C9-F7DB-2F62-4E15-DF4FFB0E7346}"/>
              </a:ext>
            </a:extLst>
          </p:cNvPr>
          <p:cNvCxnSpPr>
            <a:cxnSpLocks/>
          </p:cNvCxnSpPr>
          <p:nvPr/>
        </p:nvCxnSpPr>
        <p:spPr>
          <a:xfrm>
            <a:off x="8202686" y="5202441"/>
            <a:ext cx="141187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1CD977-981F-A4E3-F37F-7CF66E757CDF}"/>
              </a:ext>
            </a:extLst>
          </p:cNvPr>
          <p:cNvCxnSpPr>
            <a:cxnSpLocks/>
          </p:cNvCxnSpPr>
          <p:nvPr/>
        </p:nvCxnSpPr>
        <p:spPr>
          <a:xfrm>
            <a:off x="8202685" y="6103895"/>
            <a:ext cx="141187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1699F4-56A6-448B-DAA0-0134B99DC109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Proof: </a:t>
                </a:r>
                <a:r>
                  <a:rPr lang="en-US" sz="3200" dirty="0"/>
                  <a:t>…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did propose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at some point in the algorithm.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must have at some point rejected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and thus, must prefer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. (Not Unstable)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1699F4-56A6-448B-DAA0-0134B99DC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2554545"/>
              </a:xfrm>
              <a:prstGeom prst="rect">
                <a:avLst/>
              </a:prstGeom>
              <a:blipFill>
                <a:blip r:embed="rId9"/>
                <a:stretch>
                  <a:fillRect l="-1397" t="-2970" r="-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5139A7A-8B9D-989F-ABD0-9F5036A1FA2A}"/>
                  </a:ext>
                </a:extLst>
              </p:cNvPr>
              <p:cNvSpPr txBox="1"/>
              <p:nvPr/>
            </p:nvSpPr>
            <p:spPr>
              <a:xfrm>
                <a:off x="6759151" y="4879275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5139A7A-8B9D-989F-ABD0-9F5036A1F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151" y="4879275"/>
                <a:ext cx="633152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77254A-FA7F-8449-ECC6-5C8B9D3D4282}"/>
                  </a:ext>
                </a:extLst>
              </p:cNvPr>
              <p:cNvSpPr txBox="1"/>
              <p:nvPr/>
            </p:nvSpPr>
            <p:spPr>
              <a:xfrm>
                <a:off x="6786827" y="5837816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77254A-FA7F-8449-ECC6-5C8B9D3D4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827" y="5837816"/>
                <a:ext cx="633152" cy="646331"/>
              </a:xfrm>
              <a:prstGeom prst="rect">
                <a:avLst/>
              </a:prstGeom>
              <a:blipFill>
                <a:blip r:embed="rId11"/>
                <a:stretch>
                  <a:fillRect l="-7843"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363B4BE-7739-75D6-D5C1-A029908663CE}"/>
                  </a:ext>
                </a:extLst>
              </p:cNvPr>
              <p:cNvSpPr txBox="1"/>
              <p:nvPr/>
            </p:nvSpPr>
            <p:spPr>
              <a:xfrm>
                <a:off x="10655059" y="4802999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363B4BE-7739-75D6-D5C1-A02990866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059" y="4802999"/>
                <a:ext cx="633152" cy="646331"/>
              </a:xfrm>
              <a:prstGeom prst="rect">
                <a:avLst/>
              </a:prstGeom>
              <a:blipFill>
                <a:blip r:embed="rId12"/>
                <a:stretch>
                  <a:fillRect l="-6000"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5A37506-FA81-688A-3743-F4C2F0EBCBE3}"/>
                  </a:ext>
                </a:extLst>
              </p:cNvPr>
              <p:cNvSpPr txBox="1"/>
              <p:nvPr/>
            </p:nvSpPr>
            <p:spPr>
              <a:xfrm>
                <a:off x="10649194" y="5745697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5A37506-FA81-688A-3743-F4C2F0EBC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194" y="5745697"/>
                <a:ext cx="633152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300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FEDD8-4644-E148-DE3C-4D55957C8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B5E22D-E639-C7D7-E2A9-AE0A71F6479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DF8BAE6-604E-D2AB-B668-15B6D25DD0D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Time!</a:t>
            </a:r>
          </a:p>
        </p:txBody>
      </p:sp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FD1C62FC-70F3-B373-0F94-7F471CD2E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57" y="4589008"/>
            <a:ext cx="1042407" cy="1042407"/>
          </a:xfrm>
          <a:prstGeom prst="rect">
            <a:avLst/>
          </a:prstGeom>
        </p:spPr>
      </p:pic>
      <p:pic>
        <p:nvPicPr>
          <p:cNvPr id="19" name="Graphic 18" descr="Hospital outline">
            <a:extLst>
              <a:ext uri="{FF2B5EF4-FFF2-40B4-BE49-F238E27FC236}">
                <a16:creationId xmlns:a16="http://schemas.microsoft.com/office/drawing/2014/main" id="{952E0BB2-FC76-405F-6388-518E6C8CF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57" y="5449330"/>
            <a:ext cx="1042407" cy="1042407"/>
          </a:xfrm>
          <a:prstGeom prst="rect">
            <a:avLst/>
          </a:prstGeom>
        </p:spPr>
      </p:pic>
      <p:pic>
        <p:nvPicPr>
          <p:cNvPr id="20" name="Graphic 19" descr="Doctor female outline">
            <a:extLst>
              <a:ext uri="{FF2B5EF4-FFF2-40B4-BE49-F238E27FC236}">
                <a16:creationId xmlns:a16="http://schemas.microsoft.com/office/drawing/2014/main" id="{1BB5DD38-2B34-8FB3-221B-F8813DF99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15072" y="4681238"/>
            <a:ext cx="1042407" cy="1042407"/>
          </a:xfrm>
          <a:prstGeom prst="rect">
            <a:avLst/>
          </a:prstGeom>
        </p:spPr>
      </p:pic>
      <p:pic>
        <p:nvPicPr>
          <p:cNvPr id="21" name="Graphic 20" descr="Doctor male outline">
            <a:extLst>
              <a:ext uri="{FF2B5EF4-FFF2-40B4-BE49-F238E27FC236}">
                <a16:creationId xmlns:a16="http://schemas.microsoft.com/office/drawing/2014/main" id="{CC7BA22E-5726-067C-349C-48B04B5E69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15072" y="5441740"/>
            <a:ext cx="1042407" cy="104240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2B07677-B0C2-21BE-0966-2C3806F984A1}"/>
              </a:ext>
            </a:extLst>
          </p:cNvPr>
          <p:cNvCxnSpPr>
            <a:cxnSpLocks/>
          </p:cNvCxnSpPr>
          <p:nvPr/>
        </p:nvCxnSpPr>
        <p:spPr>
          <a:xfrm>
            <a:off x="8202686" y="5202441"/>
            <a:ext cx="141187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A5DE708-0AE7-48B8-86F8-351B69FF18B5}"/>
              </a:ext>
            </a:extLst>
          </p:cNvPr>
          <p:cNvCxnSpPr>
            <a:cxnSpLocks/>
          </p:cNvCxnSpPr>
          <p:nvPr/>
        </p:nvCxnSpPr>
        <p:spPr>
          <a:xfrm>
            <a:off x="8202685" y="6103895"/>
            <a:ext cx="141187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7BC8AE9-1B26-8B87-4CD4-BD3D54C50AB6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Proof: </a:t>
                </a:r>
                <a:r>
                  <a:rPr lang="en-US" sz="3200" dirty="0"/>
                  <a:t>…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did not propose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at some point in the algorithm.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7BC8AE9-1B26-8B87-4CD4-BD3D54C50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2062103"/>
              </a:xfrm>
              <a:prstGeom prst="rect">
                <a:avLst/>
              </a:prstGeom>
              <a:blipFill>
                <a:blip r:embed="rId9"/>
                <a:stretch>
                  <a:fillRect l="-1397" t="-3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86AE768-3375-0E9A-13D5-B1C104B49EFD}"/>
                  </a:ext>
                </a:extLst>
              </p:cNvPr>
              <p:cNvSpPr txBox="1"/>
              <p:nvPr/>
            </p:nvSpPr>
            <p:spPr>
              <a:xfrm>
                <a:off x="6759151" y="4879275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86AE768-3375-0E9A-13D5-B1C104B49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151" y="4879275"/>
                <a:ext cx="633152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B6378BB-9E53-BB7D-C1B0-76AAA32CABEC}"/>
                  </a:ext>
                </a:extLst>
              </p:cNvPr>
              <p:cNvSpPr txBox="1"/>
              <p:nvPr/>
            </p:nvSpPr>
            <p:spPr>
              <a:xfrm>
                <a:off x="6786827" y="5837816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B6378BB-9E53-BB7D-C1B0-76AAA32CA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827" y="5837816"/>
                <a:ext cx="633152" cy="646331"/>
              </a:xfrm>
              <a:prstGeom prst="rect">
                <a:avLst/>
              </a:prstGeom>
              <a:blipFill>
                <a:blip r:embed="rId11"/>
                <a:stretch>
                  <a:fillRect l="-7843"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DAB32D1-189A-8A16-D89B-46599039FC9E}"/>
                  </a:ext>
                </a:extLst>
              </p:cNvPr>
              <p:cNvSpPr txBox="1"/>
              <p:nvPr/>
            </p:nvSpPr>
            <p:spPr>
              <a:xfrm>
                <a:off x="10655059" y="4802999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DAB32D1-189A-8A16-D89B-46599039F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059" y="4802999"/>
                <a:ext cx="633152" cy="646331"/>
              </a:xfrm>
              <a:prstGeom prst="rect">
                <a:avLst/>
              </a:prstGeom>
              <a:blipFill>
                <a:blip r:embed="rId12"/>
                <a:stretch>
                  <a:fillRect l="-6000"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EFD7390-6DAE-3034-32A7-5D4523145011}"/>
                  </a:ext>
                </a:extLst>
              </p:cNvPr>
              <p:cNvSpPr txBox="1"/>
              <p:nvPr/>
            </p:nvSpPr>
            <p:spPr>
              <a:xfrm>
                <a:off x="10649194" y="5745697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EFD7390-6DAE-3034-32A7-5D4523145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194" y="5745697"/>
                <a:ext cx="633152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604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770C1-F414-6158-3668-71E45D8C6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A54680-7AF7-F2B2-6A80-C151874887A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6A3D4498-27F9-94FA-68A1-411EF8BE4511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Time!</a:t>
            </a:r>
          </a:p>
        </p:txBody>
      </p:sp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70E24131-71BB-6133-D40B-E2F66AB82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57" y="4589008"/>
            <a:ext cx="1042407" cy="1042407"/>
          </a:xfrm>
          <a:prstGeom prst="rect">
            <a:avLst/>
          </a:prstGeom>
        </p:spPr>
      </p:pic>
      <p:pic>
        <p:nvPicPr>
          <p:cNvPr id="19" name="Graphic 18" descr="Hospital outline">
            <a:extLst>
              <a:ext uri="{FF2B5EF4-FFF2-40B4-BE49-F238E27FC236}">
                <a16:creationId xmlns:a16="http://schemas.microsoft.com/office/drawing/2014/main" id="{82277209-C5A4-BD48-4B32-C305AD0D6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57" y="5449330"/>
            <a:ext cx="1042407" cy="1042407"/>
          </a:xfrm>
          <a:prstGeom prst="rect">
            <a:avLst/>
          </a:prstGeom>
        </p:spPr>
      </p:pic>
      <p:pic>
        <p:nvPicPr>
          <p:cNvPr id="20" name="Graphic 19" descr="Doctor female outline">
            <a:extLst>
              <a:ext uri="{FF2B5EF4-FFF2-40B4-BE49-F238E27FC236}">
                <a16:creationId xmlns:a16="http://schemas.microsoft.com/office/drawing/2014/main" id="{ACC61030-CD69-74AD-FA11-CF29B130D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15072" y="4681238"/>
            <a:ext cx="1042407" cy="1042407"/>
          </a:xfrm>
          <a:prstGeom prst="rect">
            <a:avLst/>
          </a:prstGeom>
        </p:spPr>
      </p:pic>
      <p:pic>
        <p:nvPicPr>
          <p:cNvPr id="21" name="Graphic 20" descr="Doctor male outline">
            <a:extLst>
              <a:ext uri="{FF2B5EF4-FFF2-40B4-BE49-F238E27FC236}">
                <a16:creationId xmlns:a16="http://schemas.microsoft.com/office/drawing/2014/main" id="{9A7A13CE-DA9E-2E2C-0C26-CE4FE19EC1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15072" y="5441740"/>
            <a:ext cx="1042407" cy="104240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3A0567F-9E8D-2E95-1CE6-BC15BA05F94A}"/>
              </a:ext>
            </a:extLst>
          </p:cNvPr>
          <p:cNvCxnSpPr>
            <a:cxnSpLocks/>
          </p:cNvCxnSpPr>
          <p:nvPr/>
        </p:nvCxnSpPr>
        <p:spPr>
          <a:xfrm>
            <a:off x="8202686" y="5202441"/>
            <a:ext cx="141187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83859A8-68C9-F376-BF24-F0EA8242A704}"/>
              </a:ext>
            </a:extLst>
          </p:cNvPr>
          <p:cNvCxnSpPr>
            <a:cxnSpLocks/>
          </p:cNvCxnSpPr>
          <p:nvPr/>
        </p:nvCxnSpPr>
        <p:spPr>
          <a:xfrm>
            <a:off x="8202685" y="6103895"/>
            <a:ext cx="141187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3000E6F-05FE-C3E1-5804-FA581236CB6E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Proof: </a:t>
                </a:r>
                <a:r>
                  <a:rPr lang="en-US" sz="3200" dirty="0"/>
                  <a:t>…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did not propose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at some point in the algorithm.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must have proposed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first and thus, must prefer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. (Not Unstable)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3000E6F-05FE-C3E1-5804-FA581236C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2554545"/>
              </a:xfrm>
              <a:prstGeom prst="rect">
                <a:avLst/>
              </a:prstGeom>
              <a:blipFill>
                <a:blip r:embed="rId9"/>
                <a:stretch>
                  <a:fillRect l="-1397" t="-2970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8230154-9F8B-71F7-B236-144CEB2BF874}"/>
                  </a:ext>
                </a:extLst>
              </p:cNvPr>
              <p:cNvSpPr txBox="1"/>
              <p:nvPr/>
            </p:nvSpPr>
            <p:spPr>
              <a:xfrm>
                <a:off x="6759151" y="4879275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8230154-9F8B-71F7-B236-144CEB2BF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151" y="4879275"/>
                <a:ext cx="633152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5862D29-D8DD-C398-8E87-0776754E5C4C}"/>
                  </a:ext>
                </a:extLst>
              </p:cNvPr>
              <p:cNvSpPr txBox="1"/>
              <p:nvPr/>
            </p:nvSpPr>
            <p:spPr>
              <a:xfrm>
                <a:off x="6786827" y="5837816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5862D29-D8DD-C398-8E87-0776754E5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827" y="5837816"/>
                <a:ext cx="633152" cy="646331"/>
              </a:xfrm>
              <a:prstGeom prst="rect">
                <a:avLst/>
              </a:prstGeom>
              <a:blipFill>
                <a:blip r:embed="rId11"/>
                <a:stretch>
                  <a:fillRect l="-7843"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53B2E76-EC4A-CFFE-AA04-ECF068587C4B}"/>
                  </a:ext>
                </a:extLst>
              </p:cNvPr>
              <p:cNvSpPr txBox="1"/>
              <p:nvPr/>
            </p:nvSpPr>
            <p:spPr>
              <a:xfrm>
                <a:off x="10655059" y="4802999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53B2E76-EC4A-CFFE-AA04-ECF068587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059" y="4802999"/>
                <a:ext cx="633152" cy="646331"/>
              </a:xfrm>
              <a:prstGeom prst="rect">
                <a:avLst/>
              </a:prstGeom>
              <a:blipFill>
                <a:blip r:embed="rId12"/>
                <a:stretch>
                  <a:fillRect l="-6000"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F5E4A1-AA58-C246-AB14-60EB3D47ED68}"/>
                  </a:ext>
                </a:extLst>
              </p:cNvPr>
              <p:cNvSpPr txBox="1"/>
              <p:nvPr/>
            </p:nvSpPr>
            <p:spPr>
              <a:xfrm>
                <a:off x="10649194" y="5745697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F5E4A1-AA58-C246-AB14-60EB3D47E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194" y="5745697"/>
                <a:ext cx="633152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030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BCA50-1747-0106-1DC5-F58182B6D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70B3BC-9A62-CCBE-FC42-C55F8913185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5CE373B-E4D1-D359-D729-A61AF019DF4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Time!</a:t>
            </a:r>
          </a:p>
        </p:txBody>
      </p:sp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B21C36E9-BAA0-C45F-B612-86AAC7F6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57" y="4589008"/>
            <a:ext cx="1042407" cy="1042407"/>
          </a:xfrm>
          <a:prstGeom prst="rect">
            <a:avLst/>
          </a:prstGeom>
        </p:spPr>
      </p:pic>
      <p:pic>
        <p:nvPicPr>
          <p:cNvPr id="19" name="Graphic 18" descr="Hospital outline">
            <a:extLst>
              <a:ext uri="{FF2B5EF4-FFF2-40B4-BE49-F238E27FC236}">
                <a16:creationId xmlns:a16="http://schemas.microsoft.com/office/drawing/2014/main" id="{38E12D34-3630-64BB-1492-8E400185D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57" y="5449330"/>
            <a:ext cx="1042407" cy="1042407"/>
          </a:xfrm>
          <a:prstGeom prst="rect">
            <a:avLst/>
          </a:prstGeom>
        </p:spPr>
      </p:pic>
      <p:pic>
        <p:nvPicPr>
          <p:cNvPr id="20" name="Graphic 19" descr="Doctor female outline">
            <a:extLst>
              <a:ext uri="{FF2B5EF4-FFF2-40B4-BE49-F238E27FC236}">
                <a16:creationId xmlns:a16="http://schemas.microsoft.com/office/drawing/2014/main" id="{5E38BDAF-902E-377C-EE53-9BC3EADFA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15072" y="4681238"/>
            <a:ext cx="1042407" cy="1042407"/>
          </a:xfrm>
          <a:prstGeom prst="rect">
            <a:avLst/>
          </a:prstGeom>
        </p:spPr>
      </p:pic>
      <p:pic>
        <p:nvPicPr>
          <p:cNvPr id="21" name="Graphic 20" descr="Doctor male outline">
            <a:extLst>
              <a:ext uri="{FF2B5EF4-FFF2-40B4-BE49-F238E27FC236}">
                <a16:creationId xmlns:a16="http://schemas.microsoft.com/office/drawing/2014/main" id="{12C0BA56-BCCE-86E2-FEDD-380AF3174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15072" y="5441740"/>
            <a:ext cx="1042407" cy="104240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7804044-4B73-FF5A-C696-8190CCB83680}"/>
              </a:ext>
            </a:extLst>
          </p:cNvPr>
          <p:cNvCxnSpPr>
            <a:cxnSpLocks/>
          </p:cNvCxnSpPr>
          <p:nvPr/>
        </p:nvCxnSpPr>
        <p:spPr>
          <a:xfrm>
            <a:off x="8202686" y="5202441"/>
            <a:ext cx="141187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6F33ECB-082C-1CC6-752A-11E7C7BF345D}"/>
              </a:ext>
            </a:extLst>
          </p:cNvPr>
          <p:cNvCxnSpPr>
            <a:cxnSpLocks/>
          </p:cNvCxnSpPr>
          <p:nvPr/>
        </p:nvCxnSpPr>
        <p:spPr>
          <a:xfrm>
            <a:off x="8202685" y="6103895"/>
            <a:ext cx="141187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66E4166-7750-A8C7-1F6B-32DB275704D8}"/>
              </a:ext>
            </a:extLst>
          </p:cNvPr>
          <p:cNvSpPr txBox="1"/>
          <p:nvPr/>
        </p:nvSpPr>
        <p:spPr>
          <a:xfrm>
            <a:off x="612727" y="1959379"/>
            <a:ext cx="108934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Proof: </a:t>
            </a:r>
            <a:r>
              <a:rPr lang="en-US" sz="3200" dirty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 all cases we have concluded that if there is an unstable pair then the pair is can’t be unstable. This is a contradiction and thus there can be no unstable pairs.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63FC254-D39E-40A9-DB37-E38D68CD67E0}"/>
                  </a:ext>
                </a:extLst>
              </p:cNvPr>
              <p:cNvSpPr txBox="1"/>
              <p:nvPr/>
            </p:nvSpPr>
            <p:spPr>
              <a:xfrm>
                <a:off x="6759151" y="4879275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63FC254-D39E-40A9-DB37-E38D68CD6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151" y="4879275"/>
                <a:ext cx="63315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E9D8C11-4B5F-D3B3-3944-BBCA974288D4}"/>
                  </a:ext>
                </a:extLst>
              </p:cNvPr>
              <p:cNvSpPr txBox="1"/>
              <p:nvPr/>
            </p:nvSpPr>
            <p:spPr>
              <a:xfrm>
                <a:off x="6786827" y="5837816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E9D8C11-4B5F-D3B3-3944-BBCA97428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827" y="5837816"/>
                <a:ext cx="633152" cy="646331"/>
              </a:xfrm>
              <a:prstGeom prst="rect">
                <a:avLst/>
              </a:prstGeom>
              <a:blipFill>
                <a:blip r:embed="rId10"/>
                <a:stretch>
                  <a:fillRect l="-7843"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53775B-A59B-88AA-B20E-91357922B7B7}"/>
                  </a:ext>
                </a:extLst>
              </p:cNvPr>
              <p:cNvSpPr txBox="1"/>
              <p:nvPr/>
            </p:nvSpPr>
            <p:spPr>
              <a:xfrm>
                <a:off x="10655059" y="4802999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53775B-A59B-88AA-B20E-91357922B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059" y="4802999"/>
                <a:ext cx="633152" cy="646331"/>
              </a:xfrm>
              <a:prstGeom prst="rect">
                <a:avLst/>
              </a:prstGeom>
              <a:blipFill>
                <a:blip r:embed="rId11"/>
                <a:stretch>
                  <a:fillRect l="-6000"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F80EC80-535D-CFB9-4063-8DC8F4A5F29C}"/>
                  </a:ext>
                </a:extLst>
              </p:cNvPr>
              <p:cNvSpPr txBox="1"/>
              <p:nvPr/>
            </p:nvSpPr>
            <p:spPr>
              <a:xfrm>
                <a:off x="10649194" y="5745697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F80EC80-535D-CFB9-4063-8DC8F4A5F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194" y="5745697"/>
                <a:ext cx="633152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553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58576-7D3C-4F66-1806-278B46C11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F1227A-CA96-443E-EB7E-936B7AF7AEB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C17D7EA-67CD-94EC-D7F6-F82F67A664A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Idea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556702-22B7-4F5C-F22C-45D6B7BD8388}"/>
              </a:ext>
            </a:extLst>
          </p:cNvPr>
          <p:cNvSpPr txBox="1"/>
          <p:nvPr/>
        </p:nvSpPr>
        <p:spPr>
          <a:xfrm>
            <a:off x="612727" y="1959379"/>
            <a:ext cx="108934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Claim: </a:t>
            </a:r>
            <a:r>
              <a:rPr lang="en-US" sz="3200" dirty="0"/>
              <a:t>The algorithm always outputs a stable matching.</a:t>
            </a:r>
          </a:p>
          <a:p>
            <a:endParaRPr lang="en-US" sz="3200" dirty="0"/>
          </a:p>
          <a:p>
            <a:r>
              <a:rPr lang="en-US" sz="3200" b="1" dirty="0"/>
              <a:t>Proof (Ideas):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Show that every unmatched pair is not unstable.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Show that the existence of an unstable pair would be a contradiction. </a:t>
            </a:r>
          </a:p>
        </p:txBody>
      </p:sp>
    </p:spTree>
    <p:extLst>
      <p:ext uri="{BB962C8B-B14F-4D97-AF65-F5344CB8AC3E}">
        <p14:creationId xmlns:p14="http://schemas.microsoft.com/office/powerpoint/2010/main" val="3151756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A82B9-2F59-ABFB-4C00-0274AF35E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05763-EBD4-997A-C396-12E96FFC0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Q: Are we done?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AA6F77-38B5-2F09-4B8C-AF5B87CA91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D7BF9A2-3B41-9FF1-6D04-31E6A4ADF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22" y="1690688"/>
            <a:ext cx="7542556" cy="5131739"/>
          </a:xfrm>
          <a:prstGeom prst="rect">
            <a:avLst/>
          </a:prstGeom>
        </p:spPr>
      </p:pic>
      <p:pic>
        <p:nvPicPr>
          <p:cNvPr id="7" name="Graphic 6" descr="Questions outline">
            <a:extLst>
              <a:ext uri="{FF2B5EF4-FFF2-40B4-BE49-F238E27FC236}">
                <a16:creationId xmlns:a16="http://schemas.microsoft.com/office/drawing/2014/main" id="{1598306B-87E3-8469-5221-ECD8490C6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3501" y="3471641"/>
            <a:ext cx="3529914" cy="35299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A23C35-8862-1584-1F76-74787D48F315}"/>
              </a:ext>
            </a:extLst>
          </p:cNvPr>
          <p:cNvSpPr txBox="1"/>
          <p:nvPr/>
        </p:nvSpPr>
        <p:spPr>
          <a:xfrm>
            <a:off x="722577" y="2355920"/>
            <a:ext cx="9369873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Maybe?</a:t>
            </a:r>
          </a:p>
        </p:txBody>
      </p:sp>
    </p:spTree>
    <p:extLst>
      <p:ext uri="{BB962C8B-B14F-4D97-AF65-F5344CB8AC3E}">
        <p14:creationId xmlns:p14="http://schemas.microsoft.com/office/powerpoint/2010/main" val="429323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AE62F-9919-36E9-8E2F-6704EE0E0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47188-74DD-54EB-6C83-FEB032DE3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Gale-Shapley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5868B4-815E-65B7-F514-D123B4016E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C2AE3DE-8695-E769-20C8-4D6E5D4FC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22" y="1690688"/>
            <a:ext cx="7542556" cy="513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21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7F162-0279-A84F-50B2-C87BBC645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8EC5-6CD3-9400-08C7-E7949EFA7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Q: Is there just one Stable Matching?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1CA0A8-96A8-6501-FE04-878B896ECA7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30C9372-00E4-9011-063A-CF4F5C9D2CB0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F684CB-8777-8C72-228D-81F2000835CC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C6CA3D-55C4-EBF8-0A86-D1289B5A92B0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F2C7E8-8F78-636C-35FF-BD77092EF555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A504D6-912B-2B48-224D-95365E55883A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E8D9F1-C213-F087-DCB4-88D506C5DF53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50D3CDEC-7A52-AF8D-6F4D-E560EB048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81E9C486-D434-421B-4DE9-9565A844C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F4878207-F5E3-B861-1103-16AD29947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9BB7CC05-E3F8-650F-DC06-BA829E69A3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0E55589D-BEAF-FE9B-6B8A-17BBB1D6B4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74C1A40C-3CF1-00A1-AE44-65FE3BD8C9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34F7C4-7FB8-58EE-666B-C7D70754A215}"/>
              </a:ext>
            </a:extLst>
          </p:cNvPr>
          <p:cNvSpPr txBox="1"/>
          <p:nvPr/>
        </p:nvSpPr>
        <p:spPr>
          <a:xfrm>
            <a:off x="1042798" y="267289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9DE2A-CB57-FE83-F002-5775DEE4859F}"/>
              </a:ext>
            </a:extLst>
          </p:cNvPr>
          <p:cNvSpPr txBox="1"/>
          <p:nvPr/>
        </p:nvSpPr>
        <p:spPr>
          <a:xfrm>
            <a:off x="1042798" y="421049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 &gt; A &gt; 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67F1F-3547-13E9-C4EE-F54BE9F8BE95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6C041C-FB14-8DFE-05E3-CA4DF15FC204}"/>
              </a:ext>
            </a:extLst>
          </p:cNvPr>
          <p:cNvSpPr txBox="1"/>
          <p:nvPr/>
        </p:nvSpPr>
        <p:spPr>
          <a:xfrm>
            <a:off x="8879771" y="26685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&gt; 1 &gt;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E5BF5-3E38-FD2A-3828-DD1EEC53D78C}"/>
              </a:ext>
            </a:extLst>
          </p:cNvPr>
          <p:cNvSpPr txBox="1"/>
          <p:nvPr/>
        </p:nvSpPr>
        <p:spPr>
          <a:xfrm>
            <a:off x="8929464" y="410930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&gt; 2 &gt;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AF145-4F3B-C702-D718-E00C3CE5213E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&gt; 2 &gt; 3</a:t>
            </a:r>
          </a:p>
        </p:txBody>
      </p:sp>
    </p:spTree>
    <p:extLst>
      <p:ext uri="{BB962C8B-B14F-4D97-AF65-F5344CB8AC3E}">
        <p14:creationId xmlns:p14="http://schemas.microsoft.com/office/powerpoint/2010/main" val="934334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BB3E0-2B88-6372-4833-23C2007E2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C6B05-74C4-02DD-89B7-A19577BDE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Matching 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77F87-DD76-5C91-66AA-69785E6BBA7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6919A8B-29C1-6F73-B9B2-3CA5B6837424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8F9C95-54F0-8619-E3BC-1979C791E131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AE6F19-39D4-62A4-B075-5B831D7ED23A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A64186-4866-CBC5-132F-9ABD1DA2A3B8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D1691-07BF-EE9C-B38B-C2BC9F852A5A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4ABE5E-FB4F-483F-3F40-A701CE6198FA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2F14A263-2300-3606-7DD7-B0A2BD5D4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64CE0764-208F-F973-9D3E-08941F299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CBA5688C-2E31-4D74-7F63-CDBD228EB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52DBF204-9A69-1D18-284C-EA9EC1346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2B66682E-B4E2-CA85-8E41-BE9CA06950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678BB129-A4C3-D805-2321-DE1A116E7F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34882A-8800-F0F9-EC15-29D92712A1B3}"/>
              </a:ext>
            </a:extLst>
          </p:cNvPr>
          <p:cNvSpPr txBox="1"/>
          <p:nvPr/>
        </p:nvSpPr>
        <p:spPr>
          <a:xfrm>
            <a:off x="1042798" y="267289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B94ED1-27ED-FE46-1F64-6BB3175FFDCF}"/>
              </a:ext>
            </a:extLst>
          </p:cNvPr>
          <p:cNvSpPr txBox="1"/>
          <p:nvPr/>
        </p:nvSpPr>
        <p:spPr>
          <a:xfrm>
            <a:off x="1042798" y="421049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 &gt; A &gt; 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805AF-8999-A656-9AEA-371B601BE051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0F377-8800-8599-7E2B-B38A1D6EF8B7}"/>
              </a:ext>
            </a:extLst>
          </p:cNvPr>
          <p:cNvSpPr txBox="1"/>
          <p:nvPr/>
        </p:nvSpPr>
        <p:spPr>
          <a:xfrm>
            <a:off x="8879771" y="26685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&gt; 1 &gt;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76DDC8-69CE-EDE8-C0D1-BEE160181716}"/>
              </a:ext>
            </a:extLst>
          </p:cNvPr>
          <p:cNvSpPr txBox="1"/>
          <p:nvPr/>
        </p:nvSpPr>
        <p:spPr>
          <a:xfrm>
            <a:off x="8929464" y="410930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&gt; 2 &gt;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6ED331-46FB-1246-DEA6-59DBC28C4FA8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&gt; 2 &gt; 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D8C4E1-0A08-7B35-3BED-E64620D017BF}"/>
              </a:ext>
            </a:extLst>
          </p:cNvPr>
          <p:cNvCxnSpPr>
            <a:cxnSpLocks/>
          </p:cNvCxnSpPr>
          <p:nvPr/>
        </p:nvCxnSpPr>
        <p:spPr>
          <a:xfrm flipV="1">
            <a:off x="4042220" y="4109309"/>
            <a:ext cx="3072565" cy="10118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1AE475B-C390-367D-DCF8-A16E29FB6D5D}"/>
              </a:ext>
            </a:extLst>
          </p:cNvPr>
          <p:cNvCxnSpPr>
            <a:cxnSpLocks/>
          </p:cNvCxnSpPr>
          <p:nvPr/>
        </p:nvCxnSpPr>
        <p:spPr>
          <a:xfrm flipV="1">
            <a:off x="4042220" y="5609968"/>
            <a:ext cx="3072565" cy="27579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521C46-030A-A23E-FCE0-A2D12D5591C0}"/>
              </a:ext>
            </a:extLst>
          </p:cNvPr>
          <p:cNvCxnSpPr>
            <a:cxnSpLocks/>
          </p:cNvCxnSpPr>
          <p:nvPr/>
        </p:nvCxnSpPr>
        <p:spPr>
          <a:xfrm>
            <a:off x="4042220" y="2533741"/>
            <a:ext cx="3072565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5888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C7B63-DF85-F5B8-D8B8-2CAB56467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EDB0-389C-0EAF-5E72-9E294F81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Matching II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650F6A-2F95-44CD-D52A-9963EFC8D5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DFFE95-6ECF-719B-838B-B4F91AE4E526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45828D-526F-89A2-7CEB-030634C93D7B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163BCB-B88C-D76C-17BB-2C3C37CD3BF6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884D6C-F484-ED16-1541-38184A0CA090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BA7F0B-7809-7B82-9D95-23F2AE5A4A32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D3BBD7-ADBC-C4C1-062A-14A26C019C72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69A76466-31A8-12D7-3458-74CEB1528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ABAFABEB-90B0-7C74-8E6D-BC22EB69D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F48A6925-4832-5249-DBBC-45A4FECF1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04901355-8E2F-3451-6243-AD1B14BDB6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E74B3A3B-1E73-6381-6590-1E370AA141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A6BE1DA0-AA92-C5B0-9C03-218464E875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491347-1129-71D7-D065-AB317F74F3BB}"/>
              </a:ext>
            </a:extLst>
          </p:cNvPr>
          <p:cNvSpPr txBox="1"/>
          <p:nvPr/>
        </p:nvSpPr>
        <p:spPr>
          <a:xfrm>
            <a:off x="1042798" y="267289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3334DE-4715-2E58-5AAF-0FEF47D826EB}"/>
              </a:ext>
            </a:extLst>
          </p:cNvPr>
          <p:cNvSpPr txBox="1"/>
          <p:nvPr/>
        </p:nvSpPr>
        <p:spPr>
          <a:xfrm>
            <a:off x="1042798" y="421049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 &gt; A &gt; 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1704F-9B0F-4551-4A52-CC79020085C2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E2FA68-8A53-D51A-274F-C24835293459}"/>
              </a:ext>
            </a:extLst>
          </p:cNvPr>
          <p:cNvSpPr txBox="1"/>
          <p:nvPr/>
        </p:nvSpPr>
        <p:spPr>
          <a:xfrm>
            <a:off x="8879771" y="26685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&gt; 1 &gt;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8586C0-9153-2ACF-D97C-6F43BB6DE2D6}"/>
              </a:ext>
            </a:extLst>
          </p:cNvPr>
          <p:cNvSpPr txBox="1"/>
          <p:nvPr/>
        </p:nvSpPr>
        <p:spPr>
          <a:xfrm>
            <a:off x="8929464" y="410930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&gt; 2 &gt;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BC3F7-337E-D2F8-0EA7-6128CA55FE5C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&gt; 2 &gt; 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753D5A-7F97-C694-3759-41CE6D57546D}"/>
              </a:ext>
            </a:extLst>
          </p:cNvPr>
          <p:cNvCxnSpPr>
            <a:cxnSpLocks/>
          </p:cNvCxnSpPr>
          <p:nvPr/>
        </p:nvCxnSpPr>
        <p:spPr>
          <a:xfrm>
            <a:off x="4042220" y="2533741"/>
            <a:ext cx="3072565" cy="157556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904A7E-D4EC-3CFF-B575-855191C37B4D}"/>
              </a:ext>
            </a:extLst>
          </p:cNvPr>
          <p:cNvCxnSpPr>
            <a:cxnSpLocks/>
          </p:cNvCxnSpPr>
          <p:nvPr/>
        </p:nvCxnSpPr>
        <p:spPr>
          <a:xfrm flipV="1">
            <a:off x="4042220" y="5609968"/>
            <a:ext cx="3072565" cy="138022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FA019A-95F2-A289-9006-4866B8526F72}"/>
              </a:ext>
            </a:extLst>
          </p:cNvPr>
          <p:cNvCxnSpPr>
            <a:cxnSpLocks/>
          </p:cNvCxnSpPr>
          <p:nvPr/>
        </p:nvCxnSpPr>
        <p:spPr>
          <a:xfrm flipV="1">
            <a:off x="3904735" y="2533741"/>
            <a:ext cx="3210050" cy="167675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894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60F8B-5312-A0AF-A4A6-42E0CD311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4F246-DD47-30D8-71BC-2D2668249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Matching I vs Matching II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3D5746-3051-A81D-4FBB-DBE772AEC20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ECC7928-37AA-BECA-7B80-226A2BA40690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235CE4-D9A9-AD9D-8479-12664B84EEEA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D0AA2A-3FF8-9290-A379-78AF7DAC1C67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000DCE-81F7-ED3D-DA32-5329CE77A170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DA3A7F-16E5-08EF-88F0-7AAA0A10CED4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9AA7C8-533E-40CE-C4E3-7CCF2A8A48A5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C2E859F9-AF20-47E6-6C22-F4A5D7F4E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D6817DC6-50B0-6E3E-7ECD-DFF8C321C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3D860FBA-C52B-EFDD-2635-02EEB0021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C82AA3D0-C4C0-3A80-BA80-B917F1F4C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26796C4C-4BB3-B179-560A-771BD2EDBD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5513ED80-1CF0-6BFC-4483-E63F43DD0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AEE585-4A5F-C566-CF09-487BD0A99681}"/>
              </a:ext>
            </a:extLst>
          </p:cNvPr>
          <p:cNvSpPr txBox="1"/>
          <p:nvPr/>
        </p:nvSpPr>
        <p:spPr>
          <a:xfrm>
            <a:off x="1042798" y="267289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C902F1-53AD-643A-B23D-F51A13C02299}"/>
              </a:ext>
            </a:extLst>
          </p:cNvPr>
          <p:cNvSpPr txBox="1"/>
          <p:nvPr/>
        </p:nvSpPr>
        <p:spPr>
          <a:xfrm>
            <a:off x="1042798" y="421049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 &gt; A &gt; 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322D46-B314-CBC7-E050-22B158A05767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C1D55D-3D93-8CFB-06BF-97DA66624822}"/>
              </a:ext>
            </a:extLst>
          </p:cNvPr>
          <p:cNvSpPr txBox="1"/>
          <p:nvPr/>
        </p:nvSpPr>
        <p:spPr>
          <a:xfrm>
            <a:off x="8879771" y="26685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&gt; 1 &gt;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DAB81-6E0A-8531-BFF8-FC337C7A6262}"/>
              </a:ext>
            </a:extLst>
          </p:cNvPr>
          <p:cNvSpPr txBox="1"/>
          <p:nvPr/>
        </p:nvSpPr>
        <p:spPr>
          <a:xfrm>
            <a:off x="8929464" y="410930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&gt; 2 &gt;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26470-12F0-0928-46AC-B8D5F1ED400D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&gt; 2 &gt; 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1DF41E8-D2BF-3BB6-364A-4F19E0F99CE7}"/>
              </a:ext>
            </a:extLst>
          </p:cNvPr>
          <p:cNvCxnSpPr>
            <a:cxnSpLocks/>
          </p:cNvCxnSpPr>
          <p:nvPr/>
        </p:nvCxnSpPr>
        <p:spPr>
          <a:xfrm flipV="1">
            <a:off x="4042220" y="4109309"/>
            <a:ext cx="3072565" cy="10118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5EEB94-E5DC-1FF3-1897-68F852DF314E}"/>
              </a:ext>
            </a:extLst>
          </p:cNvPr>
          <p:cNvCxnSpPr>
            <a:cxnSpLocks/>
          </p:cNvCxnSpPr>
          <p:nvPr/>
        </p:nvCxnSpPr>
        <p:spPr>
          <a:xfrm flipV="1">
            <a:off x="4042220" y="5609968"/>
            <a:ext cx="3072565" cy="27579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7FFAF7-7535-0EFE-9D9E-E9786E12271D}"/>
              </a:ext>
            </a:extLst>
          </p:cNvPr>
          <p:cNvCxnSpPr>
            <a:cxnSpLocks/>
          </p:cNvCxnSpPr>
          <p:nvPr/>
        </p:nvCxnSpPr>
        <p:spPr>
          <a:xfrm>
            <a:off x="4042220" y="2533741"/>
            <a:ext cx="3072565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5EEC25-3135-E95F-3BCE-07C77B8C6153}"/>
              </a:ext>
            </a:extLst>
          </p:cNvPr>
          <p:cNvCxnSpPr>
            <a:cxnSpLocks/>
          </p:cNvCxnSpPr>
          <p:nvPr/>
        </p:nvCxnSpPr>
        <p:spPr>
          <a:xfrm>
            <a:off x="4042220" y="2533741"/>
            <a:ext cx="3072565" cy="1575568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6029BF-6EB1-9348-0D52-1A4702C3B5BA}"/>
              </a:ext>
            </a:extLst>
          </p:cNvPr>
          <p:cNvCxnSpPr>
            <a:cxnSpLocks/>
          </p:cNvCxnSpPr>
          <p:nvPr/>
        </p:nvCxnSpPr>
        <p:spPr>
          <a:xfrm flipV="1">
            <a:off x="3904735" y="2533741"/>
            <a:ext cx="3210050" cy="1676757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652EC0B-9443-944A-75D5-24A12C3F9A71}"/>
              </a:ext>
            </a:extLst>
          </p:cNvPr>
          <p:cNvCxnSpPr>
            <a:cxnSpLocks/>
          </p:cNvCxnSpPr>
          <p:nvPr/>
        </p:nvCxnSpPr>
        <p:spPr>
          <a:xfrm flipV="1">
            <a:off x="4042220" y="5486400"/>
            <a:ext cx="3072565" cy="261590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0576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808C7-A625-FA23-25F6-E2B2EC46D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CFBF3-4CDD-FD0D-6151-757C2DC0B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Q: Is there a Stable Matching with this edge?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EBB36B-EC3F-FD6C-C87C-177468D45F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6323439-03BE-1685-BD4D-E45AD374475C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BD5FF4-720C-82E1-FB12-F08755A5CA90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D6CC9C-E05A-2A60-F9AE-337682F5B818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586860-E90E-CB7E-9346-7310F0442915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291062-604A-A6D4-FFFB-F434A2E7BDFF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FC954F-D94B-A5BF-192A-23EA30DA5132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AD3C2B7F-6AF3-7AAE-28CB-ED7BFC85A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067191CD-968D-0A85-EB78-3ABC317CF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75A83D0E-4D68-D7D1-5023-E1D40B2A5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9232B6A8-6A90-3B50-A17D-7B33EE783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CFD3B530-73B0-ECC9-73C9-CF59D3B0D8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6B032396-F8DC-68E3-0B42-EB936D33B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2034B5-0DB0-2742-E0F2-A1E7E74D24AC}"/>
              </a:ext>
            </a:extLst>
          </p:cNvPr>
          <p:cNvSpPr txBox="1"/>
          <p:nvPr/>
        </p:nvSpPr>
        <p:spPr>
          <a:xfrm>
            <a:off x="1042798" y="267289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8BDA4-E302-A824-55A2-992837D87FBA}"/>
              </a:ext>
            </a:extLst>
          </p:cNvPr>
          <p:cNvSpPr txBox="1"/>
          <p:nvPr/>
        </p:nvSpPr>
        <p:spPr>
          <a:xfrm>
            <a:off x="1042798" y="421049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 &gt; A &gt; 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9ABD08-8BE7-04EC-39D7-17D566F36C32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F6C34-EBC7-641A-86F9-8B0543C3936F}"/>
              </a:ext>
            </a:extLst>
          </p:cNvPr>
          <p:cNvSpPr txBox="1"/>
          <p:nvPr/>
        </p:nvSpPr>
        <p:spPr>
          <a:xfrm>
            <a:off x="8879771" y="26685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&gt; 1 &gt;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A5E1C-CD6E-4210-80D5-AB0761710156}"/>
              </a:ext>
            </a:extLst>
          </p:cNvPr>
          <p:cNvSpPr txBox="1"/>
          <p:nvPr/>
        </p:nvSpPr>
        <p:spPr>
          <a:xfrm>
            <a:off x="8929464" y="410930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&gt; 2 &gt;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A6B4C1-41F0-EDFB-FDAB-8BB1850198BE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&gt; 2 &gt; 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36443EC-A8AC-8897-31F1-C130BE025DED}"/>
              </a:ext>
            </a:extLst>
          </p:cNvPr>
          <p:cNvCxnSpPr>
            <a:cxnSpLocks/>
          </p:cNvCxnSpPr>
          <p:nvPr/>
        </p:nvCxnSpPr>
        <p:spPr>
          <a:xfrm flipV="1">
            <a:off x="4042220" y="2570205"/>
            <a:ext cx="3072565" cy="301504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9697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37FF3-9BF9-F504-41CB-AE4AF20CD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59365-97BB-BB85-5696-0E5519F6F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Valid Partners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380658-11B7-E2D9-80CE-6D8A275FDCE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ECD72F7-B101-EEEA-4283-7763A0E60E10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9C8BE4-BC2F-873C-23A6-57D1450F9E10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BF5E96C4-5C76-9055-4A3A-A85B1FBDE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697A5BF4-6AA2-383D-DBE0-986CCA59B0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5AFE50-A8FD-258D-D917-EB3A15C0709C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6E0D77-266F-18EA-7D9B-2FBED988F0A1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&gt; 2 &gt;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686D11-36DC-6197-BBAA-3AB59A4148DB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Def: </a:t>
                </a:r>
                <a:r>
                  <a:rPr lang="en-US" sz="3200" dirty="0"/>
                  <a:t>We say student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is a </a:t>
                </a:r>
                <a:r>
                  <a:rPr lang="en-US" sz="3200" i="1" dirty="0">
                    <a:solidFill>
                      <a:srgbClr val="C00000"/>
                    </a:solidFill>
                  </a:rPr>
                  <a:t>valid partner </a:t>
                </a:r>
                <a:r>
                  <a:rPr lang="en-US" sz="3200" dirty="0"/>
                  <a:t>of hospital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if there exists a stable matching in which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are matched. </a:t>
                </a:r>
              </a:p>
              <a:p>
                <a:endParaRPr lang="en-US" sz="3200" dirty="0"/>
              </a:p>
              <a:p>
                <a:r>
                  <a:rPr lang="en-US" sz="3200" b="1" dirty="0"/>
                  <a:t>Q: </a:t>
                </a:r>
                <a:r>
                  <a:rPr lang="en-US" sz="3200" dirty="0"/>
                  <a:t>What would be a student’s </a:t>
                </a:r>
                <a:r>
                  <a:rPr lang="en-US" sz="3200" i="1" dirty="0">
                    <a:solidFill>
                      <a:srgbClr val="C00000"/>
                    </a:solidFill>
                  </a:rPr>
                  <a:t>best valid partner</a:t>
                </a:r>
                <a:r>
                  <a:rPr lang="en-US" sz="3200" dirty="0"/>
                  <a:t>?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686D11-36DC-6197-BBAA-3AB59A414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2062103"/>
              </a:xfrm>
              <a:prstGeom prst="rect">
                <a:avLst/>
              </a:prstGeom>
              <a:blipFill>
                <a:blip r:embed="rId7"/>
                <a:stretch>
                  <a:fillRect l="-1397" t="-3681" b="-9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0125760-0DC8-BC21-DBC7-67F4414D6EB5}"/>
              </a:ext>
            </a:extLst>
          </p:cNvPr>
          <p:cNvSpPr txBox="1"/>
          <p:nvPr/>
        </p:nvSpPr>
        <p:spPr>
          <a:xfrm>
            <a:off x="432487" y="4329078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E.g.: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3D454E5-CF0F-7B47-9EFD-D23D78DEBC77}"/>
              </a:ext>
            </a:extLst>
          </p:cNvPr>
          <p:cNvCxnSpPr>
            <a:cxnSpLocks/>
          </p:cNvCxnSpPr>
          <p:nvPr/>
        </p:nvCxnSpPr>
        <p:spPr>
          <a:xfrm flipV="1">
            <a:off x="4042220" y="5609968"/>
            <a:ext cx="3072565" cy="138022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4292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870D0-9840-EF4C-623E-7351EFA25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9388-3FB2-B511-B8C6-553BA1868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Q: Who is Dr. Two’s best valid partner?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B98751-3CC4-94E1-FF11-F33E49DB1B8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F25AF70-554C-9637-5B1C-3DD960775935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1E00B8-3F18-9CAF-CA4D-08CD10E98B40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B9F5F9-0DEE-A18D-022D-DC24509EBF55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9473E8-8618-D344-A5E2-707D007ED124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4B3151-0E8C-C395-06B1-55C6234DB515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27B64C-4E47-0B56-398B-3500F0865FE5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8A577544-0BF0-B89E-66DF-AA96AE286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09DDB614-70E7-F3B6-B8C9-6EBD4E05C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D48FBE1B-36B3-1C41-479A-F51D39B0C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3BBED6C6-7356-8E2A-884C-76C0C5FA7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D5D0C149-C6AA-D5B1-71B1-48D04240AC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867D58E2-C4DA-7717-2AAF-22DB2FE0DC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94BD89-BCD3-35D9-1753-D0057319676F}"/>
              </a:ext>
            </a:extLst>
          </p:cNvPr>
          <p:cNvSpPr txBox="1"/>
          <p:nvPr/>
        </p:nvSpPr>
        <p:spPr>
          <a:xfrm>
            <a:off x="1042798" y="267289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E507F-E529-E12F-42AA-84E3B622582B}"/>
              </a:ext>
            </a:extLst>
          </p:cNvPr>
          <p:cNvSpPr txBox="1"/>
          <p:nvPr/>
        </p:nvSpPr>
        <p:spPr>
          <a:xfrm>
            <a:off x="1042798" y="421049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 &gt; A &gt; 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B880BC-D82A-D430-C337-FBBDEBCACD68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B0D93-25DC-E6E1-0B80-8EC08EBF689D}"/>
              </a:ext>
            </a:extLst>
          </p:cNvPr>
          <p:cNvSpPr txBox="1"/>
          <p:nvPr/>
        </p:nvSpPr>
        <p:spPr>
          <a:xfrm>
            <a:off x="8879771" y="26685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&gt; 1 &gt;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BDCCA4-0559-A748-D45F-DB2302B9937B}"/>
              </a:ext>
            </a:extLst>
          </p:cNvPr>
          <p:cNvSpPr txBox="1"/>
          <p:nvPr/>
        </p:nvSpPr>
        <p:spPr>
          <a:xfrm>
            <a:off x="8929464" y="410930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&gt; 2 &gt;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E61BE7-CE1A-FE55-3AEC-DAC57308D76F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&gt; 2 &gt; 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DCE084A-10C8-A5FC-197B-637AD5E10CBA}"/>
              </a:ext>
            </a:extLst>
          </p:cNvPr>
          <p:cNvCxnSpPr>
            <a:cxnSpLocks/>
          </p:cNvCxnSpPr>
          <p:nvPr/>
        </p:nvCxnSpPr>
        <p:spPr>
          <a:xfrm>
            <a:off x="4042220" y="2533741"/>
            <a:ext cx="3072565" cy="157556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C2697E7-4B60-A5E8-405F-29095275FDC3}"/>
              </a:ext>
            </a:extLst>
          </p:cNvPr>
          <p:cNvCxnSpPr>
            <a:cxnSpLocks/>
          </p:cNvCxnSpPr>
          <p:nvPr/>
        </p:nvCxnSpPr>
        <p:spPr>
          <a:xfrm flipV="1">
            <a:off x="4042220" y="5609968"/>
            <a:ext cx="3072565" cy="138022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1997CB2-4AC1-41D6-CA9B-23B27C214198}"/>
              </a:ext>
            </a:extLst>
          </p:cNvPr>
          <p:cNvCxnSpPr>
            <a:cxnSpLocks/>
          </p:cNvCxnSpPr>
          <p:nvPr/>
        </p:nvCxnSpPr>
        <p:spPr>
          <a:xfrm flipV="1">
            <a:off x="3904735" y="2533741"/>
            <a:ext cx="3210050" cy="167675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3605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02EC1-BDE5-A705-70CB-7A64BA891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A87A8-8751-1ACB-B5DD-5BA8CA71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Valid Partners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E9A984-D421-212D-ECE5-FCEF0C23222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BA9C0B7-CDE0-776F-029C-014D3DC35963}"/>
              </a:ext>
            </a:extLst>
          </p:cNvPr>
          <p:cNvSpPr txBox="1"/>
          <p:nvPr/>
        </p:nvSpPr>
        <p:spPr>
          <a:xfrm>
            <a:off x="612727" y="1959379"/>
            <a:ext cx="108934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Def: </a:t>
            </a:r>
            <a:r>
              <a:rPr lang="en-US" sz="3200" dirty="0"/>
              <a:t>The </a:t>
            </a:r>
            <a:r>
              <a:rPr lang="en-US" sz="3200" i="1" dirty="0">
                <a:solidFill>
                  <a:srgbClr val="C00000"/>
                </a:solidFill>
              </a:rPr>
              <a:t>student optimal assignment </a:t>
            </a:r>
            <a:r>
              <a:rPr lang="en-US" sz="3200" dirty="0"/>
              <a:t>is the one in which all students are matched with their best valid partner. The </a:t>
            </a:r>
            <a:r>
              <a:rPr lang="en-US" sz="3200" i="1" dirty="0">
                <a:solidFill>
                  <a:srgbClr val="C00000"/>
                </a:solidFill>
              </a:rPr>
              <a:t>hospital optimal assignment </a:t>
            </a:r>
            <a:r>
              <a:rPr lang="en-US" sz="3200" dirty="0"/>
              <a:t>is the one in which all hospitals are matched with their best valid partner. </a:t>
            </a:r>
          </a:p>
          <a:p>
            <a:endParaRPr lang="en-US" sz="3200" dirty="0"/>
          </a:p>
          <a:p>
            <a:r>
              <a:rPr lang="en-US" sz="3200" b="1" dirty="0"/>
              <a:t>Q: </a:t>
            </a:r>
            <a:r>
              <a:rPr lang="en-US" sz="3200" dirty="0"/>
              <a:t>Are these optimal assignments stable matchings?</a:t>
            </a:r>
            <a:br>
              <a:rPr lang="en-US" sz="3200" dirty="0"/>
            </a:br>
            <a:r>
              <a:rPr lang="en-US" sz="3200" b="1" dirty="0"/>
              <a:t>Q: </a:t>
            </a:r>
            <a:r>
              <a:rPr lang="en-US" sz="3200" dirty="0"/>
              <a:t>Can we find them?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19492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0C4DA-2D8C-3D63-CA60-5F95392B8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B010CB-154E-CE1E-5C8A-BE0BCB22D10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CEA381BB-A93D-9059-1C7C-9E9FD605219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Claim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AFBA3B-104A-07EC-0857-A13BDC7BC609}"/>
              </a:ext>
            </a:extLst>
          </p:cNvPr>
          <p:cNvSpPr txBox="1"/>
          <p:nvPr/>
        </p:nvSpPr>
        <p:spPr>
          <a:xfrm>
            <a:off x="612727" y="1959379"/>
            <a:ext cx="10893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Claim: </a:t>
            </a:r>
            <a:r>
              <a:rPr lang="en-US" sz="3200" dirty="0"/>
              <a:t>The algorithm always outputs the hospital-optimal assignment. 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11B6AB6-0278-9E13-99F6-5A4D8A63C8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752" b="17346"/>
          <a:stretch>
            <a:fillRect/>
          </a:stretch>
        </p:blipFill>
        <p:spPr>
          <a:xfrm>
            <a:off x="1975021" y="3152888"/>
            <a:ext cx="8241957" cy="35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186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F5DD1-6089-5269-670D-953FA0007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734712-E900-A601-4283-6775E58387E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5A9E9724-8381-A13B-5A1E-3E0A01643C2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Idea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79A66-9C21-3081-0D7D-91D5D4F3E1F1}"/>
              </a:ext>
            </a:extLst>
          </p:cNvPr>
          <p:cNvSpPr txBox="1"/>
          <p:nvPr/>
        </p:nvSpPr>
        <p:spPr>
          <a:xfrm>
            <a:off x="612727" y="1959379"/>
            <a:ext cx="108934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Claim: </a:t>
            </a:r>
            <a:r>
              <a:rPr lang="en-US" sz="3200" dirty="0"/>
              <a:t>The algorithm always outputs a stable matching.</a:t>
            </a:r>
          </a:p>
          <a:p>
            <a:endParaRPr lang="en-US" sz="3200" dirty="0"/>
          </a:p>
          <a:p>
            <a:r>
              <a:rPr lang="en-US" sz="3200" b="1" dirty="0"/>
              <a:t>Proof: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Suppose to the contrary that the output is not hospital optimal. We will show that….</a:t>
            </a:r>
          </a:p>
        </p:txBody>
      </p:sp>
      <p:pic>
        <p:nvPicPr>
          <p:cNvPr id="7" name="Graphic 6" descr="Hospital outline">
            <a:extLst>
              <a:ext uri="{FF2B5EF4-FFF2-40B4-BE49-F238E27FC236}">
                <a16:creationId xmlns:a16="http://schemas.microsoft.com/office/drawing/2014/main" id="{BB77E0F0-CACA-5B92-32BD-0F2B08820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7938" y="4548274"/>
            <a:ext cx="1650274" cy="1650274"/>
          </a:xfrm>
          <a:prstGeom prst="rect">
            <a:avLst/>
          </a:prstGeom>
        </p:spPr>
      </p:pic>
      <p:pic>
        <p:nvPicPr>
          <p:cNvPr id="18" name="Graphic 17" descr="Doctor female outline">
            <a:extLst>
              <a:ext uri="{FF2B5EF4-FFF2-40B4-BE49-F238E27FC236}">
                <a16:creationId xmlns:a16="http://schemas.microsoft.com/office/drawing/2014/main" id="{932071F8-EE1C-6AD4-B03B-34932CFC4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67201" y="4690202"/>
            <a:ext cx="1650273" cy="165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8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56FED-5B08-FCC4-E404-8E231A563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F6EDC-612A-73F2-EEAA-63E444244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 Assignments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D8F958-7907-19F3-3689-005EA0ACD48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4106088-EDBC-F92A-511E-9A3AFB4E2D03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F60BE6-6988-9F8A-C172-7432BB43D075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B76442-236C-2CD9-024D-1C800EED6C3D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1EAAD4-1A3F-75A0-38F0-E85D639121E9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70054A-27F8-BE2C-E16D-D8BF2327AA5D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4FD7FE-131C-C723-F40A-4764ACAF7A62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A4D4E6BA-7E3F-9F7B-72D6-3770CF38F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AE50E8AF-1DD6-E13D-50E7-C6C3B58D5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085D9E25-D0BB-E9DB-A06A-011803C11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039BF346-C0EE-6895-9D74-08160262EA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5F5EC4D0-2D3D-55AB-5843-8CB01344FE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873F3605-888A-2775-6508-CF1EA244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9B8251-C6AC-9B7D-8B51-55D43EB74AFF}"/>
              </a:ext>
            </a:extLst>
          </p:cNvPr>
          <p:cNvSpPr txBox="1"/>
          <p:nvPr/>
        </p:nvSpPr>
        <p:spPr>
          <a:xfrm>
            <a:off x="1042798" y="267289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B7168-B4D9-5D4E-CE2E-580BC22EE704}"/>
              </a:ext>
            </a:extLst>
          </p:cNvPr>
          <p:cNvSpPr txBox="1"/>
          <p:nvPr/>
        </p:nvSpPr>
        <p:spPr>
          <a:xfrm>
            <a:off x="1042798" y="421049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C &gt;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621D8-DD30-33FE-FC01-ABB43CA7BD93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 &gt; A &gt;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C1973-C944-5C6D-C57A-1399CFB7AC45}"/>
              </a:ext>
            </a:extLst>
          </p:cNvPr>
          <p:cNvSpPr txBox="1"/>
          <p:nvPr/>
        </p:nvSpPr>
        <p:spPr>
          <a:xfrm>
            <a:off x="8879771" y="26685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&gt; 1 &gt;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61BC58-559E-F2C4-23C9-4ED070BC7F96}"/>
              </a:ext>
            </a:extLst>
          </p:cNvPr>
          <p:cNvSpPr txBox="1"/>
          <p:nvPr/>
        </p:nvSpPr>
        <p:spPr>
          <a:xfrm>
            <a:off x="8929464" y="410930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C3987-4924-3316-F4AD-8952D4C01CAF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</p:spTree>
    <p:extLst>
      <p:ext uri="{BB962C8B-B14F-4D97-AF65-F5344CB8AC3E}">
        <p14:creationId xmlns:p14="http://schemas.microsoft.com/office/powerpoint/2010/main" val="21650450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2DF91-4661-AA05-ADC3-10DEAD807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1C7FBB-7503-0278-21F8-D389528540F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B052F47-808E-D86B-275A-5CD2869A271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Idea Time!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7AAABC-7FE0-26D4-65AE-C8D59C002E6B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Proof: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Suppose to the contrary that the output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/>
                  <a:t> is not hospital optimal.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Then 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be the </a:t>
                </a:r>
                <a:r>
                  <a:rPr lang="en-US" sz="3200" b="1" dirty="0"/>
                  <a:t>first hospital </a:t>
                </a:r>
                <a:r>
                  <a:rPr lang="en-US" sz="3200" dirty="0"/>
                  <a:t>to be rejected by a valid partner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be the stable matching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paired together.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7AAABC-7FE0-26D4-65AE-C8D59C002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3539430"/>
              </a:xfrm>
              <a:prstGeom prst="rect">
                <a:avLst/>
              </a:prstGeom>
              <a:blipFill>
                <a:blip r:embed="rId3"/>
                <a:stretch>
                  <a:fillRect l="-1397" t="-2151" r="-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1FDAD1-C606-A0CE-5503-4FAC1D956733}"/>
                  </a:ext>
                </a:extLst>
              </p:cNvPr>
              <p:cNvSpPr txBox="1"/>
              <p:nvPr/>
            </p:nvSpPr>
            <p:spPr>
              <a:xfrm>
                <a:off x="8898212" y="5541832"/>
                <a:ext cx="63190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1FDAD1-C606-A0CE-5503-4FAC1D956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212" y="5541832"/>
                <a:ext cx="631904" cy="769441"/>
              </a:xfrm>
              <a:prstGeom prst="rect">
                <a:avLst/>
              </a:prstGeom>
              <a:blipFill>
                <a:blip r:embed="rId4"/>
                <a:stretch>
                  <a:fillRect l="-7843" t="-16393" r="-47059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Hospital outline">
            <a:extLst>
              <a:ext uri="{FF2B5EF4-FFF2-40B4-BE49-F238E27FC236}">
                <a16:creationId xmlns:a16="http://schemas.microsoft.com/office/drawing/2014/main" id="{4CC6C465-9158-44E0-A27E-E7C295B8BC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938" y="4881906"/>
            <a:ext cx="1650274" cy="1650274"/>
          </a:xfrm>
          <a:prstGeom prst="rect">
            <a:avLst/>
          </a:prstGeom>
        </p:spPr>
      </p:pic>
      <p:pic>
        <p:nvPicPr>
          <p:cNvPr id="18" name="Graphic 17" descr="Doctor female outline">
            <a:extLst>
              <a:ext uri="{FF2B5EF4-FFF2-40B4-BE49-F238E27FC236}">
                <a16:creationId xmlns:a16="http://schemas.microsoft.com/office/drawing/2014/main" id="{DA312862-8376-F457-A51E-FE4AE5323D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67201" y="5023834"/>
            <a:ext cx="1650273" cy="16502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E58B81-BFBA-136E-1C6B-F797DD694A9B}"/>
                  </a:ext>
                </a:extLst>
              </p:cNvPr>
              <p:cNvSpPr txBox="1"/>
              <p:nvPr/>
            </p:nvSpPr>
            <p:spPr>
              <a:xfrm>
                <a:off x="2204534" y="5464249"/>
                <a:ext cx="58253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E58B81-BFBA-136E-1C6B-F797DD694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34" y="5464249"/>
                <a:ext cx="582531" cy="769441"/>
              </a:xfrm>
              <a:prstGeom prst="rect">
                <a:avLst/>
              </a:prstGeom>
              <a:blipFill>
                <a:blip r:embed="rId9"/>
                <a:stretch>
                  <a:fillRect t="-16129" r="-51064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A79561-6C58-3BAB-56BB-9ABC7DAD33F6}"/>
              </a:ext>
            </a:extLst>
          </p:cNvPr>
          <p:cNvCxnSpPr>
            <a:cxnSpLocks/>
          </p:cNvCxnSpPr>
          <p:nvPr/>
        </p:nvCxnSpPr>
        <p:spPr>
          <a:xfrm>
            <a:off x="4102813" y="5946628"/>
            <a:ext cx="2977609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0B9142-B5B9-00F4-2A13-2067E0587606}"/>
                  </a:ext>
                </a:extLst>
              </p:cNvPr>
              <p:cNvSpPr txBox="1"/>
              <p:nvPr/>
            </p:nvSpPr>
            <p:spPr>
              <a:xfrm>
                <a:off x="364021" y="5685018"/>
                <a:ext cx="4974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0B9142-B5B9-00F4-2A13-2067E0587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21" y="5685018"/>
                <a:ext cx="497412" cy="523220"/>
              </a:xfrm>
              <a:prstGeom prst="rect">
                <a:avLst/>
              </a:prstGeom>
              <a:blipFill>
                <a:blip r:embed="rId10"/>
                <a:stretch>
                  <a:fillRect l="-10000"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0CB3C9A-2D98-545B-550C-F87585A597B7}"/>
              </a:ext>
            </a:extLst>
          </p:cNvPr>
          <p:cNvCxnSpPr>
            <a:cxnSpLocks/>
          </p:cNvCxnSpPr>
          <p:nvPr/>
        </p:nvCxnSpPr>
        <p:spPr>
          <a:xfrm>
            <a:off x="990600" y="5949656"/>
            <a:ext cx="460740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0078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86BA8-6B63-A550-FC23-C727FCF76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7C27D8-9119-BB31-F9E6-45295221592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53D299C7-3C61-960F-3362-5C648B11B01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Idea Time!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46F84E-AAF8-BFCD-8DC3-67D175B69033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Proof: …</a:t>
                </a:r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be the hospital paired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in the output of the algorithm. 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be the student paired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46F84E-AAF8-BFCD-8DC3-67D175B69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1569660"/>
              </a:xfrm>
              <a:prstGeom prst="rect">
                <a:avLst/>
              </a:prstGeom>
              <a:blipFill>
                <a:blip r:embed="rId3"/>
                <a:stretch>
                  <a:fillRect l="-1397" t="-4839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71EE24-08B0-CA75-AB45-4E31628826A9}"/>
                  </a:ext>
                </a:extLst>
              </p:cNvPr>
              <p:cNvSpPr txBox="1"/>
              <p:nvPr/>
            </p:nvSpPr>
            <p:spPr>
              <a:xfrm>
                <a:off x="8898212" y="5541832"/>
                <a:ext cx="63190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71EE24-08B0-CA75-AB45-4E3162882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212" y="5541832"/>
                <a:ext cx="631904" cy="769441"/>
              </a:xfrm>
              <a:prstGeom prst="rect">
                <a:avLst/>
              </a:prstGeom>
              <a:blipFill>
                <a:blip r:embed="rId4"/>
                <a:stretch>
                  <a:fillRect l="-7843" t="-16393" r="-47059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Hospital outline">
            <a:extLst>
              <a:ext uri="{FF2B5EF4-FFF2-40B4-BE49-F238E27FC236}">
                <a16:creationId xmlns:a16="http://schemas.microsoft.com/office/drawing/2014/main" id="{FAF76000-21FE-3239-7984-D8ABF22A3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938" y="4881906"/>
            <a:ext cx="1650274" cy="1650274"/>
          </a:xfrm>
          <a:prstGeom prst="rect">
            <a:avLst/>
          </a:prstGeom>
        </p:spPr>
      </p:pic>
      <p:pic>
        <p:nvPicPr>
          <p:cNvPr id="18" name="Graphic 17" descr="Doctor female outline">
            <a:extLst>
              <a:ext uri="{FF2B5EF4-FFF2-40B4-BE49-F238E27FC236}">
                <a16:creationId xmlns:a16="http://schemas.microsoft.com/office/drawing/2014/main" id="{CCD3E98A-6571-3352-B39F-086FAF276C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67201" y="5023834"/>
            <a:ext cx="1650273" cy="16502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A9FA5E-CDF9-C7CB-2813-A5136F7C396E}"/>
                  </a:ext>
                </a:extLst>
              </p:cNvPr>
              <p:cNvSpPr txBox="1"/>
              <p:nvPr/>
            </p:nvSpPr>
            <p:spPr>
              <a:xfrm>
                <a:off x="2204534" y="5464249"/>
                <a:ext cx="58253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A9FA5E-CDF9-C7CB-2813-A5136F7C3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34" y="5464249"/>
                <a:ext cx="582531" cy="769441"/>
              </a:xfrm>
              <a:prstGeom prst="rect">
                <a:avLst/>
              </a:prstGeom>
              <a:blipFill>
                <a:blip r:embed="rId9"/>
                <a:stretch>
                  <a:fillRect t="-16129" r="-51064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7DBF2B-8BA1-7C50-D65C-CC2CEDCF5674}"/>
              </a:ext>
            </a:extLst>
          </p:cNvPr>
          <p:cNvCxnSpPr>
            <a:cxnSpLocks/>
          </p:cNvCxnSpPr>
          <p:nvPr/>
        </p:nvCxnSpPr>
        <p:spPr>
          <a:xfrm>
            <a:off x="4102813" y="5946628"/>
            <a:ext cx="2977609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Graphic 1" descr="Hospital outline">
            <a:extLst>
              <a:ext uri="{FF2B5EF4-FFF2-40B4-BE49-F238E27FC236}">
                <a16:creationId xmlns:a16="http://schemas.microsoft.com/office/drawing/2014/main" id="{8B75C871-C994-1B2F-A06E-259211819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3735" y="3761391"/>
            <a:ext cx="1238680" cy="1238680"/>
          </a:xfrm>
          <a:prstGeom prst="rect">
            <a:avLst/>
          </a:prstGeom>
        </p:spPr>
      </p:pic>
      <p:pic>
        <p:nvPicPr>
          <p:cNvPr id="4" name="Graphic 3" descr="Doctor female outline">
            <a:extLst>
              <a:ext uri="{FF2B5EF4-FFF2-40B4-BE49-F238E27FC236}">
                <a16:creationId xmlns:a16="http://schemas.microsoft.com/office/drawing/2014/main" id="{2CD701C1-1EF0-E028-EAE9-42913C7DA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72998" y="3903319"/>
            <a:ext cx="1238679" cy="123867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0ECBA3-5284-7D07-3067-C00CD37FDDD8}"/>
              </a:ext>
            </a:extLst>
          </p:cNvPr>
          <p:cNvCxnSpPr>
            <a:cxnSpLocks/>
          </p:cNvCxnSpPr>
          <p:nvPr/>
        </p:nvCxnSpPr>
        <p:spPr>
          <a:xfrm>
            <a:off x="4102813" y="4566790"/>
            <a:ext cx="2977609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0701EE-9983-810B-063A-D8D12665B636}"/>
              </a:ext>
            </a:extLst>
          </p:cNvPr>
          <p:cNvCxnSpPr>
            <a:cxnSpLocks/>
          </p:cNvCxnSpPr>
          <p:nvPr/>
        </p:nvCxnSpPr>
        <p:spPr>
          <a:xfrm flipV="1">
            <a:off x="4102813" y="4566790"/>
            <a:ext cx="2977609" cy="137983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86CE4D-A2D6-3303-F60D-D0E8EEDB366C}"/>
                  </a:ext>
                </a:extLst>
              </p:cNvPr>
              <p:cNvSpPr txBox="1"/>
              <p:nvPr/>
            </p:nvSpPr>
            <p:spPr>
              <a:xfrm>
                <a:off x="2337606" y="4148962"/>
                <a:ext cx="7168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86CE4D-A2D6-3303-F60D-D0E8EEDB3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606" y="4148962"/>
                <a:ext cx="716863" cy="769441"/>
              </a:xfrm>
              <a:prstGeom prst="rect">
                <a:avLst/>
              </a:prstGeom>
              <a:blipFill>
                <a:blip r:embed="rId10"/>
                <a:stretch>
                  <a:fillRect l="-6897" t="-16129" r="-41379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FF9A28-0A96-09F0-8507-67E2467C7D8C}"/>
                  </a:ext>
                </a:extLst>
              </p:cNvPr>
              <p:cNvSpPr txBox="1"/>
              <p:nvPr/>
            </p:nvSpPr>
            <p:spPr>
              <a:xfrm>
                <a:off x="8790155" y="4084580"/>
                <a:ext cx="7681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FF9A28-0A96-09F0-8507-67E2467C7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155" y="4084580"/>
                <a:ext cx="768159" cy="769441"/>
              </a:xfrm>
              <a:prstGeom prst="rect">
                <a:avLst/>
              </a:prstGeom>
              <a:blipFill>
                <a:blip r:embed="rId11"/>
                <a:stretch>
                  <a:fillRect l="-6557" t="-16129" r="-39344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F434F0-464C-A0D2-5775-731DCFD7F1E8}"/>
                  </a:ext>
                </a:extLst>
              </p:cNvPr>
              <p:cNvSpPr txBox="1"/>
              <p:nvPr/>
            </p:nvSpPr>
            <p:spPr>
              <a:xfrm>
                <a:off x="428605" y="5707043"/>
                <a:ext cx="4974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F434F0-464C-A0D2-5775-731DCFD7F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05" y="5707043"/>
                <a:ext cx="497412" cy="523220"/>
              </a:xfrm>
              <a:prstGeom prst="rect">
                <a:avLst/>
              </a:prstGeom>
              <a:blipFill>
                <a:blip r:embed="rId12"/>
                <a:stretch>
                  <a:fillRect l="-7500" r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AA6CA6-CDB8-AA4B-9D41-87D1C9CC0ED5}"/>
              </a:ext>
            </a:extLst>
          </p:cNvPr>
          <p:cNvCxnSpPr>
            <a:cxnSpLocks/>
          </p:cNvCxnSpPr>
          <p:nvPr/>
        </p:nvCxnSpPr>
        <p:spPr>
          <a:xfrm>
            <a:off x="990600" y="5949656"/>
            <a:ext cx="460740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1CC570-EA16-5898-17C4-A6CE83EF27C0}"/>
              </a:ext>
            </a:extLst>
          </p:cNvPr>
          <p:cNvCxnSpPr>
            <a:cxnSpLocks/>
          </p:cNvCxnSpPr>
          <p:nvPr/>
        </p:nvCxnSpPr>
        <p:spPr>
          <a:xfrm>
            <a:off x="990600" y="5462067"/>
            <a:ext cx="460740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021BDE-7EC8-88D0-6B2B-A5AE08654F1B}"/>
                  </a:ext>
                </a:extLst>
              </p:cNvPr>
              <p:cNvSpPr txBox="1"/>
              <p:nvPr/>
            </p:nvSpPr>
            <p:spPr>
              <a:xfrm>
                <a:off x="428605" y="5204252"/>
                <a:ext cx="4974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021BDE-7EC8-88D0-6B2B-A5AE08654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05" y="5204252"/>
                <a:ext cx="497412" cy="523220"/>
              </a:xfrm>
              <a:prstGeom prst="rect">
                <a:avLst/>
              </a:prstGeom>
              <a:blipFill>
                <a:blip r:embed="rId13"/>
                <a:stretch>
                  <a:fillRect l="-5000"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4364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5BDB5-BCA0-50FF-EE24-5AA26AF4E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28BFC8-1CEA-46FE-C7DF-9ECF9F4D385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651EFE15-8287-26C4-2EF9-DC001D5DE91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Idea Time!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77B10E-B44B-D015-B48F-8D06E6C736F7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Proof: …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Since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was rejected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, it means that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b="0" dirty="0"/>
                  <a:t> prefers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b="0" dirty="0"/>
                  <a:t> over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Since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was the </a:t>
                </a:r>
                <a:r>
                  <a:rPr lang="en-US" sz="3200" b="1" dirty="0"/>
                  <a:t>first</a:t>
                </a:r>
                <a:r>
                  <a:rPr lang="en-US" sz="3200" dirty="0"/>
                  <a:t> rejected,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did not get rejected and must prefer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77B10E-B44B-D015-B48F-8D06E6C7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2554545"/>
              </a:xfrm>
              <a:prstGeom prst="rect">
                <a:avLst/>
              </a:prstGeom>
              <a:blipFill>
                <a:blip r:embed="rId3"/>
                <a:stretch>
                  <a:fillRect l="-1397" t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2E23EB-3180-F873-E288-122DFB8FC275}"/>
                  </a:ext>
                </a:extLst>
              </p:cNvPr>
              <p:cNvSpPr txBox="1"/>
              <p:nvPr/>
            </p:nvSpPr>
            <p:spPr>
              <a:xfrm>
                <a:off x="8898212" y="5541832"/>
                <a:ext cx="63190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2E23EB-3180-F873-E288-122DFB8FC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212" y="5541832"/>
                <a:ext cx="631904" cy="769441"/>
              </a:xfrm>
              <a:prstGeom prst="rect">
                <a:avLst/>
              </a:prstGeom>
              <a:blipFill>
                <a:blip r:embed="rId4"/>
                <a:stretch>
                  <a:fillRect l="-7843" t="-16393" r="-47059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Hospital outline">
            <a:extLst>
              <a:ext uri="{FF2B5EF4-FFF2-40B4-BE49-F238E27FC236}">
                <a16:creationId xmlns:a16="http://schemas.microsoft.com/office/drawing/2014/main" id="{F62FF3DC-5CD5-EC26-492F-589EFA371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938" y="4881906"/>
            <a:ext cx="1650274" cy="1650274"/>
          </a:xfrm>
          <a:prstGeom prst="rect">
            <a:avLst/>
          </a:prstGeom>
        </p:spPr>
      </p:pic>
      <p:pic>
        <p:nvPicPr>
          <p:cNvPr id="18" name="Graphic 17" descr="Doctor female outline">
            <a:extLst>
              <a:ext uri="{FF2B5EF4-FFF2-40B4-BE49-F238E27FC236}">
                <a16:creationId xmlns:a16="http://schemas.microsoft.com/office/drawing/2014/main" id="{55F6B3DE-BB0A-1561-F009-5F1619432D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67201" y="5023834"/>
            <a:ext cx="1650273" cy="16502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864C66-A450-C38C-6BB3-5012F57AEB01}"/>
                  </a:ext>
                </a:extLst>
              </p:cNvPr>
              <p:cNvSpPr txBox="1"/>
              <p:nvPr/>
            </p:nvSpPr>
            <p:spPr>
              <a:xfrm>
                <a:off x="2204534" y="5464249"/>
                <a:ext cx="58253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864C66-A450-C38C-6BB3-5012F57AE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34" y="5464249"/>
                <a:ext cx="582531" cy="769441"/>
              </a:xfrm>
              <a:prstGeom prst="rect">
                <a:avLst/>
              </a:prstGeom>
              <a:blipFill>
                <a:blip r:embed="rId9"/>
                <a:stretch>
                  <a:fillRect t="-16129" r="-51064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533D43-949C-94A9-179D-6329B35F4A8F}"/>
              </a:ext>
            </a:extLst>
          </p:cNvPr>
          <p:cNvCxnSpPr>
            <a:cxnSpLocks/>
          </p:cNvCxnSpPr>
          <p:nvPr/>
        </p:nvCxnSpPr>
        <p:spPr>
          <a:xfrm>
            <a:off x="4102813" y="5946628"/>
            <a:ext cx="2977609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Graphic 1" descr="Hospital outline">
            <a:extLst>
              <a:ext uri="{FF2B5EF4-FFF2-40B4-BE49-F238E27FC236}">
                <a16:creationId xmlns:a16="http://schemas.microsoft.com/office/drawing/2014/main" id="{269B8ECE-AE50-C945-3B19-7134C35A8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3735" y="3761391"/>
            <a:ext cx="1238680" cy="1238680"/>
          </a:xfrm>
          <a:prstGeom prst="rect">
            <a:avLst/>
          </a:prstGeom>
        </p:spPr>
      </p:pic>
      <p:pic>
        <p:nvPicPr>
          <p:cNvPr id="4" name="Graphic 3" descr="Doctor female outline">
            <a:extLst>
              <a:ext uri="{FF2B5EF4-FFF2-40B4-BE49-F238E27FC236}">
                <a16:creationId xmlns:a16="http://schemas.microsoft.com/office/drawing/2014/main" id="{B895F816-633F-6F9B-1A26-E82026B0B9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72998" y="3903319"/>
            <a:ext cx="1238679" cy="123867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356AE5-8F4E-C43E-412D-BDAE833C0F0C}"/>
              </a:ext>
            </a:extLst>
          </p:cNvPr>
          <p:cNvCxnSpPr>
            <a:cxnSpLocks/>
          </p:cNvCxnSpPr>
          <p:nvPr/>
        </p:nvCxnSpPr>
        <p:spPr>
          <a:xfrm>
            <a:off x="4102813" y="4566790"/>
            <a:ext cx="2977609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F8316F-C346-0784-FA50-B58BD2D9F854}"/>
              </a:ext>
            </a:extLst>
          </p:cNvPr>
          <p:cNvCxnSpPr>
            <a:cxnSpLocks/>
          </p:cNvCxnSpPr>
          <p:nvPr/>
        </p:nvCxnSpPr>
        <p:spPr>
          <a:xfrm flipV="1">
            <a:off x="4102813" y="4566790"/>
            <a:ext cx="2977609" cy="137983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779A9E-EA62-FCD4-0560-1197FF228A47}"/>
                  </a:ext>
                </a:extLst>
              </p:cNvPr>
              <p:cNvSpPr txBox="1"/>
              <p:nvPr/>
            </p:nvSpPr>
            <p:spPr>
              <a:xfrm>
                <a:off x="2337606" y="4148962"/>
                <a:ext cx="7168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779A9E-EA62-FCD4-0560-1197FF228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606" y="4148962"/>
                <a:ext cx="716863" cy="769441"/>
              </a:xfrm>
              <a:prstGeom prst="rect">
                <a:avLst/>
              </a:prstGeom>
              <a:blipFill>
                <a:blip r:embed="rId10"/>
                <a:stretch>
                  <a:fillRect l="-6897" t="-16129" r="-41379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0EEFED-3129-EFDF-E70D-00B6062C4526}"/>
                  </a:ext>
                </a:extLst>
              </p:cNvPr>
              <p:cNvSpPr txBox="1"/>
              <p:nvPr/>
            </p:nvSpPr>
            <p:spPr>
              <a:xfrm>
                <a:off x="8790155" y="4084580"/>
                <a:ext cx="7681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0EEFED-3129-EFDF-E70D-00B6062C4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155" y="4084580"/>
                <a:ext cx="768159" cy="769441"/>
              </a:xfrm>
              <a:prstGeom prst="rect">
                <a:avLst/>
              </a:prstGeom>
              <a:blipFill>
                <a:blip r:embed="rId11"/>
                <a:stretch>
                  <a:fillRect l="-6557" t="-16129" r="-39344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04C7D5-0F4E-DEFB-77F9-91CD780E8D27}"/>
                  </a:ext>
                </a:extLst>
              </p:cNvPr>
              <p:cNvSpPr txBox="1"/>
              <p:nvPr/>
            </p:nvSpPr>
            <p:spPr>
              <a:xfrm>
                <a:off x="428605" y="5707043"/>
                <a:ext cx="4974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04C7D5-0F4E-DEFB-77F9-91CD780E8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05" y="5707043"/>
                <a:ext cx="497412" cy="523220"/>
              </a:xfrm>
              <a:prstGeom prst="rect">
                <a:avLst/>
              </a:prstGeom>
              <a:blipFill>
                <a:blip r:embed="rId12"/>
                <a:stretch>
                  <a:fillRect l="-7500" r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F8BF1E-36E7-A188-FD94-310FBD7C54E6}"/>
              </a:ext>
            </a:extLst>
          </p:cNvPr>
          <p:cNvCxnSpPr>
            <a:cxnSpLocks/>
          </p:cNvCxnSpPr>
          <p:nvPr/>
        </p:nvCxnSpPr>
        <p:spPr>
          <a:xfrm>
            <a:off x="990600" y="5949656"/>
            <a:ext cx="460740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D786708-88E5-8A35-20AB-0EDD20B85D05}"/>
              </a:ext>
            </a:extLst>
          </p:cNvPr>
          <p:cNvCxnSpPr>
            <a:cxnSpLocks/>
          </p:cNvCxnSpPr>
          <p:nvPr/>
        </p:nvCxnSpPr>
        <p:spPr>
          <a:xfrm>
            <a:off x="990600" y="5462067"/>
            <a:ext cx="460740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71A450-6081-96BF-285D-205C4296F036}"/>
                  </a:ext>
                </a:extLst>
              </p:cNvPr>
              <p:cNvSpPr txBox="1"/>
              <p:nvPr/>
            </p:nvSpPr>
            <p:spPr>
              <a:xfrm>
                <a:off x="428605" y="5204252"/>
                <a:ext cx="4974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71A450-6081-96BF-285D-205C4296F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05" y="5204252"/>
                <a:ext cx="497412" cy="523220"/>
              </a:xfrm>
              <a:prstGeom prst="rect">
                <a:avLst/>
              </a:prstGeom>
              <a:blipFill>
                <a:blip r:embed="rId13"/>
                <a:stretch>
                  <a:fillRect l="-5000"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2188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34277-9503-0DA0-84AB-AE057B069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BF1DC3-7DA9-E4A4-9FD0-AF91B5702F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BE1CDEA-4700-CCBF-A881-BC54848102C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Idea Time!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34AC9B-FBF4-4972-A45A-41201015C610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Proof: …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Since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was rejected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, it means that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3200" b="1" dirty="0"/>
                  <a:t> prefers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b="1" dirty="0"/>
                  <a:t> over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32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b="1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34AC9B-FBF4-4972-A45A-41201015C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2062103"/>
              </a:xfrm>
              <a:prstGeom prst="rect">
                <a:avLst/>
              </a:prstGeom>
              <a:blipFill>
                <a:blip r:embed="rId3"/>
                <a:stretch>
                  <a:fillRect l="-1397" t="-368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C6944A-7618-E3E0-505C-D553E217E7D5}"/>
                  </a:ext>
                </a:extLst>
              </p:cNvPr>
              <p:cNvSpPr txBox="1"/>
              <p:nvPr/>
            </p:nvSpPr>
            <p:spPr>
              <a:xfrm>
                <a:off x="8898212" y="5541832"/>
                <a:ext cx="63190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C6944A-7618-E3E0-505C-D553E217E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212" y="5541832"/>
                <a:ext cx="631904" cy="769441"/>
              </a:xfrm>
              <a:prstGeom prst="rect">
                <a:avLst/>
              </a:prstGeom>
              <a:blipFill>
                <a:blip r:embed="rId4"/>
                <a:stretch>
                  <a:fillRect l="-7843" t="-16393" r="-47059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Hospital outline">
            <a:extLst>
              <a:ext uri="{FF2B5EF4-FFF2-40B4-BE49-F238E27FC236}">
                <a16:creationId xmlns:a16="http://schemas.microsoft.com/office/drawing/2014/main" id="{B1AAACCE-5088-8298-01B2-C4083371C5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938" y="4881906"/>
            <a:ext cx="1650274" cy="1650274"/>
          </a:xfrm>
          <a:prstGeom prst="rect">
            <a:avLst/>
          </a:prstGeom>
        </p:spPr>
      </p:pic>
      <p:pic>
        <p:nvPicPr>
          <p:cNvPr id="18" name="Graphic 17" descr="Doctor female outline">
            <a:extLst>
              <a:ext uri="{FF2B5EF4-FFF2-40B4-BE49-F238E27FC236}">
                <a16:creationId xmlns:a16="http://schemas.microsoft.com/office/drawing/2014/main" id="{158A7DFE-1E21-D1FC-3E5D-CD1C336815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67201" y="5023834"/>
            <a:ext cx="1650273" cy="16502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B66E9C-4867-FFAA-8D6D-3B589993D3A4}"/>
                  </a:ext>
                </a:extLst>
              </p:cNvPr>
              <p:cNvSpPr txBox="1"/>
              <p:nvPr/>
            </p:nvSpPr>
            <p:spPr>
              <a:xfrm>
                <a:off x="2204534" y="5464249"/>
                <a:ext cx="58253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B66E9C-4867-FFAA-8D6D-3B589993D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34" y="5464249"/>
                <a:ext cx="582531" cy="769441"/>
              </a:xfrm>
              <a:prstGeom prst="rect">
                <a:avLst/>
              </a:prstGeom>
              <a:blipFill>
                <a:blip r:embed="rId9"/>
                <a:stretch>
                  <a:fillRect t="-16129" r="-51064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AB6BA8-D0D4-8E50-DD83-44CAAF6CE7F4}"/>
              </a:ext>
            </a:extLst>
          </p:cNvPr>
          <p:cNvCxnSpPr>
            <a:cxnSpLocks/>
          </p:cNvCxnSpPr>
          <p:nvPr/>
        </p:nvCxnSpPr>
        <p:spPr>
          <a:xfrm>
            <a:off x="4102813" y="5946628"/>
            <a:ext cx="2977609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Graphic 1" descr="Hospital outline">
            <a:extLst>
              <a:ext uri="{FF2B5EF4-FFF2-40B4-BE49-F238E27FC236}">
                <a16:creationId xmlns:a16="http://schemas.microsoft.com/office/drawing/2014/main" id="{0AF60468-8495-7AB8-DAB3-8B5DA51F6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3735" y="3761391"/>
            <a:ext cx="1238680" cy="1238680"/>
          </a:xfrm>
          <a:prstGeom prst="rect">
            <a:avLst/>
          </a:prstGeom>
        </p:spPr>
      </p:pic>
      <p:pic>
        <p:nvPicPr>
          <p:cNvPr id="4" name="Graphic 3" descr="Doctor female outline">
            <a:extLst>
              <a:ext uri="{FF2B5EF4-FFF2-40B4-BE49-F238E27FC236}">
                <a16:creationId xmlns:a16="http://schemas.microsoft.com/office/drawing/2014/main" id="{AB041A9C-7432-5B3E-948B-20D7C1272E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72998" y="3903319"/>
            <a:ext cx="1238679" cy="123867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5F9645-E6A7-09C0-C329-5354F9E54EFC}"/>
              </a:ext>
            </a:extLst>
          </p:cNvPr>
          <p:cNvCxnSpPr>
            <a:cxnSpLocks/>
          </p:cNvCxnSpPr>
          <p:nvPr/>
        </p:nvCxnSpPr>
        <p:spPr>
          <a:xfrm>
            <a:off x="4102813" y="4566790"/>
            <a:ext cx="2977609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02FADB-5888-65A4-B03C-F194E97C863B}"/>
              </a:ext>
            </a:extLst>
          </p:cNvPr>
          <p:cNvCxnSpPr>
            <a:cxnSpLocks/>
          </p:cNvCxnSpPr>
          <p:nvPr/>
        </p:nvCxnSpPr>
        <p:spPr>
          <a:xfrm flipV="1">
            <a:off x="4102813" y="4566790"/>
            <a:ext cx="2977609" cy="137983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1CF899-81EA-CBFB-A933-31C75CA6A91D}"/>
                  </a:ext>
                </a:extLst>
              </p:cNvPr>
              <p:cNvSpPr txBox="1"/>
              <p:nvPr/>
            </p:nvSpPr>
            <p:spPr>
              <a:xfrm>
                <a:off x="2337606" y="4148962"/>
                <a:ext cx="7168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1CF899-81EA-CBFB-A933-31C75CA6A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606" y="4148962"/>
                <a:ext cx="716863" cy="769441"/>
              </a:xfrm>
              <a:prstGeom prst="rect">
                <a:avLst/>
              </a:prstGeom>
              <a:blipFill>
                <a:blip r:embed="rId10"/>
                <a:stretch>
                  <a:fillRect l="-6897" t="-16129" r="-41379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5443B5A-CBBE-84E4-7C4E-83E9F78C543F}"/>
                  </a:ext>
                </a:extLst>
              </p:cNvPr>
              <p:cNvSpPr txBox="1"/>
              <p:nvPr/>
            </p:nvSpPr>
            <p:spPr>
              <a:xfrm>
                <a:off x="8790155" y="4084580"/>
                <a:ext cx="7681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5443B5A-CBBE-84E4-7C4E-83E9F78C5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155" y="4084580"/>
                <a:ext cx="768159" cy="769441"/>
              </a:xfrm>
              <a:prstGeom prst="rect">
                <a:avLst/>
              </a:prstGeom>
              <a:blipFill>
                <a:blip r:embed="rId11"/>
                <a:stretch>
                  <a:fillRect l="-6557" t="-16129" r="-39344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0B1E80-FF2C-7B82-FF9E-05B04672D482}"/>
                  </a:ext>
                </a:extLst>
              </p:cNvPr>
              <p:cNvSpPr txBox="1"/>
              <p:nvPr/>
            </p:nvSpPr>
            <p:spPr>
              <a:xfrm>
                <a:off x="428605" y="5707043"/>
                <a:ext cx="4974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0B1E80-FF2C-7B82-FF9E-05B04672D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05" y="5707043"/>
                <a:ext cx="497412" cy="523220"/>
              </a:xfrm>
              <a:prstGeom prst="rect">
                <a:avLst/>
              </a:prstGeom>
              <a:blipFill>
                <a:blip r:embed="rId12"/>
                <a:stretch>
                  <a:fillRect l="-7500" r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C13E1C3-874F-0365-FFFF-C0C6B3C93858}"/>
              </a:ext>
            </a:extLst>
          </p:cNvPr>
          <p:cNvCxnSpPr>
            <a:cxnSpLocks/>
          </p:cNvCxnSpPr>
          <p:nvPr/>
        </p:nvCxnSpPr>
        <p:spPr>
          <a:xfrm>
            <a:off x="990600" y="5949656"/>
            <a:ext cx="460740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14A9BEB-3FFB-EEE0-4ABF-B683D4BB74F0}"/>
              </a:ext>
            </a:extLst>
          </p:cNvPr>
          <p:cNvCxnSpPr>
            <a:cxnSpLocks/>
          </p:cNvCxnSpPr>
          <p:nvPr/>
        </p:nvCxnSpPr>
        <p:spPr>
          <a:xfrm>
            <a:off x="990600" y="5462067"/>
            <a:ext cx="460740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052BA8-CF3C-C728-D48B-DDA44C6A49C4}"/>
                  </a:ext>
                </a:extLst>
              </p:cNvPr>
              <p:cNvSpPr txBox="1"/>
              <p:nvPr/>
            </p:nvSpPr>
            <p:spPr>
              <a:xfrm>
                <a:off x="428605" y="5204252"/>
                <a:ext cx="4974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052BA8-CF3C-C728-D48B-DDA44C6A4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05" y="5204252"/>
                <a:ext cx="497412" cy="523220"/>
              </a:xfrm>
              <a:prstGeom prst="rect">
                <a:avLst/>
              </a:prstGeom>
              <a:blipFill>
                <a:blip r:embed="rId13"/>
                <a:stretch>
                  <a:fillRect l="-5000"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7659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2FCE9-65D0-A583-E466-37BEE76E6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676BB6-B9D1-5B63-E8FF-5202F459362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7EAE089-BF81-2EB8-172E-13DB439DEA7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Idea Time!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D26027-9DD3-2471-6DB9-EF3B43A269E1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Proof: …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Since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was rejected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, it means that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3200" b="1" dirty="0"/>
                  <a:t> prefers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b="1" dirty="0"/>
                  <a:t> over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32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Since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was the first rejected,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did not get rejected and thus,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b="1" dirty="0"/>
                  <a:t> must prefer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3200" b="1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3200" b="1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D26027-9DD3-2471-6DB9-EF3B43A26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2554545"/>
              </a:xfrm>
              <a:prstGeom prst="rect">
                <a:avLst/>
              </a:prstGeom>
              <a:blipFill>
                <a:blip r:embed="rId3"/>
                <a:stretch>
                  <a:fillRect l="-1397" t="-2970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F59487-0638-BF6A-BC86-C2E6BF6BAB99}"/>
                  </a:ext>
                </a:extLst>
              </p:cNvPr>
              <p:cNvSpPr txBox="1"/>
              <p:nvPr/>
            </p:nvSpPr>
            <p:spPr>
              <a:xfrm>
                <a:off x="8898212" y="5541832"/>
                <a:ext cx="63190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F59487-0638-BF6A-BC86-C2E6BF6BA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212" y="5541832"/>
                <a:ext cx="631904" cy="769441"/>
              </a:xfrm>
              <a:prstGeom prst="rect">
                <a:avLst/>
              </a:prstGeom>
              <a:blipFill>
                <a:blip r:embed="rId4"/>
                <a:stretch>
                  <a:fillRect l="-7843" t="-16393" r="-47059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Hospital outline">
            <a:extLst>
              <a:ext uri="{FF2B5EF4-FFF2-40B4-BE49-F238E27FC236}">
                <a16:creationId xmlns:a16="http://schemas.microsoft.com/office/drawing/2014/main" id="{341D5A24-BDFF-D070-217F-B6026DABC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938" y="4881906"/>
            <a:ext cx="1650274" cy="1650274"/>
          </a:xfrm>
          <a:prstGeom prst="rect">
            <a:avLst/>
          </a:prstGeom>
        </p:spPr>
      </p:pic>
      <p:pic>
        <p:nvPicPr>
          <p:cNvPr id="18" name="Graphic 17" descr="Doctor female outline">
            <a:extLst>
              <a:ext uri="{FF2B5EF4-FFF2-40B4-BE49-F238E27FC236}">
                <a16:creationId xmlns:a16="http://schemas.microsoft.com/office/drawing/2014/main" id="{8F605C38-5B37-C336-5ABC-A580AF185D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67201" y="5023834"/>
            <a:ext cx="1650273" cy="16502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F5D37D-A91B-B886-E461-E8B1B217CCD9}"/>
                  </a:ext>
                </a:extLst>
              </p:cNvPr>
              <p:cNvSpPr txBox="1"/>
              <p:nvPr/>
            </p:nvSpPr>
            <p:spPr>
              <a:xfrm>
                <a:off x="2204534" y="5464249"/>
                <a:ext cx="58253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F5D37D-A91B-B886-E461-E8B1B217C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34" y="5464249"/>
                <a:ext cx="582531" cy="769441"/>
              </a:xfrm>
              <a:prstGeom prst="rect">
                <a:avLst/>
              </a:prstGeom>
              <a:blipFill>
                <a:blip r:embed="rId9"/>
                <a:stretch>
                  <a:fillRect t="-16129" r="-51064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7772C8-F7D8-ADBF-3042-47A3BFE6B209}"/>
              </a:ext>
            </a:extLst>
          </p:cNvPr>
          <p:cNvCxnSpPr>
            <a:cxnSpLocks/>
          </p:cNvCxnSpPr>
          <p:nvPr/>
        </p:nvCxnSpPr>
        <p:spPr>
          <a:xfrm>
            <a:off x="4102813" y="5946628"/>
            <a:ext cx="2977609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Graphic 1" descr="Hospital outline">
            <a:extLst>
              <a:ext uri="{FF2B5EF4-FFF2-40B4-BE49-F238E27FC236}">
                <a16:creationId xmlns:a16="http://schemas.microsoft.com/office/drawing/2014/main" id="{794C9190-BEC6-E99D-73F0-60F35F877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3735" y="3761391"/>
            <a:ext cx="1238680" cy="1238680"/>
          </a:xfrm>
          <a:prstGeom prst="rect">
            <a:avLst/>
          </a:prstGeom>
        </p:spPr>
      </p:pic>
      <p:pic>
        <p:nvPicPr>
          <p:cNvPr id="4" name="Graphic 3" descr="Doctor female outline">
            <a:extLst>
              <a:ext uri="{FF2B5EF4-FFF2-40B4-BE49-F238E27FC236}">
                <a16:creationId xmlns:a16="http://schemas.microsoft.com/office/drawing/2014/main" id="{356756B2-42BC-E9B7-A869-AA890D868E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72998" y="3903319"/>
            <a:ext cx="1238679" cy="123867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46E76C3-2FC3-C748-5C9A-A60ABA423351}"/>
              </a:ext>
            </a:extLst>
          </p:cNvPr>
          <p:cNvCxnSpPr>
            <a:cxnSpLocks/>
          </p:cNvCxnSpPr>
          <p:nvPr/>
        </p:nvCxnSpPr>
        <p:spPr>
          <a:xfrm>
            <a:off x="4102813" y="4566790"/>
            <a:ext cx="2977609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38B71E-D984-4623-6703-3A0BD66AB7E0}"/>
              </a:ext>
            </a:extLst>
          </p:cNvPr>
          <p:cNvCxnSpPr>
            <a:cxnSpLocks/>
          </p:cNvCxnSpPr>
          <p:nvPr/>
        </p:nvCxnSpPr>
        <p:spPr>
          <a:xfrm flipV="1">
            <a:off x="4102813" y="4566790"/>
            <a:ext cx="2977609" cy="137983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27F04F-0AD3-3CBD-2834-3F31C2C69F65}"/>
                  </a:ext>
                </a:extLst>
              </p:cNvPr>
              <p:cNvSpPr txBox="1"/>
              <p:nvPr/>
            </p:nvSpPr>
            <p:spPr>
              <a:xfrm>
                <a:off x="2337606" y="4148962"/>
                <a:ext cx="7168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27F04F-0AD3-3CBD-2834-3F31C2C69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606" y="4148962"/>
                <a:ext cx="716863" cy="769441"/>
              </a:xfrm>
              <a:prstGeom prst="rect">
                <a:avLst/>
              </a:prstGeom>
              <a:blipFill>
                <a:blip r:embed="rId10"/>
                <a:stretch>
                  <a:fillRect l="-6897" t="-16129" r="-41379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D57952-4E55-566F-BB0D-CFFFB5CF9749}"/>
                  </a:ext>
                </a:extLst>
              </p:cNvPr>
              <p:cNvSpPr txBox="1"/>
              <p:nvPr/>
            </p:nvSpPr>
            <p:spPr>
              <a:xfrm>
                <a:off x="8790155" y="4084580"/>
                <a:ext cx="7681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D57952-4E55-566F-BB0D-CFFFB5CF9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155" y="4084580"/>
                <a:ext cx="768159" cy="769441"/>
              </a:xfrm>
              <a:prstGeom prst="rect">
                <a:avLst/>
              </a:prstGeom>
              <a:blipFill>
                <a:blip r:embed="rId11"/>
                <a:stretch>
                  <a:fillRect l="-6557" t="-16129" r="-39344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FC05DC-59D0-8587-E04B-1B49A1664B20}"/>
                  </a:ext>
                </a:extLst>
              </p:cNvPr>
              <p:cNvSpPr txBox="1"/>
              <p:nvPr/>
            </p:nvSpPr>
            <p:spPr>
              <a:xfrm>
                <a:off x="428605" y="5707043"/>
                <a:ext cx="4974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FC05DC-59D0-8587-E04B-1B49A1664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05" y="5707043"/>
                <a:ext cx="497412" cy="523220"/>
              </a:xfrm>
              <a:prstGeom prst="rect">
                <a:avLst/>
              </a:prstGeom>
              <a:blipFill>
                <a:blip r:embed="rId12"/>
                <a:stretch>
                  <a:fillRect l="-7500" r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F67718-94B3-E800-A9C5-3D432330D578}"/>
              </a:ext>
            </a:extLst>
          </p:cNvPr>
          <p:cNvCxnSpPr>
            <a:cxnSpLocks/>
          </p:cNvCxnSpPr>
          <p:nvPr/>
        </p:nvCxnSpPr>
        <p:spPr>
          <a:xfrm>
            <a:off x="990600" y="5949656"/>
            <a:ext cx="460740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E7D93E-BF3B-7B10-61B3-AD256C2A7A5A}"/>
              </a:ext>
            </a:extLst>
          </p:cNvPr>
          <p:cNvCxnSpPr>
            <a:cxnSpLocks/>
          </p:cNvCxnSpPr>
          <p:nvPr/>
        </p:nvCxnSpPr>
        <p:spPr>
          <a:xfrm>
            <a:off x="990600" y="5462067"/>
            <a:ext cx="460740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51C981-AD29-EA32-CF53-2D2E5DC45096}"/>
                  </a:ext>
                </a:extLst>
              </p:cNvPr>
              <p:cNvSpPr txBox="1"/>
              <p:nvPr/>
            </p:nvSpPr>
            <p:spPr>
              <a:xfrm>
                <a:off x="428605" y="5204252"/>
                <a:ext cx="4974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51C981-AD29-EA32-CF53-2D2E5DC45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05" y="5204252"/>
                <a:ext cx="497412" cy="523220"/>
              </a:xfrm>
              <a:prstGeom prst="rect">
                <a:avLst/>
              </a:prstGeom>
              <a:blipFill>
                <a:blip r:embed="rId13"/>
                <a:stretch>
                  <a:fillRect l="-5000"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8081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ABF04-A61F-8B86-F355-61795E162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4237F8-C9CA-A725-3CCA-85BE095907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E6A1A8C-16CC-7622-C8FB-56B83FC2FBC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Idea Time!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67271C-388C-18CA-5321-A89035B37262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Proof: …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3200" b="1" dirty="0"/>
                  <a:t> prefers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b="1" dirty="0"/>
                  <a:t> over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b="1" dirty="0"/>
                  <a:t> must prefer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3200" b="1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/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is an unstable pair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. This is a contradiction!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67271C-388C-18CA-5321-A89035B37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2062103"/>
              </a:xfrm>
              <a:prstGeom prst="rect">
                <a:avLst/>
              </a:prstGeom>
              <a:blipFill>
                <a:blip r:embed="rId3"/>
                <a:stretch>
                  <a:fillRect l="-1397" t="-3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466A57-5DFA-4588-322D-999B1DE284D3}"/>
                  </a:ext>
                </a:extLst>
              </p:cNvPr>
              <p:cNvSpPr txBox="1"/>
              <p:nvPr/>
            </p:nvSpPr>
            <p:spPr>
              <a:xfrm>
                <a:off x="8898212" y="5541832"/>
                <a:ext cx="63190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466A57-5DFA-4588-322D-999B1DE28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212" y="5541832"/>
                <a:ext cx="631904" cy="769441"/>
              </a:xfrm>
              <a:prstGeom prst="rect">
                <a:avLst/>
              </a:prstGeom>
              <a:blipFill>
                <a:blip r:embed="rId4"/>
                <a:stretch>
                  <a:fillRect l="-7843" t="-16393" r="-47059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Hospital outline">
            <a:extLst>
              <a:ext uri="{FF2B5EF4-FFF2-40B4-BE49-F238E27FC236}">
                <a16:creationId xmlns:a16="http://schemas.microsoft.com/office/drawing/2014/main" id="{866EC24C-B1E5-66A3-C355-C760908519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938" y="4881906"/>
            <a:ext cx="1650274" cy="1650274"/>
          </a:xfrm>
          <a:prstGeom prst="rect">
            <a:avLst/>
          </a:prstGeom>
        </p:spPr>
      </p:pic>
      <p:pic>
        <p:nvPicPr>
          <p:cNvPr id="18" name="Graphic 17" descr="Doctor female outline">
            <a:extLst>
              <a:ext uri="{FF2B5EF4-FFF2-40B4-BE49-F238E27FC236}">
                <a16:creationId xmlns:a16="http://schemas.microsoft.com/office/drawing/2014/main" id="{B3664188-DBAF-BB1C-92A0-170E795625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67201" y="5023834"/>
            <a:ext cx="1650273" cy="16502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CC487C-8AB9-82E2-76F7-E6EC85AB9BC7}"/>
                  </a:ext>
                </a:extLst>
              </p:cNvPr>
              <p:cNvSpPr txBox="1"/>
              <p:nvPr/>
            </p:nvSpPr>
            <p:spPr>
              <a:xfrm>
                <a:off x="2204534" y="5464249"/>
                <a:ext cx="58253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CC487C-8AB9-82E2-76F7-E6EC85AB9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34" y="5464249"/>
                <a:ext cx="582531" cy="769441"/>
              </a:xfrm>
              <a:prstGeom prst="rect">
                <a:avLst/>
              </a:prstGeom>
              <a:blipFill>
                <a:blip r:embed="rId9"/>
                <a:stretch>
                  <a:fillRect t="-16129" r="-51064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ADCE3C-3661-67B9-9B21-2560ED4AB88D}"/>
              </a:ext>
            </a:extLst>
          </p:cNvPr>
          <p:cNvCxnSpPr>
            <a:cxnSpLocks/>
          </p:cNvCxnSpPr>
          <p:nvPr/>
        </p:nvCxnSpPr>
        <p:spPr>
          <a:xfrm>
            <a:off x="4102813" y="5946628"/>
            <a:ext cx="2977609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Graphic 1" descr="Hospital outline">
            <a:extLst>
              <a:ext uri="{FF2B5EF4-FFF2-40B4-BE49-F238E27FC236}">
                <a16:creationId xmlns:a16="http://schemas.microsoft.com/office/drawing/2014/main" id="{0581B151-1640-4ADE-0457-3B3E4F23B4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3735" y="3761391"/>
            <a:ext cx="1238680" cy="1238680"/>
          </a:xfrm>
          <a:prstGeom prst="rect">
            <a:avLst/>
          </a:prstGeom>
        </p:spPr>
      </p:pic>
      <p:pic>
        <p:nvPicPr>
          <p:cNvPr id="4" name="Graphic 3" descr="Doctor female outline">
            <a:extLst>
              <a:ext uri="{FF2B5EF4-FFF2-40B4-BE49-F238E27FC236}">
                <a16:creationId xmlns:a16="http://schemas.microsoft.com/office/drawing/2014/main" id="{F4E2ECD9-9168-05FD-456B-3CB5E3D323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72998" y="3903319"/>
            <a:ext cx="1238679" cy="123867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3395D6-8295-0E90-6476-583B29A3B01C}"/>
              </a:ext>
            </a:extLst>
          </p:cNvPr>
          <p:cNvCxnSpPr>
            <a:cxnSpLocks/>
          </p:cNvCxnSpPr>
          <p:nvPr/>
        </p:nvCxnSpPr>
        <p:spPr>
          <a:xfrm>
            <a:off x="4102813" y="4566790"/>
            <a:ext cx="2977609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0946AF-C7EB-56D1-82AF-8BF4A10F2514}"/>
              </a:ext>
            </a:extLst>
          </p:cNvPr>
          <p:cNvCxnSpPr>
            <a:cxnSpLocks/>
          </p:cNvCxnSpPr>
          <p:nvPr/>
        </p:nvCxnSpPr>
        <p:spPr>
          <a:xfrm flipV="1">
            <a:off x="4102813" y="4566790"/>
            <a:ext cx="2977609" cy="137983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34CC94-4CF4-C25F-E7DD-70A00A61CEE2}"/>
                  </a:ext>
                </a:extLst>
              </p:cNvPr>
              <p:cNvSpPr txBox="1"/>
              <p:nvPr/>
            </p:nvSpPr>
            <p:spPr>
              <a:xfrm>
                <a:off x="2337606" y="4148962"/>
                <a:ext cx="7168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34CC94-4CF4-C25F-E7DD-70A00A61C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606" y="4148962"/>
                <a:ext cx="716863" cy="769441"/>
              </a:xfrm>
              <a:prstGeom prst="rect">
                <a:avLst/>
              </a:prstGeom>
              <a:blipFill>
                <a:blip r:embed="rId10"/>
                <a:stretch>
                  <a:fillRect l="-6897" t="-16129" r="-41379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104F80-3C10-01B0-D0E6-DE418416A4E9}"/>
                  </a:ext>
                </a:extLst>
              </p:cNvPr>
              <p:cNvSpPr txBox="1"/>
              <p:nvPr/>
            </p:nvSpPr>
            <p:spPr>
              <a:xfrm>
                <a:off x="8790155" y="4084580"/>
                <a:ext cx="7681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104F80-3C10-01B0-D0E6-DE418416A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155" y="4084580"/>
                <a:ext cx="768159" cy="769441"/>
              </a:xfrm>
              <a:prstGeom prst="rect">
                <a:avLst/>
              </a:prstGeom>
              <a:blipFill>
                <a:blip r:embed="rId11"/>
                <a:stretch>
                  <a:fillRect l="-6557" t="-16129" r="-39344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5DB4AA-0281-0768-6404-0F6FD45F161E}"/>
                  </a:ext>
                </a:extLst>
              </p:cNvPr>
              <p:cNvSpPr txBox="1"/>
              <p:nvPr/>
            </p:nvSpPr>
            <p:spPr>
              <a:xfrm>
                <a:off x="428605" y="5707043"/>
                <a:ext cx="4974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5DB4AA-0281-0768-6404-0F6FD45F1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05" y="5707043"/>
                <a:ext cx="497412" cy="523220"/>
              </a:xfrm>
              <a:prstGeom prst="rect">
                <a:avLst/>
              </a:prstGeom>
              <a:blipFill>
                <a:blip r:embed="rId12"/>
                <a:stretch>
                  <a:fillRect l="-7500" r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71F3BE-12B8-C7EE-35A8-C682F58BAEE9}"/>
              </a:ext>
            </a:extLst>
          </p:cNvPr>
          <p:cNvCxnSpPr>
            <a:cxnSpLocks/>
          </p:cNvCxnSpPr>
          <p:nvPr/>
        </p:nvCxnSpPr>
        <p:spPr>
          <a:xfrm>
            <a:off x="990600" y="5949656"/>
            <a:ext cx="460740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707F35-1C57-9BFF-2B8B-7AA7366C5B57}"/>
              </a:ext>
            </a:extLst>
          </p:cNvPr>
          <p:cNvCxnSpPr>
            <a:cxnSpLocks/>
          </p:cNvCxnSpPr>
          <p:nvPr/>
        </p:nvCxnSpPr>
        <p:spPr>
          <a:xfrm>
            <a:off x="990600" y="5462067"/>
            <a:ext cx="460740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7821C7-E987-D8B6-9497-91E8499C7946}"/>
                  </a:ext>
                </a:extLst>
              </p:cNvPr>
              <p:cNvSpPr txBox="1"/>
              <p:nvPr/>
            </p:nvSpPr>
            <p:spPr>
              <a:xfrm>
                <a:off x="428605" y="5204252"/>
                <a:ext cx="4974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7821C7-E987-D8B6-9497-91E8499C7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05" y="5204252"/>
                <a:ext cx="497412" cy="523220"/>
              </a:xfrm>
              <a:prstGeom prst="rect">
                <a:avLst/>
              </a:prstGeom>
              <a:blipFill>
                <a:blip r:embed="rId13"/>
                <a:stretch>
                  <a:fillRect l="-5000"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368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3CA64-BFD0-8943-0C3F-4701857F1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C9C76-EDB7-BA2E-DD6F-13A6FDC5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Q: Is this Stable?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42A32D-E1AC-D152-CA98-CEFD862CDDC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0ADA7EF-2875-2011-0BFF-15B9F8F5F3C9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C7973F-8E89-7487-303E-0CA1382B2A10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29AF1C-FD35-D022-B48E-CDB472D164DD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BF5FD9-B7F5-1F6C-1A6D-54CCFD60FD07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7F6D3E-B14A-B0E6-2F8D-0AA166158F5F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CEB2E1-D71F-C1CA-054B-FFC27D2E687D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DB548A53-4F1C-E3BE-F855-DC677A58C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7DC80BDF-3E3B-46BE-D8F9-8CF87D965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F9257988-ED2F-D7D8-489C-69666B80C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1207F656-4EB7-61AC-A9E3-EF942F7AD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233D8D6E-7E1E-4D34-A293-9D81CC7174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F7695295-9387-6B22-45C9-DE9D278B3F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60C532-82B9-5948-6D09-7F3E049DEDB5}"/>
              </a:ext>
            </a:extLst>
          </p:cNvPr>
          <p:cNvSpPr txBox="1"/>
          <p:nvPr/>
        </p:nvSpPr>
        <p:spPr>
          <a:xfrm>
            <a:off x="1042798" y="267289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1F0BA-EAAC-769F-F985-069335929D2E}"/>
              </a:ext>
            </a:extLst>
          </p:cNvPr>
          <p:cNvSpPr txBox="1"/>
          <p:nvPr/>
        </p:nvSpPr>
        <p:spPr>
          <a:xfrm>
            <a:off x="1042798" y="421049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C &gt;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A63E5D-3219-DA16-F800-932B72466EF7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 &gt; A &gt;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BCC66-7C70-507F-738E-9790E28F9E7F}"/>
              </a:ext>
            </a:extLst>
          </p:cNvPr>
          <p:cNvSpPr txBox="1"/>
          <p:nvPr/>
        </p:nvSpPr>
        <p:spPr>
          <a:xfrm>
            <a:off x="8879771" y="26685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&gt; 1 &gt;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6B3254-F16A-3CEC-C6CE-757EB77B22D6}"/>
              </a:ext>
            </a:extLst>
          </p:cNvPr>
          <p:cNvSpPr txBox="1"/>
          <p:nvPr/>
        </p:nvSpPr>
        <p:spPr>
          <a:xfrm>
            <a:off x="8929464" y="410930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84084-899A-DC38-684D-3C50235F9821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4DBBDF-9201-B754-6417-BEEA2E80E11C}"/>
              </a:ext>
            </a:extLst>
          </p:cNvPr>
          <p:cNvCxnSpPr>
            <a:cxnSpLocks/>
          </p:cNvCxnSpPr>
          <p:nvPr/>
        </p:nvCxnSpPr>
        <p:spPr>
          <a:xfrm flipV="1">
            <a:off x="4042220" y="2533741"/>
            <a:ext cx="2790402" cy="167675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4BC27F7-69F1-96B7-824E-0DEE038E5A63}"/>
              </a:ext>
            </a:extLst>
          </p:cNvPr>
          <p:cNvCxnSpPr>
            <a:cxnSpLocks/>
          </p:cNvCxnSpPr>
          <p:nvPr/>
        </p:nvCxnSpPr>
        <p:spPr>
          <a:xfrm flipV="1">
            <a:off x="4194620" y="5551714"/>
            <a:ext cx="2920165" cy="32417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17B85F-2CA6-42BA-8546-5FEB2DC07949}"/>
              </a:ext>
            </a:extLst>
          </p:cNvPr>
          <p:cNvCxnSpPr>
            <a:cxnSpLocks/>
          </p:cNvCxnSpPr>
          <p:nvPr/>
        </p:nvCxnSpPr>
        <p:spPr>
          <a:xfrm>
            <a:off x="4042220" y="2533741"/>
            <a:ext cx="2959471" cy="157556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79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3F73C-ED6E-562F-158D-A49080A50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C995FB-A8CB-F1CE-A96C-D71A95AE83E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AFC186F-748A-9C57-515A-AD2A4A892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249" y="2049183"/>
            <a:ext cx="5863323" cy="398923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61CDAE4-8B43-D1E1-613F-0397DF17C07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Q: Does a Stable Matching Always Exist?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D5DD2D-962C-9313-6D0B-743D385345A3}"/>
              </a:ext>
            </a:extLst>
          </p:cNvPr>
          <p:cNvSpPr txBox="1"/>
          <p:nvPr/>
        </p:nvSpPr>
        <p:spPr>
          <a:xfrm>
            <a:off x="612727" y="1959379"/>
            <a:ext cx="49912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Observation 1: </a:t>
            </a:r>
            <a:r>
              <a:rPr lang="en-US" sz="3200" dirty="0"/>
              <a:t>Hospitals propose in decreasing order of preference. </a:t>
            </a:r>
          </a:p>
          <a:p>
            <a:endParaRPr lang="en-US" sz="3200" dirty="0"/>
          </a:p>
          <a:p>
            <a:r>
              <a:rPr lang="en-US" sz="3200" b="1" dirty="0"/>
              <a:t>Observation 2: </a:t>
            </a:r>
            <a:r>
              <a:rPr lang="en-US" sz="3200" dirty="0"/>
              <a:t>Once a student is matched, the student never becomes less happy. </a:t>
            </a:r>
          </a:p>
        </p:txBody>
      </p:sp>
    </p:spTree>
    <p:extLst>
      <p:ext uri="{BB962C8B-B14F-4D97-AF65-F5344CB8AC3E}">
        <p14:creationId xmlns:p14="http://schemas.microsoft.com/office/powerpoint/2010/main" val="127990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115DF-6EDD-A58A-8967-3990D9806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13AD0C-CDD6-815D-81ED-1095DB3B0F7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6E4AD50-EFB9-DDB7-3C7F-5D31DCA5634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Claim Time!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607B7F-D0FD-57FC-C741-8431B50DE5C6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Claim: </a:t>
                </a:r>
                <a:r>
                  <a:rPr lang="en-US" sz="3200" dirty="0"/>
                  <a:t>The algorithm terminates after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iterations of the </a:t>
                </a:r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sz="3200" dirty="0"/>
                  <a:t> loop.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607B7F-D0FD-57FC-C741-8431B50DE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1077218"/>
              </a:xfrm>
              <a:prstGeom prst="rect">
                <a:avLst/>
              </a:prstGeom>
              <a:blipFill>
                <a:blip r:embed="rId3"/>
                <a:stretch>
                  <a:fillRect l="-1397" t="-6977" r="-1746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E99D8FF-937E-783B-5B84-56B55CD7FB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752" b="17346"/>
          <a:stretch>
            <a:fillRect/>
          </a:stretch>
        </p:blipFill>
        <p:spPr>
          <a:xfrm>
            <a:off x="1975021" y="3152888"/>
            <a:ext cx="8241957" cy="35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6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405AF-519E-13BD-4CED-02060F9F6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9BB53B-B40F-7078-3137-5780785232E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4B9CB06-E6D8-E58E-DE56-14E157C9494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Time!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D1BF2A-5AEB-6A7F-02A3-40B1D9EFEC57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Claim: </a:t>
                </a:r>
                <a:r>
                  <a:rPr lang="en-US" sz="3200" dirty="0"/>
                  <a:t>The algorithm terminates after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iterations of the </a:t>
                </a:r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sz="3200" dirty="0"/>
                  <a:t> loop. </a:t>
                </a:r>
              </a:p>
              <a:p>
                <a:endParaRPr lang="en-US" sz="3200" dirty="0"/>
              </a:p>
              <a:p>
                <a:r>
                  <a:rPr lang="en-US" sz="3200" b="1" dirty="0"/>
                  <a:t>Proof (Ideas): </a:t>
                </a:r>
                <a:r>
                  <a:rPr lang="en-US" sz="3200" dirty="0"/>
                  <a:t>In each iteration, a hospital will propose to a different student. There are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possible pairings.</a:t>
                </a:r>
              </a:p>
              <a:p>
                <a:endParaRPr lang="en-US" sz="3200" dirty="0"/>
              </a:p>
              <a:p>
                <a:r>
                  <a:rPr lang="en-US" sz="3200" b="1" dirty="0"/>
                  <a:t>Proof: </a:t>
                </a:r>
                <a:r>
                  <a:rPr lang="en-US" sz="3200" dirty="0"/>
                  <a:t>In each iteration, a hospital proposes to a new student. Thus,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possible proposals since that is the number of possible hospital and student pairings.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D1BF2A-5AEB-6A7F-02A3-40B1D9EFE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4524315"/>
              </a:xfrm>
              <a:prstGeom prst="rect">
                <a:avLst/>
              </a:prstGeom>
              <a:blipFill>
                <a:blip r:embed="rId3"/>
                <a:stretch>
                  <a:fillRect l="-1397" t="-1681" r="-1746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068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2376</Words>
  <Application>Microsoft Macintosh PowerPoint</Application>
  <PresentationFormat>Widescreen</PresentationFormat>
  <Paragraphs>403</Paragraphs>
  <Slides>55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ACADEMY ENGRAVED LET PLAIN:1.0</vt:lpstr>
      <vt:lpstr>Aptos</vt:lpstr>
      <vt:lpstr>Aptos Display</vt:lpstr>
      <vt:lpstr>Arial</vt:lpstr>
      <vt:lpstr>Cambria Math</vt:lpstr>
      <vt:lpstr>Courier New</vt:lpstr>
      <vt:lpstr>Office Theme</vt:lpstr>
      <vt:lpstr>CSE 331:  Algorithms &amp; Complexity</vt:lpstr>
      <vt:lpstr>Schedule</vt:lpstr>
      <vt:lpstr>Course Updates</vt:lpstr>
      <vt:lpstr>Gale-Shapley Algorithm</vt:lpstr>
      <vt:lpstr>Resident Assignments</vt:lpstr>
      <vt:lpstr>Q: Is this Stable?</vt:lpstr>
      <vt:lpstr>PowerPoint Presentation</vt:lpstr>
      <vt:lpstr>PowerPoint Presentation</vt:lpstr>
      <vt:lpstr>PowerPoint Presentation</vt:lpstr>
      <vt:lpstr>Q: Are we done?</vt:lpstr>
      <vt:lpstr>PowerPoint Presentation</vt:lpstr>
      <vt:lpstr>PowerPoint Presentation</vt:lpstr>
      <vt:lpstr>Q: Are we done?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Q: Are we done?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Q: Are we done?</vt:lpstr>
      <vt:lpstr>Q: Is there just one Stable Matching?</vt:lpstr>
      <vt:lpstr>Matching I</vt:lpstr>
      <vt:lpstr>Matching II</vt:lpstr>
      <vt:lpstr>Matching I vs Matching II</vt:lpstr>
      <vt:lpstr>Q: Is there a Stable Matching with this edge?</vt:lpstr>
      <vt:lpstr>Valid Partners</vt:lpstr>
      <vt:lpstr>Q: Who is Dr. Two’s best valid partner?</vt:lpstr>
      <vt:lpstr>Valid Partners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Carlson</dc:creator>
  <cp:lastModifiedBy>Charlie Carlson</cp:lastModifiedBy>
  <cp:revision>1</cp:revision>
  <dcterms:created xsi:type="dcterms:W3CDTF">2025-09-08T13:54:26Z</dcterms:created>
  <dcterms:modified xsi:type="dcterms:W3CDTF">2025-09-08T19:50:02Z</dcterms:modified>
</cp:coreProperties>
</file>