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87" r:id="rId2"/>
    <p:sldId id="447" r:id="rId3"/>
    <p:sldId id="323" r:id="rId4"/>
    <p:sldId id="329" r:id="rId5"/>
    <p:sldId id="488" r:id="rId6"/>
    <p:sldId id="489" r:id="rId7"/>
    <p:sldId id="498" r:id="rId8"/>
    <p:sldId id="499" r:id="rId9"/>
    <p:sldId id="490" r:id="rId10"/>
    <p:sldId id="497" r:id="rId11"/>
    <p:sldId id="491" r:id="rId12"/>
    <p:sldId id="492" r:id="rId13"/>
    <p:sldId id="493" r:id="rId14"/>
    <p:sldId id="494" r:id="rId15"/>
    <p:sldId id="495" r:id="rId16"/>
    <p:sldId id="496" r:id="rId17"/>
    <p:sldId id="501" r:id="rId18"/>
    <p:sldId id="500" r:id="rId19"/>
    <p:sldId id="502" r:id="rId20"/>
    <p:sldId id="503" r:id="rId21"/>
    <p:sldId id="504" r:id="rId22"/>
    <p:sldId id="505" r:id="rId23"/>
    <p:sldId id="506" r:id="rId24"/>
    <p:sldId id="507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19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2" r:id="rId49"/>
    <p:sldId id="533" r:id="rId50"/>
    <p:sldId id="534" r:id="rId51"/>
    <p:sldId id="53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0CC55-67B8-0C4E-93E2-24A067396140}" v="2147" dt="2025-09-15T20:12:13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3415"/>
  </p:normalViewPr>
  <p:slideViewPr>
    <p:cSldViewPr snapToGrid="0">
      <p:cViewPr>
        <p:scale>
          <a:sx n="108" d="100"/>
          <a:sy n="108" d="100"/>
        </p:scale>
        <p:origin x="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undo redo custSel addSld delSld modSld sldOrd">
      <pc:chgData name="Charlie Carlson" userId="a45f0fe5-4880-4e9f-8dc9-a7e9880fcf38" providerId="ADAL" clId="{CF5F65C6-D1F7-5BF4-B801-409E4ECF63BD}" dt="2025-09-15T20:22:48.702" v="7125" actId="20577"/>
      <pc:docMkLst>
        <pc:docMk/>
      </pc:docMkLst>
      <pc:sldChg chg="modSp mod">
        <pc:chgData name="Charlie Carlson" userId="a45f0fe5-4880-4e9f-8dc9-a7e9880fcf38" providerId="ADAL" clId="{CF5F65C6-D1F7-5BF4-B801-409E4ECF63BD}" dt="2025-09-15T17:22:17.543" v="1075" actId="20577"/>
        <pc:sldMkLst>
          <pc:docMk/>
          <pc:sldMk cId="3833006369" sldId="323"/>
        </pc:sldMkLst>
        <pc:spChg chg="mod">
          <ac:chgData name="Charlie Carlson" userId="a45f0fe5-4880-4e9f-8dc9-a7e9880fcf38" providerId="ADAL" clId="{CF5F65C6-D1F7-5BF4-B801-409E4ECF63BD}" dt="2025-09-15T17:22:17.543" v="1075" actId="20577"/>
          <ac:spMkLst>
            <pc:docMk/>
            <pc:sldMk cId="3833006369" sldId="323"/>
            <ac:spMk id="3" creationId="{F9E86588-EBCE-83CF-8B9B-848CBAF9131A}"/>
          </ac:spMkLst>
        </pc:spChg>
      </pc:sldChg>
      <pc:sldChg chg="modSp mod">
        <pc:chgData name="Charlie Carlson" userId="a45f0fe5-4880-4e9f-8dc9-a7e9880fcf38" providerId="ADAL" clId="{CF5F65C6-D1F7-5BF4-B801-409E4ECF63BD}" dt="2025-09-15T20:22:48.702" v="7125" actId="20577"/>
        <pc:sldMkLst>
          <pc:docMk/>
          <pc:sldMk cId="1182517359" sldId="447"/>
        </pc:sldMkLst>
        <pc:spChg chg="mod">
          <ac:chgData name="Charlie Carlson" userId="a45f0fe5-4880-4e9f-8dc9-a7e9880fcf38" providerId="ADAL" clId="{CF5F65C6-D1F7-5BF4-B801-409E4ECF63BD}" dt="2025-09-15T20:22:48.702" v="7125" actId="20577"/>
          <ac:spMkLst>
            <pc:docMk/>
            <pc:sldMk cId="1182517359" sldId="447"/>
            <ac:spMk id="3" creationId="{CF57390E-A559-6299-3625-C556BFE44222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17:04:55.895" v="190" actId="478"/>
        <pc:sldMkLst>
          <pc:docMk/>
          <pc:sldMk cId="2868995155" sldId="488"/>
        </pc:sldMkLst>
        <pc:spChg chg="mod">
          <ac:chgData name="Charlie Carlson" userId="a45f0fe5-4880-4e9f-8dc9-a7e9880fcf38" providerId="ADAL" clId="{CF5F65C6-D1F7-5BF4-B801-409E4ECF63BD}" dt="2025-09-15T17:03:26.232" v="52" actId="20577"/>
          <ac:spMkLst>
            <pc:docMk/>
            <pc:sldMk cId="2868995155" sldId="488"/>
            <ac:spMk id="2" creationId="{B6D3E073-47F8-1002-3FD7-1B798D4D8AF2}"/>
          </ac:spMkLst>
        </pc:spChg>
        <pc:spChg chg="del mod">
          <ac:chgData name="Charlie Carlson" userId="a45f0fe5-4880-4e9f-8dc9-a7e9880fcf38" providerId="ADAL" clId="{CF5F65C6-D1F7-5BF4-B801-409E4ECF63BD}" dt="2025-09-15T17:04:55.895" v="190" actId="478"/>
          <ac:spMkLst>
            <pc:docMk/>
            <pc:sldMk cId="2868995155" sldId="488"/>
            <ac:spMk id="3" creationId="{B81A3C93-1A0B-01D0-3F71-6CE09291B70F}"/>
          </ac:spMkLst>
        </pc:spChg>
        <pc:picChg chg="add mod">
          <ac:chgData name="Charlie Carlson" userId="a45f0fe5-4880-4e9f-8dc9-a7e9880fcf38" providerId="ADAL" clId="{CF5F65C6-D1F7-5BF4-B801-409E4ECF63BD}" dt="2025-09-15T17:04:51.212" v="188" actId="1076"/>
          <ac:picMkLst>
            <pc:docMk/>
            <pc:sldMk cId="2868995155" sldId="488"/>
            <ac:picMk id="6" creationId="{F914ACD4-A4BF-C87D-FB8A-857CB37AE3D0}"/>
          </ac:picMkLst>
        </pc:picChg>
        <pc:picChg chg="del">
          <ac:chgData name="Charlie Carlson" userId="a45f0fe5-4880-4e9f-8dc9-a7e9880fcf38" providerId="ADAL" clId="{CF5F65C6-D1F7-5BF4-B801-409E4ECF63BD}" dt="2025-09-15T17:03:28.825" v="53" actId="478"/>
          <ac:picMkLst>
            <pc:docMk/>
            <pc:sldMk cId="2868995155" sldId="488"/>
            <ac:picMk id="11" creationId="{18D8C8DA-5C77-C020-76F3-2762A5E4C32A}"/>
          </ac:picMkLst>
        </pc:picChg>
      </pc:sldChg>
      <pc:sldChg chg="addSp modSp add">
        <pc:chgData name="Charlie Carlson" userId="a45f0fe5-4880-4e9f-8dc9-a7e9880fcf38" providerId="ADAL" clId="{CF5F65C6-D1F7-5BF4-B801-409E4ECF63BD}" dt="2025-09-15T17:04:52.980" v="189"/>
        <pc:sldMkLst>
          <pc:docMk/>
          <pc:sldMk cId="1820290183" sldId="489"/>
        </pc:sldMkLst>
        <pc:picChg chg="add mod">
          <ac:chgData name="Charlie Carlson" userId="a45f0fe5-4880-4e9f-8dc9-a7e9880fcf38" providerId="ADAL" clId="{CF5F65C6-D1F7-5BF4-B801-409E4ECF63BD}" dt="2025-09-15T17:04:52.980" v="189"/>
          <ac:picMkLst>
            <pc:docMk/>
            <pc:sldMk cId="1820290183" sldId="489"/>
            <ac:picMk id="4" creationId="{D070D0CA-F767-0548-2CCF-061A594DA773}"/>
          </ac:picMkLst>
        </pc:picChg>
      </pc:sldChg>
      <pc:sldChg chg="delSp modSp add mod">
        <pc:chgData name="Charlie Carlson" userId="a45f0fe5-4880-4e9f-8dc9-a7e9880fcf38" providerId="ADAL" clId="{CF5F65C6-D1F7-5BF4-B801-409E4ECF63BD}" dt="2025-09-15T17:08:48.112" v="419" actId="207"/>
        <pc:sldMkLst>
          <pc:docMk/>
          <pc:sldMk cId="1456328721" sldId="490"/>
        </pc:sldMkLst>
        <pc:spChg chg="mod">
          <ac:chgData name="Charlie Carlson" userId="a45f0fe5-4880-4e9f-8dc9-a7e9880fcf38" providerId="ADAL" clId="{CF5F65C6-D1F7-5BF4-B801-409E4ECF63BD}" dt="2025-09-15T17:05:39.470" v="208" actId="20577"/>
          <ac:spMkLst>
            <pc:docMk/>
            <pc:sldMk cId="1456328721" sldId="490"/>
            <ac:spMk id="2" creationId="{8028FAF2-FAE7-2EF3-1382-A9E1FB0BBBAC}"/>
          </ac:spMkLst>
        </pc:spChg>
        <pc:spChg chg="mod">
          <ac:chgData name="Charlie Carlson" userId="a45f0fe5-4880-4e9f-8dc9-a7e9880fcf38" providerId="ADAL" clId="{CF5F65C6-D1F7-5BF4-B801-409E4ECF63BD}" dt="2025-09-15T17:08:48.112" v="419" actId="207"/>
          <ac:spMkLst>
            <pc:docMk/>
            <pc:sldMk cId="1456328721" sldId="490"/>
            <ac:spMk id="3" creationId="{3F2535D5-0D66-AB00-E115-D3DEE9B96D02}"/>
          </ac:spMkLst>
        </pc:spChg>
        <pc:picChg chg="del">
          <ac:chgData name="Charlie Carlson" userId="a45f0fe5-4880-4e9f-8dc9-a7e9880fcf38" providerId="ADAL" clId="{CF5F65C6-D1F7-5BF4-B801-409E4ECF63BD}" dt="2025-09-15T17:06:06.546" v="209" actId="478"/>
          <ac:picMkLst>
            <pc:docMk/>
            <pc:sldMk cId="1456328721" sldId="490"/>
            <ac:picMk id="4" creationId="{709AEA4B-E727-C580-C353-2D1E49128DF3}"/>
          </ac:picMkLst>
        </pc:picChg>
      </pc:sldChg>
      <pc:sldChg chg="addSp modSp add mod">
        <pc:chgData name="Charlie Carlson" userId="a45f0fe5-4880-4e9f-8dc9-a7e9880fcf38" providerId="ADAL" clId="{CF5F65C6-D1F7-5BF4-B801-409E4ECF63BD}" dt="2025-09-15T17:09:08.775" v="426" actId="313"/>
        <pc:sldMkLst>
          <pc:docMk/>
          <pc:sldMk cId="2424457913" sldId="491"/>
        </pc:sldMkLst>
        <pc:spChg chg="mod">
          <ac:chgData name="Charlie Carlson" userId="a45f0fe5-4880-4e9f-8dc9-a7e9880fcf38" providerId="ADAL" clId="{CF5F65C6-D1F7-5BF4-B801-409E4ECF63BD}" dt="2025-09-15T17:09:08.775" v="426" actId="313"/>
          <ac:spMkLst>
            <pc:docMk/>
            <pc:sldMk cId="2424457913" sldId="491"/>
            <ac:spMk id="3" creationId="{EA1706F9-A7FB-D340-D881-2191DF0B0193}"/>
          </ac:spMkLst>
        </pc:spChg>
        <pc:spChg chg="add mod">
          <ac:chgData name="Charlie Carlson" userId="a45f0fe5-4880-4e9f-8dc9-a7e9880fcf38" providerId="ADAL" clId="{CF5F65C6-D1F7-5BF4-B801-409E4ECF63BD}" dt="2025-09-15T17:07:44.779" v="332" actId="1076"/>
          <ac:spMkLst>
            <pc:docMk/>
            <pc:sldMk cId="2424457913" sldId="491"/>
            <ac:spMk id="4" creationId="{BAE91196-047D-3A79-3CEC-13AF8B53CAE6}"/>
          </ac:spMkLst>
        </pc:spChg>
      </pc:sldChg>
      <pc:sldChg chg="addSp modSp add mod">
        <pc:chgData name="Charlie Carlson" userId="a45f0fe5-4880-4e9f-8dc9-a7e9880fcf38" providerId="ADAL" clId="{CF5F65C6-D1F7-5BF4-B801-409E4ECF63BD}" dt="2025-09-15T17:20:44.894" v="998" actId="20577"/>
        <pc:sldMkLst>
          <pc:docMk/>
          <pc:sldMk cId="1285227769" sldId="492"/>
        </pc:sldMkLst>
        <pc:spChg chg="add mod">
          <ac:chgData name="Charlie Carlson" userId="a45f0fe5-4880-4e9f-8dc9-a7e9880fcf38" providerId="ADAL" clId="{CF5F65C6-D1F7-5BF4-B801-409E4ECF63BD}" dt="2025-09-15T17:20:44.894" v="998" actId="20577"/>
          <ac:spMkLst>
            <pc:docMk/>
            <pc:sldMk cId="1285227769" sldId="492"/>
            <ac:spMk id="6" creationId="{C383ADFE-B979-9D5E-D538-2BEA1AA57D16}"/>
          </ac:spMkLst>
        </pc:spChg>
      </pc:sldChg>
      <pc:sldChg chg="modSp add mod">
        <pc:chgData name="Charlie Carlson" userId="a45f0fe5-4880-4e9f-8dc9-a7e9880fcf38" providerId="ADAL" clId="{CF5F65C6-D1F7-5BF4-B801-409E4ECF63BD}" dt="2025-09-15T17:10:04.264" v="498" actId="20577"/>
        <pc:sldMkLst>
          <pc:docMk/>
          <pc:sldMk cId="510582676" sldId="493"/>
        </pc:sldMkLst>
        <pc:spChg chg="mod">
          <ac:chgData name="Charlie Carlson" userId="a45f0fe5-4880-4e9f-8dc9-a7e9880fcf38" providerId="ADAL" clId="{CF5F65C6-D1F7-5BF4-B801-409E4ECF63BD}" dt="2025-09-15T17:10:04.264" v="498" actId="20577"/>
          <ac:spMkLst>
            <pc:docMk/>
            <pc:sldMk cId="510582676" sldId="493"/>
            <ac:spMk id="3" creationId="{36BE7935-8ABF-A21F-A55F-A588B2072C4A}"/>
          </ac:spMkLst>
        </pc:spChg>
      </pc:sldChg>
      <pc:sldChg chg="addSp modSp add mod">
        <pc:chgData name="Charlie Carlson" userId="a45f0fe5-4880-4e9f-8dc9-a7e9880fcf38" providerId="ADAL" clId="{CF5F65C6-D1F7-5BF4-B801-409E4ECF63BD}" dt="2025-09-15T17:21:06.053" v="1002" actId="313"/>
        <pc:sldMkLst>
          <pc:docMk/>
          <pc:sldMk cId="2337325878" sldId="494"/>
        </pc:sldMkLst>
        <pc:spChg chg="add mod">
          <ac:chgData name="Charlie Carlson" userId="a45f0fe5-4880-4e9f-8dc9-a7e9880fcf38" providerId="ADAL" clId="{CF5F65C6-D1F7-5BF4-B801-409E4ECF63BD}" dt="2025-09-15T17:12:31.194" v="666" actId="20577"/>
          <ac:spMkLst>
            <pc:docMk/>
            <pc:sldMk cId="2337325878" sldId="494"/>
            <ac:spMk id="7" creationId="{B89DA07E-2DB5-D5F3-897D-08145833A9B9}"/>
          </ac:spMkLst>
        </pc:spChg>
        <pc:spChg chg="add mod">
          <ac:chgData name="Charlie Carlson" userId="a45f0fe5-4880-4e9f-8dc9-a7e9880fcf38" providerId="ADAL" clId="{CF5F65C6-D1F7-5BF4-B801-409E4ECF63BD}" dt="2025-09-15T17:21:06.053" v="1002" actId="313"/>
          <ac:spMkLst>
            <pc:docMk/>
            <pc:sldMk cId="2337325878" sldId="494"/>
            <ac:spMk id="9" creationId="{3D5F2733-20A2-FD15-B831-D087AC71BC9E}"/>
          </ac:spMkLst>
        </pc:spChg>
      </pc:sldChg>
      <pc:sldChg chg="modSp add mod">
        <pc:chgData name="Charlie Carlson" userId="a45f0fe5-4880-4e9f-8dc9-a7e9880fcf38" providerId="ADAL" clId="{CF5F65C6-D1F7-5BF4-B801-409E4ECF63BD}" dt="2025-09-15T17:21:14.140" v="1006" actId="313"/>
        <pc:sldMkLst>
          <pc:docMk/>
          <pc:sldMk cId="357600767" sldId="495"/>
        </pc:sldMkLst>
        <pc:spChg chg="mod">
          <ac:chgData name="Charlie Carlson" userId="a45f0fe5-4880-4e9f-8dc9-a7e9880fcf38" providerId="ADAL" clId="{CF5F65C6-D1F7-5BF4-B801-409E4ECF63BD}" dt="2025-09-15T17:13:08.110" v="674" actId="400"/>
          <ac:spMkLst>
            <pc:docMk/>
            <pc:sldMk cId="357600767" sldId="495"/>
            <ac:spMk id="3" creationId="{1FD578B8-57BB-E41E-7AC5-2E9448201CC7}"/>
          </ac:spMkLst>
        </pc:spChg>
        <pc:spChg chg="mod">
          <ac:chgData name="Charlie Carlson" userId="a45f0fe5-4880-4e9f-8dc9-a7e9880fcf38" providerId="ADAL" clId="{CF5F65C6-D1F7-5BF4-B801-409E4ECF63BD}" dt="2025-09-15T17:21:14.140" v="1006" actId="313"/>
          <ac:spMkLst>
            <pc:docMk/>
            <pc:sldMk cId="357600767" sldId="495"/>
            <ac:spMk id="9" creationId="{879F55F5-57BD-43C5-DBAD-1AF71E0BBBFC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17:44:30.938" v="2258" actId="403"/>
        <pc:sldMkLst>
          <pc:docMk/>
          <pc:sldMk cId="4274692006" sldId="496"/>
        </pc:sldMkLst>
        <pc:spChg chg="mod">
          <ac:chgData name="Charlie Carlson" userId="a45f0fe5-4880-4e9f-8dc9-a7e9880fcf38" providerId="ADAL" clId="{CF5F65C6-D1F7-5BF4-B801-409E4ECF63BD}" dt="2025-09-15T17:44:06.307" v="2241" actId="21"/>
          <ac:spMkLst>
            <pc:docMk/>
            <pc:sldMk cId="4274692006" sldId="496"/>
            <ac:spMk id="3" creationId="{66709F0D-2F41-ADE5-D1EC-D8E7B452326B}"/>
          </ac:spMkLst>
        </pc:spChg>
        <pc:spChg chg="del">
          <ac:chgData name="Charlie Carlson" userId="a45f0fe5-4880-4e9f-8dc9-a7e9880fcf38" providerId="ADAL" clId="{CF5F65C6-D1F7-5BF4-B801-409E4ECF63BD}" dt="2025-09-15T17:13:01.980" v="673" actId="478"/>
          <ac:spMkLst>
            <pc:docMk/>
            <pc:sldMk cId="4274692006" sldId="496"/>
            <ac:spMk id="4" creationId="{43F10350-E714-D2EB-F417-93C5434CD1D8}"/>
          </ac:spMkLst>
        </pc:spChg>
        <pc:spChg chg="del">
          <ac:chgData name="Charlie Carlson" userId="a45f0fe5-4880-4e9f-8dc9-a7e9880fcf38" providerId="ADAL" clId="{CF5F65C6-D1F7-5BF4-B801-409E4ECF63BD}" dt="2025-09-15T17:13:00.160" v="672" actId="478"/>
          <ac:spMkLst>
            <pc:docMk/>
            <pc:sldMk cId="4274692006" sldId="496"/>
            <ac:spMk id="6" creationId="{C1AB5214-74B0-7B7F-1230-E7A6DB349676}"/>
          </ac:spMkLst>
        </pc:spChg>
        <pc:spChg chg="del">
          <ac:chgData name="Charlie Carlson" userId="a45f0fe5-4880-4e9f-8dc9-a7e9880fcf38" providerId="ADAL" clId="{CF5F65C6-D1F7-5BF4-B801-409E4ECF63BD}" dt="2025-09-15T17:12:56.685" v="670" actId="478"/>
          <ac:spMkLst>
            <pc:docMk/>
            <pc:sldMk cId="4274692006" sldId="496"/>
            <ac:spMk id="7" creationId="{3843EF64-D289-0653-A3F1-A063029D9292}"/>
          </ac:spMkLst>
        </pc:spChg>
        <pc:spChg chg="del">
          <ac:chgData name="Charlie Carlson" userId="a45f0fe5-4880-4e9f-8dc9-a7e9880fcf38" providerId="ADAL" clId="{CF5F65C6-D1F7-5BF4-B801-409E4ECF63BD}" dt="2025-09-15T17:12:58.292" v="671" actId="478"/>
          <ac:spMkLst>
            <pc:docMk/>
            <pc:sldMk cId="4274692006" sldId="496"/>
            <ac:spMk id="9" creationId="{A39325A4-8932-7595-5949-6AB8CA46F55F}"/>
          </ac:spMkLst>
        </pc:spChg>
        <pc:spChg chg="add mod">
          <ac:chgData name="Charlie Carlson" userId="a45f0fe5-4880-4e9f-8dc9-a7e9880fcf38" providerId="ADAL" clId="{CF5F65C6-D1F7-5BF4-B801-409E4ECF63BD}" dt="2025-09-15T17:44:30.938" v="2258" actId="403"/>
          <ac:spMkLst>
            <pc:docMk/>
            <pc:sldMk cId="4274692006" sldId="496"/>
            <ac:spMk id="10" creationId="{A5AB6BF9-7E98-BFB1-2791-8751474A38B7}"/>
          </ac:spMkLst>
        </pc:spChg>
      </pc:sldChg>
      <pc:sldChg chg="addSp modSp add mod">
        <pc:chgData name="Charlie Carlson" userId="a45f0fe5-4880-4e9f-8dc9-a7e9880fcf38" providerId="ADAL" clId="{CF5F65C6-D1F7-5BF4-B801-409E4ECF63BD}" dt="2025-09-15T17:20:09.211" v="979" actId="207"/>
        <pc:sldMkLst>
          <pc:docMk/>
          <pc:sldMk cId="2488160337" sldId="497"/>
        </pc:sldMkLst>
        <pc:spChg chg="mod">
          <ac:chgData name="Charlie Carlson" userId="a45f0fe5-4880-4e9f-8dc9-a7e9880fcf38" providerId="ADAL" clId="{CF5F65C6-D1F7-5BF4-B801-409E4ECF63BD}" dt="2025-09-15T17:20:09.211" v="979" actId="207"/>
          <ac:spMkLst>
            <pc:docMk/>
            <pc:sldMk cId="2488160337" sldId="497"/>
            <ac:spMk id="3" creationId="{57E7FD73-E8A7-CEFF-8541-A26B0782BB4F}"/>
          </ac:spMkLst>
        </pc:spChg>
        <pc:spChg chg="add mod">
          <ac:chgData name="Charlie Carlson" userId="a45f0fe5-4880-4e9f-8dc9-a7e9880fcf38" providerId="ADAL" clId="{CF5F65C6-D1F7-5BF4-B801-409E4ECF63BD}" dt="2025-09-15T17:20:03.264" v="977"/>
          <ac:spMkLst>
            <pc:docMk/>
            <pc:sldMk cId="2488160337" sldId="497"/>
            <ac:spMk id="4" creationId="{CB2FA825-7297-D65A-E74F-3554F123601B}"/>
          </ac:spMkLst>
        </pc:spChg>
      </pc:sldChg>
      <pc:sldChg chg="addSp delSp modSp add mod ord">
        <pc:chgData name="Charlie Carlson" userId="a45f0fe5-4880-4e9f-8dc9-a7e9880fcf38" providerId="ADAL" clId="{CF5F65C6-D1F7-5BF4-B801-409E4ECF63BD}" dt="2025-09-15T17:37:38.660" v="1714" actId="20578"/>
        <pc:sldMkLst>
          <pc:docMk/>
          <pc:sldMk cId="1163309095" sldId="498"/>
        </pc:sldMkLst>
        <pc:spChg chg="mod">
          <ac:chgData name="Charlie Carlson" userId="a45f0fe5-4880-4e9f-8dc9-a7e9880fcf38" providerId="ADAL" clId="{CF5F65C6-D1F7-5BF4-B801-409E4ECF63BD}" dt="2025-09-15T17:29:00.824" v="1139" actId="20577"/>
          <ac:spMkLst>
            <pc:docMk/>
            <pc:sldMk cId="1163309095" sldId="498"/>
            <ac:spMk id="2" creationId="{B6118D29-AFBA-6FC3-B8D6-6D24A360A7BD}"/>
          </ac:spMkLst>
        </pc:spChg>
        <pc:spChg chg="del mod">
          <ac:chgData name="Charlie Carlson" userId="a45f0fe5-4880-4e9f-8dc9-a7e9880fcf38" providerId="ADAL" clId="{CF5F65C6-D1F7-5BF4-B801-409E4ECF63BD}" dt="2025-09-15T17:27:27.604" v="1120"/>
          <ac:spMkLst>
            <pc:docMk/>
            <pc:sldMk cId="1163309095" sldId="498"/>
            <ac:spMk id="3" creationId="{068A5729-33DC-A516-28F6-CB9FD5605D2F}"/>
          </ac:spMkLst>
        </pc:spChg>
        <pc:spChg chg="add mod">
          <ac:chgData name="Charlie Carlson" userId="a45f0fe5-4880-4e9f-8dc9-a7e9880fcf38" providerId="ADAL" clId="{CF5F65C6-D1F7-5BF4-B801-409E4ECF63BD}" dt="2025-09-15T17:31:29.520" v="1262" actId="1076"/>
          <ac:spMkLst>
            <pc:docMk/>
            <pc:sldMk cId="1163309095" sldId="498"/>
            <ac:spMk id="7" creationId="{7A46FA32-B71E-CE74-FBF5-84771D854D84}"/>
          </ac:spMkLst>
        </pc:spChg>
        <pc:spChg chg="add del mod">
          <ac:chgData name="Charlie Carlson" userId="a45f0fe5-4880-4e9f-8dc9-a7e9880fcf38" providerId="ADAL" clId="{CF5F65C6-D1F7-5BF4-B801-409E4ECF63BD}" dt="2025-09-15T17:31:40.068" v="1264" actId="478"/>
          <ac:spMkLst>
            <pc:docMk/>
            <pc:sldMk cId="1163309095" sldId="498"/>
            <ac:spMk id="8" creationId="{4CA3956E-2E9E-60FD-E553-73F6A83153B7}"/>
          </ac:spMkLst>
        </pc:spChg>
        <pc:spChg chg="add mod">
          <ac:chgData name="Charlie Carlson" userId="a45f0fe5-4880-4e9f-8dc9-a7e9880fcf38" providerId="ADAL" clId="{CF5F65C6-D1F7-5BF4-B801-409E4ECF63BD}" dt="2025-09-15T17:32:50.456" v="1398" actId="20577"/>
          <ac:spMkLst>
            <pc:docMk/>
            <pc:sldMk cId="1163309095" sldId="498"/>
            <ac:spMk id="9" creationId="{3BB63A37-E062-28A8-17D3-0D48DD784383}"/>
          </ac:spMkLst>
        </pc:spChg>
        <pc:picChg chg="add mod">
          <ac:chgData name="Charlie Carlson" userId="a45f0fe5-4880-4e9f-8dc9-a7e9880fcf38" providerId="ADAL" clId="{CF5F65C6-D1F7-5BF4-B801-409E4ECF63BD}" dt="2025-09-15T17:29:56.539" v="1153" actId="1076"/>
          <ac:picMkLst>
            <pc:docMk/>
            <pc:sldMk cId="1163309095" sldId="498"/>
            <ac:picMk id="6" creationId="{7F228AC1-BF46-34C5-82BC-C6E9FBD2045E}"/>
          </ac:picMkLst>
        </pc:picChg>
      </pc:sldChg>
      <pc:sldChg chg="addSp delSp modSp add mod ord">
        <pc:chgData name="Charlie Carlson" userId="a45f0fe5-4880-4e9f-8dc9-a7e9880fcf38" providerId="ADAL" clId="{CF5F65C6-D1F7-5BF4-B801-409E4ECF63BD}" dt="2025-09-15T17:37:38.660" v="1714" actId="20578"/>
        <pc:sldMkLst>
          <pc:docMk/>
          <pc:sldMk cId="2657074035" sldId="499"/>
        </pc:sldMkLst>
        <pc:spChg chg="mod">
          <ac:chgData name="Charlie Carlson" userId="a45f0fe5-4880-4e9f-8dc9-a7e9880fcf38" providerId="ADAL" clId="{CF5F65C6-D1F7-5BF4-B801-409E4ECF63BD}" dt="2025-09-15T17:33:08.404" v="1421" actId="20577"/>
          <ac:spMkLst>
            <pc:docMk/>
            <pc:sldMk cId="2657074035" sldId="499"/>
            <ac:spMk id="2" creationId="{34C4EE69-CD05-5066-34FA-AD71B94BB2DF}"/>
          </ac:spMkLst>
        </pc:spChg>
        <pc:spChg chg="mod">
          <ac:chgData name="Charlie Carlson" userId="a45f0fe5-4880-4e9f-8dc9-a7e9880fcf38" providerId="ADAL" clId="{CF5F65C6-D1F7-5BF4-B801-409E4ECF63BD}" dt="2025-09-15T17:36:40.825" v="1709" actId="20577"/>
          <ac:spMkLst>
            <pc:docMk/>
            <pc:sldMk cId="2657074035" sldId="499"/>
            <ac:spMk id="7" creationId="{799A31E2-DCA5-E6B7-3FE7-F8EF09143B6E}"/>
          </ac:spMkLst>
        </pc:spChg>
        <pc:spChg chg="del">
          <ac:chgData name="Charlie Carlson" userId="a45f0fe5-4880-4e9f-8dc9-a7e9880fcf38" providerId="ADAL" clId="{CF5F65C6-D1F7-5BF4-B801-409E4ECF63BD}" dt="2025-09-15T17:35:50.600" v="1605" actId="478"/>
          <ac:spMkLst>
            <pc:docMk/>
            <pc:sldMk cId="2657074035" sldId="499"/>
            <ac:spMk id="9" creationId="{B4D5AFFB-930E-5242-826F-11E53C87A9A9}"/>
          </ac:spMkLst>
        </pc:spChg>
        <pc:picChg chg="add mod">
          <ac:chgData name="Charlie Carlson" userId="a45f0fe5-4880-4e9f-8dc9-a7e9880fcf38" providerId="ADAL" clId="{CF5F65C6-D1F7-5BF4-B801-409E4ECF63BD}" dt="2025-09-15T17:37:02.617" v="1712" actId="1076"/>
          <ac:picMkLst>
            <pc:docMk/>
            <pc:sldMk cId="2657074035" sldId="499"/>
            <ac:picMk id="4" creationId="{639E52BB-4A1C-0691-CB1D-9EBE51D13017}"/>
          </ac:picMkLst>
        </pc:picChg>
        <pc:picChg chg="del">
          <ac:chgData name="Charlie Carlson" userId="a45f0fe5-4880-4e9f-8dc9-a7e9880fcf38" providerId="ADAL" clId="{CF5F65C6-D1F7-5BF4-B801-409E4ECF63BD}" dt="2025-09-15T17:33:27.223" v="1422" actId="478"/>
          <ac:picMkLst>
            <pc:docMk/>
            <pc:sldMk cId="2657074035" sldId="499"/>
            <ac:picMk id="6" creationId="{E9123DFF-4251-FF56-A294-F050B6B0931F}"/>
          </ac:picMkLst>
        </pc:picChg>
      </pc:sldChg>
      <pc:sldChg chg="add del">
        <pc:chgData name="Charlie Carlson" userId="a45f0fe5-4880-4e9f-8dc9-a7e9880fcf38" providerId="ADAL" clId="{CF5F65C6-D1F7-5BF4-B801-409E4ECF63BD}" dt="2025-09-15T17:37:46.092" v="1715" actId="2696"/>
        <pc:sldMkLst>
          <pc:docMk/>
          <pc:sldMk cId="655098141" sldId="500"/>
        </pc:sldMkLst>
      </pc:sldChg>
      <pc:sldChg chg="modSp add del mod">
        <pc:chgData name="Charlie Carlson" userId="a45f0fe5-4880-4e9f-8dc9-a7e9880fcf38" providerId="ADAL" clId="{CF5F65C6-D1F7-5BF4-B801-409E4ECF63BD}" dt="2025-09-15T17:49:30.577" v="2311" actId="20577"/>
        <pc:sldMkLst>
          <pc:docMk/>
          <pc:sldMk cId="2753701601" sldId="500"/>
        </pc:sldMkLst>
        <pc:spChg chg="mod">
          <ac:chgData name="Charlie Carlson" userId="a45f0fe5-4880-4e9f-8dc9-a7e9880fcf38" providerId="ADAL" clId="{CF5F65C6-D1F7-5BF4-B801-409E4ECF63BD}" dt="2025-09-15T17:49:30.577" v="2311" actId="20577"/>
          <ac:spMkLst>
            <pc:docMk/>
            <pc:sldMk cId="2753701601" sldId="500"/>
            <ac:spMk id="3" creationId="{4DC818D7-1AA3-FC5F-2387-8E465426C5D8}"/>
          </ac:spMkLst>
        </pc:spChg>
      </pc:sldChg>
      <pc:sldChg chg="addSp modSp add mod">
        <pc:chgData name="Charlie Carlson" userId="a45f0fe5-4880-4e9f-8dc9-a7e9880fcf38" providerId="ADAL" clId="{CF5F65C6-D1F7-5BF4-B801-409E4ECF63BD}" dt="2025-09-15T17:49:51.075" v="2327" actId="207"/>
        <pc:sldMkLst>
          <pc:docMk/>
          <pc:sldMk cId="1145280116" sldId="501"/>
        </pc:sldMkLst>
        <pc:spChg chg="add mod">
          <ac:chgData name="Charlie Carlson" userId="a45f0fe5-4880-4e9f-8dc9-a7e9880fcf38" providerId="ADAL" clId="{CF5F65C6-D1F7-5BF4-B801-409E4ECF63BD}" dt="2025-09-15T17:49:51.075" v="2327" actId="207"/>
          <ac:spMkLst>
            <pc:docMk/>
            <pc:sldMk cId="1145280116" sldId="501"/>
            <ac:spMk id="4" creationId="{6576A63B-25F4-CC60-C5A0-715D80C4ED4F}"/>
          </ac:spMkLst>
        </pc:spChg>
      </pc:sldChg>
      <pc:sldChg chg="modSp add mod">
        <pc:chgData name="Charlie Carlson" userId="a45f0fe5-4880-4e9f-8dc9-a7e9880fcf38" providerId="ADAL" clId="{CF5F65C6-D1F7-5BF4-B801-409E4ECF63BD}" dt="2025-09-15T17:50:30.317" v="2354" actId="20577"/>
        <pc:sldMkLst>
          <pc:docMk/>
          <pc:sldMk cId="900670755" sldId="502"/>
        </pc:sldMkLst>
        <pc:spChg chg="mod">
          <ac:chgData name="Charlie Carlson" userId="a45f0fe5-4880-4e9f-8dc9-a7e9880fcf38" providerId="ADAL" clId="{CF5F65C6-D1F7-5BF4-B801-409E4ECF63BD}" dt="2025-09-15T17:50:30.317" v="2354" actId="20577"/>
          <ac:spMkLst>
            <pc:docMk/>
            <pc:sldMk cId="900670755" sldId="502"/>
            <ac:spMk id="3" creationId="{F4CE680A-FC32-7C16-9AA1-C98D7BFE3B26}"/>
          </ac:spMkLst>
        </pc:spChg>
      </pc:sldChg>
      <pc:sldChg chg="modSp add mod">
        <pc:chgData name="Charlie Carlson" userId="a45f0fe5-4880-4e9f-8dc9-a7e9880fcf38" providerId="ADAL" clId="{CF5F65C6-D1F7-5BF4-B801-409E4ECF63BD}" dt="2025-09-15T17:53:08.202" v="2679" actId="20577"/>
        <pc:sldMkLst>
          <pc:docMk/>
          <pc:sldMk cId="2829374917" sldId="503"/>
        </pc:sldMkLst>
        <pc:spChg chg="mod">
          <ac:chgData name="Charlie Carlson" userId="a45f0fe5-4880-4e9f-8dc9-a7e9880fcf38" providerId="ADAL" clId="{CF5F65C6-D1F7-5BF4-B801-409E4ECF63BD}" dt="2025-09-15T17:53:08.202" v="2679" actId="20577"/>
          <ac:spMkLst>
            <pc:docMk/>
            <pc:sldMk cId="2829374917" sldId="503"/>
            <ac:spMk id="3" creationId="{08D0F732-840C-4D33-55E3-E4B48A0A5CE2}"/>
          </ac:spMkLst>
        </pc:spChg>
      </pc:sldChg>
      <pc:sldChg chg="modSp add mod">
        <pc:chgData name="Charlie Carlson" userId="a45f0fe5-4880-4e9f-8dc9-a7e9880fcf38" providerId="ADAL" clId="{CF5F65C6-D1F7-5BF4-B801-409E4ECF63BD}" dt="2025-09-15T17:53:13.518" v="2682" actId="20577"/>
        <pc:sldMkLst>
          <pc:docMk/>
          <pc:sldMk cId="4085293958" sldId="504"/>
        </pc:sldMkLst>
        <pc:spChg chg="mod">
          <ac:chgData name="Charlie Carlson" userId="a45f0fe5-4880-4e9f-8dc9-a7e9880fcf38" providerId="ADAL" clId="{CF5F65C6-D1F7-5BF4-B801-409E4ECF63BD}" dt="2025-09-15T17:53:13.518" v="2682" actId="20577"/>
          <ac:spMkLst>
            <pc:docMk/>
            <pc:sldMk cId="4085293958" sldId="504"/>
            <ac:spMk id="3" creationId="{666A1CEA-4527-886F-8D77-271AF5313AC5}"/>
          </ac:spMkLst>
        </pc:spChg>
      </pc:sldChg>
      <pc:sldChg chg="modSp add mod">
        <pc:chgData name="Charlie Carlson" userId="a45f0fe5-4880-4e9f-8dc9-a7e9880fcf38" providerId="ADAL" clId="{CF5F65C6-D1F7-5BF4-B801-409E4ECF63BD}" dt="2025-09-15T17:57:20.682" v="2972" actId="313"/>
        <pc:sldMkLst>
          <pc:docMk/>
          <pc:sldMk cId="1656228757" sldId="505"/>
        </pc:sldMkLst>
        <pc:spChg chg="mod">
          <ac:chgData name="Charlie Carlson" userId="a45f0fe5-4880-4e9f-8dc9-a7e9880fcf38" providerId="ADAL" clId="{CF5F65C6-D1F7-5BF4-B801-409E4ECF63BD}" dt="2025-09-15T17:54:12.920" v="2745" actId="20577"/>
          <ac:spMkLst>
            <pc:docMk/>
            <pc:sldMk cId="1656228757" sldId="505"/>
            <ac:spMk id="2" creationId="{E29A2C79-38D3-DCD3-DF5D-F61822A3016A}"/>
          </ac:spMkLst>
        </pc:spChg>
        <pc:spChg chg="mod">
          <ac:chgData name="Charlie Carlson" userId="a45f0fe5-4880-4e9f-8dc9-a7e9880fcf38" providerId="ADAL" clId="{CF5F65C6-D1F7-5BF4-B801-409E4ECF63BD}" dt="2025-09-15T17:57:20.682" v="2972" actId="313"/>
          <ac:spMkLst>
            <pc:docMk/>
            <pc:sldMk cId="1656228757" sldId="505"/>
            <ac:spMk id="3" creationId="{54047135-9DAB-3DC7-248D-4FC417183857}"/>
          </ac:spMkLst>
        </pc:spChg>
      </pc:sldChg>
      <pc:sldChg chg="modSp add mod">
        <pc:chgData name="Charlie Carlson" userId="a45f0fe5-4880-4e9f-8dc9-a7e9880fcf38" providerId="ADAL" clId="{CF5F65C6-D1F7-5BF4-B801-409E4ECF63BD}" dt="2025-09-15T17:57:35.921" v="2976" actId="20577"/>
        <pc:sldMkLst>
          <pc:docMk/>
          <pc:sldMk cId="3555467031" sldId="506"/>
        </pc:sldMkLst>
        <pc:spChg chg="mod">
          <ac:chgData name="Charlie Carlson" userId="a45f0fe5-4880-4e9f-8dc9-a7e9880fcf38" providerId="ADAL" clId="{CF5F65C6-D1F7-5BF4-B801-409E4ECF63BD}" dt="2025-09-15T17:57:35.921" v="2976" actId="20577"/>
          <ac:spMkLst>
            <pc:docMk/>
            <pc:sldMk cId="3555467031" sldId="506"/>
            <ac:spMk id="3" creationId="{99008EF7-05C9-9B5A-18AF-AD2F152F7403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18:00:25.527" v="3023" actId="1076"/>
        <pc:sldMkLst>
          <pc:docMk/>
          <pc:sldMk cId="4115759084" sldId="507"/>
        </pc:sldMkLst>
        <pc:spChg chg="mod">
          <ac:chgData name="Charlie Carlson" userId="a45f0fe5-4880-4e9f-8dc9-a7e9880fcf38" providerId="ADAL" clId="{CF5F65C6-D1F7-5BF4-B801-409E4ECF63BD}" dt="2025-09-15T18:00:07.828" v="3017"/>
          <ac:spMkLst>
            <pc:docMk/>
            <pc:sldMk cId="4115759084" sldId="507"/>
            <ac:spMk id="2" creationId="{316C62CB-656A-48BF-4753-5E3D76DFA349}"/>
          </ac:spMkLst>
        </pc:spChg>
        <pc:spChg chg="del mod">
          <ac:chgData name="Charlie Carlson" userId="a45f0fe5-4880-4e9f-8dc9-a7e9880fcf38" providerId="ADAL" clId="{CF5F65C6-D1F7-5BF4-B801-409E4ECF63BD}" dt="2025-09-15T17:58:33.619" v="3001"/>
          <ac:spMkLst>
            <pc:docMk/>
            <pc:sldMk cId="4115759084" sldId="507"/>
            <ac:spMk id="3" creationId="{642BE7FE-589C-B35A-DF35-9C04B87689D4}"/>
          </ac:spMkLst>
        </pc:spChg>
        <pc:spChg chg="add del mod">
          <ac:chgData name="Charlie Carlson" userId="a45f0fe5-4880-4e9f-8dc9-a7e9880fcf38" providerId="ADAL" clId="{CF5F65C6-D1F7-5BF4-B801-409E4ECF63BD}" dt="2025-09-15T18:00:09.884" v="3018" actId="478"/>
          <ac:spMkLst>
            <pc:docMk/>
            <pc:sldMk cId="4115759084" sldId="507"/>
            <ac:spMk id="4" creationId="{68EA09ED-2AC1-1826-AD9E-AD2B3330004C}"/>
          </ac:spMkLst>
        </pc:spChg>
        <pc:picChg chg="add mod modCrop">
          <ac:chgData name="Charlie Carlson" userId="a45f0fe5-4880-4e9f-8dc9-a7e9880fcf38" providerId="ADAL" clId="{CF5F65C6-D1F7-5BF4-B801-409E4ECF63BD}" dt="2025-09-15T18:00:25.527" v="3023" actId="1076"/>
          <ac:picMkLst>
            <pc:docMk/>
            <pc:sldMk cId="4115759084" sldId="507"/>
            <ac:picMk id="7" creationId="{D64D8181-31C5-BCC6-3CD9-96FDEFEE76ED}"/>
          </ac:picMkLst>
        </pc:picChg>
      </pc:sldChg>
      <pc:sldChg chg="delSp modSp add del mod">
        <pc:chgData name="Charlie Carlson" userId="a45f0fe5-4880-4e9f-8dc9-a7e9880fcf38" providerId="ADAL" clId="{CF5F65C6-D1F7-5BF4-B801-409E4ECF63BD}" dt="2025-09-15T18:03:48.957" v="3162" actId="2696"/>
        <pc:sldMkLst>
          <pc:docMk/>
          <pc:sldMk cId="838757399" sldId="508"/>
        </pc:sldMkLst>
        <pc:spChg chg="mod">
          <ac:chgData name="Charlie Carlson" userId="a45f0fe5-4880-4e9f-8dc9-a7e9880fcf38" providerId="ADAL" clId="{CF5F65C6-D1F7-5BF4-B801-409E4ECF63BD}" dt="2025-09-15T18:01:15.951" v="3104" actId="20577"/>
          <ac:spMkLst>
            <pc:docMk/>
            <pc:sldMk cId="838757399" sldId="508"/>
            <ac:spMk id="2" creationId="{1679B372-FFDA-65AE-B30D-80ED1064EC42}"/>
          </ac:spMkLst>
        </pc:spChg>
        <pc:picChg chg="del">
          <ac:chgData name="Charlie Carlson" userId="a45f0fe5-4880-4e9f-8dc9-a7e9880fcf38" providerId="ADAL" clId="{CF5F65C6-D1F7-5BF4-B801-409E4ECF63BD}" dt="2025-09-15T18:01:08.190" v="3057" actId="478"/>
          <ac:picMkLst>
            <pc:docMk/>
            <pc:sldMk cId="838757399" sldId="508"/>
            <ac:picMk id="7" creationId="{3805AE3E-9F6E-8634-22AD-675FC24504DE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15T18:05:40.565" v="3455" actId="1076"/>
        <pc:sldMkLst>
          <pc:docMk/>
          <pc:sldMk cId="1353884231" sldId="509"/>
        </pc:sldMkLst>
        <pc:spChg chg="add mod">
          <ac:chgData name="Charlie Carlson" userId="a45f0fe5-4880-4e9f-8dc9-a7e9880fcf38" providerId="ADAL" clId="{CF5F65C6-D1F7-5BF4-B801-409E4ECF63BD}" dt="2025-09-15T18:03:45.037" v="3161" actId="1076"/>
          <ac:spMkLst>
            <pc:docMk/>
            <pc:sldMk cId="1353884231" sldId="509"/>
            <ac:spMk id="14" creationId="{0B60F4AE-E323-F945-3B03-35F953A67701}"/>
          </ac:spMkLst>
        </pc:spChg>
        <pc:spChg chg="add mod">
          <ac:chgData name="Charlie Carlson" userId="a45f0fe5-4880-4e9f-8dc9-a7e9880fcf38" providerId="ADAL" clId="{CF5F65C6-D1F7-5BF4-B801-409E4ECF63BD}" dt="2025-09-15T18:03:37.092" v="3160" actId="1076"/>
          <ac:spMkLst>
            <pc:docMk/>
            <pc:sldMk cId="1353884231" sldId="509"/>
            <ac:spMk id="15" creationId="{44792CCD-433A-504B-CA4F-FC8919B7C3F0}"/>
          </ac:spMkLst>
        </pc:spChg>
        <pc:spChg chg="add mod">
          <ac:chgData name="Charlie Carlson" userId="a45f0fe5-4880-4e9f-8dc9-a7e9880fcf38" providerId="ADAL" clId="{CF5F65C6-D1F7-5BF4-B801-409E4ECF63BD}" dt="2025-09-15T18:05:40.565" v="3455" actId="1076"/>
          <ac:spMkLst>
            <pc:docMk/>
            <pc:sldMk cId="1353884231" sldId="509"/>
            <ac:spMk id="16" creationId="{84CC6E91-8B08-7D21-1757-3F73711AEE77}"/>
          </ac:spMkLst>
        </pc:spChg>
        <pc:picChg chg="add del mod">
          <ac:chgData name="Charlie Carlson" userId="a45f0fe5-4880-4e9f-8dc9-a7e9880fcf38" providerId="ADAL" clId="{CF5F65C6-D1F7-5BF4-B801-409E4ECF63BD}" dt="2025-09-15T18:01:46.146" v="3108" actId="478"/>
          <ac:picMkLst>
            <pc:docMk/>
            <pc:sldMk cId="1353884231" sldId="509"/>
            <ac:picMk id="4" creationId="{3BD717F7-0AFE-5949-E479-FB09707A5DEA}"/>
          </ac:picMkLst>
        </pc:picChg>
        <pc:picChg chg="add del mod">
          <ac:chgData name="Charlie Carlson" userId="a45f0fe5-4880-4e9f-8dc9-a7e9880fcf38" providerId="ADAL" clId="{CF5F65C6-D1F7-5BF4-B801-409E4ECF63BD}" dt="2025-09-15T18:02:38.753" v="3115" actId="478"/>
          <ac:picMkLst>
            <pc:docMk/>
            <pc:sldMk cId="1353884231" sldId="509"/>
            <ac:picMk id="7" creationId="{D05642DE-974B-4B5C-7FF0-9903D7D80C53}"/>
          </ac:picMkLst>
        </pc:picChg>
        <pc:picChg chg="add mod">
          <ac:chgData name="Charlie Carlson" userId="a45f0fe5-4880-4e9f-8dc9-a7e9880fcf38" providerId="ADAL" clId="{CF5F65C6-D1F7-5BF4-B801-409E4ECF63BD}" dt="2025-09-15T18:03:28.924" v="3155" actId="1076"/>
          <ac:picMkLst>
            <pc:docMk/>
            <pc:sldMk cId="1353884231" sldId="509"/>
            <ac:picMk id="9" creationId="{48439CAC-0629-8165-CB44-00012BD49AEA}"/>
          </ac:picMkLst>
        </pc:picChg>
        <pc:picChg chg="add mod">
          <ac:chgData name="Charlie Carlson" userId="a45f0fe5-4880-4e9f-8dc9-a7e9880fcf38" providerId="ADAL" clId="{CF5F65C6-D1F7-5BF4-B801-409E4ECF63BD}" dt="2025-09-15T18:02:54.442" v="3124" actId="1076"/>
          <ac:picMkLst>
            <pc:docMk/>
            <pc:sldMk cId="1353884231" sldId="509"/>
            <ac:picMk id="11" creationId="{D8E622AC-4F4D-895C-E86D-53016C2676E7}"/>
          </ac:picMkLst>
        </pc:picChg>
        <pc:picChg chg="add mod">
          <ac:chgData name="Charlie Carlson" userId="a45f0fe5-4880-4e9f-8dc9-a7e9880fcf38" providerId="ADAL" clId="{CF5F65C6-D1F7-5BF4-B801-409E4ECF63BD}" dt="2025-09-15T18:02:45.500" v="3118" actId="1076"/>
          <ac:picMkLst>
            <pc:docMk/>
            <pc:sldMk cId="1353884231" sldId="509"/>
            <ac:picMk id="13" creationId="{C6562C0B-5D58-4C6E-6BCF-2D886CBE3006}"/>
          </ac:picMkLst>
        </pc:picChg>
      </pc:sldChg>
      <pc:sldChg chg="addSp modSp add mod">
        <pc:chgData name="Charlie Carlson" userId="a45f0fe5-4880-4e9f-8dc9-a7e9880fcf38" providerId="ADAL" clId="{CF5F65C6-D1F7-5BF4-B801-409E4ECF63BD}" dt="2025-09-15T18:05:33.137" v="3443" actId="1076"/>
        <pc:sldMkLst>
          <pc:docMk/>
          <pc:sldMk cId="169290796" sldId="510"/>
        </pc:sldMkLst>
        <pc:spChg chg="add mod">
          <ac:chgData name="Charlie Carlson" userId="a45f0fe5-4880-4e9f-8dc9-a7e9880fcf38" providerId="ADAL" clId="{CF5F65C6-D1F7-5BF4-B801-409E4ECF63BD}" dt="2025-09-15T18:04:07.868" v="3167" actId="207"/>
          <ac:spMkLst>
            <pc:docMk/>
            <pc:sldMk cId="169290796" sldId="510"/>
            <ac:spMk id="3" creationId="{27F29112-F210-F659-91E8-3A9798C84788}"/>
          </ac:spMkLst>
        </pc:spChg>
        <pc:spChg chg="mod">
          <ac:chgData name="Charlie Carlson" userId="a45f0fe5-4880-4e9f-8dc9-a7e9880fcf38" providerId="ADAL" clId="{CF5F65C6-D1F7-5BF4-B801-409E4ECF63BD}" dt="2025-09-15T18:05:28.737" v="3435" actId="20577"/>
          <ac:spMkLst>
            <pc:docMk/>
            <pc:sldMk cId="169290796" sldId="510"/>
            <ac:spMk id="14" creationId="{5407EB47-F0A8-231A-2C56-FB598D8EABC4}"/>
          </ac:spMkLst>
        </pc:spChg>
        <pc:spChg chg="mod">
          <ac:chgData name="Charlie Carlson" userId="a45f0fe5-4880-4e9f-8dc9-a7e9880fcf38" providerId="ADAL" clId="{CF5F65C6-D1F7-5BF4-B801-409E4ECF63BD}" dt="2025-09-15T18:05:33.137" v="3443" actId="1076"/>
          <ac:spMkLst>
            <pc:docMk/>
            <pc:sldMk cId="169290796" sldId="510"/>
            <ac:spMk id="16" creationId="{3D3088A8-34C3-06DE-1964-E7FE7A3B030F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18:06:46.455" v="3733" actId="20577"/>
        <pc:sldMkLst>
          <pc:docMk/>
          <pc:sldMk cId="3350773046" sldId="511"/>
        </pc:sldMkLst>
        <pc:spChg chg="mod">
          <ac:chgData name="Charlie Carlson" userId="a45f0fe5-4880-4e9f-8dc9-a7e9880fcf38" providerId="ADAL" clId="{CF5F65C6-D1F7-5BF4-B801-409E4ECF63BD}" dt="2025-09-15T18:04:24.752" v="3191" actId="20577"/>
          <ac:spMkLst>
            <pc:docMk/>
            <pc:sldMk cId="3350773046" sldId="511"/>
            <ac:spMk id="2" creationId="{9B6B0A96-DB7F-2BC3-FCC0-8C2C26CADF43}"/>
          </ac:spMkLst>
        </pc:spChg>
        <pc:spChg chg="del">
          <ac:chgData name="Charlie Carlson" userId="a45f0fe5-4880-4e9f-8dc9-a7e9880fcf38" providerId="ADAL" clId="{CF5F65C6-D1F7-5BF4-B801-409E4ECF63BD}" dt="2025-09-15T18:04:33.012" v="3196" actId="478"/>
          <ac:spMkLst>
            <pc:docMk/>
            <pc:sldMk cId="3350773046" sldId="511"/>
            <ac:spMk id="3" creationId="{2945ABBE-AB83-AFF6-74FC-7EE074E6B68E}"/>
          </ac:spMkLst>
        </pc:spChg>
        <pc:spChg chg="add mod">
          <ac:chgData name="Charlie Carlson" userId="a45f0fe5-4880-4e9f-8dc9-a7e9880fcf38" providerId="ADAL" clId="{CF5F65C6-D1F7-5BF4-B801-409E4ECF63BD}" dt="2025-09-15T18:06:46.455" v="3733" actId="20577"/>
          <ac:spMkLst>
            <pc:docMk/>
            <pc:sldMk cId="3350773046" sldId="511"/>
            <ac:spMk id="4" creationId="{19C053ED-2962-62B3-FEA2-A31FB012E64A}"/>
          </ac:spMkLst>
        </pc:spChg>
        <pc:spChg chg="del">
          <ac:chgData name="Charlie Carlson" userId="a45f0fe5-4880-4e9f-8dc9-a7e9880fcf38" providerId="ADAL" clId="{CF5F65C6-D1F7-5BF4-B801-409E4ECF63BD}" dt="2025-09-15T18:04:34.830" v="3197" actId="478"/>
          <ac:spMkLst>
            <pc:docMk/>
            <pc:sldMk cId="3350773046" sldId="511"/>
            <ac:spMk id="14" creationId="{5F3B3E4E-C9C7-A1F5-3D5D-0E08EAACB611}"/>
          </ac:spMkLst>
        </pc:spChg>
        <pc:spChg chg="del">
          <ac:chgData name="Charlie Carlson" userId="a45f0fe5-4880-4e9f-8dc9-a7e9880fcf38" providerId="ADAL" clId="{CF5F65C6-D1F7-5BF4-B801-409E4ECF63BD}" dt="2025-09-15T18:04:30.277" v="3194" actId="478"/>
          <ac:spMkLst>
            <pc:docMk/>
            <pc:sldMk cId="3350773046" sldId="511"/>
            <ac:spMk id="15" creationId="{30E34CE5-0841-7848-C428-7935C981B8C2}"/>
          </ac:spMkLst>
        </pc:spChg>
        <pc:spChg chg="del">
          <ac:chgData name="Charlie Carlson" userId="a45f0fe5-4880-4e9f-8dc9-a7e9880fcf38" providerId="ADAL" clId="{CF5F65C6-D1F7-5BF4-B801-409E4ECF63BD}" dt="2025-09-15T18:04:28.617" v="3193" actId="478"/>
          <ac:spMkLst>
            <pc:docMk/>
            <pc:sldMk cId="3350773046" sldId="511"/>
            <ac:spMk id="16" creationId="{29EDDD0B-5120-A894-833C-C4E1507B43B8}"/>
          </ac:spMkLst>
        </pc:spChg>
        <pc:picChg chg="del">
          <ac:chgData name="Charlie Carlson" userId="a45f0fe5-4880-4e9f-8dc9-a7e9880fcf38" providerId="ADAL" clId="{CF5F65C6-D1F7-5BF4-B801-409E4ECF63BD}" dt="2025-09-15T18:04:27.032" v="3192" actId="478"/>
          <ac:picMkLst>
            <pc:docMk/>
            <pc:sldMk cId="3350773046" sldId="511"/>
            <ac:picMk id="9" creationId="{B66082C3-11AB-2198-44C1-B456059E049C}"/>
          </ac:picMkLst>
        </pc:picChg>
        <pc:picChg chg="del">
          <ac:chgData name="Charlie Carlson" userId="a45f0fe5-4880-4e9f-8dc9-a7e9880fcf38" providerId="ADAL" clId="{CF5F65C6-D1F7-5BF4-B801-409E4ECF63BD}" dt="2025-09-15T18:04:31.607" v="3195" actId="478"/>
          <ac:picMkLst>
            <pc:docMk/>
            <pc:sldMk cId="3350773046" sldId="511"/>
            <ac:picMk id="11" creationId="{1CF661CD-A1BF-1D74-DFB0-8C50451E34C1}"/>
          </ac:picMkLst>
        </pc:picChg>
        <pc:picChg chg="del">
          <ac:chgData name="Charlie Carlson" userId="a45f0fe5-4880-4e9f-8dc9-a7e9880fcf38" providerId="ADAL" clId="{CF5F65C6-D1F7-5BF4-B801-409E4ECF63BD}" dt="2025-09-15T18:04:35.839" v="3198" actId="478"/>
          <ac:picMkLst>
            <pc:docMk/>
            <pc:sldMk cId="3350773046" sldId="511"/>
            <ac:picMk id="13" creationId="{974D20B9-8ADB-6569-60E1-FA4C4BD48840}"/>
          </ac:picMkLst>
        </pc:picChg>
      </pc:sldChg>
      <pc:sldChg chg="modSp add mod">
        <pc:chgData name="Charlie Carlson" userId="a45f0fe5-4880-4e9f-8dc9-a7e9880fcf38" providerId="ADAL" clId="{CF5F65C6-D1F7-5BF4-B801-409E4ECF63BD}" dt="2025-09-15T18:13:27.710" v="4155" actId="20577"/>
        <pc:sldMkLst>
          <pc:docMk/>
          <pc:sldMk cId="41061559" sldId="512"/>
        </pc:sldMkLst>
        <pc:spChg chg="mod">
          <ac:chgData name="Charlie Carlson" userId="a45f0fe5-4880-4e9f-8dc9-a7e9880fcf38" providerId="ADAL" clId="{CF5F65C6-D1F7-5BF4-B801-409E4ECF63BD}" dt="2025-09-15T18:07:36.171" v="3761" actId="313"/>
          <ac:spMkLst>
            <pc:docMk/>
            <pc:sldMk cId="41061559" sldId="512"/>
            <ac:spMk id="2" creationId="{F32F4B97-E981-03D2-E512-94E343D57893}"/>
          </ac:spMkLst>
        </pc:spChg>
        <pc:spChg chg="mod">
          <ac:chgData name="Charlie Carlson" userId="a45f0fe5-4880-4e9f-8dc9-a7e9880fcf38" providerId="ADAL" clId="{CF5F65C6-D1F7-5BF4-B801-409E4ECF63BD}" dt="2025-09-15T18:13:27.710" v="4155" actId="20577"/>
          <ac:spMkLst>
            <pc:docMk/>
            <pc:sldMk cId="41061559" sldId="512"/>
            <ac:spMk id="4" creationId="{F678177A-EA09-96DC-2967-11C08D9DDDE8}"/>
          </ac:spMkLst>
        </pc:spChg>
      </pc:sldChg>
      <pc:sldChg chg="modSp add mod">
        <pc:chgData name="Charlie Carlson" userId="a45f0fe5-4880-4e9f-8dc9-a7e9880fcf38" providerId="ADAL" clId="{CF5F65C6-D1F7-5BF4-B801-409E4ECF63BD}" dt="2025-09-15T19:40:34.682" v="4350" actId="113"/>
        <pc:sldMkLst>
          <pc:docMk/>
          <pc:sldMk cId="1691814030" sldId="513"/>
        </pc:sldMkLst>
        <pc:spChg chg="mod">
          <ac:chgData name="Charlie Carlson" userId="a45f0fe5-4880-4e9f-8dc9-a7e9880fcf38" providerId="ADAL" clId="{CF5F65C6-D1F7-5BF4-B801-409E4ECF63BD}" dt="2025-09-15T19:40:34.682" v="4350" actId="113"/>
          <ac:spMkLst>
            <pc:docMk/>
            <pc:sldMk cId="1691814030" sldId="513"/>
            <ac:spMk id="4" creationId="{C36C2CBC-0D93-0F70-F350-836AE0187943}"/>
          </ac:spMkLst>
        </pc:spChg>
      </pc:sldChg>
      <pc:sldChg chg="modSp add mod">
        <pc:chgData name="Charlie Carlson" userId="a45f0fe5-4880-4e9f-8dc9-a7e9880fcf38" providerId="ADAL" clId="{CF5F65C6-D1F7-5BF4-B801-409E4ECF63BD}" dt="2025-09-15T19:41:45.588" v="4553" actId="20577"/>
        <pc:sldMkLst>
          <pc:docMk/>
          <pc:sldMk cId="1750125827" sldId="514"/>
        </pc:sldMkLst>
        <pc:spChg chg="mod">
          <ac:chgData name="Charlie Carlson" userId="a45f0fe5-4880-4e9f-8dc9-a7e9880fcf38" providerId="ADAL" clId="{CF5F65C6-D1F7-5BF4-B801-409E4ECF63BD}" dt="2025-09-15T19:41:45.588" v="4553" actId="20577"/>
          <ac:spMkLst>
            <pc:docMk/>
            <pc:sldMk cId="1750125827" sldId="514"/>
            <ac:spMk id="4" creationId="{FEDA3BBF-8869-5B18-96DB-39E436DBB02A}"/>
          </ac:spMkLst>
        </pc:spChg>
      </pc:sldChg>
      <pc:sldChg chg="modSp add mod">
        <pc:chgData name="Charlie Carlson" userId="a45f0fe5-4880-4e9f-8dc9-a7e9880fcf38" providerId="ADAL" clId="{CF5F65C6-D1F7-5BF4-B801-409E4ECF63BD}" dt="2025-09-15T19:44:38.674" v="4934" actId="113"/>
        <pc:sldMkLst>
          <pc:docMk/>
          <pc:sldMk cId="3117684460" sldId="515"/>
        </pc:sldMkLst>
        <pc:spChg chg="mod">
          <ac:chgData name="Charlie Carlson" userId="a45f0fe5-4880-4e9f-8dc9-a7e9880fcf38" providerId="ADAL" clId="{CF5F65C6-D1F7-5BF4-B801-409E4ECF63BD}" dt="2025-09-15T19:42:00.803" v="4578" actId="20577"/>
          <ac:spMkLst>
            <pc:docMk/>
            <pc:sldMk cId="3117684460" sldId="515"/>
            <ac:spMk id="2" creationId="{D7F5E6C9-A2E8-313E-2C0F-DBDE81712FE1}"/>
          </ac:spMkLst>
        </pc:spChg>
        <pc:spChg chg="mod">
          <ac:chgData name="Charlie Carlson" userId="a45f0fe5-4880-4e9f-8dc9-a7e9880fcf38" providerId="ADAL" clId="{CF5F65C6-D1F7-5BF4-B801-409E4ECF63BD}" dt="2025-09-15T19:44:38.674" v="4934" actId="113"/>
          <ac:spMkLst>
            <pc:docMk/>
            <pc:sldMk cId="3117684460" sldId="515"/>
            <ac:spMk id="4" creationId="{EF2D8C3C-C910-E459-6091-D3EBF0562409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19:45:24.229" v="4951" actId="20577"/>
        <pc:sldMkLst>
          <pc:docMk/>
          <pc:sldMk cId="257586484" sldId="516"/>
        </pc:sldMkLst>
        <pc:spChg chg="mod">
          <ac:chgData name="Charlie Carlson" userId="a45f0fe5-4880-4e9f-8dc9-a7e9880fcf38" providerId="ADAL" clId="{CF5F65C6-D1F7-5BF4-B801-409E4ECF63BD}" dt="2025-09-15T19:45:24.229" v="4951" actId="20577"/>
          <ac:spMkLst>
            <pc:docMk/>
            <pc:sldMk cId="257586484" sldId="516"/>
            <ac:spMk id="2" creationId="{F9DA4342-66F6-0A57-7F90-56B5F1DD63D2}"/>
          </ac:spMkLst>
        </pc:spChg>
        <pc:spChg chg="del mod">
          <ac:chgData name="Charlie Carlson" userId="a45f0fe5-4880-4e9f-8dc9-a7e9880fcf38" providerId="ADAL" clId="{CF5F65C6-D1F7-5BF4-B801-409E4ECF63BD}" dt="2025-09-15T19:45:18.730" v="4946" actId="478"/>
          <ac:spMkLst>
            <pc:docMk/>
            <pc:sldMk cId="257586484" sldId="516"/>
            <ac:spMk id="4" creationId="{22E1B0FB-6588-A2DB-AED3-4D04CA73F83C}"/>
          </ac:spMkLst>
        </pc:spChg>
        <pc:picChg chg="add mod">
          <ac:chgData name="Charlie Carlson" userId="a45f0fe5-4880-4e9f-8dc9-a7e9880fcf38" providerId="ADAL" clId="{CF5F65C6-D1F7-5BF4-B801-409E4ECF63BD}" dt="2025-09-15T19:45:22.052" v="4947" actId="1076"/>
          <ac:picMkLst>
            <pc:docMk/>
            <pc:sldMk cId="257586484" sldId="516"/>
            <ac:picMk id="6" creationId="{693BD7E9-D5C1-FFDB-C038-4C3A01FE08CF}"/>
          </ac:picMkLst>
        </pc:picChg>
      </pc:sldChg>
      <pc:sldChg chg="add del">
        <pc:chgData name="Charlie Carlson" userId="a45f0fe5-4880-4e9f-8dc9-a7e9880fcf38" providerId="ADAL" clId="{CF5F65C6-D1F7-5BF4-B801-409E4ECF63BD}" dt="2025-09-15T19:45:34.315" v="4955"/>
        <pc:sldMkLst>
          <pc:docMk/>
          <pc:sldMk cId="1007877932" sldId="517"/>
        </pc:sldMkLst>
      </pc:sldChg>
      <pc:sldChg chg="add del">
        <pc:chgData name="Charlie Carlson" userId="a45f0fe5-4880-4e9f-8dc9-a7e9880fcf38" providerId="ADAL" clId="{CF5F65C6-D1F7-5BF4-B801-409E4ECF63BD}" dt="2025-09-15T19:45:27.139" v="4953"/>
        <pc:sldMkLst>
          <pc:docMk/>
          <pc:sldMk cId="4158315670" sldId="517"/>
        </pc:sldMkLst>
      </pc:sldChg>
      <pc:sldChg chg="modSp add mod">
        <pc:chgData name="Charlie Carlson" userId="a45f0fe5-4880-4e9f-8dc9-a7e9880fcf38" providerId="ADAL" clId="{CF5F65C6-D1F7-5BF4-B801-409E4ECF63BD}" dt="2025-09-15T19:46:13.157" v="5050" actId="20577"/>
        <pc:sldMkLst>
          <pc:docMk/>
          <pc:sldMk cId="4291116193" sldId="517"/>
        </pc:sldMkLst>
        <pc:spChg chg="mod">
          <ac:chgData name="Charlie Carlson" userId="a45f0fe5-4880-4e9f-8dc9-a7e9880fcf38" providerId="ADAL" clId="{CF5F65C6-D1F7-5BF4-B801-409E4ECF63BD}" dt="2025-09-15T19:46:13.157" v="5050" actId="20577"/>
          <ac:spMkLst>
            <pc:docMk/>
            <pc:sldMk cId="4291116193" sldId="517"/>
            <ac:spMk id="4" creationId="{39444BDE-0920-B15E-58BB-1AA4A4865092}"/>
          </ac:spMkLst>
        </pc:spChg>
      </pc:sldChg>
      <pc:sldChg chg="modSp add mod">
        <pc:chgData name="Charlie Carlson" userId="a45f0fe5-4880-4e9f-8dc9-a7e9880fcf38" providerId="ADAL" clId="{CF5F65C6-D1F7-5BF4-B801-409E4ECF63BD}" dt="2025-09-15T19:46:53.720" v="5089"/>
        <pc:sldMkLst>
          <pc:docMk/>
          <pc:sldMk cId="3694371809" sldId="518"/>
        </pc:sldMkLst>
        <pc:spChg chg="mod">
          <ac:chgData name="Charlie Carlson" userId="a45f0fe5-4880-4e9f-8dc9-a7e9880fcf38" providerId="ADAL" clId="{CF5F65C6-D1F7-5BF4-B801-409E4ECF63BD}" dt="2025-09-15T19:46:53.720" v="5089"/>
          <ac:spMkLst>
            <pc:docMk/>
            <pc:sldMk cId="3694371809" sldId="518"/>
            <ac:spMk id="4" creationId="{EAAAD517-232B-0D5E-A2D0-F75105D95C77}"/>
          </ac:spMkLst>
        </pc:spChg>
      </pc:sldChg>
      <pc:sldChg chg="modSp add mod">
        <pc:chgData name="Charlie Carlson" userId="a45f0fe5-4880-4e9f-8dc9-a7e9880fcf38" providerId="ADAL" clId="{CF5F65C6-D1F7-5BF4-B801-409E4ECF63BD}" dt="2025-09-15T19:48:36.406" v="5262" actId="20577"/>
        <pc:sldMkLst>
          <pc:docMk/>
          <pc:sldMk cId="1810498922" sldId="519"/>
        </pc:sldMkLst>
        <pc:spChg chg="mod">
          <ac:chgData name="Charlie Carlson" userId="a45f0fe5-4880-4e9f-8dc9-a7e9880fcf38" providerId="ADAL" clId="{CF5F65C6-D1F7-5BF4-B801-409E4ECF63BD}" dt="2025-09-15T19:48:36.406" v="5262" actId="20577"/>
          <ac:spMkLst>
            <pc:docMk/>
            <pc:sldMk cId="1810498922" sldId="519"/>
            <ac:spMk id="4" creationId="{4429CC40-9DF4-1F3E-9B55-054318269B01}"/>
          </ac:spMkLst>
        </pc:spChg>
      </pc:sldChg>
      <pc:sldChg chg="modSp add mod">
        <pc:chgData name="Charlie Carlson" userId="a45f0fe5-4880-4e9f-8dc9-a7e9880fcf38" providerId="ADAL" clId="{CF5F65C6-D1F7-5BF4-B801-409E4ECF63BD}" dt="2025-09-15T19:48:58.596" v="5301" actId="20577"/>
        <pc:sldMkLst>
          <pc:docMk/>
          <pc:sldMk cId="403656787" sldId="520"/>
        </pc:sldMkLst>
        <pc:spChg chg="mod">
          <ac:chgData name="Charlie Carlson" userId="a45f0fe5-4880-4e9f-8dc9-a7e9880fcf38" providerId="ADAL" clId="{CF5F65C6-D1F7-5BF4-B801-409E4ECF63BD}" dt="2025-09-15T19:48:58.596" v="5301" actId="20577"/>
          <ac:spMkLst>
            <pc:docMk/>
            <pc:sldMk cId="403656787" sldId="520"/>
            <ac:spMk id="4" creationId="{E4470444-7DFE-2457-D4AB-17D2416826B4}"/>
          </ac:spMkLst>
        </pc:spChg>
      </pc:sldChg>
      <pc:sldChg chg="add del">
        <pc:chgData name="Charlie Carlson" userId="a45f0fe5-4880-4e9f-8dc9-a7e9880fcf38" providerId="ADAL" clId="{CF5F65C6-D1F7-5BF4-B801-409E4ECF63BD}" dt="2025-09-15T19:48:44.373" v="5282"/>
        <pc:sldMkLst>
          <pc:docMk/>
          <pc:sldMk cId="1336488335" sldId="521"/>
        </pc:sldMkLst>
      </pc:sldChg>
      <pc:sldChg chg="modSp add mod">
        <pc:chgData name="Charlie Carlson" userId="a45f0fe5-4880-4e9f-8dc9-a7e9880fcf38" providerId="ADAL" clId="{CF5F65C6-D1F7-5BF4-B801-409E4ECF63BD}" dt="2025-09-15T19:52:48.080" v="5578" actId="20577"/>
        <pc:sldMkLst>
          <pc:docMk/>
          <pc:sldMk cId="1776259884" sldId="521"/>
        </pc:sldMkLst>
        <pc:spChg chg="mod">
          <ac:chgData name="Charlie Carlson" userId="a45f0fe5-4880-4e9f-8dc9-a7e9880fcf38" providerId="ADAL" clId="{CF5F65C6-D1F7-5BF4-B801-409E4ECF63BD}" dt="2025-09-15T19:52:48.080" v="5578" actId="20577"/>
          <ac:spMkLst>
            <pc:docMk/>
            <pc:sldMk cId="1776259884" sldId="521"/>
            <ac:spMk id="4" creationId="{7971DE1F-5968-EE29-4F55-51F6BE7C896D}"/>
          </ac:spMkLst>
        </pc:spChg>
      </pc:sldChg>
      <pc:sldChg chg="modSp add mod">
        <pc:chgData name="Charlie Carlson" userId="a45f0fe5-4880-4e9f-8dc9-a7e9880fcf38" providerId="ADAL" clId="{CF5F65C6-D1F7-5BF4-B801-409E4ECF63BD}" dt="2025-09-15T19:54:02.212" v="5660" actId="20577"/>
        <pc:sldMkLst>
          <pc:docMk/>
          <pc:sldMk cId="2695280711" sldId="522"/>
        </pc:sldMkLst>
        <pc:spChg chg="mod">
          <ac:chgData name="Charlie Carlson" userId="a45f0fe5-4880-4e9f-8dc9-a7e9880fcf38" providerId="ADAL" clId="{CF5F65C6-D1F7-5BF4-B801-409E4ECF63BD}" dt="2025-09-15T19:53:10.176" v="5585" actId="20577"/>
          <ac:spMkLst>
            <pc:docMk/>
            <pc:sldMk cId="2695280711" sldId="522"/>
            <ac:spMk id="2" creationId="{7B24E2FA-08DD-0728-E5EB-1D43B2F13F21}"/>
          </ac:spMkLst>
        </pc:spChg>
        <pc:spChg chg="mod">
          <ac:chgData name="Charlie Carlson" userId="a45f0fe5-4880-4e9f-8dc9-a7e9880fcf38" providerId="ADAL" clId="{CF5F65C6-D1F7-5BF4-B801-409E4ECF63BD}" dt="2025-09-15T19:54:02.212" v="5660" actId="20577"/>
          <ac:spMkLst>
            <pc:docMk/>
            <pc:sldMk cId="2695280711" sldId="522"/>
            <ac:spMk id="4" creationId="{15FA7514-BBFE-8F98-C8EA-79CBE54AACD7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19:54:36.323" v="5674" actId="1076"/>
        <pc:sldMkLst>
          <pc:docMk/>
          <pc:sldMk cId="897149019" sldId="523"/>
        </pc:sldMkLst>
        <pc:spChg chg="mod">
          <ac:chgData name="Charlie Carlson" userId="a45f0fe5-4880-4e9f-8dc9-a7e9880fcf38" providerId="ADAL" clId="{CF5F65C6-D1F7-5BF4-B801-409E4ECF63BD}" dt="2025-09-15T19:54:19.004" v="5667" actId="20577"/>
          <ac:spMkLst>
            <pc:docMk/>
            <pc:sldMk cId="897149019" sldId="523"/>
            <ac:spMk id="2" creationId="{DADFCBCB-B52C-EA3A-FCF9-649C2D074C01}"/>
          </ac:spMkLst>
        </pc:spChg>
        <pc:picChg chg="add mod">
          <ac:chgData name="Charlie Carlson" userId="a45f0fe5-4880-4e9f-8dc9-a7e9880fcf38" providerId="ADAL" clId="{CF5F65C6-D1F7-5BF4-B801-409E4ECF63BD}" dt="2025-09-15T19:54:36.323" v="5674" actId="1076"/>
          <ac:picMkLst>
            <pc:docMk/>
            <pc:sldMk cId="897149019" sldId="523"/>
            <ac:picMk id="4" creationId="{5E9D8ECD-3331-9965-7679-DA932A0D2EFB}"/>
          </ac:picMkLst>
        </pc:picChg>
        <pc:picChg chg="del">
          <ac:chgData name="Charlie Carlson" userId="a45f0fe5-4880-4e9f-8dc9-a7e9880fcf38" providerId="ADAL" clId="{CF5F65C6-D1F7-5BF4-B801-409E4ECF63BD}" dt="2025-09-15T19:54:31.575" v="5669" actId="478"/>
          <ac:picMkLst>
            <pc:docMk/>
            <pc:sldMk cId="897149019" sldId="523"/>
            <ac:picMk id="6" creationId="{FEFDDC46-27F5-543B-BEB1-2A11F5D3DB02}"/>
          </ac:picMkLst>
        </pc:picChg>
      </pc:sldChg>
      <pc:sldChg chg="modSp add mod">
        <pc:chgData name="Charlie Carlson" userId="a45f0fe5-4880-4e9f-8dc9-a7e9880fcf38" providerId="ADAL" clId="{CF5F65C6-D1F7-5BF4-B801-409E4ECF63BD}" dt="2025-09-15T19:56:06.472" v="5785" actId="20577"/>
        <pc:sldMkLst>
          <pc:docMk/>
          <pc:sldMk cId="346208154" sldId="524"/>
        </pc:sldMkLst>
        <pc:spChg chg="mod">
          <ac:chgData name="Charlie Carlson" userId="a45f0fe5-4880-4e9f-8dc9-a7e9880fcf38" providerId="ADAL" clId="{CF5F65C6-D1F7-5BF4-B801-409E4ECF63BD}" dt="2025-09-15T19:56:06.472" v="5785" actId="20577"/>
          <ac:spMkLst>
            <pc:docMk/>
            <pc:sldMk cId="346208154" sldId="524"/>
            <ac:spMk id="2" creationId="{E75825E2-2DC9-406F-29D8-DB5122D07632}"/>
          </ac:spMkLst>
        </pc:spChg>
      </pc:sldChg>
      <pc:sldChg chg="modSp add mod">
        <pc:chgData name="Charlie Carlson" userId="a45f0fe5-4880-4e9f-8dc9-a7e9880fcf38" providerId="ADAL" clId="{CF5F65C6-D1F7-5BF4-B801-409E4ECF63BD}" dt="2025-09-15T19:56:04.049" v="5779" actId="20577"/>
        <pc:sldMkLst>
          <pc:docMk/>
          <pc:sldMk cId="819711957" sldId="525"/>
        </pc:sldMkLst>
        <pc:spChg chg="mod">
          <ac:chgData name="Charlie Carlson" userId="a45f0fe5-4880-4e9f-8dc9-a7e9880fcf38" providerId="ADAL" clId="{CF5F65C6-D1F7-5BF4-B801-409E4ECF63BD}" dt="2025-09-15T19:56:04.049" v="5779" actId="20577"/>
          <ac:spMkLst>
            <pc:docMk/>
            <pc:sldMk cId="819711957" sldId="525"/>
            <ac:spMk id="2" creationId="{BF155957-15C2-FC95-B332-99B788DA7D82}"/>
          </ac:spMkLst>
        </pc:spChg>
        <pc:spChg chg="mod">
          <ac:chgData name="Charlie Carlson" userId="a45f0fe5-4880-4e9f-8dc9-a7e9880fcf38" providerId="ADAL" clId="{CF5F65C6-D1F7-5BF4-B801-409E4ECF63BD}" dt="2025-09-15T19:55:13.337" v="5732" actId="20577"/>
          <ac:spMkLst>
            <pc:docMk/>
            <pc:sldMk cId="819711957" sldId="525"/>
            <ac:spMk id="4" creationId="{6910AF51-54FE-1015-36E7-C19A29E99B7D}"/>
          </ac:spMkLst>
        </pc:spChg>
      </pc:sldChg>
      <pc:sldChg chg="modSp add mod">
        <pc:chgData name="Charlie Carlson" userId="a45f0fe5-4880-4e9f-8dc9-a7e9880fcf38" providerId="ADAL" clId="{CF5F65C6-D1F7-5BF4-B801-409E4ECF63BD}" dt="2025-09-15T19:58:17.982" v="6150" actId="20577"/>
        <pc:sldMkLst>
          <pc:docMk/>
          <pc:sldMk cId="1756687038" sldId="526"/>
        </pc:sldMkLst>
        <pc:spChg chg="mod">
          <ac:chgData name="Charlie Carlson" userId="a45f0fe5-4880-4e9f-8dc9-a7e9880fcf38" providerId="ADAL" clId="{CF5F65C6-D1F7-5BF4-B801-409E4ECF63BD}" dt="2025-09-15T19:56:01.207" v="5773" actId="20577"/>
          <ac:spMkLst>
            <pc:docMk/>
            <pc:sldMk cId="1756687038" sldId="526"/>
            <ac:spMk id="2" creationId="{328A3003-B436-B8EF-10FE-A317900B8BA2}"/>
          </ac:spMkLst>
        </pc:spChg>
        <pc:spChg chg="mod">
          <ac:chgData name="Charlie Carlson" userId="a45f0fe5-4880-4e9f-8dc9-a7e9880fcf38" providerId="ADAL" clId="{CF5F65C6-D1F7-5BF4-B801-409E4ECF63BD}" dt="2025-09-15T19:58:17.982" v="6150" actId="20577"/>
          <ac:spMkLst>
            <pc:docMk/>
            <pc:sldMk cId="1756687038" sldId="526"/>
            <ac:spMk id="4" creationId="{84A3EB17-9BA7-4012-B18C-5898F2755CD8}"/>
          </ac:spMkLst>
        </pc:spChg>
      </pc:sldChg>
      <pc:sldChg chg="modSp add mod">
        <pc:chgData name="Charlie Carlson" userId="a45f0fe5-4880-4e9f-8dc9-a7e9880fcf38" providerId="ADAL" clId="{CF5F65C6-D1F7-5BF4-B801-409E4ECF63BD}" dt="2025-09-15T19:59:35.953" v="6313" actId="20577"/>
        <pc:sldMkLst>
          <pc:docMk/>
          <pc:sldMk cId="3731921535" sldId="527"/>
        </pc:sldMkLst>
        <pc:spChg chg="mod">
          <ac:chgData name="Charlie Carlson" userId="a45f0fe5-4880-4e9f-8dc9-a7e9880fcf38" providerId="ADAL" clId="{CF5F65C6-D1F7-5BF4-B801-409E4ECF63BD}" dt="2025-09-15T19:59:35.953" v="6313" actId="20577"/>
          <ac:spMkLst>
            <pc:docMk/>
            <pc:sldMk cId="3731921535" sldId="527"/>
            <ac:spMk id="4" creationId="{295BD92D-962F-A850-9CA1-2BDC4CB60BA8}"/>
          </ac:spMkLst>
        </pc:spChg>
      </pc:sldChg>
      <pc:sldChg chg="modSp add mod">
        <pc:chgData name="Charlie Carlson" userId="a45f0fe5-4880-4e9f-8dc9-a7e9880fcf38" providerId="ADAL" clId="{CF5F65C6-D1F7-5BF4-B801-409E4ECF63BD}" dt="2025-09-15T20:00:01.092" v="6360" actId="20577"/>
        <pc:sldMkLst>
          <pc:docMk/>
          <pc:sldMk cId="543902498" sldId="528"/>
        </pc:sldMkLst>
        <pc:spChg chg="mod">
          <ac:chgData name="Charlie Carlson" userId="a45f0fe5-4880-4e9f-8dc9-a7e9880fcf38" providerId="ADAL" clId="{CF5F65C6-D1F7-5BF4-B801-409E4ECF63BD}" dt="2025-09-15T20:00:01.092" v="6360" actId="20577"/>
          <ac:spMkLst>
            <pc:docMk/>
            <pc:sldMk cId="543902498" sldId="528"/>
            <ac:spMk id="4" creationId="{C8A68518-8AB9-A18B-3C30-81B8118FF66F}"/>
          </ac:spMkLst>
        </pc:spChg>
      </pc:sldChg>
      <pc:sldChg chg="add del">
        <pc:chgData name="Charlie Carlson" userId="a45f0fe5-4880-4e9f-8dc9-a7e9880fcf38" providerId="ADAL" clId="{CF5F65C6-D1F7-5BF4-B801-409E4ECF63BD}" dt="2025-09-15T19:59:24.200" v="6302"/>
        <pc:sldMkLst>
          <pc:docMk/>
          <pc:sldMk cId="1250828565" sldId="528"/>
        </pc:sldMkLst>
      </pc:sldChg>
      <pc:sldChg chg="add del">
        <pc:chgData name="Charlie Carlson" userId="a45f0fe5-4880-4e9f-8dc9-a7e9880fcf38" providerId="ADAL" clId="{CF5F65C6-D1F7-5BF4-B801-409E4ECF63BD}" dt="2025-09-15T19:59:45.770" v="6335"/>
        <pc:sldMkLst>
          <pc:docMk/>
          <pc:sldMk cId="7688534" sldId="529"/>
        </pc:sldMkLst>
      </pc:sldChg>
      <pc:sldChg chg="modSp add mod">
        <pc:chgData name="Charlie Carlson" userId="a45f0fe5-4880-4e9f-8dc9-a7e9880fcf38" providerId="ADAL" clId="{CF5F65C6-D1F7-5BF4-B801-409E4ECF63BD}" dt="2025-09-15T20:03:11.350" v="6478" actId="20577"/>
        <pc:sldMkLst>
          <pc:docMk/>
          <pc:sldMk cId="2695162354" sldId="529"/>
        </pc:sldMkLst>
        <pc:spChg chg="mod">
          <ac:chgData name="Charlie Carlson" userId="a45f0fe5-4880-4e9f-8dc9-a7e9880fcf38" providerId="ADAL" clId="{CF5F65C6-D1F7-5BF4-B801-409E4ECF63BD}" dt="2025-09-15T20:01:33.497" v="6368" actId="20577"/>
          <ac:spMkLst>
            <pc:docMk/>
            <pc:sldMk cId="2695162354" sldId="529"/>
            <ac:spMk id="2" creationId="{F38D82B5-4BDB-454A-C677-DFA982860DB0}"/>
          </ac:spMkLst>
        </pc:spChg>
        <pc:spChg chg="mod">
          <ac:chgData name="Charlie Carlson" userId="a45f0fe5-4880-4e9f-8dc9-a7e9880fcf38" providerId="ADAL" clId="{CF5F65C6-D1F7-5BF4-B801-409E4ECF63BD}" dt="2025-09-15T20:03:11.350" v="6478" actId="20577"/>
          <ac:spMkLst>
            <pc:docMk/>
            <pc:sldMk cId="2695162354" sldId="529"/>
            <ac:spMk id="4" creationId="{DD5A12E1-C028-1F81-2E3A-9B82FCD09FF1}"/>
          </ac:spMkLst>
        </pc:spChg>
      </pc:sldChg>
      <pc:sldChg chg="add del">
        <pc:chgData name="Charlie Carlson" userId="a45f0fe5-4880-4e9f-8dc9-a7e9880fcf38" providerId="ADAL" clId="{CF5F65C6-D1F7-5BF4-B801-409E4ECF63BD}" dt="2025-09-15T19:59:43.316" v="6332"/>
        <pc:sldMkLst>
          <pc:docMk/>
          <pc:sldMk cId="3470430826" sldId="529"/>
        </pc:sldMkLst>
      </pc:sldChg>
      <pc:sldChg chg="addSp delSp modSp add mod">
        <pc:chgData name="Charlie Carlson" userId="a45f0fe5-4880-4e9f-8dc9-a7e9880fcf38" providerId="ADAL" clId="{CF5F65C6-D1F7-5BF4-B801-409E4ECF63BD}" dt="2025-09-15T20:03:49.789" v="6494" actId="20577"/>
        <pc:sldMkLst>
          <pc:docMk/>
          <pc:sldMk cId="583911479" sldId="530"/>
        </pc:sldMkLst>
        <pc:spChg chg="mod">
          <ac:chgData name="Charlie Carlson" userId="a45f0fe5-4880-4e9f-8dc9-a7e9880fcf38" providerId="ADAL" clId="{CF5F65C6-D1F7-5BF4-B801-409E4ECF63BD}" dt="2025-09-15T20:03:49.789" v="6494" actId="20577"/>
          <ac:spMkLst>
            <pc:docMk/>
            <pc:sldMk cId="583911479" sldId="530"/>
            <ac:spMk id="2" creationId="{E1A18172-1DA0-2B02-DC72-4C6F76D941DE}"/>
          </ac:spMkLst>
        </pc:spChg>
        <pc:spChg chg="add del">
          <ac:chgData name="Charlie Carlson" userId="a45f0fe5-4880-4e9f-8dc9-a7e9880fcf38" providerId="ADAL" clId="{CF5F65C6-D1F7-5BF4-B801-409E4ECF63BD}" dt="2025-09-15T20:03:32.545" v="6481" actId="22"/>
          <ac:spMkLst>
            <pc:docMk/>
            <pc:sldMk cId="583911479" sldId="530"/>
            <ac:spMk id="6" creationId="{C950D5E8-059D-0637-E2C6-0A4702373E09}"/>
          </ac:spMkLst>
        </pc:spChg>
        <pc:picChg chg="del">
          <ac:chgData name="Charlie Carlson" userId="a45f0fe5-4880-4e9f-8dc9-a7e9880fcf38" providerId="ADAL" clId="{CF5F65C6-D1F7-5BF4-B801-409E4ECF63BD}" dt="2025-09-15T20:03:30.494" v="6479" actId="478"/>
          <ac:picMkLst>
            <pc:docMk/>
            <pc:sldMk cId="583911479" sldId="530"/>
            <ac:picMk id="4" creationId="{B5980A7E-A6AE-A021-AE25-9523D9E5A1AD}"/>
          </ac:picMkLst>
        </pc:picChg>
        <pc:picChg chg="add mod">
          <ac:chgData name="Charlie Carlson" userId="a45f0fe5-4880-4e9f-8dc9-a7e9880fcf38" providerId="ADAL" clId="{CF5F65C6-D1F7-5BF4-B801-409E4ECF63BD}" dt="2025-09-15T20:03:46.379" v="6487" actId="1076"/>
          <ac:picMkLst>
            <pc:docMk/>
            <pc:sldMk cId="583911479" sldId="530"/>
            <ac:picMk id="8" creationId="{C1EDCBC9-A943-65E2-F429-5BEA6BAB1D20}"/>
          </ac:picMkLst>
        </pc:picChg>
      </pc:sldChg>
      <pc:sldChg chg="modSp add">
        <pc:chgData name="Charlie Carlson" userId="a45f0fe5-4880-4e9f-8dc9-a7e9880fcf38" providerId="ADAL" clId="{CF5F65C6-D1F7-5BF4-B801-409E4ECF63BD}" dt="2025-09-15T20:05:03.351" v="6503" actId="20577"/>
        <pc:sldMkLst>
          <pc:docMk/>
          <pc:sldMk cId="1900086967" sldId="531"/>
        </pc:sldMkLst>
        <pc:spChg chg="mod">
          <ac:chgData name="Charlie Carlson" userId="a45f0fe5-4880-4e9f-8dc9-a7e9880fcf38" providerId="ADAL" clId="{CF5F65C6-D1F7-5BF4-B801-409E4ECF63BD}" dt="2025-09-15T20:05:03.351" v="6503" actId="20577"/>
          <ac:spMkLst>
            <pc:docMk/>
            <pc:sldMk cId="1900086967" sldId="531"/>
            <ac:spMk id="4" creationId="{0420B2D7-49E6-88F9-18D4-93B7F7FC165F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20:06:33.080" v="6538" actId="22"/>
        <pc:sldMkLst>
          <pc:docMk/>
          <pc:sldMk cId="1660392411" sldId="532"/>
        </pc:sldMkLst>
        <pc:spChg chg="mod">
          <ac:chgData name="Charlie Carlson" userId="a45f0fe5-4880-4e9f-8dc9-a7e9880fcf38" providerId="ADAL" clId="{CF5F65C6-D1F7-5BF4-B801-409E4ECF63BD}" dt="2025-09-15T20:05:28.655" v="6536" actId="20577"/>
          <ac:spMkLst>
            <pc:docMk/>
            <pc:sldMk cId="1660392411" sldId="532"/>
            <ac:spMk id="4" creationId="{F186B497-806B-412C-9516-1E146BF6FB0B}"/>
          </ac:spMkLst>
        </pc:spChg>
        <pc:spChg chg="add del">
          <ac:chgData name="Charlie Carlson" userId="a45f0fe5-4880-4e9f-8dc9-a7e9880fcf38" providerId="ADAL" clId="{CF5F65C6-D1F7-5BF4-B801-409E4ECF63BD}" dt="2025-09-15T20:06:33.080" v="6538" actId="22"/>
          <ac:spMkLst>
            <pc:docMk/>
            <pc:sldMk cId="1660392411" sldId="532"/>
            <ac:spMk id="6" creationId="{DB1BBD38-9E85-F7E3-77E3-CAEDEA20B4E9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15T20:07:00.870" v="6581"/>
        <pc:sldMkLst>
          <pc:docMk/>
          <pc:sldMk cId="1676973285" sldId="533"/>
        </pc:sldMkLst>
        <pc:spChg chg="mod">
          <ac:chgData name="Charlie Carlson" userId="a45f0fe5-4880-4e9f-8dc9-a7e9880fcf38" providerId="ADAL" clId="{CF5F65C6-D1F7-5BF4-B801-409E4ECF63BD}" dt="2025-09-15T20:06:46.271" v="6577" actId="20577"/>
          <ac:spMkLst>
            <pc:docMk/>
            <pc:sldMk cId="1676973285" sldId="533"/>
            <ac:spMk id="2" creationId="{2D8EEBEB-E23C-5AC5-BC65-2B88033E8CA2}"/>
          </ac:spMkLst>
        </pc:spChg>
        <pc:spChg chg="del mod">
          <ac:chgData name="Charlie Carlson" userId="a45f0fe5-4880-4e9f-8dc9-a7e9880fcf38" providerId="ADAL" clId="{CF5F65C6-D1F7-5BF4-B801-409E4ECF63BD}" dt="2025-09-15T20:06:50.787" v="6580"/>
          <ac:spMkLst>
            <pc:docMk/>
            <pc:sldMk cId="1676973285" sldId="533"/>
            <ac:spMk id="4" creationId="{F15E7EFB-F732-8588-C9CC-5A314F8DB93A}"/>
          </ac:spMkLst>
        </pc:spChg>
        <pc:picChg chg="add mod">
          <ac:chgData name="Charlie Carlson" userId="a45f0fe5-4880-4e9f-8dc9-a7e9880fcf38" providerId="ADAL" clId="{CF5F65C6-D1F7-5BF4-B801-409E4ECF63BD}" dt="2025-09-15T20:07:00.870" v="6581"/>
          <ac:picMkLst>
            <pc:docMk/>
            <pc:sldMk cId="1676973285" sldId="533"/>
            <ac:picMk id="3" creationId="{B2E910E4-9559-CB6B-0D2C-887D84B19179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15T20:09:21.319" v="6610" actId="21"/>
        <pc:sldMkLst>
          <pc:docMk/>
          <pc:sldMk cId="629196025" sldId="534"/>
        </pc:sldMkLst>
        <pc:spChg chg="add del mod">
          <ac:chgData name="Charlie Carlson" userId="a45f0fe5-4880-4e9f-8dc9-a7e9880fcf38" providerId="ADAL" clId="{CF5F65C6-D1F7-5BF4-B801-409E4ECF63BD}" dt="2025-09-15T20:09:21.319" v="6610" actId="21"/>
          <ac:spMkLst>
            <pc:docMk/>
            <pc:sldMk cId="629196025" sldId="534"/>
            <ac:spMk id="7" creationId="{ACFBFE39-2055-987D-3BA4-32489C282678}"/>
          </ac:spMkLst>
        </pc:spChg>
        <pc:picChg chg="del">
          <ac:chgData name="Charlie Carlson" userId="a45f0fe5-4880-4e9f-8dc9-a7e9880fcf38" providerId="ADAL" clId="{CF5F65C6-D1F7-5BF4-B801-409E4ECF63BD}" dt="2025-09-15T20:07:28.910" v="6587" actId="478"/>
          <ac:picMkLst>
            <pc:docMk/>
            <pc:sldMk cId="629196025" sldId="534"/>
            <ac:picMk id="3" creationId="{33AD6D96-68FC-7ABA-F81C-73CC75047341}"/>
          </ac:picMkLst>
        </pc:picChg>
        <pc:picChg chg="add mod modCrop">
          <ac:chgData name="Charlie Carlson" userId="a45f0fe5-4880-4e9f-8dc9-a7e9880fcf38" providerId="ADAL" clId="{CF5F65C6-D1F7-5BF4-B801-409E4ECF63BD}" dt="2025-09-15T20:08:39.318" v="6596" actId="1076"/>
          <ac:picMkLst>
            <pc:docMk/>
            <pc:sldMk cId="629196025" sldId="534"/>
            <ac:picMk id="6" creationId="{8E184743-A90E-97FC-731E-73E570E9E5F1}"/>
          </ac:picMkLst>
        </pc:picChg>
      </pc:sldChg>
      <pc:sldChg chg="addSp modSp add mod">
        <pc:chgData name="Charlie Carlson" userId="a45f0fe5-4880-4e9f-8dc9-a7e9880fcf38" providerId="ADAL" clId="{CF5F65C6-D1F7-5BF4-B801-409E4ECF63BD}" dt="2025-09-15T20:13:56.575" v="7123" actId="404"/>
        <pc:sldMkLst>
          <pc:docMk/>
          <pc:sldMk cId="3252639867" sldId="535"/>
        </pc:sldMkLst>
        <pc:spChg chg="mod">
          <ac:chgData name="Charlie Carlson" userId="a45f0fe5-4880-4e9f-8dc9-a7e9880fcf38" providerId="ADAL" clId="{CF5F65C6-D1F7-5BF4-B801-409E4ECF63BD}" dt="2025-09-15T20:09:04.728" v="6605" actId="20577"/>
          <ac:spMkLst>
            <pc:docMk/>
            <pc:sldMk cId="3252639867" sldId="535"/>
            <ac:spMk id="2" creationId="{B017B1EA-FB03-49A0-8E9B-40EC87EC2F0C}"/>
          </ac:spMkLst>
        </pc:spChg>
        <pc:spChg chg="add mod">
          <ac:chgData name="Charlie Carlson" userId="a45f0fe5-4880-4e9f-8dc9-a7e9880fcf38" providerId="ADAL" clId="{CF5F65C6-D1F7-5BF4-B801-409E4ECF63BD}" dt="2025-09-15T20:13:56.575" v="7123" actId="404"/>
          <ac:spMkLst>
            <pc:docMk/>
            <pc:sldMk cId="3252639867" sldId="535"/>
            <ac:spMk id="3" creationId="{878E049C-5DBF-BFC3-D630-6ED3BCCE9315}"/>
          </ac:spMkLst>
        </pc:spChg>
        <pc:picChg chg="mod">
          <ac:chgData name="Charlie Carlson" userId="a45f0fe5-4880-4e9f-8dc9-a7e9880fcf38" providerId="ADAL" clId="{CF5F65C6-D1F7-5BF4-B801-409E4ECF63BD}" dt="2025-09-15T20:09:09.277" v="6606" actId="1076"/>
          <ac:picMkLst>
            <pc:docMk/>
            <pc:sldMk cId="3252639867" sldId="535"/>
            <ac:picMk id="6" creationId="{BB710315-7109-5D4B-2547-B680277E69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B8D1C-7844-904A-80CE-C8B7B64876B8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8AE36-0CC0-C34F-8DC5-57C344FDC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17607-AD05-0221-3D1A-C2DDBC7E0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FF4603-6E66-646D-AE91-5EBF14525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7CF9D-CD65-8649-AA8A-6E52B2110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5BC2C-243E-7308-C34E-423D7DA4D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48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3C3E8-30BE-57C0-10BF-7A790B618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8DAB27-7BF4-4D16-6C25-07909C77C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1B720-2129-FDA7-0692-97A9A6A5C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8FCC4-9C00-0B25-0E6A-F1D1CA3A0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4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2A17B-A233-586B-2CB8-F329D5B7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8F20E-9797-AE90-DCA9-785330714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B8793-650F-086A-69AB-9436B6DCE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B5F5B-490D-CFFE-C3C1-E0D59B9CB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0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61BC9-0D6C-F66D-4953-68DFB321C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8E60A-DDA1-C538-792E-D380A263D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17AE5-8AD8-5031-5CB1-FDE7DD335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9A366-D392-61A0-ABAA-F3D4CF711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06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E8693-5E33-3843-9497-A473138B9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6B2AD-D3C3-607F-6D77-7A1C750E0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DBAFEF-E239-5E46-7C3E-64F5B38C8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68AA9-E102-EC3B-E22A-2874EB500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08F37-9C81-657E-D1BC-72C23CC1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0D2ABA-A4C4-B26D-D565-8978E0A8C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BD9B4-8418-BB28-0867-88B3CECD3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0231E-E507-2226-139E-C1A077CBF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6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2E172-5A6A-3102-8C8C-9545FFFE0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3CDC5-06F8-3282-7C36-118243672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F9A253-56C6-FDDF-41E3-E23E70B4F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36D93-883D-D5CC-0E72-4B0E5E736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1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331E-D34C-8B04-4634-8A64CACB2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F5C47-C85A-B023-8624-2080123CC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41EDF-21D8-270D-93D6-985BCEEA2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17B3A-60CB-3ABB-A631-78FD6312D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7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54B25-98A8-75A7-667F-A37752FD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7ECEF-7CC4-3B4E-1CA8-11B23F8D5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81BB3-FB41-3080-4CA6-0EE198B4E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BDCC4-8D50-91B4-E821-6B2199309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78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09BFB-CF91-E425-6C81-4BE02B47B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11F1F-56E6-BB01-3AD1-7D530D988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4D990C-E652-DE73-0CE1-1D70D1203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102C9-6103-1F81-7376-2832FA726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1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6CEE1-15B9-D161-02D3-EC7EEC396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24995-8B94-B9CE-CD7C-9198C5006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64FC6-4117-310C-1A43-4DDE29800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5A486-28B5-7E2E-1A2D-46F864D40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1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659AF-9F1E-F2E7-9CFB-B8FA21EF3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8970E-92B7-D8C0-DADC-220A52FDD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61E51-2CFC-0CCC-DE2B-4A29B93F0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320CF-6D92-6B06-72AA-2685AE4A5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8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98497-7666-41D7-5D3C-F144D30BE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0695A-3F69-F2EE-1A9D-CC996FF92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3FC65-28D6-283E-C81A-2755307E5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083D5-6423-A8E9-D962-BA5A8FA85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72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5616F-A70A-252A-A972-B8E4955F0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59341-E73E-4AEA-CDDF-8620BB635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887FE-14F3-D8D9-2E5D-59EC68459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FDC1B-F9F6-9495-C261-F885D0532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10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4548B-7189-CEEB-7139-E6AC939CF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AFE19-6AA5-AE6E-E28E-0E7E72BC7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E536E-CFB6-8016-B840-6AB6ED58D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5C4C3-B311-A7FA-FF3B-897F9C4BF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54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AD067-4237-7E6A-5D81-C12FDD93E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D0FAFC-64A6-5350-E6CC-F7F690AE2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1BD6B-FC48-C7EF-8059-B90F5E210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4C035-D73F-F9EB-022E-19DFA9400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79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EE9BF-D27E-56D2-20F2-8BEF93A7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264F3-86BD-99DD-FA62-AE7572511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A67F4-0F63-9F2D-7DBA-E90CC4A50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CD69D-5C2D-0617-775F-6C6418E4F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50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AFD97-8230-3392-0666-EB65F2B07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B031B-7BEA-91A0-2AFF-FBDA29773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D47D0-24FD-27FC-9006-6C8E90DEF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EE2B2-BA8F-0EB1-3B48-BB308F6A7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8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AD670-A4F4-5666-F611-725DEFC3B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192A1-375A-9595-C1CA-BD86B4E0A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CFA92-9CCA-B175-C182-F8123FF6F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29D9-F5EB-F25F-6072-D2C768A6E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96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692F0-E1EF-63C1-F768-BF3CBEB3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A677F-9F00-8C2D-6640-17BD977BB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1E087-C3EE-EF0D-3ACB-1C35593EC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C970F-8C82-A6F5-2E6B-E242E1C2A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24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E25C9-87FC-33AE-87FB-860484159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F6D05-055F-0858-9A18-4D0DCC874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7EF28B-C507-7BAB-D371-2B48A8A01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C019D-C156-B59C-8E3B-B64ED2E6A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8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A74D1-5D21-7E93-E0A9-842F5266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40082-E24F-5FE3-7742-1D17780DC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E055B-7877-B4A3-CC2F-2AC608E69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C68F8-D493-312F-7CB7-5F3F94792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322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A6FB-E79B-1147-E201-77C9AFEB9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EC15E-60B8-2966-5FB5-C07C7A4D0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C2412-F0F9-9205-CDE1-34D696EBD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2427D-F29C-5276-5685-08757DAFA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47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DF317-78C3-F85E-AD9A-D413B36D0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ADAC1-F195-9FCB-06A4-8F6A078E1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C4FA53-C537-CE06-0B68-AFF887A05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D8BDE-EA41-AA5F-A03F-A7154D10F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98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CFD31-D02E-14DB-B97C-2CF4ED891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8B8E0-880F-7616-7508-14C009E09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DDEB1-F98F-DB94-BB8A-DB799EC14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46165-5184-7ECA-483D-FCDCB3893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63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09249-914E-87CB-87BC-09D0A1784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45D191-01E3-FCDF-D84E-95A8718E1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F1BA7-7991-EF37-ED57-83959AB65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E28FB-84C4-2198-4EAB-953F61E4C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59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C7A8E-0703-094B-434B-3A4D0C7D7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BEE06-F6E6-5E55-7811-29E244B7E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BB713-A6F1-863E-C70E-EB3283AB3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80C1F-A81E-F433-2F37-64D102620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49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BA1D1-9242-BAE9-684F-A871F9F83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BEB78-AB36-E4BD-4FC1-8CC6EB8E0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C99A2-C8AC-EF53-6F5A-242046F2B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EE826-04B9-A6D0-9EB7-E2FF3B6D0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15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C80A6-3CCC-57A6-5109-0A6EED203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07363-E23B-F78D-475D-292BCB0D4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2B9CE5-FAD9-2759-A63A-F64AABAF6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E46CF-F3CD-243F-427A-21369CF3C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14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CCD4-79D6-C338-A4C2-0DA2BEE49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8D58C-97C1-F043-A2B0-0140F3B32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CBA48-0AB6-E485-C2E6-20CCDFCA7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FDBBF-6C35-763E-F024-5B223B3E8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222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73F39-0703-5338-5AB2-079348F5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E51BB-8424-556D-C036-13C6EF736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49CC6-A2E2-934D-3933-016ADEBBB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B1B73-997D-D327-B6C2-22056EBC1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7CDA3-FDEB-F2C8-086F-843606D3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FFAEE3-6899-FB3E-D13A-5AA1BB8F3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096155-03D1-AFC4-2169-6EEEB5E57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0C351-5F00-F8CF-19D5-DF7B2C505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813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EB9FC-BE73-101B-FDF5-AF2E75B1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55023-D698-40CC-D393-256B267F9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8A914-BE13-BD11-5198-341FF541E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C1D8-AFB8-2C71-0A46-B4FCD6FAC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70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E2611-A983-1F71-FDA7-525BCDA21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52777-63AB-A853-FEE2-FC7661BCB4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B857DC-C7F8-77B2-FC5A-8C6E2C6A2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1B86-7311-73E2-F2EF-0F188646F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577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40AFA-CC98-F7A0-72F8-3387686C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CEC30-C6E2-3B4C-49D9-2FEAE4F84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C5557-34D3-F8DC-A243-22C706B45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FA46-8A1D-72E5-6C6D-2272BA3C9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146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7272B-448A-8A16-B504-52DD30E8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F1E74-B6EA-279C-98C3-D52976838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35FBF-7D4C-39C2-C03F-CFF75B014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119F1-FE54-7B93-B5DA-A772B31D3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140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4B6DA-C76E-8CCE-22AA-90618A4C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D07FE-303D-22BA-7E04-ECF66419A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5089AC-B9DE-EB7B-CB6D-1935E1778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5BE53-9ACA-B5AE-7014-4822428DD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249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01A20-FA3E-012A-CD74-956827A5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38751-551D-049F-6C2A-CDF54DBA9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DF3CD-976C-0594-F822-302A2BC8A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4B966-B3A0-446F-17DF-BEE96BCC5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92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37687-229F-B5BB-0C81-0A7113ED6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B725A-C119-E988-6994-407447AC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346595-BB52-B969-0632-5A5A91279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48E3B-C914-E3F4-AE93-503D94D0F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436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3270-5034-85F0-3652-9563EDCA6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DF0E2-DCA1-634F-6666-A7C693E3C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1D334-A103-2D05-D65B-E72BABB38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B7617-ECFE-F091-9918-6B9113DBD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41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DE56C-6179-550D-28A2-6E90FB674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0AE0F-2348-AC83-40D3-A625513DA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3A01D-795C-7446-D359-8260DD3BC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FB7CE-866E-FA71-6E9D-2AE1B0F3D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695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8ED12-7342-8CAF-E290-CDD045789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2CB735-94EE-F295-9596-7708EA4E8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3B40F-9ACE-2E3E-125D-E3C3D0F0C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81210-7E53-805F-329A-DD94A3951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5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3466C-3A48-443A-97CE-F4201DD4A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510B02-FDC1-DE6A-5E64-C75FD5A8A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563EA-3228-AED4-9596-77E8B9FB3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D5650-8733-D0C8-8CE2-52963AA57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36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299FD-DD7A-0197-A9D6-62C09DDDB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6825C8-DC9B-A715-7DED-9B531CCB1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8DF2B-0A4E-332E-2E05-CDFE388B5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4AB3F-8C27-9FB6-DCC1-8556FFF91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3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6CED-D7BF-AE84-901E-10C724DB1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988F5B-AE7E-CF0D-7658-5308D99B2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6D18B9-254D-B8AB-464A-F75622931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3CDBE-62A0-A3CF-695A-FCBC339B9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90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2FE05-9804-9B4B-2602-6C9CD613B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AC0B16-2F07-4FD1-BBFA-A9AE9C629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772E49-D654-49E9-78D4-AB9E00665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9E6B2-3907-D717-4405-567597150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6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78B07-F511-F871-14B7-626B0DE36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7C740-31AD-5C73-D041-36B2B4F70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4AD89-5E77-DB84-026A-DF05681DC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E9F6B-6319-B1E8-6484-D5E706800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03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EDB4-9152-F9FD-89E0-0FEB3445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74903-A80C-D056-EF41-BC34E60A5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36A3C-54CE-A160-A122-970572B94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15E92-0334-11E7-99BA-A91561CF5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34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E555-60D7-AE02-C50F-444E5D65C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458DA-BC31-D78F-3962-19C8924EA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F03C-3D0D-B791-7F66-22CB34BD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69E38-6B72-417A-3634-71666F1A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2A050-6023-E570-AA62-28B63505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8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9C1B6-A48C-1635-055F-124406EA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20AAD-FCC4-077E-CAAF-CB3A6C463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BA72-2328-F2DF-DC95-71D1B0CC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19CCA-0D54-11A6-0DA3-A70BA367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B2F56-C3F3-1A33-D978-54075A56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4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7DE39D-8C29-C5C2-0A92-8EAA19A1C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94218-CEA4-1D16-3CBD-21219E67C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7BCE5-2D56-9711-C0A0-E8226F0C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B69C7-FF0B-F9E2-E12E-EF0FD71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53E78-332D-0FD9-C8CB-4CCD30B1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9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0251D-E324-3CA6-DCAA-D257B75B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56FE8-351E-9901-08DF-D620A4AB7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5858-C692-89FA-E4E9-D6CC8DD0A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956F-A09D-2C7E-CC95-6B0CD1F9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688BF-2907-F84B-79E5-1BE3A103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02D8B-A71A-4D2C-13E0-2B053A5F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F1CF1-6A8C-3377-39BC-4A9C3B91E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5F495-01BB-562A-A2DF-2B66D48C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2A0E3-391B-C35C-DF9F-0ED9EBBF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F391C-5B3E-9550-93C5-17ED048C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3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CCE6-7736-522F-EAFB-720854A3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DF5E-DC4E-739B-2514-A99AFD8EC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E1FB3-ADC2-DDA1-90D8-17913EA1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A823E-065C-48D3-1B99-F34DE80D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60134-7553-3785-03E7-85043D82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8193B-7160-F6DA-A531-744BC0EB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2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5077-741A-2BC8-EA7B-448E2792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969E2-C8FE-72CA-5696-9A7BB7DC6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4AC18-4497-4441-7464-19A3E14B2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A2365-679C-81A9-5BF6-B205C87BC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BAB12-0AA7-022C-61F6-D4E82C619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BE467-52D1-9BAE-9EE6-491EB14E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ABC59-8AA0-31C1-C6D0-9D1BED57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BC296-C077-6785-8515-59CD0E1F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7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BD20F-5266-1826-92E3-E1B972C8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BC3B3C-F8DC-8276-FAFA-B6C56604A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11E52-8E73-20A3-6AA3-3FB08153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D8EA5-B798-C092-583A-03EFC64C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2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A5815-433C-A379-2D32-8599AEF3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665176-9D7A-B04C-DD8A-12242857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47B9D-DDC4-5403-15D6-9E6786D3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1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80302-D691-90DA-A52A-DA4344F4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B3042-A347-A25B-2AB0-2B1EC2678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450CD-905F-8914-65D3-178416E60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97FE8-E631-9E0E-BFC2-730DCF00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01F52-2448-8BA7-3382-9946828E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42413-64FD-8381-0455-936F156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8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1A3A-3055-C101-DF50-6CF9646E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A43C4F-7ACE-F9FC-D389-81A7D13D5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168D8-4482-57BD-3A1E-1FD765381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EC277-F47C-DFD0-56A5-B150E0D0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F0509-42EF-44E7-EE00-EF2EB999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19A2E-44A1-4A7F-02E7-8FC398D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4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43566-84F2-1096-C730-475E694C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1E95F-0F65-75E3-19C4-B55779E78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1599-7781-8EF0-F1EC-D60A7D162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D1EDC6-B2A2-4149-B702-5D6DDF8D7772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59558-A19C-6981-7B06-409DE52D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4FCEB-246F-0054-D4DD-CCDDAEAFE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8DEBB8-D802-0A43-BAFE-6F377E242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4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1861-EC3C-CBD0-0BA9-A121267B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E91C-15A6-E5D4-26C4-08FC1178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5" y="365125"/>
            <a:ext cx="11243386" cy="1325563"/>
          </a:xfrm>
        </p:spPr>
        <p:txBody>
          <a:bodyPr/>
          <a:lstStyle/>
          <a:p>
            <a:r>
              <a:rPr lang="en-US" dirty="0"/>
              <a:t>Q: </a:t>
            </a:r>
            <a:r>
              <a:rPr lang="en-US" sz="4000" dirty="0"/>
              <a:t>Can you determine if a graph contains a matching?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8E14C8-7133-7051-0843-9AD8D89B195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33561B4-2CAA-B2A9-BB74-F95BCCE0A561}"/>
              </a:ext>
            </a:extLst>
          </p:cNvPr>
          <p:cNvSpPr/>
          <p:nvPr/>
        </p:nvSpPr>
        <p:spPr>
          <a:xfrm>
            <a:off x="997527" y="2044931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397E73-BF47-7892-38C2-32A699752704}"/>
              </a:ext>
            </a:extLst>
          </p:cNvPr>
          <p:cNvSpPr/>
          <p:nvPr/>
        </p:nvSpPr>
        <p:spPr>
          <a:xfrm>
            <a:off x="2563091" y="2044931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8A688D-AAAB-844F-F301-527E541CE101}"/>
              </a:ext>
            </a:extLst>
          </p:cNvPr>
          <p:cNvSpPr/>
          <p:nvPr/>
        </p:nvSpPr>
        <p:spPr>
          <a:xfrm>
            <a:off x="4128655" y="2044931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DA44DB-20C6-C284-DC01-037C1068F419}"/>
              </a:ext>
            </a:extLst>
          </p:cNvPr>
          <p:cNvSpPr/>
          <p:nvPr/>
        </p:nvSpPr>
        <p:spPr>
          <a:xfrm>
            <a:off x="5694219" y="2044932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2D08E1-69A1-2CC5-531A-5E4BD13CBF87}"/>
              </a:ext>
            </a:extLst>
          </p:cNvPr>
          <p:cNvSpPr/>
          <p:nvPr/>
        </p:nvSpPr>
        <p:spPr>
          <a:xfrm>
            <a:off x="7259783" y="2044931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9922BB-EA03-B55F-27FA-98DD5A307820}"/>
              </a:ext>
            </a:extLst>
          </p:cNvPr>
          <p:cNvSpPr/>
          <p:nvPr/>
        </p:nvSpPr>
        <p:spPr>
          <a:xfrm>
            <a:off x="8825347" y="2044931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BEC9A6-5642-C15A-7D5B-A9736CC959CC}"/>
              </a:ext>
            </a:extLst>
          </p:cNvPr>
          <p:cNvSpPr/>
          <p:nvPr/>
        </p:nvSpPr>
        <p:spPr>
          <a:xfrm>
            <a:off x="10390911" y="2044931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DD57C2-3237-DA49-1AB8-84D7FF1D37D7}"/>
              </a:ext>
            </a:extLst>
          </p:cNvPr>
          <p:cNvSpPr/>
          <p:nvPr/>
        </p:nvSpPr>
        <p:spPr>
          <a:xfrm>
            <a:off x="997527" y="5023658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B14DA7-4EE7-2844-3564-9F047AA997F1}"/>
              </a:ext>
            </a:extLst>
          </p:cNvPr>
          <p:cNvSpPr/>
          <p:nvPr/>
        </p:nvSpPr>
        <p:spPr>
          <a:xfrm>
            <a:off x="2563091" y="5023658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156789-7887-9929-B517-ED451E5C170B}"/>
              </a:ext>
            </a:extLst>
          </p:cNvPr>
          <p:cNvSpPr/>
          <p:nvPr/>
        </p:nvSpPr>
        <p:spPr>
          <a:xfrm>
            <a:off x="4128655" y="5023658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C2892C-6A80-33C0-6193-F65001B5DA12}"/>
              </a:ext>
            </a:extLst>
          </p:cNvPr>
          <p:cNvSpPr/>
          <p:nvPr/>
        </p:nvSpPr>
        <p:spPr>
          <a:xfrm>
            <a:off x="5694219" y="5023659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77734A-20FC-6E0F-FF2E-A87F12BAC9FC}"/>
              </a:ext>
            </a:extLst>
          </p:cNvPr>
          <p:cNvSpPr/>
          <p:nvPr/>
        </p:nvSpPr>
        <p:spPr>
          <a:xfrm>
            <a:off x="7259783" y="5023658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B4741A2-C1DC-3958-60A8-D2E91B1D5113}"/>
              </a:ext>
            </a:extLst>
          </p:cNvPr>
          <p:cNvSpPr/>
          <p:nvPr/>
        </p:nvSpPr>
        <p:spPr>
          <a:xfrm>
            <a:off x="8825347" y="5023658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BAB2C3F-8FBC-166A-8D10-88E848E3CFAF}"/>
              </a:ext>
            </a:extLst>
          </p:cNvPr>
          <p:cNvSpPr/>
          <p:nvPr/>
        </p:nvSpPr>
        <p:spPr>
          <a:xfrm>
            <a:off x="10390911" y="5023658"/>
            <a:ext cx="906088" cy="906088"/>
          </a:xfrm>
          <a:custGeom>
            <a:avLst/>
            <a:gdLst>
              <a:gd name="connsiteX0" fmla="*/ 0 w 906088"/>
              <a:gd name="connsiteY0" fmla="*/ 453044 h 906088"/>
              <a:gd name="connsiteX1" fmla="*/ 453044 w 906088"/>
              <a:gd name="connsiteY1" fmla="*/ 0 h 906088"/>
              <a:gd name="connsiteX2" fmla="*/ 906088 w 906088"/>
              <a:gd name="connsiteY2" fmla="*/ 453044 h 906088"/>
              <a:gd name="connsiteX3" fmla="*/ 453044 w 906088"/>
              <a:gd name="connsiteY3" fmla="*/ 906088 h 906088"/>
              <a:gd name="connsiteX4" fmla="*/ 0 w 906088"/>
              <a:gd name="connsiteY4" fmla="*/ 453044 h 9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088" h="906088" extrusionOk="0">
                <a:moveTo>
                  <a:pt x="0" y="453044"/>
                </a:moveTo>
                <a:cubicBezTo>
                  <a:pt x="-42368" y="176702"/>
                  <a:pt x="182822" y="7511"/>
                  <a:pt x="453044" y="0"/>
                </a:cubicBezTo>
                <a:cubicBezTo>
                  <a:pt x="727361" y="5075"/>
                  <a:pt x="892136" y="203279"/>
                  <a:pt x="906088" y="453044"/>
                </a:cubicBezTo>
                <a:cubicBezTo>
                  <a:pt x="896449" y="712666"/>
                  <a:pt x="699187" y="928563"/>
                  <a:pt x="453044" y="906088"/>
                </a:cubicBezTo>
                <a:cubicBezTo>
                  <a:pt x="186936" y="897389"/>
                  <a:pt x="33444" y="719233"/>
                  <a:pt x="0" y="45304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518528-A367-7240-D019-70C018A8AEB7}"/>
              </a:ext>
            </a:extLst>
          </p:cNvPr>
          <p:cNvCxnSpPr>
            <a:cxnSpLocks/>
            <a:stCxn id="4" idx="4"/>
            <a:endCxn id="15" idx="0"/>
          </p:cNvCxnSpPr>
          <p:nvPr/>
        </p:nvCxnSpPr>
        <p:spPr>
          <a:xfrm>
            <a:off x="1450571" y="2951019"/>
            <a:ext cx="0" cy="207263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E658C1-BC85-ECF5-FA8C-66A614751056}"/>
              </a:ext>
            </a:extLst>
          </p:cNvPr>
          <p:cNvCxnSpPr>
            <a:cxnSpLocks/>
            <a:stCxn id="8" idx="4"/>
            <a:endCxn id="16" idx="0"/>
          </p:cNvCxnSpPr>
          <p:nvPr/>
        </p:nvCxnSpPr>
        <p:spPr>
          <a:xfrm>
            <a:off x="3016135" y="2951019"/>
            <a:ext cx="0" cy="207263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1B7C39-FB2D-20B3-50F4-A6DDBE99809A}"/>
              </a:ext>
            </a:extLst>
          </p:cNvPr>
          <p:cNvCxnSpPr>
            <a:cxnSpLocks/>
            <a:stCxn id="10" idx="3"/>
            <a:endCxn id="16" idx="7"/>
          </p:cNvCxnSpPr>
          <p:nvPr/>
        </p:nvCxnSpPr>
        <p:spPr>
          <a:xfrm flipH="1">
            <a:off x="3336485" y="2818325"/>
            <a:ext cx="924864" cy="233802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74A91B-60C9-E401-EA50-902511818C3F}"/>
              </a:ext>
            </a:extLst>
          </p:cNvPr>
          <p:cNvCxnSpPr>
            <a:cxnSpLocks/>
            <a:stCxn id="8" idx="5"/>
            <a:endCxn id="17" idx="1"/>
          </p:cNvCxnSpPr>
          <p:nvPr/>
        </p:nvCxnSpPr>
        <p:spPr>
          <a:xfrm>
            <a:off x="3336485" y="2818325"/>
            <a:ext cx="924864" cy="233802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32BC8E-0EEA-40A0-6AB2-1C56AAA70083}"/>
              </a:ext>
            </a:extLst>
          </p:cNvPr>
          <p:cNvCxnSpPr>
            <a:cxnSpLocks/>
            <a:stCxn id="10" idx="4"/>
            <a:endCxn id="17" idx="0"/>
          </p:cNvCxnSpPr>
          <p:nvPr/>
        </p:nvCxnSpPr>
        <p:spPr>
          <a:xfrm>
            <a:off x="4581699" y="2951019"/>
            <a:ext cx="0" cy="207263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9B35EF-35EF-0D96-7AA3-C9DED84E39FA}"/>
              </a:ext>
            </a:extLst>
          </p:cNvPr>
          <p:cNvCxnSpPr>
            <a:cxnSpLocks/>
            <a:stCxn id="11" idx="4"/>
            <a:endCxn id="18" idx="0"/>
          </p:cNvCxnSpPr>
          <p:nvPr/>
        </p:nvCxnSpPr>
        <p:spPr>
          <a:xfrm>
            <a:off x="6147263" y="2951020"/>
            <a:ext cx="0" cy="207263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A932B3E-6AED-1160-C6B7-5AD367FADD7A}"/>
              </a:ext>
            </a:extLst>
          </p:cNvPr>
          <p:cNvCxnSpPr>
            <a:cxnSpLocks/>
            <a:stCxn id="12" idx="4"/>
            <a:endCxn id="19" idx="0"/>
          </p:cNvCxnSpPr>
          <p:nvPr/>
        </p:nvCxnSpPr>
        <p:spPr>
          <a:xfrm>
            <a:off x="7712827" y="2951019"/>
            <a:ext cx="0" cy="207263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0F5E235-7492-160A-4FEF-71742297F805}"/>
              </a:ext>
            </a:extLst>
          </p:cNvPr>
          <p:cNvCxnSpPr>
            <a:cxnSpLocks/>
            <a:stCxn id="13" idx="4"/>
            <a:endCxn id="20" idx="0"/>
          </p:cNvCxnSpPr>
          <p:nvPr/>
        </p:nvCxnSpPr>
        <p:spPr>
          <a:xfrm>
            <a:off x="9278391" y="2951019"/>
            <a:ext cx="0" cy="207263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75BCCE-66E3-908C-E23A-734925B3F8AC}"/>
              </a:ext>
            </a:extLst>
          </p:cNvPr>
          <p:cNvCxnSpPr>
            <a:cxnSpLocks/>
            <a:stCxn id="11" idx="5"/>
            <a:endCxn id="19" idx="1"/>
          </p:cNvCxnSpPr>
          <p:nvPr/>
        </p:nvCxnSpPr>
        <p:spPr>
          <a:xfrm>
            <a:off x="6467613" y="2818326"/>
            <a:ext cx="924864" cy="2338026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27E6AB1-EF78-1DF8-051A-EBD516742183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8033177" y="2818325"/>
            <a:ext cx="924864" cy="233802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4E151E-0F82-7B62-B59E-44F010F43BB5}"/>
              </a:ext>
            </a:extLst>
          </p:cNvPr>
          <p:cNvCxnSpPr>
            <a:cxnSpLocks/>
            <a:stCxn id="14" idx="4"/>
            <a:endCxn id="21" idx="0"/>
          </p:cNvCxnSpPr>
          <p:nvPr/>
        </p:nvCxnSpPr>
        <p:spPr>
          <a:xfrm>
            <a:off x="10843955" y="2951019"/>
            <a:ext cx="0" cy="207263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82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FA5E3-2A64-305D-B3D6-07009329F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7002-DF84-A67B-B1C1-0E6943AA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2A1319-32D1-9743-FE9B-0A25F6738D7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E7FD73-E8A7-CEFF-8541-A26B0782BB4F}"/>
              </a:ext>
            </a:extLst>
          </p:cNvPr>
          <p:cNvSpPr txBox="1"/>
          <p:nvPr/>
        </p:nvSpPr>
        <p:spPr>
          <a:xfrm>
            <a:off x="838199" y="1690688"/>
            <a:ext cx="10515599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First Try: “</a:t>
            </a:r>
            <a:r>
              <a:rPr lang="en-US" sz="3200" dirty="0"/>
              <a:t>An algorithm is efficient if it </a:t>
            </a:r>
            <a:r>
              <a:rPr lang="en-US" sz="3200" b="1" dirty="0">
                <a:solidFill>
                  <a:srgbClr val="C00000"/>
                </a:solidFill>
              </a:rPr>
              <a:t>runs</a:t>
            </a:r>
            <a:r>
              <a:rPr lang="en-US" sz="3200" dirty="0"/>
              <a:t> quickly</a:t>
            </a:r>
            <a:r>
              <a:rPr lang="en-US" sz="3200" dirty="0">
                <a:solidFill>
                  <a:srgbClr val="333333"/>
                </a:solidFill>
              </a:rPr>
              <a:t>.”</a:t>
            </a: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FA825-7297-D65A-E74F-3554F123601B}"/>
              </a:ext>
            </a:extLst>
          </p:cNvPr>
          <p:cNvSpPr txBox="1"/>
          <p:nvPr/>
        </p:nvSpPr>
        <p:spPr>
          <a:xfrm>
            <a:off x="7512908" y="2234354"/>
            <a:ext cx="356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Do algorithms run?</a:t>
            </a:r>
          </a:p>
        </p:txBody>
      </p:sp>
    </p:spTree>
    <p:extLst>
      <p:ext uri="{BB962C8B-B14F-4D97-AF65-F5344CB8AC3E}">
        <p14:creationId xmlns:p14="http://schemas.microsoft.com/office/powerpoint/2010/main" val="2488160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CEB14-B5BD-C846-1728-A9BEBD177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477C-F70B-742E-79E5-EE021B56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14EAF5-EBD7-F7B5-973F-1C3A854410C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1706F9-A7FB-D340-D881-2191DF0B0193}"/>
              </a:ext>
            </a:extLst>
          </p:cNvPr>
          <p:cNvSpPr txBox="1"/>
          <p:nvPr/>
        </p:nvSpPr>
        <p:spPr>
          <a:xfrm>
            <a:off x="838199" y="1690688"/>
            <a:ext cx="1051559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First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efficient if it </a:t>
            </a:r>
            <a:r>
              <a:rPr lang="en-US" sz="3200" b="1" strike="sngStrike" dirty="0">
                <a:solidFill>
                  <a:srgbClr val="C00000"/>
                </a:solidFill>
              </a:rPr>
              <a:t>runs</a:t>
            </a:r>
            <a:r>
              <a:rPr lang="en-US" sz="3200" strike="sngStrike" dirty="0"/>
              <a:t> quickly</a:t>
            </a:r>
            <a:r>
              <a:rPr lang="en-US" sz="3200" strike="sngStrike" dirty="0">
                <a:solidFill>
                  <a:srgbClr val="333333"/>
                </a:solidFill>
              </a:rPr>
              <a:t>.”</a:t>
            </a: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Second Try: </a:t>
            </a:r>
            <a:r>
              <a:rPr lang="en-US" sz="3200" dirty="0">
                <a:solidFill>
                  <a:srgbClr val="333333"/>
                </a:solidFill>
              </a:rPr>
              <a:t>“</a:t>
            </a:r>
            <a:r>
              <a:rPr lang="en-US" sz="3200" dirty="0"/>
              <a:t>An algorithm is </a:t>
            </a:r>
            <a:r>
              <a:rPr lang="en-US" sz="3200" i="1" dirty="0"/>
              <a:t>efficient</a:t>
            </a:r>
            <a:r>
              <a:rPr lang="en-US" sz="3200" dirty="0"/>
              <a:t> if, when implemented, it runs quickly.”</a:t>
            </a: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91196-047D-3A79-3CEC-13AF8B53CAE6}"/>
              </a:ext>
            </a:extLst>
          </p:cNvPr>
          <p:cNvSpPr txBox="1"/>
          <p:nvPr/>
        </p:nvSpPr>
        <p:spPr>
          <a:xfrm>
            <a:off x="7512908" y="2234354"/>
            <a:ext cx="356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Do algorithms run?</a:t>
            </a:r>
          </a:p>
        </p:txBody>
      </p:sp>
    </p:spTree>
    <p:extLst>
      <p:ext uri="{BB962C8B-B14F-4D97-AF65-F5344CB8AC3E}">
        <p14:creationId xmlns:p14="http://schemas.microsoft.com/office/powerpoint/2010/main" val="242445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6A6D9-2D69-EF8B-B823-B5134507A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00AC-DC7C-DF07-6955-A9B2026F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FB7C44-A5F3-21D2-06C0-56517A5374E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82F16E-C479-F755-965F-723B7D7296EE}"/>
              </a:ext>
            </a:extLst>
          </p:cNvPr>
          <p:cNvSpPr txBox="1"/>
          <p:nvPr/>
        </p:nvSpPr>
        <p:spPr>
          <a:xfrm>
            <a:off x="838199" y="1690688"/>
            <a:ext cx="1051559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First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efficient if it </a:t>
            </a:r>
            <a:r>
              <a:rPr lang="en-US" sz="3200" b="1" strike="sngStrike" dirty="0">
                <a:solidFill>
                  <a:srgbClr val="C00000"/>
                </a:solidFill>
              </a:rPr>
              <a:t>runs</a:t>
            </a:r>
            <a:r>
              <a:rPr lang="en-US" sz="3200" strike="sngStrike" dirty="0"/>
              <a:t> quickly</a:t>
            </a:r>
            <a:r>
              <a:rPr lang="en-US" sz="3200" strike="sngStrike" dirty="0">
                <a:solidFill>
                  <a:srgbClr val="333333"/>
                </a:solidFill>
              </a:rPr>
              <a:t>.”</a:t>
            </a: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Second Try: </a:t>
            </a:r>
            <a:r>
              <a:rPr lang="en-US" sz="3200" dirty="0">
                <a:solidFill>
                  <a:srgbClr val="333333"/>
                </a:solidFill>
              </a:rPr>
              <a:t>“</a:t>
            </a:r>
            <a:r>
              <a:rPr lang="en-US" sz="3200" dirty="0"/>
              <a:t>An algorithm is </a:t>
            </a:r>
            <a:r>
              <a:rPr lang="en-US" sz="3200" i="1" dirty="0"/>
              <a:t>efficient</a:t>
            </a:r>
            <a:r>
              <a:rPr lang="en-US" sz="3200" dirty="0"/>
              <a:t> if, when implemented, it runs quickly.”</a:t>
            </a: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5DFD4-9523-1D8A-A03C-DF8C5DBB5C32}"/>
              </a:ext>
            </a:extLst>
          </p:cNvPr>
          <p:cNvSpPr txBox="1"/>
          <p:nvPr/>
        </p:nvSpPr>
        <p:spPr>
          <a:xfrm>
            <a:off x="7512908" y="2234354"/>
            <a:ext cx="356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Do algorithms run?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3ADFE-B979-9D5E-D538-2BEA1AA57D16}"/>
              </a:ext>
            </a:extLst>
          </p:cNvPr>
          <p:cNvSpPr txBox="1"/>
          <p:nvPr/>
        </p:nvSpPr>
        <p:spPr>
          <a:xfrm>
            <a:off x="5732709" y="3957975"/>
            <a:ext cx="3970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Always? Sometimes?</a:t>
            </a:r>
          </a:p>
        </p:txBody>
      </p:sp>
    </p:spTree>
    <p:extLst>
      <p:ext uri="{BB962C8B-B14F-4D97-AF65-F5344CB8AC3E}">
        <p14:creationId xmlns:p14="http://schemas.microsoft.com/office/powerpoint/2010/main" val="1285227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B78B9-5533-FC13-D8A6-ACC877B1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CEA6-E3D1-CE6D-B11A-7C0BADDD1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A97CA3-B27F-50A1-AE87-A2DE63D0878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BE7935-8ABF-A21F-A55F-A588B2072C4A}"/>
              </a:ext>
            </a:extLst>
          </p:cNvPr>
          <p:cNvSpPr txBox="1"/>
          <p:nvPr/>
        </p:nvSpPr>
        <p:spPr>
          <a:xfrm>
            <a:off x="838199" y="1690688"/>
            <a:ext cx="10515599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First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efficient if it </a:t>
            </a:r>
            <a:r>
              <a:rPr lang="en-US" sz="3200" b="1" strike="sngStrike" dirty="0">
                <a:solidFill>
                  <a:srgbClr val="C00000"/>
                </a:solidFill>
              </a:rPr>
              <a:t>runs</a:t>
            </a:r>
            <a:r>
              <a:rPr lang="en-US" sz="3200" strike="sngStrike" dirty="0"/>
              <a:t> quickly</a:t>
            </a:r>
            <a:r>
              <a:rPr lang="en-US" sz="3200" strike="sngStrike" dirty="0">
                <a:solidFill>
                  <a:srgbClr val="333333"/>
                </a:solidFill>
              </a:rPr>
              <a:t>.”</a:t>
            </a: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Second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</a:t>
            </a:r>
            <a:r>
              <a:rPr lang="en-US" sz="3200" i="1" strike="sngStrike" dirty="0"/>
              <a:t>efficient</a:t>
            </a:r>
            <a:r>
              <a:rPr lang="en-US" sz="3200" strike="sngStrike" dirty="0"/>
              <a:t> if, when implemented, it runs quickly.”</a:t>
            </a: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Third Try: </a:t>
            </a:r>
            <a:r>
              <a:rPr lang="en-US" sz="3200" dirty="0">
                <a:solidFill>
                  <a:srgbClr val="333333"/>
                </a:solidFill>
              </a:rPr>
              <a:t>“</a:t>
            </a:r>
            <a:r>
              <a:rPr lang="en-US" sz="3200" dirty="0"/>
              <a:t>An algorithm is </a:t>
            </a:r>
            <a:r>
              <a:rPr lang="en-US" sz="3200" i="1" dirty="0"/>
              <a:t>efficient</a:t>
            </a:r>
            <a:r>
              <a:rPr lang="en-US" sz="3200" dirty="0"/>
              <a:t> if, when implemented, it runs quickly on all real input instances.”</a:t>
            </a: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ACC8A-11A2-0E74-D5AB-67B689444610}"/>
              </a:ext>
            </a:extLst>
          </p:cNvPr>
          <p:cNvSpPr txBox="1"/>
          <p:nvPr/>
        </p:nvSpPr>
        <p:spPr>
          <a:xfrm>
            <a:off x="7512908" y="2234354"/>
            <a:ext cx="356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Do algorithms run?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FE07C-CB67-E915-0B10-AABF91E47EBF}"/>
              </a:ext>
            </a:extLst>
          </p:cNvPr>
          <p:cNvSpPr txBox="1"/>
          <p:nvPr/>
        </p:nvSpPr>
        <p:spPr>
          <a:xfrm>
            <a:off x="5732709" y="3957975"/>
            <a:ext cx="530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Is this an exist or a for all idea?</a:t>
            </a:r>
          </a:p>
        </p:txBody>
      </p:sp>
    </p:spTree>
    <p:extLst>
      <p:ext uri="{BB962C8B-B14F-4D97-AF65-F5344CB8AC3E}">
        <p14:creationId xmlns:p14="http://schemas.microsoft.com/office/powerpoint/2010/main" val="510582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C5723-FD69-D980-CC56-9858FEB77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F1BE-C74D-588A-127C-6B71E7B1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27C04-076F-2F9F-8EB4-289F3242C7D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3B7B40-242D-6565-72BC-03C5423837EF}"/>
              </a:ext>
            </a:extLst>
          </p:cNvPr>
          <p:cNvSpPr txBox="1"/>
          <p:nvPr/>
        </p:nvSpPr>
        <p:spPr>
          <a:xfrm>
            <a:off x="838199" y="1690688"/>
            <a:ext cx="10515599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First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efficient if it </a:t>
            </a:r>
            <a:r>
              <a:rPr lang="en-US" sz="3200" b="1" strike="sngStrike" dirty="0">
                <a:solidFill>
                  <a:srgbClr val="C00000"/>
                </a:solidFill>
              </a:rPr>
              <a:t>runs</a:t>
            </a:r>
            <a:r>
              <a:rPr lang="en-US" sz="3200" strike="sngStrike" dirty="0"/>
              <a:t> quickly</a:t>
            </a:r>
            <a:r>
              <a:rPr lang="en-US" sz="3200" strike="sngStrike" dirty="0">
                <a:solidFill>
                  <a:srgbClr val="333333"/>
                </a:solidFill>
              </a:rPr>
              <a:t>.”</a:t>
            </a: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Second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</a:t>
            </a:r>
            <a:r>
              <a:rPr lang="en-US" sz="3200" i="1" strike="sngStrike" dirty="0"/>
              <a:t>efficient</a:t>
            </a:r>
            <a:r>
              <a:rPr lang="en-US" sz="3200" strike="sngStrike" dirty="0"/>
              <a:t> if, when implemented, it runs quickly.”</a:t>
            </a: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Third Try: </a:t>
            </a:r>
            <a:r>
              <a:rPr lang="en-US" sz="3200" dirty="0">
                <a:solidFill>
                  <a:srgbClr val="333333"/>
                </a:solidFill>
              </a:rPr>
              <a:t>“</a:t>
            </a:r>
            <a:r>
              <a:rPr lang="en-US" sz="3200" dirty="0"/>
              <a:t>An algorithm is </a:t>
            </a:r>
            <a:r>
              <a:rPr lang="en-US" sz="3200" i="1" dirty="0"/>
              <a:t>efficient</a:t>
            </a:r>
            <a:r>
              <a:rPr lang="en-US" sz="3200" dirty="0"/>
              <a:t> if, when implemented, it runs quickly on all real input instances.”</a:t>
            </a: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A573A-1FFD-F7D0-8EB0-F1CFB2A5ADDB}"/>
              </a:ext>
            </a:extLst>
          </p:cNvPr>
          <p:cNvSpPr txBox="1"/>
          <p:nvPr/>
        </p:nvSpPr>
        <p:spPr>
          <a:xfrm>
            <a:off x="7512908" y="2234354"/>
            <a:ext cx="356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Do algorithms run?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37B46-CC58-E716-1AB9-17A746E56ABA}"/>
              </a:ext>
            </a:extLst>
          </p:cNvPr>
          <p:cNvSpPr txBox="1"/>
          <p:nvPr/>
        </p:nvSpPr>
        <p:spPr>
          <a:xfrm>
            <a:off x="5732709" y="3957975"/>
            <a:ext cx="530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Is this an exist or a for all idea?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DA07E-2DB5-D5F3-897D-08145833A9B9}"/>
              </a:ext>
            </a:extLst>
          </p:cNvPr>
          <p:cNvSpPr txBox="1"/>
          <p:nvPr/>
        </p:nvSpPr>
        <p:spPr>
          <a:xfrm>
            <a:off x="336925" y="5581668"/>
            <a:ext cx="1125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Q: Implemented on what? By who? </a:t>
            </a:r>
          </a:p>
          <a:p>
            <a:r>
              <a:rPr lang="en-US" sz="2800" dirty="0"/>
              <a:t>                                             Q: How quick is quick?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F2733-20A2-FD15-B831-D087AC71BC9E}"/>
              </a:ext>
            </a:extLst>
          </p:cNvPr>
          <p:cNvSpPr txBox="1"/>
          <p:nvPr/>
        </p:nvSpPr>
        <p:spPr>
          <a:xfrm>
            <a:off x="7213257" y="5502468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Q: What is a “real instance?”</a:t>
            </a:r>
          </a:p>
        </p:txBody>
      </p:sp>
    </p:spTree>
    <p:extLst>
      <p:ext uri="{BB962C8B-B14F-4D97-AF65-F5344CB8AC3E}">
        <p14:creationId xmlns:p14="http://schemas.microsoft.com/office/powerpoint/2010/main" val="2337325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8B266-72FE-7FAF-A017-1FF91707A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A8FC-9153-2D70-FD96-DE0386D4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1ACAC-1B9A-BBF9-D1C1-2C548F21C5B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FD578B8-57BB-E41E-7AC5-2E9448201CC7}"/>
              </a:ext>
            </a:extLst>
          </p:cNvPr>
          <p:cNvSpPr txBox="1"/>
          <p:nvPr/>
        </p:nvSpPr>
        <p:spPr>
          <a:xfrm>
            <a:off x="838199" y="1690688"/>
            <a:ext cx="10515599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First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efficient if it </a:t>
            </a:r>
            <a:r>
              <a:rPr lang="en-US" sz="3200" b="1" strike="sngStrike" dirty="0">
                <a:solidFill>
                  <a:srgbClr val="C00000"/>
                </a:solidFill>
              </a:rPr>
              <a:t>runs</a:t>
            </a:r>
            <a:r>
              <a:rPr lang="en-US" sz="3200" strike="sngStrike" dirty="0"/>
              <a:t> quickly</a:t>
            </a:r>
            <a:r>
              <a:rPr lang="en-US" sz="3200" strike="sngStrike" dirty="0">
                <a:solidFill>
                  <a:srgbClr val="333333"/>
                </a:solidFill>
              </a:rPr>
              <a:t>.”</a:t>
            </a: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Second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</a:t>
            </a:r>
            <a:r>
              <a:rPr lang="en-US" sz="3200" i="1" strike="sngStrike" dirty="0"/>
              <a:t>efficient</a:t>
            </a:r>
            <a:r>
              <a:rPr lang="en-US" sz="3200" strike="sngStrike" dirty="0"/>
              <a:t> if, when implemented, it runs quickly.”</a:t>
            </a: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Third Try: </a:t>
            </a:r>
            <a:r>
              <a:rPr lang="en-US" sz="3200" strike="sngStrike" dirty="0">
                <a:solidFill>
                  <a:srgbClr val="333333"/>
                </a:solidFill>
              </a:rPr>
              <a:t>“</a:t>
            </a:r>
            <a:r>
              <a:rPr lang="en-US" sz="3200" strike="sngStrike" dirty="0"/>
              <a:t>An algorithm is </a:t>
            </a:r>
            <a:r>
              <a:rPr lang="en-US" sz="3200" i="1" strike="sngStrike" dirty="0"/>
              <a:t>efficient</a:t>
            </a:r>
            <a:r>
              <a:rPr lang="en-US" sz="3200" strike="sngStrike" dirty="0"/>
              <a:t> if, when implemented, it runs quickly on all real input instances.”</a:t>
            </a: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B503-1DF3-CDD7-1111-1F5CF5DAB4D4}"/>
              </a:ext>
            </a:extLst>
          </p:cNvPr>
          <p:cNvSpPr txBox="1"/>
          <p:nvPr/>
        </p:nvSpPr>
        <p:spPr>
          <a:xfrm>
            <a:off x="7512908" y="2234354"/>
            <a:ext cx="356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Do algorithms run?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14643-FC20-961E-3B26-971526B73D7A}"/>
              </a:ext>
            </a:extLst>
          </p:cNvPr>
          <p:cNvSpPr txBox="1"/>
          <p:nvPr/>
        </p:nvSpPr>
        <p:spPr>
          <a:xfrm>
            <a:off x="5732709" y="3957975"/>
            <a:ext cx="530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Q: Is this an exist or a for all idea?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1052E-2CA0-F496-FEAC-E9D202A5977F}"/>
              </a:ext>
            </a:extLst>
          </p:cNvPr>
          <p:cNvSpPr txBox="1"/>
          <p:nvPr/>
        </p:nvSpPr>
        <p:spPr>
          <a:xfrm>
            <a:off x="336925" y="5581668"/>
            <a:ext cx="1125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Q: Implemented on what? By who? </a:t>
            </a:r>
          </a:p>
          <a:p>
            <a:r>
              <a:rPr lang="en-US" sz="2800" dirty="0"/>
              <a:t>                                             Q: How quick is quick?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F55F5-57BD-43C5-DBAD-1AF71E0BBBFC}"/>
              </a:ext>
            </a:extLst>
          </p:cNvPr>
          <p:cNvSpPr txBox="1"/>
          <p:nvPr/>
        </p:nvSpPr>
        <p:spPr>
          <a:xfrm>
            <a:off x="7213257" y="5502468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Q: What is a “real instance?”</a:t>
            </a:r>
          </a:p>
        </p:txBody>
      </p:sp>
    </p:spTree>
    <p:extLst>
      <p:ext uri="{BB962C8B-B14F-4D97-AF65-F5344CB8AC3E}">
        <p14:creationId xmlns:p14="http://schemas.microsoft.com/office/powerpoint/2010/main" val="357600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C2CF-F896-1008-7ADF-DEADD618B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AB19B-0066-9056-1AF0-F39F6994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33511E-FBC6-7DE8-4874-67F7F24B4FD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709F0D-2F41-ADE5-D1EC-D8E7B452326B}"/>
              </a:ext>
            </a:extLst>
          </p:cNvPr>
          <p:cNvSpPr txBox="1"/>
          <p:nvPr/>
        </p:nvSpPr>
        <p:spPr>
          <a:xfrm>
            <a:off x="838199" y="1690688"/>
            <a:ext cx="10515599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Let’s measure time efficiency by counting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333333"/>
                </a:solidFill>
              </a:rPr>
              <a:t>primitive operations like the Word RAM model.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Assume that each primitive operation can be implemented/run/executed in some small constant amount of time. </a:t>
            </a:r>
            <a:endParaRPr lang="en-US" sz="3200" dirty="0"/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From now on, when I asked for runtime, I am asking for a function that counts the number of primitive operations.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AB6BF9-7E98-BFB1-2791-8751474A38B7}"/>
              </a:ext>
            </a:extLst>
          </p:cNvPr>
          <p:cNvSpPr txBox="1"/>
          <p:nvPr/>
        </p:nvSpPr>
        <p:spPr>
          <a:xfrm>
            <a:off x="282039" y="5905952"/>
            <a:ext cx="11071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Q: </a:t>
            </a:r>
            <a:r>
              <a:rPr lang="en-US" sz="3200" dirty="0">
                <a:solidFill>
                  <a:srgbClr val="333333"/>
                </a:solidFill>
              </a:rPr>
              <a:t>What should be the input to this function?</a:t>
            </a:r>
          </a:p>
        </p:txBody>
      </p:sp>
    </p:spTree>
    <p:extLst>
      <p:ext uri="{BB962C8B-B14F-4D97-AF65-F5344CB8AC3E}">
        <p14:creationId xmlns:p14="http://schemas.microsoft.com/office/powerpoint/2010/main" val="4274692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675A-6E9E-E3E8-A488-1E5CA326F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7330-A85D-DA28-2DA4-5C3DDAB5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058885-E9BB-E58B-1A78-1D4376959B4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42979DC-07DB-37EB-A416-1DD1BA9A519D}"/>
              </a:ext>
            </a:extLst>
          </p:cNvPr>
          <p:cNvSpPr txBox="1"/>
          <p:nvPr/>
        </p:nvSpPr>
        <p:spPr>
          <a:xfrm>
            <a:off x="838199" y="1690688"/>
            <a:ext cx="10515599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Let’s measure time efficiency by counting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333333"/>
                </a:solidFill>
              </a:rPr>
              <a:t>primitive operations like the Word RAM model.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Assume that each primitive operation can be implemented/run/executed in some small constant amount of time. </a:t>
            </a:r>
            <a:endParaRPr lang="en-US" sz="3200" dirty="0"/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From now on, when I asked for runtime, I am asking for a function that counts the number of primitive operations.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67660-72C0-7312-A100-AA6D86E0E046}"/>
              </a:ext>
            </a:extLst>
          </p:cNvPr>
          <p:cNvSpPr txBox="1"/>
          <p:nvPr/>
        </p:nvSpPr>
        <p:spPr>
          <a:xfrm>
            <a:off x="282039" y="5905952"/>
            <a:ext cx="11071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750"/>
              </a:spcAft>
            </a:pPr>
            <a:r>
              <a:rPr lang="en-US" sz="3200" b="1" dirty="0">
                <a:solidFill>
                  <a:srgbClr val="333333"/>
                </a:solidFill>
              </a:rPr>
              <a:t>Q: </a:t>
            </a:r>
            <a:r>
              <a:rPr lang="en-US" sz="3200" dirty="0">
                <a:solidFill>
                  <a:srgbClr val="333333"/>
                </a:solidFill>
              </a:rPr>
              <a:t>What should be the input to this function?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6A63B-25F4-CC60-C5A0-715D80C4ED4F}"/>
              </a:ext>
            </a:extLst>
          </p:cNvPr>
          <p:cNvSpPr txBox="1"/>
          <p:nvPr/>
        </p:nvSpPr>
        <p:spPr>
          <a:xfrm>
            <a:off x="8728364" y="5905951"/>
            <a:ext cx="129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145280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E364-C16F-6A31-2365-19C6764AB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E7F3-4EF2-7522-DA58-2877257C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EE914D-DDD3-E130-92F9-02A6705F368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C818D7-1AA3-FC5F-2387-8E465426C5D8}"/>
              </a:ext>
            </a:extLst>
          </p:cNvPr>
          <p:cNvSpPr txBox="1"/>
          <p:nvPr/>
        </p:nvSpPr>
        <p:spPr>
          <a:xfrm>
            <a:off x="838199" y="1690688"/>
            <a:ext cx="10515599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/>
              <a:t>Desirable scaling property: </a:t>
            </a:r>
            <a:r>
              <a:rPr lang="en-US" sz="3200" dirty="0"/>
              <a:t>When the input size doubles, the algorithm should slow down by at most some multiplicative constant factor C.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Q: What kind of functions have this property?</a:t>
            </a:r>
          </a:p>
        </p:txBody>
      </p:sp>
    </p:spTree>
    <p:extLst>
      <p:ext uri="{BB962C8B-B14F-4D97-AF65-F5344CB8AC3E}">
        <p14:creationId xmlns:p14="http://schemas.microsoft.com/office/powerpoint/2010/main" val="2753701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EBDAA-C17F-54B5-CE13-19C5489A2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DD12-3E0F-78E2-0B94-0B1FF73B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E39022-6F0E-5DA1-6F97-FD3AD6CC1A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CE680A-FC32-7C16-9AA1-C98D7BFE3B26}"/>
              </a:ext>
            </a:extLst>
          </p:cNvPr>
          <p:cNvSpPr txBox="1"/>
          <p:nvPr/>
        </p:nvSpPr>
        <p:spPr>
          <a:xfrm>
            <a:off x="838199" y="1690688"/>
            <a:ext cx="10515599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/>
              <a:t>Desirable scaling property: </a:t>
            </a:r>
            <a:r>
              <a:rPr lang="en-US" sz="3200" dirty="0"/>
              <a:t>When the input size doubles, the algorithm should slow down by at most some multiplicative constant factor C.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spcAft>
                <a:spcPts val="750"/>
              </a:spcAft>
            </a:pPr>
            <a:r>
              <a:rPr lang="en-US" sz="3200" dirty="0"/>
              <a:t>An algorithm is </a:t>
            </a:r>
            <a:r>
              <a:rPr lang="en-US" sz="3200" i="1" dirty="0"/>
              <a:t>poly-time </a:t>
            </a:r>
            <a:r>
              <a:rPr lang="en-US" sz="3200" dirty="0"/>
              <a:t>if the above scaling property holds.</a:t>
            </a: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  <a:p>
            <a:pPr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7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2709-FEA6-3E91-74F9-E6D50D5C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7690-61C5-1D84-BDBB-8DFCF76F2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7390E-A559-6299-3625-C556BFE44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/>
              <a:t>Lecture </a:t>
            </a:r>
            <a:r>
              <a:rPr lang="en-US" b="1" dirty="0"/>
              <a:t>8</a:t>
            </a:r>
            <a:r>
              <a:rPr lang="en-US" b="1"/>
              <a:t> </a:t>
            </a:r>
            <a:endParaRPr lang="en-US" b="1" dirty="0"/>
          </a:p>
          <a:p>
            <a:r>
              <a:rPr lang="en-US" dirty="0"/>
              <a:t>Monday September 15th,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F57E7E2-4F0F-C919-BAD0-12024446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90DC4-FC36-5F92-3B57-47DFABABE08D}"/>
              </a:ext>
            </a:extLst>
          </p:cNvPr>
          <p:cNvSpPr txBox="1"/>
          <p:nvPr/>
        </p:nvSpPr>
        <p:spPr>
          <a:xfrm>
            <a:off x="2330450" y="3039466"/>
            <a:ext cx="7531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“Runtime Analysis”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9ECE5BA-FCF3-FBF6-2330-52B0DF8EF916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88D8854-C22B-33FF-4FF6-4C0031B1D9DB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17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F7DAC-A3C6-1880-E2C5-78EB51B0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1229-484F-75C5-377D-47B39474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03D3C8-42D4-55BB-511F-6AA25638E3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D0F732-840C-4D33-55E3-E4B48A0A5CE2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4348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An algorithm is </a:t>
                </a:r>
                <a:r>
                  <a:rPr lang="en-US" sz="3200" i="1" dirty="0"/>
                  <a:t>poly-time </a:t>
                </a:r>
                <a:r>
                  <a:rPr lang="en-US" sz="3200" dirty="0"/>
                  <a:t>if the above scaling property holds.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Def: </a:t>
                </a:r>
                <a:r>
                  <a:rPr lang="en-US" sz="3200" dirty="0"/>
                  <a:t>An algorithm is poly-time if there exists constants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such that, for every input of size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, the algorithm performs at most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sz="3200" dirty="0"/>
                  <a:t> primitive computational steps. </a:t>
                </a:r>
                <a:endParaRPr lang="en-US" sz="3200" dirty="0">
                  <a:solidFill>
                    <a:srgbClr val="333333"/>
                  </a:solidFill>
                </a:endParaRPr>
              </a:p>
              <a:p>
                <a:pPr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  <a:p>
                <a:pPr>
                  <a:spcAft>
                    <a:spcPts val="750"/>
                  </a:spcAft>
                </a:pPr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D0F732-840C-4D33-55E3-E4B48A0A5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4348498"/>
              </a:xfrm>
              <a:prstGeom prst="rect">
                <a:avLst/>
              </a:prstGeom>
              <a:blipFill>
                <a:blip r:embed="rId3"/>
                <a:stretch>
                  <a:fillRect l="-1206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37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35A96-F1A5-999E-D89B-55AC59AFB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636C-FD4C-810C-DDB4-5EF812A8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D4B15-8788-EB61-CBAD-99EC0F8CAE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6A1CEA-4527-886F-8D77-271AF5313AC5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4245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An algorithm is </a:t>
                </a:r>
                <a:r>
                  <a:rPr lang="en-US" sz="3200" i="1" dirty="0"/>
                  <a:t>poly-time </a:t>
                </a:r>
                <a:r>
                  <a:rPr lang="en-US" sz="3200" dirty="0"/>
                  <a:t>if the above scaling property holds.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Def: </a:t>
                </a:r>
                <a:r>
                  <a:rPr lang="en-US" sz="3200" dirty="0"/>
                  <a:t>An algorithm is poly-time if there exists constants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such that, for every input of size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, the algorithm performs at most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sz="3200" dirty="0"/>
                  <a:t> primitive computational steps. </a:t>
                </a:r>
                <a:endParaRPr lang="en-US" sz="3200" dirty="0">
                  <a:solidFill>
                    <a:srgbClr val="333333"/>
                  </a:solidFill>
                </a:endParaRP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333333"/>
                    </a:solidFill>
                  </a:rPr>
                  <a:t>Def: </a:t>
                </a:r>
                <a:r>
                  <a:rPr lang="en-US" sz="3200" dirty="0">
                    <a:solidFill>
                      <a:srgbClr val="333333"/>
                    </a:solidFill>
                  </a:rPr>
                  <a:t>We say that an algorithm is </a:t>
                </a:r>
                <a:r>
                  <a:rPr lang="en-US" sz="3200" i="1" dirty="0">
                    <a:solidFill>
                      <a:srgbClr val="333333"/>
                    </a:solidFill>
                  </a:rPr>
                  <a:t>efficient</a:t>
                </a:r>
                <a:r>
                  <a:rPr lang="en-US" sz="3200" dirty="0">
                    <a:solidFill>
                      <a:srgbClr val="333333"/>
                    </a:solidFill>
                  </a:rPr>
                  <a:t> if it runs in poly-time.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6A1CEA-4527-886F-8D77-271AF5313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4245906"/>
              </a:xfrm>
              <a:prstGeom prst="rect">
                <a:avLst/>
              </a:prstGeom>
              <a:blipFill>
                <a:blip r:embed="rId3"/>
                <a:stretch>
                  <a:fillRect l="-1206" t="-1488" b="-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293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0904C-366E-E351-C360-32FB4FD94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A2C79-38D3-DCD3-DF5D-F61822A3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Which if these are poly-time?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F605CA-8554-5ABD-B797-B6FCFA83C45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47135-9DAB-3DC7-248D-4FC417183857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3457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0" i="1" dirty="0">
                    <a:solidFill>
                      <a:srgbClr val="333333"/>
                    </a:solidFill>
                    <a:latin typeface="Cambria Math" panose="02040503050406030204" pitchFamily="18" charset="0"/>
                  </a:rPr>
                  <a:t>Let T(N) be the number of primitive computational steps an algorithm takes? </a:t>
                </a: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3200" b="0" dirty="0">
                  <a:solidFill>
                    <a:srgbClr val="333333"/>
                  </a:solidFill>
                </a:endParaRP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</m:oMath>
                </a14:m>
                <a:endParaRPr lang="en-US" sz="3200" dirty="0">
                  <a:solidFill>
                    <a:srgbClr val="333333"/>
                  </a:solidFill>
                </a:endParaRP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333333"/>
                  </a:solidFill>
                </a:endParaRP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=100⋅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2.3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047135-9DAB-3DC7-248D-4FC417183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3457357"/>
              </a:xfrm>
              <a:prstGeom prst="rect">
                <a:avLst/>
              </a:prstGeom>
              <a:blipFill>
                <a:blip r:embed="rId3"/>
                <a:stretch>
                  <a:fillRect l="-1448" t="-1825" b="-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22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2D0F9-267A-3624-1228-BA1DBC08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0FFC-2381-CA89-6CE1-81DA43E0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Which if these are poly-time?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120F79-001C-DC42-3131-9C6FFE28F35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008EF7-05C9-9B5A-18AF-AD2F152F7403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3457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0" i="1" dirty="0">
                    <a:solidFill>
                      <a:srgbClr val="333333"/>
                    </a:solidFill>
                    <a:latin typeface="Cambria Math" panose="02040503050406030204" pitchFamily="18" charset="0"/>
                  </a:rPr>
                  <a:t>Let T(N) be the number of primitive computational steps an algorithm takes? </a:t>
                </a: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b="0" dirty="0">
                    <a:solidFill>
                      <a:srgbClr val="333333"/>
                    </a:solidFill>
                  </a:rPr>
                  <a:t> </a:t>
                </a:r>
                <a:r>
                  <a:rPr lang="en-US" sz="3200" b="0" dirty="0">
                    <a:solidFill>
                      <a:srgbClr val="C00000"/>
                    </a:solidFill>
                  </a:rPr>
                  <a:t>YES</a:t>
                </a: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</a:t>
                </a:r>
                <a:r>
                  <a:rPr lang="en-US" sz="3200" dirty="0">
                    <a:solidFill>
                      <a:srgbClr val="C00000"/>
                    </a:solidFill>
                  </a:rPr>
                  <a:t>YES</a:t>
                </a: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</a:t>
                </a:r>
                <a:r>
                  <a:rPr lang="en-US" sz="3200" dirty="0">
                    <a:solidFill>
                      <a:srgbClr val="C00000"/>
                    </a:solidFill>
                  </a:rPr>
                  <a:t>NO</a:t>
                </a:r>
              </a:p>
              <a:p>
                <a:pPr marL="514350" indent="-514350">
                  <a:spcAft>
                    <a:spcPts val="75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=100⋅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2.3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</a:t>
                </a:r>
                <a:r>
                  <a:rPr lang="en-US" sz="3200" dirty="0">
                    <a:solidFill>
                      <a:srgbClr val="C00000"/>
                    </a:solidFill>
                  </a:rPr>
                  <a:t>YES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008EF7-05C9-9B5A-18AF-AD2F152F7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3457357"/>
              </a:xfrm>
              <a:prstGeom prst="rect">
                <a:avLst/>
              </a:prstGeom>
              <a:blipFill>
                <a:blip r:embed="rId3"/>
                <a:stretch>
                  <a:fillRect l="-1448" t="-1825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467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4F7ED-1C58-9AB9-F688-558C4A648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62CB-656A-48BF-4753-5E3D76DF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56F479-65F7-17C2-2554-02F25D6FBA5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D64D8181-31C5-BCC6-3CD9-96FDEFEE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28"/>
          <a:stretch>
            <a:fillRect/>
          </a:stretch>
        </p:blipFill>
        <p:spPr>
          <a:xfrm>
            <a:off x="550581" y="1690688"/>
            <a:ext cx="11090838" cy="35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59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4D70B-5192-4FA5-685B-7A64B337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1DED5-06FB-6FC5-EB92-B28334DB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inputs should we consider?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D62A85-29A9-8EFA-7C0B-BF8A054924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Normal Distribution outline">
            <a:extLst>
              <a:ext uri="{FF2B5EF4-FFF2-40B4-BE49-F238E27FC236}">
                <a16:creationId xmlns:a16="http://schemas.microsoft.com/office/drawing/2014/main" id="{48439CAC-0629-8165-CB44-00012BD49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7745" y="1690688"/>
            <a:ext cx="4146467" cy="4146467"/>
          </a:xfrm>
          <a:prstGeom prst="rect">
            <a:avLst/>
          </a:prstGeom>
        </p:spPr>
      </p:pic>
      <p:pic>
        <p:nvPicPr>
          <p:cNvPr id="11" name="Graphic 10" descr="Angel face outline outline">
            <a:extLst>
              <a:ext uri="{FF2B5EF4-FFF2-40B4-BE49-F238E27FC236}">
                <a16:creationId xmlns:a16="http://schemas.microsoft.com/office/drawing/2014/main" id="{D8E622AC-4F4D-895C-E86D-53016C267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7544" y="2236099"/>
            <a:ext cx="3300201" cy="3300201"/>
          </a:xfrm>
          <a:prstGeom prst="rect">
            <a:avLst/>
          </a:prstGeom>
        </p:spPr>
      </p:pic>
      <p:pic>
        <p:nvPicPr>
          <p:cNvPr id="13" name="Graphic 12" descr="Devil face outline outline">
            <a:extLst>
              <a:ext uri="{FF2B5EF4-FFF2-40B4-BE49-F238E27FC236}">
                <a16:creationId xmlns:a16="http://schemas.microsoft.com/office/drawing/2014/main" id="{C6562C0B-5D58-4C6E-6BCF-2D886CBE3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605" y="2236099"/>
            <a:ext cx="3300202" cy="3300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60F4AE-E323-F945-3B03-35F953A67701}"/>
              </a:ext>
            </a:extLst>
          </p:cNvPr>
          <p:cNvSpPr txBox="1"/>
          <p:nvPr/>
        </p:nvSpPr>
        <p:spPr>
          <a:xfrm>
            <a:off x="1225428" y="5529598"/>
            <a:ext cx="2229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Worst Case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792CCD-433A-504B-CA4F-FC8919B7C3F0}"/>
              </a:ext>
            </a:extLst>
          </p:cNvPr>
          <p:cNvSpPr txBox="1"/>
          <p:nvPr/>
        </p:nvSpPr>
        <p:spPr>
          <a:xfrm>
            <a:off x="5104984" y="5467823"/>
            <a:ext cx="1979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Best Case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CC6E91-8B08-7D21-1757-3F73711AEE77}"/>
              </a:ext>
            </a:extLst>
          </p:cNvPr>
          <p:cNvSpPr txBox="1"/>
          <p:nvPr/>
        </p:nvSpPr>
        <p:spPr>
          <a:xfrm>
            <a:off x="8405185" y="5475881"/>
            <a:ext cx="2660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Average Case</a:t>
            </a:r>
          </a:p>
        </p:txBody>
      </p:sp>
    </p:spTree>
    <p:extLst>
      <p:ext uri="{BB962C8B-B14F-4D97-AF65-F5344CB8AC3E}">
        <p14:creationId xmlns:p14="http://schemas.microsoft.com/office/powerpoint/2010/main" val="1353884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6D0CC-E1BC-9495-46DA-0897D9BF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50B4-F6CA-B071-6967-7910D6D6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inputs should we consider?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520A2A-6AD9-6743-3687-B6E26F0FFBF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Normal Distribution outline">
            <a:extLst>
              <a:ext uri="{FF2B5EF4-FFF2-40B4-BE49-F238E27FC236}">
                <a16:creationId xmlns:a16="http://schemas.microsoft.com/office/drawing/2014/main" id="{6EE446BD-3645-ED48-D987-324C4C0A9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7745" y="1690688"/>
            <a:ext cx="4146467" cy="4146467"/>
          </a:xfrm>
          <a:prstGeom prst="rect">
            <a:avLst/>
          </a:prstGeom>
        </p:spPr>
      </p:pic>
      <p:pic>
        <p:nvPicPr>
          <p:cNvPr id="11" name="Graphic 10" descr="Angel face outline outline">
            <a:extLst>
              <a:ext uri="{FF2B5EF4-FFF2-40B4-BE49-F238E27FC236}">
                <a16:creationId xmlns:a16="http://schemas.microsoft.com/office/drawing/2014/main" id="{B304506D-30D6-6F3C-D007-3DFB0887B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7544" y="2236099"/>
            <a:ext cx="3300201" cy="3300201"/>
          </a:xfrm>
          <a:prstGeom prst="rect">
            <a:avLst/>
          </a:prstGeom>
        </p:spPr>
      </p:pic>
      <p:pic>
        <p:nvPicPr>
          <p:cNvPr id="13" name="Graphic 12" descr="Devil face outline outline">
            <a:extLst>
              <a:ext uri="{FF2B5EF4-FFF2-40B4-BE49-F238E27FC236}">
                <a16:creationId xmlns:a16="http://schemas.microsoft.com/office/drawing/2014/main" id="{6F71C890-D65B-CBF1-37E1-12405868A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605" y="2236099"/>
            <a:ext cx="3300202" cy="3300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07EB47-F0A8-231A-2C56-FB598D8EABC4}"/>
              </a:ext>
            </a:extLst>
          </p:cNvPr>
          <p:cNvSpPr txBox="1"/>
          <p:nvPr/>
        </p:nvSpPr>
        <p:spPr>
          <a:xfrm>
            <a:off x="1225428" y="5529598"/>
            <a:ext cx="2229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Worst Case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B6935-0EA5-5775-1D6D-0DC493DC1679}"/>
              </a:ext>
            </a:extLst>
          </p:cNvPr>
          <p:cNvSpPr txBox="1"/>
          <p:nvPr/>
        </p:nvSpPr>
        <p:spPr>
          <a:xfrm>
            <a:off x="5104984" y="5467823"/>
            <a:ext cx="1979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Best Case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088A8-34C3-06DE-1964-E7FE7A3B030F}"/>
              </a:ext>
            </a:extLst>
          </p:cNvPr>
          <p:cNvSpPr txBox="1"/>
          <p:nvPr/>
        </p:nvSpPr>
        <p:spPr>
          <a:xfrm>
            <a:off x="8405185" y="5467823"/>
            <a:ext cx="2577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Average Case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F29112-F210-F659-91E8-3A9798C84788}"/>
              </a:ext>
            </a:extLst>
          </p:cNvPr>
          <p:cNvSpPr/>
          <p:nvPr/>
        </p:nvSpPr>
        <p:spPr>
          <a:xfrm>
            <a:off x="368135" y="1935678"/>
            <a:ext cx="3859409" cy="43582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0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AC300-EEF0-401E-FFD5-AACBC7037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0A96-DB7F-2BC3-FCC0-8C2C26CA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Worst-Case 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D31827-1103-0984-A87E-36503489DBA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9C053ED-2962-62B3-FEA2-A31FB012E64A}"/>
              </a:ext>
            </a:extLst>
          </p:cNvPr>
          <p:cNvSpPr txBox="1"/>
          <p:nvPr/>
        </p:nvSpPr>
        <p:spPr>
          <a:xfrm>
            <a:off x="838199" y="1690688"/>
            <a:ext cx="10515599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 will focus on worst-case analysis because it gives you strong guarantees about the performance of our algorithms. 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 may sometimes reason about the best-case scenario to help us understand just how bad an algorithm might be. 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 may also reason about average case scenario to measure some other notion of efficiency. </a:t>
            </a:r>
          </a:p>
        </p:txBody>
      </p:sp>
    </p:spTree>
    <p:extLst>
      <p:ext uri="{BB962C8B-B14F-4D97-AF65-F5344CB8AC3E}">
        <p14:creationId xmlns:p14="http://schemas.microsoft.com/office/powerpoint/2010/main" val="3350773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CBBDD-89E3-42FA-D8EB-EA00ED5E0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F4B97-E981-03D2-E512-94E343D5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3C3C37-0822-3169-448E-B74AD8895EA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78177A-EA09-96DC-2967-11C08D9DDDE8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21646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Fix an algorithm A and 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be the maximum number of primitive computational steps the algorithm performs over all inputs of size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b="1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78177A-EA09-96DC-2967-11C08D9DD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2164695"/>
              </a:xfrm>
              <a:prstGeom prst="rect">
                <a:avLst/>
              </a:prstGeom>
              <a:blipFill>
                <a:blip r:embed="rId3"/>
                <a:stretch>
                  <a:fillRect l="-1206" t="-2907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61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4BFFB-C101-35D4-E274-D54283120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6CEC-0D4B-6153-11AD-C22808AAB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04156D-4072-F2EB-5ED3-47303D3B36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6C2CBC-0D93-0F70-F350-836AE0187943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3354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Fix an algorithm A and 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be the maximum number of primitive computational steps the algorithm performs over all inputs of size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Suppose I tell you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=30⋅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+2⋅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+9</m:t>
                    </m:r>
                  </m:oMath>
                </a14:m>
                <a:r>
                  <a:rPr lang="en-US" sz="3200" dirty="0"/>
                  <a:t>. 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Q: </a:t>
                </a:r>
                <a:r>
                  <a:rPr lang="en-US" sz="3200" dirty="0"/>
                  <a:t>Do you care?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Q: </a:t>
                </a:r>
                <a:r>
                  <a:rPr lang="en-US" sz="3200" dirty="0"/>
                  <a:t>What do you care about?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6C2CBC-0D93-0F70-F350-836AE0187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3354765"/>
              </a:xfrm>
              <a:prstGeom prst="rect">
                <a:avLst/>
              </a:prstGeom>
              <a:blipFill>
                <a:blip r:embed="rId3"/>
                <a:stretch>
                  <a:fillRect l="-1206" t="-1880" r="-1809" b="-4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81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6350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Efficiency 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Models of Comp.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Worst/Best/Average Case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Common Runtimes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Growth 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DA911-49A4-55DE-4899-C101C5A0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EEB5-3C4A-6FB8-2B48-E705F744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1705EA-0F32-092C-C079-48B1FB6A16F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DA3BBF-8869-5B18-96DB-39E436DBB02A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Fix an algorithm A and 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be the maximum number of primitive computational steps the algorithm performs over all inputs of size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Suppose I tell you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=30⋅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+2⋅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+9</m:t>
                    </m:r>
                  </m:oMath>
                </a14:m>
                <a:r>
                  <a:rPr lang="en-US" sz="3200" dirty="0"/>
                  <a:t>. 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As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3200" dirty="0"/>
                  <a:t> you care less about coefficient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sz="3200" dirty="0"/>
                  <a:t> or lower order terms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+9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Motivated by this we introduce asymptotic notation!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DA3BBF-8869-5B18-96DB-39E436DBB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3847207"/>
              </a:xfrm>
              <a:prstGeom prst="rect">
                <a:avLst/>
              </a:prstGeom>
              <a:blipFill>
                <a:blip r:embed="rId3"/>
                <a:stretch>
                  <a:fillRect l="-1206" t="-1645" r="-1809" b="-4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125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28DA8-E1A7-0044-B2BB-D30AD85E4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E6C9-A2E8-313E-2C0F-DBDE8171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BA90A1-7E6E-79EC-BD2B-CF0C433C61F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2D8C3C-C910-E459-6091-D3EBF0562409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4934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We say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if there exist constants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3200" dirty="0"/>
                  <a:t> such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for all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That is, we say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if eventually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dominated by some constant times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Q: </a:t>
                </a:r>
                <a:r>
                  <a:rPr lang="en-US" sz="3200" dirty="0"/>
                  <a:t>What can you say about an algorithm that runs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vs an algorithm that runs in time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2D8C3C-C910-E459-6091-D3EBF0562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4934684"/>
              </a:xfrm>
              <a:prstGeom prst="rect">
                <a:avLst/>
              </a:prstGeom>
              <a:blipFill>
                <a:blip r:embed="rId3"/>
                <a:stretch>
                  <a:fillRect l="-1206" t="-1282" r="-2292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684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C47D9-0FDF-DE76-AC82-88238ABD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4342-66F6-0A57-7F90-56B5F1DD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182816-18D3-F50F-9B4B-C6D4DB9F5FA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693BD7E9-D5C1-FFDB-C038-4C3A01FE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722" y="1964504"/>
            <a:ext cx="5294556" cy="445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C9C-C05B-2ECC-E616-7127A894E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4E90-6AAE-C344-CAD6-886845BF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8E9178-4A36-7477-E5DB-C96AE51D6F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44BDE-0920-B15E-58BB-1AA4A4865092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What can you say about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=32⋅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+17⋅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3200" dirty="0"/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44BDE-0920-B15E-58BB-1AA4A4865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584775"/>
              </a:xfrm>
              <a:prstGeom prst="rect">
                <a:avLst/>
              </a:prstGeom>
              <a:blipFill>
                <a:blip r:embed="rId3"/>
                <a:stretch>
                  <a:fillRect l="-1206" t="-10417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116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8E145-49F1-C9CC-F719-B8D864FCA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0289-1D79-AECA-E1EB-1416FCA6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1526F3-BB72-5D24-A926-F667574C48D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AAD517-232B-0D5E-A2D0-F75105D95C77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1774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What can you say about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=32⋅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+17⋅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3200" dirty="0"/>
                  <a:t>?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b="0" dirty="0"/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not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AAD517-232B-0D5E-A2D0-F75105D9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1774845"/>
              </a:xfrm>
              <a:prstGeom prst="rect">
                <a:avLst/>
              </a:prstGeom>
              <a:blipFill>
                <a:blip r:embed="rId3"/>
                <a:stretch>
                  <a:fillRect l="-1206" t="-3546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371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A50ED-68E5-0A4F-941B-CA44461F8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7EC4-4991-1258-0689-778089E7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255915-C2F4-2E04-2AD6-1B482CFB22D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29CC40-9DF4-1F3E-9B55-054318269B01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3545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Note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is a set of functions!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often see people write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instead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Is it true that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implies 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29CC40-9DF4-1F3E-9B55-054318269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3545009"/>
              </a:xfrm>
              <a:prstGeom prst="rect">
                <a:avLst/>
              </a:prstGeom>
              <a:blipFill>
                <a:blip r:embed="rId3"/>
                <a:stretch>
                  <a:fillRect l="-1206" t="-712" b="-3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498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263B5-D606-DCEA-86C8-575844B9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BEC1-1882-59C5-6EB4-B8697FB3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5A714F-992B-FF45-8351-0722153DD73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470444-7DFE-2457-D4AB-17D2416826B4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4140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Note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is a set of functions!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often see people write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instead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Is it true that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implies 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?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No! What about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470444-7DFE-2457-D4AB-17D241682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4140044"/>
              </a:xfrm>
              <a:prstGeom prst="rect">
                <a:avLst/>
              </a:prstGeom>
              <a:blipFill>
                <a:blip r:embed="rId3"/>
                <a:stretch>
                  <a:fillRect l="-1206" t="-612" b="-3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56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767DC-1831-9F18-C78B-D775DA266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E1586-B337-C2A9-27F9-BA9C8EDC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D3B9EF-D560-60A3-CF51-4F393D8207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71DE1F-5968-EE29-4F55-51F6BE7C896D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4544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Reflexivity: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Constants: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Products: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 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Sums: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 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Transitivity: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 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71DE1F-5968-EE29-4F55-51F6BE7C8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4544834"/>
              </a:xfrm>
              <a:prstGeom prst="rect">
                <a:avLst/>
              </a:prstGeom>
              <a:blipFill>
                <a:blip r:embed="rId3"/>
                <a:stretch>
                  <a:fillRect l="-1206"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259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B5DF0-23DF-2166-94E7-AB1727EF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E2FA-08DD-0728-E5EB-1D43B2F1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7FD82-C852-E478-E113-95680C7FE62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5FA7514-BBFE-8F98-C8EA-79CBE54AACD7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4934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We say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if there exist constants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3200" dirty="0"/>
                  <a:t> such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3200" dirty="0"/>
                  <a:t> for all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That is, we say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if eventually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dominating some constant times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Q: </a:t>
                </a:r>
                <a:r>
                  <a:rPr lang="en-US" sz="3200" dirty="0"/>
                  <a:t>What can you say about an algorithm that runs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vs an algorithm that runs in time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5FA7514-BBFE-8F98-C8EA-79CBE54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4934684"/>
              </a:xfrm>
              <a:prstGeom prst="rect">
                <a:avLst/>
              </a:prstGeom>
              <a:blipFill>
                <a:blip r:embed="rId3"/>
                <a:stretch>
                  <a:fillRect l="-1206" t="-1282" r="-2292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280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48FD9-B771-6A09-179F-C2E2922EC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FCBCB-B52C-EA3A-FCF9-649C2D07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543CDA-53DD-72DA-9890-C5DB95B02CA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aph of a function&#10;&#10;AI-generated content may be incorrect.">
            <a:extLst>
              <a:ext uri="{FF2B5EF4-FFF2-40B4-BE49-F238E27FC236}">
                <a16:creationId xmlns:a16="http://schemas.microsoft.com/office/drawing/2014/main" id="{5E9D8ECD-3331-9965-7679-DA932A0D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94" y="1690688"/>
            <a:ext cx="5486812" cy="454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4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838200" y="1690688"/>
            <a:ext cx="5730766" cy="475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Complete Syllabus Quiz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0 Grades Out (Soon)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1 Due Tomorrow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2 Up Tomorrow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Project Signup before Friday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Quiz Monday Sept 29 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in class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BFAC5-1F7D-37DB-EE01-8A6D6056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25E2-2DC9-406F-29D8-DB5122D07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E14A8C-2A43-3844-B6A4-5C01BCA9DD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EB9743-813C-6350-4B6F-228AC0315A6D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What can you say about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=32⋅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+17⋅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3200" dirty="0"/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EB9743-813C-6350-4B6F-228AC0315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584775"/>
              </a:xfrm>
              <a:prstGeom prst="rect">
                <a:avLst/>
              </a:prstGeom>
              <a:blipFill>
                <a:blip r:embed="rId3"/>
                <a:stretch>
                  <a:fillRect l="-1206" t="-10417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08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BBBA1-6C54-41E3-5B97-A062AF30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5957-15C2-FC95-B332-99B788DA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097E71-BF0A-F234-F831-A4FB2CD11D7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10AF51-54FE-1015-36E7-C19A29E99B7D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3559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What can you say about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=32⋅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+17⋅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3200" dirty="0"/>
                  <a:t>?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dirty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b="0" dirty="0"/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dirty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not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dirty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10AF51-54FE-1015-36E7-C19A29E99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3559949"/>
              </a:xfrm>
              <a:prstGeom prst="rect">
                <a:avLst/>
              </a:prstGeom>
              <a:blipFill>
                <a:blip r:embed="rId3"/>
                <a:stretch>
                  <a:fillRect l="-1206" t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711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558D7-D300-7265-96EA-17A7D2C5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3003-B436-B8EF-10FE-A317900B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5FD3F2-52A2-CBCC-5375-DD4DE6DBB61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A3EB17-9BA7-4012-B18C-5898F2755CD8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5593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Note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/>
                  <a:t> is a set of functions!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Generally, we use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 to get some guarantee on running time of an algorithm or possible solution to a problem.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We generally 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 to represent a lower-bound which is often much harder to prove. 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What does it mean if you say the worst-case takes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/>
                  <a:t> time?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A3EB17-9BA7-4012-B18C-5898F2755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5593134"/>
              </a:xfrm>
              <a:prstGeom prst="rect">
                <a:avLst/>
              </a:prstGeom>
              <a:blipFill>
                <a:blip r:embed="rId3"/>
                <a:stretch>
                  <a:fillRect l="-1206" t="-452" r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687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73572-F5BE-6D4D-3100-724F41602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A1FB-791C-DF60-BA31-3B954CB1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1F89BD-BBB8-761F-5733-99084CEE58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5BD92D-962F-A850-9CA1-2BDC4CB60BA8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1179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Can you think of a different definition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?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5BD92D-962F-A850-9CA1-2BDC4CB60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1179810"/>
              </a:xfrm>
              <a:prstGeom prst="rect">
                <a:avLst/>
              </a:prstGeom>
              <a:blipFill>
                <a:blip r:embed="rId3"/>
                <a:stretch>
                  <a:fillRect l="-1206" t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921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4F2A5-D777-C71E-48B0-CAE6950D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B7CE-3E6B-BC2D-2624-6C594F5C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795048-EAD9-B423-2B1B-EC4AC440FAF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A68518-8AB9-A18B-3C30-81B8118FF66F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1774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Can you think of a different definition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? 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You could say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 if and only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A68518-8AB9-A18B-3C30-81B8118FF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1774845"/>
              </a:xfrm>
              <a:prstGeom prst="rect">
                <a:avLst/>
              </a:prstGeom>
              <a:blipFill>
                <a:blip r:embed="rId3"/>
                <a:stretch>
                  <a:fillRect l="-1206" t="-3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902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17AD3-FFEB-1907-F833-8F7C4856D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82B5-4BDB-454A-C677-DFA982860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Theta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0DA28F-11B3-0EAB-370D-952600ABBC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5A12E1-C028-1F81-2E3A-9B82FCD09FF1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4832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We say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if there exist 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3200" dirty="0"/>
                  <a:t> such that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for all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That is, we say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if they are asymptotically “close”.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Q: </a:t>
                </a:r>
                <a:r>
                  <a:rPr lang="en-US" sz="3200" dirty="0"/>
                  <a:t>What can you say about an algorithm that runs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vs an algorithm that runs in time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5A12E1-C028-1F81-2E3A-9B82FCD09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4832092"/>
              </a:xfrm>
              <a:prstGeom prst="rect">
                <a:avLst/>
              </a:prstGeom>
              <a:blipFill>
                <a:blip r:embed="rId3"/>
                <a:stretch>
                  <a:fillRect l="-1206" t="-1309" r="-2292" b="-3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162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42921-ACD4-BD72-60C0-316E9DC79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8172-1DA0-2B02-DC72-4C6F76D9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Theta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D94892-DEB1-2B49-5CB2-E36627ED7B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C1EDCBC9-A943-65E2-F429-5BEA6BAB1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46" y="1690688"/>
            <a:ext cx="5375235" cy="48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11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DBFE0-184E-B119-0748-0B9BBE8FF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912B-E0D2-862D-7652-70A6BA4B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0BCB1B-62F5-D8BA-3856-3B25987E28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20B2D7-49E6-88F9-18D4-93B7F7FC165F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1179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Can you think of a different definition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? 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20B2D7-49E6-88F9-18D4-93B7F7FC1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1179810"/>
              </a:xfrm>
              <a:prstGeom prst="rect">
                <a:avLst/>
              </a:prstGeom>
              <a:blipFill>
                <a:blip r:embed="rId3"/>
                <a:stretch>
                  <a:fillRect l="-1206" t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086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5DBE1-A2AD-492A-5F79-5FC75B285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60094-98A1-7B1F-CC85-BE8E2C1D8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Omega notation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8491A4-383F-2C7A-A499-4F787ACE46D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86B497-806B-412C-9516-1E146BF6FB0B}"/>
                  </a:ext>
                </a:extLst>
              </p:cNvPr>
              <p:cNvSpPr txBox="1"/>
              <p:nvPr/>
            </p:nvSpPr>
            <p:spPr>
              <a:xfrm>
                <a:off x="838199" y="1690688"/>
                <a:ext cx="10515599" cy="2267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Q: Can you think of a different definition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? </a:t>
                </a:r>
              </a:p>
              <a:p>
                <a:pPr marL="914400" lvl="1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/>
                  <a:t>You could say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3200" dirty="0"/>
                  <a:t> if and only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457200" indent="-457200">
                  <a:spcAft>
                    <a:spcPts val="750"/>
                  </a:spcAft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86B497-806B-412C-9516-1E146BF6F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515599" cy="2267287"/>
              </a:xfrm>
              <a:prstGeom prst="rect">
                <a:avLst/>
              </a:prstGeom>
              <a:blipFill>
                <a:blip r:embed="rId3"/>
                <a:stretch>
                  <a:fillRect l="-1206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392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7D4FE-3D78-EA24-C4DF-580CE0583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EEBEB-E23C-5AC5-BC65-2B88033E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Analysis of 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9AA913-040A-197E-D2E0-D82F5E4292D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E910E4-9559-CB6B-0D2C-887D84B19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22" y="1690688"/>
            <a:ext cx="7542556" cy="51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7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C3A4-C61B-EE22-CE7A-5D6C46EA6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E073-47F8-1002-3FD7-1B798D4D8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kind of algorithms do we want?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91403A-0C42-8810-446C-DB1EF572CB0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it crew working on yellow racecar">
            <a:extLst>
              <a:ext uri="{FF2B5EF4-FFF2-40B4-BE49-F238E27FC236}">
                <a16:creationId xmlns:a16="http://schemas.microsoft.com/office/drawing/2014/main" id="{F914ACD4-A4BF-C87D-FB8A-857CB37A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88072" y="2581034"/>
            <a:ext cx="4513410" cy="30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95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82D8C-284F-620C-51C9-A9B933769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ACFB-5FBF-59D8-6080-9CF810A26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Analysis of 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BADA31-03AA-6545-C5B3-FF913CEBBCA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8E184743-A90E-97FC-731E-73E570E9E5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34"/>
          <a:stretch>
            <a:fillRect/>
          </a:stretch>
        </p:blipFill>
        <p:spPr>
          <a:xfrm>
            <a:off x="2534697" y="1690688"/>
            <a:ext cx="6576344" cy="50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96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64621-0AC1-B81C-643F-5A154E82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017B1EA-FB03-49A0-8E9B-40EC87EC2F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Implement GS to run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time.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017B1EA-FB03-49A0-8E9B-40EC87EC2F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AE0F3B-C2A8-25B7-D14D-E926B23BCCF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BB710315-7109-5D4B-2547-B680277E69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34"/>
          <a:stretch>
            <a:fillRect/>
          </a:stretch>
        </p:blipFill>
        <p:spPr>
          <a:xfrm>
            <a:off x="838200" y="1690688"/>
            <a:ext cx="6576344" cy="50360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E049C-5DBF-BFC3-D630-6ED3BCCE9315}"/>
              </a:ext>
            </a:extLst>
          </p:cNvPr>
          <p:cNvSpPr txBox="1"/>
          <p:nvPr/>
        </p:nvSpPr>
        <p:spPr>
          <a:xfrm>
            <a:off x="7113319" y="1690688"/>
            <a:ext cx="4833258" cy="524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do we identify unmatched hospital?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do we identify “</a:t>
            </a:r>
            <a:r>
              <a:rPr lang="en-US" sz="2800" dirty="0" err="1"/>
              <a:t>unproposed</a:t>
            </a:r>
            <a:r>
              <a:rPr lang="en-US" sz="2800" dirty="0"/>
              <a:t>” student?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do we decide if a student current is matched?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do we decide if a students likes a hospital more?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263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42BC-944D-ED9D-E7E8-7A9CC1AF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1784-16DA-0388-1C07-57226C72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kind of algorithms do we want?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CF80B2-3978-553A-C5E7-21C5A3599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DA1C95-5ABE-1044-DEB9-8CED65100E2D}"/>
              </a:ext>
            </a:extLst>
          </p:cNvPr>
          <p:cNvSpPr txBox="1"/>
          <p:nvPr/>
        </p:nvSpPr>
        <p:spPr>
          <a:xfrm>
            <a:off x="838200" y="1690688"/>
            <a:ext cx="5730766" cy="405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Efficient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Time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Space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Other Resources:</a:t>
            </a:r>
          </a:p>
          <a:p>
            <a:pPr marL="1485900" lvl="2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Randomness, Bandwidth, Errors, etc.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Correct </a:t>
            </a:r>
          </a:p>
        </p:txBody>
      </p:sp>
      <p:pic>
        <p:nvPicPr>
          <p:cNvPr id="4" name="Picture 3" descr="Pit crew working on yellow racecar">
            <a:extLst>
              <a:ext uri="{FF2B5EF4-FFF2-40B4-BE49-F238E27FC236}">
                <a16:creationId xmlns:a16="http://schemas.microsoft.com/office/drawing/2014/main" id="{D070D0CA-F767-0548-2CCF-061A594DA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88072" y="2581034"/>
            <a:ext cx="4513410" cy="30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9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AB194-8A5F-C538-B397-0980E1958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8D29-AFBA-6FC3-B8D6-6D24A360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Models: Deterministic Turing Machine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9F675F-958C-43F5-BB73-40D11A0DD7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7F228AC1-BF46-34C5-82BC-C6E9FBD204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3322" y="1511559"/>
            <a:ext cx="8015669" cy="3636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6FA32-B71E-CE74-FBF5-84771D854D84}"/>
              </a:ext>
            </a:extLst>
          </p:cNvPr>
          <p:cNvSpPr txBox="1"/>
          <p:nvPr/>
        </p:nvSpPr>
        <p:spPr>
          <a:xfrm>
            <a:off x="353009" y="2245128"/>
            <a:ext cx="4256061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Time: </a:t>
            </a:r>
            <a:r>
              <a:rPr lang="en-US" sz="3200" dirty="0">
                <a:solidFill>
                  <a:srgbClr val="333333"/>
                </a:solidFill>
              </a:rPr>
              <a:t>Number of Steps of Header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Memory: </a:t>
            </a:r>
            <a:r>
              <a:rPr lang="en-US" sz="3200" dirty="0">
                <a:solidFill>
                  <a:srgbClr val="333333"/>
                </a:solidFill>
              </a:rPr>
              <a:t>Number of tape cells.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63A37-E062-28A8-17D3-0D48DD784383}"/>
              </a:ext>
            </a:extLst>
          </p:cNvPr>
          <p:cNvSpPr txBox="1"/>
          <p:nvPr/>
        </p:nvSpPr>
        <p:spPr>
          <a:xfrm>
            <a:off x="353009" y="4629318"/>
            <a:ext cx="10515599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Notes</a:t>
            </a:r>
            <a:r>
              <a:rPr lang="en-US" sz="3200" dirty="0">
                <a:solidFill>
                  <a:srgbClr val="333333"/>
                </a:solidFill>
              </a:rPr>
              <a:t>: 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No random access of memory.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Computers don’t work like this.</a:t>
            </a:r>
          </a:p>
        </p:txBody>
      </p:sp>
    </p:spTree>
    <p:extLst>
      <p:ext uri="{BB962C8B-B14F-4D97-AF65-F5344CB8AC3E}">
        <p14:creationId xmlns:p14="http://schemas.microsoft.com/office/powerpoint/2010/main" val="116330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AA4D-14AA-2BA3-D71A-F12ED428F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EE69-CD05-5066-34FA-AD71B94B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Models: Word RAM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9411D2-6F0D-FE44-A374-FA663E8BD41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99A31E2-DCA5-E6B7-3FE7-F8EF09143B6E}"/>
              </a:ext>
            </a:extLst>
          </p:cNvPr>
          <p:cNvSpPr txBox="1"/>
          <p:nvPr/>
        </p:nvSpPr>
        <p:spPr>
          <a:xfrm>
            <a:off x="353009" y="2245128"/>
            <a:ext cx="11000791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Time: </a:t>
            </a:r>
            <a:r>
              <a:rPr lang="en-US" sz="3200" dirty="0">
                <a:solidFill>
                  <a:srgbClr val="333333"/>
                </a:solidFill>
              </a:rPr>
              <a:t>Number of primitive operations.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Arithmetic, logic, read, write, lookup, branching, etc.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33333"/>
                </a:solidFill>
              </a:rPr>
              <a:t>Memory: </a:t>
            </a:r>
            <a:r>
              <a:rPr lang="en-US" sz="3200" dirty="0">
                <a:solidFill>
                  <a:srgbClr val="333333"/>
                </a:solidFill>
              </a:rPr>
              <a:t>Number of memory cells used.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Each memory location and input/output cell stores a </a:t>
            </a:r>
            <a:r>
              <a:rPr lang="en-US" sz="3200" b="1" dirty="0"/>
              <a:t>w-bit integer.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 often assume w is sufficiently big but sometimes we require a more refined model.</a:t>
            </a:r>
          </a:p>
        </p:txBody>
      </p:sp>
      <p:pic>
        <p:nvPicPr>
          <p:cNvPr id="4" name="Graphic 3" descr="Laptop outline">
            <a:extLst>
              <a:ext uri="{FF2B5EF4-FFF2-40B4-BE49-F238E27FC236}">
                <a16:creationId xmlns:a16="http://schemas.microsoft.com/office/drawing/2014/main" id="{639E52BB-4A1C-0691-CB1D-9EBE51D1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1305" y="-611660"/>
            <a:ext cx="3937686" cy="39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74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D4543-1DC9-7A3B-BDE1-0DE839A3D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FAF2-FAE7-2EF3-1382-A9E1FB0B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Efficiency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3B2F9-DF78-DD1B-227C-E421EC3566A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2535D5-0D66-AB00-E115-D3DEE9B96D02}"/>
              </a:ext>
            </a:extLst>
          </p:cNvPr>
          <p:cNvSpPr txBox="1"/>
          <p:nvPr/>
        </p:nvSpPr>
        <p:spPr>
          <a:xfrm>
            <a:off x="838199" y="1690688"/>
            <a:ext cx="10515599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First Try: “</a:t>
            </a:r>
            <a:r>
              <a:rPr lang="en-US" sz="3200" dirty="0"/>
              <a:t>An algorithm is efficient if it runs quickly</a:t>
            </a:r>
            <a:r>
              <a:rPr lang="en-US" sz="3200" dirty="0">
                <a:solidFill>
                  <a:srgbClr val="333333"/>
                </a:solidFill>
              </a:rPr>
              <a:t>.”</a:t>
            </a:r>
          </a:p>
          <a:p>
            <a:pPr algn="l">
              <a:spcAft>
                <a:spcPts val="750"/>
              </a:spcAft>
            </a:pPr>
            <a:endParaRPr lang="en-US" sz="3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2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2241</Words>
  <Application>Microsoft Macintosh PowerPoint</Application>
  <PresentationFormat>Widescreen</PresentationFormat>
  <Paragraphs>273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Q: Can you determine if a graph contains a matching?</vt:lpstr>
      <vt:lpstr>CSE 331:  Algorithms &amp; Complexity</vt:lpstr>
      <vt:lpstr>Schedule</vt:lpstr>
      <vt:lpstr>Course Updates</vt:lpstr>
      <vt:lpstr>Q: What kind of algorithms do we want?</vt:lpstr>
      <vt:lpstr>Q: What kind of algorithms do we want?</vt:lpstr>
      <vt:lpstr>Models: Deterministic Turing Machine</vt:lpstr>
      <vt:lpstr>Models: Word RAM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Time Efficiency</vt:lpstr>
      <vt:lpstr>Q: Which if these are poly-time?</vt:lpstr>
      <vt:lpstr>Q: Which if these are poly-time?</vt:lpstr>
      <vt:lpstr>Time Efficiency</vt:lpstr>
      <vt:lpstr>Q: What inputs should we consider? </vt:lpstr>
      <vt:lpstr>Q: What inputs should we consider? </vt:lpstr>
      <vt:lpstr>Worst-Case Analysis</vt:lpstr>
      <vt:lpstr>Asymptotic Notation</vt:lpstr>
      <vt:lpstr>Asymptotic Notation</vt:lpstr>
      <vt:lpstr>Asymptotic Notation</vt:lpstr>
      <vt:lpstr>Big O notation</vt:lpstr>
      <vt:lpstr>Big O notation</vt:lpstr>
      <vt:lpstr>Big O notation</vt:lpstr>
      <vt:lpstr>Big O notation</vt:lpstr>
      <vt:lpstr>Big O notation</vt:lpstr>
      <vt:lpstr>Big O notation</vt:lpstr>
      <vt:lpstr>Big O notation</vt:lpstr>
      <vt:lpstr>Big Omega notation</vt:lpstr>
      <vt:lpstr>Big Omega notation</vt:lpstr>
      <vt:lpstr>Big Omega notation</vt:lpstr>
      <vt:lpstr>Big Omega notation</vt:lpstr>
      <vt:lpstr>Big Omega notation</vt:lpstr>
      <vt:lpstr>Big Omega notation</vt:lpstr>
      <vt:lpstr>Big Omega notation</vt:lpstr>
      <vt:lpstr>Big Theta notation</vt:lpstr>
      <vt:lpstr>Big Theta notation</vt:lpstr>
      <vt:lpstr>Big Omega notation</vt:lpstr>
      <vt:lpstr>Big Omega notation</vt:lpstr>
      <vt:lpstr>Runtime Analysis of GS</vt:lpstr>
      <vt:lpstr>Runtime Analysis of GS</vt:lpstr>
      <vt:lpstr>Implement GS to run in O(n^2) time.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2025-09-15T16:57:56Z</dcterms:created>
  <dcterms:modified xsi:type="dcterms:W3CDTF">2025-09-15T20:22:52Z</dcterms:modified>
</cp:coreProperties>
</file>