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447" r:id="rId2"/>
    <p:sldId id="323" r:id="rId3"/>
    <p:sldId id="329" r:id="rId4"/>
    <p:sldId id="448" r:id="rId5"/>
    <p:sldId id="449" r:id="rId6"/>
    <p:sldId id="504" r:id="rId7"/>
    <p:sldId id="505" r:id="rId8"/>
    <p:sldId id="506" r:id="rId9"/>
    <p:sldId id="507" r:id="rId10"/>
    <p:sldId id="508" r:id="rId11"/>
    <p:sldId id="509" r:id="rId12"/>
    <p:sldId id="510" r:id="rId13"/>
    <p:sldId id="534" r:id="rId14"/>
    <p:sldId id="535" r:id="rId15"/>
    <p:sldId id="536" r:id="rId16"/>
    <p:sldId id="537" r:id="rId17"/>
    <p:sldId id="538" r:id="rId18"/>
    <p:sldId id="539" r:id="rId19"/>
    <p:sldId id="542" r:id="rId20"/>
    <p:sldId id="543" r:id="rId21"/>
    <p:sldId id="544" r:id="rId22"/>
    <p:sldId id="545" r:id="rId23"/>
    <p:sldId id="546" r:id="rId24"/>
    <p:sldId id="547" r:id="rId25"/>
    <p:sldId id="548" r:id="rId26"/>
    <p:sldId id="549" r:id="rId27"/>
    <p:sldId id="550" r:id="rId28"/>
    <p:sldId id="551" r:id="rId29"/>
    <p:sldId id="552" r:id="rId30"/>
    <p:sldId id="553" r:id="rId31"/>
    <p:sldId id="554" r:id="rId32"/>
    <p:sldId id="555" r:id="rId33"/>
    <p:sldId id="556" r:id="rId34"/>
    <p:sldId id="557" r:id="rId35"/>
    <p:sldId id="558" r:id="rId36"/>
    <p:sldId id="559" r:id="rId37"/>
    <p:sldId id="560" r:id="rId38"/>
    <p:sldId id="563" r:id="rId39"/>
    <p:sldId id="564" r:id="rId40"/>
    <p:sldId id="565" r:id="rId41"/>
    <p:sldId id="561" r:id="rId42"/>
    <p:sldId id="562" r:id="rId43"/>
    <p:sldId id="566" r:id="rId44"/>
    <p:sldId id="567" r:id="rId45"/>
    <p:sldId id="568" r:id="rId46"/>
    <p:sldId id="569" r:id="rId47"/>
    <p:sldId id="57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84F42C-04BF-3449-8B89-1B3281295924}" v="939" dt="2025-09-17T19:48:40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e Carlson" userId="a45f0fe5-4880-4e9f-8dc9-a7e9880fcf38" providerId="ADAL" clId="{CF5F65C6-D1F7-5BF4-B801-409E4ECF63BD}"/>
    <pc:docChg chg="undo custSel addSld delSld modSld">
      <pc:chgData name="Charlie Carlson" userId="a45f0fe5-4880-4e9f-8dc9-a7e9880fcf38" providerId="ADAL" clId="{CF5F65C6-D1F7-5BF4-B801-409E4ECF63BD}" dt="2025-09-17T20:09:01.364" v="5248" actId="478"/>
      <pc:docMkLst>
        <pc:docMk/>
      </pc:docMkLst>
      <pc:sldChg chg="modSp">
        <pc:chgData name="Charlie Carlson" userId="a45f0fe5-4880-4e9f-8dc9-a7e9880fcf38" providerId="ADAL" clId="{CF5F65C6-D1F7-5BF4-B801-409E4ECF63BD}" dt="2025-09-17T16:52:14.226" v="4363" actId="20577"/>
        <pc:sldMkLst>
          <pc:docMk/>
          <pc:sldMk cId="1159912510" sldId="537"/>
        </pc:sldMkLst>
        <pc:spChg chg="mod">
          <ac:chgData name="Charlie Carlson" userId="a45f0fe5-4880-4e9f-8dc9-a7e9880fcf38" providerId="ADAL" clId="{CF5F65C6-D1F7-5BF4-B801-409E4ECF63BD}" dt="2025-09-17T16:52:11.774" v="4360" actId="20577"/>
          <ac:spMkLst>
            <pc:docMk/>
            <pc:sldMk cId="1159912510" sldId="537"/>
            <ac:spMk id="3" creationId="{1349D970-421B-BF46-5C68-0FD7F5ACC0FA}"/>
          </ac:spMkLst>
        </pc:spChg>
        <pc:spChg chg="mod">
          <ac:chgData name="Charlie Carlson" userId="a45f0fe5-4880-4e9f-8dc9-a7e9880fcf38" providerId="ADAL" clId="{CF5F65C6-D1F7-5BF4-B801-409E4ECF63BD}" dt="2025-09-17T16:52:14.226" v="4363" actId="20577"/>
          <ac:spMkLst>
            <pc:docMk/>
            <pc:sldMk cId="1159912510" sldId="537"/>
            <ac:spMk id="11" creationId="{FA000E8B-C1B8-9674-E06B-E6F6ED1D9B36}"/>
          </ac:spMkLst>
        </pc:spChg>
      </pc:sldChg>
      <pc:sldChg chg="modSp mod">
        <pc:chgData name="Charlie Carlson" userId="a45f0fe5-4880-4e9f-8dc9-a7e9880fcf38" providerId="ADAL" clId="{CF5F65C6-D1F7-5BF4-B801-409E4ECF63BD}" dt="2025-09-17T16:52:40.283" v="4382" actId="14100"/>
        <pc:sldMkLst>
          <pc:docMk/>
          <pc:sldMk cId="2901488508" sldId="538"/>
        </pc:sldMkLst>
        <pc:spChg chg="mod">
          <ac:chgData name="Charlie Carlson" userId="a45f0fe5-4880-4e9f-8dc9-a7e9880fcf38" providerId="ADAL" clId="{CF5F65C6-D1F7-5BF4-B801-409E4ECF63BD}" dt="2025-09-17T16:52:40.283" v="4382" actId="14100"/>
          <ac:spMkLst>
            <pc:docMk/>
            <pc:sldMk cId="2901488508" sldId="538"/>
            <ac:spMk id="2" creationId="{1A78C8CE-9388-6591-7BB3-8E9C8DA8DC5E}"/>
          </ac:spMkLst>
        </pc:spChg>
        <pc:spChg chg="mod">
          <ac:chgData name="Charlie Carlson" userId="a45f0fe5-4880-4e9f-8dc9-a7e9880fcf38" providerId="ADAL" clId="{CF5F65C6-D1F7-5BF4-B801-409E4ECF63BD}" dt="2025-09-17T16:52:25.659" v="4370" actId="20577"/>
          <ac:spMkLst>
            <pc:docMk/>
            <pc:sldMk cId="2901488508" sldId="538"/>
            <ac:spMk id="3" creationId="{A3594300-12EF-30EF-0F73-5AEFF8507618}"/>
          </ac:spMkLst>
        </pc:spChg>
        <pc:spChg chg="mod">
          <ac:chgData name="Charlie Carlson" userId="a45f0fe5-4880-4e9f-8dc9-a7e9880fcf38" providerId="ADAL" clId="{CF5F65C6-D1F7-5BF4-B801-409E4ECF63BD}" dt="2025-09-17T16:52:29.371" v="4375" actId="20577"/>
          <ac:spMkLst>
            <pc:docMk/>
            <pc:sldMk cId="2901488508" sldId="538"/>
            <ac:spMk id="11" creationId="{A458E7C4-CF02-D350-070D-9AF552CF06EC}"/>
          </ac:spMkLst>
        </pc:spChg>
      </pc:sldChg>
      <pc:sldChg chg="modSp">
        <pc:chgData name="Charlie Carlson" userId="a45f0fe5-4880-4e9f-8dc9-a7e9880fcf38" providerId="ADAL" clId="{CF5F65C6-D1F7-5BF4-B801-409E4ECF63BD}" dt="2025-09-17T16:52:59.009" v="4394" actId="20577"/>
        <pc:sldMkLst>
          <pc:docMk/>
          <pc:sldMk cId="3762912768" sldId="539"/>
        </pc:sldMkLst>
        <pc:spChg chg="mod">
          <ac:chgData name="Charlie Carlson" userId="a45f0fe5-4880-4e9f-8dc9-a7e9880fcf38" providerId="ADAL" clId="{CF5F65C6-D1F7-5BF4-B801-409E4ECF63BD}" dt="2025-09-17T16:52:49.048" v="4388" actId="20577"/>
          <ac:spMkLst>
            <pc:docMk/>
            <pc:sldMk cId="3762912768" sldId="539"/>
            <ac:spMk id="2" creationId="{B1B84E93-B4BB-B751-9147-822F1710778E}"/>
          </ac:spMkLst>
        </pc:spChg>
        <pc:spChg chg="mod">
          <ac:chgData name="Charlie Carlson" userId="a45f0fe5-4880-4e9f-8dc9-a7e9880fcf38" providerId="ADAL" clId="{CF5F65C6-D1F7-5BF4-B801-409E4ECF63BD}" dt="2025-09-17T16:52:56.384" v="4391" actId="20577"/>
          <ac:spMkLst>
            <pc:docMk/>
            <pc:sldMk cId="3762912768" sldId="539"/>
            <ac:spMk id="3" creationId="{39C98CE9-F86B-727F-47DB-871B8BDE4EF7}"/>
          </ac:spMkLst>
        </pc:spChg>
        <pc:spChg chg="mod">
          <ac:chgData name="Charlie Carlson" userId="a45f0fe5-4880-4e9f-8dc9-a7e9880fcf38" providerId="ADAL" clId="{CF5F65C6-D1F7-5BF4-B801-409E4ECF63BD}" dt="2025-09-17T16:52:59.009" v="4394" actId="20577"/>
          <ac:spMkLst>
            <pc:docMk/>
            <pc:sldMk cId="3762912768" sldId="539"/>
            <ac:spMk id="11" creationId="{E22831E3-39E4-B16C-F154-42D5C6448EE5}"/>
          </ac:spMkLst>
        </pc:spChg>
      </pc:sldChg>
      <pc:sldChg chg="del">
        <pc:chgData name="Charlie Carlson" userId="a45f0fe5-4880-4e9f-8dc9-a7e9880fcf38" providerId="ADAL" clId="{CF5F65C6-D1F7-5BF4-B801-409E4ECF63BD}" dt="2025-09-17T15:51:16.907" v="35" actId="2696"/>
        <pc:sldMkLst>
          <pc:docMk/>
          <pc:sldMk cId="3212472535" sldId="540"/>
        </pc:sldMkLst>
      </pc:sldChg>
      <pc:sldChg chg="del">
        <pc:chgData name="Charlie Carlson" userId="a45f0fe5-4880-4e9f-8dc9-a7e9880fcf38" providerId="ADAL" clId="{CF5F65C6-D1F7-5BF4-B801-409E4ECF63BD}" dt="2025-09-17T15:51:19.167" v="36" actId="2696"/>
        <pc:sldMkLst>
          <pc:docMk/>
          <pc:sldMk cId="1568216534" sldId="541"/>
        </pc:sldMkLst>
      </pc:sldChg>
      <pc:sldChg chg="addSp delSp modSp add mod">
        <pc:chgData name="Charlie Carlson" userId="a45f0fe5-4880-4e9f-8dc9-a7e9880fcf38" providerId="ADAL" clId="{CF5F65C6-D1F7-5BF4-B801-409E4ECF63BD}" dt="2025-09-17T16:53:07.682" v="4400" actId="20577"/>
        <pc:sldMkLst>
          <pc:docMk/>
          <pc:sldMk cId="1603943671" sldId="542"/>
        </pc:sldMkLst>
        <pc:spChg chg="mod">
          <ac:chgData name="Charlie Carlson" userId="a45f0fe5-4880-4e9f-8dc9-a7e9880fcf38" providerId="ADAL" clId="{CF5F65C6-D1F7-5BF4-B801-409E4ECF63BD}" dt="2025-09-17T15:51:12.703" v="34" actId="20577"/>
          <ac:spMkLst>
            <pc:docMk/>
            <pc:sldMk cId="1603943671" sldId="542"/>
            <ac:spMk id="2" creationId="{ACC4944C-B2EC-6E5B-6865-7FEE7EAB8B98}"/>
          </ac:spMkLst>
        </pc:spChg>
        <pc:spChg chg="mod">
          <ac:chgData name="Charlie Carlson" userId="a45f0fe5-4880-4e9f-8dc9-a7e9880fcf38" providerId="ADAL" clId="{CF5F65C6-D1F7-5BF4-B801-409E4ECF63BD}" dt="2025-09-17T16:53:04.500" v="4397" actId="20577"/>
          <ac:spMkLst>
            <pc:docMk/>
            <pc:sldMk cId="1603943671" sldId="542"/>
            <ac:spMk id="3" creationId="{69FC13F1-469F-44AA-C8D0-429FB531E0B8}"/>
          </ac:spMkLst>
        </pc:spChg>
        <pc:spChg chg="mod">
          <ac:chgData name="Charlie Carlson" userId="a45f0fe5-4880-4e9f-8dc9-a7e9880fcf38" providerId="ADAL" clId="{CF5F65C6-D1F7-5BF4-B801-409E4ECF63BD}" dt="2025-09-17T15:51:04.496" v="2" actId="113"/>
          <ac:spMkLst>
            <pc:docMk/>
            <pc:sldMk cId="1603943671" sldId="542"/>
            <ac:spMk id="7" creationId="{942997A7-80D3-6DEF-24B1-C21A25C734C6}"/>
          </ac:spMkLst>
        </pc:spChg>
        <pc:spChg chg="mod">
          <ac:chgData name="Charlie Carlson" userId="a45f0fe5-4880-4e9f-8dc9-a7e9880fcf38" providerId="ADAL" clId="{CF5F65C6-D1F7-5BF4-B801-409E4ECF63BD}" dt="2025-09-17T16:53:07.682" v="4400" actId="20577"/>
          <ac:spMkLst>
            <pc:docMk/>
            <pc:sldMk cId="1603943671" sldId="542"/>
            <ac:spMk id="11" creationId="{B1162E92-DAA9-1FE0-3C10-9615279B0714}"/>
          </ac:spMkLst>
        </pc:spChg>
        <pc:picChg chg="mod">
          <ac:chgData name="Charlie Carlson" userId="a45f0fe5-4880-4e9f-8dc9-a7e9880fcf38" providerId="ADAL" clId="{CF5F65C6-D1F7-5BF4-B801-409E4ECF63BD}" dt="2025-09-17T16:02:06.640" v="43" actId="1076"/>
          <ac:picMkLst>
            <pc:docMk/>
            <pc:sldMk cId="1603943671" sldId="542"/>
            <ac:picMk id="6" creationId="{3EC1B42C-B92D-5FB4-25F8-36550BA2CC30}"/>
          </ac:picMkLst>
        </pc:picChg>
        <pc:picChg chg="add del mod">
          <ac:chgData name="Charlie Carlson" userId="a45f0fe5-4880-4e9f-8dc9-a7e9880fcf38" providerId="ADAL" clId="{CF5F65C6-D1F7-5BF4-B801-409E4ECF63BD}" dt="2025-09-17T16:02:41.103" v="47" actId="478"/>
          <ac:picMkLst>
            <pc:docMk/>
            <pc:sldMk cId="1603943671" sldId="542"/>
            <ac:picMk id="9" creationId="{3359E325-9D2A-4178-E021-818F20D447FA}"/>
          </ac:picMkLst>
        </pc:picChg>
      </pc:sldChg>
      <pc:sldChg chg="addSp delSp modSp add mod">
        <pc:chgData name="Charlie Carlson" userId="a45f0fe5-4880-4e9f-8dc9-a7e9880fcf38" providerId="ADAL" clId="{CF5F65C6-D1F7-5BF4-B801-409E4ECF63BD}" dt="2025-09-17T16:07:51.121" v="679" actId="14100"/>
        <pc:sldMkLst>
          <pc:docMk/>
          <pc:sldMk cId="1794731116" sldId="543"/>
        </pc:sldMkLst>
        <pc:spChg chg="mod">
          <ac:chgData name="Charlie Carlson" userId="a45f0fe5-4880-4e9f-8dc9-a7e9880fcf38" providerId="ADAL" clId="{CF5F65C6-D1F7-5BF4-B801-409E4ECF63BD}" dt="2025-09-17T16:04:22.787" v="273" actId="20577"/>
          <ac:spMkLst>
            <pc:docMk/>
            <pc:sldMk cId="1794731116" sldId="543"/>
            <ac:spMk id="2" creationId="{31E37C34-EEC5-AAE2-1527-95D460686495}"/>
          </ac:spMkLst>
        </pc:spChg>
        <pc:spChg chg="del">
          <ac:chgData name="Charlie Carlson" userId="a45f0fe5-4880-4e9f-8dc9-a7e9880fcf38" providerId="ADAL" clId="{CF5F65C6-D1F7-5BF4-B801-409E4ECF63BD}" dt="2025-09-17T16:03:12.147" v="121" actId="478"/>
          <ac:spMkLst>
            <pc:docMk/>
            <pc:sldMk cId="1794731116" sldId="543"/>
            <ac:spMk id="3" creationId="{FB7A527E-17BE-A546-68FA-B8C2F4F7D707}"/>
          </ac:spMkLst>
        </pc:spChg>
        <pc:spChg chg="del">
          <ac:chgData name="Charlie Carlson" userId="a45f0fe5-4880-4e9f-8dc9-a7e9880fcf38" providerId="ADAL" clId="{CF5F65C6-D1F7-5BF4-B801-409E4ECF63BD}" dt="2025-09-17T16:03:12.147" v="121" actId="478"/>
          <ac:spMkLst>
            <pc:docMk/>
            <pc:sldMk cId="1794731116" sldId="543"/>
            <ac:spMk id="4" creationId="{D3714DED-BF6E-2292-1299-C088599BB8CE}"/>
          </ac:spMkLst>
        </pc:spChg>
        <pc:spChg chg="del">
          <ac:chgData name="Charlie Carlson" userId="a45f0fe5-4880-4e9f-8dc9-a7e9880fcf38" providerId="ADAL" clId="{CF5F65C6-D1F7-5BF4-B801-409E4ECF63BD}" dt="2025-09-17T16:03:09.081" v="119" actId="478"/>
          <ac:spMkLst>
            <pc:docMk/>
            <pc:sldMk cId="1794731116" sldId="543"/>
            <ac:spMk id="7" creationId="{C51D50DA-1040-BE54-CDC3-2A8B6F203033}"/>
          </ac:spMkLst>
        </pc:spChg>
        <pc:spChg chg="add del mod">
          <ac:chgData name="Charlie Carlson" userId="a45f0fe5-4880-4e9f-8dc9-a7e9880fcf38" providerId="ADAL" clId="{CF5F65C6-D1F7-5BF4-B801-409E4ECF63BD}" dt="2025-09-17T16:04:04.220" v="202" actId="478"/>
          <ac:spMkLst>
            <pc:docMk/>
            <pc:sldMk cId="1794731116" sldId="543"/>
            <ac:spMk id="8" creationId="{48052ACE-8582-638F-541D-305D8F1A0736}"/>
          </ac:spMkLst>
        </pc:spChg>
        <pc:spChg chg="add mod">
          <ac:chgData name="Charlie Carlson" userId="a45f0fe5-4880-4e9f-8dc9-a7e9880fcf38" providerId="ADAL" clId="{CF5F65C6-D1F7-5BF4-B801-409E4ECF63BD}" dt="2025-09-17T16:07:03.792" v="663" actId="403"/>
          <ac:spMkLst>
            <pc:docMk/>
            <pc:sldMk cId="1794731116" sldId="543"/>
            <ac:spMk id="9" creationId="{4FF6ED13-EE2F-FE98-2897-FC78C143B75D}"/>
          </ac:spMkLst>
        </pc:spChg>
        <pc:spChg chg="del">
          <ac:chgData name="Charlie Carlson" userId="a45f0fe5-4880-4e9f-8dc9-a7e9880fcf38" providerId="ADAL" clId="{CF5F65C6-D1F7-5BF4-B801-409E4ECF63BD}" dt="2025-09-17T16:03:15.713" v="122" actId="478"/>
          <ac:spMkLst>
            <pc:docMk/>
            <pc:sldMk cId="1794731116" sldId="543"/>
            <ac:spMk id="11" creationId="{ADA748BA-8396-379A-1955-D7C463067281}"/>
          </ac:spMkLst>
        </pc:spChg>
        <pc:spChg chg="del">
          <ac:chgData name="Charlie Carlson" userId="a45f0fe5-4880-4e9f-8dc9-a7e9880fcf38" providerId="ADAL" clId="{CF5F65C6-D1F7-5BF4-B801-409E4ECF63BD}" dt="2025-09-17T16:03:10.028" v="120" actId="478"/>
          <ac:spMkLst>
            <pc:docMk/>
            <pc:sldMk cId="1794731116" sldId="543"/>
            <ac:spMk id="12" creationId="{18FD645D-50A4-13A2-CE57-E68EC568B5FA}"/>
          </ac:spMkLst>
        </pc:spChg>
        <pc:cxnChg chg="add mod">
          <ac:chgData name="Charlie Carlson" userId="a45f0fe5-4880-4e9f-8dc9-a7e9880fcf38" providerId="ADAL" clId="{CF5F65C6-D1F7-5BF4-B801-409E4ECF63BD}" dt="2025-09-17T16:07:51.121" v="679" actId="14100"/>
          <ac:cxnSpMkLst>
            <pc:docMk/>
            <pc:sldMk cId="1794731116" sldId="543"/>
            <ac:cxnSpMk id="13" creationId="{B1059508-29AF-AC58-AE26-D5C41F04816A}"/>
          </ac:cxnSpMkLst>
        </pc:cxnChg>
        <pc:cxnChg chg="add mod">
          <ac:chgData name="Charlie Carlson" userId="a45f0fe5-4880-4e9f-8dc9-a7e9880fcf38" providerId="ADAL" clId="{CF5F65C6-D1F7-5BF4-B801-409E4ECF63BD}" dt="2025-09-17T16:07:48.530" v="678" actId="14100"/>
          <ac:cxnSpMkLst>
            <pc:docMk/>
            <pc:sldMk cId="1794731116" sldId="543"/>
            <ac:cxnSpMk id="14" creationId="{90FED686-D545-4871-E94C-8AA0188BC845}"/>
          </ac:cxnSpMkLst>
        </pc:cxnChg>
        <pc:cxnChg chg="add mod">
          <ac:chgData name="Charlie Carlson" userId="a45f0fe5-4880-4e9f-8dc9-a7e9880fcf38" providerId="ADAL" clId="{CF5F65C6-D1F7-5BF4-B801-409E4ECF63BD}" dt="2025-09-17T16:07:43.631" v="676" actId="14100"/>
          <ac:cxnSpMkLst>
            <pc:docMk/>
            <pc:sldMk cId="1794731116" sldId="543"/>
            <ac:cxnSpMk id="17" creationId="{E35409D0-F0F9-9837-4C5D-0803496BF96D}"/>
          </ac:cxnSpMkLst>
        </pc:cxnChg>
        <pc:cxnChg chg="add mod">
          <ac:chgData name="Charlie Carlson" userId="a45f0fe5-4880-4e9f-8dc9-a7e9880fcf38" providerId="ADAL" clId="{CF5F65C6-D1F7-5BF4-B801-409E4ECF63BD}" dt="2025-09-17T16:07:46.558" v="677" actId="14100"/>
          <ac:cxnSpMkLst>
            <pc:docMk/>
            <pc:sldMk cId="1794731116" sldId="543"/>
            <ac:cxnSpMk id="20" creationId="{9E5B0234-C33F-460C-AB3E-4728FE4DA81D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17T16:16:53.116" v="1097" actId="14100"/>
        <pc:sldMkLst>
          <pc:docMk/>
          <pc:sldMk cId="468160199" sldId="544"/>
        </pc:sldMkLst>
        <pc:spChg chg="mod">
          <ac:chgData name="Charlie Carlson" userId="a45f0fe5-4880-4e9f-8dc9-a7e9880fcf38" providerId="ADAL" clId="{CF5F65C6-D1F7-5BF4-B801-409E4ECF63BD}" dt="2025-09-17T16:08:18.843" v="705" actId="20577"/>
          <ac:spMkLst>
            <pc:docMk/>
            <pc:sldMk cId="468160199" sldId="544"/>
            <ac:spMk id="2" creationId="{68CAD4FF-2738-24DF-34ED-90A776CBB5B2}"/>
          </ac:spMkLst>
        </pc:spChg>
        <pc:spChg chg="add mod">
          <ac:chgData name="Charlie Carlson" userId="a45f0fe5-4880-4e9f-8dc9-a7e9880fcf38" providerId="ADAL" clId="{CF5F65C6-D1F7-5BF4-B801-409E4ECF63BD}" dt="2025-09-17T16:10:33.213" v="758" actId="164"/>
          <ac:spMkLst>
            <pc:docMk/>
            <pc:sldMk cId="468160199" sldId="544"/>
            <ac:spMk id="3" creationId="{43B3593A-479A-95BC-3645-61753455BFD5}"/>
          </ac:spMkLst>
        </pc:spChg>
        <pc:spChg chg="add mod">
          <ac:chgData name="Charlie Carlson" userId="a45f0fe5-4880-4e9f-8dc9-a7e9880fcf38" providerId="ADAL" clId="{CF5F65C6-D1F7-5BF4-B801-409E4ECF63BD}" dt="2025-09-17T16:10:44.766" v="760" actId="164"/>
          <ac:spMkLst>
            <pc:docMk/>
            <pc:sldMk cId="468160199" sldId="544"/>
            <ac:spMk id="4" creationId="{925683DD-142C-5C5D-C5ED-D878F9610BD9}"/>
          </ac:spMkLst>
        </pc:spChg>
        <pc:spChg chg="add mod">
          <ac:chgData name="Charlie Carlson" userId="a45f0fe5-4880-4e9f-8dc9-a7e9880fcf38" providerId="ADAL" clId="{CF5F65C6-D1F7-5BF4-B801-409E4ECF63BD}" dt="2025-09-17T16:10:44.766" v="760" actId="164"/>
          <ac:spMkLst>
            <pc:docMk/>
            <pc:sldMk cId="468160199" sldId="544"/>
            <ac:spMk id="7" creationId="{B2CE0A1E-FB0D-DE42-DC6A-58D842568F16}"/>
          </ac:spMkLst>
        </pc:spChg>
        <pc:spChg chg="add mod">
          <ac:chgData name="Charlie Carlson" userId="a45f0fe5-4880-4e9f-8dc9-a7e9880fcf38" providerId="ADAL" clId="{CF5F65C6-D1F7-5BF4-B801-409E4ECF63BD}" dt="2025-09-17T16:10:44.766" v="760" actId="164"/>
          <ac:spMkLst>
            <pc:docMk/>
            <pc:sldMk cId="468160199" sldId="544"/>
            <ac:spMk id="8" creationId="{F4889A32-A2C8-3943-0B64-3E05D3A06EC1}"/>
          </ac:spMkLst>
        </pc:spChg>
        <pc:spChg chg="del">
          <ac:chgData name="Charlie Carlson" userId="a45f0fe5-4880-4e9f-8dc9-a7e9880fcf38" providerId="ADAL" clId="{CF5F65C6-D1F7-5BF4-B801-409E4ECF63BD}" dt="2025-09-17T16:08:22.226" v="706" actId="478"/>
          <ac:spMkLst>
            <pc:docMk/>
            <pc:sldMk cId="468160199" sldId="544"/>
            <ac:spMk id="9" creationId="{18E6D369-BC9F-9B3A-0DE5-25EDD8B494B6}"/>
          </ac:spMkLst>
        </pc:spChg>
        <pc:spChg chg="add mod">
          <ac:chgData name="Charlie Carlson" userId="a45f0fe5-4880-4e9f-8dc9-a7e9880fcf38" providerId="ADAL" clId="{CF5F65C6-D1F7-5BF4-B801-409E4ECF63BD}" dt="2025-09-17T16:10:44.766" v="760" actId="164"/>
          <ac:spMkLst>
            <pc:docMk/>
            <pc:sldMk cId="468160199" sldId="544"/>
            <ac:spMk id="10" creationId="{ACFF6074-4C5D-7434-E796-D787AB4C0AC2}"/>
          </ac:spMkLst>
        </pc:spChg>
        <pc:spChg chg="add mod">
          <ac:chgData name="Charlie Carlson" userId="a45f0fe5-4880-4e9f-8dc9-a7e9880fcf38" providerId="ADAL" clId="{CF5F65C6-D1F7-5BF4-B801-409E4ECF63BD}" dt="2025-09-17T16:10:44.766" v="760" actId="164"/>
          <ac:spMkLst>
            <pc:docMk/>
            <pc:sldMk cId="468160199" sldId="544"/>
            <ac:spMk id="11" creationId="{7FCD3DA9-1746-2E05-2DC3-B6B83930B85B}"/>
          </ac:spMkLst>
        </pc:spChg>
        <pc:spChg chg="add mod">
          <ac:chgData name="Charlie Carlson" userId="a45f0fe5-4880-4e9f-8dc9-a7e9880fcf38" providerId="ADAL" clId="{CF5F65C6-D1F7-5BF4-B801-409E4ECF63BD}" dt="2025-09-17T16:10:33.213" v="758" actId="164"/>
          <ac:spMkLst>
            <pc:docMk/>
            <pc:sldMk cId="468160199" sldId="544"/>
            <ac:spMk id="12" creationId="{498AB012-8F30-BFB0-87B1-BF254D2BFFC0}"/>
          </ac:spMkLst>
        </pc:spChg>
        <pc:spChg chg="add mod">
          <ac:chgData name="Charlie Carlson" userId="a45f0fe5-4880-4e9f-8dc9-a7e9880fcf38" providerId="ADAL" clId="{CF5F65C6-D1F7-5BF4-B801-409E4ECF63BD}" dt="2025-09-17T16:10:33.213" v="758" actId="164"/>
          <ac:spMkLst>
            <pc:docMk/>
            <pc:sldMk cId="468160199" sldId="544"/>
            <ac:spMk id="15" creationId="{62BFEF30-6A10-974F-6898-7F2C055DBE93}"/>
          </ac:spMkLst>
        </pc:spChg>
        <pc:spChg chg="add mod">
          <ac:chgData name="Charlie Carlson" userId="a45f0fe5-4880-4e9f-8dc9-a7e9880fcf38" providerId="ADAL" clId="{CF5F65C6-D1F7-5BF4-B801-409E4ECF63BD}" dt="2025-09-17T16:10:33.213" v="758" actId="164"/>
          <ac:spMkLst>
            <pc:docMk/>
            <pc:sldMk cId="468160199" sldId="544"/>
            <ac:spMk id="16" creationId="{AB38772D-86A6-D3D0-1E54-E5D32EFE2BEB}"/>
          </ac:spMkLst>
        </pc:spChg>
        <pc:spChg chg="add mod">
          <ac:chgData name="Charlie Carlson" userId="a45f0fe5-4880-4e9f-8dc9-a7e9880fcf38" providerId="ADAL" clId="{CF5F65C6-D1F7-5BF4-B801-409E4ECF63BD}" dt="2025-09-17T16:10:33.213" v="758" actId="164"/>
          <ac:spMkLst>
            <pc:docMk/>
            <pc:sldMk cId="468160199" sldId="544"/>
            <ac:spMk id="18" creationId="{492D5D85-FD97-32FF-97B8-A0D1328AD651}"/>
          </ac:spMkLst>
        </pc:spChg>
        <pc:spChg chg="add mod">
          <ac:chgData name="Charlie Carlson" userId="a45f0fe5-4880-4e9f-8dc9-a7e9880fcf38" providerId="ADAL" clId="{CF5F65C6-D1F7-5BF4-B801-409E4ECF63BD}" dt="2025-09-17T16:10:33.213" v="758" actId="164"/>
          <ac:spMkLst>
            <pc:docMk/>
            <pc:sldMk cId="468160199" sldId="544"/>
            <ac:spMk id="19" creationId="{6B44377B-6112-E200-7277-02CBB7B0754D}"/>
          </ac:spMkLst>
        </pc:spChg>
        <pc:spChg chg="add del mod">
          <ac:chgData name="Charlie Carlson" userId="a45f0fe5-4880-4e9f-8dc9-a7e9880fcf38" providerId="ADAL" clId="{CF5F65C6-D1F7-5BF4-B801-409E4ECF63BD}" dt="2025-09-17T16:10:21.866" v="756" actId="478"/>
          <ac:spMkLst>
            <pc:docMk/>
            <pc:sldMk cId="468160199" sldId="544"/>
            <ac:spMk id="21" creationId="{402BB49F-AF63-7EAE-D181-FBDF4657486F}"/>
          </ac:spMkLst>
        </pc:spChg>
        <pc:spChg chg="add del mod">
          <ac:chgData name="Charlie Carlson" userId="a45f0fe5-4880-4e9f-8dc9-a7e9880fcf38" providerId="ADAL" clId="{CF5F65C6-D1F7-5BF4-B801-409E4ECF63BD}" dt="2025-09-17T16:10:16.276" v="754" actId="478"/>
          <ac:spMkLst>
            <pc:docMk/>
            <pc:sldMk cId="468160199" sldId="544"/>
            <ac:spMk id="22" creationId="{9B313EFD-0845-95D1-40EF-0AF434FD7621}"/>
          </ac:spMkLst>
        </pc:spChg>
        <pc:spChg chg="add mod">
          <ac:chgData name="Charlie Carlson" userId="a45f0fe5-4880-4e9f-8dc9-a7e9880fcf38" providerId="ADAL" clId="{CF5F65C6-D1F7-5BF4-B801-409E4ECF63BD}" dt="2025-09-17T16:11:05.784" v="777" actId="1076"/>
          <ac:spMkLst>
            <pc:docMk/>
            <pc:sldMk cId="468160199" sldId="544"/>
            <ac:spMk id="30" creationId="{6288DBD5-A33A-DF7B-0923-7EC55595C04A}"/>
          </ac:spMkLst>
        </pc:spChg>
        <pc:spChg chg="add mod">
          <ac:chgData name="Charlie Carlson" userId="a45f0fe5-4880-4e9f-8dc9-a7e9880fcf38" providerId="ADAL" clId="{CF5F65C6-D1F7-5BF4-B801-409E4ECF63BD}" dt="2025-09-17T16:11:16.680" v="798" actId="20577"/>
          <ac:spMkLst>
            <pc:docMk/>
            <pc:sldMk cId="468160199" sldId="544"/>
            <ac:spMk id="31" creationId="{968CE379-D2A9-CB32-7CFF-396BCC77BFF4}"/>
          </ac:spMkLst>
        </pc:spChg>
        <pc:spChg chg="add mod">
          <ac:chgData name="Charlie Carlson" userId="a45f0fe5-4880-4e9f-8dc9-a7e9880fcf38" providerId="ADAL" clId="{CF5F65C6-D1F7-5BF4-B801-409E4ECF63BD}" dt="2025-09-17T16:11:40.236" v="816" actId="1076"/>
          <ac:spMkLst>
            <pc:docMk/>
            <pc:sldMk cId="468160199" sldId="544"/>
            <ac:spMk id="32" creationId="{CEB2CD4D-8750-9BFE-C4D5-12968315E941}"/>
          </ac:spMkLst>
        </pc:spChg>
        <pc:spChg chg="add mod">
          <ac:chgData name="Charlie Carlson" userId="a45f0fe5-4880-4e9f-8dc9-a7e9880fcf38" providerId="ADAL" clId="{CF5F65C6-D1F7-5BF4-B801-409E4ECF63BD}" dt="2025-09-17T16:12:01.872" v="828" actId="20577"/>
          <ac:spMkLst>
            <pc:docMk/>
            <pc:sldMk cId="468160199" sldId="544"/>
            <ac:spMk id="33" creationId="{8DB23AD2-5F19-CB54-8D8F-3FDE9D960711}"/>
          </ac:spMkLst>
        </pc:spChg>
        <pc:spChg chg="add mod">
          <ac:chgData name="Charlie Carlson" userId="a45f0fe5-4880-4e9f-8dc9-a7e9880fcf38" providerId="ADAL" clId="{CF5F65C6-D1F7-5BF4-B801-409E4ECF63BD}" dt="2025-09-17T16:12:03.792" v="830" actId="20577"/>
          <ac:spMkLst>
            <pc:docMk/>
            <pc:sldMk cId="468160199" sldId="544"/>
            <ac:spMk id="34" creationId="{0D1A9F91-9A13-75A6-6605-44D5CDC0CE8D}"/>
          </ac:spMkLst>
        </pc:spChg>
        <pc:spChg chg="add mod">
          <ac:chgData name="Charlie Carlson" userId="a45f0fe5-4880-4e9f-8dc9-a7e9880fcf38" providerId="ADAL" clId="{CF5F65C6-D1F7-5BF4-B801-409E4ECF63BD}" dt="2025-09-17T16:12:05.387" v="832" actId="20577"/>
          <ac:spMkLst>
            <pc:docMk/>
            <pc:sldMk cId="468160199" sldId="544"/>
            <ac:spMk id="35" creationId="{20510CD4-8DB1-2F26-D504-611E39326141}"/>
          </ac:spMkLst>
        </pc:spChg>
        <pc:spChg chg="add mod">
          <ac:chgData name="Charlie Carlson" userId="a45f0fe5-4880-4e9f-8dc9-a7e9880fcf38" providerId="ADAL" clId="{CF5F65C6-D1F7-5BF4-B801-409E4ECF63BD}" dt="2025-09-17T16:12:06.978" v="834" actId="20577"/>
          <ac:spMkLst>
            <pc:docMk/>
            <pc:sldMk cId="468160199" sldId="544"/>
            <ac:spMk id="36" creationId="{E88D223B-8520-1B55-67E0-5D10BC470B40}"/>
          </ac:spMkLst>
        </pc:spChg>
        <pc:spChg chg="add mod">
          <ac:chgData name="Charlie Carlson" userId="a45f0fe5-4880-4e9f-8dc9-a7e9880fcf38" providerId="ADAL" clId="{CF5F65C6-D1F7-5BF4-B801-409E4ECF63BD}" dt="2025-09-17T16:12:21.934" v="839" actId="1076"/>
          <ac:spMkLst>
            <pc:docMk/>
            <pc:sldMk cId="468160199" sldId="544"/>
            <ac:spMk id="37" creationId="{AD8239E9-52CF-3B65-5583-737D849007C1}"/>
          </ac:spMkLst>
        </pc:spChg>
        <pc:spChg chg="add mod">
          <ac:chgData name="Charlie Carlson" userId="a45f0fe5-4880-4e9f-8dc9-a7e9880fcf38" providerId="ADAL" clId="{CF5F65C6-D1F7-5BF4-B801-409E4ECF63BD}" dt="2025-09-17T16:12:27.703" v="843" actId="20577"/>
          <ac:spMkLst>
            <pc:docMk/>
            <pc:sldMk cId="468160199" sldId="544"/>
            <ac:spMk id="38" creationId="{D639769C-8259-12E0-7BB9-BE52DFDD2F6C}"/>
          </ac:spMkLst>
        </pc:spChg>
        <pc:spChg chg="add mod">
          <ac:chgData name="Charlie Carlson" userId="a45f0fe5-4880-4e9f-8dc9-a7e9880fcf38" providerId="ADAL" clId="{CF5F65C6-D1F7-5BF4-B801-409E4ECF63BD}" dt="2025-09-17T16:12:35.694" v="847" actId="20577"/>
          <ac:spMkLst>
            <pc:docMk/>
            <pc:sldMk cId="468160199" sldId="544"/>
            <ac:spMk id="39" creationId="{E216F300-4F18-0E03-B25F-408D9ECB2DB4}"/>
          </ac:spMkLst>
        </pc:spChg>
        <pc:spChg chg="add mod">
          <ac:chgData name="Charlie Carlson" userId="a45f0fe5-4880-4e9f-8dc9-a7e9880fcf38" providerId="ADAL" clId="{CF5F65C6-D1F7-5BF4-B801-409E4ECF63BD}" dt="2025-09-17T16:12:42.745" v="851" actId="20577"/>
          <ac:spMkLst>
            <pc:docMk/>
            <pc:sldMk cId="468160199" sldId="544"/>
            <ac:spMk id="40" creationId="{75D8E4D6-5EB0-9C8A-CD6D-068A29572D98}"/>
          </ac:spMkLst>
        </pc:spChg>
        <pc:spChg chg="add mod">
          <ac:chgData name="Charlie Carlson" userId="a45f0fe5-4880-4e9f-8dc9-a7e9880fcf38" providerId="ADAL" clId="{CF5F65C6-D1F7-5BF4-B801-409E4ECF63BD}" dt="2025-09-17T16:12:49.900" v="855" actId="20577"/>
          <ac:spMkLst>
            <pc:docMk/>
            <pc:sldMk cId="468160199" sldId="544"/>
            <ac:spMk id="41" creationId="{EE72D661-311B-C576-F8F6-183CB4CB0B54}"/>
          </ac:spMkLst>
        </pc:spChg>
        <pc:spChg chg="add mod">
          <ac:chgData name="Charlie Carlson" userId="a45f0fe5-4880-4e9f-8dc9-a7e9880fcf38" providerId="ADAL" clId="{CF5F65C6-D1F7-5BF4-B801-409E4ECF63BD}" dt="2025-09-17T16:16:32.781" v="1092" actId="1076"/>
          <ac:spMkLst>
            <pc:docMk/>
            <pc:sldMk cId="468160199" sldId="544"/>
            <ac:spMk id="42" creationId="{DD97495F-5943-BD10-43CC-9E08BC799D9D}"/>
          </ac:spMkLst>
        </pc:spChg>
        <pc:spChg chg="add mod">
          <ac:chgData name="Charlie Carlson" userId="a45f0fe5-4880-4e9f-8dc9-a7e9880fcf38" providerId="ADAL" clId="{CF5F65C6-D1F7-5BF4-B801-409E4ECF63BD}" dt="2025-09-17T16:16:35.413" v="1093" actId="1076"/>
          <ac:spMkLst>
            <pc:docMk/>
            <pc:sldMk cId="468160199" sldId="544"/>
            <ac:spMk id="43" creationId="{859C66FC-801A-7E14-9705-F44F7CC07ED6}"/>
          </ac:spMkLst>
        </pc:spChg>
        <pc:grpChg chg="add mod">
          <ac:chgData name="Charlie Carlson" userId="a45f0fe5-4880-4e9f-8dc9-a7e9880fcf38" providerId="ADAL" clId="{CF5F65C6-D1F7-5BF4-B801-409E4ECF63BD}" dt="2025-09-17T16:10:37.265" v="759" actId="1076"/>
          <ac:grpSpMkLst>
            <pc:docMk/>
            <pc:sldMk cId="468160199" sldId="544"/>
            <ac:grpSpMk id="28" creationId="{EE8BA9B7-09B9-DC58-90BA-E98DCB718302}"/>
          </ac:grpSpMkLst>
        </pc:grpChg>
        <pc:grpChg chg="add mod">
          <ac:chgData name="Charlie Carlson" userId="a45f0fe5-4880-4e9f-8dc9-a7e9880fcf38" providerId="ADAL" clId="{CF5F65C6-D1F7-5BF4-B801-409E4ECF63BD}" dt="2025-09-17T16:14:43.479" v="973" actId="14100"/>
          <ac:grpSpMkLst>
            <pc:docMk/>
            <pc:sldMk cId="468160199" sldId="544"/>
            <ac:grpSpMk id="29" creationId="{5C518546-ABD2-BA2D-B4F0-CFCEEAC84E53}"/>
          </ac:grpSpMkLst>
        </pc:grpChg>
        <pc:picChg chg="del">
          <ac:chgData name="Charlie Carlson" userId="a45f0fe5-4880-4e9f-8dc9-a7e9880fcf38" providerId="ADAL" clId="{CF5F65C6-D1F7-5BF4-B801-409E4ECF63BD}" dt="2025-09-17T16:08:27.488" v="711" actId="478"/>
          <ac:picMkLst>
            <pc:docMk/>
            <pc:sldMk cId="468160199" sldId="544"/>
            <ac:picMk id="6" creationId="{A4AC4D95-FC1D-4BEC-11FA-EF1076329E6B}"/>
          </ac:picMkLst>
        </pc:picChg>
        <pc:cxnChg chg="del">
          <ac:chgData name="Charlie Carlson" userId="a45f0fe5-4880-4e9f-8dc9-a7e9880fcf38" providerId="ADAL" clId="{CF5F65C6-D1F7-5BF4-B801-409E4ECF63BD}" dt="2025-09-17T16:08:24.049" v="707" actId="478"/>
          <ac:cxnSpMkLst>
            <pc:docMk/>
            <pc:sldMk cId="468160199" sldId="544"/>
            <ac:cxnSpMk id="13" creationId="{4DB9F599-CBA5-521B-4258-972533BCAAEB}"/>
          </ac:cxnSpMkLst>
        </pc:cxnChg>
        <pc:cxnChg chg="del">
          <ac:chgData name="Charlie Carlson" userId="a45f0fe5-4880-4e9f-8dc9-a7e9880fcf38" providerId="ADAL" clId="{CF5F65C6-D1F7-5BF4-B801-409E4ECF63BD}" dt="2025-09-17T16:08:24.668" v="708" actId="478"/>
          <ac:cxnSpMkLst>
            <pc:docMk/>
            <pc:sldMk cId="468160199" sldId="544"/>
            <ac:cxnSpMk id="14" creationId="{B0F45034-BBF7-32A3-398A-43390D78FBD7}"/>
          </ac:cxnSpMkLst>
        </pc:cxnChg>
        <pc:cxnChg chg="del">
          <ac:chgData name="Charlie Carlson" userId="a45f0fe5-4880-4e9f-8dc9-a7e9880fcf38" providerId="ADAL" clId="{CF5F65C6-D1F7-5BF4-B801-409E4ECF63BD}" dt="2025-09-17T16:08:25.749" v="709" actId="478"/>
          <ac:cxnSpMkLst>
            <pc:docMk/>
            <pc:sldMk cId="468160199" sldId="544"/>
            <ac:cxnSpMk id="17" creationId="{C1275275-4453-1059-FD8E-6DB6F2A7A4D7}"/>
          </ac:cxnSpMkLst>
        </pc:cxnChg>
        <pc:cxnChg chg="del">
          <ac:chgData name="Charlie Carlson" userId="a45f0fe5-4880-4e9f-8dc9-a7e9880fcf38" providerId="ADAL" clId="{CF5F65C6-D1F7-5BF4-B801-409E4ECF63BD}" dt="2025-09-17T16:08:26.667" v="710" actId="478"/>
          <ac:cxnSpMkLst>
            <pc:docMk/>
            <pc:sldMk cId="468160199" sldId="544"/>
            <ac:cxnSpMk id="20" creationId="{BE29996E-DAD8-299F-1B77-A9ED60AC0607}"/>
          </ac:cxnSpMkLst>
        </pc:cxnChg>
        <pc:cxnChg chg="add mod">
          <ac:chgData name="Charlie Carlson" userId="a45f0fe5-4880-4e9f-8dc9-a7e9880fcf38" providerId="ADAL" clId="{CF5F65C6-D1F7-5BF4-B801-409E4ECF63BD}" dt="2025-09-17T16:14:50.930" v="974" actId="1582"/>
          <ac:cxnSpMkLst>
            <pc:docMk/>
            <pc:sldMk cId="468160199" sldId="544"/>
            <ac:cxnSpMk id="24" creationId="{9D895CD4-792C-FFEC-BDC0-2CAF4DCF20C2}"/>
          </ac:cxnSpMkLst>
        </pc:cxnChg>
        <pc:cxnChg chg="add mod">
          <ac:chgData name="Charlie Carlson" userId="a45f0fe5-4880-4e9f-8dc9-a7e9880fcf38" providerId="ADAL" clId="{CF5F65C6-D1F7-5BF4-B801-409E4ECF63BD}" dt="2025-09-17T16:14:50.930" v="974" actId="1582"/>
          <ac:cxnSpMkLst>
            <pc:docMk/>
            <pc:sldMk cId="468160199" sldId="544"/>
            <ac:cxnSpMk id="25" creationId="{785EC70B-0DF3-2ECF-3B30-8169C20B5137}"/>
          </ac:cxnSpMkLst>
        </pc:cxnChg>
        <pc:cxnChg chg="add mod">
          <ac:chgData name="Charlie Carlson" userId="a45f0fe5-4880-4e9f-8dc9-a7e9880fcf38" providerId="ADAL" clId="{CF5F65C6-D1F7-5BF4-B801-409E4ECF63BD}" dt="2025-09-17T16:14:50.930" v="974" actId="1582"/>
          <ac:cxnSpMkLst>
            <pc:docMk/>
            <pc:sldMk cId="468160199" sldId="544"/>
            <ac:cxnSpMk id="26" creationId="{DFFEA798-35F2-151C-D026-AAB0E1CBD6EF}"/>
          </ac:cxnSpMkLst>
        </pc:cxnChg>
        <pc:cxnChg chg="add mod">
          <ac:chgData name="Charlie Carlson" userId="a45f0fe5-4880-4e9f-8dc9-a7e9880fcf38" providerId="ADAL" clId="{CF5F65C6-D1F7-5BF4-B801-409E4ECF63BD}" dt="2025-09-17T16:14:50.930" v="974" actId="1582"/>
          <ac:cxnSpMkLst>
            <pc:docMk/>
            <pc:sldMk cId="468160199" sldId="544"/>
            <ac:cxnSpMk id="27" creationId="{BD5F13D5-E5B9-426A-84CA-955E1B7F12F4}"/>
          </ac:cxnSpMkLst>
        </pc:cxnChg>
        <pc:cxnChg chg="add mod">
          <ac:chgData name="Charlie Carlson" userId="a45f0fe5-4880-4e9f-8dc9-a7e9880fcf38" providerId="ADAL" clId="{CF5F65C6-D1F7-5BF4-B801-409E4ECF63BD}" dt="2025-09-17T16:16:53.116" v="1097" actId="14100"/>
          <ac:cxnSpMkLst>
            <pc:docMk/>
            <pc:sldMk cId="468160199" sldId="544"/>
            <ac:cxnSpMk id="44" creationId="{D0134647-088D-7A1C-1548-AD79A4E830DE}"/>
          </ac:cxnSpMkLst>
        </pc:cxnChg>
      </pc:sldChg>
      <pc:sldChg chg="modSp add del mod">
        <pc:chgData name="Charlie Carlson" userId="a45f0fe5-4880-4e9f-8dc9-a7e9880fcf38" providerId="ADAL" clId="{CF5F65C6-D1F7-5BF4-B801-409E4ECF63BD}" dt="2025-09-17T16:04:07.299" v="203" actId="2696"/>
        <pc:sldMkLst>
          <pc:docMk/>
          <pc:sldMk cId="1271526899" sldId="544"/>
        </pc:sldMkLst>
        <pc:spChg chg="mod">
          <ac:chgData name="Charlie Carlson" userId="a45f0fe5-4880-4e9f-8dc9-a7e9880fcf38" providerId="ADAL" clId="{CF5F65C6-D1F7-5BF4-B801-409E4ECF63BD}" dt="2025-09-17T16:03:53.377" v="201" actId="20577"/>
          <ac:spMkLst>
            <pc:docMk/>
            <pc:sldMk cId="1271526899" sldId="544"/>
            <ac:spMk id="2" creationId="{3EDE426C-068A-DBE2-41A7-E8DAC807F4DE}"/>
          </ac:spMkLst>
        </pc:spChg>
      </pc:sldChg>
      <pc:sldChg chg="delSp modSp add mod">
        <pc:chgData name="Charlie Carlson" userId="a45f0fe5-4880-4e9f-8dc9-a7e9880fcf38" providerId="ADAL" clId="{CF5F65C6-D1F7-5BF4-B801-409E4ECF63BD}" dt="2025-09-17T16:24:01.626" v="1908" actId="2711"/>
        <pc:sldMkLst>
          <pc:docMk/>
          <pc:sldMk cId="3427170222" sldId="545"/>
        </pc:sldMkLst>
        <pc:spChg chg="mod">
          <ac:chgData name="Charlie Carlson" userId="a45f0fe5-4880-4e9f-8dc9-a7e9880fcf38" providerId="ADAL" clId="{CF5F65C6-D1F7-5BF4-B801-409E4ECF63BD}" dt="2025-09-17T16:17:31.965" v="1146" actId="20577"/>
          <ac:spMkLst>
            <pc:docMk/>
            <pc:sldMk cId="3427170222" sldId="545"/>
            <ac:spMk id="2" creationId="{DE763C81-A8A8-2BC9-1B9E-862411073025}"/>
          </ac:spMkLst>
        </pc:spChg>
        <pc:spChg chg="mod">
          <ac:chgData name="Charlie Carlson" userId="a45f0fe5-4880-4e9f-8dc9-a7e9880fcf38" providerId="ADAL" clId="{CF5F65C6-D1F7-5BF4-B801-409E4ECF63BD}" dt="2025-09-17T16:24:01.626" v="1908" actId="2711"/>
          <ac:spMkLst>
            <pc:docMk/>
            <pc:sldMk cId="3427170222" sldId="545"/>
            <ac:spMk id="9" creationId="{2E41C119-7C71-50F8-2FE6-DDC8D5BB59AD}"/>
          </ac:spMkLst>
        </pc:spChg>
        <pc:cxnChg chg="mod">
          <ac:chgData name="Charlie Carlson" userId="a45f0fe5-4880-4e9f-8dc9-a7e9880fcf38" providerId="ADAL" clId="{CF5F65C6-D1F7-5BF4-B801-409E4ECF63BD}" dt="2025-09-17T16:17:35.787" v="1147" actId="14100"/>
          <ac:cxnSpMkLst>
            <pc:docMk/>
            <pc:sldMk cId="3427170222" sldId="545"/>
            <ac:cxnSpMk id="13" creationId="{2D8DBB11-87EB-9F2C-31D8-C731D79CF1B8}"/>
          </ac:cxnSpMkLst>
        </pc:cxnChg>
        <pc:cxnChg chg="del">
          <ac:chgData name="Charlie Carlson" userId="a45f0fe5-4880-4e9f-8dc9-a7e9880fcf38" providerId="ADAL" clId="{CF5F65C6-D1F7-5BF4-B801-409E4ECF63BD}" dt="2025-09-17T16:17:38.247" v="1148" actId="478"/>
          <ac:cxnSpMkLst>
            <pc:docMk/>
            <pc:sldMk cId="3427170222" sldId="545"/>
            <ac:cxnSpMk id="14" creationId="{85B99145-6778-A746-D65E-DC42205A17B3}"/>
          </ac:cxnSpMkLst>
        </pc:cxnChg>
        <pc:cxnChg chg="del">
          <ac:chgData name="Charlie Carlson" userId="a45f0fe5-4880-4e9f-8dc9-a7e9880fcf38" providerId="ADAL" clId="{CF5F65C6-D1F7-5BF4-B801-409E4ECF63BD}" dt="2025-09-17T16:17:39.224" v="1149" actId="478"/>
          <ac:cxnSpMkLst>
            <pc:docMk/>
            <pc:sldMk cId="3427170222" sldId="545"/>
            <ac:cxnSpMk id="17" creationId="{02B5FB5D-58FF-12BD-EB62-6F0CB6402C93}"/>
          </ac:cxnSpMkLst>
        </pc:cxnChg>
        <pc:cxnChg chg="del">
          <ac:chgData name="Charlie Carlson" userId="a45f0fe5-4880-4e9f-8dc9-a7e9880fcf38" providerId="ADAL" clId="{CF5F65C6-D1F7-5BF4-B801-409E4ECF63BD}" dt="2025-09-17T16:17:39.804" v="1150" actId="478"/>
          <ac:cxnSpMkLst>
            <pc:docMk/>
            <pc:sldMk cId="3427170222" sldId="545"/>
            <ac:cxnSpMk id="20" creationId="{07CCABE0-D4EA-AFD0-B15F-B0AA4F256868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17T16:41:04.820" v="3390" actId="20577"/>
        <pc:sldMkLst>
          <pc:docMk/>
          <pc:sldMk cId="3776082868" sldId="546"/>
        </pc:sldMkLst>
        <pc:spChg chg="mod">
          <ac:chgData name="Charlie Carlson" userId="a45f0fe5-4880-4e9f-8dc9-a7e9880fcf38" providerId="ADAL" clId="{CF5F65C6-D1F7-5BF4-B801-409E4ECF63BD}" dt="2025-09-17T16:41:04.820" v="3390" actId="20577"/>
          <ac:spMkLst>
            <pc:docMk/>
            <pc:sldMk cId="3776082868" sldId="546"/>
            <ac:spMk id="2" creationId="{61D9DDB0-4CC2-EAC5-6AA8-ED3101CD0AF8}"/>
          </ac:spMkLst>
        </pc:spChg>
        <pc:spChg chg="mod">
          <ac:chgData name="Charlie Carlson" userId="a45f0fe5-4880-4e9f-8dc9-a7e9880fcf38" providerId="ADAL" clId="{CF5F65C6-D1F7-5BF4-B801-409E4ECF63BD}" dt="2025-09-17T16:22:33.739" v="1840" actId="20577"/>
          <ac:spMkLst>
            <pc:docMk/>
            <pc:sldMk cId="3776082868" sldId="546"/>
            <ac:spMk id="9" creationId="{0EB71313-6E8E-C074-F527-2C66E70FB71E}"/>
          </ac:spMkLst>
        </pc:spChg>
        <pc:cxnChg chg="add del mod">
          <ac:chgData name="Charlie Carlson" userId="a45f0fe5-4880-4e9f-8dc9-a7e9880fcf38" providerId="ADAL" clId="{CF5F65C6-D1F7-5BF4-B801-409E4ECF63BD}" dt="2025-09-17T16:21:48.116" v="1685" actId="14100"/>
          <ac:cxnSpMkLst>
            <pc:docMk/>
            <pc:sldMk cId="3776082868" sldId="546"/>
            <ac:cxnSpMk id="4" creationId="{260E41AB-8620-6380-0F46-BDEB9A7F5F23}"/>
          </ac:cxnSpMkLst>
        </pc:cxnChg>
        <pc:cxnChg chg="add mod">
          <ac:chgData name="Charlie Carlson" userId="a45f0fe5-4880-4e9f-8dc9-a7e9880fcf38" providerId="ADAL" clId="{CF5F65C6-D1F7-5BF4-B801-409E4ECF63BD}" dt="2025-09-17T16:22:17.644" v="1740" actId="14100"/>
          <ac:cxnSpMkLst>
            <pc:docMk/>
            <pc:sldMk cId="3776082868" sldId="546"/>
            <ac:cxnSpMk id="10" creationId="{650C6BF6-7004-7CCA-BD7A-224EDFB8F170}"/>
          </ac:cxnSpMkLst>
        </pc:cxnChg>
        <pc:cxnChg chg="mod">
          <ac:chgData name="Charlie Carlson" userId="a45f0fe5-4880-4e9f-8dc9-a7e9880fcf38" providerId="ADAL" clId="{CF5F65C6-D1F7-5BF4-B801-409E4ECF63BD}" dt="2025-09-17T16:22:37.089" v="1841" actId="14100"/>
          <ac:cxnSpMkLst>
            <pc:docMk/>
            <pc:sldMk cId="3776082868" sldId="546"/>
            <ac:cxnSpMk id="13" creationId="{7B3F6644-9CB6-B7BA-DCFF-B88762AA1D03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17T16:41:10.873" v="3391"/>
        <pc:sldMkLst>
          <pc:docMk/>
          <pc:sldMk cId="1332824783" sldId="547"/>
        </pc:sldMkLst>
        <pc:spChg chg="mod">
          <ac:chgData name="Charlie Carlson" userId="a45f0fe5-4880-4e9f-8dc9-a7e9880fcf38" providerId="ADAL" clId="{CF5F65C6-D1F7-5BF4-B801-409E4ECF63BD}" dt="2025-09-17T16:41:10.873" v="3391"/>
          <ac:spMkLst>
            <pc:docMk/>
            <pc:sldMk cId="1332824783" sldId="547"/>
            <ac:spMk id="2" creationId="{6F6A26AB-0570-B3E2-923C-D29941CBC1CB}"/>
          </ac:spMkLst>
        </pc:spChg>
        <pc:spChg chg="mod">
          <ac:chgData name="Charlie Carlson" userId="a45f0fe5-4880-4e9f-8dc9-a7e9880fcf38" providerId="ADAL" clId="{CF5F65C6-D1F7-5BF4-B801-409E4ECF63BD}" dt="2025-09-17T16:24:32.376" v="1978" actId="2711"/>
          <ac:spMkLst>
            <pc:docMk/>
            <pc:sldMk cId="1332824783" sldId="547"/>
            <ac:spMk id="9" creationId="{5086184B-5E4F-0198-020B-F86AF6621ED7}"/>
          </ac:spMkLst>
        </pc:spChg>
        <pc:cxnChg chg="add del">
          <ac:chgData name="Charlie Carlson" userId="a45f0fe5-4880-4e9f-8dc9-a7e9880fcf38" providerId="ADAL" clId="{CF5F65C6-D1F7-5BF4-B801-409E4ECF63BD}" dt="2025-09-17T16:22:47.079" v="1849" actId="478"/>
          <ac:cxnSpMkLst>
            <pc:docMk/>
            <pc:sldMk cId="1332824783" sldId="547"/>
            <ac:cxnSpMk id="10" creationId="{272C9008-E0D7-81A5-2120-AEAD083752A5}"/>
          </ac:cxnSpMkLst>
        </pc:cxnChg>
        <pc:cxnChg chg="add del">
          <ac:chgData name="Charlie Carlson" userId="a45f0fe5-4880-4e9f-8dc9-a7e9880fcf38" providerId="ADAL" clId="{CF5F65C6-D1F7-5BF4-B801-409E4ECF63BD}" dt="2025-09-17T16:22:47.484" v="1850" actId="478"/>
          <ac:cxnSpMkLst>
            <pc:docMk/>
            <pc:sldMk cId="1332824783" sldId="547"/>
            <ac:cxnSpMk id="13" creationId="{A3422B46-1154-A09F-46AF-E32049E0B2C1}"/>
          </ac:cxnSpMkLst>
        </pc:cxnChg>
      </pc:sldChg>
      <pc:sldChg chg="addSp modSp add mod">
        <pc:chgData name="Charlie Carlson" userId="a45f0fe5-4880-4e9f-8dc9-a7e9880fcf38" providerId="ADAL" clId="{CF5F65C6-D1F7-5BF4-B801-409E4ECF63BD}" dt="2025-09-17T16:41:14.602" v="3392"/>
        <pc:sldMkLst>
          <pc:docMk/>
          <pc:sldMk cId="347258435" sldId="548"/>
        </pc:sldMkLst>
        <pc:spChg chg="mod">
          <ac:chgData name="Charlie Carlson" userId="a45f0fe5-4880-4e9f-8dc9-a7e9880fcf38" providerId="ADAL" clId="{CF5F65C6-D1F7-5BF4-B801-409E4ECF63BD}" dt="2025-09-17T16:41:14.602" v="3392"/>
          <ac:spMkLst>
            <pc:docMk/>
            <pc:sldMk cId="347258435" sldId="548"/>
            <ac:spMk id="2" creationId="{5ACB866F-4881-EEA1-1D47-B22149FE2088}"/>
          </ac:spMkLst>
        </pc:spChg>
        <pc:spChg chg="mod">
          <ac:chgData name="Charlie Carlson" userId="a45f0fe5-4880-4e9f-8dc9-a7e9880fcf38" providerId="ADAL" clId="{CF5F65C6-D1F7-5BF4-B801-409E4ECF63BD}" dt="2025-09-17T16:24:53.920" v="2055" actId="20577"/>
          <ac:spMkLst>
            <pc:docMk/>
            <pc:sldMk cId="347258435" sldId="548"/>
            <ac:spMk id="9" creationId="{747E7F74-3FFC-8384-8246-5B433276C011}"/>
          </ac:spMkLst>
        </pc:spChg>
        <pc:cxnChg chg="add mod">
          <ac:chgData name="Charlie Carlson" userId="a45f0fe5-4880-4e9f-8dc9-a7e9880fcf38" providerId="ADAL" clId="{CF5F65C6-D1F7-5BF4-B801-409E4ECF63BD}" dt="2025-09-17T16:26:38.468" v="2264" actId="14100"/>
          <ac:cxnSpMkLst>
            <pc:docMk/>
            <pc:sldMk cId="347258435" sldId="548"/>
            <ac:cxnSpMk id="3" creationId="{B70F7CA8-643D-77D6-808B-2A552CD15224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17T16:41:24.719" v="3393"/>
        <pc:sldMkLst>
          <pc:docMk/>
          <pc:sldMk cId="1425271599" sldId="549"/>
        </pc:sldMkLst>
        <pc:spChg chg="mod">
          <ac:chgData name="Charlie Carlson" userId="a45f0fe5-4880-4e9f-8dc9-a7e9880fcf38" providerId="ADAL" clId="{CF5F65C6-D1F7-5BF4-B801-409E4ECF63BD}" dt="2025-09-17T16:41:24.719" v="3393"/>
          <ac:spMkLst>
            <pc:docMk/>
            <pc:sldMk cId="1425271599" sldId="549"/>
            <ac:spMk id="2" creationId="{FBBE3C2E-A678-258E-958F-0BC53ADDD0FB}"/>
          </ac:spMkLst>
        </pc:spChg>
        <pc:spChg chg="mod">
          <ac:chgData name="Charlie Carlson" userId="a45f0fe5-4880-4e9f-8dc9-a7e9880fcf38" providerId="ADAL" clId="{CF5F65C6-D1F7-5BF4-B801-409E4ECF63BD}" dt="2025-09-17T16:25:48.573" v="2231" actId="20577"/>
          <ac:spMkLst>
            <pc:docMk/>
            <pc:sldMk cId="1425271599" sldId="549"/>
            <ac:spMk id="9" creationId="{0B50455E-63BA-77B4-0EE9-6B9752D7BEF2}"/>
          </ac:spMkLst>
        </pc:spChg>
        <pc:cxnChg chg="add mod">
          <ac:chgData name="Charlie Carlson" userId="a45f0fe5-4880-4e9f-8dc9-a7e9880fcf38" providerId="ADAL" clId="{CF5F65C6-D1F7-5BF4-B801-409E4ECF63BD}" dt="2025-09-17T16:26:31.360" v="2262"/>
          <ac:cxnSpMkLst>
            <pc:docMk/>
            <pc:sldMk cId="1425271599" sldId="549"/>
            <ac:cxnSpMk id="7" creationId="{C7250A4C-D9B0-A3A9-25EA-8DCEC11D6D44}"/>
          </ac:cxnSpMkLst>
        </pc:cxnChg>
        <pc:cxnChg chg="add del mod">
          <ac:chgData name="Charlie Carlson" userId="a45f0fe5-4880-4e9f-8dc9-a7e9880fcf38" providerId="ADAL" clId="{CF5F65C6-D1F7-5BF4-B801-409E4ECF63BD}" dt="2025-09-17T16:40:05.214" v="3338" actId="478"/>
          <ac:cxnSpMkLst>
            <pc:docMk/>
            <pc:sldMk cId="1425271599" sldId="549"/>
            <ac:cxnSpMk id="8" creationId="{8EB1A258-4BF8-CE9E-16E6-47BFEDA615A0}"/>
          </ac:cxnSpMkLst>
        </pc:cxnChg>
        <pc:cxnChg chg="mod">
          <ac:chgData name="Charlie Carlson" userId="a45f0fe5-4880-4e9f-8dc9-a7e9880fcf38" providerId="ADAL" clId="{CF5F65C6-D1F7-5BF4-B801-409E4ECF63BD}" dt="2025-09-17T16:25:52.482" v="2232" actId="14100"/>
          <ac:cxnSpMkLst>
            <pc:docMk/>
            <pc:sldMk cId="1425271599" sldId="549"/>
            <ac:cxnSpMk id="10" creationId="{80E28471-18D9-454B-D9AF-EA5D7FA5C9E8}"/>
          </ac:cxnSpMkLst>
        </pc:cxnChg>
        <pc:cxnChg chg="mod">
          <ac:chgData name="Charlie Carlson" userId="a45f0fe5-4880-4e9f-8dc9-a7e9880fcf38" providerId="ADAL" clId="{CF5F65C6-D1F7-5BF4-B801-409E4ECF63BD}" dt="2025-09-17T16:40:10.663" v="3339" actId="14100"/>
          <ac:cxnSpMkLst>
            <pc:docMk/>
            <pc:sldMk cId="1425271599" sldId="549"/>
            <ac:cxnSpMk id="13" creationId="{E14CC913-35EA-4E6B-EAB5-1D0A69740CF1}"/>
          </ac:cxnSpMkLst>
        </pc:cxnChg>
        <pc:cxnChg chg="add mod">
          <ac:chgData name="Charlie Carlson" userId="a45f0fe5-4880-4e9f-8dc9-a7e9880fcf38" providerId="ADAL" clId="{CF5F65C6-D1F7-5BF4-B801-409E4ECF63BD}" dt="2025-09-17T16:40:18.489" v="3342" actId="14100"/>
          <ac:cxnSpMkLst>
            <pc:docMk/>
            <pc:sldMk cId="1425271599" sldId="549"/>
            <ac:cxnSpMk id="14" creationId="{5541297E-716D-9C4A-CC50-96491851AEE2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17T16:40:25.157" v="3344" actId="478"/>
        <pc:sldMkLst>
          <pc:docMk/>
          <pc:sldMk cId="4046230208" sldId="550"/>
        </pc:sldMkLst>
        <pc:spChg chg="mod">
          <ac:chgData name="Charlie Carlson" userId="a45f0fe5-4880-4e9f-8dc9-a7e9880fcf38" providerId="ADAL" clId="{CF5F65C6-D1F7-5BF4-B801-409E4ECF63BD}" dt="2025-09-17T16:26:53.206" v="2270" actId="207"/>
          <ac:spMkLst>
            <pc:docMk/>
            <pc:sldMk cId="4046230208" sldId="550"/>
            <ac:spMk id="9" creationId="{1D1FCD4C-667C-B24D-F677-BD5BD736EC52}"/>
          </ac:spMkLst>
        </pc:spChg>
        <pc:cxnChg chg="add mod">
          <ac:chgData name="Charlie Carlson" userId="a45f0fe5-4880-4e9f-8dc9-a7e9880fcf38" providerId="ADAL" clId="{CF5F65C6-D1F7-5BF4-B801-409E4ECF63BD}" dt="2025-09-17T16:26:28.526" v="2261" actId="14100"/>
          <ac:cxnSpMkLst>
            <pc:docMk/>
            <pc:sldMk cId="4046230208" sldId="550"/>
            <ac:cxnSpMk id="3" creationId="{53241072-6375-D3A2-427D-77FD9ADAA606}"/>
          </ac:cxnSpMkLst>
        </pc:cxnChg>
        <pc:cxnChg chg="add mod">
          <ac:chgData name="Charlie Carlson" userId="a45f0fe5-4880-4e9f-8dc9-a7e9880fcf38" providerId="ADAL" clId="{CF5F65C6-D1F7-5BF4-B801-409E4ECF63BD}" dt="2025-09-17T16:40:23.618" v="3343"/>
          <ac:cxnSpMkLst>
            <pc:docMk/>
            <pc:sldMk cId="4046230208" sldId="550"/>
            <ac:cxnSpMk id="8" creationId="{21E686B0-AB55-EB8B-4E8D-9FCF38F1CD4B}"/>
          </ac:cxnSpMkLst>
        </pc:cxnChg>
        <pc:cxnChg chg="del">
          <ac:chgData name="Charlie Carlson" userId="a45f0fe5-4880-4e9f-8dc9-a7e9880fcf38" providerId="ADAL" clId="{CF5F65C6-D1F7-5BF4-B801-409E4ECF63BD}" dt="2025-09-17T16:40:25.157" v="3344" actId="478"/>
          <ac:cxnSpMkLst>
            <pc:docMk/>
            <pc:sldMk cId="4046230208" sldId="550"/>
            <ac:cxnSpMk id="13" creationId="{C0282783-143C-86BA-45FA-50E847817F6C}"/>
          </ac:cxnSpMkLst>
        </pc:cxnChg>
      </pc:sldChg>
      <pc:sldChg chg="delSp modSp add mod">
        <pc:chgData name="Charlie Carlson" userId="a45f0fe5-4880-4e9f-8dc9-a7e9880fcf38" providerId="ADAL" clId="{CF5F65C6-D1F7-5BF4-B801-409E4ECF63BD}" dt="2025-09-17T16:41:41.992" v="3436" actId="20577"/>
        <pc:sldMkLst>
          <pc:docMk/>
          <pc:sldMk cId="1160355654" sldId="551"/>
        </pc:sldMkLst>
        <pc:spChg chg="mod">
          <ac:chgData name="Charlie Carlson" userId="a45f0fe5-4880-4e9f-8dc9-a7e9880fcf38" providerId="ADAL" clId="{CF5F65C6-D1F7-5BF4-B801-409E4ECF63BD}" dt="2025-09-17T16:41:41.992" v="3436" actId="20577"/>
          <ac:spMkLst>
            <pc:docMk/>
            <pc:sldMk cId="1160355654" sldId="551"/>
            <ac:spMk id="2" creationId="{E1554365-11EC-7EE4-6416-01241BE79D09}"/>
          </ac:spMkLst>
        </pc:spChg>
        <pc:spChg chg="mod">
          <ac:chgData name="Charlie Carlson" userId="a45f0fe5-4880-4e9f-8dc9-a7e9880fcf38" providerId="ADAL" clId="{CF5F65C6-D1F7-5BF4-B801-409E4ECF63BD}" dt="2025-09-17T16:27:49.817" v="2385" actId="20577"/>
          <ac:spMkLst>
            <pc:docMk/>
            <pc:sldMk cId="1160355654" sldId="551"/>
            <ac:spMk id="9" creationId="{1BA6AA0A-97FE-F4C1-AD83-D1BEC738DE61}"/>
          </ac:spMkLst>
        </pc:spChg>
        <pc:cxnChg chg="mod">
          <ac:chgData name="Charlie Carlson" userId="a45f0fe5-4880-4e9f-8dc9-a7e9880fcf38" providerId="ADAL" clId="{CF5F65C6-D1F7-5BF4-B801-409E4ECF63BD}" dt="2025-09-17T16:27:12.231" v="2273" actId="14100"/>
          <ac:cxnSpMkLst>
            <pc:docMk/>
            <pc:sldMk cId="1160355654" sldId="551"/>
            <ac:cxnSpMk id="3" creationId="{9EFE7147-FF0E-C1CD-458D-FCCFEC6CA0B5}"/>
          </ac:cxnSpMkLst>
        </pc:cxnChg>
        <pc:cxnChg chg="del">
          <ac:chgData name="Charlie Carlson" userId="a45f0fe5-4880-4e9f-8dc9-a7e9880fcf38" providerId="ADAL" clId="{CF5F65C6-D1F7-5BF4-B801-409E4ECF63BD}" dt="2025-09-17T16:27:14.396" v="2275" actId="478"/>
          <ac:cxnSpMkLst>
            <pc:docMk/>
            <pc:sldMk cId="1160355654" sldId="551"/>
            <ac:cxnSpMk id="10" creationId="{BF96D832-A410-B52B-4EA7-97B8D9086343}"/>
          </ac:cxnSpMkLst>
        </pc:cxnChg>
        <pc:cxnChg chg="del">
          <ac:chgData name="Charlie Carlson" userId="a45f0fe5-4880-4e9f-8dc9-a7e9880fcf38" providerId="ADAL" clId="{CF5F65C6-D1F7-5BF4-B801-409E4ECF63BD}" dt="2025-09-17T16:27:13.590" v="2274" actId="478"/>
          <ac:cxnSpMkLst>
            <pc:docMk/>
            <pc:sldMk cId="1160355654" sldId="551"/>
            <ac:cxnSpMk id="13" creationId="{8B2C0EA2-D9C3-36F2-3153-153A657037A8}"/>
          </ac:cxnSpMkLst>
        </pc:cxnChg>
      </pc:sldChg>
      <pc:sldChg chg="modSp add mod">
        <pc:chgData name="Charlie Carlson" userId="a45f0fe5-4880-4e9f-8dc9-a7e9880fcf38" providerId="ADAL" clId="{CF5F65C6-D1F7-5BF4-B801-409E4ECF63BD}" dt="2025-09-17T16:42:10.668" v="3437"/>
        <pc:sldMkLst>
          <pc:docMk/>
          <pc:sldMk cId="433160317" sldId="552"/>
        </pc:sldMkLst>
        <pc:spChg chg="mod">
          <ac:chgData name="Charlie Carlson" userId="a45f0fe5-4880-4e9f-8dc9-a7e9880fcf38" providerId="ADAL" clId="{CF5F65C6-D1F7-5BF4-B801-409E4ECF63BD}" dt="2025-09-17T16:42:10.668" v="3437"/>
          <ac:spMkLst>
            <pc:docMk/>
            <pc:sldMk cId="433160317" sldId="552"/>
            <ac:spMk id="2" creationId="{61262954-6424-2FA4-F256-D0B2A027B9A3}"/>
          </ac:spMkLst>
        </pc:spChg>
        <pc:spChg chg="mod">
          <ac:chgData name="Charlie Carlson" userId="a45f0fe5-4880-4e9f-8dc9-a7e9880fcf38" providerId="ADAL" clId="{CF5F65C6-D1F7-5BF4-B801-409E4ECF63BD}" dt="2025-09-17T16:39:22.183" v="3335"/>
          <ac:spMkLst>
            <pc:docMk/>
            <pc:sldMk cId="433160317" sldId="552"/>
            <ac:spMk id="9" creationId="{87ED101E-E2D2-6613-6016-6B497244979F}"/>
          </ac:spMkLst>
        </pc:spChg>
      </pc:sldChg>
      <pc:sldChg chg="modSp add mod">
        <pc:chgData name="Charlie Carlson" userId="a45f0fe5-4880-4e9f-8dc9-a7e9880fcf38" providerId="ADAL" clId="{CF5F65C6-D1F7-5BF4-B801-409E4ECF63BD}" dt="2025-09-17T16:42:13.364" v="3438"/>
        <pc:sldMkLst>
          <pc:docMk/>
          <pc:sldMk cId="1112955082" sldId="553"/>
        </pc:sldMkLst>
        <pc:spChg chg="mod">
          <ac:chgData name="Charlie Carlson" userId="a45f0fe5-4880-4e9f-8dc9-a7e9880fcf38" providerId="ADAL" clId="{CF5F65C6-D1F7-5BF4-B801-409E4ECF63BD}" dt="2025-09-17T16:42:13.364" v="3438"/>
          <ac:spMkLst>
            <pc:docMk/>
            <pc:sldMk cId="1112955082" sldId="553"/>
            <ac:spMk id="2" creationId="{42DDB345-462C-AE48-92DD-F7301D3B7EA2}"/>
          </ac:spMkLst>
        </pc:spChg>
        <pc:spChg chg="mod">
          <ac:chgData name="Charlie Carlson" userId="a45f0fe5-4880-4e9f-8dc9-a7e9880fcf38" providerId="ADAL" clId="{CF5F65C6-D1F7-5BF4-B801-409E4ECF63BD}" dt="2025-09-17T16:39:22.183" v="3335"/>
          <ac:spMkLst>
            <pc:docMk/>
            <pc:sldMk cId="1112955082" sldId="553"/>
            <ac:spMk id="9" creationId="{2727655B-1B7A-91E7-6694-29951D2E7E93}"/>
          </ac:spMkLst>
        </pc:spChg>
      </pc:sldChg>
      <pc:sldChg chg="modSp add mod">
        <pc:chgData name="Charlie Carlson" userId="a45f0fe5-4880-4e9f-8dc9-a7e9880fcf38" providerId="ADAL" clId="{CF5F65C6-D1F7-5BF4-B801-409E4ECF63BD}" dt="2025-09-17T16:42:20.678" v="3439"/>
        <pc:sldMkLst>
          <pc:docMk/>
          <pc:sldMk cId="4175197079" sldId="554"/>
        </pc:sldMkLst>
        <pc:spChg chg="mod">
          <ac:chgData name="Charlie Carlson" userId="a45f0fe5-4880-4e9f-8dc9-a7e9880fcf38" providerId="ADAL" clId="{CF5F65C6-D1F7-5BF4-B801-409E4ECF63BD}" dt="2025-09-17T16:42:20.678" v="3439"/>
          <ac:spMkLst>
            <pc:docMk/>
            <pc:sldMk cId="4175197079" sldId="554"/>
            <ac:spMk id="2" creationId="{200F1526-607F-568C-B081-D21290960AA3}"/>
          </ac:spMkLst>
        </pc:spChg>
        <pc:spChg chg="mod">
          <ac:chgData name="Charlie Carlson" userId="a45f0fe5-4880-4e9f-8dc9-a7e9880fcf38" providerId="ADAL" clId="{CF5F65C6-D1F7-5BF4-B801-409E4ECF63BD}" dt="2025-09-17T16:39:22.183" v="3335"/>
          <ac:spMkLst>
            <pc:docMk/>
            <pc:sldMk cId="4175197079" sldId="554"/>
            <ac:spMk id="9" creationId="{7E0EB561-4EF7-6D1F-E41B-0E68A9C2AD03}"/>
          </ac:spMkLst>
        </pc:spChg>
      </pc:sldChg>
      <pc:sldChg chg="modSp add mod">
        <pc:chgData name="Charlie Carlson" userId="a45f0fe5-4880-4e9f-8dc9-a7e9880fcf38" providerId="ADAL" clId="{CF5F65C6-D1F7-5BF4-B801-409E4ECF63BD}" dt="2025-09-17T16:42:23.316" v="3440"/>
        <pc:sldMkLst>
          <pc:docMk/>
          <pc:sldMk cId="95249895" sldId="555"/>
        </pc:sldMkLst>
        <pc:spChg chg="mod">
          <ac:chgData name="Charlie Carlson" userId="a45f0fe5-4880-4e9f-8dc9-a7e9880fcf38" providerId="ADAL" clId="{CF5F65C6-D1F7-5BF4-B801-409E4ECF63BD}" dt="2025-09-17T16:42:23.316" v="3440"/>
          <ac:spMkLst>
            <pc:docMk/>
            <pc:sldMk cId="95249895" sldId="555"/>
            <ac:spMk id="2" creationId="{0C1892D0-C926-F5D0-604D-77557D70D0DE}"/>
          </ac:spMkLst>
        </pc:spChg>
        <pc:spChg chg="mod">
          <ac:chgData name="Charlie Carlson" userId="a45f0fe5-4880-4e9f-8dc9-a7e9880fcf38" providerId="ADAL" clId="{CF5F65C6-D1F7-5BF4-B801-409E4ECF63BD}" dt="2025-09-17T16:39:22.183" v="3335"/>
          <ac:spMkLst>
            <pc:docMk/>
            <pc:sldMk cId="95249895" sldId="555"/>
            <ac:spMk id="9" creationId="{F2AEC0E4-0841-A95F-B11B-F8D0B63ABC8F}"/>
          </ac:spMkLst>
        </pc:spChg>
        <pc:cxnChg chg="mod">
          <ac:chgData name="Charlie Carlson" userId="a45f0fe5-4880-4e9f-8dc9-a7e9880fcf38" providerId="ADAL" clId="{CF5F65C6-D1F7-5BF4-B801-409E4ECF63BD}" dt="2025-09-17T16:33:17.277" v="2841" actId="14100"/>
          <ac:cxnSpMkLst>
            <pc:docMk/>
            <pc:sldMk cId="95249895" sldId="555"/>
            <ac:cxnSpMk id="3" creationId="{0B0B0546-949C-9B56-4B81-5A7209708E1A}"/>
          </ac:cxnSpMkLst>
        </pc:cxnChg>
      </pc:sldChg>
      <pc:sldChg chg="modSp add mod">
        <pc:chgData name="Charlie Carlson" userId="a45f0fe5-4880-4e9f-8dc9-a7e9880fcf38" providerId="ADAL" clId="{CF5F65C6-D1F7-5BF4-B801-409E4ECF63BD}" dt="2025-09-17T16:42:27.570" v="3441"/>
        <pc:sldMkLst>
          <pc:docMk/>
          <pc:sldMk cId="1168163300" sldId="556"/>
        </pc:sldMkLst>
        <pc:spChg chg="mod">
          <ac:chgData name="Charlie Carlson" userId="a45f0fe5-4880-4e9f-8dc9-a7e9880fcf38" providerId="ADAL" clId="{CF5F65C6-D1F7-5BF4-B801-409E4ECF63BD}" dt="2025-09-17T16:42:27.570" v="3441"/>
          <ac:spMkLst>
            <pc:docMk/>
            <pc:sldMk cId="1168163300" sldId="556"/>
            <ac:spMk id="2" creationId="{3194D27F-2DAB-8BF6-8E85-EE4C30707F75}"/>
          </ac:spMkLst>
        </pc:spChg>
        <pc:spChg chg="mod">
          <ac:chgData name="Charlie Carlson" userId="a45f0fe5-4880-4e9f-8dc9-a7e9880fcf38" providerId="ADAL" clId="{CF5F65C6-D1F7-5BF4-B801-409E4ECF63BD}" dt="2025-09-17T16:39:22.183" v="3335"/>
          <ac:spMkLst>
            <pc:docMk/>
            <pc:sldMk cId="1168163300" sldId="556"/>
            <ac:spMk id="9" creationId="{69432AB4-6949-AD12-04B0-2094CD2A370B}"/>
          </ac:spMkLst>
        </pc:spChg>
      </pc:sldChg>
      <pc:sldChg chg="modSp add mod">
        <pc:chgData name="Charlie Carlson" userId="a45f0fe5-4880-4e9f-8dc9-a7e9880fcf38" providerId="ADAL" clId="{CF5F65C6-D1F7-5BF4-B801-409E4ECF63BD}" dt="2025-09-17T16:42:40.112" v="3465" actId="20577"/>
        <pc:sldMkLst>
          <pc:docMk/>
          <pc:sldMk cId="2536767554" sldId="557"/>
        </pc:sldMkLst>
        <pc:spChg chg="mod">
          <ac:chgData name="Charlie Carlson" userId="a45f0fe5-4880-4e9f-8dc9-a7e9880fcf38" providerId="ADAL" clId="{CF5F65C6-D1F7-5BF4-B801-409E4ECF63BD}" dt="2025-09-17T16:42:40.112" v="3465" actId="20577"/>
          <ac:spMkLst>
            <pc:docMk/>
            <pc:sldMk cId="2536767554" sldId="557"/>
            <ac:spMk id="2" creationId="{DC6E7FCA-CBEB-7536-2611-FCE14854B0DC}"/>
          </ac:spMkLst>
        </pc:spChg>
        <pc:spChg chg="mod">
          <ac:chgData name="Charlie Carlson" userId="a45f0fe5-4880-4e9f-8dc9-a7e9880fcf38" providerId="ADAL" clId="{CF5F65C6-D1F7-5BF4-B801-409E4ECF63BD}" dt="2025-09-17T16:34:35.712" v="3011" actId="12"/>
          <ac:spMkLst>
            <pc:docMk/>
            <pc:sldMk cId="2536767554" sldId="557"/>
            <ac:spMk id="9" creationId="{E5B1E7FA-F334-D622-06C8-2F4E6C577D42}"/>
          </ac:spMkLst>
        </pc:spChg>
        <pc:cxnChg chg="mod">
          <ac:chgData name="Charlie Carlson" userId="a45f0fe5-4880-4e9f-8dc9-a7e9880fcf38" providerId="ADAL" clId="{CF5F65C6-D1F7-5BF4-B801-409E4ECF63BD}" dt="2025-09-17T16:34:38.304" v="3012" actId="14100"/>
          <ac:cxnSpMkLst>
            <pc:docMk/>
            <pc:sldMk cId="2536767554" sldId="557"/>
            <ac:cxnSpMk id="3" creationId="{ABC459D7-0FB3-BB6F-3864-7F1F46B3389D}"/>
          </ac:cxnSpMkLst>
        </pc:cxnChg>
      </pc:sldChg>
      <pc:sldChg chg="modSp add mod">
        <pc:chgData name="Charlie Carlson" userId="a45f0fe5-4880-4e9f-8dc9-a7e9880fcf38" providerId="ADAL" clId="{CF5F65C6-D1F7-5BF4-B801-409E4ECF63BD}" dt="2025-09-17T16:42:45.844" v="3466"/>
        <pc:sldMkLst>
          <pc:docMk/>
          <pc:sldMk cId="3346005125" sldId="558"/>
        </pc:sldMkLst>
        <pc:spChg chg="mod">
          <ac:chgData name="Charlie Carlson" userId="a45f0fe5-4880-4e9f-8dc9-a7e9880fcf38" providerId="ADAL" clId="{CF5F65C6-D1F7-5BF4-B801-409E4ECF63BD}" dt="2025-09-17T16:42:45.844" v="3466"/>
          <ac:spMkLst>
            <pc:docMk/>
            <pc:sldMk cId="3346005125" sldId="558"/>
            <ac:spMk id="2" creationId="{F0D3EC0C-9CCE-6292-1A4D-CDADE8E08415}"/>
          </ac:spMkLst>
        </pc:spChg>
        <pc:spChg chg="mod">
          <ac:chgData name="Charlie Carlson" userId="a45f0fe5-4880-4e9f-8dc9-a7e9880fcf38" providerId="ADAL" clId="{CF5F65C6-D1F7-5BF4-B801-409E4ECF63BD}" dt="2025-09-17T16:36:49.566" v="3246" actId="20577"/>
          <ac:spMkLst>
            <pc:docMk/>
            <pc:sldMk cId="3346005125" sldId="558"/>
            <ac:spMk id="9" creationId="{27003854-E3AF-FBE9-2852-AEC9604F97A7}"/>
          </ac:spMkLst>
        </pc:spChg>
      </pc:sldChg>
      <pc:sldChg chg="addSp modSp add mod">
        <pc:chgData name="Charlie Carlson" userId="a45f0fe5-4880-4e9f-8dc9-a7e9880fcf38" providerId="ADAL" clId="{CF5F65C6-D1F7-5BF4-B801-409E4ECF63BD}" dt="2025-09-17T16:42:49.525" v="3467"/>
        <pc:sldMkLst>
          <pc:docMk/>
          <pc:sldMk cId="1476239630" sldId="559"/>
        </pc:sldMkLst>
        <pc:spChg chg="mod">
          <ac:chgData name="Charlie Carlson" userId="a45f0fe5-4880-4e9f-8dc9-a7e9880fcf38" providerId="ADAL" clId="{CF5F65C6-D1F7-5BF4-B801-409E4ECF63BD}" dt="2025-09-17T16:42:49.525" v="3467"/>
          <ac:spMkLst>
            <pc:docMk/>
            <pc:sldMk cId="1476239630" sldId="559"/>
            <ac:spMk id="2" creationId="{207421F5-16E0-0E10-023F-6496DB2577DC}"/>
          </ac:spMkLst>
        </pc:spChg>
        <pc:spChg chg="mod">
          <ac:chgData name="Charlie Carlson" userId="a45f0fe5-4880-4e9f-8dc9-a7e9880fcf38" providerId="ADAL" clId="{CF5F65C6-D1F7-5BF4-B801-409E4ECF63BD}" dt="2025-09-17T16:37:18.369" v="3276" actId="207"/>
          <ac:spMkLst>
            <pc:docMk/>
            <pc:sldMk cId="1476239630" sldId="559"/>
            <ac:spMk id="9" creationId="{027056A7-2FA3-9BFD-0C1D-2333C76C41DF}"/>
          </ac:spMkLst>
        </pc:spChg>
        <pc:cxnChg chg="add mod">
          <ac:chgData name="Charlie Carlson" userId="a45f0fe5-4880-4e9f-8dc9-a7e9880fcf38" providerId="ADAL" clId="{CF5F65C6-D1F7-5BF4-B801-409E4ECF63BD}" dt="2025-09-17T16:37:30.511" v="3279" actId="14100"/>
          <ac:cxnSpMkLst>
            <pc:docMk/>
            <pc:sldMk cId="1476239630" sldId="559"/>
            <ac:cxnSpMk id="4" creationId="{B61A6B39-E1B0-42E5-CEF3-B3630C6BF76F}"/>
          </ac:cxnSpMkLst>
        </pc:cxnChg>
        <pc:cxnChg chg="add mod">
          <ac:chgData name="Charlie Carlson" userId="a45f0fe5-4880-4e9f-8dc9-a7e9880fcf38" providerId="ADAL" clId="{CF5F65C6-D1F7-5BF4-B801-409E4ECF63BD}" dt="2025-09-17T16:37:38.634" v="3282" actId="14100"/>
          <ac:cxnSpMkLst>
            <pc:docMk/>
            <pc:sldMk cId="1476239630" sldId="559"/>
            <ac:cxnSpMk id="10" creationId="{2C6C3CA2-9A4D-B73F-B4E5-928597F9D9B0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17T16:42:52.507" v="3468"/>
        <pc:sldMkLst>
          <pc:docMk/>
          <pc:sldMk cId="2986734568" sldId="560"/>
        </pc:sldMkLst>
        <pc:spChg chg="mod">
          <ac:chgData name="Charlie Carlson" userId="a45f0fe5-4880-4e9f-8dc9-a7e9880fcf38" providerId="ADAL" clId="{CF5F65C6-D1F7-5BF4-B801-409E4ECF63BD}" dt="2025-09-17T16:42:52.507" v="3468"/>
          <ac:spMkLst>
            <pc:docMk/>
            <pc:sldMk cId="2986734568" sldId="560"/>
            <ac:spMk id="2" creationId="{737F2217-A0B3-1AFC-ED3C-6799D13FB733}"/>
          </ac:spMkLst>
        </pc:spChg>
        <pc:spChg chg="mod">
          <ac:chgData name="Charlie Carlson" userId="a45f0fe5-4880-4e9f-8dc9-a7e9880fcf38" providerId="ADAL" clId="{CF5F65C6-D1F7-5BF4-B801-409E4ECF63BD}" dt="2025-09-17T16:38:30.257" v="3330" actId="20577"/>
          <ac:spMkLst>
            <pc:docMk/>
            <pc:sldMk cId="2986734568" sldId="560"/>
            <ac:spMk id="9" creationId="{8B78E285-5800-8111-7DF0-C7900F003C1A}"/>
          </ac:spMkLst>
        </pc:spChg>
        <pc:picChg chg="add mod">
          <ac:chgData name="Charlie Carlson" userId="a45f0fe5-4880-4e9f-8dc9-a7e9880fcf38" providerId="ADAL" clId="{CF5F65C6-D1F7-5BF4-B801-409E4ECF63BD}" dt="2025-09-17T16:38:32.970" v="3331"/>
          <ac:picMkLst>
            <pc:docMk/>
            <pc:sldMk cId="2986734568" sldId="560"/>
            <ac:picMk id="7" creationId="{408914BE-6F76-26AD-51FE-47F319C06313}"/>
          </ac:picMkLst>
        </pc:picChg>
        <pc:cxnChg chg="del">
          <ac:chgData name="Charlie Carlson" userId="a45f0fe5-4880-4e9f-8dc9-a7e9880fcf38" providerId="ADAL" clId="{CF5F65C6-D1F7-5BF4-B801-409E4ECF63BD}" dt="2025-09-17T16:38:12.134" v="3285" actId="478"/>
          <ac:cxnSpMkLst>
            <pc:docMk/>
            <pc:sldMk cId="2986734568" sldId="560"/>
            <ac:cxnSpMk id="4" creationId="{79431D7F-E298-B7ED-5D98-F437C1D5FDF6}"/>
          </ac:cxnSpMkLst>
        </pc:cxnChg>
        <pc:cxnChg chg="add mod">
          <ac:chgData name="Charlie Carlson" userId="a45f0fe5-4880-4e9f-8dc9-a7e9880fcf38" providerId="ADAL" clId="{CF5F65C6-D1F7-5BF4-B801-409E4ECF63BD}" dt="2025-09-17T16:38:32.970" v="3331"/>
          <ac:cxnSpMkLst>
            <pc:docMk/>
            <pc:sldMk cId="2986734568" sldId="560"/>
            <ac:cxnSpMk id="8" creationId="{8198C293-1DD5-0536-318A-6EA9D2EA5FC6}"/>
          </ac:cxnSpMkLst>
        </pc:cxnChg>
        <pc:cxnChg chg="del">
          <ac:chgData name="Charlie Carlson" userId="a45f0fe5-4880-4e9f-8dc9-a7e9880fcf38" providerId="ADAL" clId="{CF5F65C6-D1F7-5BF4-B801-409E4ECF63BD}" dt="2025-09-17T16:38:13.269" v="3286" actId="478"/>
          <ac:cxnSpMkLst>
            <pc:docMk/>
            <pc:sldMk cId="2986734568" sldId="560"/>
            <ac:cxnSpMk id="10" creationId="{3BC5C66B-97A7-42CE-DFD2-7FC1F7B91B9A}"/>
          </ac:cxnSpMkLst>
        </pc:cxnChg>
        <pc:cxnChg chg="add mod">
          <ac:chgData name="Charlie Carlson" userId="a45f0fe5-4880-4e9f-8dc9-a7e9880fcf38" providerId="ADAL" clId="{CF5F65C6-D1F7-5BF4-B801-409E4ECF63BD}" dt="2025-09-17T16:38:43.719" v="3334" actId="14100"/>
          <ac:cxnSpMkLst>
            <pc:docMk/>
            <pc:sldMk cId="2986734568" sldId="560"/>
            <ac:cxnSpMk id="11" creationId="{BF4A1959-77C1-6C6E-0693-6511394ED35F}"/>
          </ac:cxnSpMkLst>
        </pc:cxnChg>
      </pc:sldChg>
      <pc:sldChg chg="delSp modSp add mod">
        <pc:chgData name="Charlie Carlson" userId="a45f0fe5-4880-4e9f-8dc9-a7e9880fcf38" providerId="ADAL" clId="{CF5F65C6-D1F7-5BF4-B801-409E4ECF63BD}" dt="2025-09-17T16:43:09.465" v="3517" actId="20577"/>
        <pc:sldMkLst>
          <pc:docMk/>
          <pc:sldMk cId="3828224905" sldId="561"/>
        </pc:sldMkLst>
        <pc:spChg chg="mod">
          <ac:chgData name="Charlie Carlson" userId="a45f0fe5-4880-4e9f-8dc9-a7e9880fcf38" providerId="ADAL" clId="{CF5F65C6-D1F7-5BF4-B801-409E4ECF63BD}" dt="2025-09-17T16:42:59.676" v="3489" actId="20577"/>
          <ac:spMkLst>
            <pc:docMk/>
            <pc:sldMk cId="3828224905" sldId="561"/>
            <ac:spMk id="2" creationId="{2271B737-001B-9069-BA9A-9FBE67E9D974}"/>
          </ac:spMkLst>
        </pc:spChg>
        <pc:spChg chg="mod">
          <ac:chgData name="Charlie Carlson" userId="a45f0fe5-4880-4e9f-8dc9-a7e9880fcf38" providerId="ADAL" clId="{CF5F65C6-D1F7-5BF4-B801-409E4ECF63BD}" dt="2025-09-17T16:43:09.465" v="3517" actId="20577"/>
          <ac:spMkLst>
            <pc:docMk/>
            <pc:sldMk cId="3828224905" sldId="561"/>
            <ac:spMk id="9" creationId="{A866C891-422D-3891-647A-FA1C5BFDA1D6}"/>
          </ac:spMkLst>
        </pc:spChg>
        <pc:cxnChg chg="mod">
          <ac:chgData name="Charlie Carlson" userId="a45f0fe5-4880-4e9f-8dc9-a7e9880fcf38" providerId="ADAL" clId="{CF5F65C6-D1F7-5BF4-B801-409E4ECF63BD}" dt="2025-09-17T16:43:02.531" v="3490" actId="14100"/>
          <ac:cxnSpMkLst>
            <pc:docMk/>
            <pc:sldMk cId="3828224905" sldId="561"/>
            <ac:cxnSpMk id="3" creationId="{EFBF2CF2-2697-74E3-BD3A-9B0F655F97B8}"/>
          </ac:cxnSpMkLst>
        </pc:cxnChg>
        <pc:cxnChg chg="del">
          <ac:chgData name="Charlie Carlson" userId="a45f0fe5-4880-4e9f-8dc9-a7e9880fcf38" providerId="ADAL" clId="{CF5F65C6-D1F7-5BF4-B801-409E4ECF63BD}" dt="2025-09-17T16:43:04.016" v="3491" actId="478"/>
          <ac:cxnSpMkLst>
            <pc:docMk/>
            <pc:sldMk cId="3828224905" sldId="561"/>
            <ac:cxnSpMk id="11" creationId="{6940FCBC-AECC-9959-2CC7-8D0F86EA3BA9}"/>
          </ac:cxnSpMkLst>
        </pc:cxnChg>
      </pc:sldChg>
      <pc:sldChg chg="modSp add mod">
        <pc:chgData name="Charlie Carlson" userId="a45f0fe5-4880-4e9f-8dc9-a7e9880fcf38" providerId="ADAL" clId="{CF5F65C6-D1F7-5BF4-B801-409E4ECF63BD}" dt="2025-09-17T16:44:11.627" v="3724" actId="2711"/>
        <pc:sldMkLst>
          <pc:docMk/>
          <pc:sldMk cId="2044119396" sldId="562"/>
        </pc:sldMkLst>
        <pc:spChg chg="mod">
          <ac:chgData name="Charlie Carlson" userId="a45f0fe5-4880-4e9f-8dc9-a7e9880fcf38" providerId="ADAL" clId="{CF5F65C6-D1F7-5BF4-B801-409E4ECF63BD}" dt="2025-09-17T16:44:11.627" v="3724" actId="2711"/>
          <ac:spMkLst>
            <pc:docMk/>
            <pc:sldMk cId="2044119396" sldId="562"/>
            <ac:spMk id="9" creationId="{61AD0A15-8BBB-9009-5E45-29D31BFE0E85}"/>
          </ac:spMkLst>
        </pc:spChg>
      </pc:sldChg>
      <pc:sldChg chg="delSp modSp add mod">
        <pc:chgData name="Charlie Carlson" userId="a45f0fe5-4880-4e9f-8dc9-a7e9880fcf38" providerId="ADAL" clId="{CF5F65C6-D1F7-5BF4-B801-409E4ECF63BD}" dt="2025-09-17T16:46:30.945" v="3772" actId="20577"/>
        <pc:sldMkLst>
          <pc:docMk/>
          <pc:sldMk cId="3749818179" sldId="563"/>
        </pc:sldMkLst>
        <pc:spChg chg="mod">
          <ac:chgData name="Charlie Carlson" userId="a45f0fe5-4880-4e9f-8dc9-a7e9880fcf38" providerId="ADAL" clId="{CF5F65C6-D1F7-5BF4-B801-409E4ECF63BD}" dt="2025-09-17T16:46:30.945" v="3772" actId="20577"/>
          <ac:spMkLst>
            <pc:docMk/>
            <pc:sldMk cId="3749818179" sldId="563"/>
            <ac:spMk id="9" creationId="{0B7B400E-299D-D3D4-6068-B0E32287DEA0}"/>
          </ac:spMkLst>
        </pc:spChg>
        <pc:cxnChg chg="mod">
          <ac:chgData name="Charlie Carlson" userId="a45f0fe5-4880-4e9f-8dc9-a7e9880fcf38" providerId="ADAL" clId="{CF5F65C6-D1F7-5BF4-B801-409E4ECF63BD}" dt="2025-09-17T16:46:24.534" v="3747" actId="14100"/>
          <ac:cxnSpMkLst>
            <pc:docMk/>
            <pc:sldMk cId="3749818179" sldId="563"/>
            <ac:cxnSpMk id="3" creationId="{86A08486-2363-BA06-0153-CD83D198283D}"/>
          </ac:cxnSpMkLst>
        </pc:cxnChg>
        <pc:cxnChg chg="del">
          <ac:chgData name="Charlie Carlson" userId="a45f0fe5-4880-4e9f-8dc9-a7e9880fcf38" providerId="ADAL" clId="{CF5F65C6-D1F7-5BF4-B801-409E4ECF63BD}" dt="2025-09-17T16:46:26.143" v="3748" actId="478"/>
          <ac:cxnSpMkLst>
            <pc:docMk/>
            <pc:sldMk cId="3749818179" sldId="563"/>
            <ac:cxnSpMk id="11" creationId="{EC4C6EBE-7D9E-4CC1-36BB-EEE121E62985}"/>
          </ac:cxnSpMkLst>
        </pc:cxnChg>
      </pc:sldChg>
      <pc:sldChg chg="addSp modSp add mod">
        <pc:chgData name="Charlie Carlson" userId="a45f0fe5-4880-4e9f-8dc9-a7e9880fcf38" providerId="ADAL" clId="{CF5F65C6-D1F7-5BF4-B801-409E4ECF63BD}" dt="2025-09-17T16:50:16.413" v="4262" actId="14100"/>
        <pc:sldMkLst>
          <pc:docMk/>
          <pc:sldMk cId="4192740154" sldId="564"/>
        </pc:sldMkLst>
        <pc:spChg chg="mod">
          <ac:chgData name="Charlie Carlson" userId="a45f0fe5-4880-4e9f-8dc9-a7e9880fcf38" providerId="ADAL" clId="{CF5F65C6-D1F7-5BF4-B801-409E4ECF63BD}" dt="2025-09-17T16:50:08.789" v="4259" actId="1076"/>
          <ac:spMkLst>
            <pc:docMk/>
            <pc:sldMk cId="4192740154" sldId="564"/>
            <ac:spMk id="9" creationId="{EBD020C5-1BB3-43DF-5AEF-CF61643E437C}"/>
          </ac:spMkLst>
        </pc:spChg>
        <pc:cxnChg chg="add mod">
          <ac:chgData name="Charlie Carlson" userId="a45f0fe5-4880-4e9f-8dc9-a7e9880fcf38" providerId="ADAL" clId="{CF5F65C6-D1F7-5BF4-B801-409E4ECF63BD}" dt="2025-09-17T16:50:16.413" v="4262" actId="14100"/>
          <ac:cxnSpMkLst>
            <pc:docMk/>
            <pc:sldMk cId="4192740154" sldId="564"/>
            <ac:cxnSpMk id="4" creationId="{3F607A9A-2A8B-F4EC-33CE-611134482067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17T16:51:37.747" v="4355" actId="478"/>
        <pc:sldMkLst>
          <pc:docMk/>
          <pc:sldMk cId="3315495130" sldId="565"/>
        </pc:sldMkLst>
        <pc:spChg chg="mod">
          <ac:chgData name="Charlie Carlson" userId="a45f0fe5-4880-4e9f-8dc9-a7e9880fcf38" providerId="ADAL" clId="{CF5F65C6-D1F7-5BF4-B801-409E4ECF63BD}" dt="2025-09-17T16:51:31.488" v="4352" actId="20577"/>
          <ac:spMkLst>
            <pc:docMk/>
            <pc:sldMk cId="3315495130" sldId="565"/>
            <ac:spMk id="9" creationId="{660F0568-7AAB-5610-3DA9-13F344B3A101}"/>
          </ac:spMkLst>
        </pc:spChg>
        <pc:cxnChg chg="del">
          <ac:chgData name="Charlie Carlson" userId="a45f0fe5-4880-4e9f-8dc9-a7e9880fcf38" providerId="ADAL" clId="{CF5F65C6-D1F7-5BF4-B801-409E4ECF63BD}" dt="2025-09-17T16:51:37.747" v="4355" actId="478"/>
          <ac:cxnSpMkLst>
            <pc:docMk/>
            <pc:sldMk cId="3315495130" sldId="565"/>
            <ac:cxnSpMk id="3" creationId="{71D805FE-8AB7-D223-2F6A-5D8FBE2FC3C4}"/>
          </ac:cxnSpMkLst>
        </pc:cxnChg>
        <pc:cxnChg chg="del">
          <ac:chgData name="Charlie Carlson" userId="a45f0fe5-4880-4e9f-8dc9-a7e9880fcf38" providerId="ADAL" clId="{CF5F65C6-D1F7-5BF4-B801-409E4ECF63BD}" dt="2025-09-17T16:50:33.110" v="4268" actId="478"/>
          <ac:cxnSpMkLst>
            <pc:docMk/>
            <pc:sldMk cId="3315495130" sldId="565"/>
            <ac:cxnSpMk id="4" creationId="{69334D52-1A7C-3C02-897F-8712871478C4}"/>
          </ac:cxnSpMkLst>
        </pc:cxnChg>
        <pc:cxnChg chg="add mod">
          <ac:chgData name="Charlie Carlson" userId="a45f0fe5-4880-4e9f-8dc9-a7e9880fcf38" providerId="ADAL" clId="{CF5F65C6-D1F7-5BF4-B801-409E4ECF63BD}" dt="2025-09-17T16:51:36.484" v="4354" actId="14100"/>
          <ac:cxnSpMkLst>
            <pc:docMk/>
            <pc:sldMk cId="3315495130" sldId="565"/>
            <ac:cxnSpMk id="7" creationId="{FAD15B33-1858-06ED-DDFF-A97DEDA84F0C}"/>
          </ac:cxnSpMkLst>
        </pc:cxnChg>
      </pc:sldChg>
      <pc:sldChg chg="modSp add mod">
        <pc:chgData name="Charlie Carlson" userId="a45f0fe5-4880-4e9f-8dc9-a7e9880fcf38" providerId="ADAL" clId="{CF5F65C6-D1F7-5BF4-B801-409E4ECF63BD}" dt="2025-09-17T16:53:53.821" v="4427" actId="255"/>
        <pc:sldMkLst>
          <pc:docMk/>
          <pc:sldMk cId="4125556594" sldId="566"/>
        </pc:sldMkLst>
        <pc:spChg chg="mod">
          <ac:chgData name="Charlie Carlson" userId="a45f0fe5-4880-4e9f-8dc9-a7e9880fcf38" providerId="ADAL" clId="{CF5F65C6-D1F7-5BF4-B801-409E4ECF63BD}" dt="2025-09-17T16:53:53.821" v="4427" actId="255"/>
          <ac:spMkLst>
            <pc:docMk/>
            <pc:sldMk cId="4125556594" sldId="566"/>
            <ac:spMk id="2" creationId="{40967B16-7209-CD89-B920-D0FDB8F2D8C6}"/>
          </ac:spMkLst>
        </pc:spChg>
      </pc:sldChg>
      <pc:sldChg chg="modSp add mod">
        <pc:chgData name="Charlie Carlson" userId="a45f0fe5-4880-4e9f-8dc9-a7e9880fcf38" providerId="ADAL" clId="{CF5F65C6-D1F7-5BF4-B801-409E4ECF63BD}" dt="2025-09-17T16:54:31.307" v="4500" actId="207"/>
        <pc:sldMkLst>
          <pc:docMk/>
          <pc:sldMk cId="1634259138" sldId="567"/>
        </pc:sldMkLst>
        <pc:spChg chg="mod">
          <ac:chgData name="Charlie Carlson" userId="a45f0fe5-4880-4e9f-8dc9-a7e9880fcf38" providerId="ADAL" clId="{CF5F65C6-D1F7-5BF4-B801-409E4ECF63BD}" dt="2025-09-17T16:54:07.982" v="4429" actId="255"/>
          <ac:spMkLst>
            <pc:docMk/>
            <pc:sldMk cId="1634259138" sldId="567"/>
            <ac:spMk id="2" creationId="{1B73B45B-8B47-C2FF-5B13-DBAAE565D716}"/>
          </ac:spMkLst>
        </pc:spChg>
        <pc:spChg chg="mod">
          <ac:chgData name="Charlie Carlson" userId="a45f0fe5-4880-4e9f-8dc9-a7e9880fcf38" providerId="ADAL" clId="{CF5F65C6-D1F7-5BF4-B801-409E4ECF63BD}" dt="2025-09-17T16:54:31.307" v="4500" actId="207"/>
          <ac:spMkLst>
            <pc:docMk/>
            <pc:sldMk cId="1634259138" sldId="567"/>
            <ac:spMk id="3" creationId="{18C6D227-BEBA-7184-C25C-2691B493FE7E}"/>
          </ac:spMkLst>
        </pc:spChg>
      </pc:sldChg>
      <pc:sldChg chg="addSp delSp modSp add mod">
        <pc:chgData name="Charlie Carlson" userId="a45f0fe5-4880-4e9f-8dc9-a7e9880fcf38" providerId="ADAL" clId="{CF5F65C6-D1F7-5BF4-B801-409E4ECF63BD}" dt="2025-09-17T19:45:51.006" v="4963" actId="20577"/>
        <pc:sldMkLst>
          <pc:docMk/>
          <pc:sldMk cId="2090125484" sldId="568"/>
        </pc:sldMkLst>
        <pc:spChg chg="mod">
          <ac:chgData name="Charlie Carlson" userId="a45f0fe5-4880-4e9f-8dc9-a7e9880fcf38" providerId="ADAL" clId="{CF5F65C6-D1F7-5BF4-B801-409E4ECF63BD}" dt="2025-09-17T16:55:02.650" v="4521" actId="20577"/>
          <ac:spMkLst>
            <pc:docMk/>
            <pc:sldMk cId="2090125484" sldId="568"/>
            <ac:spMk id="2" creationId="{C9255CEE-5974-A92F-8076-BE0CC3AF9D8E}"/>
          </ac:spMkLst>
        </pc:spChg>
        <pc:spChg chg="mod">
          <ac:chgData name="Charlie Carlson" userId="a45f0fe5-4880-4e9f-8dc9-a7e9880fcf38" providerId="ADAL" clId="{CF5F65C6-D1F7-5BF4-B801-409E4ECF63BD}" dt="2025-09-17T19:45:51.006" v="4963" actId="20577"/>
          <ac:spMkLst>
            <pc:docMk/>
            <pc:sldMk cId="2090125484" sldId="568"/>
            <ac:spMk id="3" creationId="{D6DF9687-0E1B-9881-B2DE-3A298DC37780}"/>
          </ac:spMkLst>
        </pc:spChg>
        <pc:spChg chg="del mod">
          <ac:chgData name="Charlie Carlson" userId="a45f0fe5-4880-4e9f-8dc9-a7e9880fcf38" providerId="ADAL" clId="{CF5F65C6-D1F7-5BF4-B801-409E4ECF63BD}" dt="2025-09-17T17:00:32.827" v="4526" actId="478"/>
          <ac:spMkLst>
            <pc:docMk/>
            <pc:sldMk cId="2090125484" sldId="568"/>
            <ac:spMk id="7" creationId="{F1419809-9F6D-6686-08FA-011A52841D6D}"/>
          </ac:spMkLst>
        </pc:spChg>
        <pc:spChg chg="add del">
          <ac:chgData name="Charlie Carlson" userId="a45f0fe5-4880-4e9f-8dc9-a7e9880fcf38" providerId="ADAL" clId="{CF5F65C6-D1F7-5BF4-B801-409E4ECF63BD}" dt="2025-09-17T19:42:56.208" v="4827" actId="478"/>
          <ac:spMkLst>
            <pc:docMk/>
            <pc:sldMk cId="2090125484" sldId="568"/>
            <ac:spMk id="8" creationId="{5DF079FB-243D-8350-BD0E-3582DEA4C59E}"/>
          </ac:spMkLst>
        </pc:spChg>
        <pc:picChg chg="del">
          <ac:chgData name="Charlie Carlson" userId="a45f0fe5-4880-4e9f-8dc9-a7e9880fcf38" providerId="ADAL" clId="{CF5F65C6-D1F7-5BF4-B801-409E4ECF63BD}" dt="2025-09-17T16:55:04.936" v="4522" actId="478"/>
          <ac:picMkLst>
            <pc:docMk/>
            <pc:sldMk cId="2090125484" sldId="568"/>
            <ac:picMk id="6" creationId="{ABA8A2B4-5766-DD78-E984-516C21F9F03B}"/>
          </ac:picMkLst>
        </pc:picChg>
        <pc:picChg chg="add mod">
          <ac:chgData name="Charlie Carlson" userId="a45f0fe5-4880-4e9f-8dc9-a7e9880fcf38" providerId="ADAL" clId="{CF5F65C6-D1F7-5BF4-B801-409E4ECF63BD}" dt="2025-09-17T19:45:41.909" v="4955" actId="1076"/>
          <ac:picMkLst>
            <pc:docMk/>
            <pc:sldMk cId="2090125484" sldId="568"/>
            <ac:picMk id="1026" creationId="{0530BB96-F804-E8DF-8A03-79A46E949CFE}"/>
          </ac:picMkLst>
        </pc:picChg>
      </pc:sldChg>
      <pc:sldChg chg="modSp add mod">
        <pc:chgData name="Charlie Carlson" userId="a45f0fe5-4880-4e9f-8dc9-a7e9880fcf38" providerId="ADAL" clId="{CF5F65C6-D1F7-5BF4-B801-409E4ECF63BD}" dt="2025-09-17T19:47:41.045" v="5138" actId="20577"/>
        <pc:sldMkLst>
          <pc:docMk/>
          <pc:sldMk cId="1651150733" sldId="569"/>
        </pc:sldMkLst>
        <pc:spChg chg="mod">
          <ac:chgData name="Charlie Carlson" userId="a45f0fe5-4880-4e9f-8dc9-a7e9880fcf38" providerId="ADAL" clId="{CF5F65C6-D1F7-5BF4-B801-409E4ECF63BD}" dt="2025-09-17T19:47:41.045" v="5138" actId="20577"/>
          <ac:spMkLst>
            <pc:docMk/>
            <pc:sldMk cId="1651150733" sldId="569"/>
            <ac:spMk id="3" creationId="{FC0122D7-39E2-D5E0-6102-D2C476F39815}"/>
          </ac:spMkLst>
        </pc:spChg>
      </pc:sldChg>
      <pc:sldChg chg="addSp delSp modSp add mod">
        <pc:chgData name="Charlie Carlson" userId="a45f0fe5-4880-4e9f-8dc9-a7e9880fcf38" providerId="ADAL" clId="{CF5F65C6-D1F7-5BF4-B801-409E4ECF63BD}" dt="2025-09-17T20:09:01.364" v="5248" actId="478"/>
        <pc:sldMkLst>
          <pc:docMk/>
          <pc:sldMk cId="3506707845" sldId="570"/>
        </pc:sldMkLst>
        <pc:spChg chg="mod">
          <ac:chgData name="Charlie Carlson" userId="a45f0fe5-4880-4e9f-8dc9-a7e9880fcf38" providerId="ADAL" clId="{CF5F65C6-D1F7-5BF4-B801-409E4ECF63BD}" dt="2025-09-17T19:47:55.919" v="5167" actId="20577"/>
          <ac:spMkLst>
            <pc:docMk/>
            <pc:sldMk cId="3506707845" sldId="570"/>
            <ac:spMk id="2" creationId="{781C29CC-E75D-EB4B-F0D5-DCD6D1905BA6}"/>
          </ac:spMkLst>
        </pc:spChg>
        <pc:spChg chg="del mod">
          <ac:chgData name="Charlie Carlson" userId="a45f0fe5-4880-4e9f-8dc9-a7e9880fcf38" providerId="ADAL" clId="{CF5F65C6-D1F7-5BF4-B801-409E4ECF63BD}" dt="2025-09-17T19:48:33.732" v="5217" actId="478"/>
          <ac:spMkLst>
            <pc:docMk/>
            <pc:sldMk cId="3506707845" sldId="570"/>
            <ac:spMk id="3" creationId="{B5D96D03-518E-448E-065D-85716F33E95B}"/>
          </ac:spMkLst>
        </pc:spChg>
        <pc:spChg chg="add del mod">
          <ac:chgData name="Charlie Carlson" userId="a45f0fe5-4880-4e9f-8dc9-a7e9880fcf38" providerId="ADAL" clId="{CF5F65C6-D1F7-5BF4-B801-409E4ECF63BD}" dt="2025-09-17T20:09:01.364" v="5248" actId="478"/>
          <ac:spMkLst>
            <pc:docMk/>
            <pc:sldMk cId="3506707845" sldId="570"/>
            <ac:spMk id="4" creationId="{68298D7F-0698-F94F-E750-ABD31FE610BE}"/>
          </ac:spMkLst>
        </pc:spChg>
      </pc:sldChg>
      <pc:sldChg chg="add del">
        <pc:chgData name="Charlie Carlson" userId="a45f0fe5-4880-4e9f-8dc9-a7e9880fcf38" providerId="ADAL" clId="{CF5F65C6-D1F7-5BF4-B801-409E4ECF63BD}" dt="2025-09-17T19:48:38.444" v="5219"/>
        <pc:sldMkLst>
          <pc:docMk/>
          <pc:sldMk cId="2425086379" sldId="5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3EA9B-8D58-364D-9597-65C4B22562E7}" type="datetimeFigureOut">
              <a:rPr lang="en-US" smtClean="0"/>
              <a:t>9/17/25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87945-0D35-6547-B2B7-1D71D981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5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6EFCA-A7FA-50FD-ED8C-39E8D343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E1C71-F95D-B3F8-C3F1-9B4426640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B8E2B-0280-9D7E-6A53-086144AB3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8ADF2-86B4-A8D1-BAE5-936B2BBDB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EC26D-A33D-E5D3-23C1-340099A99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12E173-B4AF-F86F-6A70-C78FE998C6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AD2B4B-37F7-B72E-266C-19B20E40F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4E05A-B0D5-748F-9BBC-391208B264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08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CF6A7-19E5-1090-378E-C3067EB4E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823DD5-CC25-C067-6AED-95255CDC18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7CADDC-4434-2BF0-85CB-D96D5C86D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FC702-FD38-34A5-1B78-BB5C7DCF4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96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8ED12-7342-8CAF-E290-CDD045789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2CB735-94EE-F295-9596-7708EA4E8F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D3B40F-9ACE-2E3E-125D-E3C3D0F0C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81210-7E53-805F-329A-DD94A3951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53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B24F5-6230-55FF-EE1D-956DC4640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A296EA-5AEE-20A7-D371-1C25C84ED9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058E19-E576-7070-C2C7-9515CFACF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D155E-3E35-62E1-0241-CF73ACC156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45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8F0DB-08E6-D648-7518-F7BD3E187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E332BE-1797-7BDA-57C1-97C9CDF122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A6532E-39D0-3DC6-DD63-876705118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07141-8236-69B5-0BA8-6D04E8D49E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3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E35D6-D969-2D1A-5103-D532FB505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8958C9-E058-AB7C-00D9-CCB43665DC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ACC62-9CCD-951A-783B-641B8952EC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87EE8-F811-2800-A670-C174BA133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99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DA3E7-A26B-152E-5563-7EDF594F7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BC3C9C-FFAD-912D-95E0-756B929CFC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0EF9FC-AB8D-EA32-2065-93D73616F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18AF-D6E9-D345-938B-8BD4B551FD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63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7F6A9-CA03-EC17-70FA-4E8ABDD89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CC67AD-898B-159C-23A9-665B35E1B4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D6FC31-F2C4-6BCC-0B80-7A4B972A8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51C5F-38FD-EBDB-C739-F183DD4E1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1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1D590-810B-839B-72F2-43841224B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D9A6A3-FF6E-E995-2696-C77F49F5B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FC19E7-8CD1-3F30-844A-23DAA97D0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F59E7-E197-A076-E906-4B20ABCF8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5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02C5B-429B-60E9-3DB8-5BD64FA44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348620-C50B-AE6D-C809-64B02F4E2C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8F1922-CF89-554A-C275-DA789B1B6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AC6AE-1E5F-36DC-A808-3E2C58930C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27139-8BFE-926F-A718-56AFECD43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5A78A-DEE3-000B-F112-14D474DBD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89723-3C53-AEDC-4E32-8EC23B99B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396C-5842-7FC1-435F-3573466CF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9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BF7C7-41A0-D99D-E2D0-54E2C5AA1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E0DC76-327E-E714-C481-36E51D8834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748348-DCF8-133C-A95B-87A0C7CAF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164C4-7185-FC9C-1693-28E033EE25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23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8D807-DACD-E303-03E7-910426BD0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466AC1-DC70-DE7A-E77C-E389F256FA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A18300-D471-F813-B098-69EC3ADAE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24B3E-A5D4-8D3D-2C31-9449DFCB0D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93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B4381-50A0-C929-4BB7-F7DE94181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847A96-6767-38E3-176F-D7A3A91EDD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7D996F-9AB7-264E-A65E-6CB6555D7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5A18D-029A-39BD-6BA6-CD1C0B6F5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9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3777F-2FDB-0BE9-E8E7-7520AC200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5C2A03-3590-9C15-99A3-6338216E7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29EA83-2322-0082-5A20-55B2BB583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F8938-04B8-ED49-B01E-4682C10D7E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70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7C4B2-B23F-B60B-3485-31F76341B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8E6B37-7A09-69E2-6DBD-DA07D22648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095989-DFA7-0BA4-EC7C-1F9E50819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6AE06-CB5D-E87C-B763-FAA7F8B283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775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6F458-9D1A-66EC-5B90-0573A8325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C3A748-D0E6-CADC-9887-F6BD8C9930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9FC6EB-B00B-2A0E-B530-0EB8DD49C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2DDBB-8B26-AFB9-674C-2603E5BE5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275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8AD6C-9066-1E1E-C07B-54479185C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AB1EE3-576A-465D-CABA-68B20DE921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6146F-B364-6658-D9B5-B5939903B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7CACE-9CE6-4917-DCA9-9AC1A9D52D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161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6180A-0D8B-D45A-55FD-49D3AEF04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B49E6E-A839-74B9-A563-1EEEFE8E4E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5B8780-3465-7BCD-3391-7BFA40FEF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F1FB0-456A-A4E4-A924-C5856838A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472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4230B-A7E0-B526-EAA0-475965925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3D7B82-A047-85B7-B4A0-F9E9408CB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D2B9BD-B983-80C2-2A06-7489909E3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5F5AF-A7E3-FAE1-B51B-E2FA72A4B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39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DA9A3-E01E-F8B8-FE68-DC3DEFC34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3A6709-045F-5610-BA45-1C8ABF6E08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BFD9A1-C356-A10F-10F2-96658CA7B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14C23-71B1-5A54-8F2F-2E04902B3D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32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9F4AB-FF7F-6BFF-3EC5-EE678C123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B53346-83B0-B8A7-D382-0870F9CEFE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04FCD8-CCB0-9278-EEAC-353F29604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1095C-C33F-E296-75A9-A5CF3A55F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553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D3D6C-3D1A-A005-7539-C5F7F7B4A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740E52-7A4A-2278-F5E1-4DDF551480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B0B114-9154-4267-2237-916A25192A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17AFB-80E7-00D6-292A-502BDC038E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221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F769D-9218-FC18-02F1-9C09EC339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5E6001-9AC2-8444-0306-474CE2198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A7A71A-B8C5-2F86-7D38-0279BAE31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B9602-1B65-4606-C150-931E9DCDC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448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12480-C1B4-3B0B-D43C-84F12A755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986E93-FF87-DD8D-6088-5023FF4E9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2A5401-3520-909F-CBE2-2C16F4700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ACEBD-EB18-121D-F591-9C4DD590B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781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EEC43-8027-38B5-4109-56ECA4719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260B31-1E99-A4FE-8F67-AEAF5D5522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D4CDA7-2138-77BD-863B-5018FF53D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CEF1D-7152-A661-E623-F110020D61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690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EEC61-E7D2-219C-4C89-27A0FF499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128879-D770-BE46-5CD0-74CF9AD14B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3E5C38-A38B-3B68-5ECC-2D23D3205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DCC9A-C4A1-9545-0930-DC21386D1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77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D8A91-B297-DA05-75B4-9CE926DAF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F21208-AB84-3D8A-B151-C70E349F1D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E34D34-9507-87E6-2289-32252733A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B9E62-8C27-17A7-29C6-B86F3DD8A4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616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AD31E-3AD2-EE4C-E5DC-DDD870AFD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C7FFA0-BEE3-381F-4F30-5AD2093EBD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4303C7-0719-977C-63D2-8F39BF9C7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A04BF-F648-6CF0-31C7-8A091354DF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59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7F847-0299-D521-9541-64F094747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E176F6-BBA2-CEE6-4A5B-43EBBB2462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FE35B3-FCEB-9A18-184E-0D9A46E335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12FBF-CEFA-A14B-75D6-C8B650F9D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535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37D56-2612-9C34-A79C-FCD686313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B75645-6322-481F-E5E7-3924BF8595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439B7A-73B5-6D22-7094-A384D4F6B5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BF1FE-4B39-2AC3-A75B-9C828141C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76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49095-945F-4561-C349-84739971D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51AAC1-DABD-FCF6-1C64-3052AA77B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3F4CE6-89B6-243F-43F0-35BB0F6BEA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322A2-B6EA-3A15-0799-5084236CAD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E94FD-04E3-6810-6D92-E7CBDA9DE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FE28AF-97C2-AF25-8F46-5E2137161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A65B30-DDC1-BB29-6619-6A7202A5C9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C42CB-D026-E6D3-38D7-E743E7A097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716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C53BF-2063-4BD2-8483-10FB9C7DC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A2E194-71C0-999B-6622-75C9DD5AA5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43CE8F-75E3-62A8-520B-9054DB701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003FA-1F47-ED81-4A5B-899000CE7B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701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A67E0-86F5-85B8-096E-366F1ED90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73FA51-F27F-9ADE-9ED4-49B8FFAC56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DF0E4C-5BAB-7AD8-704B-1103CE064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0BDF4-A7F9-7CC1-289E-36D7C99A6F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691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17087-5817-C4B6-243D-70E03C814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C0A04A-C1E4-B165-B41F-798763F5A4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F553E-6371-ADEB-7011-9136A79F5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1E769-446A-15AA-854D-ED2C24DAED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079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32277-248D-96DE-46F4-4E1DF2388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0F7476-4D91-9C3A-5A34-D6408FF9A5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D2C46F-B926-FEB4-A4C3-2265860EF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F0012-559F-E641-AD74-CC2C92331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430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582B7-629A-FB7E-CFBC-56556A525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9DB6C2-E3D2-0E04-3921-B832766C8A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401959-377E-EB14-9C72-EAF7F4A6C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7B7D8-DCF8-8A5C-B26C-AB1AA69A2B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579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6C0C4-FD84-291B-A2DF-4AA673202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59AE8F-0A11-DDD9-0B65-0AC97B137E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4ACC9E-8480-2D54-C867-769FF5275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915AE-DA8D-CCE9-E533-ABD18E35A7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106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B0013-DCF3-7981-89BC-216504A44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69EE3C-F5D4-429F-1954-99F0C29C70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6F5EAE-00B6-D94C-F997-6B2937D16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9D2C8-A33C-0498-AFA5-E175694DA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3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659AF-9F1E-F2E7-9CFB-B8FA21EF3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78970E-92B7-D8C0-DADC-220A52FDD5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161E51-2CFC-0CCC-DE2B-4A29B93F0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320CF-6D92-6B06-72AA-2685AE4A5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18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AF7A1-D5B7-CB57-CEC3-7584162ED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264753-2E33-EBEC-E775-0E20B55FF1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6E4655-5419-948E-08DB-98CC1D908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CAF83-3BEC-466F-DEA8-694CB7316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9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236C8-F6CF-6412-AD7E-404A7F07D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BD56B4-73C0-A76C-A50B-6959FC8CD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8C7B2A-7424-89D2-2FF9-76C3E124B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8FF92-F28C-4309-8320-FAE03D6FB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64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038C1-EEE4-8EED-32BB-5B4599347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3E755C-DF82-DF11-1299-810A450F5B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3F926C-6C9A-2299-9A00-0FBDA5C72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E400E-1C9F-F36C-625E-9838CBF92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81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39C6E-81E3-5509-4895-4F887ECA8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11B5AE-0647-A1C1-CB88-1183D44846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7ADA50-EC9C-410D-A619-EADA5B91A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7984A-EBA0-8921-2E09-A426ED46B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1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CC4E9-7908-60F4-9637-DCB357E3F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B06C3-4A99-34CF-A1A3-3289424BC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F8446-6B27-B392-C046-C2B85A21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AAFA-70DA-BD46-B105-33118B16516C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A5EE6-2B0A-249A-1A96-CBD5AC8D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8291B-6343-F84F-397D-2521A9B92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6F3D-1B54-DD41-B826-183CD495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6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C2E43-CFC5-2972-3620-D2BD4E78A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F2C2-321D-883A-191C-40A129E7C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BA4D6-2B95-C70D-B29D-CD8ED893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AAFA-70DA-BD46-B105-33118B16516C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875DA-4AAA-C120-4BF7-5EBA07BC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4004F-C7B0-3F38-3C93-C532752C6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6F3D-1B54-DD41-B826-183CD495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1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B909FE-6FD9-3914-A9AD-E9E362583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A32E2-65C6-2EC3-E740-39FE559E0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1F666-88F5-59B0-B252-E410CC33B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AAFA-70DA-BD46-B105-33118B16516C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C699A-9038-051B-9732-5820862F3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F1908-6BCA-DECE-4D15-8EEE6AD6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6F3D-1B54-DD41-B826-183CD495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2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784DA-F712-CE94-6CCC-B06C1C6C2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F4F9A-3545-6AE5-2CBF-9ED1C1215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84B4D-AB95-511A-A520-2EB821284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AAFA-70DA-BD46-B105-33118B16516C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7F33B-6B9A-2735-6118-7C6EA3E66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22CBB-7A60-7032-CCDF-5DD4E487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6F3D-1B54-DD41-B826-183CD495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5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A54EF-1022-47ED-8894-812B43392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D3586-1514-5C1E-634A-7FD5BA20F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57EB7-CB11-8BEE-8111-F13E9F70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AAFA-70DA-BD46-B105-33118B16516C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C9088-F997-5379-E686-6FB5D99A8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68628-F733-9538-3D48-00CB0837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6F3D-1B54-DD41-B826-183CD495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0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1CF15-EFA0-A872-064A-3F8BFC446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F8F69-B39C-E945-4A63-319E4F9C1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33F7D-8CC7-4037-92F1-480B7B4C9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84EFB-69F2-FBCF-A053-363F00023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AAFA-70DA-BD46-B105-33118B16516C}" type="datetimeFigureOut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E37C8-032A-4945-B0EE-370F0707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A6224-2116-9715-377E-7E33B2CEC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6F3D-1B54-DD41-B826-183CD495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0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101FB-FAFA-7D2A-CEAE-B8DC0005B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9B074-2976-82D3-9255-E060FA8B8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FBF73-E6A0-BBBB-A979-FAE8861FB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EDF08C-B417-DA6A-D8C2-B76A92A88A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2F413E-66F9-FBB7-A491-F0E064D13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25E9BC-9601-CED2-9DD0-214984EC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AAFA-70DA-BD46-B105-33118B16516C}" type="datetimeFigureOut">
              <a:rPr lang="en-US" smtClean="0"/>
              <a:t>9/17/25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821C5-82F2-1A3B-D534-DE412BEF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1DC540-1885-6F67-0B50-F569A3B0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6F3D-1B54-DD41-B826-183CD495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1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31BFA-816C-8B88-A4B5-F4B7E181C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23E8B-ED0A-EBB4-F413-FB715B52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AAFA-70DA-BD46-B105-33118B16516C}" type="datetimeFigureOut">
              <a:rPr lang="en-US" smtClean="0"/>
              <a:t>9/17/25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FA65DF-7CD4-B9C0-5323-66952B5F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2F522-5A16-20CF-709F-16B64F9C4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6F3D-1B54-DD41-B826-183CD495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DAF340-3C47-31FC-AEA7-B25EC0BCB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AAFA-70DA-BD46-B105-33118B16516C}" type="datetimeFigureOut">
              <a:rPr lang="en-US" smtClean="0"/>
              <a:t>9/17/25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4D02B5-5C32-DD64-0AE2-4AEF92E5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539F9-6E2D-00DC-5B6E-81D8238E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6F3D-1B54-DD41-B826-183CD495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64C43-0C68-87FC-7DB3-186C51149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92CD6-C789-2B42-419A-56C4B9FFD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B817F-6D1F-FC59-A59E-3629ECE08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14A50-771A-10C2-2931-CF4DC1F2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AAFA-70DA-BD46-B105-33118B16516C}" type="datetimeFigureOut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C2A60-1E98-22CF-92E6-120EF43F2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2E364-6263-B122-24BF-DEF8EF29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6F3D-1B54-DD41-B826-183CD495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04E53-A458-0982-F5C1-DA72A565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016EC8-C542-C8C5-B0B4-E9C0FD275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1602D-4E4C-ACCD-6799-C9F1CE985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9BB84-CC2D-D1DA-3C4A-CF53FC4A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AAFA-70DA-BD46-B105-33118B16516C}" type="datetimeFigureOut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C5A13-8152-5E14-339D-ADBAC8D13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9CCC6-E6B5-4C7B-89D2-89975D534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26F3D-1B54-DD41-B826-183CD495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2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55B721-91EB-AAA2-EF2F-6D426F68D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87D46-B07A-55E3-801F-74AC27C26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C39A2-AD39-9965-CC52-4032A4A09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FDAAFA-70DA-BD46-B105-33118B16516C}" type="datetimeFigureOut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9401A-00D3-7269-6B94-877DC7C87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B1629-49F9-A6B3-099D-DA570F6A8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326F3D-1B54-DD41-B826-183CD495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6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1.png"/><Relationship Id="rId4" Type="http://schemas.openxmlformats.org/officeDocument/2006/relationships/image" Target="../media/image6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B2709-FEA6-3E91-74F9-E6D50D5CA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47690-61C5-1D84-BDBB-8DFCF76F2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6664"/>
            <a:ext cx="12192000" cy="2122802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CSE 331</a:t>
            </a:r>
            <a:r>
              <a:rPr lang="en-US" sz="6600" dirty="0"/>
              <a:t>: </a:t>
            </a:r>
            <a:br>
              <a:rPr lang="en-US" sz="6600" dirty="0"/>
            </a:br>
            <a:r>
              <a:rPr lang="en-US" sz="8800" dirty="0">
                <a:latin typeface="ACADEMY ENGRAVED LET PLAIN:1.0" panose="02000000000000000000" pitchFamily="2" charset="0"/>
              </a:rPr>
              <a:t>Algorithms &amp; Complexity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7390E-A559-6299-3625-C556BFE44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4283"/>
            <a:ext cx="9144000" cy="1536769"/>
          </a:xfrm>
        </p:spPr>
        <p:txBody>
          <a:bodyPr/>
          <a:lstStyle/>
          <a:p>
            <a:r>
              <a:rPr lang="en-US" dirty="0"/>
              <a:t>Prof. Charlie Anne Carlson (She/Her)</a:t>
            </a:r>
          </a:p>
          <a:p>
            <a:r>
              <a:rPr lang="en-US" b="1" dirty="0"/>
              <a:t>Lecture 9 </a:t>
            </a:r>
          </a:p>
          <a:p>
            <a:r>
              <a:rPr lang="en-US" dirty="0"/>
              <a:t>Wednesday September 17th, 2025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F57E7E2-4F0F-C919-BAD0-12024446C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" y="5844435"/>
            <a:ext cx="2985571" cy="9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790DC4-FC36-5F92-3B57-47DFABABE08D}"/>
              </a:ext>
            </a:extLst>
          </p:cNvPr>
          <p:cNvSpPr txBox="1"/>
          <p:nvPr/>
        </p:nvSpPr>
        <p:spPr>
          <a:xfrm>
            <a:off x="2330450" y="3039466"/>
            <a:ext cx="7531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“GS Analysis”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9ECE5BA-FCF3-FBF6-2330-52B0DF8EF916}"/>
              </a:ext>
            </a:extLst>
          </p:cNvPr>
          <p:cNvSpPr/>
          <p:nvPr/>
        </p:nvSpPr>
        <p:spPr>
          <a:xfrm rot="5400000">
            <a:off x="88135" y="77266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88D8854-C22B-33FF-4FF6-4C0031B1D9DB}"/>
              </a:ext>
            </a:extLst>
          </p:cNvPr>
          <p:cNvSpPr/>
          <p:nvPr/>
        </p:nvSpPr>
        <p:spPr>
          <a:xfrm rot="16200000">
            <a:off x="10164896" y="4841567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1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A563C-11CC-3B2C-3A09-944EE98FD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B5F70-A918-5BFB-B5FB-779A49FD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</a:t>
            </a:r>
            <a:r>
              <a:rPr lang="en-US" sz="3600" dirty="0"/>
              <a:t>What is the input to the Stable Matching Problem?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7D25C8-9D03-2898-D303-9C93EF4962F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Questions outline">
            <a:extLst>
              <a:ext uri="{FF2B5EF4-FFF2-40B4-BE49-F238E27FC236}">
                <a16:creationId xmlns:a16="http://schemas.microsoft.com/office/drawing/2014/main" id="{98EE32F4-95CC-E127-91F3-DEEA401E5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94822" y="2660822"/>
            <a:ext cx="4197178" cy="41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1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D7C90-7D34-9EAB-A30E-33631D1C5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7735-8A0E-787B-D04E-C0FEBDEA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</a:t>
            </a:r>
            <a:r>
              <a:rPr lang="en-US" sz="3600" dirty="0"/>
              <a:t>What is the input to the Stable Matching Problem?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37ED92-14E5-FB8B-E803-682A6312B13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Questions outline">
            <a:extLst>
              <a:ext uri="{FF2B5EF4-FFF2-40B4-BE49-F238E27FC236}">
                <a16:creationId xmlns:a16="http://schemas.microsoft.com/office/drawing/2014/main" id="{A37F5A3E-1337-2F7E-B31B-5815C6601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94822" y="2660822"/>
            <a:ext cx="4197178" cy="419717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6AB4416-334F-52BF-8A40-6D0472E2BF69}"/>
              </a:ext>
            </a:extLst>
          </p:cNvPr>
          <p:cNvSpPr txBox="1">
            <a:spLocks/>
          </p:cNvSpPr>
          <p:nvPr/>
        </p:nvSpPr>
        <p:spPr>
          <a:xfrm>
            <a:off x="838200" y="1511559"/>
            <a:ext cx="10515600" cy="285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A: A preference list for each hospital and a preference list for each student.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1AC8E7-A1DC-1627-789A-3CC3A7C4B801}"/>
                  </a:ext>
                </a:extLst>
              </p:cNvPr>
              <p:cNvSpPr txBox="1"/>
              <p:nvPr/>
            </p:nvSpPr>
            <p:spPr>
              <a:xfrm>
                <a:off x="368644" y="3396049"/>
                <a:ext cx="8503508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3600" dirty="0"/>
              </a:p>
              <a:p>
                <a:r>
                  <a:rPr lang="en-US" sz="3600" b="1" dirty="0"/>
                  <a:t>Claim</a:t>
                </a:r>
                <a:r>
                  <a:rPr lang="en-US" sz="3600" dirty="0"/>
                  <a:t>: The input to the Stable Matching Problem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where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/>
                  <a:t> is the number of hospitals and students.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1AC8E7-A1DC-1627-789A-3CC3A7C4B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4" y="3396049"/>
                <a:ext cx="8503508" cy="2308324"/>
              </a:xfrm>
              <a:prstGeom prst="rect">
                <a:avLst/>
              </a:prstGeom>
              <a:blipFill>
                <a:blip r:embed="rId5"/>
                <a:stretch>
                  <a:fillRect l="-2086" r="-3130" b="-8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307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B21C6-5C0C-2EEA-BAE3-A05C12F47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E444-4732-D868-786A-08A7AC6A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Bounds for GS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2FAFD1-BA77-EAFA-3994-BA6B819560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Questions outline">
            <a:extLst>
              <a:ext uri="{FF2B5EF4-FFF2-40B4-BE49-F238E27FC236}">
                <a16:creationId xmlns:a16="http://schemas.microsoft.com/office/drawing/2014/main" id="{717A195E-7D66-DF03-8F57-5BA78B669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94822" y="2660822"/>
            <a:ext cx="4197178" cy="41971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31EE95-4DFF-A6C0-614A-36B20D396400}"/>
                  </a:ext>
                </a:extLst>
              </p:cNvPr>
              <p:cNvSpPr txBox="1"/>
              <p:nvPr/>
            </p:nvSpPr>
            <p:spPr>
              <a:xfrm>
                <a:off x="838200" y="1126854"/>
                <a:ext cx="7774459" cy="55092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3200" dirty="0"/>
              </a:p>
              <a:p>
                <a:r>
                  <a:rPr lang="en-US" sz="3200" b="1" dirty="0"/>
                  <a:t>Claim</a:t>
                </a:r>
                <a:r>
                  <a:rPr lang="en-US" sz="3200" dirty="0"/>
                  <a:t>: The input to the Stable Matching Problem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where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is the number of hospitals and students. </a:t>
                </a:r>
              </a:p>
              <a:p>
                <a:r>
                  <a:rPr lang="en-US" sz="3200" b="1" dirty="0"/>
                  <a:t>Proof “Idea”: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You can represent this as two arrays of length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where each entry is another array of length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. Hence,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For each hospital/student you need a list of length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to give a preference order. Hence,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31EE95-4DFF-A6C0-614A-36B20D396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26854"/>
                <a:ext cx="7774459" cy="5509200"/>
              </a:xfrm>
              <a:prstGeom prst="rect">
                <a:avLst/>
              </a:prstGeom>
              <a:blipFill>
                <a:blip r:embed="rId5"/>
                <a:stretch>
                  <a:fillRect l="-2121" r="-163"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88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82D8C-284F-620C-51C9-A9B933769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2ACFB-5FBF-59D8-6080-9CF810A2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Analysis of GS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BADA31-03AA-6545-C5B3-FF913CEBBCA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8E184743-A90E-97FC-731E-73E570E9E5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96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B3C7D-D676-3179-1A21-BD3D88D39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C14E-2DD9-88F3-4B9A-C78CD6399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</a:t>
            </a:r>
            <a:r>
              <a:rPr lang="en-US" sz="3600" dirty="0"/>
              <a:t>What is the runtime if we have the following bounds?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17971F-0C9B-A016-784F-EC57B80EF33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7D587EFB-FED4-6E86-66C0-D8A0F5EE23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FC4BE0-EA2B-B0AF-8B33-19C67E850439}"/>
                  </a:ext>
                </a:extLst>
              </p:cNvPr>
              <p:cNvSpPr txBox="1"/>
              <p:nvPr/>
            </p:nvSpPr>
            <p:spPr>
              <a:xfrm>
                <a:off x="7987445" y="2174789"/>
                <a:ext cx="1926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Computations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FC4BE0-EA2B-B0AF-8B33-19C67E850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45" y="2174789"/>
                <a:ext cx="1926040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E7308E-ECEA-0E1E-9CA8-058029E03E8A}"/>
                  </a:ext>
                </a:extLst>
              </p:cNvPr>
              <p:cNvSpPr txBox="1"/>
              <p:nvPr/>
            </p:nvSpPr>
            <p:spPr>
              <a:xfrm>
                <a:off x="7991933" y="2631426"/>
                <a:ext cx="1921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Number Loops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E7308E-ECEA-0E1E-9CA8-058029E03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933" y="2631426"/>
                <a:ext cx="1921552" cy="369332"/>
              </a:xfrm>
              <a:prstGeom prst="rect">
                <a:avLst/>
              </a:prstGeom>
              <a:blipFill>
                <a:blip r:embed="rId5"/>
                <a:stretch>
                  <a:fillRect t="-10000" r="-1974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447B72-831A-C642-2ED3-B6CAD5A586E0}"/>
                  </a:ext>
                </a:extLst>
              </p:cNvPr>
              <p:cNvSpPr txBox="1"/>
              <p:nvPr/>
            </p:nvSpPr>
            <p:spPr>
              <a:xfrm>
                <a:off x="8007178" y="4144819"/>
                <a:ext cx="19425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Computations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447B72-831A-C642-2ED3-B6CAD5A58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178" y="4144819"/>
                <a:ext cx="1942583" cy="369332"/>
              </a:xfrm>
              <a:prstGeom prst="rect">
                <a:avLst/>
              </a:prstGeom>
              <a:blipFill>
                <a:blip r:embed="rId6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0420C7-98D1-7DC0-4771-34B9E095A8A8}"/>
                  </a:ext>
                </a:extLst>
              </p:cNvPr>
              <p:cNvSpPr txBox="1"/>
              <p:nvPr/>
            </p:nvSpPr>
            <p:spPr>
              <a:xfrm>
                <a:off x="8064886" y="6114849"/>
                <a:ext cx="1884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Computations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0420C7-98D1-7DC0-4771-34B9E095A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886" y="6114849"/>
                <a:ext cx="1884875" cy="369332"/>
              </a:xfrm>
              <a:prstGeom prst="rect">
                <a:avLst/>
              </a:prstGeom>
              <a:blipFill>
                <a:blip r:embed="rId7"/>
                <a:stretch>
                  <a:fillRect t="-6667" r="-201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FBE357DE-241C-6299-B176-C07D0DB27E12}"/>
              </a:ext>
            </a:extLst>
          </p:cNvPr>
          <p:cNvSpPr/>
          <p:nvPr/>
        </p:nvSpPr>
        <p:spPr>
          <a:xfrm>
            <a:off x="6796216" y="2913453"/>
            <a:ext cx="1210962" cy="2832064"/>
          </a:xfrm>
          <a:prstGeom prst="rightBrace">
            <a:avLst>
              <a:gd name="adj1" fmla="val 31140"/>
              <a:gd name="adj2" fmla="val 5154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53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875EF-B621-824B-E165-D30C5A129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BE3C0D-DD5B-C22C-0D87-FA5624ED97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BE3C0D-DD5B-C22C-0D87-FA5624ED97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1ADB5B-BAD9-4187-9D05-A42C14F76C7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02622067-A006-43BB-0D84-E81992AD00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97EF95-0BCB-CD7D-30D4-17FAC021D873}"/>
                  </a:ext>
                </a:extLst>
              </p:cNvPr>
              <p:cNvSpPr txBox="1"/>
              <p:nvPr/>
            </p:nvSpPr>
            <p:spPr>
              <a:xfrm>
                <a:off x="7987445" y="2174789"/>
                <a:ext cx="1926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Computations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97EF95-0BCB-CD7D-30D4-17FAC021D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45" y="2174789"/>
                <a:ext cx="1926040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49D5C-4338-2941-0752-A14C68B08C99}"/>
                  </a:ext>
                </a:extLst>
              </p:cNvPr>
              <p:cNvSpPr txBox="1"/>
              <p:nvPr/>
            </p:nvSpPr>
            <p:spPr>
              <a:xfrm>
                <a:off x="7991933" y="2631426"/>
                <a:ext cx="1921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Number Loops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849D5C-4338-2941-0752-A14C68B08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933" y="2631426"/>
                <a:ext cx="1921552" cy="369332"/>
              </a:xfrm>
              <a:prstGeom prst="rect">
                <a:avLst/>
              </a:prstGeom>
              <a:blipFill>
                <a:blip r:embed="rId6"/>
                <a:stretch>
                  <a:fillRect t="-10000" r="-1974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5A5288-6A29-3520-D9AB-4CE40E1F8F8F}"/>
                  </a:ext>
                </a:extLst>
              </p:cNvPr>
              <p:cNvSpPr txBox="1"/>
              <p:nvPr/>
            </p:nvSpPr>
            <p:spPr>
              <a:xfrm>
                <a:off x="8007178" y="4144819"/>
                <a:ext cx="19425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Computations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5A5288-6A29-3520-D9AB-4CE40E1F8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178" y="4144819"/>
                <a:ext cx="1942583" cy="369332"/>
              </a:xfrm>
              <a:prstGeom prst="rect">
                <a:avLst/>
              </a:prstGeom>
              <a:blipFill>
                <a:blip r:embed="rId7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814AF3-DE48-3243-76BE-78A2491D0245}"/>
                  </a:ext>
                </a:extLst>
              </p:cNvPr>
              <p:cNvSpPr txBox="1"/>
              <p:nvPr/>
            </p:nvSpPr>
            <p:spPr>
              <a:xfrm>
                <a:off x="8064886" y="6114849"/>
                <a:ext cx="1884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Computations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814AF3-DE48-3243-76BE-78A2491D0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886" y="6114849"/>
                <a:ext cx="1884875" cy="369332"/>
              </a:xfrm>
              <a:prstGeom prst="rect">
                <a:avLst/>
              </a:prstGeom>
              <a:blipFill>
                <a:blip r:embed="rId8"/>
                <a:stretch>
                  <a:fillRect t="-6667" r="-201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AF283F36-B771-2B55-3DE0-4E6940724F59}"/>
              </a:ext>
            </a:extLst>
          </p:cNvPr>
          <p:cNvSpPr/>
          <p:nvPr/>
        </p:nvSpPr>
        <p:spPr>
          <a:xfrm>
            <a:off x="6796216" y="2913453"/>
            <a:ext cx="1210962" cy="2832064"/>
          </a:xfrm>
          <a:prstGeom prst="rightBrace">
            <a:avLst>
              <a:gd name="adj1" fmla="val 31140"/>
              <a:gd name="adj2" fmla="val 5154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31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CAA5D-1759-239F-827F-89F2AFD08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BD4014-CA08-7147-D53F-2763129EBC2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BD4014-CA08-7147-D53F-2763129EB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6E6EAB-A0B2-3699-89D0-2D323F48ADC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CE7674BA-106D-2DB5-F1CF-9F6EDB47C1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49D970-421B-BF46-5C68-0FD7F5ACC0FA}"/>
                  </a:ext>
                </a:extLst>
              </p:cNvPr>
              <p:cNvSpPr txBox="1"/>
              <p:nvPr/>
            </p:nvSpPr>
            <p:spPr>
              <a:xfrm>
                <a:off x="7987445" y="2174789"/>
                <a:ext cx="2755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Computations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49D970-421B-BF46-5C68-0FD7F5ACC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45" y="2174789"/>
                <a:ext cx="2755241" cy="369332"/>
              </a:xfrm>
              <a:prstGeom prst="rect">
                <a:avLst/>
              </a:prstGeom>
              <a:blipFill>
                <a:blip r:embed="rId5"/>
                <a:stretch>
                  <a:fillRect t="-10000" r="-91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32D806-9E85-2C52-0FBA-C16B30995A78}"/>
                  </a:ext>
                </a:extLst>
              </p:cNvPr>
              <p:cNvSpPr txBox="1"/>
              <p:nvPr/>
            </p:nvSpPr>
            <p:spPr>
              <a:xfrm>
                <a:off x="7991933" y="2631426"/>
                <a:ext cx="2844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Number Loops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32D806-9E85-2C52-0FBA-C16B30995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933" y="2631426"/>
                <a:ext cx="2844881" cy="369332"/>
              </a:xfrm>
              <a:prstGeom prst="rect">
                <a:avLst/>
              </a:prstGeom>
              <a:blipFill>
                <a:blip r:embed="rId6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8CF980-FBF7-DD7A-D834-5FCBD42C2E4D}"/>
                  </a:ext>
                </a:extLst>
              </p:cNvPr>
              <p:cNvSpPr txBox="1"/>
              <p:nvPr/>
            </p:nvSpPr>
            <p:spPr>
              <a:xfrm>
                <a:off x="8007178" y="4144819"/>
                <a:ext cx="2639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Computations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8CF980-FBF7-DD7A-D834-5FCBD42C2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178" y="4144819"/>
                <a:ext cx="2639120" cy="369332"/>
              </a:xfrm>
              <a:prstGeom prst="rect">
                <a:avLst/>
              </a:prstGeom>
              <a:blipFill>
                <a:blip r:embed="rId7"/>
                <a:stretch>
                  <a:fillRect t="-6667" r="-95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000E8B-C1B8-9674-E06B-E6F6ED1D9B36}"/>
                  </a:ext>
                </a:extLst>
              </p:cNvPr>
              <p:cNvSpPr txBox="1"/>
              <p:nvPr/>
            </p:nvSpPr>
            <p:spPr>
              <a:xfrm>
                <a:off x="8064886" y="6114849"/>
                <a:ext cx="2755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Computations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000E8B-C1B8-9674-E06B-E6F6ED1D9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886" y="6114849"/>
                <a:ext cx="2755241" cy="369332"/>
              </a:xfrm>
              <a:prstGeom prst="rect">
                <a:avLst/>
              </a:prstGeom>
              <a:blipFill>
                <a:blip r:embed="rId8"/>
                <a:stretch>
                  <a:fillRect t="-6667" r="-45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1A624771-DA9A-FA6E-78F5-64E38706B233}"/>
              </a:ext>
            </a:extLst>
          </p:cNvPr>
          <p:cNvSpPr/>
          <p:nvPr/>
        </p:nvSpPr>
        <p:spPr>
          <a:xfrm>
            <a:off x="6796216" y="2913453"/>
            <a:ext cx="1210962" cy="2832064"/>
          </a:xfrm>
          <a:prstGeom prst="rightBrace">
            <a:avLst>
              <a:gd name="adj1" fmla="val 31140"/>
              <a:gd name="adj2" fmla="val 5154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2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D646A-23AC-EADF-12F9-E4198EA66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A78C8CE-9388-6591-7BB3-8E9C8DA8DC5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33632" y="365125"/>
                <a:ext cx="11858368" cy="1325563"/>
              </a:xfrm>
            </p:spPr>
            <p:txBody>
              <a:bodyPr/>
              <a:lstStyle/>
              <a:p>
                <a:r>
                  <a:rPr lang="en-US" dirty="0"/>
                  <a:t>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A78C8CE-9388-6591-7BB3-8E9C8DA8D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3632" y="365125"/>
                <a:ext cx="11858368" cy="1325563"/>
              </a:xfrm>
              <a:blipFill>
                <a:blip r:embed="rId3"/>
                <a:stretch>
                  <a:fillRect l="-2139" r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9FAE87-AC0A-EE98-8E7E-B9AF4F8CC89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0F4FC525-35BD-7637-C30C-E575ED1932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594300-12EF-30EF-0F73-5AEFF8507618}"/>
                  </a:ext>
                </a:extLst>
              </p:cNvPr>
              <p:cNvSpPr txBox="1"/>
              <p:nvPr/>
            </p:nvSpPr>
            <p:spPr>
              <a:xfrm>
                <a:off x="7987445" y="2174789"/>
                <a:ext cx="2755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Computations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594300-12EF-30EF-0F73-5AEFF8507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45" y="2174789"/>
                <a:ext cx="2755241" cy="369332"/>
              </a:xfrm>
              <a:prstGeom prst="rect">
                <a:avLst/>
              </a:prstGeom>
              <a:blipFill>
                <a:blip r:embed="rId5"/>
                <a:stretch>
                  <a:fillRect t="-10000" r="-91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C83651-CB91-2F4F-B53E-15AB11C0FB4A}"/>
                  </a:ext>
                </a:extLst>
              </p:cNvPr>
              <p:cNvSpPr txBox="1"/>
              <p:nvPr/>
            </p:nvSpPr>
            <p:spPr>
              <a:xfrm>
                <a:off x="7991933" y="2631426"/>
                <a:ext cx="2467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Number Loops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C83651-CB91-2F4F-B53E-15AB11C0F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933" y="2631426"/>
                <a:ext cx="2467278" cy="369332"/>
              </a:xfrm>
              <a:prstGeom prst="rect">
                <a:avLst/>
              </a:prstGeom>
              <a:blipFill>
                <a:blip r:embed="rId6"/>
                <a:stretch>
                  <a:fillRect t="-10000" r="-102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E522A8-EBB2-58FC-2591-9A9BC1DC57D5}"/>
                  </a:ext>
                </a:extLst>
              </p:cNvPr>
              <p:cNvSpPr txBox="1"/>
              <p:nvPr/>
            </p:nvSpPr>
            <p:spPr>
              <a:xfrm>
                <a:off x="8007178" y="4144819"/>
                <a:ext cx="2639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Computations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E522A8-EBB2-58FC-2591-9A9BC1DC5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178" y="4144819"/>
                <a:ext cx="2639120" cy="369332"/>
              </a:xfrm>
              <a:prstGeom prst="rect">
                <a:avLst/>
              </a:prstGeom>
              <a:blipFill>
                <a:blip r:embed="rId7"/>
                <a:stretch>
                  <a:fillRect t="-6667" r="-95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58E7C4-CF02-D350-070D-9AF552CF06EC}"/>
                  </a:ext>
                </a:extLst>
              </p:cNvPr>
              <p:cNvSpPr txBox="1"/>
              <p:nvPr/>
            </p:nvSpPr>
            <p:spPr>
              <a:xfrm>
                <a:off x="8064886" y="6114849"/>
                <a:ext cx="2755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Computations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58E7C4-CF02-D350-070D-9AF552CF0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886" y="6114849"/>
                <a:ext cx="2755241" cy="369332"/>
              </a:xfrm>
              <a:prstGeom prst="rect">
                <a:avLst/>
              </a:prstGeom>
              <a:blipFill>
                <a:blip r:embed="rId8"/>
                <a:stretch>
                  <a:fillRect t="-6667" r="-45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5312E42F-4371-A362-3010-56CFFAB8D91B}"/>
              </a:ext>
            </a:extLst>
          </p:cNvPr>
          <p:cNvSpPr/>
          <p:nvPr/>
        </p:nvSpPr>
        <p:spPr>
          <a:xfrm>
            <a:off x="6796216" y="2913453"/>
            <a:ext cx="1210962" cy="2832064"/>
          </a:xfrm>
          <a:prstGeom prst="rightBrace">
            <a:avLst>
              <a:gd name="adj1" fmla="val 31140"/>
              <a:gd name="adj2" fmla="val 5154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88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03AD2-E634-DE6E-7D1E-48F2B1850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B84E93-B4BB-B751-9147-822F1710778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1353800" cy="1325563"/>
              </a:xfrm>
            </p:spPr>
            <p:txBody>
              <a:bodyPr/>
              <a:lstStyle/>
              <a:p>
                <a:r>
                  <a:rPr lang="en-US" dirty="0"/>
                  <a:t>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… 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B84E93-B4BB-B751-9147-822F17107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1353800" cy="1325563"/>
              </a:xfrm>
              <a:blipFill>
                <a:blip r:embed="rId3"/>
                <a:stretch>
                  <a:fillRect l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41E64F-2172-F627-B2E6-7736984AE01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21D16C28-D010-51AB-5074-AF28B5B162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C98CE9-F86B-727F-47DB-871B8BDE4EF7}"/>
                  </a:ext>
                </a:extLst>
              </p:cNvPr>
              <p:cNvSpPr txBox="1"/>
              <p:nvPr/>
            </p:nvSpPr>
            <p:spPr>
              <a:xfrm>
                <a:off x="7987445" y="2174789"/>
                <a:ext cx="2755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Computations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C98CE9-F86B-727F-47DB-871B8BDE4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45" y="2174789"/>
                <a:ext cx="2755241" cy="369332"/>
              </a:xfrm>
              <a:prstGeom prst="rect">
                <a:avLst/>
              </a:prstGeom>
              <a:blipFill>
                <a:blip r:embed="rId5"/>
                <a:stretch>
                  <a:fillRect t="-10000" r="-91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42F4E9-1327-5646-884D-53031D0A3DCE}"/>
                  </a:ext>
                </a:extLst>
              </p:cNvPr>
              <p:cNvSpPr txBox="1"/>
              <p:nvPr/>
            </p:nvSpPr>
            <p:spPr>
              <a:xfrm>
                <a:off x="7991933" y="2631426"/>
                <a:ext cx="2467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Number Loops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42F4E9-1327-5646-884D-53031D0A3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933" y="2631426"/>
                <a:ext cx="2467278" cy="369332"/>
              </a:xfrm>
              <a:prstGeom prst="rect">
                <a:avLst/>
              </a:prstGeom>
              <a:blipFill>
                <a:blip r:embed="rId6"/>
                <a:stretch>
                  <a:fillRect t="-10000" r="-102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1FC86A-3F8F-528B-BD2C-B02E2099334C}"/>
                  </a:ext>
                </a:extLst>
              </p:cNvPr>
              <p:cNvSpPr txBox="1"/>
              <p:nvPr/>
            </p:nvSpPr>
            <p:spPr>
              <a:xfrm>
                <a:off x="8007178" y="4144819"/>
                <a:ext cx="2639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Computations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1FC86A-3F8F-528B-BD2C-B02E20993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178" y="4144819"/>
                <a:ext cx="2639120" cy="369332"/>
              </a:xfrm>
              <a:prstGeom prst="rect">
                <a:avLst/>
              </a:prstGeom>
              <a:blipFill>
                <a:blip r:embed="rId7"/>
                <a:stretch>
                  <a:fillRect t="-6667" r="-95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2831E3-39E4-B16C-F154-42D5C6448EE5}"/>
                  </a:ext>
                </a:extLst>
              </p:cNvPr>
              <p:cNvSpPr txBox="1"/>
              <p:nvPr/>
            </p:nvSpPr>
            <p:spPr>
              <a:xfrm>
                <a:off x="8064886" y="6114849"/>
                <a:ext cx="2755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Computations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2831E3-39E4-B16C-F154-42D5C6448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886" y="6114849"/>
                <a:ext cx="2755241" cy="369332"/>
              </a:xfrm>
              <a:prstGeom prst="rect">
                <a:avLst/>
              </a:prstGeom>
              <a:blipFill>
                <a:blip r:embed="rId8"/>
                <a:stretch>
                  <a:fillRect t="-6667" r="-45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851222EC-0F66-A41B-D828-7B3D7468FFD2}"/>
              </a:ext>
            </a:extLst>
          </p:cNvPr>
          <p:cNvSpPr/>
          <p:nvPr/>
        </p:nvSpPr>
        <p:spPr>
          <a:xfrm>
            <a:off x="6796216" y="2913453"/>
            <a:ext cx="1210962" cy="2832064"/>
          </a:xfrm>
          <a:prstGeom prst="rightBrace">
            <a:avLst>
              <a:gd name="adj1" fmla="val 31140"/>
              <a:gd name="adj2" fmla="val 5154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12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2763E-7B75-3743-BF5E-8F2B8D0D5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4944C-B2EC-6E5B-6865-7FEE7EAB8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We need to show these bounds!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A9ACB2-9F6E-4324-8F8F-BA49F714042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3EC1B42C-B92D-5FB4-25F8-36550BA2CC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FC13F1-469F-44AA-C8D0-429FB531E0B8}"/>
                  </a:ext>
                </a:extLst>
              </p:cNvPr>
              <p:cNvSpPr txBox="1"/>
              <p:nvPr/>
            </p:nvSpPr>
            <p:spPr>
              <a:xfrm>
                <a:off x="7987445" y="2174789"/>
                <a:ext cx="2885405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Computations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FC13F1-469F-44AA-C8D0-429FB531E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45" y="2174789"/>
                <a:ext cx="2885405" cy="375552"/>
              </a:xfrm>
              <a:prstGeom prst="rect">
                <a:avLst/>
              </a:prstGeom>
              <a:blipFill>
                <a:blip r:embed="rId4"/>
                <a:stretch>
                  <a:fillRect t="-10000" r="-43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FDA5C1-8F15-9EAA-927F-1B48615ED4C0}"/>
                  </a:ext>
                </a:extLst>
              </p:cNvPr>
              <p:cNvSpPr txBox="1"/>
              <p:nvPr/>
            </p:nvSpPr>
            <p:spPr>
              <a:xfrm>
                <a:off x="7991933" y="2631426"/>
                <a:ext cx="2467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Number Loops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FDA5C1-8F15-9EAA-927F-1B48615ED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933" y="2631426"/>
                <a:ext cx="2467278" cy="369332"/>
              </a:xfrm>
              <a:prstGeom prst="rect">
                <a:avLst/>
              </a:prstGeom>
              <a:blipFill>
                <a:blip r:embed="rId5"/>
                <a:stretch>
                  <a:fillRect t="-10000" r="-102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2997A7-80D3-6DEF-24B1-C21A25C734C6}"/>
                  </a:ext>
                </a:extLst>
              </p:cNvPr>
              <p:cNvSpPr txBox="1"/>
              <p:nvPr/>
            </p:nvSpPr>
            <p:spPr>
              <a:xfrm>
                <a:off x="8007178" y="4144819"/>
                <a:ext cx="27628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Computations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2997A7-80D3-6DEF-24B1-C21A25C73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178" y="4144819"/>
                <a:ext cx="2762872" cy="369332"/>
              </a:xfrm>
              <a:prstGeom prst="rect">
                <a:avLst/>
              </a:prstGeom>
              <a:blipFill>
                <a:blip r:embed="rId6"/>
                <a:stretch>
                  <a:fillRect t="-6667" r="-91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162E92-DAA9-1FE0-3C10-9615279B0714}"/>
                  </a:ext>
                </a:extLst>
              </p:cNvPr>
              <p:cNvSpPr txBox="1"/>
              <p:nvPr/>
            </p:nvSpPr>
            <p:spPr>
              <a:xfrm>
                <a:off x="8064886" y="6114849"/>
                <a:ext cx="2885405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Computations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162E92-DAA9-1FE0-3C10-9615279B0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886" y="6114849"/>
                <a:ext cx="2885405" cy="375552"/>
              </a:xfrm>
              <a:prstGeom prst="rect">
                <a:avLst/>
              </a:prstGeom>
              <a:blipFill>
                <a:blip r:embed="rId7"/>
                <a:stretch>
                  <a:fillRect t="-6452" r="-877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1902F839-9B08-9BB8-EE0A-88D24EBBAC2A}"/>
              </a:ext>
            </a:extLst>
          </p:cNvPr>
          <p:cNvSpPr/>
          <p:nvPr/>
        </p:nvSpPr>
        <p:spPr>
          <a:xfrm>
            <a:off x="6796216" y="2913453"/>
            <a:ext cx="1210962" cy="2832064"/>
          </a:xfrm>
          <a:prstGeom prst="rightBrace">
            <a:avLst>
              <a:gd name="adj1" fmla="val 31140"/>
              <a:gd name="adj2" fmla="val 5154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4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37377-A9F1-3B52-F9F9-4A4F3E3BE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319E-E9F9-EB96-C1E4-9464B711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E1CE64-4716-1BAE-7E7B-4E94F8CD0CD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E86588-EBCE-83CF-8B9B-848CBAF9131A}"/>
              </a:ext>
            </a:extLst>
          </p:cNvPr>
          <p:cNvSpPr txBox="1"/>
          <p:nvPr/>
        </p:nvSpPr>
        <p:spPr>
          <a:xfrm>
            <a:off x="838200" y="1690688"/>
            <a:ext cx="5257800" cy="3580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Course Updates</a:t>
            </a:r>
          </a:p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Asymptotic Notation</a:t>
            </a:r>
          </a:p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GS Analysis   </a:t>
            </a:r>
          </a:p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endParaRPr lang="en-US" sz="4000" dirty="0">
              <a:solidFill>
                <a:srgbClr val="333333"/>
              </a:solidFill>
            </a:endParaRPr>
          </a:p>
          <a:p>
            <a:pPr marL="342900" indent="-3429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9" name="Picture 8" descr="Pastel checklist and pencil">
            <a:extLst>
              <a:ext uri="{FF2B5EF4-FFF2-40B4-BE49-F238E27FC236}">
                <a16:creationId xmlns:a16="http://schemas.microsoft.com/office/drawing/2014/main" id="{6500B1E5-0381-AED3-5A07-0410BECE3D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8A5F9"/>
              </a:clrFrom>
              <a:clrTo>
                <a:srgbClr val="C8A5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250" y="82834"/>
            <a:ext cx="9055443" cy="74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0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919FA-F3D9-EDAE-0EF8-6A45CD02D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37C34-EEC5-AAE2-1527-95D46068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Q: How do we answer these queries?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5D4BD2-C159-F091-D9B7-1CA35EA53D0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CAB2D52F-495B-C19A-8204-60F94602EC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F6ED13-EE2F-FE98-2897-FC78C143B75D}"/>
              </a:ext>
            </a:extLst>
          </p:cNvPr>
          <p:cNvSpPr txBox="1"/>
          <p:nvPr/>
        </p:nvSpPr>
        <p:spPr>
          <a:xfrm>
            <a:off x="7135606" y="2129397"/>
            <a:ext cx="446079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Get the next unassigned hospital if there is one.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For an unassigned hospital, find the next preferred student who it hasn’t proposed to yet.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For a student, determine if they are already matched. If they are, find the match.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For a student, determine who amongst two hospitals do they prefer more.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059508-29AF-AC58-AE26-D5C41F04816A}"/>
              </a:ext>
            </a:extLst>
          </p:cNvPr>
          <p:cNvCxnSpPr>
            <a:cxnSpLocks/>
          </p:cNvCxnSpPr>
          <p:nvPr/>
        </p:nvCxnSpPr>
        <p:spPr>
          <a:xfrm flipH="1">
            <a:off x="4843849" y="2421924"/>
            <a:ext cx="2291757" cy="29656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FED686-D545-4871-E94C-8AA0188BC845}"/>
              </a:ext>
            </a:extLst>
          </p:cNvPr>
          <p:cNvCxnSpPr>
            <a:cxnSpLocks/>
          </p:cNvCxnSpPr>
          <p:nvPr/>
        </p:nvCxnSpPr>
        <p:spPr>
          <a:xfrm flipH="1">
            <a:off x="6845643" y="3089189"/>
            <a:ext cx="289963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35409D0-F0F9-9837-4C5D-0803496BF96D}"/>
              </a:ext>
            </a:extLst>
          </p:cNvPr>
          <p:cNvCxnSpPr>
            <a:cxnSpLocks/>
          </p:cNvCxnSpPr>
          <p:nvPr/>
        </p:nvCxnSpPr>
        <p:spPr>
          <a:xfrm flipH="1" flipV="1">
            <a:off x="3398108" y="3558746"/>
            <a:ext cx="3737498" cy="97618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E5B0234-C33F-460C-AB3E-4728FE4DA81D}"/>
              </a:ext>
            </a:extLst>
          </p:cNvPr>
          <p:cNvCxnSpPr>
            <a:cxnSpLocks/>
          </p:cNvCxnSpPr>
          <p:nvPr/>
        </p:nvCxnSpPr>
        <p:spPr>
          <a:xfrm flipH="1" flipV="1">
            <a:off x="5202195" y="4534930"/>
            <a:ext cx="1933411" cy="106268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731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90A0C-E0D7-FD31-3AD8-475EC0B68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D4FF-2738-24DF-34ED-90A776CB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Data Structure Recap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450FD1-8DD9-088C-5805-1AC8BE4025E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E8BA9B7-09B9-DC58-90BA-E98DCB718302}"/>
              </a:ext>
            </a:extLst>
          </p:cNvPr>
          <p:cNvGrpSpPr/>
          <p:nvPr/>
        </p:nvGrpSpPr>
        <p:grpSpPr>
          <a:xfrm>
            <a:off x="1206850" y="2607258"/>
            <a:ext cx="3620523" cy="729067"/>
            <a:chOff x="716692" y="1878209"/>
            <a:chExt cx="3620523" cy="72906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3B3593A-479A-95BC-3645-61753455BFD5}"/>
                </a:ext>
              </a:extLst>
            </p:cNvPr>
            <p:cNvSpPr/>
            <p:nvPr/>
          </p:nvSpPr>
          <p:spPr>
            <a:xfrm>
              <a:off x="716692" y="1878227"/>
              <a:ext cx="3620523" cy="72904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8AB012-8F30-BFB0-87B1-BF254D2BFFC0}"/>
                </a:ext>
              </a:extLst>
            </p:cNvPr>
            <p:cNvSpPr/>
            <p:nvPr/>
          </p:nvSpPr>
          <p:spPr>
            <a:xfrm>
              <a:off x="716692" y="1878223"/>
              <a:ext cx="724929" cy="72904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2BFEF30-6A10-974F-6898-7F2C055DBE93}"/>
                </a:ext>
              </a:extLst>
            </p:cNvPr>
            <p:cNvSpPr/>
            <p:nvPr/>
          </p:nvSpPr>
          <p:spPr>
            <a:xfrm>
              <a:off x="1441621" y="1878219"/>
              <a:ext cx="724929" cy="72904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B38772D-86A6-D3D0-1E54-E5D32EFE2BEB}"/>
                </a:ext>
              </a:extLst>
            </p:cNvPr>
            <p:cNvSpPr/>
            <p:nvPr/>
          </p:nvSpPr>
          <p:spPr>
            <a:xfrm>
              <a:off x="2166550" y="1878211"/>
              <a:ext cx="724929" cy="72904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92D5D85-FD97-32FF-97B8-A0D1328AD651}"/>
                </a:ext>
              </a:extLst>
            </p:cNvPr>
            <p:cNvSpPr/>
            <p:nvPr/>
          </p:nvSpPr>
          <p:spPr>
            <a:xfrm>
              <a:off x="2891479" y="1878210"/>
              <a:ext cx="724929" cy="72904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44377B-6112-E200-7277-02CBB7B0754D}"/>
                </a:ext>
              </a:extLst>
            </p:cNvPr>
            <p:cNvSpPr/>
            <p:nvPr/>
          </p:nvSpPr>
          <p:spPr>
            <a:xfrm>
              <a:off x="3612286" y="1878209"/>
              <a:ext cx="724929" cy="72904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C518546-ABD2-BA2D-B4F0-CFCEEAC84E53}"/>
              </a:ext>
            </a:extLst>
          </p:cNvPr>
          <p:cNvGrpSpPr/>
          <p:nvPr/>
        </p:nvGrpSpPr>
        <p:grpSpPr>
          <a:xfrm>
            <a:off x="6287111" y="2607258"/>
            <a:ext cx="5354593" cy="729066"/>
            <a:chOff x="6417276" y="1878209"/>
            <a:chExt cx="5354593" cy="72906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25683DD-142C-5C5D-C5ED-D878F9610BD9}"/>
                </a:ext>
              </a:extLst>
            </p:cNvPr>
            <p:cNvSpPr/>
            <p:nvPr/>
          </p:nvSpPr>
          <p:spPr>
            <a:xfrm>
              <a:off x="6417276" y="1878226"/>
              <a:ext cx="724929" cy="72904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CE0A1E-FB0D-DE42-DC6A-58D842568F16}"/>
                </a:ext>
              </a:extLst>
            </p:cNvPr>
            <p:cNvSpPr/>
            <p:nvPr/>
          </p:nvSpPr>
          <p:spPr>
            <a:xfrm>
              <a:off x="7574692" y="1878226"/>
              <a:ext cx="724929" cy="72904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889A32-A2C8-3943-0B64-3E05D3A06EC1}"/>
                </a:ext>
              </a:extLst>
            </p:cNvPr>
            <p:cNvSpPr/>
            <p:nvPr/>
          </p:nvSpPr>
          <p:spPr>
            <a:xfrm>
              <a:off x="8732108" y="1878225"/>
              <a:ext cx="724929" cy="72904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FF6074-4C5D-7434-E796-D787AB4C0AC2}"/>
                </a:ext>
              </a:extLst>
            </p:cNvPr>
            <p:cNvSpPr/>
            <p:nvPr/>
          </p:nvSpPr>
          <p:spPr>
            <a:xfrm>
              <a:off x="9889524" y="1878224"/>
              <a:ext cx="724929" cy="72904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CD3DA9-1746-2E05-2DC3-B6B83930B85B}"/>
                </a:ext>
              </a:extLst>
            </p:cNvPr>
            <p:cNvSpPr/>
            <p:nvPr/>
          </p:nvSpPr>
          <p:spPr>
            <a:xfrm>
              <a:off x="11046940" y="1878209"/>
              <a:ext cx="724929" cy="72904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D895CD4-792C-FFEC-BDC0-2CAF4DCF20C2}"/>
                </a:ext>
              </a:extLst>
            </p:cNvPr>
            <p:cNvCxnSpPr>
              <a:stCxn id="4" idx="3"/>
              <a:endCxn id="7" idx="1"/>
            </p:cNvCxnSpPr>
            <p:nvPr/>
          </p:nvCxnSpPr>
          <p:spPr>
            <a:xfrm>
              <a:off x="7142205" y="2242751"/>
              <a:ext cx="43248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85EC70B-0DF3-2ECF-3B30-8169C20B5137}"/>
                </a:ext>
              </a:extLst>
            </p:cNvPr>
            <p:cNvCxnSpPr/>
            <p:nvPr/>
          </p:nvCxnSpPr>
          <p:spPr>
            <a:xfrm>
              <a:off x="8299621" y="2242751"/>
              <a:ext cx="43248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FFEA798-35F2-151C-D026-AAB0E1CBD6EF}"/>
                </a:ext>
              </a:extLst>
            </p:cNvPr>
            <p:cNvCxnSpPr/>
            <p:nvPr/>
          </p:nvCxnSpPr>
          <p:spPr>
            <a:xfrm>
              <a:off x="9457037" y="2242733"/>
              <a:ext cx="43248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D5F13D5-E5B9-426A-84CA-955E1B7F12F4}"/>
                </a:ext>
              </a:extLst>
            </p:cNvPr>
            <p:cNvCxnSpPr/>
            <p:nvPr/>
          </p:nvCxnSpPr>
          <p:spPr>
            <a:xfrm>
              <a:off x="10614453" y="2242733"/>
              <a:ext cx="43248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288DBD5-A33A-DF7B-0923-7EC55595C04A}"/>
              </a:ext>
            </a:extLst>
          </p:cNvPr>
          <p:cNvSpPr txBox="1"/>
          <p:nvPr/>
        </p:nvSpPr>
        <p:spPr>
          <a:xfrm>
            <a:off x="595605" y="1690688"/>
            <a:ext cx="1432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Array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8CE379-D2A9-CB32-7CFF-396BCC77BFF4}"/>
              </a:ext>
            </a:extLst>
          </p:cNvPr>
          <p:cNvSpPr txBox="1"/>
          <p:nvPr/>
        </p:nvSpPr>
        <p:spPr>
          <a:xfrm>
            <a:off x="5799070" y="1690688"/>
            <a:ext cx="2771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Linked List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EB2CD4D-8750-9BFE-C4D5-12968315E941}"/>
                  </a:ext>
                </a:extLst>
              </p:cNvPr>
              <p:cNvSpPr txBox="1"/>
              <p:nvPr/>
            </p:nvSpPr>
            <p:spPr>
              <a:xfrm>
                <a:off x="1275225" y="2710172"/>
                <a:ext cx="6176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EB2CD4D-8750-9BFE-C4D5-12968315E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225" y="2710172"/>
                <a:ext cx="617669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B23AD2-5F19-CB54-8D8F-3FDE9D960711}"/>
                  </a:ext>
                </a:extLst>
              </p:cNvPr>
              <p:cNvSpPr txBox="1"/>
              <p:nvPr/>
            </p:nvSpPr>
            <p:spPr>
              <a:xfrm>
                <a:off x="2016546" y="2710172"/>
                <a:ext cx="6259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B23AD2-5F19-CB54-8D8F-3FDE9D960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546" y="2710172"/>
                <a:ext cx="625941" cy="523220"/>
              </a:xfrm>
              <a:prstGeom prst="rect">
                <a:avLst/>
              </a:prstGeom>
              <a:blipFill>
                <a:blip r:embed="rId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D1A9F91-9A13-75A6-6605-44D5CDC0CE8D}"/>
                  </a:ext>
                </a:extLst>
              </p:cNvPr>
              <p:cNvSpPr txBox="1"/>
              <p:nvPr/>
            </p:nvSpPr>
            <p:spPr>
              <a:xfrm>
                <a:off x="2724832" y="2710172"/>
                <a:ext cx="6259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D1A9F91-9A13-75A6-6605-44D5CDC0C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32" y="2710172"/>
                <a:ext cx="625941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0510CD4-8DB1-2F26-D504-611E39326141}"/>
                  </a:ext>
                </a:extLst>
              </p:cNvPr>
              <p:cNvSpPr txBox="1"/>
              <p:nvPr/>
            </p:nvSpPr>
            <p:spPr>
              <a:xfrm>
                <a:off x="3471268" y="2710172"/>
                <a:ext cx="6259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0510CD4-8DB1-2F26-D504-611E39326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268" y="2710172"/>
                <a:ext cx="625941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88D223B-8520-1B55-67E0-5D10BC470B40}"/>
                  </a:ext>
                </a:extLst>
              </p:cNvPr>
              <p:cNvSpPr txBox="1"/>
              <p:nvPr/>
            </p:nvSpPr>
            <p:spPr>
              <a:xfrm>
                <a:off x="4156073" y="2710172"/>
                <a:ext cx="6259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88D223B-8520-1B55-67E0-5D10BC470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073" y="2710172"/>
                <a:ext cx="625941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D8239E9-52CF-3B65-5583-737D849007C1}"/>
                  </a:ext>
                </a:extLst>
              </p:cNvPr>
              <p:cNvSpPr txBox="1"/>
              <p:nvPr/>
            </p:nvSpPr>
            <p:spPr>
              <a:xfrm>
                <a:off x="6417057" y="2710172"/>
                <a:ext cx="5311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D8239E9-52CF-3B65-5583-737D84900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057" y="2710172"/>
                <a:ext cx="531106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639769C-8259-12E0-7BB9-BE52DFDD2F6C}"/>
                  </a:ext>
                </a:extLst>
              </p:cNvPr>
              <p:cNvSpPr txBox="1"/>
              <p:nvPr/>
            </p:nvSpPr>
            <p:spPr>
              <a:xfrm>
                <a:off x="7565782" y="2710172"/>
                <a:ext cx="5393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639769C-8259-12E0-7BB9-BE52DFDD2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782" y="2710172"/>
                <a:ext cx="539378" cy="523220"/>
              </a:xfrm>
              <a:prstGeom prst="rect">
                <a:avLst/>
              </a:prstGeom>
              <a:blipFill>
                <a:blip r:embed="rId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216F300-4F18-0E03-B25F-408D9ECB2DB4}"/>
                  </a:ext>
                </a:extLst>
              </p:cNvPr>
              <p:cNvSpPr txBox="1"/>
              <p:nvPr/>
            </p:nvSpPr>
            <p:spPr>
              <a:xfrm>
                <a:off x="8706303" y="2710172"/>
                <a:ext cx="5393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216F300-4F18-0E03-B25F-408D9ECB2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303" y="2710172"/>
                <a:ext cx="539378" cy="523220"/>
              </a:xfrm>
              <a:prstGeom prst="rect">
                <a:avLst/>
              </a:prstGeom>
              <a:blipFill>
                <a:blip r:embed="rId1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5D8E4D6-5EB0-9C8A-CD6D-068A29572D98}"/>
                  </a:ext>
                </a:extLst>
              </p:cNvPr>
              <p:cNvSpPr txBox="1"/>
              <p:nvPr/>
            </p:nvSpPr>
            <p:spPr>
              <a:xfrm>
                <a:off x="9891465" y="2710172"/>
                <a:ext cx="5393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5D8E4D6-5EB0-9C8A-CD6D-068A29572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465" y="2710172"/>
                <a:ext cx="539378" cy="523220"/>
              </a:xfrm>
              <a:prstGeom prst="rect">
                <a:avLst/>
              </a:prstGeom>
              <a:blipFill>
                <a:blip r:embed="rId1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E72D661-311B-C576-F8F6-183CB4CB0B54}"/>
                  </a:ext>
                </a:extLst>
              </p:cNvPr>
              <p:cNvSpPr txBox="1"/>
              <p:nvPr/>
            </p:nvSpPr>
            <p:spPr>
              <a:xfrm>
                <a:off x="11009550" y="2710172"/>
                <a:ext cx="5393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E72D661-311B-C576-F8F6-183CB4CB0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9550" y="2710172"/>
                <a:ext cx="539378" cy="523220"/>
              </a:xfrm>
              <a:prstGeom prst="rect">
                <a:avLst/>
              </a:prstGeom>
              <a:blipFill>
                <a:blip r:embed="rId12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DD97495F-5943-BD10-43CC-9E08BC799D9D}"/>
              </a:ext>
            </a:extLst>
          </p:cNvPr>
          <p:cNvSpPr txBox="1"/>
          <p:nvPr/>
        </p:nvSpPr>
        <p:spPr>
          <a:xfrm>
            <a:off x="1006817" y="3886200"/>
            <a:ext cx="40205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Lookup: O(1)</a:t>
            </a:r>
          </a:p>
          <a:p>
            <a:r>
              <a:rPr lang="en-US" sz="3600" dirty="0"/>
              <a:t>Remove Front: O(1)</a:t>
            </a:r>
          </a:p>
          <a:p>
            <a:r>
              <a:rPr lang="en-US" sz="3600" dirty="0"/>
              <a:t>Add Last: O(n)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9C66FC-801A-7E14-9705-F44F7CC07ED6}"/>
              </a:ext>
            </a:extLst>
          </p:cNvPr>
          <p:cNvSpPr txBox="1"/>
          <p:nvPr/>
        </p:nvSpPr>
        <p:spPr>
          <a:xfrm>
            <a:off x="6696009" y="3886200"/>
            <a:ext cx="40205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Lookup: O(n)</a:t>
            </a:r>
          </a:p>
          <a:p>
            <a:r>
              <a:rPr lang="en-US" sz="3600" dirty="0"/>
              <a:t>Remove Front: O(1)</a:t>
            </a:r>
          </a:p>
          <a:p>
            <a:r>
              <a:rPr lang="en-US" sz="3600" dirty="0"/>
              <a:t>Add Last: O(1)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0134647-088D-7A1C-1548-AD79A4E830DE}"/>
              </a:ext>
            </a:extLst>
          </p:cNvPr>
          <p:cNvCxnSpPr>
            <a:cxnSpLocks/>
          </p:cNvCxnSpPr>
          <p:nvPr/>
        </p:nvCxnSpPr>
        <p:spPr>
          <a:xfrm>
            <a:off x="5579594" y="1511559"/>
            <a:ext cx="16929" cy="5346441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160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00431-204B-1C57-0ED5-B2767AF41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3C81-A8A8-2BC9-1B9E-86241107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Input Assumptions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BD36B-F5C0-D584-12D4-9BCE22FB784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637D053E-6500-0FB7-6F0B-44DC9D8228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41C119-7C71-50F8-2FE6-DDC8D5BB59AD}"/>
                  </a:ext>
                </a:extLst>
              </p:cNvPr>
              <p:cNvSpPr txBox="1"/>
              <p:nvPr/>
            </p:nvSpPr>
            <p:spPr>
              <a:xfrm>
                <a:off x="7135606" y="2129397"/>
                <a:ext cx="4751594" cy="5262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</a:rPr>
                  <a:t>Map the hospitals to [1..n] and the students to [1..n].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</a:rPr>
                  <a:t>Assume that the input is given as two arrays (of arrays),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latin typeface="Aptos" panose="020B00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latin typeface="Aptos" panose="020B0004020202020204" pitchFamily="34" charset="0"/>
                  </a:rPr>
                  <a:t>: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Aptos" panose="020B0004020202020204" pitchFamily="34" charset="0"/>
                  </a:rPr>
                  <a:t>,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>
                    <a:latin typeface="Aptos" panose="020B0004020202020204" pitchFamily="34" charset="0"/>
                  </a:rPr>
                  <a:t> is the </a:t>
                </a:r>
                <a:r>
                  <a:rPr lang="en-US" sz="2400" dirty="0" err="1">
                    <a:latin typeface="Aptos" panose="020B0004020202020204" pitchFamily="34" charset="0"/>
                  </a:rPr>
                  <a:t>ith</a:t>
                </a:r>
                <a:r>
                  <a:rPr lang="en-US" sz="2400" dirty="0">
                    <a:latin typeface="Aptos" panose="020B0004020202020204" pitchFamily="34" charset="0"/>
                  </a:rPr>
                  <a:t> hospital’s </a:t>
                </a:r>
                <a:r>
                  <a:rPr lang="en-US" sz="2400" dirty="0" err="1">
                    <a:latin typeface="Aptos" panose="020B0004020202020204" pitchFamily="34" charset="0"/>
                  </a:rPr>
                  <a:t>jth</a:t>
                </a:r>
                <a:r>
                  <a:rPr lang="en-US" sz="2400" dirty="0">
                    <a:latin typeface="Aptos" panose="020B0004020202020204" pitchFamily="34" charset="0"/>
                  </a:rPr>
                  <a:t> most preferred student.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S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>
                    <a:latin typeface="Aptos" panose="020B0004020202020204" pitchFamily="34" charset="0"/>
                  </a:rPr>
                  <a:t> is the </a:t>
                </a:r>
                <a:r>
                  <a:rPr lang="en-US" sz="2400" dirty="0" err="1">
                    <a:latin typeface="Aptos" panose="020B0004020202020204" pitchFamily="34" charset="0"/>
                  </a:rPr>
                  <a:t>ith</a:t>
                </a:r>
                <a:r>
                  <a:rPr lang="en-US" sz="2400" dirty="0">
                    <a:latin typeface="Aptos" panose="020B0004020202020204" pitchFamily="34" charset="0"/>
                  </a:rPr>
                  <a:t> student’s </a:t>
                </a:r>
                <a:r>
                  <a:rPr lang="en-US" sz="2400" dirty="0" err="1">
                    <a:latin typeface="Aptos" panose="020B0004020202020204" pitchFamily="34" charset="0"/>
                  </a:rPr>
                  <a:t>jth</a:t>
                </a:r>
                <a:r>
                  <a:rPr lang="en-US" sz="2400" dirty="0">
                    <a:latin typeface="Aptos" panose="020B0004020202020204" pitchFamily="34" charset="0"/>
                  </a:rPr>
                  <a:t> most preferred hospital.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Aptos" panose="020B000402020202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Aptos" panose="020B000402020202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Aptos" panose="020B00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Aptos" panose="020B00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Aptos" panose="020B00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41C119-7C71-50F8-2FE6-DDC8D5BB5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606" y="2129397"/>
                <a:ext cx="4751594" cy="5262979"/>
              </a:xfrm>
              <a:prstGeom prst="rect">
                <a:avLst/>
              </a:prstGeom>
              <a:blipFill>
                <a:blip r:embed="rId4"/>
                <a:stretch>
                  <a:fillRect l="-1867" t="-962" r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8DBB11-87EB-9F2C-31D8-C731D79CF1B8}"/>
              </a:ext>
            </a:extLst>
          </p:cNvPr>
          <p:cNvCxnSpPr>
            <a:cxnSpLocks/>
          </p:cNvCxnSpPr>
          <p:nvPr/>
        </p:nvCxnSpPr>
        <p:spPr>
          <a:xfrm flipH="1" flipV="1">
            <a:off x="4720281" y="2038865"/>
            <a:ext cx="2415325" cy="38305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170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D4681-BC02-2CFE-F158-7D7F45874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DDB0-4CC2-EAC5-6AA8-ED3101CD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Tracking Unmatched Hospitals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C4D404-8CEC-281D-9F47-D7439065DD2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98A638BC-E0A6-CAC4-6F55-B7D6D149F4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B71313-6E8E-C074-F527-2C66E70FB71E}"/>
              </a:ext>
            </a:extLst>
          </p:cNvPr>
          <p:cNvSpPr txBox="1"/>
          <p:nvPr/>
        </p:nvSpPr>
        <p:spPr>
          <a:xfrm>
            <a:off x="7135606" y="2129397"/>
            <a:ext cx="47515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How should we keep track of unmatched hospitals?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Note that we not only remove hospitals but we may have to add them back.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3F6644-9CB6-B7BA-DCFF-B88762AA1D03}"/>
              </a:ext>
            </a:extLst>
          </p:cNvPr>
          <p:cNvCxnSpPr>
            <a:cxnSpLocks/>
          </p:cNvCxnSpPr>
          <p:nvPr/>
        </p:nvCxnSpPr>
        <p:spPr>
          <a:xfrm flipH="1">
            <a:off x="4794422" y="2384854"/>
            <a:ext cx="2743200" cy="3459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0C6BF6-7004-7CCA-BD7A-224EDFB8F170}"/>
              </a:ext>
            </a:extLst>
          </p:cNvPr>
          <p:cNvCxnSpPr>
            <a:cxnSpLocks/>
          </p:cNvCxnSpPr>
          <p:nvPr/>
        </p:nvCxnSpPr>
        <p:spPr>
          <a:xfrm flipH="1">
            <a:off x="5202195" y="3212757"/>
            <a:ext cx="2916194" cy="142102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82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3DD42-665B-FE9D-485A-53C4E2024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A26AB-0570-B3E2-923C-D29941CBC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Tracking Unmatched Hospitals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7EF0BA-6C0A-AE0D-24CB-642B7813284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FBA5C3A8-8CF7-E645-421E-2365EAD64A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86184B-5E4F-0198-020B-F86AF6621ED7}"/>
              </a:ext>
            </a:extLst>
          </p:cNvPr>
          <p:cNvSpPr txBox="1"/>
          <p:nvPr/>
        </p:nvSpPr>
        <p:spPr>
          <a:xfrm>
            <a:off x="7135606" y="2129397"/>
            <a:ext cx="475159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How should we keep track of unmatched hospitals?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Note that we not only remove hospitals but we may have to add them back.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Let’s have a linked listed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H_unmatched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What should it be initialized to?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How long does that take?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422B46-1154-A09F-46AF-E32049E0B2C1}"/>
              </a:ext>
            </a:extLst>
          </p:cNvPr>
          <p:cNvCxnSpPr>
            <a:cxnSpLocks/>
          </p:cNvCxnSpPr>
          <p:nvPr/>
        </p:nvCxnSpPr>
        <p:spPr>
          <a:xfrm flipH="1">
            <a:off x="4794422" y="2384854"/>
            <a:ext cx="2743200" cy="3459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2C9008-E0D7-81A5-2120-AEAD083752A5}"/>
              </a:ext>
            </a:extLst>
          </p:cNvPr>
          <p:cNvCxnSpPr>
            <a:cxnSpLocks/>
          </p:cNvCxnSpPr>
          <p:nvPr/>
        </p:nvCxnSpPr>
        <p:spPr>
          <a:xfrm flipH="1">
            <a:off x="5202195" y="3212757"/>
            <a:ext cx="2916194" cy="142102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824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50561-534B-0FE1-D36E-8BA543A20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866F-4881-EEA1-1D47-B22149FE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Tracking Unmatched Hospitals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C88434-83DD-9A18-9871-FD94B2F3643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BF5AC902-6566-A1B5-C984-2E56BB5BF0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7E7F74-3FFC-8384-8246-5B433276C011}"/>
              </a:ext>
            </a:extLst>
          </p:cNvPr>
          <p:cNvSpPr txBox="1"/>
          <p:nvPr/>
        </p:nvSpPr>
        <p:spPr>
          <a:xfrm>
            <a:off x="7135606" y="2129397"/>
            <a:ext cx="475159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How should we keep track of unmatched hospitals?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Note that we not only remove hospitals but we may have to add them back.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Let’s have a linked listed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H_unmatched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Initialize it to have every hospital.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This takes O(n) steps.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4982D7-347F-E0C8-E1C2-689EA9E7CC58}"/>
              </a:ext>
            </a:extLst>
          </p:cNvPr>
          <p:cNvCxnSpPr>
            <a:cxnSpLocks/>
          </p:cNvCxnSpPr>
          <p:nvPr/>
        </p:nvCxnSpPr>
        <p:spPr>
          <a:xfrm flipH="1">
            <a:off x="4794422" y="2384854"/>
            <a:ext cx="2743200" cy="3459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5155D3-C59C-09C9-B7B2-9DEEE5514796}"/>
              </a:ext>
            </a:extLst>
          </p:cNvPr>
          <p:cNvCxnSpPr>
            <a:cxnSpLocks/>
          </p:cNvCxnSpPr>
          <p:nvPr/>
        </p:nvCxnSpPr>
        <p:spPr>
          <a:xfrm flipH="1">
            <a:off x="5202195" y="3212757"/>
            <a:ext cx="2916194" cy="142102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70F7CA8-643D-77D6-808B-2A552CD15224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2224216"/>
            <a:ext cx="3361038" cy="31222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58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71372-435B-A537-73AA-5746E6099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E3C2E-A678-258E-958F-0BC53ADDD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Tracking Unmatched Hospitals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1BCF33-D99B-8A39-78C2-E60DB1F1DFB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444C7B1F-12E8-0231-5553-CF7A4C3AFC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50455E-63BA-77B4-0EE9-6B9752D7BEF2}"/>
              </a:ext>
            </a:extLst>
          </p:cNvPr>
          <p:cNvSpPr txBox="1"/>
          <p:nvPr/>
        </p:nvSpPr>
        <p:spPr>
          <a:xfrm>
            <a:off x="7135606" y="2129397"/>
            <a:ext cx="475159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Let’s have a linked listed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H_unmatched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Initialize it to have every hospital.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This takes O(n) steps.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How long does it take to find the next free hospital?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How long does it take to remove a hospital from the list?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How long to add it back to the list?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4CC913-35EA-4E6B-EAB5-1D0A69740CF1}"/>
              </a:ext>
            </a:extLst>
          </p:cNvPr>
          <p:cNvCxnSpPr>
            <a:cxnSpLocks/>
          </p:cNvCxnSpPr>
          <p:nvPr/>
        </p:nvCxnSpPr>
        <p:spPr>
          <a:xfrm flipH="1" flipV="1">
            <a:off x="4794422" y="2730843"/>
            <a:ext cx="2743200" cy="143338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E28471-18D9-454B-D9AF-EA5D7FA5C9E8}"/>
              </a:ext>
            </a:extLst>
          </p:cNvPr>
          <p:cNvCxnSpPr>
            <a:cxnSpLocks/>
          </p:cNvCxnSpPr>
          <p:nvPr/>
        </p:nvCxnSpPr>
        <p:spPr>
          <a:xfrm flipH="1" flipV="1">
            <a:off x="5202195" y="4633784"/>
            <a:ext cx="2335427" cy="113682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250A4C-D9B0-A3A9-25EA-8DCEC11D6D44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2224216"/>
            <a:ext cx="3608173" cy="120478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41297E-716D-9C4A-CC50-96491851AEE2}"/>
              </a:ext>
            </a:extLst>
          </p:cNvPr>
          <p:cNvCxnSpPr>
            <a:cxnSpLocks/>
          </p:cNvCxnSpPr>
          <p:nvPr/>
        </p:nvCxnSpPr>
        <p:spPr>
          <a:xfrm flipH="1" flipV="1">
            <a:off x="5202195" y="4633784"/>
            <a:ext cx="2335427" cy="27184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271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4322F-B0BD-624B-1691-C8A19F4C8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5452-CE07-791D-1125-05D2167D0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Input Assumptions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8D4B30-B87B-B865-0207-5F802B6E6F1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A1991C74-BE56-7E16-1356-1A3663CDFF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1FCD4C-667C-B24D-F677-BD5BD736EC52}"/>
              </a:ext>
            </a:extLst>
          </p:cNvPr>
          <p:cNvSpPr txBox="1"/>
          <p:nvPr/>
        </p:nvSpPr>
        <p:spPr>
          <a:xfrm>
            <a:off x="7135606" y="2129397"/>
            <a:ext cx="475159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Let’s have a linked listed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H_unmatched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Initialize it to have every hospital.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This takes O(n) steps.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How long does it take to find the next free hospital? </a:t>
            </a:r>
            <a:r>
              <a:rPr lang="en-US" sz="2400" b="1" dirty="0">
                <a:solidFill>
                  <a:srgbClr val="C00000"/>
                </a:solidFill>
                <a:cs typeface="Courier New" panose="02070309020205020404" pitchFamily="49" charset="0"/>
              </a:rPr>
              <a:t>O(1)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How long does it take to remove a hospital from the list? </a:t>
            </a:r>
            <a:r>
              <a:rPr lang="en-US" sz="2400" b="1" dirty="0">
                <a:solidFill>
                  <a:srgbClr val="C00000"/>
                </a:solidFill>
                <a:cs typeface="Courier New" panose="02070309020205020404" pitchFamily="49" charset="0"/>
              </a:rPr>
              <a:t>O(1)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How long to add it back to the list? </a:t>
            </a:r>
            <a:r>
              <a:rPr lang="en-US" sz="2400" b="1" dirty="0">
                <a:solidFill>
                  <a:srgbClr val="C00000"/>
                </a:solidFill>
                <a:cs typeface="Courier New" panose="02070309020205020404" pitchFamily="49" charset="0"/>
              </a:rPr>
              <a:t>O(1)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B4077D-D81B-CC7F-E040-C959DCF65DF0}"/>
              </a:ext>
            </a:extLst>
          </p:cNvPr>
          <p:cNvCxnSpPr>
            <a:cxnSpLocks/>
          </p:cNvCxnSpPr>
          <p:nvPr/>
        </p:nvCxnSpPr>
        <p:spPr>
          <a:xfrm flipH="1" flipV="1">
            <a:off x="5202195" y="4633784"/>
            <a:ext cx="2335427" cy="113682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3241072-6375-D3A2-427D-77FD9ADAA606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2224216"/>
            <a:ext cx="3608173" cy="120478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E686B0-AB55-EB8B-4E8D-9FCF38F1CD4B}"/>
              </a:ext>
            </a:extLst>
          </p:cNvPr>
          <p:cNvCxnSpPr>
            <a:cxnSpLocks/>
          </p:cNvCxnSpPr>
          <p:nvPr/>
        </p:nvCxnSpPr>
        <p:spPr>
          <a:xfrm flipH="1" flipV="1">
            <a:off x="5202195" y="4633784"/>
            <a:ext cx="2335427" cy="27184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230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4046C-C2C5-0EB2-61C7-7C6843DEA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54365-11EC-7EE4-6416-01241BE79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Finding </a:t>
            </a:r>
            <a:r>
              <a:rPr lang="en-US" dirty="0" err="1"/>
              <a:t>Unproposed</a:t>
            </a:r>
            <a:r>
              <a:rPr lang="en-US" dirty="0"/>
              <a:t> Students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3C1F45-E324-44BC-CF90-5CCA22DC2A6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F697635E-A131-EA9B-A5DC-D10FC863F1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A6AA0A-97FE-F4C1-AD83-D1BEC738DE61}"/>
              </a:ext>
            </a:extLst>
          </p:cNvPr>
          <p:cNvSpPr txBox="1"/>
          <p:nvPr/>
        </p:nvSpPr>
        <p:spPr>
          <a:xfrm>
            <a:off x="7135606" y="2129397"/>
            <a:ext cx="47515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How do we keep track of who each hospital has already proposed to?</a:t>
            </a:r>
            <a:endParaRPr lang="en-US" sz="2400" b="1" dirty="0">
              <a:solidFill>
                <a:srgbClr val="C00000"/>
              </a:solidFill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EFE7147-FF0E-C1CD-458D-FCCFEC6CA0B5}"/>
              </a:ext>
            </a:extLst>
          </p:cNvPr>
          <p:cNvCxnSpPr>
            <a:cxnSpLocks/>
          </p:cNvCxnSpPr>
          <p:nvPr/>
        </p:nvCxnSpPr>
        <p:spPr>
          <a:xfrm flipH="1">
            <a:off x="6858000" y="2520778"/>
            <a:ext cx="679622" cy="54369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355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68908-00F2-9C3B-1A46-0908CDE84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2954-6424-2FA4-F256-D0B2A027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Finding </a:t>
            </a:r>
            <a:r>
              <a:rPr lang="en-US" dirty="0" err="1"/>
              <a:t>Unproposed</a:t>
            </a:r>
            <a:r>
              <a:rPr lang="en-US" dirty="0"/>
              <a:t> Students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B336F0-0B5A-1ABC-7277-DAC4289262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CFA094F0-5DCD-A2D0-F017-8336B992E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ED101E-E2D2-6613-6016-6B497244979F}"/>
                  </a:ext>
                </a:extLst>
              </p:cNvPr>
              <p:cNvSpPr txBox="1"/>
              <p:nvPr/>
            </p:nvSpPr>
            <p:spPr>
              <a:xfrm>
                <a:off x="7135606" y="2129397"/>
                <a:ext cx="4751594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We define a new array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Next </a:t>
                </a:r>
                <a:r>
                  <a:rPr lang="en-US" sz="2400" dirty="0">
                    <a:cs typeface="Courier New" panose="02070309020205020404" pitchFamily="49" charset="0"/>
                  </a:rPr>
                  <a:t>of length n such that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Next[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keeps track of who is the next </a:t>
                </a:r>
                <a:r>
                  <a:rPr lang="en-US" sz="2400" dirty="0" err="1">
                    <a:latin typeface="Aptos" panose="020B0004020202020204" pitchFamily="34" charset="0"/>
                    <a:cs typeface="Courier New" panose="02070309020205020404" pitchFamily="49" charset="0"/>
                  </a:rPr>
                  <a:t>unproposed</a:t>
                </a: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 to student for hospital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Aptos" panose="020B00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Aptos" panose="020B00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ED101E-E2D2-6613-6016-6B497244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606" y="2129397"/>
                <a:ext cx="4751594" cy="3046988"/>
              </a:xfrm>
              <a:prstGeom prst="rect">
                <a:avLst/>
              </a:prstGeom>
              <a:blipFill>
                <a:blip r:embed="rId4"/>
                <a:stretch>
                  <a:fillRect t="-2075" r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646D5D3-8A02-6CB2-D875-1E2A7674EFAF}"/>
              </a:ext>
            </a:extLst>
          </p:cNvPr>
          <p:cNvCxnSpPr>
            <a:cxnSpLocks/>
          </p:cNvCxnSpPr>
          <p:nvPr/>
        </p:nvCxnSpPr>
        <p:spPr>
          <a:xfrm flipH="1">
            <a:off x="6858000" y="2520778"/>
            <a:ext cx="679622" cy="54369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16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C9B89-6288-ABD9-21CB-8DBD60065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E3AD-7FA9-F0DD-807F-FF3E1054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Updates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CF7BC1-6D86-B895-C4BF-F43324E72F7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900659B-954A-BA55-2EE4-9312592480A7}"/>
              </a:ext>
            </a:extLst>
          </p:cNvPr>
          <p:cNvSpPr txBox="1"/>
          <p:nvPr/>
        </p:nvSpPr>
        <p:spPr>
          <a:xfrm>
            <a:off x="838200" y="1690688"/>
            <a:ext cx="573076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 1 Solutions Out 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 2 Out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Project Signup before Friday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First Quiz Monday Sept 29 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In class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Check Piazza for practice problems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333333"/>
              </a:solidFill>
            </a:endParaRPr>
          </a:p>
        </p:txBody>
      </p:sp>
      <p:pic>
        <p:nvPicPr>
          <p:cNvPr id="11" name="Graphic 10" descr="Newspaper outline">
            <a:extLst>
              <a:ext uri="{FF2B5EF4-FFF2-40B4-BE49-F238E27FC236}">
                <a16:creationId xmlns:a16="http://schemas.microsoft.com/office/drawing/2014/main" id="{091BE974-6143-BD39-402B-CCC13FED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8550" y="1400175"/>
            <a:ext cx="50927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73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B649B-5C7A-2FFC-0F3B-D27E1EB75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DB345-462C-AE48-92DD-F7301D3B7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Finding </a:t>
            </a:r>
            <a:r>
              <a:rPr lang="en-US" dirty="0" err="1"/>
              <a:t>Unproposed</a:t>
            </a:r>
            <a:r>
              <a:rPr lang="en-US" dirty="0"/>
              <a:t> Students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C352F-1EC8-2981-12E6-1186F4C85D3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8896C346-431E-D29D-BF07-AE0C9981B2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27655B-1B7A-91E7-6694-29951D2E7E93}"/>
                  </a:ext>
                </a:extLst>
              </p:cNvPr>
              <p:cNvSpPr txBox="1"/>
              <p:nvPr/>
            </p:nvSpPr>
            <p:spPr>
              <a:xfrm>
                <a:off x="7135606" y="2129397"/>
                <a:ext cx="4751594" cy="4524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We define a new array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Next </a:t>
                </a:r>
                <a:r>
                  <a:rPr lang="en-US" sz="2400" dirty="0">
                    <a:cs typeface="Courier New" panose="02070309020205020404" pitchFamily="49" charset="0"/>
                  </a:rPr>
                  <a:t>of length n such that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Next[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keeps track of who is the next </a:t>
                </a:r>
                <a:r>
                  <a:rPr lang="en-US" sz="2400" dirty="0" err="1">
                    <a:latin typeface="Aptos" panose="020B0004020202020204" pitchFamily="34" charset="0"/>
                    <a:cs typeface="Courier New" panose="02070309020205020404" pitchFamily="49" charset="0"/>
                  </a:rPr>
                  <a:t>unproposed</a:t>
                </a: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 to student for hospital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If hospital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h</m:t>
                    </m:r>
                  </m:oMath>
                </a14:m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 is the next unmatched hospital then we have it propose to 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h,Next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[h]]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Aptos" panose="020B00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Aptos" panose="020B00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27655B-1B7A-91E7-6694-29951D2E7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606" y="2129397"/>
                <a:ext cx="4751594" cy="4524315"/>
              </a:xfrm>
              <a:prstGeom prst="rect">
                <a:avLst/>
              </a:prstGeom>
              <a:blipFill>
                <a:blip r:embed="rId4"/>
                <a:stretch>
                  <a:fillRect t="-1401" r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AA4CFA6-18C4-3DF2-DB6F-384FEEAFFAC7}"/>
              </a:ext>
            </a:extLst>
          </p:cNvPr>
          <p:cNvCxnSpPr>
            <a:cxnSpLocks/>
          </p:cNvCxnSpPr>
          <p:nvPr/>
        </p:nvCxnSpPr>
        <p:spPr>
          <a:xfrm flipH="1">
            <a:off x="6858000" y="2520778"/>
            <a:ext cx="679622" cy="54369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955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7A0B4-83F1-5230-59C8-5F4130E0A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F1526-607F-568C-B081-D2129096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Finding </a:t>
            </a:r>
            <a:r>
              <a:rPr lang="en-US" dirty="0" err="1"/>
              <a:t>Unproposed</a:t>
            </a:r>
            <a:r>
              <a:rPr lang="en-US" dirty="0"/>
              <a:t> Students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6A4AF1-DFD2-B45B-3DDA-E4A5F38985E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58EC2EA0-05D8-8043-C5B3-310AD8D79B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0EB561-4EF7-6D1F-E41B-0E68A9C2AD03}"/>
                  </a:ext>
                </a:extLst>
              </p:cNvPr>
              <p:cNvSpPr txBox="1"/>
              <p:nvPr/>
            </p:nvSpPr>
            <p:spPr>
              <a:xfrm>
                <a:off x="7135606" y="2129397"/>
                <a:ext cx="4751594" cy="5262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We define a new array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Next </a:t>
                </a:r>
                <a:r>
                  <a:rPr lang="en-US" sz="2400" dirty="0">
                    <a:cs typeface="Courier New" panose="02070309020205020404" pitchFamily="49" charset="0"/>
                  </a:rPr>
                  <a:t>of length n such that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Next[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keeps track of who is the next </a:t>
                </a:r>
                <a:r>
                  <a:rPr lang="en-US" sz="2400" dirty="0" err="1">
                    <a:latin typeface="Aptos" panose="020B0004020202020204" pitchFamily="34" charset="0"/>
                    <a:cs typeface="Courier New" panose="02070309020205020404" pitchFamily="49" charset="0"/>
                  </a:rPr>
                  <a:t>unproposed</a:t>
                </a: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 to student for hospital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If hospital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h</m:t>
                    </m:r>
                  </m:oMath>
                </a14:m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 is the next unmatched hospital then we have it propose to 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h,Next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[h]]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We then increment,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Next[h] += 1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Aptos" panose="020B00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Aptos" panose="020B00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0EB561-4EF7-6D1F-E41B-0E68A9C2A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606" y="2129397"/>
                <a:ext cx="4751594" cy="5262979"/>
              </a:xfrm>
              <a:prstGeom prst="rect">
                <a:avLst/>
              </a:prstGeom>
              <a:blipFill>
                <a:blip r:embed="rId4"/>
                <a:stretch>
                  <a:fillRect t="-1202" r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9E5FB15-EBF8-082A-20A2-26E091B27DBB}"/>
              </a:ext>
            </a:extLst>
          </p:cNvPr>
          <p:cNvCxnSpPr>
            <a:cxnSpLocks/>
          </p:cNvCxnSpPr>
          <p:nvPr/>
        </p:nvCxnSpPr>
        <p:spPr>
          <a:xfrm flipH="1">
            <a:off x="6858000" y="2520778"/>
            <a:ext cx="679622" cy="54369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197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769B1-0C5E-97F0-90D0-7C8184261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92D0-C926-F5D0-604D-77557D70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Finding </a:t>
            </a:r>
            <a:r>
              <a:rPr lang="en-US" dirty="0" err="1"/>
              <a:t>Unproposed</a:t>
            </a:r>
            <a:r>
              <a:rPr lang="en-US" dirty="0"/>
              <a:t> Students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01EA6C-7CAA-BCF7-5973-7F75EB15F44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2838A63A-8E0C-268D-2EBF-7903322205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AEC0E4-0841-A95F-B11B-F8D0B63ABC8F}"/>
                  </a:ext>
                </a:extLst>
              </p:cNvPr>
              <p:cNvSpPr txBox="1"/>
              <p:nvPr/>
            </p:nvSpPr>
            <p:spPr>
              <a:xfrm>
                <a:off x="7135606" y="2129397"/>
                <a:ext cx="4751594" cy="4893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We define a new array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Next </a:t>
                </a:r>
                <a:r>
                  <a:rPr lang="en-US" sz="2400" dirty="0">
                    <a:cs typeface="Courier New" panose="02070309020205020404" pitchFamily="49" charset="0"/>
                  </a:rPr>
                  <a:t>of length n such that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Next[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keeps track of who is the next </a:t>
                </a:r>
                <a:r>
                  <a:rPr lang="en-US" sz="2400" dirty="0" err="1">
                    <a:latin typeface="Aptos" panose="020B0004020202020204" pitchFamily="34" charset="0"/>
                    <a:cs typeface="Courier New" panose="02070309020205020404" pitchFamily="49" charset="0"/>
                  </a:rPr>
                  <a:t>unproposed</a:t>
                </a: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 to student for hospital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What should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Next</a:t>
                </a: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 be initialized to?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How long does it take to ask for the next and update it?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Aptos" panose="020B0004020202020204" pitchFamily="34" charset="0"/>
                  <a:cs typeface="Courier New" panose="02070309020205020404" pitchFamily="49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Aptos" panose="020B00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Aptos" panose="020B00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AEC0E4-0841-A95F-B11B-F8D0B63AB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606" y="2129397"/>
                <a:ext cx="4751594" cy="4893647"/>
              </a:xfrm>
              <a:prstGeom prst="rect">
                <a:avLst/>
              </a:prstGeom>
              <a:blipFill>
                <a:blip r:embed="rId4"/>
                <a:stretch>
                  <a:fillRect t="-1295" r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B0B0546-949C-9B56-4B81-5A7209708E1A}"/>
              </a:ext>
            </a:extLst>
          </p:cNvPr>
          <p:cNvCxnSpPr>
            <a:cxnSpLocks/>
          </p:cNvCxnSpPr>
          <p:nvPr/>
        </p:nvCxnSpPr>
        <p:spPr>
          <a:xfrm flipH="1" flipV="1">
            <a:off x="6858000" y="3064476"/>
            <a:ext cx="815546" cy="210283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49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7449C-E39E-C883-E086-A98BF454B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4D27F-2DAB-8BF6-8E85-EE4C30707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Finding </a:t>
            </a:r>
            <a:r>
              <a:rPr lang="en-US" dirty="0" err="1"/>
              <a:t>Unproposed</a:t>
            </a:r>
            <a:r>
              <a:rPr lang="en-US" dirty="0"/>
              <a:t> Students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996FE2-A536-00CC-AFC4-C1CB30D56BB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1F03D87C-F74F-D9C3-5E2C-971F9B7156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432AB4-6949-AD12-04B0-2094CD2A370B}"/>
                  </a:ext>
                </a:extLst>
              </p:cNvPr>
              <p:cNvSpPr txBox="1"/>
              <p:nvPr/>
            </p:nvSpPr>
            <p:spPr>
              <a:xfrm>
                <a:off x="7135606" y="2129397"/>
                <a:ext cx="4751594" cy="5262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We define a new array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Next </a:t>
                </a:r>
                <a:r>
                  <a:rPr lang="en-US" sz="2400" dirty="0">
                    <a:cs typeface="Courier New" panose="02070309020205020404" pitchFamily="49" charset="0"/>
                  </a:rPr>
                  <a:t>of length n such that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Next[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keeps track of who is the next </a:t>
                </a:r>
                <a:r>
                  <a:rPr lang="en-US" sz="2400" dirty="0" err="1">
                    <a:latin typeface="Aptos" panose="020B0004020202020204" pitchFamily="34" charset="0"/>
                    <a:cs typeface="Courier New" panose="02070309020205020404" pitchFamily="49" charset="0"/>
                  </a:rPr>
                  <a:t>unproposed</a:t>
                </a: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 to student for hospital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What should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Next</a:t>
                </a: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 be initialized to? </a:t>
                </a:r>
                <a:r>
                  <a:rPr lang="en-US" sz="2400" b="1" dirty="0">
                    <a:solidFill>
                      <a:srgbClr val="C00000"/>
                    </a:solidFill>
                    <a:latin typeface="Aptos" panose="020B0004020202020204" pitchFamily="34" charset="0"/>
                    <a:cs typeface="Courier New" panose="02070309020205020404" pitchFamily="49" charset="0"/>
                  </a:rPr>
                  <a:t>[1,…,1]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How long does it take to ask for the next and update it? </a:t>
                </a:r>
                <a:r>
                  <a:rPr lang="en-US" sz="2400" b="1" dirty="0">
                    <a:solidFill>
                      <a:srgbClr val="C00000"/>
                    </a:solidFill>
                    <a:latin typeface="Aptos" panose="020B0004020202020204" pitchFamily="34" charset="0"/>
                    <a:cs typeface="Courier New" panose="02070309020205020404" pitchFamily="49" charset="0"/>
                  </a:rPr>
                  <a:t>O(1)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Aptos" panose="020B0004020202020204" pitchFamily="34" charset="0"/>
                  <a:cs typeface="Courier New" panose="02070309020205020404" pitchFamily="49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Aptos" panose="020B00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Aptos" panose="020B00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432AB4-6949-AD12-04B0-2094CD2A3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606" y="2129397"/>
                <a:ext cx="4751594" cy="5262979"/>
              </a:xfrm>
              <a:prstGeom prst="rect">
                <a:avLst/>
              </a:prstGeom>
              <a:blipFill>
                <a:blip r:embed="rId4"/>
                <a:stretch>
                  <a:fillRect t="-1202" r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79D0909-023A-156A-3526-CA17BFB3DB81}"/>
              </a:ext>
            </a:extLst>
          </p:cNvPr>
          <p:cNvCxnSpPr>
            <a:cxnSpLocks/>
          </p:cNvCxnSpPr>
          <p:nvPr/>
        </p:nvCxnSpPr>
        <p:spPr>
          <a:xfrm flipH="1" flipV="1">
            <a:off x="6858000" y="3064476"/>
            <a:ext cx="815546" cy="210283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163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CBA4E-A7A0-7DD0-666E-84FD08DFF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E7FCA-CBEB-7536-2611-FCE14854B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Student’s Current State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4D4ADF-15D8-CC5E-C913-98334E38C1D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14887E1F-48CB-ADED-784C-FC924F524E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B1E7FA-F334-D622-06C8-2F4E6C577D42}"/>
              </a:ext>
            </a:extLst>
          </p:cNvPr>
          <p:cNvSpPr txBox="1"/>
          <p:nvPr/>
        </p:nvSpPr>
        <p:spPr>
          <a:xfrm>
            <a:off x="7135606" y="2129397"/>
            <a:ext cx="47515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cs typeface="Courier New" panose="02070309020205020404" pitchFamily="49" charset="0"/>
              </a:rPr>
              <a:t>How do we decide if a student is already matched?</a:t>
            </a:r>
            <a:endParaRPr lang="en-US" sz="24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BC459D7-0FB3-BB6F-3864-7F1F46B3389D}"/>
              </a:ext>
            </a:extLst>
          </p:cNvPr>
          <p:cNvCxnSpPr>
            <a:cxnSpLocks/>
          </p:cNvCxnSpPr>
          <p:nvPr/>
        </p:nvCxnSpPr>
        <p:spPr>
          <a:xfrm flipH="1">
            <a:off x="3410465" y="2409568"/>
            <a:ext cx="3725141" cy="111870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767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008C9-56E3-7E9E-D45F-57C3D7E60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EC0C-9CCE-6292-1A4D-CDADE8E0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Student’s Current State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72E1FB-CBE1-1FC7-4891-8BF4728A37C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96817987-1691-BA45-AEBF-1596A02E91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003854-E3AF-FBE9-2852-AEC9604F97A7}"/>
                  </a:ext>
                </a:extLst>
              </p:cNvPr>
              <p:cNvSpPr txBox="1"/>
              <p:nvPr/>
            </p:nvSpPr>
            <p:spPr>
              <a:xfrm>
                <a:off x="7135606" y="2129397"/>
                <a:ext cx="5056394" cy="4524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We define a new array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Current </a:t>
                </a:r>
                <a:r>
                  <a:rPr lang="en-US" sz="2400" dirty="0">
                    <a:cs typeface="Courier New" panose="02070309020205020404" pitchFamily="49" charset="0"/>
                  </a:rPr>
                  <a:t>of length n such that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Current[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keeps track of who student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 is current assigned to.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We will set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Current[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 0</a:t>
                </a: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 if not currently assigned to anyone.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What should we initialize current to?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How long does it take to check if assigned?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003854-E3AF-FBE9-2852-AEC9604F9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606" y="2129397"/>
                <a:ext cx="5056394" cy="4524315"/>
              </a:xfrm>
              <a:prstGeom prst="rect">
                <a:avLst/>
              </a:prstGeom>
              <a:blipFill>
                <a:blip r:embed="rId4"/>
                <a:stretch>
                  <a:fillRect l="-1754" t="-1401" r="-1754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6E9FC4E-656E-E1A2-F119-B43086A9D04B}"/>
              </a:ext>
            </a:extLst>
          </p:cNvPr>
          <p:cNvCxnSpPr>
            <a:cxnSpLocks/>
          </p:cNvCxnSpPr>
          <p:nvPr/>
        </p:nvCxnSpPr>
        <p:spPr>
          <a:xfrm flipH="1">
            <a:off x="3410465" y="2409568"/>
            <a:ext cx="3725141" cy="111870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005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B0C43-A8A2-254C-3750-A36F404C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421F5-16E0-0E10-023F-6496DB25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Student’s Current State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9F243-BAF8-D527-273E-9F599A07A17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F75EB9E8-A03A-ED90-A8B1-BF7E22F3CE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7056A7-2FA3-9BFD-0C1D-2333C76C41DF}"/>
                  </a:ext>
                </a:extLst>
              </p:cNvPr>
              <p:cNvSpPr txBox="1"/>
              <p:nvPr/>
            </p:nvSpPr>
            <p:spPr>
              <a:xfrm>
                <a:off x="7135606" y="2129397"/>
                <a:ext cx="5056394" cy="4524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We define a new array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Current </a:t>
                </a:r>
                <a:r>
                  <a:rPr lang="en-US" sz="2400" dirty="0">
                    <a:cs typeface="Courier New" panose="02070309020205020404" pitchFamily="49" charset="0"/>
                  </a:rPr>
                  <a:t>of length n such that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Current[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keeps track of who student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 is current assigned to.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We will set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Current[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 0</a:t>
                </a: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 if not currently assigned to anyone.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What should we initialize current to? </a:t>
                </a:r>
                <a:r>
                  <a:rPr lang="en-US" sz="2400" b="1" dirty="0">
                    <a:solidFill>
                      <a:srgbClr val="C00000"/>
                    </a:solidFill>
                    <a:latin typeface="Aptos" panose="020B0004020202020204" pitchFamily="34" charset="0"/>
                    <a:cs typeface="Courier New" panose="02070309020205020404" pitchFamily="49" charset="0"/>
                  </a:rPr>
                  <a:t>[0,..,0]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How long does it take to check if assigned? </a:t>
                </a:r>
                <a:r>
                  <a:rPr lang="en-US" sz="2400" b="1" dirty="0">
                    <a:solidFill>
                      <a:srgbClr val="C00000"/>
                    </a:solidFill>
                    <a:latin typeface="Aptos" panose="020B0004020202020204" pitchFamily="34" charset="0"/>
                    <a:cs typeface="Courier New" panose="02070309020205020404" pitchFamily="49" charset="0"/>
                  </a:rPr>
                  <a:t>O(1)</a:t>
                </a:r>
                <a:endParaRPr lang="en-US" sz="2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7056A7-2FA3-9BFD-0C1D-2333C76C4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606" y="2129397"/>
                <a:ext cx="5056394" cy="4524315"/>
              </a:xfrm>
              <a:prstGeom prst="rect">
                <a:avLst/>
              </a:prstGeom>
              <a:blipFill>
                <a:blip r:embed="rId4"/>
                <a:stretch>
                  <a:fillRect l="-1754" t="-1401" r="-1754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A758241-A176-660D-13C4-E5EF94F3D2FC}"/>
              </a:ext>
            </a:extLst>
          </p:cNvPr>
          <p:cNvCxnSpPr>
            <a:cxnSpLocks/>
          </p:cNvCxnSpPr>
          <p:nvPr/>
        </p:nvCxnSpPr>
        <p:spPr>
          <a:xfrm flipH="1">
            <a:off x="3410465" y="2409568"/>
            <a:ext cx="3725141" cy="111870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61A6B39-E1B0-42E5-CEF3-B3630C6BF76F}"/>
              </a:ext>
            </a:extLst>
          </p:cNvPr>
          <p:cNvCxnSpPr>
            <a:cxnSpLocks/>
          </p:cNvCxnSpPr>
          <p:nvPr/>
        </p:nvCxnSpPr>
        <p:spPr>
          <a:xfrm flipH="1" flipV="1">
            <a:off x="4386649" y="2236573"/>
            <a:ext cx="2748957" cy="310986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6C3CA2-9A4D-B73F-B4E5-928597F9D9B0}"/>
              </a:ext>
            </a:extLst>
          </p:cNvPr>
          <p:cNvCxnSpPr>
            <a:cxnSpLocks/>
          </p:cNvCxnSpPr>
          <p:nvPr/>
        </p:nvCxnSpPr>
        <p:spPr>
          <a:xfrm flipH="1" flipV="1">
            <a:off x="3731741" y="3632886"/>
            <a:ext cx="3403865" cy="233542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239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B5595-D64F-9D2B-EE9A-4115976FB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F2217-A0B3-1AFC-ED3C-6799D13F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Student’s Current State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550F50-99BD-0985-D753-21283475964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31B22EB7-C695-59F2-C757-C2206F2596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78E285-5800-8111-7DF0-C7900F003C1A}"/>
                  </a:ext>
                </a:extLst>
              </p:cNvPr>
              <p:cNvSpPr txBox="1"/>
              <p:nvPr/>
            </p:nvSpPr>
            <p:spPr>
              <a:xfrm>
                <a:off x="7135606" y="2129397"/>
                <a:ext cx="5056394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We define a new array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Current </a:t>
                </a:r>
                <a:r>
                  <a:rPr lang="en-US" sz="2400" dirty="0">
                    <a:cs typeface="Courier New" panose="02070309020205020404" pitchFamily="49" charset="0"/>
                  </a:rPr>
                  <a:t>of length n such that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Current[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keeps track of who student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 is current assigned to.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We will set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Current[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 0</a:t>
                </a: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 if not currently assigned to anyone.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We can also easily update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Current[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sz="2400" dirty="0">
                    <a:cs typeface="Courier New" panose="02070309020205020404" pitchFamily="49" charset="0"/>
                  </a:rPr>
                  <a:t>in O(1) time!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78E285-5800-8111-7DF0-C7900F003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606" y="2129397"/>
                <a:ext cx="5056394" cy="3785652"/>
              </a:xfrm>
              <a:prstGeom prst="rect">
                <a:avLst/>
              </a:prstGeom>
              <a:blipFill>
                <a:blip r:embed="rId4"/>
                <a:stretch>
                  <a:fillRect l="-1754" t="-1672" r="-1754" b="-3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69BCDAC-27E6-05CB-50C9-BB921DF7A05E}"/>
              </a:ext>
            </a:extLst>
          </p:cNvPr>
          <p:cNvCxnSpPr>
            <a:cxnSpLocks/>
          </p:cNvCxnSpPr>
          <p:nvPr/>
        </p:nvCxnSpPr>
        <p:spPr>
          <a:xfrm flipH="1">
            <a:off x="3410465" y="2409568"/>
            <a:ext cx="3725141" cy="111870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4A1959-77C1-6C6E-0693-6511394ED35F}"/>
              </a:ext>
            </a:extLst>
          </p:cNvPr>
          <p:cNvCxnSpPr>
            <a:cxnSpLocks/>
          </p:cNvCxnSpPr>
          <p:nvPr/>
        </p:nvCxnSpPr>
        <p:spPr>
          <a:xfrm flipH="1" flipV="1">
            <a:off x="5251622" y="4782065"/>
            <a:ext cx="1883984" cy="6919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734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16D26-54BF-224E-239C-7F94B4A4C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1C894-A7F6-9EDE-0E5D-AB1F4B020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Student’s Current State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4F2BF-B5EB-AFD1-AE73-3D821A5464B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C6B1BEF6-F484-968C-EF0E-6B86F75756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7B400E-299D-D3D4-6068-B0E32287DEA0}"/>
              </a:ext>
            </a:extLst>
          </p:cNvPr>
          <p:cNvSpPr txBox="1"/>
          <p:nvPr/>
        </p:nvSpPr>
        <p:spPr>
          <a:xfrm>
            <a:off x="7135606" y="2129397"/>
            <a:ext cx="5056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cs typeface="Courier New" panose="02070309020205020404" pitchFamily="49" charset="0"/>
              </a:rPr>
              <a:t>How do we do this check?</a:t>
            </a:r>
            <a:endParaRPr lang="en-US" sz="2400" dirty="0">
              <a:cs typeface="Courier New" panose="02070309020205020404" pitchFamily="49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6A08486-2363-BA06-0153-CD83D198283D}"/>
              </a:ext>
            </a:extLst>
          </p:cNvPr>
          <p:cNvCxnSpPr>
            <a:cxnSpLocks/>
          </p:cNvCxnSpPr>
          <p:nvPr/>
        </p:nvCxnSpPr>
        <p:spPr>
          <a:xfrm flipH="1">
            <a:off x="5251622" y="2409568"/>
            <a:ext cx="1883984" cy="17175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8181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0A7A7-46B9-1E8C-1577-8836D770D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E9126-A138-6940-2A48-A94C75C84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Student’s Current State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F4E31C-6E38-C035-885D-B1C868E8192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2220717E-457C-5B45-87F4-A54713EAE4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D020C5-1BB3-43DF-5AEF-CF61643E437C}"/>
                  </a:ext>
                </a:extLst>
              </p:cNvPr>
              <p:cNvSpPr txBox="1"/>
              <p:nvPr/>
            </p:nvSpPr>
            <p:spPr>
              <a:xfrm>
                <a:off x="7135606" y="1869816"/>
                <a:ext cx="5056394" cy="4893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How do we do this check?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We could look at S (the student’s preferences) and see who comes first but that will take O(n) time in the worst case.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Instead, we create an array of arrays,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Ranking </a:t>
                </a:r>
                <a:r>
                  <a:rPr lang="en-US" sz="2400" dirty="0">
                    <a:cs typeface="Courier New" panose="02070309020205020404" pitchFamily="49" charset="0"/>
                  </a:rPr>
                  <a:t>such that for student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cs typeface="Courier New" panose="02070309020205020404" pitchFamily="49" charset="0"/>
                      </a:rPr>
                      <m:t>𝑖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and hospital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cs typeface="Courier New" panose="02070309020205020404" pitchFamily="49" charset="0"/>
                      </a:rPr>
                      <m:t>𝑗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Ranking[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sz="2400" dirty="0">
                    <a:cs typeface="Courier New" panose="02070309020205020404" pitchFamily="49" charset="0"/>
                  </a:rPr>
                  <a:t>is the rank of j for </a:t>
                </a:r>
                <a:r>
                  <a:rPr lang="en-US" sz="2400" dirty="0" err="1"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cs typeface="Courier New" panose="02070309020205020404" pitchFamily="49" charset="0"/>
                  </a:rPr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cs typeface="Courier New" panose="02070309020205020404" pitchFamily="49" charset="0"/>
                  </a:rPr>
                  <a:t>We can can construct this for all students in O(n^2) time before the loop.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D020C5-1BB3-43DF-5AEF-CF61643E4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606" y="1869816"/>
                <a:ext cx="5056394" cy="4893647"/>
              </a:xfrm>
              <a:prstGeom prst="rect">
                <a:avLst/>
              </a:prstGeom>
              <a:blipFill>
                <a:blip r:embed="rId4"/>
                <a:stretch>
                  <a:fillRect l="-1754" t="-1036" r="-1754" b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EAFC92A-9B0F-1850-FA60-3541D0EBDEA4}"/>
              </a:ext>
            </a:extLst>
          </p:cNvPr>
          <p:cNvCxnSpPr>
            <a:cxnSpLocks/>
          </p:cNvCxnSpPr>
          <p:nvPr/>
        </p:nvCxnSpPr>
        <p:spPr>
          <a:xfrm flipH="1">
            <a:off x="5251622" y="2409568"/>
            <a:ext cx="1883984" cy="17175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607A9A-2A8B-F4EC-33CE-611134482067}"/>
              </a:ext>
            </a:extLst>
          </p:cNvPr>
          <p:cNvCxnSpPr>
            <a:cxnSpLocks/>
          </p:cNvCxnSpPr>
          <p:nvPr/>
        </p:nvCxnSpPr>
        <p:spPr>
          <a:xfrm flipH="1" flipV="1">
            <a:off x="4485503" y="2275834"/>
            <a:ext cx="2650103" cy="343298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74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7F8C2-9F13-9974-5553-94002F1BA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5BB93-94C0-0E33-5AE4-66AE26CC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What kind of algorithms do we want?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22552D-BD46-7844-04BF-98BEAEC76D8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Questions outline">
            <a:extLst>
              <a:ext uri="{FF2B5EF4-FFF2-40B4-BE49-F238E27FC236}">
                <a16:creationId xmlns:a16="http://schemas.microsoft.com/office/drawing/2014/main" id="{1F123CDC-C845-CE3F-786B-EFACC2142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94822" y="2660822"/>
            <a:ext cx="4197178" cy="41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88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00290-F2DD-874C-A1AE-6062D1A72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9655-EEB4-CA02-E900-3265D13D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Student’s Current State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84180C-49DD-FAAA-C52E-63000C077C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D2638D7A-03EC-16B0-EAC5-0268C19165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0F0568-7AAB-5610-3DA9-13F344B3A101}"/>
                  </a:ext>
                </a:extLst>
              </p:cNvPr>
              <p:cNvSpPr txBox="1"/>
              <p:nvPr/>
            </p:nvSpPr>
            <p:spPr>
              <a:xfrm>
                <a:off x="7135606" y="1869816"/>
                <a:ext cx="5056394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We create an array of arrays,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Ranking </a:t>
                </a:r>
                <a:r>
                  <a:rPr lang="en-US" sz="2400" dirty="0">
                    <a:cs typeface="Courier New" panose="02070309020205020404" pitchFamily="49" charset="0"/>
                  </a:rPr>
                  <a:t>such that for student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cs typeface="Courier New" panose="02070309020205020404" pitchFamily="49" charset="0"/>
                      </a:rPr>
                      <m:t>𝑖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and hospital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cs typeface="Courier New" panose="02070309020205020404" pitchFamily="49" charset="0"/>
                      </a:rPr>
                      <m:t>𝑗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Ranking[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sz="2400" dirty="0">
                    <a:cs typeface="Courier New" panose="02070309020205020404" pitchFamily="49" charset="0"/>
                  </a:rPr>
                  <a:t>is the rank of j for </a:t>
                </a:r>
                <a:r>
                  <a:rPr lang="en-US" sz="2400" dirty="0" err="1"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cs typeface="Courier New" panose="02070309020205020404" pitchFamily="49" charset="0"/>
                  </a:rPr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cs typeface="Courier New" panose="02070309020205020404" pitchFamily="49" charset="0"/>
                  </a:rPr>
                  <a:t>We can then in O(1) time compare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Ranking[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s,h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sz="2400" dirty="0">
                    <a:cs typeface="Courier New" panose="02070309020205020404" pitchFamily="49" charset="0"/>
                  </a:rPr>
                  <a:t>and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Ranking[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s,Current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[s]].</a:t>
                </a:r>
                <a:r>
                  <a:rPr lang="en-US" sz="2400" dirty="0"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0F0568-7AAB-5610-3DA9-13F344B3A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606" y="1869816"/>
                <a:ext cx="5056394" cy="2677656"/>
              </a:xfrm>
              <a:prstGeom prst="rect">
                <a:avLst/>
              </a:prstGeom>
              <a:blipFill>
                <a:blip r:embed="rId4"/>
                <a:stretch>
                  <a:fillRect l="-1754" t="-1887" r="-1504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D15B33-1858-06ED-DDFF-A97DEDA84F0C}"/>
              </a:ext>
            </a:extLst>
          </p:cNvPr>
          <p:cNvCxnSpPr>
            <a:cxnSpLocks/>
          </p:cNvCxnSpPr>
          <p:nvPr/>
        </p:nvCxnSpPr>
        <p:spPr>
          <a:xfrm flipH="1">
            <a:off x="5404022" y="3632886"/>
            <a:ext cx="1849394" cy="64667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495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D7AAA-FF61-5509-9CDE-47AD24A03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1B737-001B-9069-BA9A-9FBE67E9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Returning Matching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5976F9-8297-FB74-B166-327B1903597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275CFA70-19EE-83D0-6B18-A8F1DA89B0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66C891-422D-3891-647A-FA1C5BFDA1D6}"/>
              </a:ext>
            </a:extLst>
          </p:cNvPr>
          <p:cNvSpPr txBox="1"/>
          <p:nvPr/>
        </p:nvSpPr>
        <p:spPr>
          <a:xfrm>
            <a:off x="7135606" y="2129397"/>
            <a:ext cx="5056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cs typeface="Courier New" panose="02070309020205020404" pitchFamily="49" charset="0"/>
              </a:rPr>
              <a:t>Where is our matching?</a:t>
            </a:r>
            <a:endParaRPr lang="en-US" sz="2400" dirty="0">
              <a:cs typeface="Courier New" panose="02070309020205020404" pitchFamily="49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FBF2CF2-2697-74E3-BD3A-9B0F655F97B8}"/>
              </a:ext>
            </a:extLst>
          </p:cNvPr>
          <p:cNvCxnSpPr>
            <a:cxnSpLocks/>
          </p:cNvCxnSpPr>
          <p:nvPr/>
        </p:nvCxnSpPr>
        <p:spPr>
          <a:xfrm flipH="1">
            <a:off x="1371600" y="2409568"/>
            <a:ext cx="5764006" cy="350548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2249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B8FFE-2D11-D8C2-6F07-614C21D06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F067F-4991-3BA2-F869-4861537F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Returning Matching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086C03-0389-A7C7-64BE-B28952D7C5C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A1F54EC4-8EF9-B328-A8B0-7B7B41D770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AD0A15-8BBB-9009-5E45-29D31BFE0E85}"/>
              </a:ext>
            </a:extLst>
          </p:cNvPr>
          <p:cNvSpPr txBox="1"/>
          <p:nvPr/>
        </p:nvSpPr>
        <p:spPr>
          <a:xfrm>
            <a:off x="7135606" y="2129397"/>
            <a:ext cx="505639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cs typeface="Courier New" panose="02070309020205020404" pitchFamily="49" charset="0"/>
              </a:rPr>
              <a:t>The matching is stored in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Current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cs typeface="Courier New" panose="02070309020205020404" pitchFamily="49" charset="0"/>
              </a:rPr>
              <a:t>You can convert this into a list of pairs by looping over all students, finding the current match and adding the pair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cs typeface="Courier New" panose="02070309020205020404" pitchFamily="49" charset="0"/>
              </a:rPr>
              <a:t>This takes O(n) time.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2741140-0526-1072-1B8E-F45204E80E74}"/>
              </a:ext>
            </a:extLst>
          </p:cNvPr>
          <p:cNvCxnSpPr>
            <a:cxnSpLocks/>
          </p:cNvCxnSpPr>
          <p:nvPr/>
        </p:nvCxnSpPr>
        <p:spPr>
          <a:xfrm flipH="1">
            <a:off x="1371600" y="2409568"/>
            <a:ext cx="5764006" cy="350548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1193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1AB3B-3470-9CCC-5C08-229AE1F16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67B16-7209-CD89-B920-D0FDB8F2D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What is the runtime of GS?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0FD00B-4D98-D717-6538-CD565F275B6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Questions outline">
            <a:extLst>
              <a:ext uri="{FF2B5EF4-FFF2-40B4-BE49-F238E27FC236}">
                <a16:creationId xmlns:a16="http://schemas.microsoft.com/office/drawing/2014/main" id="{F10A8E22-8F10-0F21-92D4-6EDEC200A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94822" y="2660822"/>
            <a:ext cx="4197178" cy="41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56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9E316-DEAE-261B-0DDE-3D3F3AFA4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3B45B-8B47-C2FF-5B13-DBAAE565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What is the runtime of GS?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AC1B52-8894-21F0-CB0C-32E4F4DF3D9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Questions outline">
            <a:extLst>
              <a:ext uri="{FF2B5EF4-FFF2-40B4-BE49-F238E27FC236}">
                <a16:creationId xmlns:a16="http://schemas.microsoft.com/office/drawing/2014/main" id="{D5F50716-350B-C3CB-AAC9-93D8583EB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94822" y="2660822"/>
            <a:ext cx="4197178" cy="41971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18C6D227-BEBA-7184-C25C-2691B493FE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511559"/>
                <a:ext cx="10515600" cy="285037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A: The runtime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which is linear in the input size which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.</a:t>
                </a:r>
              </a:p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18C6D227-BEBA-7184-C25C-2691B493F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11559"/>
                <a:ext cx="10515600" cy="2850376"/>
              </a:xfrm>
              <a:prstGeom prst="rect">
                <a:avLst/>
              </a:prstGeom>
              <a:blipFill>
                <a:blip r:embed="rId5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EC033F-9AE3-5CBE-613B-65287BE522A5}"/>
                  </a:ext>
                </a:extLst>
              </p:cNvPr>
              <p:cNvSpPr txBox="1"/>
              <p:nvPr/>
            </p:nvSpPr>
            <p:spPr>
              <a:xfrm>
                <a:off x="368644" y="3396049"/>
                <a:ext cx="8503508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3600" dirty="0"/>
              </a:p>
              <a:p>
                <a:r>
                  <a:rPr lang="en-US" sz="3600" b="1" dirty="0"/>
                  <a:t>Claim</a:t>
                </a:r>
                <a:r>
                  <a:rPr lang="en-US" sz="3600" dirty="0"/>
                  <a:t>: The input to the Stable Matching Problem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where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/>
                  <a:t> is the number of hospitals and students.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EC033F-9AE3-5CBE-613B-65287BE52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44" y="3396049"/>
                <a:ext cx="8503508" cy="2308324"/>
              </a:xfrm>
              <a:prstGeom prst="rect">
                <a:avLst/>
              </a:prstGeom>
              <a:blipFill>
                <a:blip r:embed="rId6"/>
                <a:stretch>
                  <a:fillRect l="-2086" r="-3130" b="-8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259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2DDBA-3BB0-D856-6F89-D2B62D11A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55CEE-5974-A92F-8076-BE0CC3AF9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common runtimes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FC5DAC-9B8E-DC39-D8C6-EB2538C0E76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D6DF9687-0E1B-9881-B2DE-3A298DC377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511558"/>
                <a:ext cx="10515600" cy="488924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Linear Time: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Near Linear Time: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𝑛𝑙𝑜𝑔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32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Quadratic Time: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Cubic Time: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Higher Order Time: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 dirty="0" err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Exponential Time: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Sublinear Time: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D6DF9687-0E1B-9881-B2DE-3A298DC37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11558"/>
                <a:ext cx="10515600" cy="4889241"/>
              </a:xfrm>
              <a:prstGeom prst="rect">
                <a:avLst/>
              </a:prstGeom>
              <a:blipFill>
                <a:blip r:embed="rId3"/>
                <a:stretch>
                  <a:fillRect l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0530BB96-F804-E8DF-8A03-79A46E94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68" y="1690688"/>
            <a:ext cx="4992130" cy="499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1254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5E40F-1E4B-92E0-7921-84C2ADFC8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77B5-D809-C96A-2E86-6380810C5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common runtimes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03DD16-258E-74E1-D6D1-036657A8040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FC0122D7-39E2-D5E0-6102-D2C476F398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511558"/>
                <a:ext cx="11353800" cy="488924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Linear Time: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&lt;- GS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“Almost” Linear Time: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 err="1" smtClean="0">
                            <a:latin typeface="Cambria Math" panose="02040503050406030204" pitchFamily="18" charset="0"/>
                          </a:rPr>
                          <m:t>𝑛𝑙𝑜𝑔</m:t>
                        </m:r>
                        <m:d>
                          <m:d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600" dirty="0"/>
                  <a:t> &lt;- Good Sorting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Quadratic Time: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&lt;- Bad Sorting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Cubic Time: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600" dirty="0"/>
                  <a:t> &lt;- Naïve matrix multiplication.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Higher Order Time: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 dirty="0" err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600" i="1" dirty="0" err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600" dirty="0"/>
                  <a:t> &lt;- Finding subsets of size k.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Exponential Time: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600" dirty="0"/>
                  <a:t> &lt;- Brute Force Search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Sublinear Time: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&lt;- Binary Search</a:t>
                </a:r>
              </a:p>
            </p:txBody>
          </p:sp>
        </mc:Choice>
        <mc:Fallback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FC0122D7-39E2-D5E0-6102-D2C476F39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11558"/>
                <a:ext cx="11353800" cy="4889241"/>
              </a:xfrm>
              <a:prstGeom prst="rect">
                <a:avLst/>
              </a:prstGeom>
              <a:blipFill>
                <a:blip r:embed="rId3"/>
                <a:stretch>
                  <a:fillRect l="-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1507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A4C03-0F68-BFD7-C4FC-5636E149A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C29CC-E75D-EB4B-F0D5-DCD6D1905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 on CSE 331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1A066C-4CC0-BA65-7F92-0EA2EDFC93F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0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2F9F7-3A36-F257-E8C6-AA9EE9AE8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97A7-528E-099E-3E35-61469C9BA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What kind of algorithms do we want?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9093C9-88A1-E4CC-DD98-85D22EE088C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Questions outline">
            <a:extLst>
              <a:ext uri="{FF2B5EF4-FFF2-40B4-BE49-F238E27FC236}">
                <a16:creationId xmlns:a16="http://schemas.microsoft.com/office/drawing/2014/main" id="{E73A8AAA-7823-7C4F-B4FB-7E1E3EDB6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94822" y="2660822"/>
            <a:ext cx="4197178" cy="419717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E2FC753-692A-93E1-161B-E15353354AD8}"/>
              </a:ext>
            </a:extLst>
          </p:cNvPr>
          <p:cNvSpPr txBox="1">
            <a:spLocks/>
          </p:cNvSpPr>
          <p:nvPr/>
        </p:nvSpPr>
        <p:spPr>
          <a:xfrm>
            <a:off x="838200" y="1511559"/>
            <a:ext cx="10515600" cy="1917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A: What want </a:t>
            </a:r>
            <a:r>
              <a:rPr lang="en-US" b="1" dirty="0">
                <a:solidFill>
                  <a:srgbClr val="C00000"/>
                </a:solidFill>
              </a:rPr>
              <a:t>efficient</a:t>
            </a:r>
            <a:r>
              <a:rPr lang="en-US" dirty="0">
                <a:solidFill>
                  <a:srgbClr val="C00000"/>
                </a:solidFill>
              </a:rPr>
              <a:t> algorithms which run in </a:t>
            </a:r>
            <a:r>
              <a:rPr lang="en-US" b="1" dirty="0">
                <a:solidFill>
                  <a:srgbClr val="C00000"/>
                </a:solidFill>
              </a:rPr>
              <a:t>polynomial-time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578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35A96-F1A5-999E-D89B-55AC59AFB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E636C-FD4C-810C-DDB4-5EF812A8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Efficiency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DD4B15-8788-EB61-CBAD-99EC0F8CAE3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6A1CEA-4527-886F-8D77-271AF5313AC5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515599" cy="4245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/>
                  <a:t>An algorithm is </a:t>
                </a:r>
                <a:r>
                  <a:rPr lang="en-US" sz="3200" i="1" dirty="0"/>
                  <a:t>poly-time </a:t>
                </a:r>
                <a:r>
                  <a:rPr lang="en-US" sz="3200" dirty="0"/>
                  <a:t>if the above scaling property holds.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Def: </a:t>
                </a:r>
                <a:r>
                  <a:rPr lang="en-US" sz="3200" dirty="0"/>
                  <a:t>An algorithm is poly-time if there exists constants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 such that, for every input of 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, the algorithm performs at most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3200" dirty="0"/>
                  <a:t> primitive computational steps. </a:t>
                </a:r>
                <a:endParaRPr lang="en-US" sz="3200" dirty="0">
                  <a:solidFill>
                    <a:srgbClr val="333333"/>
                  </a:solidFill>
                </a:endParaRP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Def: </a:t>
                </a:r>
                <a:r>
                  <a:rPr lang="en-US" sz="3200" dirty="0">
                    <a:solidFill>
                      <a:srgbClr val="333333"/>
                    </a:solidFill>
                  </a:rPr>
                  <a:t>We say that an algorithm is </a:t>
                </a:r>
                <a:r>
                  <a:rPr lang="en-US" sz="3200" i="1" dirty="0">
                    <a:solidFill>
                      <a:srgbClr val="333333"/>
                    </a:solidFill>
                  </a:rPr>
                  <a:t>efficient</a:t>
                </a:r>
                <a:r>
                  <a:rPr lang="en-US" sz="3200" dirty="0">
                    <a:solidFill>
                      <a:srgbClr val="333333"/>
                    </a:solidFill>
                  </a:rPr>
                  <a:t> if it runs in poly-time.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6A1CEA-4527-886F-8D77-271AF5313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515599" cy="4245906"/>
              </a:xfrm>
              <a:prstGeom prst="rect">
                <a:avLst/>
              </a:prstGeom>
              <a:blipFill>
                <a:blip r:embed="rId3"/>
                <a:stretch>
                  <a:fillRect l="-1206" t="-1488" b="-3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29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96A15-B8AE-944C-6A4F-AF6C2BC88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7D7C6D-F2E9-F507-ED34-3635D96F1F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Q: What does it mean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))?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7D7C6D-F2E9-F507-ED34-3635D96F1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F4C5E5-ABC0-F152-CDEA-7B052B4DFEB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Questions outline">
            <a:extLst>
              <a:ext uri="{FF2B5EF4-FFF2-40B4-BE49-F238E27FC236}">
                <a16:creationId xmlns:a16="http://schemas.microsoft.com/office/drawing/2014/main" id="{AF7DDD87-A321-986B-D752-5DDCCA4DB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4822" y="2660822"/>
            <a:ext cx="4197178" cy="41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3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5B973-10B1-B58A-1038-7B6165483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B4E8D1-6974-04D2-980E-422AAFF87F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Q: What does it mean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))?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B4E8D1-6974-04D2-980E-422AAFF87F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1F4ABA-034E-D9A5-2EB8-1E4CA226E37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Questions outline">
            <a:extLst>
              <a:ext uri="{FF2B5EF4-FFF2-40B4-BE49-F238E27FC236}">
                <a16:creationId xmlns:a16="http://schemas.microsoft.com/office/drawing/2014/main" id="{C01B73B8-930C-8EFB-6A10-B99B44AC6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4822" y="2660822"/>
            <a:ext cx="4197178" cy="41971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215A5877-0CD3-50E1-D878-A555CA90ED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511558"/>
                <a:ext cx="10515600" cy="29615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A: We say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if there exist constants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</a:t>
                </a:r>
              </a:p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215A5877-0CD3-50E1-D878-A555CA90E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11558"/>
                <a:ext cx="10515600" cy="2961583"/>
              </a:xfrm>
              <a:prstGeom prst="rect">
                <a:avLst/>
              </a:prstGeom>
              <a:blipFill>
                <a:blip r:embed="rId6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7F1294C4-13EF-C250-84C1-502EAB1839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4822" y="2992349"/>
            <a:ext cx="4425066" cy="37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64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AA686-CD90-FC94-B4B3-D823B939B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1C88-9C31-CF94-2965-C52E07321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AC89C7-86A0-F34F-8E88-2B30E91E909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16B29A-A193-4805-73E2-4AB2364F78A6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515599" cy="5324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Big-O: </a:t>
                </a:r>
                <a:r>
                  <a:rPr lang="en-US" sz="3200" dirty="0"/>
                  <a:t>We say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if there exist constants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 such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Big-Omega: </a:t>
                </a:r>
                <a:r>
                  <a:rPr lang="en-US" sz="3200" dirty="0"/>
                  <a:t>We say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if there exist constants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 such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1" dirty="0"/>
                  <a:t>Big-Theta: </a:t>
                </a:r>
                <a:r>
                  <a:rPr lang="en-US" sz="3200" dirty="0"/>
                  <a:t>We say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if there exist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 such that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16B29A-A193-4805-73E2-4AB2364F7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515599" cy="5324535"/>
              </a:xfrm>
              <a:prstGeom prst="rect">
                <a:avLst/>
              </a:prstGeom>
              <a:blipFill>
                <a:blip r:embed="rId3"/>
                <a:stretch>
                  <a:fillRect l="-1206" t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784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2101</Words>
  <Application>Microsoft Macintosh PowerPoint</Application>
  <PresentationFormat>Widescreen</PresentationFormat>
  <Paragraphs>264</Paragraphs>
  <Slides>47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ACADEMY ENGRAVED LET PLAIN:1.0</vt:lpstr>
      <vt:lpstr>Aptos</vt:lpstr>
      <vt:lpstr>Aptos Display</vt:lpstr>
      <vt:lpstr>Arial</vt:lpstr>
      <vt:lpstr>Cambria Math</vt:lpstr>
      <vt:lpstr>Courier New</vt:lpstr>
      <vt:lpstr>Office Theme</vt:lpstr>
      <vt:lpstr>CSE 331:  Algorithms &amp; Complexity</vt:lpstr>
      <vt:lpstr>Schedule</vt:lpstr>
      <vt:lpstr>Course Updates</vt:lpstr>
      <vt:lpstr>Q: What kind of algorithms do we want?</vt:lpstr>
      <vt:lpstr>Q: What kind of algorithms do we want?</vt:lpstr>
      <vt:lpstr>Time Efficiency</vt:lpstr>
      <vt:lpstr>Q: What does it mean if f(n)∈O(g(n))?</vt:lpstr>
      <vt:lpstr>Q: What does it mean if f(n)∈O(g(n))?</vt:lpstr>
      <vt:lpstr>Asymptotic Notation </vt:lpstr>
      <vt:lpstr>Q: What is the input to the Stable Matching Problem?</vt:lpstr>
      <vt:lpstr>Q: What is the input to the Stable Matching Problem?</vt:lpstr>
      <vt:lpstr>Input Bounds for GS</vt:lpstr>
      <vt:lpstr>Runtime Analysis of GS</vt:lpstr>
      <vt:lpstr>Q: What is the runtime if we have the following bounds?</vt:lpstr>
      <vt:lpstr>A: T_0+T_1 (T_2 )+T_3</vt:lpstr>
      <vt:lpstr>A: T_0+T_1 (T_2 )+T_3</vt:lpstr>
      <vt:lpstr>A: T_0+T_1 (T_2 )+T_3≤O(n^2 )+n^2⋅O(1)+O(n^2)</vt:lpstr>
      <vt:lpstr>A: … ≤O(n^2 )+n^2⋅O(1)+O(n^2 )≤O(n^2 )</vt:lpstr>
      <vt:lpstr>We need to show these bounds!</vt:lpstr>
      <vt:lpstr>Q: How do we answer these queries? </vt:lpstr>
      <vt:lpstr>Data Structure Recap</vt:lpstr>
      <vt:lpstr>Input Assumptions</vt:lpstr>
      <vt:lpstr>Tracking Unmatched Hospitals</vt:lpstr>
      <vt:lpstr>Tracking Unmatched Hospitals</vt:lpstr>
      <vt:lpstr>Tracking Unmatched Hospitals</vt:lpstr>
      <vt:lpstr>Tracking Unmatched Hospitals</vt:lpstr>
      <vt:lpstr>Input Assumptions</vt:lpstr>
      <vt:lpstr>Finding Unproposed Students</vt:lpstr>
      <vt:lpstr>Finding Unproposed Students</vt:lpstr>
      <vt:lpstr>Finding Unproposed Students</vt:lpstr>
      <vt:lpstr>Finding Unproposed Students</vt:lpstr>
      <vt:lpstr>Finding Unproposed Students</vt:lpstr>
      <vt:lpstr>Finding Unproposed Students</vt:lpstr>
      <vt:lpstr>Student’s Current State</vt:lpstr>
      <vt:lpstr>Student’s Current State</vt:lpstr>
      <vt:lpstr>Student’s Current State</vt:lpstr>
      <vt:lpstr>Student’s Current State</vt:lpstr>
      <vt:lpstr>Student’s Current State</vt:lpstr>
      <vt:lpstr>Student’s Current State</vt:lpstr>
      <vt:lpstr>Student’s Current State</vt:lpstr>
      <vt:lpstr>Returning Matching</vt:lpstr>
      <vt:lpstr>Returning Matching</vt:lpstr>
      <vt:lpstr>Q: What is the runtime of GS?</vt:lpstr>
      <vt:lpstr>Q: What is the runtime of GS?</vt:lpstr>
      <vt:lpstr>Some common runtimes</vt:lpstr>
      <vt:lpstr>Some common runtimes</vt:lpstr>
      <vt:lpstr>Next time on CSE 331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Carlson</dc:creator>
  <cp:lastModifiedBy>Charlie Carlson</cp:lastModifiedBy>
  <cp:revision>1</cp:revision>
  <dcterms:created xsi:type="dcterms:W3CDTF">2025-09-17T15:27:25Z</dcterms:created>
  <dcterms:modified xsi:type="dcterms:W3CDTF">2025-09-17T20:09:12Z</dcterms:modified>
</cp:coreProperties>
</file>