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5" r:id="rId3"/>
    <p:sldId id="417" r:id="rId4"/>
    <p:sldId id="459" r:id="rId5"/>
    <p:sldId id="456" r:id="rId6"/>
    <p:sldId id="458" r:id="rId7"/>
    <p:sldId id="418" r:id="rId8"/>
    <p:sldId id="457" r:id="rId9"/>
    <p:sldId id="454" r:id="rId10"/>
    <p:sldId id="434" r:id="rId11"/>
    <p:sldId id="262" r:id="rId12"/>
    <p:sldId id="455" r:id="rId13"/>
    <p:sldId id="274" r:id="rId14"/>
    <p:sldId id="271" r:id="rId15"/>
    <p:sldId id="263" r:id="rId16"/>
    <p:sldId id="420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0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160E7F-FC99-BF45-A3D9-EF97C23548EB}" type="datetimeFigureOut">
              <a:rPr lang="en-US"/>
              <a:pPr>
                <a:defRPr/>
              </a:pPr>
              <a:t>10/19/21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9EFB4F-A7EA-9142-A1A5-2F496A45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1A5454-D079-3040-82AC-476EB886AC2A}" type="datetimeFigureOut">
              <a:rPr lang="en-US"/>
              <a:pPr>
                <a:defRPr/>
              </a:pPr>
              <a:t>10/19/21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10D22-CDF5-1947-BF3F-C612565C6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050E-04B1-614F-9C2E-AF7F85B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FD64-D466-784B-8454-F10702704B3E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BEA9-472E-4C4B-9377-52AB46E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31B-6DD4-B142-A7A3-0F01AE6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0BBE-3B05-CE43-8648-2F58EADD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9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5768-BF20-D04E-AA18-B9756C1A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5D5D-B354-1E43-B524-9AC4005645AB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7F06-F46F-BD49-8699-4D3CF52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A62-19E7-FE4A-9016-C6EAC252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E09D-2CA1-F641-9672-D73D7915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A734-88F2-624F-8CB5-93D71E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451A-B1CC-E249-9C81-DF8C6C084B4E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BD71-AFB9-9A46-893C-475BEEE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AB03-8DCA-6148-81AE-0592449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633B-AFC0-514A-84A0-929ECEDB4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80D6-1975-784B-A66F-040A1F35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5DF8-DE78-A14E-AE3B-1C275200CF23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AF1-2531-3644-9750-CE4DA1F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5DF4-4211-7148-84AC-B26FAF8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2565-04AC-1645-A2B9-E9F32AF28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D9E5-E775-C146-ADDC-D38565E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CDA6-C7FE-5D48-BEEE-E1DD30D8C2BA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3206-4B79-B141-8B37-36E3894A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43-CFD0-6D4F-AA02-8B610AB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75FE-BFEF-E24D-9465-17697742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18A55D-F5D2-A549-BAC8-5C6725BE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831-6D99-E042-9C52-593C5C2C500F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25A86-24FD-EE4E-B059-0D454EE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66CB2-2174-FD4E-8DBB-A1C942AD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1D5B-5884-0545-9591-87C5DAEE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AF4B4-85AD-0649-8DC6-7B6D6CC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844B-325A-2B48-8366-BA27E7692F44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23972-2328-B24B-A68D-98B7728D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52D87-3368-0D45-9EC1-E9DED82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115C-835B-8F46-BDA3-09C01025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7CC9EA-29E3-C247-98F9-2C3250CC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CD4-3E0F-2949-AAD7-70DC9378EC04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4EC5C-95F5-334F-B050-62097AD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C3FE7-4BBA-0342-BB11-44E8958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7C8-7B7B-6642-AB7C-3D440072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D3017-1DA7-3B4C-8DF0-CA80304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06B2-E5ED-CD46-BD7C-B75FF840CA63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3C6B00-8BE4-E64A-AB29-0FDD5CB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18EBB-925C-504B-A06E-993BD6F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FF8C-0810-FE4C-8D43-24EA00D0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D1A30-EE2C-674F-9435-52026BB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1495-301E-3D4A-9DFC-00411FC35B0C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A4CC2-D56F-7D4D-AECF-93D6A65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D3F2D-3DB6-A346-B2D5-6885844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F769-FF33-AA41-B1EA-6C002C15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F81F9-1D41-134C-8356-918049B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2AE-D087-9949-9D0D-C683683D3D0B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10701-C978-2348-9E2E-ACC97D8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DE846-C674-9C48-882D-5D04F2E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289E-4D6E-7749-8F34-F0DDDA61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11CF4-11DA-EB45-A199-CA5F3B70A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BFDA2C-5517-7146-8EB3-22568417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29135-6526-C74C-97BF-C2CFC95AF5D5}" type="datetime1">
              <a:rPr lang="en-US" altLang="en-US"/>
              <a:pPr>
                <a:defRPr/>
              </a:pPr>
              <a:t>10/19/21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E19AC4-BB5D-CB4D-947B-651AD3C48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0363FF-DF63-0341-8048-226C851F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22D532F-E55F-514C-9DB0-73446AE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6DB3E0-8AF4-DB46-917B-56F57A3E1224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D749396-6671-684C-9BF2-71A5028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181BF45-5A1A-B043-A0BA-F3E2FEE69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999FBE60-42FF-E64F-923A-8459BCC9B853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6ABCC9-3B0C-424B-9564-7D44BCFF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35E0E9-D4DB-7140-992D-2F391EB2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106B1E7-1A4A-2A4B-9B09-38F65E2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C1F7A522-F074-8B4E-9852-80BF03742E0C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878BE0E-3DCC-614F-8763-602F7C45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a fiber network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4593FF5-F679-294E-8C24-CD28C7D7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628775"/>
            <a:ext cx="4765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Lay down fibers to connect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DBF7EFA7-C70F-9C4C-A229-D7355F13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398713"/>
            <a:ext cx="44180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All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 should be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DEF8E-7310-0A4A-9090-84DA65F1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198813"/>
            <a:ext cx="425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Laying down a fiber costs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F6BA5-6996-AD43-B452-E7ABAB09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44800"/>
            <a:ext cx="3254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81EF6225-C6C5-C748-9ED4-A3881ED09B1F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5373688"/>
            <a:ext cx="6677025" cy="803275"/>
            <a:chOff x="1183198" y="5373502"/>
            <a:chExt cx="6675839" cy="8033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6EA4E-C96D-1E4A-AB9B-D3856571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198" y="5373502"/>
              <a:ext cx="6675839" cy="803312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464" name="TextBox 6">
              <a:extLst>
                <a:ext uri="{FF2B5EF4-FFF2-40B4-BE49-F238E27FC236}">
                  <a16:creationId xmlns:a16="http://schemas.microsoft.com/office/drawing/2014/main" id="{1C20229A-D08D-0A4E-BEB0-D31A66A95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47" y="5514624"/>
              <a:ext cx="63071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What is the cheapest way to lay down the fibers?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2DFC8B6-C753-D74A-826B-35871D32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740A878-3F76-CA40-88E7-4AEE225A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279650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Minimum Spanning Tree (MST) Problem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D7E7A6-4298-664D-AB49-6A4F605B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718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algorithm(s) for MST problem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E68EFFA-D2FB-5541-A311-7BE1DF9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B6FDB110-6684-874C-B7D3-4EFB5D0F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Input</a:t>
            </a:r>
            <a:r>
              <a:rPr lang="en-US" altLang="en-US" sz="2400"/>
              <a:t>: Undirected, connected </a:t>
            </a:r>
            <a:r>
              <a:rPr lang="en-US" altLang="en-US" sz="2400">
                <a:solidFill>
                  <a:srgbClr val="7030A0"/>
                </a:solidFill>
              </a:rPr>
              <a:t>G = (V,E)</a:t>
            </a:r>
            <a:r>
              <a:rPr lang="en-US" altLang="en-US" sz="2400"/>
              <a:t>, edge costs </a:t>
            </a:r>
            <a:r>
              <a:rPr lang="en-US" altLang="en-US" sz="2400">
                <a:solidFill>
                  <a:srgbClr val="7030A0"/>
                </a:solidFill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7690584E-3F38-AC42-805F-DEC5B1E1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Output</a:t>
            </a:r>
            <a:r>
              <a:rPr lang="en-US" altLang="en-US" sz="2400"/>
              <a:t>: Subset </a:t>
            </a:r>
            <a:r>
              <a:rPr lang="en-US" altLang="en-US" sz="2400">
                <a:solidFill>
                  <a:srgbClr val="7030A0"/>
                </a:solidFill>
              </a:rPr>
              <a:t>E’ ⊆ E)</a:t>
            </a:r>
            <a:r>
              <a:rPr lang="en-US" altLang="en-US" sz="2400"/>
              <a:t>, s.t. </a:t>
            </a:r>
            <a:r>
              <a:rPr lang="en-US" altLang="en-US" sz="2400">
                <a:solidFill>
                  <a:srgbClr val="7030A0"/>
                </a:solidFill>
              </a:rPr>
              <a:t>T</a:t>
            </a:r>
            <a:r>
              <a:rPr lang="en-US" altLang="en-US" sz="2400"/>
              <a:t> = </a:t>
            </a:r>
            <a:r>
              <a:rPr lang="en-US" altLang="en-US" sz="2400">
                <a:solidFill>
                  <a:srgbClr val="7030A0"/>
                </a:solidFill>
              </a:rPr>
              <a:t>(V,E’) </a:t>
            </a:r>
            <a:r>
              <a:rPr lang="en-US" altLang="en-US" sz="2400"/>
              <a:t>is connected</a:t>
            </a:r>
          </a:p>
          <a:p>
            <a:r>
              <a:rPr lang="en-US" altLang="en-US" sz="2400"/>
              <a:t>		   </a:t>
            </a:r>
            <a:r>
              <a:rPr lang="en-US" altLang="en-US" sz="2400">
                <a:solidFill>
                  <a:srgbClr val="7030A0"/>
                </a:solidFill>
              </a:rPr>
              <a:t>C(T) </a:t>
            </a:r>
            <a:r>
              <a:rPr lang="en-US" altLang="en-US" sz="2400"/>
              <a:t>is minimized</a:t>
            </a:r>
            <a:endParaRPr lang="en-US" altLang="en-US" sz="2400" baseline="-25000">
              <a:solidFill>
                <a:srgbClr val="7030A0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8299DA-696A-E84B-B5C8-12DFCD7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Box 3">
            <a:extLst>
              <a:ext uri="{FF2B5EF4-FFF2-40B4-BE49-F238E27FC236}">
                <a16:creationId xmlns:a16="http://schemas.microsoft.com/office/drawing/2014/main" id="{7ACCFA0D-81B8-854F-A8F5-D3313E37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2609850"/>
            <a:ext cx="491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Greedy algorithm(s) for MST problem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48975C9-2F66-F94A-8CD6-B680AA9A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Discuss: Greedy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25C51B1C-14C5-0C41-9988-A66172D9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FEDAD3E-65E9-3A47-BF4E-5DAD5ED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99D4C61-990F-E543-B450-3B1BB0E2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F489581F-9C34-4746-AD7A-E7DC516E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493886D7-DAA4-4F43-B39F-E8526E0F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5DB29E33-9FE5-3B46-9210-6F60A48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6C04BCC2-49BB-2B4D-8BCE-DFB0AAA6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72F52806-CD48-0B48-8FFF-13CF4665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47798529-ECB6-7E40-922E-F2E63EBC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E8070921-A280-E543-BF36-89516EAC1836}"/>
              </a:ext>
            </a:extLst>
          </p:cNvPr>
          <p:cNvSpPr>
            <a:spLocks/>
          </p:cNvSpPr>
          <p:nvPr/>
        </p:nvSpPr>
        <p:spPr bwMode="auto">
          <a:xfrm>
            <a:off x="1035050" y="1800225"/>
            <a:ext cx="3367088" cy="1762125"/>
          </a:xfrm>
          <a:custGeom>
            <a:avLst/>
            <a:gdLst>
              <a:gd name="T0" fmla="*/ 17333 w 3367326"/>
              <a:gd name="T1" fmla="*/ 512020 h 1762625"/>
              <a:gd name="T2" fmla="*/ 39043 w 3367326"/>
              <a:gd name="T3" fmla="*/ 663998 h 1762625"/>
              <a:gd name="T4" fmla="*/ 17333 w 3367326"/>
              <a:gd name="T5" fmla="*/ 1098221 h 1762625"/>
              <a:gd name="T6" fmla="*/ 60753 w 3367326"/>
              <a:gd name="T7" fmla="*/ 1640999 h 1762625"/>
              <a:gd name="T8" fmla="*/ 266999 w 3367326"/>
              <a:gd name="T9" fmla="*/ 1716987 h 1762625"/>
              <a:gd name="T10" fmla="*/ 625215 w 3367326"/>
              <a:gd name="T11" fmla="*/ 1673565 h 1762625"/>
              <a:gd name="T12" fmla="*/ 766330 w 3367326"/>
              <a:gd name="T13" fmla="*/ 1630143 h 1762625"/>
              <a:gd name="T14" fmla="*/ 853170 w 3367326"/>
              <a:gd name="T15" fmla="*/ 1597576 h 1762625"/>
              <a:gd name="T16" fmla="*/ 1265661 w 3367326"/>
              <a:gd name="T17" fmla="*/ 1597576 h 1762625"/>
              <a:gd name="T18" fmla="*/ 1363356 w 3367326"/>
              <a:gd name="T19" fmla="*/ 1630143 h 1762625"/>
              <a:gd name="T20" fmla="*/ 1439341 w 3367326"/>
              <a:gd name="T21" fmla="*/ 1651854 h 1762625"/>
              <a:gd name="T22" fmla="*/ 1667297 w 3367326"/>
              <a:gd name="T23" fmla="*/ 1706132 h 1762625"/>
              <a:gd name="T24" fmla="*/ 1830122 w 3367326"/>
              <a:gd name="T25" fmla="*/ 1738699 h 1762625"/>
              <a:gd name="T26" fmla="*/ 2134063 w 3367326"/>
              <a:gd name="T27" fmla="*/ 1738699 h 1762625"/>
              <a:gd name="T28" fmla="*/ 2199193 w 3367326"/>
              <a:gd name="T29" fmla="*/ 1706132 h 1762625"/>
              <a:gd name="T30" fmla="*/ 2220903 w 3367326"/>
              <a:gd name="T31" fmla="*/ 1250198 h 1762625"/>
              <a:gd name="T32" fmla="*/ 2188338 w 3367326"/>
              <a:gd name="T33" fmla="*/ 957098 h 1762625"/>
              <a:gd name="T34" fmla="*/ 2286033 w 3367326"/>
              <a:gd name="T35" fmla="*/ 642287 h 1762625"/>
              <a:gd name="T36" fmla="*/ 2438003 w 3367326"/>
              <a:gd name="T37" fmla="*/ 609720 h 1762625"/>
              <a:gd name="T38" fmla="*/ 2904769 w 3367326"/>
              <a:gd name="T39" fmla="*/ 588009 h 1762625"/>
              <a:gd name="T40" fmla="*/ 3100160 w 3367326"/>
              <a:gd name="T41" fmla="*/ 555443 h 1762625"/>
              <a:gd name="T42" fmla="*/ 3241275 w 3367326"/>
              <a:gd name="T43" fmla="*/ 490309 h 1762625"/>
              <a:gd name="T44" fmla="*/ 3295550 w 3367326"/>
              <a:gd name="T45" fmla="*/ 403465 h 1762625"/>
              <a:gd name="T46" fmla="*/ 3338970 w 3367326"/>
              <a:gd name="T47" fmla="*/ 251487 h 1762625"/>
              <a:gd name="T48" fmla="*/ 3338970 w 3367326"/>
              <a:gd name="T49" fmla="*/ 88653 h 1762625"/>
              <a:gd name="T50" fmla="*/ 3111015 w 3367326"/>
              <a:gd name="T51" fmla="*/ 34376 h 1762625"/>
              <a:gd name="T52" fmla="*/ 2579119 w 3367326"/>
              <a:gd name="T53" fmla="*/ 12665 h 1762625"/>
              <a:gd name="T54" fmla="*/ 2036368 w 3367326"/>
              <a:gd name="T55" fmla="*/ 56087 h 1762625"/>
              <a:gd name="T56" fmla="*/ 1895252 w 3367326"/>
              <a:gd name="T57" fmla="*/ 77798 h 1762625"/>
              <a:gd name="T58" fmla="*/ 1569602 w 3367326"/>
              <a:gd name="T59" fmla="*/ 77798 h 1762625"/>
              <a:gd name="T60" fmla="*/ 755475 w 3367326"/>
              <a:gd name="T61" fmla="*/ 23520 h 1762625"/>
              <a:gd name="T62" fmla="*/ 570939 w 3367326"/>
              <a:gd name="T63" fmla="*/ 23520 h 1762625"/>
              <a:gd name="T64" fmla="*/ 429824 w 3367326"/>
              <a:gd name="T65" fmla="*/ 56087 h 1762625"/>
              <a:gd name="T66" fmla="*/ 104173 w 3367326"/>
              <a:gd name="T67" fmla="*/ 34376 h 1762625"/>
              <a:gd name="T68" fmla="*/ 6478 w 3367326"/>
              <a:gd name="T69" fmla="*/ 45231 h 176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67326" h="1762625">
                <a:moveTo>
                  <a:pt x="6478" y="77798"/>
                </a:moveTo>
                <a:cubicBezTo>
                  <a:pt x="8287" y="155596"/>
                  <a:pt x="11044" y="367371"/>
                  <a:pt x="17333" y="512020"/>
                </a:cubicBezTo>
                <a:cubicBezTo>
                  <a:pt x="18289" y="534010"/>
                  <a:pt x="25075" y="555364"/>
                  <a:pt x="28188" y="577154"/>
                </a:cubicBezTo>
                <a:cubicBezTo>
                  <a:pt x="32314" y="606034"/>
                  <a:pt x="35425" y="635050"/>
                  <a:pt x="39043" y="663998"/>
                </a:cubicBezTo>
                <a:cubicBezTo>
                  <a:pt x="35425" y="776172"/>
                  <a:pt x="33792" y="888428"/>
                  <a:pt x="28188" y="1000520"/>
                </a:cubicBezTo>
                <a:cubicBezTo>
                  <a:pt x="26552" y="1033247"/>
                  <a:pt x="17333" y="1065454"/>
                  <a:pt x="17333" y="1098221"/>
                </a:cubicBezTo>
                <a:cubicBezTo>
                  <a:pt x="17333" y="1268330"/>
                  <a:pt x="14623" y="1438865"/>
                  <a:pt x="28188" y="1608432"/>
                </a:cubicBezTo>
                <a:cubicBezTo>
                  <a:pt x="29412" y="1623735"/>
                  <a:pt x="47980" y="1632483"/>
                  <a:pt x="60753" y="1640999"/>
                </a:cubicBezTo>
                <a:cubicBezTo>
                  <a:pt x="103552" y="1669533"/>
                  <a:pt x="143208" y="1679340"/>
                  <a:pt x="191014" y="1695276"/>
                </a:cubicBezTo>
                <a:cubicBezTo>
                  <a:pt x="237740" y="1710852"/>
                  <a:pt x="212468" y="1703354"/>
                  <a:pt x="266999" y="1716987"/>
                </a:cubicBezTo>
                <a:cubicBezTo>
                  <a:pt x="272597" y="1716692"/>
                  <a:pt x="529907" y="1706395"/>
                  <a:pt x="581794" y="1695276"/>
                </a:cubicBezTo>
                <a:cubicBezTo>
                  <a:pt x="597617" y="1691885"/>
                  <a:pt x="609863" y="1678682"/>
                  <a:pt x="625215" y="1673565"/>
                </a:cubicBezTo>
                <a:cubicBezTo>
                  <a:pt x="642718" y="1667731"/>
                  <a:pt x="661398" y="1666328"/>
                  <a:pt x="679490" y="1662710"/>
                </a:cubicBezTo>
                <a:cubicBezTo>
                  <a:pt x="800377" y="1602264"/>
                  <a:pt x="648093" y="1674485"/>
                  <a:pt x="766330" y="1630143"/>
                </a:cubicBezTo>
                <a:cubicBezTo>
                  <a:pt x="781481" y="1624461"/>
                  <a:pt x="794599" y="1614114"/>
                  <a:pt x="809750" y="1608432"/>
                </a:cubicBezTo>
                <a:cubicBezTo>
                  <a:pt x="823719" y="1603193"/>
                  <a:pt x="838880" y="1601863"/>
                  <a:pt x="853170" y="1597576"/>
                </a:cubicBezTo>
                <a:cubicBezTo>
                  <a:pt x="875089" y="1591000"/>
                  <a:pt x="918300" y="1575865"/>
                  <a:pt x="918300" y="1575865"/>
                </a:cubicBezTo>
                <a:cubicBezTo>
                  <a:pt x="1008102" y="1580356"/>
                  <a:pt x="1165909" y="1585840"/>
                  <a:pt x="1265661" y="1597576"/>
                </a:cubicBezTo>
                <a:cubicBezTo>
                  <a:pt x="1283985" y="1599732"/>
                  <a:pt x="1301844" y="1604813"/>
                  <a:pt x="1319936" y="1608432"/>
                </a:cubicBezTo>
                <a:cubicBezTo>
                  <a:pt x="1334409" y="1615669"/>
                  <a:pt x="1348205" y="1624461"/>
                  <a:pt x="1363356" y="1630143"/>
                </a:cubicBezTo>
                <a:cubicBezTo>
                  <a:pt x="1377325" y="1635382"/>
                  <a:pt x="1392431" y="1636900"/>
                  <a:pt x="1406776" y="1640999"/>
                </a:cubicBezTo>
                <a:cubicBezTo>
                  <a:pt x="1417778" y="1644143"/>
                  <a:pt x="1428302" y="1648843"/>
                  <a:pt x="1439341" y="1651854"/>
                </a:cubicBezTo>
                <a:cubicBezTo>
                  <a:pt x="1468127" y="1659705"/>
                  <a:pt x="1526181" y="1673565"/>
                  <a:pt x="1526181" y="1673565"/>
                </a:cubicBezTo>
                <a:cubicBezTo>
                  <a:pt x="1595804" y="1719983"/>
                  <a:pt x="1526806" y="1681338"/>
                  <a:pt x="1667297" y="1706132"/>
                </a:cubicBezTo>
                <a:cubicBezTo>
                  <a:pt x="1693238" y="1710710"/>
                  <a:pt x="1717452" y="1722677"/>
                  <a:pt x="1743282" y="1727843"/>
                </a:cubicBezTo>
                <a:cubicBezTo>
                  <a:pt x="1771887" y="1733564"/>
                  <a:pt x="1801450" y="1733323"/>
                  <a:pt x="1830122" y="1738699"/>
                </a:cubicBezTo>
                <a:cubicBezTo>
                  <a:pt x="1859449" y="1744198"/>
                  <a:pt x="1916962" y="1760410"/>
                  <a:pt x="1916962" y="1760410"/>
                </a:cubicBezTo>
                <a:cubicBezTo>
                  <a:pt x="2043491" y="1752501"/>
                  <a:pt x="2050325" y="1762625"/>
                  <a:pt x="2134063" y="1738699"/>
                </a:cubicBezTo>
                <a:cubicBezTo>
                  <a:pt x="2145065" y="1735555"/>
                  <a:pt x="2156394" y="1732960"/>
                  <a:pt x="2166628" y="1727843"/>
                </a:cubicBezTo>
                <a:cubicBezTo>
                  <a:pt x="2178297" y="1722008"/>
                  <a:pt x="2188338" y="1713369"/>
                  <a:pt x="2199193" y="1706132"/>
                </a:cubicBezTo>
                <a:cubicBezTo>
                  <a:pt x="2203433" y="1697652"/>
                  <a:pt x="2231758" y="1646116"/>
                  <a:pt x="2231758" y="1630143"/>
                </a:cubicBezTo>
                <a:cubicBezTo>
                  <a:pt x="2231758" y="1503443"/>
                  <a:pt x="2227076" y="1376748"/>
                  <a:pt x="2220903" y="1250198"/>
                </a:cubicBezTo>
                <a:cubicBezTo>
                  <a:pt x="2220007" y="1231830"/>
                  <a:pt x="2203473" y="1152189"/>
                  <a:pt x="2199193" y="1130787"/>
                </a:cubicBezTo>
                <a:cubicBezTo>
                  <a:pt x="2195575" y="1072891"/>
                  <a:pt x="2193590" y="1014869"/>
                  <a:pt x="2188338" y="957098"/>
                </a:cubicBezTo>
                <a:cubicBezTo>
                  <a:pt x="2178069" y="844136"/>
                  <a:pt x="2152469" y="899520"/>
                  <a:pt x="2188338" y="729131"/>
                </a:cubicBezTo>
                <a:cubicBezTo>
                  <a:pt x="2194352" y="700562"/>
                  <a:pt x="2266719" y="644219"/>
                  <a:pt x="2286033" y="642287"/>
                </a:cubicBezTo>
                <a:lnTo>
                  <a:pt x="2394583" y="631431"/>
                </a:lnTo>
                <a:cubicBezTo>
                  <a:pt x="2409056" y="624194"/>
                  <a:pt x="2422304" y="613645"/>
                  <a:pt x="2438003" y="609720"/>
                </a:cubicBezTo>
                <a:cubicBezTo>
                  <a:pt x="2466304" y="602645"/>
                  <a:pt x="2495703" y="600220"/>
                  <a:pt x="2524844" y="598865"/>
                </a:cubicBezTo>
                <a:cubicBezTo>
                  <a:pt x="2651401" y="592978"/>
                  <a:pt x="2778127" y="591628"/>
                  <a:pt x="2904769" y="588009"/>
                </a:cubicBezTo>
                <a:cubicBezTo>
                  <a:pt x="2915624" y="584391"/>
                  <a:pt x="2926164" y="579636"/>
                  <a:pt x="2937334" y="577154"/>
                </a:cubicBezTo>
                <a:cubicBezTo>
                  <a:pt x="2986067" y="566324"/>
                  <a:pt x="3053114" y="560670"/>
                  <a:pt x="3100160" y="555443"/>
                </a:cubicBezTo>
                <a:cubicBezTo>
                  <a:pt x="3190525" y="532850"/>
                  <a:pt x="3101182" y="560360"/>
                  <a:pt x="3176145" y="522876"/>
                </a:cubicBezTo>
                <a:cubicBezTo>
                  <a:pt x="3266028" y="477932"/>
                  <a:pt x="3147948" y="552530"/>
                  <a:pt x="3241275" y="490309"/>
                </a:cubicBezTo>
                <a:cubicBezTo>
                  <a:pt x="3248512" y="475835"/>
                  <a:pt x="3254409" y="460610"/>
                  <a:pt x="3262985" y="446887"/>
                </a:cubicBezTo>
                <a:cubicBezTo>
                  <a:pt x="3272574" y="431545"/>
                  <a:pt x="3286574" y="419174"/>
                  <a:pt x="3295550" y="403465"/>
                </a:cubicBezTo>
                <a:cubicBezTo>
                  <a:pt x="3307006" y="383416"/>
                  <a:pt x="3312599" y="333710"/>
                  <a:pt x="3317260" y="316620"/>
                </a:cubicBezTo>
                <a:cubicBezTo>
                  <a:pt x="3323281" y="294541"/>
                  <a:pt x="3331733" y="273198"/>
                  <a:pt x="3338970" y="251487"/>
                </a:cubicBezTo>
                <a:lnTo>
                  <a:pt x="3349825" y="218920"/>
                </a:lnTo>
                <a:cubicBezTo>
                  <a:pt x="3346207" y="175498"/>
                  <a:pt x="3367326" y="121737"/>
                  <a:pt x="3338970" y="88653"/>
                </a:cubicBezTo>
                <a:cubicBezTo>
                  <a:pt x="3312644" y="57937"/>
                  <a:pt x="3258919" y="76312"/>
                  <a:pt x="3219565" y="66942"/>
                </a:cubicBezTo>
                <a:cubicBezTo>
                  <a:pt x="3182816" y="58192"/>
                  <a:pt x="3148233" y="40849"/>
                  <a:pt x="3111015" y="34376"/>
                </a:cubicBezTo>
                <a:cubicBezTo>
                  <a:pt x="3064535" y="26292"/>
                  <a:pt x="3017037" y="25444"/>
                  <a:pt x="2969899" y="23520"/>
                </a:cubicBezTo>
                <a:cubicBezTo>
                  <a:pt x="2839697" y="18205"/>
                  <a:pt x="2709379" y="16283"/>
                  <a:pt x="2579119" y="12665"/>
                </a:cubicBezTo>
                <a:lnTo>
                  <a:pt x="2264323" y="23520"/>
                </a:lnTo>
                <a:cubicBezTo>
                  <a:pt x="2206381" y="26570"/>
                  <a:pt x="2086765" y="46008"/>
                  <a:pt x="2036368" y="56087"/>
                </a:cubicBezTo>
                <a:cubicBezTo>
                  <a:pt x="2018276" y="59705"/>
                  <a:pt x="2000328" y="64136"/>
                  <a:pt x="1982092" y="66942"/>
                </a:cubicBezTo>
                <a:cubicBezTo>
                  <a:pt x="1953259" y="71378"/>
                  <a:pt x="1924168" y="73942"/>
                  <a:pt x="1895252" y="77798"/>
                </a:cubicBezTo>
                <a:lnTo>
                  <a:pt x="1819267" y="88653"/>
                </a:lnTo>
                <a:lnTo>
                  <a:pt x="1569602" y="77798"/>
                </a:lnTo>
                <a:cubicBezTo>
                  <a:pt x="1352534" y="72567"/>
                  <a:pt x="1135096" y="78987"/>
                  <a:pt x="918300" y="66942"/>
                </a:cubicBezTo>
                <a:cubicBezTo>
                  <a:pt x="520659" y="44850"/>
                  <a:pt x="896019" y="45143"/>
                  <a:pt x="755475" y="23520"/>
                </a:cubicBezTo>
                <a:cubicBezTo>
                  <a:pt x="719534" y="17990"/>
                  <a:pt x="683108" y="16283"/>
                  <a:pt x="646925" y="12665"/>
                </a:cubicBezTo>
                <a:cubicBezTo>
                  <a:pt x="621596" y="16283"/>
                  <a:pt x="596112" y="18943"/>
                  <a:pt x="570939" y="23520"/>
                </a:cubicBezTo>
                <a:cubicBezTo>
                  <a:pt x="440953" y="47155"/>
                  <a:pt x="599551" y="21986"/>
                  <a:pt x="494954" y="45231"/>
                </a:cubicBezTo>
                <a:cubicBezTo>
                  <a:pt x="473469" y="50006"/>
                  <a:pt x="451534" y="52468"/>
                  <a:pt x="429824" y="56087"/>
                </a:cubicBezTo>
                <a:cubicBezTo>
                  <a:pt x="332129" y="52468"/>
                  <a:pt x="234284" y="51734"/>
                  <a:pt x="136738" y="45231"/>
                </a:cubicBezTo>
                <a:cubicBezTo>
                  <a:pt x="125321" y="44470"/>
                  <a:pt x="115175" y="37520"/>
                  <a:pt x="104173" y="34376"/>
                </a:cubicBezTo>
                <a:cubicBezTo>
                  <a:pt x="8762" y="7115"/>
                  <a:pt x="106268" y="38692"/>
                  <a:pt x="28188" y="12665"/>
                </a:cubicBezTo>
                <a:cubicBezTo>
                  <a:pt x="20951" y="23520"/>
                  <a:pt x="11059" y="33015"/>
                  <a:pt x="6478" y="45231"/>
                </a:cubicBezTo>
                <a:cubicBezTo>
                  <a:pt x="0" y="62507"/>
                  <a:pt x="4669" y="0"/>
                  <a:pt x="6478" y="7779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DD72B5-7812-A746-B094-14A13848431B}"/>
              </a:ext>
            </a:extLst>
          </p:cNvPr>
          <p:cNvSpPr>
            <a:spLocks/>
          </p:cNvSpPr>
          <p:nvPr/>
        </p:nvSpPr>
        <p:spPr bwMode="auto">
          <a:xfrm>
            <a:off x="1095375" y="1770063"/>
            <a:ext cx="3313113" cy="1997075"/>
          </a:xfrm>
          <a:custGeom>
            <a:avLst/>
            <a:gdLst>
              <a:gd name="T0" fmla="*/ 23060 w 3312812"/>
              <a:gd name="T1" fmla="*/ 130267 h 1997423"/>
              <a:gd name="T2" fmla="*/ 1350 w 3312812"/>
              <a:gd name="T3" fmla="*/ 217111 h 1997423"/>
              <a:gd name="T4" fmla="*/ 88191 w 3312812"/>
              <a:gd name="T5" fmla="*/ 466789 h 1997423"/>
              <a:gd name="T6" fmla="*/ 175031 w 3312812"/>
              <a:gd name="T7" fmla="*/ 499356 h 1997423"/>
              <a:gd name="T8" fmla="*/ 370421 w 3312812"/>
              <a:gd name="T9" fmla="*/ 542778 h 1997423"/>
              <a:gd name="T10" fmla="*/ 576667 w 3312812"/>
              <a:gd name="T11" fmla="*/ 586201 h 1997423"/>
              <a:gd name="T12" fmla="*/ 1119418 w 3312812"/>
              <a:gd name="T13" fmla="*/ 640478 h 1997423"/>
              <a:gd name="T14" fmla="*/ 1227968 w 3312812"/>
              <a:gd name="T15" fmla="*/ 673045 h 1997423"/>
              <a:gd name="T16" fmla="*/ 1369083 w 3312812"/>
              <a:gd name="T17" fmla="*/ 749034 h 1997423"/>
              <a:gd name="T18" fmla="*/ 1401648 w 3312812"/>
              <a:gd name="T19" fmla="*/ 1530634 h 1997423"/>
              <a:gd name="T20" fmla="*/ 1445068 w 3312812"/>
              <a:gd name="T21" fmla="*/ 1650045 h 1997423"/>
              <a:gd name="T22" fmla="*/ 1521054 w 3312812"/>
              <a:gd name="T23" fmla="*/ 1791168 h 1997423"/>
              <a:gd name="T24" fmla="*/ 1586184 w 3312812"/>
              <a:gd name="T25" fmla="*/ 1856301 h 1997423"/>
              <a:gd name="T26" fmla="*/ 1770719 w 3312812"/>
              <a:gd name="T27" fmla="*/ 1975712 h 1997423"/>
              <a:gd name="T28" fmla="*/ 2020385 w 3312812"/>
              <a:gd name="T29" fmla="*/ 1986568 h 1997423"/>
              <a:gd name="T30" fmla="*/ 2150645 w 3312812"/>
              <a:gd name="T31" fmla="*/ 1878012 h 1997423"/>
              <a:gd name="T32" fmla="*/ 2237485 w 3312812"/>
              <a:gd name="T33" fmla="*/ 1715179 h 1997423"/>
              <a:gd name="T34" fmla="*/ 2259195 w 3312812"/>
              <a:gd name="T35" fmla="*/ 1617479 h 1997423"/>
              <a:gd name="T36" fmla="*/ 2215775 w 3312812"/>
              <a:gd name="T37" fmla="*/ 1335234 h 1997423"/>
              <a:gd name="T38" fmla="*/ 2183210 w 3312812"/>
              <a:gd name="T39" fmla="*/ 857590 h 1997423"/>
              <a:gd name="T40" fmla="*/ 2324325 w 3312812"/>
              <a:gd name="T41" fmla="*/ 694756 h 1997423"/>
              <a:gd name="T42" fmla="*/ 2411165 w 3312812"/>
              <a:gd name="T43" fmla="*/ 662189 h 1997423"/>
              <a:gd name="T44" fmla="*/ 2736816 w 3312812"/>
              <a:gd name="T45" fmla="*/ 629623 h 1997423"/>
              <a:gd name="T46" fmla="*/ 3073322 w 3312812"/>
              <a:gd name="T47" fmla="*/ 629623 h 1997423"/>
              <a:gd name="T48" fmla="*/ 3192727 w 3312812"/>
              <a:gd name="T49" fmla="*/ 575345 h 1997423"/>
              <a:gd name="T50" fmla="*/ 3279567 w 3312812"/>
              <a:gd name="T51" fmla="*/ 445078 h 1997423"/>
              <a:gd name="T52" fmla="*/ 3268712 w 3312812"/>
              <a:gd name="T53" fmla="*/ 162834 h 1997423"/>
              <a:gd name="T54" fmla="*/ 3127597 w 3312812"/>
              <a:gd name="T55" fmla="*/ 65134 h 1997423"/>
              <a:gd name="T56" fmla="*/ 2997337 w 3312812"/>
              <a:gd name="T57" fmla="*/ 21711 h 1997423"/>
              <a:gd name="T58" fmla="*/ 2910496 w 3312812"/>
              <a:gd name="T59" fmla="*/ 0 h 1997423"/>
              <a:gd name="T60" fmla="*/ 2476296 w 3312812"/>
              <a:gd name="T61" fmla="*/ 54278 h 1997423"/>
              <a:gd name="T62" fmla="*/ 1857559 w 3312812"/>
              <a:gd name="T63" fmla="*/ 97700 h 1997423"/>
              <a:gd name="T64" fmla="*/ 1162838 w 3312812"/>
              <a:gd name="T65" fmla="*/ 86845 h 1997423"/>
              <a:gd name="T66" fmla="*/ 598377 w 3312812"/>
              <a:gd name="T67" fmla="*/ 65134 h 1997423"/>
              <a:gd name="T68" fmla="*/ 457261 w 3312812"/>
              <a:gd name="T69" fmla="*/ 43423 h 1997423"/>
              <a:gd name="T70" fmla="*/ 77335 w 3312812"/>
              <a:gd name="T71" fmla="*/ 75989 h 1997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12812" h="1997423">
                <a:moveTo>
                  <a:pt x="55625" y="86845"/>
                </a:moveTo>
                <a:cubicBezTo>
                  <a:pt x="46579" y="95891"/>
                  <a:pt x="30408" y="113734"/>
                  <a:pt x="23060" y="130267"/>
                </a:cubicBezTo>
                <a:cubicBezTo>
                  <a:pt x="15567" y="147128"/>
                  <a:pt x="16680" y="166645"/>
                  <a:pt x="12205" y="184545"/>
                </a:cubicBezTo>
                <a:cubicBezTo>
                  <a:pt x="9430" y="195646"/>
                  <a:pt x="4968" y="206256"/>
                  <a:pt x="1350" y="217111"/>
                </a:cubicBezTo>
                <a:cubicBezTo>
                  <a:pt x="4968" y="282245"/>
                  <a:pt x="0" y="348430"/>
                  <a:pt x="12205" y="412512"/>
                </a:cubicBezTo>
                <a:cubicBezTo>
                  <a:pt x="16617" y="435678"/>
                  <a:pt x="72776" y="460182"/>
                  <a:pt x="88191" y="466789"/>
                </a:cubicBezTo>
                <a:cubicBezTo>
                  <a:pt x="98708" y="471297"/>
                  <a:pt x="110042" y="473627"/>
                  <a:pt x="120756" y="477645"/>
                </a:cubicBezTo>
                <a:cubicBezTo>
                  <a:pt x="139001" y="484487"/>
                  <a:pt x="156786" y="492514"/>
                  <a:pt x="175031" y="499356"/>
                </a:cubicBezTo>
                <a:cubicBezTo>
                  <a:pt x="200380" y="508862"/>
                  <a:pt x="270738" y="529354"/>
                  <a:pt x="283581" y="531923"/>
                </a:cubicBezTo>
                <a:cubicBezTo>
                  <a:pt x="312186" y="537644"/>
                  <a:pt x="341474" y="539160"/>
                  <a:pt x="370421" y="542778"/>
                </a:cubicBezTo>
                <a:cubicBezTo>
                  <a:pt x="388513" y="550015"/>
                  <a:pt x="406032" y="558890"/>
                  <a:pt x="424696" y="564489"/>
                </a:cubicBezTo>
                <a:cubicBezTo>
                  <a:pt x="464770" y="576512"/>
                  <a:pt x="542912" y="582648"/>
                  <a:pt x="576667" y="586201"/>
                </a:cubicBezTo>
                <a:cubicBezTo>
                  <a:pt x="777425" y="607334"/>
                  <a:pt x="696253" y="597424"/>
                  <a:pt x="1010867" y="607912"/>
                </a:cubicBezTo>
                <a:cubicBezTo>
                  <a:pt x="1126564" y="654192"/>
                  <a:pt x="1004099" y="609026"/>
                  <a:pt x="1119418" y="640478"/>
                </a:cubicBezTo>
                <a:cubicBezTo>
                  <a:pt x="1141496" y="646499"/>
                  <a:pt x="1162629" y="655613"/>
                  <a:pt x="1184548" y="662189"/>
                </a:cubicBezTo>
                <a:cubicBezTo>
                  <a:pt x="1198838" y="666476"/>
                  <a:pt x="1213495" y="669426"/>
                  <a:pt x="1227968" y="673045"/>
                </a:cubicBezTo>
                <a:cubicBezTo>
                  <a:pt x="1274271" y="703915"/>
                  <a:pt x="1289786" y="718149"/>
                  <a:pt x="1336518" y="738178"/>
                </a:cubicBezTo>
                <a:cubicBezTo>
                  <a:pt x="1347035" y="742686"/>
                  <a:pt x="1358228" y="745415"/>
                  <a:pt x="1369083" y="749034"/>
                </a:cubicBezTo>
                <a:cubicBezTo>
                  <a:pt x="1376320" y="763508"/>
                  <a:pt x="1390119" y="776288"/>
                  <a:pt x="1390793" y="792456"/>
                </a:cubicBezTo>
                <a:cubicBezTo>
                  <a:pt x="1401037" y="1038329"/>
                  <a:pt x="1394815" y="1284643"/>
                  <a:pt x="1401648" y="1530634"/>
                </a:cubicBezTo>
                <a:cubicBezTo>
                  <a:pt x="1401921" y="1540451"/>
                  <a:pt x="1418030" y="1594191"/>
                  <a:pt x="1423358" y="1606623"/>
                </a:cubicBezTo>
                <a:cubicBezTo>
                  <a:pt x="1429732" y="1621497"/>
                  <a:pt x="1438372" y="1635313"/>
                  <a:pt x="1445068" y="1650045"/>
                </a:cubicBezTo>
                <a:cubicBezTo>
                  <a:pt x="1456471" y="1675133"/>
                  <a:pt x="1464568" y="1701770"/>
                  <a:pt x="1477633" y="1726034"/>
                </a:cubicBezTo>
                <a:cubicBezTo>
                  <a:pt x="1490003" y="1749009"/>
                  <a:pt x="1506091" y="1769791"/>
                  <a:pt x="1521054" y="1791168"/>
                </a:cubicBezTo>
                <a:cubicBezTo>
                  <a:pt x="1531429" y="1805990"/>
                  <a:pt x="1540826" y="1821797"/>
                  <a:pt x="1553619" y="1834590"/>
                </a:cubicBezTo>
                <a:cubicBezTo>
                  <a:pt x="1562844" y="1843815"/>
                  <a:pt x="1575747" y="1848473"/>
                  <a:pt x="1586184" y="1856301"/>
                </a:cubicBezTo>
                <a:cubicBezTo>
                  <a:pt x="1619188" y="1881056"/>
                  <a:pt x="1646979" y="1913839"/>
                  <a:pt x="1683879" y="1932290"/>
                </a:cubicBezTo>
                <a:cubicBezTo>
                  <a:pt x="1712826" y="1946764"/>
                  <a:pt x="1740016" y="1965477"/>
                  <a:pt x="1770719" y="1975712"/>
                </a:cubicBezTo>
                <a:lnTo>
                  <a:pt x="1835849" y="1997423"/>
                </a:lnTo>
                <a:cubicBezTo>
                  <a:pt x="1897361" y="1993805"/>
                  <a:pt x="1959448" y="1995709"/>
                  <a:pt x="2020385" y="1986568"/>
                </a:cubicBezTo>
                <a:cubicBezTo>
                  <a:pt x="2033287" y="1984633"/>
                  <a:pt x="2042334" y="1972440"/>
                  <a:pt x="2052950" y="1964857"/>
                </a:cubicBezTo>
                <a:cubicBezTo>
                  <a:pt x="2108851" y="1924925"/>
                  <a:pt x="2094873" y="1933787"/>
                  <a:pt x="2150645" y="1878012"/>
                </a:cubicBezTo>
                <a:cubicBezTo>
                  <a:pt x="2154263" y="1867156"/>
                  <a:pt x="2155735" y="1855329"/>
                  <a:pt x="2161500" y="1845445"/>
                </a:cubicBezTo>
                <a:cubicBezTo>
                  <a:pt x="2244891" y="1702482"/>
                  <a:pt x="2210770" y="1795325"/>
                  <a:pt x="2237485" y="1715179"/>
                </a:cubicBezTo>
                <a:cubicBezTo>
                  <a:pt x="2241103" y="1693468"/>
                  <a:pt x="2243565" y="1671532"/>
                  <a:pt x="2248340" y="1650045"/>
                </a:cubicBezTo>
                <a:cubicBezTo>
                  <a:pt x="2250822" y="1638875"/>
                  <a:pt x="2259195" y="1628921"/>
                  <a:pt x="2259195" y="1617479"/>
                </a:cubicBezTo>
                <a:cubicBezTo>
                  <a:pt x="2259195" y="1553077"/>
                  <a:pt x="2253879" y="1476802"/>
                  <a:pt x="2237485" y="1411223"/>
                </a:cubicBezTo>
                <a:cubicBezTo>
                  <a:pt x="2231096" y="1385666"/>
                  <a:pt x="2222562" y="1360688"/>
                  <a:pt x="2215775" y="1335234"/>
                </a:cubicBezTo>
                <a:cubicBezTo>
                  <a:pt x="2183128" y="1212802"/>
                  <a:pt x="2206630" y="1286088"/>
                  <a:pt x="2183210" y="1215823"/>
                </a:cubicBezTo>
                <a:cubicBezTo>
                  <a:pt x="2167085" y="1086819"/>
                  <a:pt x="2152695" y="1010172"/>
                  <a:pt x="2183210" y="857590"/>
                </a:cubicBezTo>
                <a:cubicBezTo>
                  <a:pt x="2201607" y="765598"/>
                  <a:pt x="2229753" y="763863"/>
                  <a:pt x="2280905" y="727323"/>
                </a:cubicBezTo>
                <a:cubicBezTo>
                  <a:pt x="2295627" y="716807"/>
                  <a:pt x="2308143" y="702847"/>
                  <a:pt x="2324325" y="694756"/>
                </a:cubicBezTo>
                <a:cubicBezTo>
                  <a:pt x="2337669" y="688084"/>
                  <a:pt x="2353272" y="687519"/>
                  <a:pt x="2367745" y="683901"/>
                </a:cubicBezTo>
                <a:cubicBezTo>
                  <a:pt x="2382218" y="676664"/>
                  <a:pt x="2396013" y="667871"/>
                  <a:pt x="2411165" y="662189"/>
                </a:cubicBezTo>
                <a:cubicBezTo>
                  <a:pt x="2428677" y="655622"/>
                  <a:pt x="2494134" y="643424"/>
                  <a:pt x="2508861" y="640478"/>
                </a:cubicBezTo>
                <a:cubicBezTo>
                  <a:pt x="2595190" y="582923"/>
                  <a:pt x="2530953" y="616341"/>
                  <a:pt x="2736816" y="629623"/>
                </a:cubicBezTo>
                <a:cubicBezTo>
                  <a:pt x="2783895" y="632661"/>
                  <a:pt x="2830893" y="636860"/>
                  <a:pt x="2877931" y="640478"/>
                </a:cubicBezTo>
                <a:cubicBezTo>
                  <a:pt x="2943061" y="636860"/>
                  <a:pt x="3008747" y="638848"/>
                  <a:pt x="3073322" y="629623"/>
                </a:cubicBezTo>
                <a:cubicBezTo>
                  <a:pt x="3086237" y="627778"/>
                  <a:pt x="3093896" y="613051"/>
                  <a:pt x="3105887" y="607912"/>
                </a:cubicBezTo>
                <a:cubicBezTo>
                  <a:pt x="3312812" y="519225"/>
                  <a:pt x="2975645" y="683891"/>
                  <a:pt x="3192727" y="575345"/>
                </a:cubicBezTo>
                <a:cubicBezTo>
                  <a:pt x="3214437" y="553634"/>
                  <a:pt x="3248148" y="539340"/>
                  <a:pt x="3257857" y="510212"/>
                </a:cubicBezTo>
                <a:lnTo>
                  <a:pt x="3279567" y="445078"/>
                </a:lnTo>
                <a:cubicBezTo>
                  <a:pt x="3293356" y="320971"/>
                  <a:pt x="3296902" y="342752"/>
                  <a:pt x="3279567" y="195400"/>
                </a:cubicBezTo>
                <a:cubicBezTo>
                  <a:pt x="3278230" y="184036"/>
                  <a:pt x="3275059" y="172355"/>
                  <a:pt x="3268712" y="162834"/>
                </a:cubicBezTo>
                <a:cubicBezTo>
                  <a:pt x="3243128" y="124457"/>
                  <a:pt x="3230459" y="131196"/>
                  <a:pt x="3192727" y="108556"/>
                </a:cubicBezTo>
                <a:cubicBezTo>
                  <a:pt x="3170353" y="95131"/>
                  <a:pt x="3152910" y="71463"/>
                  <a:pt x="3127597" y="65134"/>
                </a:cubicBezTo>
                <a:cubicBezTo>
                  <a:pt x="3093392" y="56582"/>
                  <a:pt x="3082749" y="55100"/>
                  <a:pt x="3051612" y="43423"/>
                </a:cubicBezTo>
                <a:cubicBezTo>
                  <a:pt x="3033367" y="36581"/>
                  <a:pt x="3016001" y="27310"/>
                  <a:pt x="2997337" y="21711"/>
                </a:cubicBezTo>
                <a:cubicBezTo>
                  <a:pt x="2979665" y="16409"/>
                  <a:pt x="2960961" y="15331"/>
                  <a:pt x="2943062" y="10856"/>
                </a:cubicBezTo>
                <a:cubicBezTo>
                  <a:pt x="2931961" y="8081"/>
                  <a:pt x="2921351" y="3619"/>
                  <a:pt x="2910496" y="0"/>
                </a:cubicBezTo>
                <a:cubicBezTo>
                  <a:pt x="2829658" y="3234"/>
                  <a:pt x="2658163" y="2459"/>
                  <a:pt x="2552281" y="21711"/>
                </a:cubicBezTo>
                <a:cubicBezTo>
                  <a:pt x="2510552" y="29298"/>
                  <a:pt x="2521200" y="39309"/>
                  <a:pt x="2476296" y="54278"/>
                </a:cubicBezTo>
                <a:cubicBezTo>
                  <a:pt x="2428237" y="70298"/>
                  <a:pt x="2353477" y="84769"/>
                  <a:pt x="2302615" y="86845"/>
                </a:cubicBezTo>
                <a:cubicBezTo>
                  <a:pt x="2154342" y="92897"/>
                  <a:pt x="2005911" y="94082"/>
                  <a:pt x="1857559" y="97700"/>
                </a:cubicBezTo>
                <a:cubicBezTo>
                  <a:pt x="1557479" y="115353"/>
                  <a:pt x="1634057" y="115905"/>
                  <a:pt x="1206258" y="97700"/>
                </a:cubicBezTo>
                <a:cubicBezTo>
                  <a:pt x="1191353" y="97066"/>
                  <a:pt x="1177183" y="90944"/>
                  <a:pt x="1162838" y="86845"/>
                </a:cubicBezTo>
                <a:cubicBezTo>
                  <a:pt x="1151836" y="83701"/>
                  <a:pt x="1141707" y="76429"/>
                  <a:pt x="1130273" y="75989"/>
                </a:cubicBezTo>
                <a:cubicBezTo>
                  <a:pt x="953068" y="69173"/>
                  <a:pt x="775676" y="68752"/>
                  <a:pt x="598377" y="65134"/>
                </a:cubicBezTo>
                <a:cubicBezTo>
                  <a:pt x="565812" y="61515"/>
                  <a:pt x="533066" y="59260"/>
                  <a:pt x="500681" y="54278"/>
                </a:cubicBezTo>
                <a:cubicBezTo>
                  <a:pt x="485936" y="52009"/>
                  <a:pt x="472180" y="43423"/>
                  <a:pt x="457261" y="43423"/>
                </a:cubicBezTo>
                <a:cubicBezTo>
                  <a:pt x="341418" y="43423"/>
                  <a:pt x="225688" y="50660"/>
                  <a:pt x="109901" y="54278"/>
                </a:cubicBezTo>
                <a:cubicBezTo>
                  <a:pt x="99046" y="61515"/>
                  <a:pt x="86560" y="66764"/>
                  <a:pt x="77335" y="75989"/>
                </a:cubicBezTo>
                <a:cubicBezTo>
                  <a:pt x="24938" y="128387"/>
                  <a:pt x="64671" y="77799"/>
                  <a:pt x="55625" y="86845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CED646D-EEC0-E04A-A4A1-5E2376F608F4}"/>
              </a:ext>
            </a:extLst>
          </p:cNvPr>
          <p:cNvSpPr>
            <a:spLocks/>
          </p:cNvSpPr>
          <p:nvPr/>
        </p:nvSpPr>
        <p:spPr bwMode="auto">
          <a:xfrm>
            <a:off x="2535238" y="1790700"/>
            <a:ext cx="1871662" cy="1770063"/>
          </a:xfrm>
          <a:custGeom>
            <a:avLst/>
            <a:gdLst>
              <a:gd name="T0" fmla="*/ 4885 w 1871951"/>
              <a:gd name="T1" fmla="*/ 141219 h 1769457"/>
              <a:gd name="T2" fmla="*/ 15738 w 1871951"/>
              <a:gd name="T3" fmla="*/ 771273 h 1769457"/>
              <a:gd name="T4" fmla="*/ 26589 w 1871951"/>
              <a:gd name="T5" fmla="*/ 836451 h 1769457"/>
              <a:gd name="T6" fmla="*/ 15738 w 1871951"/>
              <a:gd name="T7" fmla="*/ 1401328 h 1769457"/>
              <a:gd name="T8" fmla="*/ 26589 w 1871951"/>
              <a:gd name="T9" fmla="*/ 1662039 h 1769457"/>
              <a:gd name="T10" fmla="*/ 113402 w 1871951"/>
              <a:gd name="T11" fmla="*/ 1705491 h 1769457"/>
              <a:gd name="T12" fmla="*/ 189365 w 1871951"/>
              <a:gd name="T13" fmla="*/ 1738080 h 1769457"/>
              <a:gd name="T14" fmla="*/ 308732 w 1871951"/>
              <a:gd name="T15" fmla="*/ 1770669 h 1769457"/>
              <a:gd name="T16" fmla="*/ 504062 w 1871951"/>
              <a:gd name="T17" fmla="*/ 1759805 h 1769457"/>
              <a:gd name="T18" fmla="*/ 580024 w 1871951"/>
              <a:gd name="T19" fmla="*/ 1738080 h 1769457"/>
              <a:gd name="T20" fmla="*/ 601728 w 1871951"/>
              <a:gd name="T21" fmla="*/ 1694628 h 1769457"/>
              <a:gd name="T22" fmla="*/ 645134 w 1871951"/>
              <a:gd name="T23" fmla="*/ 1662039 h 1769457"/>
              <a:gd name="T24" fmla="*/ 666838 w 1871951"/>
              <a:gd name="T25" fmla="*/ 1596862 h 1769457"/>
              <a:gd name="T26" fmla="*/ 688542 w 1871951"/>
              <a:gd name="T27" fmla="*/ 1433916 h 1769457"/>
              <a:gd name="T28" fmla="*/ 699393 w 1871951"/>
              <a:gd name="T29" fmla="*/ 1390464 h 1769457"/>
              <a:gd name="T30" fmla="*/ 710244 w 1871951"/>
              <a:gd name="T31" fmla="*/ 1336148 h 1769457"/>
              <a:gd name="T32" fmla="*/ 688542 w 1871951"/>
              <a:gd name="T33" fmla="*/ 1118889 h 1769457"/>
              <a:gd name="T34" fmla="*/ 655987 w 1871951"/>
              <a:gd name="T35" fmla="*/ 890766 h 1769457"/>
              <a:gd name="T36" fmla="*/ 710244 w 1871951"/>
              <a:gd name="T37" fmla="*/ 619191 h 1769457"/>
              <a:gd name="T38" fmla="*/ 786207 w 1871951"/>
              <a:gd name="T39" fmla="*/ 608328 h 1769457"/>
              <a:gd name="T40" fmla="*/ 1046646 w 1871951"/>
              <a:gd name="T41" fmla="*/ 619191 h 1769457"/>
              <a:gd name="T42" fmla="*/ 1393900 w 1871951"/>
              <a:gd name="T43" fmla="*/ 630055 h 1769457"/>
              <a:gd name="T44" fmla="*/ 1556676 w 1871951"/>
              <a:gd name="T45" fmla="*/ 651780 h 1769457"/>
              <a:gd name="T46" fmla="*/ 1719450 w 1871951"/>
              <a:gd name="T47" fmla="*/ 630055 h 1769457"/>
              <a:gd name="T48" fmla="*/ 1752004 w 1871951"/>
              <a:gd name="T49" fmla="*/ 597465 h 1769457"/>
              <a:gd name="T50" fmla="*/ 1806263 w 1871951"/>
              <a:gd name="T51" fmla="*/ 510562 h 1769457"/>
              <a:gd name="T52" fmla="*/ 1817114 w 1871951"/>
              <a:gd name="T53" fmla="*/ 467109 h 1769457"/>
              <a:gd name="T54" fmla="*/ 1838818 w 1871951"/>
              <a:gd name="T55" fmla="*/ 423657 h 1769457"/>
              <a:gd name="T56" fmla="*/ 1860522 w 1871951"/>
              <a:gd name="T57" fmla="*/ 336753 h 1769457"/>
              <a:gd name="T58" fmla="*/ 1871373 w 1871951"/>
              <a:gd name="T59" fmla="*/ 293301 h 1769457"/>
              <a:gd name="T60" fmla="*/ 1849669 w 1871951"/>
              <a:gd name="T61" fmla="*/ 173808 h 1769457"/>
              <a:gd name="T62" fmla="*/ 1817114 w 1871951"/>
              <a:gd name="T63" fmla="*/ 141219 h 1769457"/>
              <a:gd name="T64" fmla="*/ 1795412 w 1871951"/>
              <a:gd name="T65" fmla="*/ 108630 h 1769457"/>
              <a:gd name="T66" fmla="*/ 1730302 w 1871951"/>
              <a:gd name="T67" fmla="*/ 65178 h 1769457"/>
              <a:gd name="T68" fmla="*/ 1600082 w 1871951"/>
              <a:gd name="T69" fmla="*/ 32589 h 1769457"/>
              <a:gd name="T70" fmla="*/ 1383047 w 1871951"/>
              <a:gd name="T71" fmla="*/ 10864 h 1769457"/>
              <a:gd name="T72" fmla="*/ 786207 w 1871951"/>
              <a:gd name="T73" fmla="*/ 21726 h 1769457"/>
              <a:gd name="T74" fmla="*/ 438952 w 1871951"/>
              <a:gd name="T75" fmla="*/ 0 h 1769457"/>
              <a:gd name="T76" fmla="*/ 221920 w 1871951"/>
              <a:gd name="T77" fmla="*/ 21726 h 1769457"/>
              <a:gd name="T78" fmla="*/ 189365 w 1871951"/>
              <a:gd name="T79" fmla="*/ 32589 h 1769457"/>
              <a:gd name="T80" fmla="*/ 113402 w 1871951"/>
              <a:gd name="T81" fmla="*/ 76041 h 1769457"/>
              <a:gd name="T82" fmla="*/ 48293 w 1871951"/>
              <a:gd name="T83" fmla="*/ 97766 h 1769457"/>
              <a:gd name="T84" fmla="*/ 4885 w 1871951"/>
              <a:gd name="T85" fmla="*/ 141219 h 17694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71951" h="1769457">
                <a:moveTo>
                  <a:pt x="4887" y="141123"/>
                </a:moveTo>
                <a:cubicBezTo>
                  <a:pt x="8505" y="350997"/>
                  <a:pt x="9186" y="560942"/>
                  <a:pt x="15742" y="770745"/>
                </a:cubicBezTo>
                <a:cubicBezTo>
                  <a:pt x="16429" y="792745"/>
                  <a:pt x="26597" y="813868"/>
                  <a:pt x="26597" y="835879"/>
                </a:cubicBezTo>
                <a:cubicBezTo>
                  <a:pt x="26597" y="1024077"/>
                  <a:pt x="19360" y="1212205"/>
                  <a:pt x="15742" y="1400368"/>
                </a:cubicBezTo>
                <a:cubicBezTo>
                  <a:pt x="19360" y="1487212"/>
                  <a:pt x="0" y="1578151"/>
                  <a:pt x="26597" y="1660901"/>
                </a:cubicBezTo>
                <a:cubicBezTo>
                  <a:pt x="36500" y="1691713"/>
                  <a:pt x="82735" y="1694088"/>
                  <a:pt x="113438" y="1704323"/>
                </a:cubicBezTo>
                <a:cubicBezTo>
                  <a:pt x="218276" y="1739272"/>
                  <a:pt x="55269" y="1683226"/>
                  <a:pt x="189423" y="1736890"/>
                </a:cubicBezTo>
                <a:cubicBezTo>
                  <a:pt x="244510" y="1758926"/>
                  <a:pt x="254321" y="1758555"/>
                  <a:pt x="308828" y="1769457"/>
                </a:cubicBezTo>
                <a:cubicBezTo>
                  <a:pt x="373958" y="1765838"/>
                  <a:pt x="439255" y="1764507"/>
                  <a:pt x="504218" y="1758601"/>
                </a:cubicBezTo>
                <a:cubicBezTo>
                  <a:pt x="522966" y="1756897"/>
                  <a:pt x="560922" y="1743318"/>
                  <a:pt x="580204" y="1736890"/>
                </a:cubicBezTo>
                <a:cubicBezTo>
                  <a:pt x="587441" y="1722416"/>
                  <a:pt x="591383" y="1705755"/>
                  <a:pt x="601914" y="1693468"/>
                </a:cubicBezTo>
                <a:cubicBezTo>
                  <a:pt x="613688" y="1679731"/>
                  <a:pt x="635299" y="1675955"/>
                  <a:pt x="645334" y="1660901"/>
                </a:cubicBezTo>
                <a:cubicBezTo>
                  <a:pt x="658028" y="1641859"/>
                  <a:pt x="662556" y="1618209"/>
                  <a:pt x="667044" y="1595768"/>
                </a:cubicBezTo>
                <a:cubicBezTo>
                  <a:pt x="694689" y="1457535"/>
                  <a:pt x="657027" y="1655037"/>
                  <a:pt x="688754" y="1432934"/>
                </a:cubicBezTo>
                <a:cubicBezTo>
                  <a:pt x="690864" y="1418165"/>
                  <a:pt x="696373" y="1404076"/>
                  <a:pt x="699609" y="1389512"/>
                </a:cubicBezTo>
                <a:cubicBezTo>
                  <a:pt x="703611" y="1371500"/>
                  <a:pt x="706846" y="1353327"/>
                  <a:pt x="710464" y="1335234"/>
                </a:cubicBezTo>
                <a:cubicBezTo>
                  <a:pt x="703227" y="1262864"/>
                  <a:pt x="698366" y="1190216"/>
                  <a:pt x="688754" y="1118123"/>
                </a:cubicBezTo>
                <a:cubicBezTo>
                  <a:pt x="638100" y="738201"/>
                  <a:pt x="693244" y="1297781"/>
                  <a:pt x="656189" y="890156"/>
                </a:cubicBezTo>
                <a:cubicBezTo>
                  <a:pt x="665534" y="665860"/>
                  <a:pt x="583086" y="641928"/>
                  <a:pt x="710464" y="618767"/>
                </a:cubicBezTo>
                <a:cubicBezTo>
                  <a:pt x="735637" y="614190"/>
                  <a:pt x="761121" y="611530"/>
                  <a:pt x="786449" y="607912"/>
                </a:cubicBezTo>
                <a:lnTo>
                  <a:pt x="1046970" y="618767"/>
                </a:lnTo>
                <a:lnTo>
                  <a:pt x="1394330" y="629623"/>
                </a:lnTo>
                <a:cubicBezTo>
                  <a:pt x="1450690" y="632372"/>
                  <a:pt x="1502166" y="642168"/>
                  <a:pt x="1557156" y="651334"/>
                </a:cubicBezTo>
                <a:cubicBezTo>
                  <a:pt x="1611431" y="644097"/>
                  <a:pt x="1667223" y="644279"/>
                  <a:pt x="1719981" y="629623"/>
                </a:cubicBezTo>
                <a:cubicBezTo>
                  <a:pt x="1734773" y="625514"/>
                  <a:pt x="1742556" y="608712"/>
                  <a:pt x="1752546" y="597056"/>
                </a:cubicBezTo>
                <a:cubicBezTo>
                  <a:pt x="1786366" y="557598"/>
                  <a:pt x="1784582" y="554692"/>
                  <a:pt x="1806821" y="510212"/>
                </a:cubicBezTo>
                <a:cubicBezTo>
                  <a:pt x="1810439" y="495738"/>
                  <a:pt x="1812438" y="480759"/>
                  <a:pt x="1817676" y="466789"/>
                </a:cubicBezTo>
                <a:cubicBezTo>
                  <a:pt x="1823358" y="451637"/>
                  <a:pt x="1834269" y="438719"/>
                  <a:pt x="1839386" y="423367"/>
                </a:cubicBezTo>
                <a:cubicBezTo>
                  <a:pt x="1848821" y="395059"/>
                  <a:pt x="1853859" y="365471"/>
                  <a:pt x="1861096" y="336523"/>
                </a:cubicBezTo>
                <a:lnTo>
                  <a:pt x="1871951" y="293101"/>
                </a:lnTo>
                <a:cubicBezTo>
                  <a:pt x="1871526" y="290123"/>
                  <a:pt x="1859990" y="190750"/>
                  <a:pt x="1850241" y="173689"/>
                </a:cubicBezTo>
                <a:cubicBezTo>
                  <a:pt x="1842625" y="160360"/>
                  <a:pt x="1827504" y="152917"/>
                  <a:pt x="1817676" y="141123"/>
                </a:cubicBezTo>
                <a:cubicBezTo>
                  <a:pt x="1809324" y="131100"/>
                  <a:pt x="1805784" y="117148"/>
                  <a:pt x="1795966" y="108556"/>
                </a:cubicBezTo>
                <a:cubicBezTo>
                  <a:pt x="1776330" y="91373"/>
                  <a:pt x="1755589" y="73386"/>
                  <a:pt x="1730836" y="65134"/>
                </a:cubicBezTo>
                <a:cubicBezTo>
                  <a:pt x="1651343" y="38635"/>
                  <a:pt x="1682011" y="45096"/>
                  <a:pt x="1600576" y="32567"/>
                </a:cubicBezTo>
                <a:cubicBezTo>
                  <a:pt x="1495426" y="16389"/>
                  <a:pt x="1517762" y="21187"/>
                  <a:pt x="1383475" y="10856"/>
                </a:cubicBezTo>
                <a:lnTo>
                  <a:pt x="786449" y="21712"/>
                </a:lnTo>
                <a:cubicBezTo>
                  <a:pt x="532615" y="21712"/>
                  <a:pt x="578339" y="27853"/>
                  <a:pt x="439088" y="0"/>
                </a:cubicBezTo>
                <a:cubicBezTo>
                  <a:pt x="366721" y="7237"/>
                  <a:pt x="294105" y="12305"/>
                  <a:pt x="221988" y="21712"/>
                </a:cubicBezTo>
                <a:cubicBezTo>
                  <a:pt x="210642" y="23192"/>
                  <a:pt x="199657" y="27450"/>
                  <a:pt x="189423" y="32567"/>
                </a:cubicBezTo>
                <a:cubicBezTo>
                  <a:pt x="111090" y="71735"/>
                  <a:pt x="208595" y="37925"/>
                  <a:pt x="113438" y="75989"/>
                </a:cubicBezTo>
                <a:cubicBezTo>
                  <a:pt x="92190" y="84488"/>
                  <a:pt x="48307" y="97700"/>
                  <a:pt x="48307" y="97700"/>
                </a:cubicBezTo>
                <a:lnTo>
                  <a:pt x="4887" y="141123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591F3A0-A5AC-E845-882B-2C45328758B2}"/>
              </a:ext>
            </a:extLst>
          </p:cNvPr>
          <p:cNvSpPr>
            <a:spLocks/>
          </p:cNvSpPr>
          <p:nvPr/>
        </p:nvSpPr>
        <p:spPr bwMode="auto">
          <a:xfrm>
            <a:off x="2543175" y="1787525"/>
            <a:ext cx="712788" cy="1892300"/>
          </a:xfrm>
          <a:custGeom>
            <a:avLst/>
            <a:gdLst>
              <a:gd name="T0" fmla="*/ 61834 w 713209"/>
              <a:gd name="T1" fmla="*/ 68093 h 1891791"/>
              <a:gd name="T2" fmla="*/ 83520 w 713209"/>
              <a:gd name="T3" fmla="*/ 285322 h 1891791"/>
              <a:gd name="T4" fmla="*/ 94361 w 713209"/>
              <a:gd name="T5" fmla="*/ 372212 h 1891791"/>
              <a:gd name="T6" fmla="*/ 116045 w 713209"/>
              <a:gd name="T7" fmla="*/ 404797 h 1891791"/>
              <a:gd name="T8" fmla="*/ 116045 w 713209"/>
              <a:gd name="T9" fmla="*/ 926144 h 1891791"/>
              <a:gd name="T10" fmla="*/ 105204 w 713209"/>
              <a:gd name="T11" fmla="*/ 958729 h 1891791"/>
              <a:gd name="T12" fmla="*/ 94361 w 713209"/>
              <a:gd name="T13" fmla="*/ 1002174 h 1891791"/>
              <a:gd name="T14" fmla="*/ 50992 w 713209"/>
              <a:gd name="T15" fmla="*/ 1121650 h 1891791"/>
              <a:gd name="T16" fmla="*/ 29308 w 713209"/>
              <a:gd name="T17" fmla="*/ 1208541 h 1891791"/>
              <a:gd name="T18" fmla="*/ 18465 w 713209"/>
              <a:gd name="T19" fmla="*/ 1251987 h 1891791"/>
              <a:gd name="T20" fmla="*/ 18465 w 713209"/>
              <a:gd name="T21" fmla="*/ 1697304 h 1891791"/>
              <a:gd name="T22" fmla="*/ 29308 w 713209"/>
              <a:gd name="T23" fmla="*/ 1729887 h 1891791"/>
              <a:gd name="T24" fmla="*/ 50992 w 713209"/>
              <a:gd name="T25" fmla="*/ 1805918 h 1891791"/>
              <a:gd name="T26" fmla="*/ 94361 w 713209"/>
              <a:gd name="T27" fmla="*/ 1838502 h 1891791"/>
              <a:gd name="T28" fmla="*/ 126888 w 713209"/>
              <a:gd name="T29" fmla="*/ 1871086 h 1891791"/>
              <a:gd name="T30" fmla="*/ 181099 w 713209"/>
              <a:gd name="T31" fmla="*/ 1881947 h 1891791"/>
              <a:gd name="T32" fmla="*/ 213626 w 713209"/>
              <a:gd name="T33" fmla="*/ 1892809 h 1891791"/>
              <a:gd name="T34" fmla="*/ 387100 w 713209"/>
              <a:gd name="T35" fmla="*/ 1881947 h 1891791"/>
              <a:gd name="T36" fmla="*/ 430470 w 713209"/>
              <a:gd name="T37" fmla="*/ 1860224 h 1891791"/>
              <a:gd name="T38" fmla="*/ 560577 w 713209"/>
              <a:gd name="T39" fmla="*/ 1795057 h 1891791"/>
              <a:gd name="T40" fmla="*/ 636472 w 713209"/>
              <a:gd name="T41" fmla="*/ 1762472 h 1891791"/>
              <a:gd name="T42" fmla="*/ 668999 w 713209"/>
              <a:gd name="T43" fmla="*/ 1740749 h 1891791"/>
              <a:gd name="T44" fmla="*/ 690683 w 713209"/>
              <a:gd name="T45" fmla="*/ 1664720 h 1891791"/>
              <a:gd name="T46" fmla="*/ 712367 w 713209"/>
              <a:gd name="T47" fmla="*/ 1599551 h 1891791"/>
              <a:gd name="T48" fmla="*/ 701525 w 713209"/>
              <a:gd name="T49" fmla="*/ 1143372 h 1891791"/>
              <a:gd name="T50" fmla="*/ 679840 w 713209"/>
              <a:gd name="T51" fmla="*/ 1110789 h 1891791"/>
              <a:gd name="T52" fmla="*/ 625629 w 713209"/>
              <a:gd name="T53" fmla="*/ 1013034 h 1891791"/>
              <a:gd name="T54" fmla="*/ 593103 w 713209"/>
              <a:gd name="T55" fmla="*/ 1002174 h 1891791"/>
              <a:gd name="T56" fmla="*/ 560577 w 713209"/>
              <a:gd name="T57" fmla="*/ 904421 h 1891791"/>
              <a:gd name="T58" fmla="*/ 549734 w 713209"/>
              <a:gd name="T59" fmla="*/ 871837 h 1891791"/>
              <a:gd name="T60" fmla="*/ 571418 w 713209"/>
              <a:gd name="T61" fmla="*/ 448243 h 1891791"/>
              <a:gd name="T62" fmla="*/ 593103 w 713209"/>
              <a:gd name="T63" fmla="*/ 383074 h 1891791"/>
              <a:gd name="T64" fmla="*/ 603945 w 713209"/>
              <a:gd name="T65" fmla="*/ 350489 h 1891791"/>
              <a:gd name="T66" fmla="*/ 614788 w 713209"/>
              <a:gd name="T67" fmla="*/ 317906 h 1891791"/>
              <a:gd name="T68" fmla="*/ 571418 w 713209"/>
              <a:gd name="T69" fmla="*/ 144124 h 1891791"/>
              <a:gd name="T70" fmla="*/ 528050 w 713209"/>
              <a:gd name="T71" fmla="*/ 122401 h 1891791"/>
              <a:gd name="T72" fmla="*/ 462996 w 713209"/>
              <a:gd name="T73" fmla="*/ 68093 h 1891791"/>
              <a:gd name="T74" fmla="*/ 441311 w 713209"/>
              <a:gd name="T75" fmla="*/ 24649 h 1891791"/>
              <a:gd name="T76" fmla="*/ 408785 w 713209"/>
              <a:gd name="T77" fmla="*/ 13787 h 1891791"/>
              <a:gd name="T78" fmla="*/ 354574 w 713209"/>
              <a:gd name="T79" fmla="*/ 2925 h 1891791"/>
              <a:gd name="T80" fmla="*/ 159415 w 713209"/>
              <a:gd name="T81" fmla="*/ 35510 h 1891791"/>
              <a:gd name="T82" fmla="*/ 126888 w 713209"/>
              <a:gd name="T83" fmla="*/ 46370 h 1891791"/>
              <a:gd name="T84" fmla="*/ 94361 w 713209"/>
              <a:gd name="T85" fmla="*/ 57231 h 1891791"/>
              <a:gd name="T86" fmla="*/ 61834 w 713209"/>
              <a:gd name="T87" fmla="*/ 68093 h 18917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13209" h="1891791">
                <a:moveTo>
                  <a:pt x="61908" y="68057"/>
                </a:moveTo>
                <a:cubicBezTo>
                  <a:pt x="60099" y="106051"/>
                  <a:pt x="75870" y="212851"/>
                  <a:pt x="83618" y="285168"/>
                </a:cubicBezTo>
                <a:cubicBezTo>
                  <a:pt x="86726" y="314175"/>
                  <a:pt x="86797" y="343867"/>
                  <a:pt x="94473" y="372012"/>
                </a:cubicBezTo>
                <a:cubicBezTo>
                  <a:pt x="97906" y="384599"/>
                  <a:pt x="108946" y="393723"/>
                  <a:pt x="116183" y="404579"/>
                </a:cubicBezTo>
                <a:cubicBezTo>
                  <a:pt x="164880" y="599375"/>
                  <a:pt x="135722" y="466465"/>
                  <a:pt x="116183" y="925646"/>
                </a:cubicBezTo>
                <a:cubicBezTo>
                  <a:pt x="115697" y="937078"/>
                  <a:pt x="108471" y="947210"/>
                  <a:pt x="105328" y="958213"/>
                </a:cubicBezTo>
                <a:cubicBezTo>
                  <a:pt x="101230" y="972558"/>
                  <a:pt x="99191" y="987481"/>
                  <a:pt x="94473" y="1001635"/>
                </a:cubicBezTo>
                <a:cubicBezTo>
                  <a:pt x="72897" y="1066367"/>
                  <a:pt x="68786" y="1050105"/>
                  <a:pt x="51052" y="1121046"/>
                </a:cubicBezTo>
                <a:lnTo>
                  <a:pt x="29342" y="1207891"/>
                </a:lnTo>
                <a:lnTo>
                  <a:pt x="18487" y="1251313"/>
                </a:lnTo>
                <a:cubicBezTo>
                  <a:pt x="0" y="1454677"/>
                  <a:pt x="318" y="1396589"/>
                  <a:pt x="18487" y="1696391"/>
                </a:cubicBezTo>
                <a:cubicBezTo>
                  <a:pt x="19179" y="1707813"/>
                  <a:pt x="26199" y="1717955"/>
                  <a:pt x="29342" y="1728957"/>
                </a:cubicBezTo>
                <a:cubicBezTo>
                  <a:pt x="30045" y="1731417"/>
                  <a:pt x="45393" y="1798156"/>
                  <a:pt x="51052" y="1804946"/>
                </a:cubicBezTo>
                <a:cubicBezTo>
                  <a:pt x="62634" y="1818845"/>
                  <a:pt x="80737" y="1825738"/>
                  <a:pt x="94473" y="1837513"/>
                </a:cubicBezTo>
                <a:cubicBezTo>
                  <a:pt x="106129" y="1847504"/>
                  <a:pt x="113307" y="1863214"/>
                  <a:pt x="127038" y="1870080"/>
                </a:cubicBezTo>
                <a:cubicBezTo>
                  <a:pt x="143540" y="1878331"/>
                  <a:pt x="163414" y="1876460"/>
                  <a:pt x="181313" y="1880935"/>
                </a:cubicBezTo>
                <a:cubicBezTo>
                  <a:pt x="192414" y="1883710"/>
                  <a:pt x="203023" y="1888172"/>
                  <a:pt x="213878" y="1891791"/>
                </a:cubicBezTo>
                <a:cubicBezTo>
                  <a:pt x="271771" y="1888172"/>
                  <a:pt x="330194" y="1889540"/>
                  <a:pt x="387558" y="1880935"/>
                </a:cubicBezTo>
                <a:cubicBezTo>
                  <a:pt x="403561" y="1878534"/>
                  <a:pt x="415954" y="1865234"/>
                  <a:pt x="430978" y="1859224"/>
                </a:cubicBezTo>
                <a:cubicBezTo>
                  <a:pt x="575430" y="1801441"/>
                  <a:pt x="414848" y="1881929"/>
                  <a:pt x="561239" y="1794091"/>
                </a:cubicBezTo>
                <a:cubicBezTo>
                  <a:pt x="674184" y="1726321"/>
                  <a:pt x="547383" y="1806447"/>
                  <a:pt x="637224" y="1761524"/>
                </a:cubicBezTo>
                <a:cubicBezTo>
                  <a:pt x="648893" y="1755689"/>
                  <a:pt x="658934" y="1747050"/>
                  <a:pt x="669789" y="1739813"/>
                </a:cubicBezTo>
                <a:cubicBezTo>
                  <a:pt x="706273" y="1630356"/>
                  <a:pt x="650605" y="1800145"/>
                  <a:pt x="691499" y="1663824"/>
                </a:cubicBezTo>
                <a:cubicBezTo>
                  <a:pt x="698075" y="1641904"/>
                  <a:pt x="705972" y="1620402"/>
                  <a:pt x="713209" y="1598691"/>
                </a:cubicBezTo>
                <a:cubicBezTo>
                  <a:pt x="709591" y="1446713"/>
                  <a:pt x="712466" y="1294441"/>
                  <a:pt x="702354" y="1142757"/>
                </a:cubicBezTo>
                <a:cubicBezTo>
                  <a:pt x="701486" y="1129740"/>
                  <a:pt x="686478" y="1121860"/>
                  <a:pt x="680644" y="1110191"/>
                </a:cubicBezTo>
                <a:cubicBezTo>
                  <a:pt x="665352" y="1079605"/>
                  <a:pt x="667440" y="1026180"/>
                  <a:pt x="626369" y="1012490"/>
                </a:cubicBezTo>
                <a:lnTo>
                  <a:pt x="593804" y="1001635"/>
                </a:lnTo>
                <a:lnTo>
                  <a:pt x="561239" y="903935"/>
                </a:lnTo>
                <a:lnTo>
                  <a:pt x="550384" y="871368"/>
                </a:lnTo>
                <a:cubicBezTo>
                  <a:pt x="550825" y="859914"/>
                  <a:pt x="560146" y="523677"/>
                  <a:pt x="572094" y="448001"/>
                </a:cubicBezTo>
                <a:cubicBezTo>
                  <a:pt x="575663" y="425396"/>
                  <a:pt x="586567" y="404579"/>
                  <a:pt x="593804" y="382868"/>
                </a:cubicBezTo>
                <a:lnTo>
                  <a:pt x="604659" y="350301"/>
                </a:lnTo>
                <a:lnTo>
                  <a:pt x="615514" y="317735"/>
                </a:lnTo>
                <a:cubicBezTo>
                  <a:pt x="608193" y="222561"/>
                  <a:pt x="636487" y="190042"/>
                  <a:pt x="572094" y="144046"/>
                </a:cubicBezTo>
                <a:cubicBezTo>
                  <a:pt x="558926" y="134640"/>
                  <a:pt x="543147" y="129572"/>
                  <a:pt x="528674" y="122335"/>
                </a:cubicBezTo>
                <a:cubicBezTo>
                  <a:pt x="453566" y="9672"/>
                  <a:pt x="573727" y="178246"/>
                  <a:pt x="463543" y="68057"/>
                </a:cubicBezTo>
                <a:cubicBezTo>
                  <a:pt x="452101" y="56614"/>
                  <a:pt x="453275" y="36078"/>
                  <a:pt x="441833" y="24635"/>
                </a:cubicBezTo>
                <a:cubicBezTo>
                  <a:pt x="433742" y="16544"/>
                  <a:pt x="420369" y="16554"/>
                  <a:pt x="409268" y="13779"/>
                </a:cubicBezTo>
                <a:cubicBezTo>
                  <a:pt x="391369" y="9304"/>
                  <a:pt x="373085" y="6542"/>
                  <a:pt x="354993" y="2923"/>
                </a:cubicBezTo>
                <a:cubicBezTo>
                  <a:pt x="201932" y="15679"/>
                  <a:pt x="266065" y="0"/>
                  <a:pt x="159603" y="35490"/>
                </a:cubicBezTo>
                <a:lnTo>
                  <a:pt x="127038" y="46346"/>
                </a:lnTo>
                <a:lnTo>
                  <a:pt x="94473" y="57201"/>
                </a:lnTo>
                <a:cubicBezTo>
                  <a:pt x="55176" y="83400"/>
                  <a:pt x="63717" y="30063"/>
                  <a:pt x="61908" y="6805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A625C50-AEE0-394B-8CA1-AB5A694AD60A}"/>
              </a:ext>
            </a:extLst>
          </p:cNvPr>
          <p:cNvSpPr>
            <a:spLocks/>
          </p:cNvSpPr>
          <p:nvPr/>
        </p:nvSpPr>
        <p:spPr bwMode="auto">
          <a:xfrm>
            <a:off x="2517775" y="2865438"/>
            <a:ext cx="728663" cy="660400"/>
          </a:xfrm>
          <a:custGeom>
            <a:avLst/>
            <a:gdLst>
              <a:gd name="T0" fmla="*/ 577496 w 727287"/>
              <a:gd name="T1" fmla="*/ 620849 h 659292"/>
              <a:gd name="T2" fmla="*/ 76273 w 727287"/>
              <a:gd name="T3" fmla="*/ 620849 h 659292"/>
              <a:gd name="T4" fmla="*/ 54481 w 727287"/>
              <a:gd name="T5" fmla="*/ 588172 h 659292"/>
              <a:gd name="T6" fmla="*/ 32689 w 727287"/>
              <a:gd name="T7" fmla="*/ 522820 h 659292"/>
              <a:gd name="T8" fmla="*/ 0 w 727287"/>
              <a:gd name="T9" fmla="*/ 457467 h 659292"/>
              <a:gd name="T10" fmla="*/ 10897 w 727287"/>
              <a:gd name="T11" fmla="*/ 315870 h 659292"/>
              <a:gd name="T12" fmla="*/ 21792 w 727287"/>
              <a:gd name="T13" fmla="*/ 261410 h 659292"/>
              <a:gd name="T14" fmla="*/ 119858 w 727287"/>
              <a:gd name="T15" fmla="*/ 141597 h 659292"/>
              <a:gd name="T16" fmla="*/ 174339 w 727287"/>
              <a:gd name="T17" fmla="*/ 87136 h 659292"/>
              <a:gd name="T18" fmla="*/ 239716 w 727287"/>
              <a:gd name="T19" fmla="*/ 76245 h 659292"/>
              <a:gd name="T20" fmla="*/ 272403 w 727287"/>
              <a:gd name="T21" fmla="*/ 54460 h 659292"/>
              <a:gd name="T22" fmla="*/ 348676 w 727287"/>
              <a:gd name="T23" fmla="*/ 32677 h 659292"/>
              <a:gd name="T24" fmla="*/ 381365 w 727287"/>
              <a:gd name="T25" fmla="*/ 21784 h 659292"/>
              <a:gd name="T26" fmla="*/ 414053 w 727287"/>
              <a:gd name="T27" fmla="*/ 0 h 659292"/>
              <a:gd name="T28" fmla="*/ 512118 w 727287"/>
              <a:gd name="T29" fmla="*/ 10891 h 659292"/>
              <a:gd name="T30" fmla="*/ 577496 w 727287"/>
              <a:gd name="T31" fmla="*/ 54460 h 659292"/>
              <a:gd name="T32" fmla="*/ 610184 w 727287"/>
              <a:gd name="T33" fmla="*/ 76245 h 659292"/>
              <a:gd name="T34" fmla="*/ 631976 w 727287"/>
              <a:gd name="T35" fmla="*/ 108920 h 659292"/>
              <a:gd name="T36" fmla="*/ 642873 w 727287"/>
              <a:gd name="T37" fmla="*/ 141597 h 659292"/>
              <a:gd name="T38" fmla="*/ 675561 w 727287"/>
              <a:gd name="T39" fmla="*/ 152489 h 659292"/>
              <a:gd name="T40" fmla="*/ 686457 w 727287"/>
              <a:gd name="T41" fmla="*/ 185165 h 659292"/>
              <a:gd name="T42" fmla="*/ 708249 w 727287"/>
              <a:gd name="T43" fmla="*/ 217841 h 659292"/>
              <a:gd name="T44" fmla="*/ 730042 w 727287"/>
              <a:gd name="T45" fmla="*/ 304979 h 659292"/>
              <a:gd name="T46" fmla="*/ 719145 w 727287"/>
              <a:gd name="T47" fmla="*/ 511927 h 659292"/>
              <a:gd name="T48" fmla="*/ 697353 w 727287"/>
              <a:gd name="T49" fmla="*/ 577281 h 659292"/>
              <a:gd name="T50" fmla="*/ 631976 w 727287"/>
              <a:gd name="T51" fmla="*/ 609956 h 659292"/>
              <a:gd name="T52" fmla="*/ 577496 w 727287"/>
              <a:gd name="T53" fmla="*/ 620849 h 6592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7287" h="659292">
                <a:moveTo>
                  <a:pt x="575317" y="618767"/>
                </a:moveTo>
                <a:cubicBezTo>
                  <a:pt x="483049" y="620576"/>
                  <a:pt x="270495" y="659292"/>
                  <a:pt x="75985" y="618767"/>
                </a:cubicBezTo>
                <a:cubicBezTo>
                  <a:pt x="63213" y="616106"/>
                  <a:pt x="59574" y="598122"/>
                  <a:pt x="54275" y="586200"/>
                </a:cubicBezTo>
                <a:cubicBezTo>
                  <a:pt x="44981" y="565287"/>
                  <a:pt x="45259" y="540109"/>
                  <a:pt x="32565" y="521067"/>
                </a:cubicBezTo>
                <a:cubicBezTo>
                  <a:pt x="4508" y="478979"/>
                  <a:pt x="14980" y="500877"/>
                  <a:pt x="0" y="455933"/>
                </a:cubicBezTo>
                <a:cubicBezTo>
                  <a:pt x="3618" y="408892"/>
                  <a:pt x="5645" y="361702"/>
                  <a:pt x="10855" y="314811"/>
                </a:cubicBezTo>
                <a:cubicBezTo>
                  <a:pt x="12892" y="296473"/>
                  <a:pt x="14075" y="277330"/>
                  <a:pt x="21710" y="260533"/>
                </a:cubicBezTo>
                <a:cubicBezTo>
                  <a:pt x="74688" y="143975"/>
                  <a:pt x="51224" y="243402"/>
                  <a:pt x="119406" y="141122"/>
                </a:cubicBezTo>
                <a:cubicBezTo>
                  <a:pt x="135946" y="116310"/>
                  <a:pt x="142666" y="97183"/>
                  <a:pt x="173681" y="86844"/>
                </a:cubicBezTo>
                <a:cubicBezTo>
                  <a:pt x="194561" y="79884"/>
                  <a:pt x="217101" y="79607"/>
                  <a:pt x="238811" y="75989"/>
                </a:cubicBezTo>
                <a:cubicBezTo>
                  <a:pt x="249666" y="68752"/>
                  <a:pt x="259707" y="60113"/>
                  <a:pt x="271376" y="54278"/>
                </a:cubicBezTo>
                <a:cubicBezTo>
                  <a:pt x="288732" y="45599"/>
                  <a:pt x="331123" y="37207"/>
                  <a:pt x="347361" y="32567"/>
                </a:cubicBezTo>
                <a:cubicBezTo>
                  <a:pt x="358363" y="29423"/>
                  <a:pt x="369692" y="26828"/>
                  <a:pt x="379926" y="21711"/>
                </a:cubicBezTo>
                <a:cubicBezTo>
                  <a:pt x="391595" y="15876"/>
                  <a:pt x="401636" y="7237"/>
                  <a:pt x="412491" y="0"/>
                </a:cubicBezTo>
                <a:cubicBezTo>
                  <a:pt x="445056" y="3618"/>
                  <a:pt x="479102" y="493"/>
                  <a:pt x="510186" y="10855"/>
                </a:cubicBezTo>
                <a:cubicBezTo>
                  <a:pt x="534940" y="19107"/>
                  <a:pt x="553607" y="39804"/>
                  <a:pt x="575317" y="54278"/>
                </a:cubicBezTo>
                <a:lnTo>
                  <a:pt x="607882" y="75989"/>
                </a:lnTo>
                <a:cubicBezTo>
                  <a:pt x="615119" y="86844"/>
                  <a:pt x="623758" y="96886"/>
                  <a:pt x="629592" y="108555"/>
                </a:cubicBezTo>
                <a:cubicBezTo>
                  <a:pt x="634709" y="118790"/>
                  <a:pt x="632356" y="133030"/>
                  <a:pt x="640447" y="141122"/>
                </a:cubicBezTo>
                <a:cubicBezTo>
                  <a:pt x="648538" y="149213"/>
                  <a:pt x="662157" y="148359"/>
                  <a:pt x="673012" y="151978"/>
                </a:cubicBezTo>
                <a:cubicBezTo>
                  <a:pt x="676630" y="162833"/>
                  <a:pt x="678750" y="174309"/>
                  <a:pt x="683867" y="184544"/>
                </a:cubicBezTo>
                <a:cubicBezTo>
                  <a:pt x="689701" y="196213"/>
                  <a:pt x="701119" y="204850"/>
                  <a:pt x="705577" y="217111"/>
                </a:cubicBezTo>
                <a:cubicBezTo>
                  <a:pt x="715774" y="245154"/>
                  <a:pt x="727287" y="303956"/>
                  <a:pt x="727287" y="303956"/>
                </a:cubicBezTo>
                <a:cubicBezTo>
                  <a:pt x="723669" y="372708"/>
                  <a:pt x="724634" y="441855"/>
                  <a:pt x="716432" y="510211"/>
                </a:cubicBezTo>
                <a:cubicBezTo>
                  <a:pt x="713705" y="532934"/>
                  <a:pt x="713764" y="562650"/>
                  <a:pt x="694722" y="575345"/>
                </a:cubicBezTo>
                <a:cubicBezTo>
                  <a:pt x="665445" y="594864"/>
                  <a:pt x="663300" y="600420"/>
                  <a:pt x="629592" y="607911"/>
                </a:cubicBezTo>
                <a:cubicBezTo>
                  <a:pt x="608107" y="612686"/>
                  <a:pt x="667585" y="616958"/>
                  <a:pt x="575317" y="61876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7A2F587-127A-FE4B-B193-A4957A51DA61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765300"/>
            <a:ext cx="3094038" cy="1622425"/>
            <a:chOff x="1148572" y="1222230"/>
            <a:chExt cx="3095049" cy="16227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80FE20-9189-2645-81D3-ADA1DFEF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DFB362-1417-624B-AC49-801D9706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02CB4-D381-C043-AC94-45C56F90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63746E-5499-B24B-AB79-03A1CB55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0A7B7-B02C-1542-81AF-48D5A991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5A7A3-6A4F-B944-BF48-A89F36659914}"/>
                </a:ext>
              </a:extLst>
            </p:cNvPr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E27F8-C971-184D-98B1-4D30DBE4735B}"/>
                </a:ext>
              </a:extLst>
            </p:cNvPr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3DBF25-351F-CB4C-9B73-FDDCE4592BF6}"/>
                </a:ext>
              </a:extLst>
            </p:cNvPr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3E6889-2426-0F4C-99A1-8D57EFDC8059}"/>
                </a:ext>
              </a:extLst>
            </p:cNvPr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8494E7-7B65-EE4F-83AF-E2B32AC1F1A7}"/>
                </a:ext>
              </a:extLst>
            </p:cNvPr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4F5A83-A49C-CA41-A244-7359E418E622}"/>
                </a:ext>
              </a:extLst>
            </p:cNvPr>
            <p:cNvCxnSpPr>
              <a:cxnSpLocks noChangeShapeType="1"/>
              <a:stCxn id="12" idx="7"/>
              <a:endCxn id="9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7" name="TextBox 18">
              <a:extLst>
                <a:ext uri="{FF2B5EF4-FFF2-40B4-BE49-F238E27FC236}">
                  <a16:creationId xmlns:a16="http://schemas.microsoft.com/office/drawing/2014/main" id="{8329D414-B60D-8B4D-87DF-A2294AEFA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8478" name="TextBox 19">
              <a:extLst>
                <a:ext uri="{FF2B5EF4-FFF2-40B4-BE49-F238E27FC236}">
                  <a16:creationId xmlns:a16="http://schemas.microsoft.com/office/drawing/2014/main" id="{5B6E1043-D228-5E4A-9518-C40D4525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8479" name="TextBox 20">
              <a:extLst>
                <a:ext uri="{FF2B5EF4-FFF2-40B4-BE49-F238E27FC236}">
                  <a16:creationId xmlns:a16="http://schemas.microsoft.com/office/drawing/2014/main" id="{83F8E776-F41C-5349-9AC3-5C56AA1B5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8480" name="TextBox 21">
              <a:extLst>
                <a:ext uri="{FF2B5EF4-FFF2-40B4-BE49-F238E27FC236}">
                  <a16:creationId xmlns:a16="http://schemas.microsoft.com/office/drawing/2014/main" id="{D5577F06-4876-8746-A0CE-743966F6B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8481" name="TextBox 22">
              <a:extLst>
                <a:ext uri="{FF2B5EF4-FFF2-40B4-BE49-F238E27FC236}">
                  <a16:creationId xmlns:a16="http://schemas.microsoft.com/office/drawing/2014/main" id="{6454D936-80A3-E247-9868-1891F228F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8482" name="TextBox 23">
              <a:extLst>
                <a:ext uri="{FF2B5EF4-FFF2-40B4-BE49-F238E27FC236}">
                  <a16:creationId xmlns:a16="http://schemas.microsoft.com/office/drawing/2014/main" id="{B930D051-884F-A94C-9FDF-3EB888C41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CF16F6-1519-4847-AC3D-6B6D3FBC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002088"/>
            <a:ext cx="303213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3D12D6-B754-FB46-B166-1BB74E51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FFB459-B2BC-9D44-8F92-D46E8F6D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F7A456-66D2-1948-A787-0098F31D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5154613"/>
            <a:ext cx="304800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589451-45C1-7745-8E1E-55361333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5154613"/>
            <a:ext cx="303213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AB2EBC46-A89E-9549-8D91-764CBF0E2B45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3824288"/>
            <a:ext cx="1227137" cy="369887"/>
            <a:chOff x="5850856" y="3466213"/>
            <a:chExt cx="1227048" cy="36933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52AE73-1564-6845-9226-059F6AA100AF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5" name="TextBox 39">
              <a:extLst>
                <a:ext uri="{FF2B5EF4-FFF2-40B4-BE49-F238E27FC236}">
                  <a16:creationId xmlns:a16="http://schemas.microsoft.com/office/drawing/2014/main" id="{24F034B5-82EB-9B4D-A274-F8170193A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262BBBD8-B361-B34C-8E4B-362B9DEF168E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4278313"/>
            <a:ext cx="301625" cy="876300"/>
            <a:chOff x="5436305" y="3920156"/>
            <a:chExt cx="301660" cy="8757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7A0B4C-8DAD-D246-AA49-E421DF80D0D9}"/>
                </a:ext>
              </a:extLst>
            </p:cNvPr>
            <p:cNvCxnSpPr>
              <a:cxnSpLocks noChangeShapeType="1"/>
              <a:stCxn id="33" idx="4"/>
              <a:endCxn id="37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3" name="TextBox 42">
              <a:extLst>
                <a:ext uri="{FF2B5EF4-FFF2-40B4-BE49-F238E27FC236}">
                  <a16:creationId xmlns:a16="http://schemas.microsoft.com/office/drawing/2014/main" id="{BD6DE394-30F4-684B-BFF7-BB30E3DE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2DBB3ED6-6461-2945-B41F-ED74E05E584F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4278313"/>
            <a:ext cx="419100" cy="876300"/>
            <a:chOff x="7198104" y="3920156"/>
            <a:chExt cx="418654" cy="87570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D65F0C-9EBA-8B42-9F1C-19AE92504D38}"/>
                </a:ext>
              </a:extLst>
            </p:cNvPr>
            <p:cNvCxnSpPr>
              <a:cxnSpLocks noChangeShapeType="1"/>
              <a:stCxn id="34" idx="4"/>
              <a:endCxn id="36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>
              <a:extLst>
                <a:ext uri="{FF2B5EF4-FFF2-40B4-BE49-F238E27FC236}">
                  <a16:creationId xmlns:a16="http://schemas.microsoft.com/office/drawing/2014/main" id="{32F25C2B-764C-E84E-9A2B-99498D1AA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25C88292-60EB-FD41-A956-C8244777EF17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806825"/>
            <a:ext cx="844550" cy="369888"/>
            <a:chOff x="7381844" y="3448126"/>
            <a:chExt cx="845570" cy="3693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C0CC6D5-083F-9E42-A974-2CC856ABE878}"/>
                </a:ext>
              </a:extLst>
            </p:cNvPr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9" name="TextBox 54">
              <a:extLst>
                <a:ext uri="{FF2B5EF4-FFF2-40B4-BE49-F238E27FC236}">
                  <a16:creationId xmlns:a16="http://schemas.microsoft.com/office/drawing/2014/main" id="{056F683D-BF07-9E4C-AC3D-7498A5561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1DAFBE9-C5C4-B042-92A1-DE4F2E3C14F0}"/>
              </a:ext>
            </a:extLst>
          </p:cNvPr>
          <p:cNvSpPr>
            <a:spLocks/>
          </p:cNvSpPr>
          <p:nvPr/>
        </p:nvSpPr>
        <p:spPr bwMode="auto">
          <a:xfrm>
            <a:off x="379413" y="3657600"/>
            <a:ext cx="8077200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C8A7B532-FD47-954D-8569-96BA7277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Reverse-Delete Algorithm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8EF1D685-D603-8F4A-B4BC-B4A8FBFD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28950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6A2B4F08-B0F0-2842-BA51-45E97B98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9572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E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31F08D2B-0CEC-BC42-A2B6-BC51EFBC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79925"/>
            <a:ext cx="420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</a:t>
            </a:r>
            <a:r>
              <a:rPr lang="en-US" altLang="en-US" sz="1800">
                <a:solidFill>
                  <a:srgbClr val="FF0000"/>
                </a:solidFill>
              </a:rPr>
              <a:t>decreasing</a:t>
            </a:r>
            <a:r>
              <a:rPr lang="en-US" altLang="en-US" sz="1800"/>
              <a:t> order of their cost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F8DA5ECD-D8CF-D443-B987-0D3DAD5D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6731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9F5CA49B-2270-D341-8FA7-AC20F48E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732463"/>
            <a:ext cx="667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removed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disconnecting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then remove it</a:t>
            </a:r>
            <a:endParaRPr lang="en-US" altLang="en-US" sz="1800">
              <a:solidFill>
                <a:srgbClr val="660066"/>
              </a:solidFill>
            </a:endParaRP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8A9EFA6A-FB94-934C-AA82-BEFEC0E838FC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1222375"/>
            <a:ext cx="3094038" cy="1622425"/>
            <a:chOff x="1148572" y="1222230"/>
            <a:chExt cx="3095049" cy="16227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61D1E9-85AC-F644-ABEF-CC645BA2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BFCCA1-6076-0D43-AFB0-2502A5483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1AB0F-645F-3142-8E18-607E408B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D97BA5-4367-764D-BC59-05DE6BAF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6F334D-E6EA-C741-BD26-DD2AF9E9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7875D-2D97-DF43-9AEE-98D8D62AF79F}"/>
                </a:ext>
              </a:extLst>
            </p:cNvPr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D7163-BCE4-E44B-A62C-9EC9D1619214}"/>
                </a:ext>
              </a:extLst>
            </p:cNvPr>
            <p:cNvCxnSpPr>
              <a:cxnSpLocks noChangeShapeType="1"/>
              <a:stCxn id="11" idx="4"/>
              <a:endCxn id="15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98FB83-D71D-9146-92F6-334B4D10A849}"/>
                </a:ext>
              </a:extLst>
            </p:cNvPr>
            <p:cNvCxnSpPr>
              <a:cxnSpLocks noChangeShapeType="1"/>
              <a:stCxn id="15" idx="6"/>
              <a:endCxn id="14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0B9512-8D23-4947-86CF-BBE43371B7BB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939F2F-F3D7-9C43-BB83-ACCEAF73F07E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F402F3-8735-B647-9622-A540107C1927}"/>
                </a:ext>
              </a:extLst>
            </p:cNvPr>
            <p:cNvCxnSpPr>
              <a:cxnSpLocks noChangeShapeType="1"/>
              <a:stCxn id="15" idx="7"/>
              <a:endCxn id="12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TextBox 30">
              <a:extLst>
                <a:ext uri="{FF2B5EF4-FFF2-40B4-BE49-F238E27FC236}">
                  <a16:creationId xmlns:a16="http://schemas.microsoft.com/office/drawing/2014/main" id="{46791449-0F38-6649-BF56-B8E5FFCC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9501" name="TextBox 31">
              <a:extLst>
                <a:ext uri="{FF2B5EF4-FFF2-40B4-BE49-F238E27FC236}">
                  <a16:creationId xmlns:a16="http://schemas.microsoft.com/office/drawing/2014/main" id="{902EBCBE-553B-2140-B522-728F40F09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9502" name="TextBox 32">
              <a:extLst>
                <a:ext uri="{FF2B5EF4-FFF2-40B4-BE49-F238E27FC236}">
                  <a16:creationId xmlns:a16="http://schemas.microsoft.com/office/drawing/2014/main" id="{E05D4CDD-E631-A449-B762-4D192CF41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9503" name="TextBox 33">
              <a:extLst>
                <a:ext uri="{FF2B5EF4-FFF2-40B4-BE49-F238E27FC236}">
                  <a16:creationId xmlns:a16="http://schemas.microsoft.com/office/drawing/2014/main" id="{A7DCCF4D-92CB-D946-AC71-10816653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9504" name="TextBox 34">
              <a:extLst>
                <a:ext uri="{FF2B5EF4-FFF2-40B4-BE49-F238E27FC236}">
                  <a16:creationId xmlns:a16="http://schemas.microsoft.com/office/drawing/2014/main" id="{6B3997B9-52A3-6D4B-A4C5-B6B9F53B3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9505" name="TextBox 35">
              <a:extLst>
                <a:ext uri="{FF2B5EF4-FFF2-40B4-BE49-F238E27FC236}">
                  <a16:creationId xmlns:a16="http://schemas.microsoft.com/office/drawing/2014/main" id="{D0F0879C-0E86-6A4C-83D0-D3C4D2DE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24FDE6F1-7C6C-E349-890C-EC253F76F835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3643313"/>
            <a:ext cx="2984500" cy="1427162"/>
            <a:chOff x="5546916" y="3643534"/>
            <a:chExt cx="2984438" cy="14273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B5B685-5203-8245-9D5B-1A9F5F6A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3643534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425000-83D1-A143-81D3-62B471EB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3643534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DDE02B-D6F7-4D44-B024-1CA879AF6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148" y="3643534"/>
              <a:ext cx="303206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54C425-844E-0B4E-8F00-3D9B329D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4794633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C5E92D-EF5A-A649-84DD-DF91BC475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4794633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4" name="Group 54">
            <a:extLst>
              <a:ext uri="{FF2B5EF4-FFF2-40B4-BE49-F238E27FC236}">
                <a16:creationId xmlns:a16="http://schemas.microsoft.com/office/drawing/2014/main" id="{AFD812A9-41D6-D148-B452-27C62A723904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465513"/>
            <a:ext cx="1227138" cy="369887"/>
            <a:chOff x="5850856" y="3466213"/>
            <a:chExt cx="1227048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2E54AD-2FD4-9E4B-9F4F-D694100CC513}"/>
                </a:ext>
              </a:extLst>
            </p:cNvPr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TextBox 47">
              <a:extLst>
                <a:ext uri="{FF2B5EF4-FFF2-40B4-BE49-F238E27FC236}">
                  <a16:creationId xmlns:a16="http://schemas.microsoft.com/office/drawing/2014/main" id="{55482548-2E7F-F544-88CA-CFE5A734F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E4A6A830-EFB1-5F43-8891-FBE5A2F739B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919538"/>
            <a:ext cx="301625" cy="876300"/>
            <a:chOff x="5436305" y="3920156"/>
            <a:chExt cx="301660" cy="8757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87E5B9-1844-5F4B-A067-57D66CAD0627}"/>
                </a:ext>
              </a:extLst>
            </p:cNvPr>
            <p:cNvCxnSpPr>
              <a:cxnSpLocks noChangeShapeType="1"/>
              <a:stCxn id="37" idx="4"/>
              <a:endCxn id="41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Box 48">
              <a:extLst>
                <a:ext uri="{FF2B5EF4-FFF2-40B4-BE49-F238E27FC236}">
                  <a16:creationId xmlns:a16="http://schemas.microsoft.com/office/drawing/2014/main" id="{6F6BCAA8-823E-404B-BC34-C481A885D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6B70BAB9-B4D8-8249-9139-2D1FC90813C8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3878263"/>
            <a:ext cx="1316038" cy="957262"/>
            <a:chOff x="5806346" y="3878969"/>
            <a:chExt cx="1316070" cy="95649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D1F0B8-DE30-A14A-8212-34BB31443006}"/>
                </a:ext>
              </a:extLst>
            </p:cNvPr>
            <p:cNvCxnSpPr>
              <a:cxnSpLocks noChangeShapeType="1"/>
              <a:stCxn id="41" idx="7"/>
              <a:endCxn id="38" idx="3"/>
            </p:cNvCxnSpPr>
            <p:nvPr/>
          </p:nvCxnSpPr>
          <p:spPr bwMode="auto">
            <a:xfrm rot="5400000" flipH="1" flipV="1">
              <a:off x="5986135" y="3699181"/>
              <a:ext cx="956493" cy="1316070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TextBox 49">
              <a:extLst>
                <a:ext uri="{FF2B5EF4-FFF2-40B4-BE49-F238E27FC236}">
                  <a16:creationId xmlns:a16="http://schemas.microsoft.com/office/drawing/2014/main" id="{9966EE04-B867-C242-A3E0-CD71365EE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782" y="40713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7883F3B6-E8A4-1949-BD13-274712F00E62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4618038"/>
            <a:ext cx="1227138" cy="369887"/>
            <a:chOff x="5850856" y="4618343"/>
            <a:chExt cx="1227048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258D70-8155-2F4E-8F4C-42844C750352}"/>
                </a:ext>
              </a:extLst>
            </p:cNvPr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5850856" y="4932196"/>
              <a:ext cx="1227048" cy="1585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TextBox 50">
              <a:extLst>
                <a:ext uri="{FF2B5EF4-FFF2-40B4-BE49-F238E27FC236}">
                  <a16:creationId xmlns:a16="http://schemas.microsoft.com/office/drawing/2014/main" id="{4C33E4BF-7492-934B-97A1-E3E301BE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197" y="4618343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BD7EC3BB-751D-184E-8E0C-4007D900103D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3919538"/>
            <a:ext cx="419100" cy="876300"/>
            <a:chOff x="7198104" y="3920156"/>
            <a:chExt cx="418654" cy="8757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380BC3-A8E2-654F-B1F4-F464285D7556}"/>
                </a:ext>
              </a:extLst>
            </p:cNvPr>
            <p:cNvCxnSpPr>
              <a:cxnSpLocks noChangeShapeType="1"/>
              <a:stCxn id="38" idx="4"/>
              <a:endCxn id="40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51">
              <a:extLst>
                <a:ext uri="{FF2B5EF4-FFF2-40B4-BE49-F238E27FC236}">
                  <a16:creationId xmlns:a16="http://schemas.microsoft.com/office/drawing/2014/main" id="{782D3D0F-467B-824C-97C3-5573E548C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E4D90DB-38BF-E84E-A68F-B2A07E9DFFFF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3448050"/>
            <a:ext cx="846138" cy="369888"/>
            <a:chOff x="7381844" y="3448126"/>
            <a:chExt cx="845570" cy="3693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FC0A11-29FB-B244-BB09-E51801A82660}"/>
                </a:ext>
              </a:extLst>
            </p:cNvPr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Box 52">
              <a:extLst>
                <a:ext uri="{FF2B5EF4-FFF2-40B4-BE49-F238E27FC236}">
                  <a16:creationId xmlns:a16="http://schemas.microsoft.com/office/drawing/2014/main" id="{1A10BB05-323B-AC4C-86FE-4285D820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270305-DBDD-FF46-BFE0-053C2A36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(Old) History of MST algorithms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1CE8091-189D-3045-B3B6-0DB5EC29D8B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58900"/>
            <a:ext cx="4081463" cy="2070100"/>
            <a:chOff x="457200" y="1358900"/>
            <a:chExt cx="4082235" cy="2070100"/>
          </a:xfrm>
        </p:grpSpPr>
        <p:sp>
          <p:nvSpPr>
            <p:cNvPr id="20495" name="TextBox 2">
              <a:extLst>
                <a:ext uri="{FF2B5EF4-FFF2-40B4-BE49-F238E27FC236}">
                  <a16:creationId xmlns:a16="http://schemas.microsoft.com/office/drawing/2014/main" id="{8CE0CE02-3A21-AB4A-A376-305DC01D9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214664"/>
              <a:ext cx="2213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1920: Otakar Borůvka </a:t>
              </a:r>
            </a:p>
          </p:txBody>
        </p:sp>
        <p:pic>
          <p:nvPicPr>
            <p:cNvPr id="20496" name="Picture 3">
              <a:extLst>
                <a:ext uri="{FF2B5EF4-FFF2-40B4-BE49-F238E27FC236}">
                  <a16:creationId xmlns:a16="http://schemas.microsoft.com/office/drawing/2014/main" id="{5FE80BFF-8770-7F47-923C-EEB57AA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485" y="1358900"/>
              <a:ext cx="1631950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74C3CF6F-4BD7-FC4B-8920-C3E1BC1D10ED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314450"/>
            <a:ext cx="3606800" cy="2114550"/>
            <a:chOff x="5080151" y="1314388"/>
            <a:chExt cx="3606649" cy="2114612"/>
          </a:xfrm>
        </p:grpSpPr>
        <p:sp>
          <p:nvSpPr>
            <p:cNvPr id="20493" name="TextBox 4">
              <a:extLst>
                <a:ext uri="{FF2B5EF4-FFF2-40B4-BE49-F238E27FC236}">
                  <a16:creationId xmlns:a16="http://schemas.microsoft.com/office/drawing/2014/main" id="{5AA51303-8466-0847-9237-5AE7E76C4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151" y="2214664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1930: Vojtěch Jarník </a:t>
              </a:r>
            </a:p>
          </p:txBody>
        </p:sp>
        <p:pic>
          <p:nvPicPr>
            <p:cNvPr id="20494" name="Picture 5">
              <a:extLst>
                <a:ext uri="{FF2B5EF4-FFF2-40B4-BE49-F238E27FC236}">
                  <a16:creationId xmlns:a16="http://schemas.microsoft.com/office/drawing/2014/main" id="{0BC19104-CEC0-7940-8A28-7A38BB30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21" y="1314388"/>
              <a:ext cx="1538779" cy="211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6117417-7D5F-FD45-8DA5-BD20488B7F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21088"/>
            <a:ext cx="4114800" cy="2011362"/>
            <a:chOff x="457200" y="3621317"/>
            <a:chExt cx="4114800" cy="2011362"/>
          </a:xfrm>
        </p:grpSpPr>
        <p:pic>
          <p:nvPicPr>
            <p:cNvPr id="20491" name="Picture 6">
              <a:extLst>
                <a:ext uri="{FF2B5EF4-FFF2-40B4-BE49-F238E27FC236}">
                  <a16:creationId xmlns:a16="http://schemas.microsoft.com/office/drawing/2014/main" id="{D8A64B9E-B836-EF42-ACB7-9FE54790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265" y="3621317"/>
              <a:ext cx="1597735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7">
              <a:extLst>
                <a:ext uri="{FF2B5EF4-FFF2-40B4-BE49-F238E27FC236}">
                  <a16:creationId xmlns:a16="http://schemas.microsoft.com/office/drawing/2014/main" id="{77F9F117-B75B-7842-8214-8477FE5A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624469"/>
              <a:ext cx="1491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1956:  Kruskal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97455DF-0189-A343-BD1B-D229A323B9A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795713"/>
            <a:ext cx="1633538" cy="2587625"/>
            <a:chOff x="5080151" y="3795911"/>
            <a:chExt cx="1633079" cy="2587280"/>
          </a:xfrm>
        </p:grpSpPr>
        <p:pic>
          <p:nvPicPr>
            <p:cNvPr id="20489" name="Picture 8">
              <a:extLst>
                <a:ext uri="{FF2B5EF4-FFF2-40B4-BE49-F238E27FC236}">
                  <a16:creationId xmlns:a16="http://schemas.microsoft.com/office/drawing/2014/main" id="{97E021AB-AC9E-3549-8922-DB313B77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51" y="3795911"/>
              <a:ext cx="1633079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0">
              <a:extLst>
                <a:ext uri="{FF2B5EF4-FFF2-40B4-BE49-F238E27FC236}">
                  <a16:creationId xmlns:a16="http://schemas.microsoft.com/office/drawing/2014/main" id="{E502B148-9461-3C4D-89BA-8D78FEAD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831" y="6013859"/>
              <a:ext cx="1255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1957:  Prim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43A504-5E43-4E4D-ACB7-F5266D263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757613"/>
            <a:ext cx="19034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ADBE0-116E-3741-9B46-C6F376D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601345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1959: Dijkstra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6127DF78-1DEC-D843-B951-332EF266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3028950"/>
            <a:ext cx="2116137" cy="1204913"/>
          </a:xfrm>
          <a:prstGeom prst="cloudCallout">
            <a:avLst>
              <a:gd name="adj1" fmla="val -13653"/>
              <a:gd name="adj2" fmla="val 39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algo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2C7B-F8D3-6047-A9E3-8D369E46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Mid-terms graded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A3A55-07BB-324E-B89B-06494BB5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204"/>
            <a:ext cx="9144000" cy="36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2A0-8601-AA4A-9E4B-AA1BA32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temp grades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3CD22-D17D-734B-B021-EF89780A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471"/>
            <a:ext cx="9144000" cy="38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159C4-711E-AF43-9FED-1F3991C6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52351" cy="44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B051-6EFE-644F-8383-5D1B6E00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is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98ABD-E5B4-9A42-A56B-316DC0D6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613"/>
            <a:ext cx="9144000" cy="43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424</Words>
  <Application>Microsoft Macintosh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20</vt:lpstr>
      <vt:lpstr>Please have a face mask on</vt:lpstr>
      <vt:lpstr>Project deadlines coming up</vt:lpstr>
      <vt:lpstr>Group formation instructions</vt:lpstr>
      <vt:lpstr>Mid-terms graded</vt:lpstr>
      <vt:lpstr>Mid-term temp grades</vt:lpstr>
      <vt:lpstr>Some other stuff coming up</vt:lpstr>
      <vt:lpstr>HW 5 is out</vt:lpstr>
      <vt:lpstr>Questions/Comments?</vt:lpstr>
      <vt:lpstr>Make broadband more available</vt:lpstr>
      <vt:lpstr>Building a fiber network</vt:lpstr>
      <vt:lpstr>Today’s agenda</vt:lpstr>
      <vt:lpstr>On to the board…</vt:lpstr>
      <vt:lpstr>Minimum Spanning Tree Problem</vt:lpstr>
      <vt:lpstr>Rest of today’s agenda</vt:lpstr>
      <vt:lpstr>Discuss: Greedy algorithm!</vt:lpstr>
      <vt:lpstr>Kruskal’s Algorithm</vt:lpstr>
      <vt:lpstr>Prim’s algorithm</vt:lpstr>
      <vt:lpstr>Reverse-Delete Algorithm</vt:lpstr>
      <vt:lpstr>(Old) History of MST algorithms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30</cp:revision>
  <cp:lastPrinted>2017-10-26T18:52:40Z</cp:lastPrinted>
  <dcterms:created xsi:type="dcterms:W3CDTF">2010-11-03T15:37:39Z</dcterms:created>
  <dcterms:modified xsi:type="dcterms:W3CDTF">2021-10-20T18:29:47Z</dcterms:modified>
</cp:coreProperties>
</file>