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415" r:id="rId3"/>
    <p:sldId id="464" r:id="rId4"/>
    <p:sldId id="417" r:id="rId5"/>
    <p:sldId id="459" r:id="rId6"/>
    <p:sldId id="465" r:id="rId7"/>
    <p:sldId id="463" r:id="rId8"/>
    <p:sldId id="454" r:id="rId9"/>
    <p:sldId id="282" r:id="rId10"/>
    <p:sldId id="283" r:id="rId11"/>
    <p:sldId id="287" r:id="rId12"/>
    <p:sldId id="462" r:id="rId13"/>
    <p:sldId id="265" r:id="rId14"/>
    <p:sldId id="266" r:id="rId15"/>
  </p:sldIdLst>
  <p:sldSz cx="9144000" cy="6858000" type="screen4x3"/>
  <p:notesSz cx="6858000" cy="9144000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ＭＳ Ｐゴシック" panose="020B0600070205080204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>
          <p15:clr>
            <a:srgbClr val="A4A3A4"/>
          </p15:clr>
        </p15:guide>
        <p15:guide id="2" pos="575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79"/>
    <p:restoredTop sz="94618"/>
  </p:normalViewPr>
  <p:slideViewPr>
    <p:cSldViewPr snapToGrid="0" snapToObjects="1">
      <p:cViewPr varScale="1">
        <p:scale>
          <a:sx n="104" d="100"/>
          <a:sy n="104" d="100"/>
        </p:scale>
        <p:origin x="1880" y="208"/>
      </p:cViewPr>
      <p:guideLst>
        <p:guide orient="horz"/>
        <p:guide pos="5759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4B01AB15-3CD0-FF4D-A6EA-63E66204A13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D1DDC40-18EA-C643-AF6F-8DFAA418962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999FA67F-2E5A-5046-B801-4F45F6634E41}" type="datetimeFigureOut">
              <a:rPr lang="en-US"/>
              <a:pPr>
                <a:defRPr/>
              </a:pPr>
              <a:t>10/26/21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F8E627A-7804-0D45-AE33-2F0A542B190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086D2F5-6EA5-4A48-9399-2025D9674A1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673555D5-3B77-784B-B3EE-EF8F6182FF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E7D7C95-21B4-C74A-A595-243E07EAAEC1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E139C17-3689-624F-A967-D695FE6E4529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fld id="{765F0A8C-0A8C-6E4B-8BFC-10C791FB34C4}" type="datetimeFigureOut">
              <a:rPr lang="en-US"/>
              <a:pPr>
                <a:defRPr/>
              </a:pPr>
              <a:t>10/26/21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B73EEC97-512D-9443-B2F9-923FA1440674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B50F8DE7-4D7B-A244-9839-5C55A52922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3A4E526-3F3C-CE41-9C74-B8ED8ECF12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latin typeface="Arial" charset="0"/>
                <a:ea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B062236-65E6-7840-B118-58ED932EBD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B58CADEE-0F1E-C147-A64D-F0FC13ED151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4DAF352-FDFB-974C-8D03-665535BD92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79B49F-AD18-384D-A2A4-A5D7A0F49709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E6CABB-1A37-F94B-B3BA-6DB9C6444D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66E680-E101-9342-8E6D-761E82043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2BBD77-F6F0-CA41-948B-B9473A2B9E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93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C9F4CA1-3B45-EC45-9B31-F0E28C85B5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67D5-663D-2C4A-A6F3-28D70AF814E1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B1EC17-CE9D-5049-909F-B1981101F6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550935-2522-214C-B7BB-345079C84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8E49EB-BD1D-C742-867F-58DDF23A7D2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096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8E3733-07D4-9143-A4A7-970B6197B7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58ED72-DC5F-B440-85EA-5CD3F3B0CB5B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D48EB68-34DA-904F-BB40-A4CA6C59E1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6A2A39-D1EC-D84C-8F7B-AE2EA7CE8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3FE1EF8-623A-8D44-96F0-3207EDB130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8452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42061F5-512E-7341-BD69-7C07C6988D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BB376-B601-5B43-86BC-3828B7C9DEC6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402A8-4BB6-184F-9438-7277FB35A9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427D4E6-74B7-DC4C-B146-3F94B8AC0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B949AE-8FFA-9F48-A6DC-D6FC6CBC99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6210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9A07781-AA1E-C842-9906-F0E6A9AD2B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A4077E-8555-0549-98BE-10B2F0F03F45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A1104E-67DD-C04E-803D-2A715FEC36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10AEA8-FA09-2243-A5C5-C2665A62D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0361901-9830-F64A-8068-F3BE235C71C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4714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B03CF21-332E-E84C-A42C-50E6D19A73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3F61F4-CA7E-3945-8C30-A46A32544335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60C0DB6-4FDE-A14A-B6E3-F4D45F3324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567458-2E77-0F45-965F-5C90767F0C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6557A1-CD9C-5D40-B2EE-452722AE282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6936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8C416C2-33A3-7E42-8D5A-9F70D5ABB5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F0EB8-85B0-9C45-BE87-721143911EFA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2C9B07D5-2452-D242-92DF-2DF870DEC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6B581EA-5A1E-7347-B2A6-8EABF1F510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E0855C-47B6-424B-B798-0C11FC12914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6343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ECDFD8C-1D1B-A84E-9F82-7380556615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1DD24D-6DBF-1745-898B-0D265A726558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F5AE7364-31A1-E144-802F-FF3AA7296E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B447A500-A6FA-B24C-927F-B7D37490BD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72E6B0-18B2-B041-941B-4BA02B5A178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66040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A2E44ADC-EEB6-744C-BE63-E39308843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D856FA-8EB9-7348-9EBA-9CA1E239C25B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49A6BA3-7737-4C4B-8EA1-1EB24687CF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1EDF08B6-9766-C74D-B1EA-42480F6007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953D72-6698-1F40-BA73-D31F067E883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030072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D3135CA-B7BA-3B4E-90AD-D620A87EAC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5059AA-563F-1E49-BE87-62E3A31E65C3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866BE4F-CEC4-EF4D-9AD8-11F7739B29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0BD5DF2-8D0A-4648-8FC5-350FB156AB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CB5092-297A-B74E-A225-96C401BBBC9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20001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83CD454-7FE6-AC43-9AF8-7190D57B71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E7501-E91C-D340-A775-F2010FEA61E9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F00946C-7A09-D94E-8D21-9D24F61E29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B6DA195-77A8-8B4D-A0D5-8C0A8B094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A53C34-0900-424A-88A1-54D1EE4F90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01981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B3979645-7F21-2E44-9938-F6E51DFBD04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13C20453-EF58-D64A-8552-3580A3F7F8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302836-3600-B14E-BB90-2E191F66C85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</a:defRPr>
            </a:lvl1pPr>
          </a:lstStyle>
          <a:p>
            <a:pPr>
              <a:defRPr/>
            </a:pPr>
            <a:fld id="{EFEE7814-EB2A-3447-AF5C-902A1497DA70}" type="datetime1">
              <a:rPr lang="en-US" altLang="en-US"/>
              <a:pPr>
                <a:defRPr/>
              </a:pPr>
              <a:t>10/26/21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D85D84-7EAE-A849-A34B-1A458D5B7D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3A576-6D99-624C-BE75-EB047FE865E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5472C8F-0661-2444-BF07-E2AA7F468781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108" charset="-128"/>
          <a:cs typeface="ＭＳ Ｐゴシック" pitchFamily="-108" charset="-128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108" charset="0"/>
          <a:ea typeface="ＭＳ Ｐゴシック" pitchFamily="-108" charset="-128"/>
          <a:cs typeface="ＭＳ Ｐゴシック" pitchFamily="-108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ＭＳ Ｐゴシック" pitchFamily="-108" charset="-128"/>
          <a:cs typeface="ＭＳ Ｐゴシック" pitchFamily="-108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ＭＳ Ｐゴシック" pitchFamily="-108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BE271C1F-D20B-8E41-BDC3-FA765C1666C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Lecture 23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D1CAF85-1C71-E146-99C4-63E941E6801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CSE 331</a:t>
            </a:r>
          </a:p>
          <a:p>
            <a:pPr eaLnBrk="1" fontAlgn="auto" hangingPunct="1">
              <a:spcAft>
                <a:spcPts val="0"/>
              </a:spcAft>
              <a:buFont typeface="Arial"/>
              <a:buNone/>
              <a:defRPr/>
            </a:pPr>
            <a:r>
              <a:rPr lang="en-US" dirty="0">
                <a:ea typeface="+mn-ea"/>
                <a:cs typeface="+mn-cs"/>
              </a:rPr>
              <a:t>Oct 27, 2021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Rectangle 47">
            <a:extLst>
              <a:ext uri="{FF2B5EF4-FFF2-40B4-BE49-F238E27FC236}">
                <a16:creationId xmlns:a16="http://schemas.microsoft.com/office/drawing/2014/main" id="{69C72B46-91E4-5543-BF4A-A37C5C1CCC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2413" y="1639888"/>
            <a:ext cx="1127125" cy="368300"/>
          </a:xfrm>
          <a:prstGeom prst="rect">
            <a:avLst/>
          </a:prstGeom>
          <a:solidFill>
            <a:srgbClr val="31859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AB9D3E50-CA67-2C40-94EA-88E80DC03F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4275" y="1639888"/>
            <a:ext cx="1268413" cy="368300"/>
          </a:xfrm>
          <a:prstGeom prst="rect">
            <a:avLst/>
          </a:prstGeom>
          <a:solidFill>
            <a:srgbClr val="D9969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2E19E1-BE9B-B041-B454-0D1376E363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92363" y="1639888"/>
            <a:ext cx="1508125" cy="368300"/>
          </a:xfrm>
          <a:prstGeom prst="rect">
            <a:avLst/>
          </a:prstGeom>
          <a:solidFill>
            <a:srgbClr val="948A54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E5E04764-9640-1E4C-B6E5-38EB8F46BED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1327150" cy="368300"/>
          </a:xfrm>
          <a:prstGeom prst="rect">
            <a:avLst/>
          </a:prstGeom>
          <a:solidFill>
            <a:srgbClr val="B3A2C7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5D9176-2F92-D141-B11F-6B32552AE1E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68850" y="1639888"/>
            <a:ext cx="3295650" cy="368300"/>
          </a:xfrm>
          <a:prstGeom prst="rect">
            <a:avLst/>
          </a:prstGeom>
          <a:solidFill>
            <a:srgbClr val="77933C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44CB1898-F815-0C41-99A3-C8A345D4A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0100" y="1639888"/>
            <a:ext cx="3100388" cy="368300"/>
          </a:xfrm>
          <a:prstGeom prst="rect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7415" name="Title 1">
            <a:extLst>
              <a:ext uri="{FF2B5EF4-FFF2-40B4-BE49-F238E27FC236}">
                <a16:creationId xmlns:a16="http://schemas.microsoft.com/office/drawing/2014/main" id="{3B5D217E-1D0D-1946-8524-FB819E1870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An example run</a:t>
            </a:r>
          </a:p>
        </p:txBody>
      </p:sp>
      <p:grpSp>
        <p:nvGrpSpPr>
          <p:cNvPr id="17416" name="Group 11">
            <a:extLst>
              <a:ext uri="{FF2B5EF4-FFF2-40B4-BE49-F238E27FC236}">
                <a16:creationId xmlns:a16="http://schemas.microsoft.com/office/drawing/2014/main" id="{4E4CA143-9A90-6A43-8F5F-A63EC1080E3E}"/>
              </a:ext>
            </a:extLst>
          </p:cNvPr>
          <p:cNvGrpSpPr>
            <a:grpSpLocks/>
          </p:cNvGrpSpPr>
          <p:nvPr/>
        </p:nvGrpSpPr>
        <p:grpSpPr bwMode="auto">
          <a:xfrm>
            <a:off x="0" y="4016375"/>
            <a:ext cx="5732463" cy="2833688"/>
            <a:chOff x="922677" y="2865881"/>
            <a:chExt cx="5731867" cy="2833288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631CD471-8D16-C241-AD7B-F18137E0B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922677" y="2865881"/>
              <a:ext cx="5731867" cy="2833288"/>
            </a:xfrm>
            <a:prstGeom prst="rect">
              <a:avLst/>
            </a:prstGeom>
            <a:solidFill>
              <a:srgbClr val="FAC090"/>
            </a:solidFill>
            <a:ln w="9525">
              <a:solidFill>
                <a:srgbClr val="4A7EBB"/>
              </a:solidFill>
              <a:miter lim="800000"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grpSp>
          <p:nvGrpSpPr>
            <p:cNvPr id="17479" name="Group 9">
              <a:extLst>
                <a:ext uri="{FF2B5EF4-FFF2-40B4-BE49-F238E27FC236}">
                  <a16:creationId xmlns:a16="http://schemas.microsoft.com/office/drawing/2014/main" id="{85907889-6E25-B342-B223-95B9679061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922677" y="2865881"/>
              <a:ext cx="5731867" cy="2676174"/>
              <a:chOff x="922677" y="2865881"/>
              <a:chExt cx="5731867" cy="2676174"/>
            </a:xfrm>
          </p:grpSpPr>
          <p:sp>
            <p:nvSpPr>
              <p:cNvPr id="17480" name="TextBox 4">
                <a:extLst>
                  <a:ext uri="{FF2B5EF4-FFF2-40B4-BE49-F238E27FC236}">
                    <a16:creationId xmlns:a16="http://schemas.microsoft.com/office/drawing/2014/main" id="{70BE9C65-65DA-8F41-AE4E-D36451BCA31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922677" y="2865881"/>
                <a:ext cx="176735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a, n </a:t>
                </a:r>
                <a:r>
                  <a:rPr lang="en-US" altLang="en-US" sz="1800"/>
                  <a:t>)</a:t>
                </a:r>
              </a:p>
            </p:txBody>
          </p:sp>
          <p:sp>
            <p:nvSpPr>
              <p:cNvPr id="17481" name="TextBox 5">
                <a:extLst>
                  <a:ext uri="{FF2B5EF4-FFF2-40B4-BE49-F238E27FC236}">
                    <a16:creationId xmlns:a16="http://schemas.microsoft.com/office/drawing/2014/main" id="{EE1C9826-EA5B-9F48-8D95-6CC2196644E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3682967"/>
                <a:ext cx="45187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If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n = 2 </a:t>
                </a:r>
                <a:r>
                  <a:rPr lang="en-US" altLang="en-US" sz="1800" b="1"/>
                  <a:t>return</a:t>
                </a:r>
                <a:r>
                  <a:rPr lang="en-US" altLang="en-US" sz="1800"/>
                  <a:t> the order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min(a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); max(a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2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)</a:t>
                </a:r>
              </a:p>
            </p:txBody>
          </p:sp>
          <p:sp>
            <p:nvSpPr>
              <p:cNvPr id="17482" name="TextBox 6">
                <a:extLst>
                  <a:ext uri="{FF2B5EF4-FFF2-40B4-BE49-F238E27FC236}">
                    <a16:creationId xmlns:a16="http://schemas.microsoft.com/office/drawing/2014/main" id="{B94589F2-92F9-FE40-A9DD-B8494516FA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016436"/>
                <a:ext cx="1428596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</a:t>
                </a:r>
              </a:p>
            </p:txBody>
          </p:sp>
          <p:sp>
            <p:nvSpPr>
              <p:cNvPr id="17483" name="TextBox 7">
                <a:extLst>
                  <a:ext uri="{FF2B5EF4-FFF2-40B4-BE49-F238E27FC236}">
                    <a16:creationId xmlns:a16="http://schemas.microsoft.com/office/drawing/2014/main" id="{0AA80F65-57F2-D444-98AC-11C6A12D037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4538168"/>
                <a:ext cx="1599792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/>
                  <a:t> = 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n/2+1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,…, 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n</a:t>
                </a:r>
              </a:p>
            </p:txBody>
          </p:sp>
          <p:sp>
            <p:nvSpPr>
              <p:cNvPr id="17484" name="TextBox 8">
                <a:extLst>
                  <a:ext uri="{FF2B5EF4-FFF2-40B4-BE49-F238E27FC236}">
                    <a16:creationId xmlns:a16="http://schemas.microsoft.com/office/drawing/2014/main" id="{68B8DBC2-E56C-3C4D-AA2A-4B59FD75BE2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172342" y="5080390"/>
                <a:ext cx="5482202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 b="1"/>
                  <a:t>return</a:t>
                </a:r>
                <a:r>
                  <a:rPr lang="en-US" altLang="en-US" sz="1800"/>
                  <a:t> MERGE </a:t>
                </a:r>
                <a:r>
                  <a:rPr lang="en-US" altLang="en-US" sz="2400"/>
                  <a:t>(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L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), </a:t>
                </a:r>
                <a:r>
                  <a:rPr lang="en-US" altLang="en-US" sz="1800">
                    <a:solidFill>
                      <a:srgbClr val="0000FF"/>
                    </a:solidFill>
                  </a:rPr>
                  <a:t>MergeSort</a:t>
                </a:r>
                <a:r>
                  <a:rPr lang="en-US" altLang="en-US" sz="1800"/>
                  <a:t>(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a</a:t>
                </a:r>
                <a:r>
                  <a:rPr lang="en-US" altLang="en-US" sz="1800" baseline="-25000">
                    <a:solidFill>
                      <a:srgbClr val="C400C4"/>
                    </a:solidFill>
                  </a:rPr>
                  <a:t>R</a:t>
                </a:r>
                <a:r>
                  <a:rPr lang="en-US" altLang="en-US" sz="1800">
                    <a:solidFill>
                      <a:srgbClr val="C400C4"/>
                    </a:solidFill>
                  </a:rPr>
                  <a:t>, n/2</a:t>
                </a:r>
                <a:r>
                  <a:rPr lang="en-US" altLang="en-US" sz="1800"/>
                  <a:t>) </a:t>
                </a:r>
                <a:r>
                  <a:rPr lang="en-US" altLang="en-US" sz="2400"/>
                  <a:t>)</a:t>
                </a:r>
              </a:p>
            </p:txBody>
          </p:sp>
        </p:grpSp>
      </p:grpSp>
      <p:grpSp>
        <p:nvGrpSpPr>
          <p:cNvPr id="4" name="Group 24">
            <a:extLst>
              <a:ext uri="{FF2B5EF4-FFF2-40B4-BE49-F238E27FC236}">
                <a16:creationId xmlns:a16="http://schemas.microsoft.com/office/drawing/2014/main" id="{478B6EAA-282C-BE49-8459-A0B4B637C6A9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1639888"/>
            <a:ext cx="1179513" cy="368300"/>
            <a:chOff x="800190" y="1639190"/>
            <a:chExt cx="1179731" cy="369332"/>
          </a:xfrm>
        </p:grpSpPr>
        <p:sp>
          <p:nvSpPr>
            <p:cNvPr id="17476" name="TextBox 12">
              <a:extLst>
                <a:ext uri="{FF2B5EF4-FFF2-40B4-BE49-F238E27FC236}">
                  <a16:creationId xmlns:a16="http://schemas.microsoft.com/office/drawing/2014/main" id="{7F5A211F-FABC-3F4D-8387-308EA426264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7477" name="TextBox 14">
              <a:extLst>
                <a:ext uri="{FF2B5EF4-FFF2-40B4-BE49-F238E27FC236}">
                  <a16:creationId xmlns:a16="http://schemas.microsoft.com/office/drawing/2014/main" id="{945D2418-DFB9-504F-9E3A-B1D2DF7C54A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</p:grpSp>
      <p:grpSp>
        <p:nvGrpSpPr>
          <p:cNvPr id="5" name="Group 28">
            <a:extLst>
              <a:ext uri="{FF2B5EF4-FFF2-40B4-BE49-F238E27FC236}">
                <a16:creationId xmlns:a16="http://schemas.microsoft.com/office/drawing/2014/main" id="{5637C77E-B04E-7A42-8C0B-7192592D2628}"/>
              </a:ext>
            </a:extLst>
          </p:cNvPr>
          <p:cNvGrpSpPr>
            <a:grpSpLocks/>
          </p:cNvGrpSpPr>
          <p:nvPr/>
        </p:nvGrpSpPr>
        <p:grpSpPr bwMode="auto">
          <a:xfrm>
            <a:off x="2392363" y="1639888"/>
            <a:ext cx="1508125" cy="368300"/>
            <a:chOff x="2391657" y="1639190"/>
            <a:chExt cx="1508378" cy="369332"/>
          </a:xfrm>
        </p:grpSpPr>
        <p:sp>
          <p:nvSpPr>
            <p:cNvPr id="17474" name="TextBox 13">
              <a:extLst>
                <a:ext uri="{FF2B5EF4-FFF2-40B4-BE49-F238E27FC236}">
                  <a16:creationId xmlns:a16="http://schemas.microsoft.com/office/drawing/2014/main" id="{6A46F486-5FE4-4A48-A6FB-B1CB18A0D5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  <p:sp>
          <p:nvSpPr>
            <p:cNvPr id="17475" name="TextBox 15">
              <a:extLst>
                <a:ext uri="{FF2B5EF4-FFF2-40B4-BE49-F238E27FC236}">
                  <a16:creationId xmlns:a16="http://schemas.microsoft.com/office/drawing/2014/main" id="{3E3A1985-D439-1044-A111-9039727EC0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</p:grpSp>
      <p:grpSp>
        <p:nvGrpSpPr>
          <p:cNvPr id="6" name="Group 48">
            <a:extLst>
              <a:ext uri="{FF2B5EF4-FFF2-40B4-BE49-F238E27FC236}">
                <a16:creationId xmlns:a16="http://schemas.microsoft.com/office/drawing/2014/main" id="{33370216-6771-344C-9002-D2C776EB79B3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1639888"/>
            <a:ext cx="1268413" cy="368300"/>
            <a:chOff x="4994451" y="1639190"/>
            <a:chExt cx="1267757" cy="369332"/>
          </a:xfrm>
        </p:grpSpPr>
        <p:sp>
          <p:nvSpPr>
            <p:cNvPr id="17472" name="TextBox 16">
              <a:extLst>
                <a:ext uri="{FF2B5EF4-FFF2-40B4-BE49-F238E27FC236}">
                  <a16:creationId xmlns:a16="http://schemas.microsoft.com/office/drawing/2014/main" id="{DF0621CE-FE97-664F-8F92-B6CDC172B02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7473" name="TextBox 17">
              <a:extLst>
                <a:ext uri="{FF2B5EF4-FFF2-40B4-BE49-F238E27FC236}">
                  <a16:creationId xmlns:a16="http://schemas.microsoft.com/office/drawing/2014/main" id="{2C34A516-5C32-444C-9FBA-7194BF05BAB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7" name="Group 52">
            <a:extLst>
              <a:ext uri="{FF2B5EF4-FFF2-40B4-BE49-F238E27FC236}">
                <a16:creationId xmlns:a16="http://schemas.microsoft.com/office/drawing/2014/main" id="{41E29259-928E-BC46-966F-D0E3729143D9}"/>
              </a:ext>
            </a:extLst>
          </p:cNvPr>
          <p:cNvGrpSpPr>
            <a:grpSpLocks/>
          </p:cNvGrpSpPr>
          <p:nvPr/>
        </p:nvGrpSpPr>
        <p:grpSpPr bwMode="auto">
          <a:xfrm>
            <a:off x="6602413" y="1639888"/>
            <a:ext cx="1127125" cy="368300"/>
            <a:chOff x="6602135" y="1639190"/>
            <a:chExt cx="1126641" cy="369332"/>
          </a:xfrm>
        </p:grpSpPr>
        <p:sp>
          <p:nvSpPr>
            <p:cNvPr id="17470" name="TextBox 18">
              <a:extLst>
                <a:ext uri="{FF2B5EF4-FFF2-40B4-BE49-F238E27FC236}">
                  <a16:creationId xmlns:a16="http://schemas.microsoft.com/office/drawing/2014/main" id="{EA55FC5F-C473-8543-8858-6C516F86D63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7471" name="TextBox 19">
              <a:extLst>
                <a:ext uri="{FF2B5EF4-FFF2-40B4-BE49-F238E27FC236}">
                  <a16:creationId xmlns:a16="http://schemas.microsoft.com/office/drawing/2014/main" id="{AA7F4AA7-FDDD-344D-AA0A-6B692FC57B2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</p:grpSp>
      <p:grpSp>
        <p:nvGrpSpPr>
          <p:cNvPr id="8" name="Group 25">
            <a:extLst>
              <a:ext uri="{FF2B5EF4-FFF2-40B4-BE49-F238E27FC236}">
                <a16:creationId xmlns:a16="http://schemas.microsoft.com/office/drawing/2014/main" id="{61ADBD27-06C5-1B45-9C97-97347F03F6DB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1296988" cy="368300"/>
            <a:chOff x="800190" y="1639190"/>
            <a:chExt cx="1296725" cy="369332"/>
          </a:xfrm>
        </p:grpSpPr>
        <p:sp>
          <p:nvSpPr>
            <p:cNvPr id="17468" name="TextBox 26">
              <a:extLst>
                <a:ext uri="{FF2B5EF4-FFF2-40B4-BE49-F238E27FC236}">
                  <a16:creationId xmlns:a16="http://schemas.microsoft.com/office/drawing/2014/main" id="{43865981-83C0-484F-81A6-69DFBA10959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7469" name="TextBox 27">
              <a:extLst>
                <a:ext uri="{FF2B5EF4-FFF2-40B4-BE49-F238E27FC236}">
                  <a16:creationId xmlns:a16="http://schemas.microsoft.com/office/drawing/2014/main" id="{E43A9C40-5843-F54E-AE61-B6C099F881F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</p:grpSp>
      <p:grpSp>
        <p:nvGrpSpPr>
          <p:cNvPr id="9" name="Group 29">
            <a:extLst>
              <a:ext uri="{FF2B5EF4-FFF2-40B4-BE49-F238E27FC236}">
                <a16:creationId xmlns:a16="http://schemas.microsoft.com/office/drawing/2014/main" id="{D19B595D-2748-D547-B131-9CB3D2553AB8}"/>
              </a:ext>
            </a:extLst>
          </p:cNvPr>
          <p:cNvGrpSpPr>
            <a:grpSpLocks/>
          </p:cNvGrpSpPr>
          <p:nvPr/>
        </p:nvGrpSpPr>
        <p:grpSpPr bwMode="auto">
          <a:xfrm>
            <a:off x="2403475" y="2301875"/>
            <a:ext cx="1625600" cy="368300"/>
            <a:chOff x="2391657" y="1639190"/>
            <a:chExt cx="1625372" cy="369332"/>
          </a:xfrm>
        </p:grpSpPr>
        <p:sp>
          <p:nvSpPr>
            <p:cNvPr id="17466" name="TextBox 30">
              <a:extLst>
                <a:ext uri="{FF2B5EF4-FFF2-40B4-BE49-F238E27FC236}">
                  <a16:creationId xmlns:a16="http://schemas.microsoft.com/office/drawing/2014/main" id="{06160811-CEB6-8046-A8D5-3FFBF3AC4D1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91657" y="1639190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17467" name="TextBox 31">
              <a:extLst>
                <a:ext uri="{FF2B5EF4-FFF2-40B4-BE49-F238E27FC236}">
                  <a16:creationId xmlns:a16="http://schemas.microsoft.com/office/drawing/2014/main" id="{0A0A5B93-62AB-C34F-8F99-0405528656A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81381" y="1639190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0" name="Group 37">
            <a:extLst>
              <a:ext uri="{FF2B5EF4-FFF2-40B4-BE49-F238E27FC236}">
                <a16:creationId xmlns:a16="http://schemas.microsoft.com/office/drawing/2014/main" id="{3C2E71BD-DDA0-CA4A-AD58-144A284772D3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768600"/>
            <a:ext cx="3228975" cy="368300"/>
            <a:chOff x="800190" y="2767925"/>
            <a:chExt cx="3228124" cy="369332"/>
          </a:xfrm>
        </p:grpSpPr>
        <p:sp>
          <p:nvSpPr>
            <p:cNvPr id="17462" name="TextBox 32">
              <a:extLst>
                <a:ext uri="{FF2B5EF4-FFF2-40B4-BE49-F238E27FC236}">
                  <a16:creationId xmlns:a16="http://schemas.microsoft.com/office/drawing/2014/main" id="{8545F9B7-CA53-9748-B4ED-6555E265D2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</a:t>
              </a:r>
            </a:p>
          </p:txBody>
        </p:sp>
        <p:sp>
          <p:nvSpPr>
            <p:cNvPr id="17463" name="TextBox 33">
              <a:extLst>
                <a:ext uri="{FF2B5EF4-FFF2-40B4-BE49-F238E27FC236}">
                  <a16:creationId xmlns:a16="http://schemas.microsoft.com/office/drawing/2014/main" id="{AAE6A049-F352-0A48-BC34-B5A46E6B640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19</a:t>
              </a:r>
            </a:p>
          </p:txBody>
        </p:sp>
        <p:sp>
          <p:nvSpPr>
            <p:cNvPr id="17464" name="TextBox 34">
              <a:extLst>
                <a:ext uri="{FF2B5EF4-FFF2-40B4-BE49-F238E27FC236}">
                  <a16:creationId xmlns:a16="http://schemas.microsoft.com/office/drawing/2014/main" id="{82597A8D-BF30-F845-AC9D-7137F73465B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4186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51</a:t>
              </a:r>
            </a:p>
          </p:txBody>
        </p:sp>
        <p:sp>
          <p:nvSpPr>
            <p:cNvPr id="17465" name="TextBox 35">
              <a:extLst>
                <a:ext uri="{FF2B5EF4-FFF2-40B4-BE49-F238E27FC236}">
                  <a16:creationId xmlns:a16="http://schemas.microsoft.com/office/drawing/2014/main" id="{D747A786-DF31-1E46-9A03-377706F3321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5356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100</a:t>
              </a:r>
            </a:p>
          </p:txBody>
        </p:sp>
      </p:grpSp>
      <p:grpSp>
        <p:nvGrpSpPr>
          <p:cNvPr id="12" name="Group 45">
            <a:extLst>
              <a:ext uri="{FF2B5EF4-FFF2-40B4-BE49-F238E27FC236}">
                <a16:creationId xmlns:a16="http://schemas.microsoft.com/office/drawing/2014/main" id="{B1E6F04C-D653-4944-BA57-8FF1A346F394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301875"/>
            <a:ext cx="3228975" cy="596900"/>
            <a:chOff x="800190" y="2301136"/>
            <a:chExt cx="3228124" cy="597299"/>
          </a:xfrm>
        </p:grpSpPr>
        <p:cxnSp>
          <p:nvCxnSpPr>
            <p:cNvPr id="40" name="Straight Arrow Connector 39">
              <a:extLst>
                <a:ext uri="{FF2B5EF4-FFF2-40B4-BE49-F238E27FC236}">
                  <a16:creationId xmlns:a16="http://schemas.microsoft.com/office/drawing/2014/main" id="{6D49969D-EF72-2F43-91F7-6BCE2D004001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2" name="Straight Arrow Connector 41">
              <a:extLst>
                <a:ext uri="{FF2B5EF4-FFF2-40B4-BE49-F238E27FC236}">
                  <a16:creationId xmlns:a16="http://schemas.microsoft.com/office/drawing/2014/main" id="{3516972E-22CD-EC42-980A-5DD45753FCF4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D18A77BA-EE1D-3A4E-A197-7F64F8096F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45" name="Rectangle 44">
              <a:extLst>
                <a:ext uri="{FF2B5EF4-FFF2-40B4-BE49-F238E27FC236}">
                  <a16:creationId xmlns:a16="http://schemas.microsoft.com/office/drawing/2014/main" id="{1D42E322-33AC-C347-8E20-2883152C4CC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3" name="Group 49">
            <a:extLst>
              <a:ext uri="{FF2B5EF4-FFF2-40B4-BE49-F238E27FC236}">
                <a16:creationId xmlns:a16="http://schemas.microsoft.com/office/drawing/2014/main" id="{BEFE5314-4130-7D4E-8D98-8FB019DE9CC3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1268413" cy="368300"/>
            <a:chOff x="4994451" y="1639190"/>
            <a:chExt cx="1267757" cy="369332"/>
          </a:xfrm>
        </p:grpSpPr>
        <p:sp>
          <p:nvSpPr>
            <p:cNvPr id="17456" name="TextBox 50">
              <a:extLst>
                <a:ext uri="{FF2B5EF4-FFF2-40B4-BE49-F238E27FC236}">
                  <a16:creationId xmlns:a16="http://schemas.microsoft.com/office/drawing/2014/main" id="{F6C0BBB4-0D23-9B4B-AD60-E56947216AC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94451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7457" name="TextBox 51">
              <a:extLst>
                <a:ext uri="{FF2B5EF4-FFF2-40B4-BE49-F238E27FC236}">
                  <a16:creationId xmlns:a16="http://schemas.microsoft.com/office/drawing/2014/main" id="{4D66E320-C01E-3249-A0B0-163F94CE1EA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960548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4" name="Group 53">
            <a:extLst>
              <a:ext uri="{FF2B5EF4-FFF2-40B4-BE49-F238E27FC236}">
                <a16:creationId xmlns:a16="http://schemas.microsoft.com/office/drawing/2014/main" id="{A34D44F9-87C1-914A-A858-36442BD1B89C}"/>
              </a:ext>
            </a:extLst>
          </p:cNvPr>
          <p:cNvGrpSpPr>
            <a:grpSpLocks/>
          </p:cNvGrpSpPr>
          <p:nvPr/>
        </p:nvGrpSpPr>
        <p:grpSpPr bwMode="auto">
          <a:xfrm>
            <a:off x="6754813" y="2301875"/>
            <a:ext cx="1127125" cy="368300"/>
            <a:chOff x="6602135" y="1639190"/>
            <a:chExt cx="1126641" cy="369332"/>
          </a:xfrm>
        </p:grpSpPr>
        <p:sp>
          <p:nvSpPr>
            <p:cNvPr id="17454" name="TextBox 54">
              <a:extLst>
                <a:ext uri="{FF2B5EF4-FFF2-40B4-BE49-F238E27FC236}">
                  <a16:creationId xmlns:a16="http://schemas.microsoft.com/office/drawing/2014/main" id="{1C739E4D-11C9-0947-8A1E-DA789DCF6CF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427116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17455" name="TextBox 55">
              <a:extLst>
                <a:ext uri="{FF2B5EF4-FFF2-40B4-BE49-F238E27FC236}">
                  <a16:creationId xmlns:a16="http://schemas.microsoft.com/office/drawing/2014/main" id="{F31D1AED-3D24-7B44-ABD5-D1BBCB9242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602135" y="1639190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</p:grpSp>
      <p:grpSp>
        <p:nvGrpSpPr>
          <p:cNvPr id="15" name="Group 56">
            <a:extLst>
              <a:ext uri="{FF2B5EF4-FFF2-40B4-BE49-F238E27FC236}">
                <a16:creationId xmlns:a16="http://schemas.microsoft.com/office/drawing/2014/main" id="{4B2B84BE-D64F-ED4B-97D0-80FA59A45161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301875"/>
            <a:ext cx="3228975" cy="596900"/>
            <a:chOff x="800190" y="2301136"/>
            <a:chExt cx="3228124" cy="597299"/>
          </a:xfrm>
        </p:grpSpPr>
        <p:cxnSp>
          <p:nvCxnSpPr>
            <p:cNvPr id="58" name="Straight Arrow Connector 57">
              <a:extLst>
                <a:ext uri="{FF2B5EF4-FFF2-40B4-BE49-F238E27FC236}">
                  <a16:creationId xmlns:a16="http://schemas.microsoft.com/office/drawing/2014/main" id="{AC5B4148-00E0-C546-AC7A-80DD05488A56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>
              <a:off x="1946063" y="2669682"/>
              <a:ext cx="363442" cy="228753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A8C7FD02-D54C-8044-BB84-5ED095590C55}"/>
                </a:ext>
              </a:extLst>
            </p:cNvPr>
            <p:cNvCxnSpPr>
              <a:cxnSpLocks noChangeShapeType="1"/>
            </p:cNvCxnSpPr>
            <p:nvPr/>
          </p:nvCxnSpPr>
          <p:spPr bwMode="auto">
            <a:xfrm rot="10800000" flipV="1">
              <a:off x="2282524" y="2680803"/>
              <a:ext cx="239650" cy="174742"/>
            </a:xfrm>
            <a:prstGeom prst="straightConnector1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60" name="Rectangle 59">
              <a:extLst>
                <a:ext uri="{FF2B5EF4-FFF2-40B4-BE49-F238E27FC236}">
                  <a16:creationId xmlns:a16="http://schemas.microsoft.com/office/drawing/2014/main" id="{5FB726EA-1844-5346-8945-9FBC7DEFD6B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301136"/>
              <a:ext cx="1326800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32BA752A-436E-544D-B645-953DEDAAEC1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92033" y="2301136"/>
              <a:ext cx="1636281" cy="368546"/>
            </a:xfrm>
            <a:prstGeom prst="rect">
              <a:avLst/>
            </a:prstGeom>
            <a:noFill/>
            <a:ln w="38100">
              <a:solidFill>
                <a:srgbClr val="4A7EBB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grpSp>
        <p:nvGrpSpPr>
          <p:cNvPr id="16" name="Group 61">
            <a:extLst>
              <a:ext uri="{FF2B5EF4-FFF2-40B4-BE49-F238E27FC236}">
                <a16:creationId xmlns:a16="http://schemas.microsoft.com/office/drawing/2014/main" id="{060A4DE2-1BDF-814F-9968-F0B44B320FB6}"/>
              </a:ext>
            </a:extLst>
          </p:cNvPr>
          <p:cNvGrpSpPr>
            <a:grpSpLocks/>
          </p:cNvGrpSpPr>
          <p:nvPr/>
        </p:nvGrpSpPr>
        <p:grpSpPr bwMode="auto">
          <a:xfrm>
            <a:off x="4994275" y="2811463"/>
            <a:ext cx="2994025" cy="369887"/>
            <a:chOff x="800190" y="2767925"/>
            <a:chExt cx="2994136" cy="369332"/>
          </a:xfrm>
        </p:grpSpPr>
        <p:sp>
          <p:nvSpPr>
            <p:cNvPr id="17446" name="TextBox 62">
              <a:extLst>
                <a:ext uri="{FF2B5EF4-FFF2-40B4-BE49-F238E27FC236}">
                  <a16:creationId xmlns:a16="http://schemas.microsoft.com/office/drawing/2014/main" id="{CFA1287F-0983-1540-8DEA-855A421B091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00190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2</a:t>
              </a:r>
            </a:p>
          </p:txBody>
        </p:sp>
        <p:sp>
          <p:nvSpPr>
            <p:cNvPr id="17447" name="TextBox 63">
              <a:extLst>
                <a:ext uri="{FF2B5EF4-FFF2-40B4-BE49-F238E27FC236}">
                  <a16:creationId xmlns:a16="http://schemas.microsoft.com/office/drawing/2014/main" id="{87D856D6-7D3B-CE4C-B575-CECF64FAD3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8261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3</a:t>
              </a:r>
            </a:p>
          </p:txBody>
        </p:sp>
        <p:sp>
          <p:nvSpPr>
            <p:cNvPr id="17448" name="TextBox 64">
              <a:extLst>
                <a:ext uri="{FF2B5EF4-FFF2-40B4-BE49-F238E27FC236}">
                  <a16:creationId xmlns:a16="http://schemas.microsoft.com/office/drawing/2014/main" id="{5354E723-9EEB-1447-A2E8-28B0C47FF6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02942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4</a:t>
              </a:r>
            </a:p>
          </p:txBody>
        </p:sp>
        <p:sp>
          <p:nvSpPr>
            <p:cNvPr id="17449" name="TextBox 65">
              <a:extLst>
                <a:ext uri="{FF2B5EF4-FFF2-40B4-BE49-F238E27FC236}">
                  <a16:creationId xmlns:a16="http://schemas.microsoft.com/office/drawing/2014/main" id="{B6154656-6B9D-8747-820F-4561AC9F5B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492666" y="2767925"/>
              <a:ext cx="30166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8</a:t>
              </a:r>
            </a:p>
          </p:txBody>
        </p:sp>
      </p:grpSp>
      <p:grpSp>
        <p:nvGrpSpPr>
          <p:cNvPr id="17" name="Group 72">
            <a:extLst>
              <a:ext uri="{FF2B5EF4-FFF2-40B4-BE49-F238E27FC236}">
                <a16:creationId xmlns:a16="http://schemas.microsoft.com/office/drawing/2014/main" id="{E568A94B-AB7B-4B4C-88B3-7B8F3CEDE683}"/>
              </a:ext>
            </a:extLst>
          </p:cNvPr>
          <p:cNvGrpSpPr>
            <a:grpSpLocks/>
          </p:cNvGrpSpPr>
          <p:nvPr/>
        </p:nvGrpSpPr>
        <p:grpSpPr bwMode="auto">
          <a:xfrm>
            <a:off x="800100" y="2854325"/>
            <a:ext cx="7291388" cy="673100"/>
            <a:chOff x="800190" y="2854769"/>
            <a:chExt cx="7291315" cy="672049"/>
          </a:xfrm>
        </p:grpSpPr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2968B300-B36D-A543-BF56-C6A4A7372E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00190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68" name="Rectangle 67">
              <a:extLst>
                <a:ext uri="{FF2B5EF4-FFF2-40B4-BE49-F238E27FC236}">
                  <a16:creationId xmlns:a16="http://schemas.microsoft.com/office/drawing/2014/main" id="{28DA7193-9EC6-9A4E-ADE6-CBB47F224FB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64149" y="2854769"/>
              <a:ext cx="3227356" cy="282134"/>
            </a:xfrm>
            <a:prstGeom prst="rect">
              <a:avLst/>
            </a:prstGeom>
            <a:noFill/>
            <a:ln w="38100">
              <a:solidFill>
                <a:srgbClr val="4F6228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cxnSp>
          <p:nvCxnSpPr>
            <p:cNvPr id="70" name="Straight Arrow Connector 69">
              <a:extLst>
                <a:ext uri="{FF2B5EF4-FFF2-40B4-BE49-F238E27FC236}">
                  <a16:creationId xmlns:a16="http://schemas.microsoft.com/office/drawing/2014/main" id="{7FF72673-346E-4D40-95CE-6AB42D38C6B2}"/>
                </a:ext>
              </a:extLst>
            </p:cNvPr>
            <p:cNvCxnSpPr>
              <a:cxnSpLocks noChangeShapeType="1"/>
              <a:endCxn id="17441" idx="3"/>
            </p:cNvCxnSpPr>
            <p:nvPr/>
          </p:nvCxnSpPr>
          <p:spPr bwMode="auto">
            <a:xfrm>
              <a:off x="3900547" y="3136903"/>
              <a:ext cx="481007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72" name="Straight Arrow Connector 71">
              <a:extLst>
                <a:ext uri="{FF2B5EF4-FFF2-40B4-BE49-F238E27FC236}">
                  <a16:creationId xmlns:a16="http://schemas.microsoft.com/office/drawing/2014/main" id="{12FEE78D-A731-F54F-B075-65E5487FFA34}"/>
                </a:ext>
              </a:extLst>
            </p:cNvPr>
            <p:cNvCxnSpPr>
              <a:cxnSpLocks noChangeShapeType="1"/>
              <a:endCxn id="17441" idx="3"/>
            </p:cNvCxnSpPr>
            <p:nvPr/>
          </p:nvCxnSpPr>
          <p:spPr bwMode="auto">
            <a:xfrm rot="10800000" flipV="1">
              <a:off x="4381554" y="3136903"/>
              <a:ext cx="612769" cy="389915"/>
            </a:xfrm>
            <a:prstGeom prst="straightConnector1">
              <a:avLst/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blurRad="40000" dist="20000" dir="5400000" rotWithShape="0">
                <a:srgbClr val="808080">
                  <a:alpha val="37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</p:grpSp>
      <p:grpSp>
        <p:nvGrpSpPr>
          <p:cNvPr id="18" name="Group 83">
            <a:extLst>
              <a:ext uri="{FF2B5EF4-FFF2-40B4-BE49-F238E27FC236}">
                <a16:creationId xmlns:a16="http://schemas.microsoft.com/office/drawing/2014/main" id="{47162869-411C-8B46-89EF-8A6E8E6464BB}"/>
              </a:ext>
            </a:extLst>
          </p:cNvPr>
          <p:cNvGrpSpPr>
            <a:grpSpLocks/>
          </p:cNvGrpSpPr>
          <p:nvPr/>
        </p:nvGrpSpPr>
        <p:grpSpPr bwMode="auto">
          <a:xfrm>
            <a:off x="1387475" y="3321050"/>
            <a:ext cx="6426200" cy="390525"/>
            <a:chOff x="1386790" y="3320440"/>
            <a:chExt cx="6426714" cy="391044"/>
          </a:xfrm>
        </p:grpSpPr>
        <p:grpSp>
          <p:nvGrpSpPr>
            <p:cNvPr id="17432" name="Group 73">
              <a:extLst>
                <a:ext uri="{FF2B5EF4-FFF2-40B4-BE49-F238E27FC236}">
                  <a16:creationId xmlns:a16="http://schemas.microsoft.com/office/drawing/2014/main" id="{86E89658-63D8-4D4F-BF91-8C4A02CFE7C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386790" y="3342152"/>
              <a:ext cx="2994136" cy="369332"/>
              <a:chOff x="800190" y="2767925"/>
              <a:chExt cx="2994136" cy="369332"/>
            </a:xfrm>
          </p:grpSpPr>
          <p:sp>
            <p:nvSpPr>
              <p:cNvPr id="17438" name="TextBox 74">
                <a:extLst>
                  <a:ext uri="{FF2B5EF4-FFF2-40B4-BE49-F238E27FC236}">
                    <a16:creationId xmlns:a16="http://schemas.microsoft.com/office/drawing/2014/main" id="{BCD6B366-7A46-B746-AF24-08B822DA22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</a:t>
                </a:r>
              </a:p>
            </p:txBody>
          </p:sp>
          <p:sp>
            <p:nvSpPr>
              <p:cNvPr id="17439" name="TextBox 75">
                <a:extLst>
                  <a:ext uri="{FF2B5EF4-FFF2-40B4-BE49-F238E27FC236}">
                    <a16:creationId xmlns:a16="http://schemas.microsoft.com/office/drawing/2014/main" id="{70DBF978-5BC6-7440-80F7-A12E00772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2</a:t>
                </a:r>
              </a:p>
            </p:txBody>
          </p:sp>
          <p:sp>
            <p:nvSpPr>
              <p:cNvPr id="17440" name="TextBox 76">
                <a:extLst>
                  <a:ext uri="{FF2B5EF4-FFF2-40B4-BE49-F238E27FC236}">
                    <a16:creationId xmlns:a16="http://schemas.microsoft.com/office/drawing/2014/main" id="{CDACB6E4-6F35-2C46-9AA0-96400FF3F33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3</a:t>
                </a:r>
              </a:p>
            </p:txBody>
          </p:sp>
          <p:sp>
            <p:nvSpPr>
              <p:cNvPr id="17441" name="TextBox 77">
                <a:extLst>
                  <a:ext uri="{FF2B5EF4-FFF2-40B4-BE49-F238E27FC236}">
                    <a16:creationId xmlns:a16="http://schemas.microsoft.com/office/drawing/2014/main" id="{B2FBC512-8D59-D045-A07F-5F5FE83274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4</a:t>
                </a:r>
              </a:p>
            </p:txBody>
          </p:sp>
        </p:grpSp>
        <p:grpSp>
          <p:nvGrpSpPr>
            <p:cNvPr id="17433" name="Group 78">
              <a:extLst>
                <a:ext uri="{FF2B5EF4-FFF2-40B4-BE49-F238E27FC236}">
                  <a16:creationId xmlns:a16="http://schemas.microsoft.com/office/drawing/2014/main" id="{EC531CCA-40D7-9542-8B0A-9F37973AE6B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85380" y="3320440"/>
              <a:ext cx="3228124" cy="369332"/>
              <a:chOff x="800190" y="2767925"/>
              <a:chExt cx="3228124" cy="369332"/>
            </a:xfrm>
          </p:grpSpPr>
          <p:sp>
            <p:nvSpPr>
              <p:cNvPr id="17434" name="TextBox 79">
                <a:extLst>
                  <a:ext uri="{FF2B5EF4-FFF2-40B4-BE49-F238E27FC236}">
                    <a16:creationId xmlns:a16="http://schemas.microsoft.com/office/drawing/2014/main" id="{22AE47FF-E044-014D-A553-5AE1E7F7385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00190" y="2767925"/>
                <a:ext cx="301660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8</a:t>
                </a:r>
              </a:p>
            </p:txBody>
          </p:sp>
          <p:sp>
            <p:nvSpPr>
              <p:cNvPr id="17435" name="TextBox 80">
                <a:extLst>
                  <a:ext uri="{FF2B5EF4-FFF2-40B4-BE49-F238E27FC236}">
                    <a16:creationId xmlns:a16="http://schemas.microsoft.com/office/drawing/2014/main" id="{3E9EB0F2-229F-3D4F-A081-A92D9841C8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78261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19</a:t>
                </a:r>
              </a:p>
            </p:txBody>
          </p:sp>
          <p:sp>
            <p:nvSpPr>
              <p:cNvPr id="17436" name="TextBox 81">
                <a:extLst>
                  <a:ext uri="{FF2B5EF4-FFF2-40B4-BE49-F238E27FC236}">
                    <a16:creationId xmlns:a16="http://schemas.microsoft.com/office/drawing/2014/main" id="{7F13890E-5FDD-6B44-B816-F886B09C6B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402942" y="2767925"/>
                <a:ext cx="418654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51</a:t>
                </a:r>
              </a:p>
            </p:txBody>
          </p:sp>
          <p:sp>
            <p:nvSpPr>
              <p:cNvPr id="17437" name="TextBox 82">
                <a:extLst>
                  <a:ext uri="{FF2B5EF4-FFF2-40B4-BE49-F238E27FC236}">
                    <a16:creationId xmlns:a16="http://schemas.microsoft.com/office/drawing/2014/main" id="{CD625883-C523-DF4D-A4A8-3629BECAB2C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492666" y="2767925"/>
                <a:ext cx="535648" cy="36933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32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1pPr>
                <a:lvl2pPr marL="742950" indent="-28575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2pPr>
                <a:lvl3pPr marL="1143000" indent="-22860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3pPr>
                <a:lvl4pPr marL="1600200" indent="-228600">
                  <a:spcBef>
                    <a:spcPct val="20000"/>
                  </a:spcBef>
                  <a:buFont typeface="Arial" panose="020B0604020202020204" pitchFamily="34" charset="0"/>
                  <a:buChar char="–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4pPr>
                <a:lvl5pPr marL="2057400" indent="-228600">
                  <a:spcBef>
                    <a:spcPct val="20000"/>
                  </a:spcBef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5pPr>
                <a:lvl6pPr marL="25146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6pPr>
                <a:lvl7pPr marL="29718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7pPr>
                <a:lvl8pPr marL="34290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8pPr>
                <a:lvl9pPr marL="3886200" indent="-228600" defTabSz="457200" eaLnBrk="0" fontAlgn="base" hangingPunct="0">
                  <a:spcBef>
                    <a:spcPct val="20000"/>
                  </a:spcBef>
                  <a:spcAft>
                    <a:spcPct val="0"/>
                  </a:spcAft>
                  <a:buFont typeface="Arial" panose="020B0604020202020204" pitchFamily="34" charset="0"/>
                  <a:buChar char="»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  <a:ea typeface="ＭＳ Ｐゴシック" panose="020B0600070205080204" pitchFamily="34" charset="-128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1800"/>
                  <a:t>100</a:t>
                </a:r>
              </a:p>
            </p:txBody>
          </p:sp>
        </p:grpSp>
      </p:grpSp>
      <p:sp>
        <p:nvSpPr>
          <p:cNvPr id="17431" name="TextBox 5">
            <a:extLst>
              <a:ext uri="{FF2B5EF4-FFF2-40B4-BE49-F238E27FC236}">
                <a16:creationId xmlns:a16="http://schemas.microsoft.com/office/drawing/2014/main" id="{C31C1B7A-B1B8-434D-9A4F-42E4CB235F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0513" y="4543425"/>
            <a:ext cx="265271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1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35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4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xit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 nodeType="clickPar">
                      <p:stCondLst>
                        <p:cond delay="indefinite"/>
                      </p:stCondLst>
                      <p:childTnLst>
                        <p:par>
                          <p:cTn id="5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 nodeType="clickPar">
                      <p:stCondLst>
                        <p:cond delay="indefinite"/>
                      </p:stCondLst>
                      <p:childTnLst>
                        <p:par>
                          <p:cTn id="7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 nodeType="clickPar">
                      <p:stCondLst>
                        <p:cond delay="indefinite"/>
                      </p:stCondLst>
                      <p:childTnLst>
                        <p:par>
                          <p:cTn id="8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" grpId="0" animBg="1"/>
      <p:bldP spid="47" grpId="0" animBg="1"/>
      <p:bldP spid="24" grpId="0" animBg="1"/>
      <p:bldP spid="23" grpId="0" animBg="1"/>
      <p:bldP spid="22" grpId="0" animBg="1"/>
      <p:bldP spid="22" grpId="1" animBg="1"/>
      <p:bldP spid="22" grpId="2" animBg="1"/>
      <p:bldP spid="21" grpId="0" animBg="1"/>
      <p:bldP spid="21" grpId="1" animBg="1"/>
      <p:bldP spid="21" grpId="2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C8E26C1-A162-6A48-A876-520D83B5B7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8434" name="Title 1">
            <a:extLst>
              <a:ext uri="{FF2B5EF4-FFF2-40B4-BE49-F238E27FC236}">
                <a16:creationId xmlns:a16="http://schemas.microsoft.com/office/drawing/2014/main" id="{E73140AA-9F0F-464E-A83A-9DF75F9EB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Correctness</a:t>
            </a:r>
          </a:p>
        </p:txBody>
      </p:sp>
      <p:sp>
        <p:nvSpPr>
          <p:cNvPr id="18435" name="TextBox 2">
            <a:extLst>
              <a:ext uri="{FF2B5EF4-FFF2-40B4-BE49-F238E27FC236}">
                <a16:creationId xmlns:a16="http://schemas.microsoft.com/office/drawing/2014/main" id="{0AB551AE-EC04-C146-AE59-9751DDBE5B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18436" name="TextBox 3">
            <a:extLst>
              <a:ext uri="{FF2B5EF4-FFF2-40B4-BE49-F238E27FC236}">
                <a16:creationId xmlns:a16="http://schemas.microsoft.com/office/drawing/2014/main" id="{2F4E9D3B-7EE5-7E4C-9A68-CA5A0CCF84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18437" name="Group 9">
            <a:extLst>
              <a:ext uri="{FF2B5EF4-FFF2-40B4-BE49-F238E27FC236}">
                <a16:creationId xmlns:a16="http://schemas.microsoft.com/office/drawing/2014/main" id="{1A40DC32-2312-A944-A187-3422385E3844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18446" name="TextBox 4">
              <a:extLst>
                <a:ext uri="{FF2B5EF4-FFF2-40B4-BE49-F238E27FC236}">
                  <a16:creationId xmlns:a16="http://schemas.microsoft.com/office/drawing/2014/main" id="{8DB20E5E-8B53-C04E-AC07-33FFF1B6AC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8447" name="TextBox 5">
              <a:extLst>
                <a:ext uri="{FF2B5EF4-FFF2-40B4-BE49-F238E27FC236}">
                  <a16:creationId xmlns:a16="http://schemas.microsoft.com/office/drawing/2014/main" id="{2B985A81-A1F1-5D4D-BE9C-8CD6F9CB6F5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571519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18448" name="TextBox 6">
              <a:extLst>
                <a:ext uri="{FF2B5EF4-FFF2-40B4-BE49-F238E27FC236}">
                  <a16:creationId xmlns:a16="http://schemas.microsoft.com/office/drawing/2014/main" id="{0D6F9120-7628-334B-A6E0-302B7FE13D7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18449" name="TextBox 7">
              <a:extLst>
                <a:ext uri="{FF2B5EF4-FFF2-40B4-BE49-F238E27FC236}">
                  <a16:creationId xmlns:a16="http://schemas.microsoft.com/office/drawing/2014/main" id="{1926008F-062D-9D43-9A23-39C5CB620AF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18450" name="TextBox 8">
              <a:extLst>
                <a:ext uri="{FF2B5EF4-FFF2-40B4-BE49-F238E27FC236}">
                  <a16:creationId xmlns:a16="http://schemas.microsoft.com/office/drawing/2014/main" id="{068AD924-DE4D-6C43-A530-DD88A9BF130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12" name="Cloud Callout 11">
            <a:extLst>
              <a:ext uri="{FF2B5EF4-FFF2-40B4-BE49-F238E27FC236}">
                <a16:creationId xmlns:a16="http://schemas.microsoft.com/office/drawing/2014/main" id="{9B620C76-C447-F840-899D-183BB9B63C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1988" y="2703513"/>
            <a:ext cx="1674812" cy="1312862"/>
          </a:xfrm>
          <a:prstGeom prst="cloudCallout">
            <a:avLst>
              <a:gd name="adj1" fmla="val -17593"/>
              <a:gd name="adj2" fmla="val 46796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By induction on </a:t>
            </a:r>
            <a:r>
              <a:rPr lang="en-US" dirty="0" err="1">
                <a:solidFill>
                  <a:srgbClr val="C400C4"/>
                </a:solidFill>
                <a:latin typeface="+mn-lt"/>
                <a:ea typeface="+mn-ea"/>
              </a:rPr>
              <a:t>n</a:t>
            </a:r>
            <a:endParaRPr lang="en-US" dirty="0">
              <a:solidFill>
                <a:srgbClr val="C400C4"/>
              </a:solidFill>
              <a:latin typeface="+mn-lt"/>
              <a:ea typeface="+mn-ea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631E47B9-C1A8-F74E-A16A-10051454FB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6175" y="3124200"/>
            <a:ext cx="4519613" cy="1052513"/>
          </a:xfrm>
          <a:prstGeom prst="ellipse">
            <a:avLst/>
          </a:prstGeom>
          <a:noFill/>
          <a:ln w="57150">
            <a:solidFill>
              <a:srgbClr val="4F6228"/>
            </a:solidFill>
            <a:round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grpSp>
        <p:nvGrpSpPr>
          <p:cNvPr id="3" name="Group 15">
            <a:extLst>
              <a:ext uri="{FF2B5EF4-FFF2-40B4-BE49-F238E27FC236}">
                <a16:creationId xmlns:a16="http://schemas.microsoft.com/office/drawing/2014/main" id="{8956ED31-083F-EB42-B24C-92917177B28D}"/>
              </a:ext>
            </a:extLst>
          </p:cNvPr>
          <p:cNvGrpSpPr>
            <a:grpSpLocks/>
          </p:cNvGrpSpPr>
          <p:nvPr/>
        </p:nvGrpSpPr>
        <p:grpSpPr bwMode="auto">
          <a:xfrm>
            <a:off x="2686050" y="5145088"/>
            <a:ext cx="3835400" cy="466725"/>
            <a:chOff x="2685294" y="5145532"/>
            <a:chExt cx="3836507" cy="466789"/>
          </a:xfrm>
        </p:grpSpPr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34533D7F-FD43-7443-8896-BFD4B67391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5294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3C737BD1-936E-8344-B35C-559A2FCC327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71788" y="5145532"/>
              <a:ext cx="1950013" cy="466789"/>
            </a:xfrm>
            <a:prstGeom prst="ellipse">
              <a:avLst/>
            </a:prstGeom>
            <a:noFill/>
            <a:ln w="76200">
              <a:solidFill>
                <a:srgbClr val="77933C"/>
              </a:solidFill>
              <a:round/>
              <a:headEnd/>
              <a:tailEnd/>
            </a:ln>
            <a:effectLst>
              <a:outerShdw blurRad="40000" dist="23000" dir="5400000" rotWithShape="0">
                <a:srgbClr val="808080">
                  <a:alpha val="3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anchor="ctr"/>
            <a:lstStyle>
              <a:lvl1pPr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5pPr>
              <a:lvl6pPr marL="25146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6pPr>
              <a:lvl7pPr marL="29718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7pPr>
              <a:lvl8pPr marL="34290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8pPr>
              <a:lvl9pPr marL="3886200" indent="-228600" defTabSz="4572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charset="0"/>
                  <a:ea typeface="ＭＳ Ｐゴシック" charset="-128"/>
                </a:defRPr>
              </a:lvl9pPr>
            </a:lstStyle>
            <a:p>
              <a:pPr algn="ctr" eaLnBrk="1" hangingPunct="1">
                <a:defRPr/>
              </a:pPr>
              <a:endParaRPr lang="en-US" altLang="en-US" sz="1800">
                <a:solidFill>
                  <a:srgbClr val="FFFFFF"/>
                </a:solidFill>
                <a:latin typeface="Calibri" charset="0"/>
              </a:endParaRPr>
            </a:p>
          </p:txBody>
        </p:sp>
      </p:grpSp>
      <p:sp>
        <p:nvSpPr>
          <p:cNvPr id="17" name="Rounded Rectangular Callout 16">
            <a:extLst>
              <a:ext uri="{FF2B5EF4-FFF2-40B4-BE49-F238E27FC236}">
                <a16:creationId xmlns:a16="http://schemas.microsoft.com/office/drawing/2014/main" id="{2B9A42C7-426E-6546-BA9F-505B875A29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16138" y="5970588"/>
            <a:ext cx="5461000" cy="500062"/>
          </a:xfrm>
          <a:prstGeom prst="wedgeRoundRectCallout">
            <a:avLst>
              <a:gd name="adj1" fmla="val -46676"/>
              <a:gd name="adj2" fmla="val -150542"/>
              <a:gd name="adj3" fmla="val 16667"/>
            </a:avLst>
          </a:prstGeom>
          <a:solidFill>
            <a:srgbClr val="604A7B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dirty="0">
                <a:solidFill>
                  <a:schemeClr val="lt1"/>
                </a:solidFill>
                <a:latin typeface="+mn-lt"/>
                <a:ea typeface="+mn-ea"/>
              </a:rPr>
              <a:t>Inductive step follows from correctness of MERGE</a:t>
            </a:r>
          </a:p>
        </p:txBody>
      </p:sp>
      <p:sp>
        <p:nvSpPr>
          <p:cNvPr id="18442" name="TextBox 5">
            <a:extLst>
              <a:ext uri="{FF2B5EF4-FFF2-40B4-BE49-F238E27FC236}">
                <a16:creationId xmlns:a16="http://schemas.microsoft.com/office/drawing/2014/main" id="{4D8F17F1-563E-5E4A-AC31-A805F92858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  <p:sp>
        <p:nvSpPr>
          <p:cNvPr id="18443" name="TextBox 20">
            <a:extLst>
              <a:ext uri="{FF2B5EF4-FFF2-40B4-BE49-F238E27FC236}">
                <a16:creationId xmlns:a16="http://schemas.microsoft.com/office/drawing/2014/main" id="{8856BA0D-F485-B243-BF69-CBD605094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31063" y="479425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>
            <a:extLst>
              <a:ext uri="{FF2B5EF4-FFF2-40B4-BE49-F238E27FC236}">
                <a16:creationId xmlns:a16="http://schemas.microsoft.com/office/drawing/2014/main" id="{D067788C-F133-CB41-B67E-0C0A7BFAFB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ea typeface="ＭＳ Ｐゴシック" panose="020B0600070205080204" pitchFamily="34" charset="-128"/>
              </a:rPr>
              <a:t>Runtime analysis on the board…</a:t>
            </a:r>
          </a:p>
        </p:txBody>
      </p:sp>
      <p:pic>
        <p:nvPicPr>
          <p:cNvPr id="4" name="Picture 4" descr="Jul27-2008 062.JPG">
            <a:extLst>
              <a:ext uri="{FF2B5EF4-FFF2-40B4-BE49-F238E27FC236}">
                <a16:creationId xmlns:a16="http://schemas.microsoft.com/office/drawing/2014/main" id="{3A2C5E98-2A2B-AD4C-ACDB-05B4435C86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8500" y="2335213"/>
            <a:ext cx="2667000" cy="401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>
            <a:extLst>
              <a:ext uri="{FF2B5EF4-FFF2-40B4-BE49-F238E27FC236}">
                <a16:creationId xmlns:a16="http://schemas.microsoft.com/office/drawing/2014/main" id="{968F6974-E650-E442-9310-77FD989E5D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Rankings</a:t>
            </a:r>
          </a:p>
        </p:txBody>
      </p:sp>
      <p:pic>
        <p:nvPicPr>
          <p:cNvPr id="14338" name="Picture 2">
            <a:extLst>
              <a:ext uri="{FF2B5EF4-FFF2-40B4-BE49-F238E27FC236}">
                <a16:creationId xmlns:a16="http://schemas.microsoft.com/office/drawing/2014/main" id="{DE47C2DE-6711-344A-800F-CF87869D1D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630363"/>
            <a:ext cx="4876800" cy="450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le 1">
            <a:extLst>
              <a:ext uri="{FF2B5EF4-FFF2-40B4-BE49-F238E27FC236}">
                <a16:creationId xmlns:a16="http://schemas.microsoft.com/office/drawing/2014/main" id="{34BE5A33-25BC-D04B-A9CA-753F86A3E9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How close are two rankings?</a:t>
            </a:r>
          </a:p>
        </p:txBody>
      </p:sp>
      <p:pic>
        <p:nvPicPr>
          <p:cNvPr id="15362" name="Picture 2" descr="Picture 2.png">
            <a:extLst>
              <a:ext uri="{FF2B5EF4-FFF2-40B4-BE49-F238E27FC236}">
                <a16:creationId xmlns:a16="http://schemas.microsoft.com/office/drawing/2014/main" id="{4182BFBD-D66C-D146-A114-043EDA3D11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225" y="1857375"/>
            <a:ext cx="4611688" cy="3125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3" descr="Picture 3.png">
            <a:extLst>
              <a:ext uri="{FF2B5EF4-FFF2-40B4-BE49-F238E27FC236}">
                <a16:creationId xmlns:a16="http://schemas.microsoft.com/office/drawing/2014/main" id="{694D0535-A3DD-9B4C-A86D-6E9DC0A127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3913" y="1878013"/>
            <a:ext cx="4141787" cy="342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Title 1">
            <a:extLst>
              <a:ext uri="{FF2B5EF4-FFF2-40B4-BE49-F238E27FC236}">
                <a16:creationId xmlns:a16="http://schemas.microsoft.com/office/drawing/2014/main" id="{60861817-0582-4140-83F7-215FED9AC3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Please have a face mask on</a:t>
            </a:r>
          </a:p>
        </p:txBody>
      </p:sp>
      <p:pic>
        <p:nvPicPr>
          <p:cNvPr id="16386" name="Picture 2" descr="Link to netgain webinar">
            <a:extLst>
              <a:ext uri="{FF2B5EF4-FFF2-40B4-BE49-F238E27FC236}">
                <a16:creationId xmlns:a16="http://schemas.microsoft.com/office/drawing/2014/main" id="{C8EA461D-7E6A-874C-859C-063A63C00B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213" y="1584325"/>
            <a:ext cx="8686800" cy="3505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CC0DC7E-6726-634F-A8F0-6FBE3508DD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Apologies on website being down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FC4270E-7DAE-A943-B689-8BF8862620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241134"/>
            <a:ext cx="9144000" cy="2375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97265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854207-5546-2C46-9AAB-7CFBE66C18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Project deadlines coming 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A7F4F0-3322-0844-998E-1DADB8D31F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698" y="2116048"/>
            <a:ext cx="8524603" cy="1562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6888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D767A5-DB43-3F41-82F1-5285D2930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Group formation instructions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A78B6BF-3CC7-E242-8F21-5311B5D407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943146"/>
            <a:ext cx="9144000" cy="433095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5E47CBF-9AA6-3F47-B196-A7E982FD5045}"/>
              </a:ext>
            </a:extLst>
          </p:cNvPr>
          <p:cNvSpPr txBox="1"/>
          <p:nvPr/>
        </p:nvSpPr>
        <p:spPr>
          <a:xfrm>
            <a:off x="965596" y="3336324"/>
            <a:ext cx="7212808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70C0"/>
                </a:solidFill>
              </a:rPr>
              <a:t>Follow instructions </a:t>
            </a:r>
            <a:r>
              <a:rPr lang="en-US" sz="5400" b="1" dirty="0">
                <a:solidFill>
                  <a:srgbClr val="0070C0"/>
                </a:solidFill>
              </a:rPr>
              <a:t>EXACTLY</a:t>
            </a:r>
            <a:r>
              <a:rPr lang="en-US" dirty="0">
                <a:solidFill>
                  <a:srgbClr val="0070C0"/>
                </a:solidFill>
              </a:rPr>
              <a:t> as they are stated</a:t>
            </a:r>
          </a:p>
        </p:txBody>
      </p:sp>
    </p:spTree>
    <p:extLst>
      <p:ext uri="{BB962C8B-B14F-4D97-AF65-F5344CB8AC3E}">
        <p14:creationId xmlns:p14="http://schemas.microsoft.com/office/powerpoint/2010/main" val="2960353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673D38-ADCC-054E-A9E3-5BB7B49FB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/>
              <a:t>Preliminary</a:t>
            </a:r>
            <a:r>
              <a:rPr lang="en-US" dirty="0"/>
              <a:t> grading rubric</a:t>
            </a:r>
            <a:endParaRPr lang="en-US" i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BBC294D-3157-DE49-B5D1-96824E984C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318949"/>
            <a:ext cx="9144000" cy="277631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A896F1B2-2E4C-A643-8597-2A2871F5085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793684"/>
            <a:ext cx="9144000" cy="2691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30552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C50F-6016-3445-B23C-014448229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Please be in touch w/ your group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31C01D1-30B1-6547-8A04-62620790E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473847"/>
            <a:ext cx="9144000" cy="1910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55378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Title 1">
            <a:extLst>
              <a:ext uri="{FF2B5EF4-FFF2-40B4-BE49-F238E27FC236}">
                <a16:creationId xmlns:a16="http://schemas.microsoft.com/office/drawing/2014/main" id="{F976037A-5F40-E14B-AFCE-EA8EF36881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Questions/Comments?</a:t>
            </a:r>
          </a:p>
        </p:txBody>
      </p:sp>
      <p:pic>
        <p:nvPicPr>
          <p:cNvPr id="27650" name="Picture 5">
            <a:extLst>
              <a:ext uri="{FF2B5EF4-FFF2-40B4-BE49-F238E27FC236}">
                <a16:creationId xmlns:a16="http://schemas.microsoft.com/office/drawing/2014/main" id="{98B288DC-120A-824D-ACAB-BC1162B9381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675" y="1173163"/>
            <a:ext cx="7985125" cy="5684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575645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5BCC716-8342-9242-8365-6DDF783EECAC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2338" y="2865438"/>
            <a:ext cx="5732462" cy="2833687"/>
          </a:xfrm>
          <a:prstGeom prst="rect">
            <a:avLst/>
          </a:prstGeom>
          <a:solidFill>
            <a:srgbClr val="FAC090"/>
          </a:solidFill>
          <a:ln w="9525">
            <a:solidFill>
              <a:srgbClr val="4A7EBB"/>
            </a:solidFill>
            <a:miter lim="800000"/>
            <a:headEnd/>
            <a:tailEnd/>
          </a:ln>
          <a:effectLst>
            <a:outerShdw blurRad="40000"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endParaRPr lang="en-US" altLang="en-US" sz="1800">
              <a:solidFill>
                <a:srgbClr val="FFFFFF"/>
              </a:solidFill>
              <a:latin typeface="Calibri" charset="0"/>
            </a:endParaRPr>
          </a:p>
        </p:txBody>
      </p:sp>
      <p:sp>
        <p:nvSpPr>
          <p:cNvPr id="16386" name="Title 1">
            <a:extLst>
              <a:ext uri="{FF2B5EF4-FFF2-40B4-BE49-F238E27FC236}">
                <a16:creationId xmlns:a16="http://schemas.microsoft.com/office/drawing/2014/main" id="{17A4976A-F210-4040-86A5-4933B42B63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>
                <a:ea typeface="ＭＳ Ｐゴシック" panose="020B0600070205080204" pitchFamily="34" charset="-128"/>
              </a:rPr>
              <a:t>Mergesort algorithm</a:t>
            </a:r>
          </a:p>
        </p:txBody>
      </p:sp>
      <p:sp>
        <p:nvSpPr>
          <p:cNvPr id="16387" name="TextBox 2">
            <a:extLst>
              <a:ext uri="{FF2B5EF4-FFF2-40B4-BE49-F238E27FC236}">
                <a16:creationId xmlns:a16="http://schemas.microsoft.com/office/drawing/2014/main" id="{DB024881-1497-644B-8CBF-94C794D08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2338" y="1595438"/>
            <a:ext cx="189547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Input: </a:t>
            </a:r>
            <a:r>
              <a:rPr lang="en-US" altLang="en-US" sz="1800">
                <a:solidFill>
                  <a:srgbClr val="A400A4"/>
                </a:solidFill>
              </a:rPr>
              <a:t>a</a:t>
            </a:r>
            <a:r>
              <a:rPr lang="en-US" altLang="en-US" sz="1800" baseline="-25000">
                <a:solidFill>
                  <a:srgbClr val="A400A4"/>
                </a:solidFill>
              </a:rPr>
              <a:t>1</a:t>
            </a:r>
            <a:r>
              <a:rPr lang="en-US" altLang="en-US" sz="1800">
                <a:solidFill>
                  <a:srgbClr val="A400A4"/>
                </a:solidFill>
              </a:rPr>
              <a:t>, a</a:t>
            </a:r>
            <a:r>
              <a:rPr lang="en-US" altLang="en-US" sz="1800" baseline="-25000">
                <a:solidFill>
                  <a:srgbClr val="A400A4"/>
                </a:solidFill>
              </a:rPr>
              <a:t>2</a:t>
            </a:r>
            <a:r>
              <a:rPr lang="en-US" altLang="en-US" sz="1800">
                <a:solidFill>
                  <a:srgbClr val="A400A4"/>
                </a:solidFill>
              </a:rPr>
              <a:t>, …, a</a:t>
            </a:r>
            <a:r>
              <a:rPr lang="en-US" altLang="en-US" sz="1800" baseline="-25000">
                <a:solidFill>
                  <a:srgbClr val="A400A4"/>
                </a:solidFill>
              </a:rPr>
              <a:t>n</a:t>
            </a:r>
          </a:p>
        </p:txBody>
      </p:sp>
      <p:sp>
        <p:nvSpPr>
          <p:cNvPr id="16388" name="TextBox 3">
            <a:extLst>
              <a:ext uri="{FF2B5EF4-FFF2-40B4-BE49-F238E27FC236}">
                <a16:creationId xmlns:a16="http://schemas.microsoft.com/office/drawing/2014/main" id="{24E1B110-D935-FD4E-8FC0-E9A4C4B8FA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0" y="1606550"/>
            <a:ext cx="3278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Output: Numbers in sorted order</a:t>
            </a:r>
          </a:p>
        </p:txBody>
      </p:sp>
      <p:grpSp>
        <p:nvGrpSpPr>
          <p:cNvPr id="16389" name="Group 9">
            <a:extLst>
              <a:ext uri="{FF2B5EF4-FFF2-40B4-BE49-F238E27FC236}">
                <a16:creationId xmlns:a16="http://schemas.microsoft.com/office/drawing/2014/main" id="{06428A4F-8000-8A47-8D02-5B90B91C339D}"/>
              </a:ext>
            </a:extLst>
          </p:cNvPr>
          <p:cNvGrpSpPr>
            <a:grpSpLocks/>
          </p:cNvGrpSpPr>
          <p:nvPr/>
        </p:nvGrpSpPr>
        <p:grpSpPr bwMode="auto">
          <a:xfrm>
            <a:off x="922338" y="2865438"/>
            <a:ext cx="5732462" cy="2676525"/>
            <a:chOff x="922677" y="2865881"/>
            <a:chExt cx="5731867" cy="2676174"/>
          </a:xfrm>
        </p:grpSpPr>
        <p:sp>
          <p:nvSpPr>
            <p:cNvPr id="16391" name="TextBox 4">
              <a:extLst>
                <a:ext uri="{FF2B5EF4-FFF2-40B4-BE49-F238E27FC236}">
                  <a16:creationId xmlns:a16="http://schemas.microsoft.com/office/drawing/2014/main" id="{FB5D64CA-3353-2E46-A64A-20DDC48B0A2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22677" y="2865881"/>
              <a:ext cx="176735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 </a:t>
              </a:r>
              <a:r>
                <a:rPr lang="en-US" altLang="en-US" sz="1800">
                  <a:solidFill>
                    <a:srgbClr val="C400C4"/>
                  </a:solidFill>
                </a:rPr>
                <a:t>a, n </a:t>
              </a:r>
              <a:r>
                <a:rPr lang="en-US" altLang="en-US" sz="1800"/>
                <a:t>)</a:t>
              </a:r>
            </a:p>
          </p:txBody>
        </p:sp>
        <p:sp>
          <p:nvSpPr>
            <p:cNvPr id="16392" name="TextBox 5">
              <a:extLst>
                <a:ext uri="{FF2B5EF4-FFF2-40B4-BE49-F238E27FC236}">
                  <a16:creationId xmlns:a16="http://schemas.microsoft.com/office/drawing/2014/main" id="{FA9B43F4-AA61-724E-AD06-C509977AC4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3610406"/>
              <a:ext cx="451874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/>
                <a:t>If </a:t>
              </a:r>
              <a:r>
                <a:rPr lang="en-US" altLang="en-US" sz="1800">
                  <a:solidFill>
                    <a:srgbClr val="C400C4"/>
                  </a:solidFill>
                </a:rPr>
                <a:t>n = 2 </a:t>
              </a:r>
              <a:r>
                <a:rPr lang="en-US" altLang="en-US" sz="1800" b="1"/>
                <a:t>return</a:t>
              </a:r>
              <a:r>
                <a:rPr lang="en-US" altLang="en-US" sz="1800"/>
                <a:t> the order </a:t>
              </a:r>
              <a:r>
                <a:rPr lang="en-US" altLang="en-US" sz="1800">
                  <a:solidFill>
                    <a:srgbClr val="C400C4"/>
                  </a:solidFill>
                </a:rPr>
                <a:t>min(a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); max(a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2</a:t>
              </a:r>
              <a:r>
                <a:rPr lang="en-US" altLang="en-US" sz="1800">
                  <a:solidFill>
                    <a:srgbClr val="C400C4"/>
                  </a:solidFill>
                </a:rPr>
                <a:t>)</a:t>
              </a:r>
            </a:p>
          </p:txBody>
        </p:sp>
        <p:sp>
          <p:nvSpPr>
            <p:cNvPr id="16393" name="TextBox 6">
              <a:extLst>
                <a:ext uri="{FF2B5EF4-FFF2-40B4-BE49-F238E27FC236}">
                  <a16:creationId xmlns:a16="http://schemas.microsoft.com/office/drawing/2014/main" id="{39F393DB-B69F-F94E-9864-8E82D081CDA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016436"/>
              <a:ext cx="142859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</a:t>
              </a:r>
            </a:p>
          </p:txBody>
        </p:sp>
        <p:sp>
          <p:nvSpPr>
            <p:cNvPr id="16394" name="TextBox 7">
              <a:extLst>
                <a:ext uri="{FF2B5EF4-FFF2-40B4-BE49-F238E27FC236}">
                  <a16:creationId xmlns:a16="http://schemas.microsoft.com/office/drawing/2014/main" id="{F806E009-7254-3542-AD6A-78B61AF4C18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4538168"/>
              <a:ext cx="1599792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/>
                <a:t> = 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n/2+1</a:t>
              </a:r>
              <a:r>
                <a:rPr lang="en-US" altLang="en-US" sz="1800">
                  <a:solidFill>
                    <a:srgbClr val="C400C4"/>
                  </a:solidFill>
                </a:rPr>
                <a:t>,…, 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n</a:t>
              </a:r>
            </a:p>
          </p:txBody>
        </p:sp>
        <p:sp>
          <p:nvSpPr>
            <p:cNvPr id="16395" name="TextBox 8">
              <a:extLst>
                <a:ext uri="{FF2B5EF4-FFF2-40B4-BE49-F238E27FC236}">
                  <a16:creationId xmlns:a16="http://schemas.microsoft.com/office/drawing/2014/main" id="{56A605A0-24BD-7648-B12D-2556C141735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172342" y="5080390"/>
              <a:ext cx="5482202" cy="4616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5pPr>
              <a:lvl6pPr marL="25146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6pPr>
              <a:lvl7pPr marL="29718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7pPr>
              <a:lvl8pPr marL="34290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8pPr>
              <a:lvl9pPr marL="3886200" indent="-228600" defTabSz="4572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ＭＳ Ｐゴシック" panose="020B0600070205080204" pitchFamily="34" charset="-128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sz="1800" b="1"/>
                <a:t>return</a:t>
              </a:r>
              <a:r>
                <a:rPr lang="en-US" altLang="en-US" sz="1800"/>
                <a:t> MERGE </a:t>
              </a:r>
              <a:r>
                <a:rPr lang="en-US" altLang="en-US" sz="2400"/>
                <a:t>(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L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), </a:t>
              </a:r>
              <a:r>
                <a:rPr lang="en-US" altLang="en-US" sz="1800">
                  <a:solidFill>
                    <a:srgbClr val="0000FF"/>
                  </a:solidFill>
                </a:rPr>
                <a:t>MergeSort</a:t>
              </a:r>
              <a:r>
                <a:rPr lang="en-US" altLang="en-US" sz="1800"/>
                <a:t>(</a:t>
              </a:r>
              <a:r>
                <a:rPr lang="en-US" altLang="en-US" sz="1800">
                  <a:solidFill>
                    <a:srgbClr val="C400C4"/>
                  </a:solidFill>
                </a:rPr>
                <a:t>a</a:t>
              </a:r>
              <a:r>
                <a:rPr lang="en-US" altLang="en-US" sz="1800" baseline="-25000">
                  <a:solidFill>
                    <a:srgbClr val="C400C4"/>
                  </a:solidFill>
                </a:rPr>
                <a:t>R</a:t>
              </a:r>
              <a:r>
                <a:rPr lang="en-US" altLang="en-US" sz="1800">
                  <a:solidFill>
                    <a:srgbClr val="C400C4"/>
                  </a:solidFill>
                </a:rPr>
                <a:t>, n/2</a:t>
              </a:r>
              <a:r>
                <a:rPr lang="en-US" altLang="en-US" sz="1800"/>
                <a:t>) </a:t>
              </a:r>
              <a:r>
                <a:rPr lang="en-US" altLang="en-US" sz="2400"/>
                <a:t>)</a:t>
              </a:r>
            </a:p>
          </p:txBody>
        </p:sp>
      </p:grpSp>
      <p:sp>
        <p:nvSpPr>
          <p:cNvPr id="16390" name="TextBox 5">
            <a:extLst>
              <a:ext uri="{FF2B5EF4-FFF2-40B4-BE49-F238E27FC236}">
                <a16:creationId xmlns:a16="http://schemas.microsoft.com/office/drawing/2014/main" id="{FA28C1D9-0AD7-2343-87E6-23E0BD626DA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71575" y="3308350"/>
            <a:ext cx="2652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/>
              <a:t>If </a:t>
            </a:r>
            <a:r>
              <a:rPr lang="en-US" altLang="en-US" sz="1800">
                <a:solidFill>
                  <a:srgbClr val="C400C4"/>
                </a:solidFill>
              </a:rPr>
              <a:t>n = 1 </a:t>
            </a:r>
            <a:r>
              <a:rPr lang="en-US" altLang="en-US" sz="1800" b="1"/>
              <a:t>return</a:t>
            </a:r>
            <a:r>
              <a:rPr lang="en-US" altLang="en-US" sz="1800"/>
              <a:t> the order </a:t>
            </a:r>
            <a:r>
              <a:rPr lang="en-US" altLang="en-US" sz="1800">
                <a:solidFill>
                  <a:srgbClr val="C400C4"/>
                </a:solidFill>
              </a:rPr>
              <a:t>a</a:t>
            </a:r>
            <a:r>
              <a:rPr lang="en-US" altLang="en-US" sz="1800" baseline="-25000">
                <a:solidFill>
                  <a:srgbClr val="C400C4"/>
                </a:solidFill>
              </a:rPr>
              <a:t>1</a:t>
            </a:r>
            <a:endParaRPr lang="en-US" altLang="en-US" sz="1800">
              <a:solidFill>
                <a:srgbClr val="C400C4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7825</TotalTime>
  <Words>339</Words>
  <Application>Microsoft Macintosh PowerPoint</Application>
  <PresentationFormat>On-screen Show (4:3)</PresentationFormat>
  <Paragraphs>73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Arial</vt:lpstr>
      <vt:lpstr>Calibri</vt:lpstr>
      <vt:lpstr>Office Theme</vt:lpstr>
      <vt:lpstr>Lecture 23</vt:lpstr>
      <vt:lpstr>Please have a face mask on</vt:lpstr>
      <vt:lpstr>Apologies on website being down</vt:lpstr>
      <vt:lpstr>Project deadlines coming up</vt:lpstr>
      <vt:lpstr>Group formation instructions</vt:lpstr>
      <vt:lpstr>Preliminary grading rubric</vt:lpstr>
      <vt:lpstr>Please be in touch w/ your group</vt:lpstr>
      <vt:lpstr>Questions/Comments?</vt:lpstr>
      <vt:lpstr>Mergesort algorithm</vt:lpstr>
      <vt:lpstr>An example run</vt:lpstr>
      <vt:lpstr>Correctness</vt:lpstr>
      <vt:lpstr>Runtime analysis on the board…</vt:lpstr>
      <vt:lpstr>Rankings</vt:lpstr>
      <vt:lpstr>How close are two rankings?</vt:lpstr>
    </vt:vector>
  </TitlesOfParts>
  <Company>UB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27</dc:title>
  <dc:creator>Atri</dc:creator>
  <cp:lastModifiedBy>Atri Rudra</cp:lastModifiedBy>
  <cp:revision>35</cp:revision>
  <dcterms:created xsi:type="dcterms:W3CDTF">2011-11-02T01:29:14Z</dcterms:created>
  <dcterms:modified xsi:type="dcterms:W3CDTF">2021-10-27T17:31:00Z</dcterms:modified>
</cp:coreProperties>
</file>