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5" r:id="rId3"/>
    <p:sldId id="467" r:id="rId4"/>
    <p:sldId id="468" r:id="rId5"/>
    <p:sldId id="469" r:id="rId6"/>
    <p:sldId id="470" r:id="rId7"/>
    <p:sldId id="471" r:id="rId8"/>
    <p:sldId id="472" r:id="rId9"/>
    <p:sldId id="363" r:id="rId10"/>
    <p:sldId id="379" r:id="rId11"/>
    <p:sldId id="381" r:id="rId12"/>
    <p:sldId id="382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AB8E948-61E0-8B42-96AA-1192E5DEF466}" type="datetimeFigureOut">
              <a:rPr lang="en-US"/>
              <a:pPr>
                <a:defRPr/>
              </a:pPr>
              <a:t>11/28/21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F0492A-3094-FF4A-A1CF-1881BAA9D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C26AF98-B95C-DC4D-BBE1-DC3F40DC2373}" type="datetimeFigureOut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72B6C4-A4EC-E641-A40B-82B81C2C2D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DEABE-7DAD-F343-A505-CB6796CD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F92A-B4F5-6347-BC87-BC43D406FA38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63BB-A4FC-FA4E-B32E-00AD7930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9BCF-9989-5647-8ABC-DEE1532D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DBA9-7530-164C-AAB9-CE400563F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0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E7C5-005F-6A4E-9E64-A584ACD6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9466-1868-6740-84FC-057991356044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3C31-0401-E04B-A4B3-69DC7B2E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5FAD-6BE5-2E43-9F7E-ADB78375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988C6-74AB-DC47-AA29-4A76330DF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8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0552-E698-7545-8D1F-9A7C36AC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87C4-DDF1-854F-8BF3-6EBF8CB7C55F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63A-B9AC-A24B-90D8-84C4E99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C267-E79A-6240-AC61-C7D2D582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4D7B-2E19-E54C-8A6D-60CB3AFE7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0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1FE2-906E-DF4C-A8BA-B2CC0448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0769-57AD-BA47-BFDF-5EE51ACCA0E2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C5A56-DD45-7B4A-ADD4-2C08EB88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73AE4-6273-8E46-9CE8-5775D8A8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2606-9F0A-FB45-8342-6051A973D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76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0B6AF-B0ED-7F4C-9752-3592392B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D1B3-94D6-E04E-8978-51A132B7DA82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31F92-5941-F244-9A5C-0DEFD91A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8EBE-216C-FC44-BD61-8F62B8C9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AAAB-6A9D-1448-ADB5-FBE1CB3FB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FBDFD-A1A3-C84A-B19A-90D33377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057E-13AE-BD44-9456-8A33B4286674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A4A955-2D95-B74F-8C78-65A95DF2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0D5B97-30D4-5C4C-8AEA-9B2F001E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A36C-78B7-324B-A521-33D5C5E22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7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396505-F930-1D41-BB36-70CA0667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506-BA44-EB4B-AE2F-A75CE3FA7980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E4D0D9-BA8E-C243-82A5-C4679ABF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8015BA-6AC4-894E-8445-3BE6F2F8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9CAC-C575-354A-B87E-D66C6428D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C43D4F-4024-0740-8B96-F8E72832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B433-760A-1D47-9ADC-FCE4CA656CE0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6D12D-66D9-E04B-A770-89550205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3B3D8D-A941-6F4F-A3F9-69DFB9E2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75A6E-DA28-6F4D-89BB-AD60D0B8F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27009C-444F-3D43-BF6B-E0A41A45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083D-5EE2-BB4C-B880-2977A0C1462A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B360AF-1007-304F-8328-962EDC6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A89FC9-0C16-584F-9029-CBA029F1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8FD98-2EF3-4241-B6B5-CF061C9D9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6024A3-ABE9-8C47-9E3E-E57F8AA5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7634-C1E8-B04E-90B8-49E717589F2D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326C7C-29BF-204F-AF2A-1895C9BF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F0345D-C44C-884A-93DB-E815D351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C9B9D-3328-5D4E-AF38-5B7AF7278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3695B9-3071-2147-B676-02B9C171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17F6-B491-0F45-8708-64065A3416AB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01F46E-0917-4044-BC92-8770A818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92E339-43E8-1C44-92B5-B69AF3D2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C72B7-44FC-7446-9557-4B60B4803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8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2D619A-A650-4440-BD83-122F5D1EE0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5E8C36-5573-F245-BEAB-C8C9180EA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DC33435-E4E2-AF4E-A775-9C2FAA8359BF}" type="datetime1">
              <a:rPr lang="en-US" altLang="en-US"/>
              <a:pPr>
                <a:defRPr/>
              </a:pPr>
              <a:t>11/28/21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2926A5D-67ED-BA4B-BC6E-F420B8CD12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9117C72-BE88-8143-ADE2-2D5FB1A44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29,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9458" name="Group 47">
            <a:extLst>
              <a:ext uri="{FF2B5EF4-FFF2-40B4-BE49-F238E27FC236}">
                <a16:creationId xmlns:a16="http://schemas.microsoft.com/office/drawing/2014/main" id="{689002F7-5EC1-F543-8B2A-D7CFC715718F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19474" name="Picture 4">
              <a:extLst>
                <a:ext uri="{FF2B5EF4-FFF2-40B4-BE49-F238E27FC236}">
                  <a16:creationId xmlns:a16="http://schemas.microsoft.com/office/drawing/2014/main" id="{930DAD60-FE19-DE41-AD46-1D8582623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5" name="Picture 5">
              <a:extLst>
                <a:ext uri="{FF2B5EF4-FFF2-40B4-BE49-F238E27FC236}">
                  <a16:creationId xmlns:a16="http://schemas.microsoft.com/office/drawing/2014/main" id="{30071278-D69F-084C-B6C9-ADD72965B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79" name="Picture 9">
              <a:extLst>
                <a:ext uri="{FF2B5EF4-FFF2-40B4-BE49-F238E27FC236}">
                  <a16:creationId xmlns:a16="http://schemas.microsoft.com/office/drawing/2014/main" id="{FCD7A576-DCAC-9146-B075-8F28995C8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0" name="Picture 10">
              <a:extLst>
                <a:ext uri="{FF2B5EF4-FFF2-40B4-BE49-F238E27FC236}">
                  <a16:creationId xmlns:a16="http://schemas.microsoft.com/office/drawing/2014/main" id="{98802BED-6319-2246-AE6D-4D46258E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482" name="Group 12">
              <a:extLst>
                <a:ext uri="{FF2B5EF4-FFF2-40B4-BE49-F238E27FC236}">
                  <a16:creationId xmlns:a16="http://schemas.microsoft.com/office/drawing/2014/main" id="{87266ACE-3CD0-8947-98AE-1BB736980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19492" name="Picture 4">
                <a:extLst>
                  <a:ext uri="{FF2B5EF4-FFF2-40B4-BE49-F238E27FC236}">
                    <a16:creationId xmlns:a16="http://schemas.microsoft.com/office/drawing/2014/main" id="{401651FA-C18B-304A-968B-47D919F4B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3" name="Picture 5">
                <a:extLst>
                  <a:ext uri="{FF2B5EF4-FFF2-40B4-BE49-F238E27FC236}">
                    <a16:creationId xmlns:a16="http://schemas.microsoft.com/office/drawing/2014/main" id="{F0571986-C5B2-784E-A04E-82FE56B63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4" name="Picture 6">
                <a:extLst>
                  <a:ext uri="{FF2B5EF4-FFF2-40B4-BE49-F238E27FC236}">
                    <a16:creationId xmlns:a16="http://schemas.microsoft.com/office/drawing/2014/main" id="{9CE53AAA-05F8-8C44-8027-A9BF1DAAF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5" name="Picture 7">
                <a:extLst>
                  <a:ext uri="{FF2B5EF4-FFF2-40B4-BE49-F238E27FC236}">
                    <a16:creationId xmlns:a16="http://schemas.microsoft.com/office/drawing/2014/main" id="{4186A6FF-F2DC-1544-A99E-1450E4F1D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6" name="Picture 8">
                <a:extLst>
                  <a:ext uri="{FF2B5EF4-FFF2-40B4-BE49-F238E27FC236}">
                    <a16:creationId xmlns:a16="http://schemas.microsoft.com/office/drawing/2014/main" id="{7881DCFA-54EE-EB48-A868-A557FDB8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7" name="Picture 9">
                <a:extLst>
                  <a:ext uri="{FF2B5EF4-FFF2-40B4-BE49-F238E27FC236}">
                    <a16:creationId xmlns:a16="http://schemas.microsoft.com/office/drawing/2014/main" id="{71FFED12-7EB1-1A48-A4F0-3FBC65E8F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8" name="Picture 19">
                <a:extLst>
                  <a:ext uri="{FF2B5EF4-FFF2-40B4-BE49-F238E27FC236}">
                    <a16:creationId xmlns:a16="http://schemas.microsoft.com/office/drawing/2014/main" id="{8EB1E69B-645C-904D-BB08-B717B7551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9" name="Picture 20">
                <a:extLst>
                  <a:ext uri="{FF2B5EF4-FFF2-40B4-BE49-F238E27FC236}">
                    <a16:creationId xmlns:a16="http://schemas.microsoft.com/office/drawing/2014/main" id="{C5C54909-4475-FD46-A050-1A28E72EC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0" name="Picture 21">
                <a:extLst>
                  <a:ext uri="{FF2B5EF4-FFF2-40B4-BE49-F238E27FC236}">
                    <a16:creationId xmlns:a16="http://schemas.microsoft.com/office/drawing/2014/main" id="{B72B84C2-20CA-254A-95DE-41D0944EE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1" name="Picture 22">
                <a:extLst>
                  <a:ext uri="{FF2B5EF4-FFF2-40B4-BE49-F238E27FC236}">
                    <a16:creationId xmlns:a16="http://schemas.microsoft.com/office/drawing/2014/main" id="{0D72427F-163E-EB40-BFF6-CFD00CC38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2" name="Picture 23">
                <a:extLst>
                  <a:ext uri="{FF2B5EF4-FFF2-40B4-BE49-F238E27FC236}">
                    <a16:creationId xmlns:a16="http://schemas.microsoft.com/office/drawing/2014/main" id="{0A00071D-DB80-D342-AE88-E262EE6AB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3" name="Picture 24">
                <a:extLst>
                  <a:ext uri="{FF2B5EF4-FFF2-40B4-BE49-F238E27FC236}">
                    <a16:creationId xmlns:a16="http://schemas.microsoft.com/office/drawing/2014/main" id="{4B0A39F2-D3D3-2F4A-AD30-20FD3E810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4" name="Picture 25">
                <a:extLst>
                  <a:ext uri="{FF2B5EF4-FFF2-40B4-BE49-F238E27FC236}">
                    <a16:creationId xmlns:a16="http://schemas.microsoft.com/office/drawing/2014/main" id="{D435FD95-0FF0-424F-8798-79FEE5274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5" name="Picture 26">
                <a:extLst>
                  <a:ext uri="{FF2B5EF4-FFF2-40B4-BE49-F238E27FC236}">
                    <a16:creationId xmlns:a16="http://schemas.microsoft.com/office/drawing/2014/main" id="{99B6BD4B-1701-7E4E-BE4F-FC2BBC589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6" name="Picture 27">
                <a:extLst>
                  <a:ext uri="{FF2B5EF4-FFF2-40B4-BE49-F238E27FC236}">
                    <a16:creationId xmlns:a16="http://schemas.microsoft.com/office/drawing/2014/main" id="{904478EE-709D-114C-BE14-DA6314D23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7" name="Picture 28">
                <a:extLst>
                  <a:ext uri="{FF2B5EF4-FFF2-40B4-BE49-F238E27FC236}">
                    <a16:creationId xmlns:a16="http://schemas.microsoft.com/office/drawing/2014/main" id="{D3F1584F-9BF7-8E49-93E5-E54C2C9DA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8" name="Picture 29">
                <a:extLst>
                  <a:ext uri="{FF2B5EF4-FFF2-40B4-BE49-F238E27FC236}">
                    <a16:creationId xmlns:a16="http://schemas.microsoft.com/office/drawing/2014/main" id="{55FCED83-2457-D943-B157-2892C6DCA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9" name="Picture 30">
                <a:extLst>
                  <a:ext uri="{FF2B5EF4-FFF2-40B4-BE49-F238E27FC236}">
                    <a16:creationId xmlns:a16="http://schemas.microsoft.com/office/drawing/2014/main" id="{C3521E6C-F54C-5A40-8FAF-1B3C07478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0" name="Picture 31">
                <a:extLst>
                  <a:ext uri="{FF2B5EF4-FFF2-40B4-BE49-F238E27FC236}">
                    <a16:creationId xmlns:a16="http://schemas.microsoft.com/office/drawing/2014/main" id="{E1BC30F8-961A-0748-914B-5DE346ECD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1" name="Picture 32">
                <a:extLst>
                  <a:ext uri="{FF2B5EF4-FFF2-40B4-BE49-F238E27FC236}">
                    <a16:creationId xmlns:a16="http://schemas.microsoft.com/office/drawing/2014/main" id="{FBF7F63F-D41D-1D42-BFA5-A213427D2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2" name="Picture 33">
                <a:extLst>
                  <a:ext uri="{FF2B5EF4-FFF2-40B4-BE49-F238E27FC236}">
                    <a16:creationId xmlns:a16="http://schemas.microsoft.com/office/drawing/2014/main" id="{3C8BA64B-8E7E-9A4E-AE85-6C6CDFEB1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3" name="Picture 34">
                <a:extLst>
                  <a:ext uri="{FF2B5EF4-FFF2-40B4-BE49-F238E27FC236}">
                    <a16:creationId xmlns:a16="http://schemas.microsoft.com/office/drawing/2014/main" id="{5C930631-51E1-3346-B610-0EFF1C15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4" name="Picture 35">
                <a:extLst>
                  <a:ext uri="{FF2B5EF4-FFF2-40B4-BE49-F238E27FC236}">
                    <a16:creationId xmlns:a16="http://schemas.microsoft.com/office/drawing/2014/main" id="{612C4907-2E6A-1144-9D69-2D8CE3C5C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5" name="Picture 36">
                <a:extLst>
                  <a:ext uri="{FF2B5EF4-FFF2-40B4-BE49-F238E27FC236}">
                    <a16:creationId xmlns:a16="http://schemas.microsoft.com/office/drawing/2014/main" id="{02B982F0-34C3-5344-AB26-8CEC670CD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483" name="Group 38">
              <a:extLst>
                <a:ext uri="{FF2B5EF4-FFF2-40B4-BE49-F238E27FC236}">
                  <a16:creationId xmlns:a16="http://schemas.microsoft.com/office/drawing/2014/main" id="{0307FC14-5B87-7643-B95D-2272E71B2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19490" name="Picture 39">
                <a:extLst>
                  <a:ext uri="{FF2B5EF4-FFF2-40B4-BE49-F238E27FC236}">
                    <a16:creationId xmlns:a16="http://schemas.microsoft.com/office/drawing/2014/main" id="{E06CC69B-545C-D847-989F-278F7F0C0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19485" name="Group 42">
              <a:extLst>
                <a:ext uri="{FF2B5EF4-FFF2-40B4-BE49-F238E27FC236}">
                  <a16:creationId xmlns:a16="http://schemas.microsoft.com/office/drawing/2014/main" id="{76FB2EA8-6F42-784A-A674-4BD3246C6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DC7D2A6-FDF1-CA4D-98BE-C1D3841C0579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39830-2327-A943-B154-CA1CC1DB01C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9B0431-BB1C-AC47-9CDF-DF668A241AFB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20483" name="Group 54">
            <a:extLst>
              <a:ext uri="{FF2B5EF4-FFF2-40B4-BE49-F238E27FC236}">
                <a16:creationId xmlns:a16="http://schemas.microsoft.com/office/drawing/2014/main" id="{FA6E4A44-BDE9-1D42-AF3A-556E5F934BD0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4" name="Group 57">
            <a:extLst>
              <a:ext uri="{FF2B5EF4-FFF2-40B4-BE49-F238E27FC236}">
                <a16:creationId xmlns:a16="http://schemas.microsoft.com/office/drawing/2014/main" id="{EF333A93-F2DB-4D4C-BE69-8011EA5C882D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6" name="Group 60">
            <a:extLst>
              <a:ext uri="{FF2B5EF4-FFF2-40B4-BE49-F238E27FC236}">
                <a16:creationId xmlns:a16="http://schemas.microsoft.com/office/drawing/2014/main" id="{CCD55163-128D-354B-8C8A-EF26C8C8974B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1384B0-EAEC-E741-83A6-F792A58E19F1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20495" name="TextBox 2">
              <a:extLst>
                <a:ext uri="{FF2B5EF4-FFF2-40B4-BE49-F238E27FC236}">
                  <a16:creationId xmlns:a16="http://schemas.microsoft.com/office/drawing/2014/main" id="{3448BAB7-62CF-6E41-882B-BF6387299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0496" name="TextBox 63">
              <a:extLst>
                <a:ext uri="{FF2B5EF4-FFF2-40B4-BE49-F238E27FC236}">
                  <a16:creationId xmlns:a16="http://schemas.microsoft.com/office/drawing/2014/main" id="{6F20D044-60C3-5244-948B-3CE334A55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599ED9-F25C-3D48-9B02-6A386C1174D6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20492" name="TextBox 22">
              <a:extLst>
                <a:ext uri="{FF2B5EF4-FFF2-40B4-BE49-F238E27FC236}">
                  <a16:creationId xmlns:a16="http://schemas.microsoft.com/office/drawing/2014/main" id="{480547F1-894F-9C40-9E1E-0C4BA6F8B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20493" name="TextBox 23">
              <a:extLst>
                <a:ext uri="{FF2B5EF4-FFF2-40B4-BE49-F238E27FC236}">
                  <a16:creationId xmlns:a16="http://schemas.microsoft.com/office/drawing/2014/main" id="{EE9A55AC-C260-5540-943C-AEC69920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66D4-AC5F-6A4E-88D2-E41FC8B5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two weeks are packed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6F9FF-6426-5D49-9021-97867110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881"/>
            <a:ext cx="9144000" cy="28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16AF-DECC-6146-8757-507EAC70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about HW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B107D-FB83-2743-B269-D15E4087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064"/>
            <a:ext cx="9144000" cy="18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6412-9C05-0844-848A-81AC3A7E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71A5E-30FA-224A-B902-BD60CCAB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521"/>
            <a:ext cx="9144000" cy="24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7FD-C01E-C240-98DD-66290DCD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CA2F-3AD3-E94D-86CE-67317CF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781"/>
            <a:ext cx="9144000" cy="2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B19F-7115-8D4D-96C1-C60157AD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/>
              <a:t>Incentive to complete course evals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0A3B6-5B2F-7746-AF7D-BB730903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365"/>
            <a:ext cx="9144000" cy="25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>
            <a:extLst>
              <a:ext uri="{FF2B5EF4-FFF2-40B4-BE49-F238E27FC236}">
                <a16:creationId xmlns:a16="http://schemas.microsoft.com/office/drawing/2014/main" id="{16E9152A-DF4F-4E4F-9E9A-F4AF61D3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1">
            <a:extLst>
              <a:ext uri="{FF2B5EF4-FFF2-40B4-BE49-F238E27FC236}">
                <a16:creationId xmlns:a16="http://schemas.microsoft.com/office/drawing/2014/main" id="{BA340C03-8C59-B546-AFA0-9562A672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9982</TotalTime>
  <Words>126</Words>
  <Application>Microsoft Macintosh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Lecture 35</vt:lpstr>
      <vt:lpstr>Please have a face mask on</vt:lpstr>
      <vt:lpstr>Remaining two weeks are packed</vt:lpstr>
      <vt:lpstr>Reminders about HW 7</vt:lpstr>
      <vt:lpstr>Sample final exam</vt:lpstr>
      <vt:lpstr>Final exam post</vt:lpstr>
      <vt:lpstr>Bring your UB card to final</vt:lpstr>
      <vt:lpstr>Incentive to complete course evals</vt:lpstr>
      <vt:lpstr>Questions?</vt:lpstr>
      <vt:lpstr> </vt:lpstr>
      <vt:lpstr> </vt:lpstr>
      <vt:lpstr> 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58</cp:revision>
  <cp:lastPrinted>2017-12-03T22:18:27Z</cp:lastPrinted>
  <dcterms:created xsi:type="dcterms:W3CDTF">2011-12-02T03:04:14Z</dcterms:created>
  <dcterms:modified xsi:type="dcterms:W3CDTF">2021-11-29T18:27:09Z</dcterms:modified>
</cp:coreProperties>
</file>