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15" r:id="rId3"/>
    <p:sldId id="467" r:id="rId4"/>
    <p:sldId id="472" r:id="rId5"/>
    <p:sldId id="468" r:id="rId6"/>
    <p:sldId id="469" r:id="rId7"/>
    <p:sldId id="470" r:id="rId8"/>
    <p:sldId id="471" r:id="rId9"/>
    <p:sldId id="363" r:id="rId10"/>
    <p:sldId id="379" r:id="rId11"/>
    <p:sldId id="382" r:id="rId12"/>
    <p:sldId id="328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23"/>
    <p:restoredTop sz="93136"/>
  </p:normalViewPr>
  <p:slideViewPr>
    <p:cSldViewPr snapToGrid="0" snapToObjects="1">
      <p:cViewPr varScale="1">
        <p:scale>
          <a:sx n="103" d="100"/>
          <a:sy n="103" d="100"/>
        </p:scale>
        <p:origin x="21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FAE14D4-4155-874D-869E-7BBEB1A5EAE5}" type="datetimeFigureOut">
              <a:rPr lang="en-US"/>
              <a:pPr>
                <a:defRPr/>
              </a:pPr>
              <a:t>11/30/21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8311EBC-05E9-CB40-A57C-5E463FA73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64BCB90-C156-EF43-8542-AD34B3BCCE93}" type="datetimeFigureOut">
              <a:rPr lang="en-US" altLang="en-US"/>
              <a:pPr>
                <a:defRPr/>
              </a:pPr>
              <a:t>11/30/21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D64DAD9-A07D-3B4D-B495-5EA3DC16F0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744C2-D96D-8B45-9B28-50C177EF9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F47C-97C0-2147-9C03-EE9733BE8855}" type="datetime1">
              <a:rPr lang="en-US" altLang="en-US"/>
              <a:pPr>
                <a:defRPr/>
              </a:pPr>
              <a:t>11/30/21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18ABC-0078-5047-990B-810C57401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D47FA-40AD-5940-BDDF-8D9703FA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C76D1-1E6A-8749-A935-D1436A5F4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5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F5E9B-0F20-BD4F-9F30-E86F9C23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C99F-80EC-3F44-B208-1000C5C50B88}" type="datetime1">
              <a:rPr lang="en-US" altLang="en-US"/>
              <a:pPr>
                <a:defRPr/>
              </a:pPr>
              <a:t>11/30/21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08217-388E-9A40-A1E1-DF2D6914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4F209-A5D2-7C4B-B3B9-8A4965C5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2D52D-DE6B-6A43-92CF-2F9BA3A02B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33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71023-4440-7948-80E4-CBEAF505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4067F-1713-914C-9719-E0C89B65982E}" type="datetime1">
              <a:rPr lang="en-US" altLang="en-US"/>
              <a:pPr>
                <a:defRPr/>
              </a:pPr>
              <a:t>11/30/21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7FF0B-8A07-3F49-8E65-04C1B5FA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182A1-F37F-1643-81D0-34655F7C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90B22-3AFF-854E-BA98-1EBF13DE0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47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740C5-09CA-D745-B1EE-5BE181CF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8911-78A7-1649-9767-4180541251A9}" type="datetime1">
              <a:rPr lang="en-US" altLang="en-US"/>
              <a:pPr>
                <a:defRPr/>
              </a:pPr>
              <a:t>11/30/21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98F24-9C6C-664E-9405-55822B41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3DBD0-52B4-0943-AFC3-F44F86F9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3B3BA-CCF9-824F-B5DC-4570695974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18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E0EC2-EEB3-C846-B9C6-8A76F07B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FA39-84DE-2841-BC59-E9480527BC83}" type="datetime1">
              <a:rPr lang="en-US" altLang="en-US"/>
              <a:pPr>
                <a:defRPr/>
              </a:pPr>
              <a:t>11/30/21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1822D-7C6F-0D4D-AF96-5601C37F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1AEEF-1348-7745-AD29-ABBAD5F7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3C057-BB20-7C48-9C78-651F51A71A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87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B9BB57-5FF9-7C48-B587-80F3EE88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4B620-3E7A-C443-A10E-C0BF4280A665}" type="datetime1">
              <a:rPr lang="en-US" altLang="en-US"/>
              <a:pPr>
                <a:defRPr/>
              </a:pPr>
              <a:t>11/30/21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A211F5-D851-1D4F-A746-130F1A0A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57DE67-8E3C-4A4E-BC00-4F0F6B49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D5918-3617-8043-A9C5-13FD773523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14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522FD4-DDB5-A84A-9BA0-A3299798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B0E78-E294-594A-984C-4DD1CB822D31}" type="datetime1">
              <a:rPr lang="en-US" altLang="en-US"/>
              <a:pPr>
                <a:defRPr/>
              </a:pPr>
              <a:t>11/30/21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D610A1-FD95-F64D-B2FF-5FA7B134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39090C-6029-BE43-AE6D-ABFA950A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AFE2A-6280-6A43-ACB3-81927A6EB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23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D251524-6D57-8C4E-88D7-F3DA22BE1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38303-B625-0243-8A38-A72F402801E4}" type="datetime1">
              <a:rPr lang="en-US" altLang="en-US"/>
              <a:pPr>
                <a:defRPr/>
              </a:pPr>
              <a:t>11/30/21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68DCBB-F08D-C449-900A-F59FCD12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CEB572-0ABB-4D47-B402-512AF5FE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2B371-4E30-F740-80CF-0D81929927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60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D057CD1-B673-1844-9C7C-9E4515C95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5002B-1318-1D41-B1C5-494F824A9DE8}" type="datetime1">
              <a:rPr lang="en-US" altLang="en-US"/>
              <a:pPr>
                <a:defRPr/>
              </a:pPr>
              <a:t>11/30/21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62D1E63-CD6C-834C-B605-524654104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1A41FE-D897-D744-8EA3-2F99C91E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9ED04-5306-3848-9A19-B4E56F5DD3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29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0BE404-752C-2848-8A96-76FE61BD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69EE-3559-9C46-B5E4-C35CF7775BFB}" type="datetime1">
              <a:rPr lang="en-US" altLang="en-US"/>
              <a:pPr>
                <a:defRPr/>
              </a:pPr>
              <a:t>11/30/21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89F268-4F3D-2648-B78C-177277AF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E469B2-7EB1-FC48-8351-850C274D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10AB2-DD11-BD45-A853-1551D14BB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34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7BCAEF-318D-B044-9515-4901A2AB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5B5D-38B1-0742-9779-FCCF4B8DA0E8}" type="datetime1">
              <a:rPr lang="en-US" altLang="en-US"/>
              <a:pPr>
                <a:defRPr/>
              </a:pPr>
              <a:t>11/30/21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936E20-E000-2A43-A89C-53EBB96E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C815A0-4DA4-9E4C-BCD3-23960C0B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D0D6A-4D1A-C34E-A7A8-FBE959194C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35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567E24F-E3A5-AC4C-B1FE-DC7CBE0E69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A33409-0506-4244-8367-05610FFD0E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84216DD-E093-A34C-856F-624A545EA8A0}" type="datetime1">
              <a:rPr lang="en-US" altLang="en-US"/>
              <a:pPr>
                <a:defRPr/>
              </a:pPr>
              <a:t>11/30/21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1500631-FEA4-7643-8A44-D61BC1C08D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EFCE914D-88CA-DC49-9244-87D64B5FA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Dec 1,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18434" name="Group 47">
            <a:extLst>
              <a:ext uri="{FF2B5EF4-FFF2-40B4-BE49-F238E27FC236}">
                <a16:creationId xmlns:a16="http://schemas.microsoft.com/office/drawing/2014/main" id="{5B7D3056-8848-AC4D-824A-C6A8491518A8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07963"/>
            <a:ext cx="4724400" cy="2300287"/>
            <a:chOff x="234778" y="1230828"/>
            <a:chExt cx="8938476" cy="5135437"/>
          </a:xfrm>
        </p:grpSpPr>
        <p:pic>
          <p:nvPicPr>
            <p:cNvPr id="18450" name="Picture 4">
              <a:extLst>
                <a:ext uri="{FF2B5EF4-FFF2-40B4-BE49-F238E27FC236}">
                  <a16:creationId xmlns:a16="http://schemas.microsoft.com/office/drawing/2014/main" id="{3ED1191B-FD7D-B349-8357-831FA8DE7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399103"/>
              <a:ext cx="3797300" cy="571500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51" name="Picture 5">
              <a:extLst>
                <a:ext uri="{FF2B5EF4-FFF2-40B4-BE49-F238E27FC236}">
                  <a16:creationId xmlns:a16="http://schemas.microsoft.com/office/drawing/2014/main" id="{73D95E3C-BB75-3B40-A076-CA8412086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78" y="2305895"/>
              <a:ext cx="4151871" cy="539743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EA950B0C-4EDD-2D49-A1D2-4E3435A5D213}"/>
                </a:ext>
              </a:extLst>
            </p:cNvPr>
            <p:cNvSpPr/>
            <p:nvPr/>
          </p:nvSpPr>
          <p:spPr>
            <a:xfrm>
              <a:off x="2051909" y="2846949"/>
              <a:ext cx="258303" cy="811604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id="{74E8FEA6-79D6-5741-B935-75A8F6C183DF}"/>
                </a:ext>
              </a:extLst>
            </p:cNvPr>
            <p:cNvSpPr/>
            <p:nvPr/>
          </p:nvSpPr>
          <p:spPr>
            <a:xfrm rot="17893056">
              <a:off x="2592843" y="4467027"/>
              <a:ext cx="212648" cy="1757060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5AB00F50-1D97-7F4F-94A9-1D0C1C209CC5}"/>
                </a:ext>
              </a:extLst>
            </p:cNvPr>
            <p:cNvSpPr/>
            <p:nvPr/>
          </p:nvSpPr>
          <p:spPr>
            <a:xfrm rot="20275686">
              <a:off x="5755248" y="5164808"/>
              <a:ext cx="1958295" cy="29416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455" name="Picture 9">
              <a:extLst>
                <a:ext uri="{FF2B5EF4-FFF2-40B4-BE49-F238E27FC236}">
                  <a16:creationId xmlns:a16="http://schemas.microsoft.com/office/drawing/2014/main" id="{CDB03089-C49F-3C40-8672-F6E6329AE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556" y="1230828"/>
              <a:ext cx="1606550" cy="739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56" name="Picture 10">
              <a:extLst>
                <a:ext uri="{FF2B5EF4-FFF2-40B4-BE49-F238E27FC236}">
                  <a16:creationId xmlns:a16="http://schemas.microsoft.com/office/drawing/2014/main" id="{61B8ECE2-A3AF-C846-B6E6-7B0F10890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43674"/>
              <a:ext cx="4601254" cy="579515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2FAA400E-6C62-374A-AE81-CA70650F66B9}"/>
                </a:ext>
              </a:extLst>
            </p:cNvPr>
            <p:cNvSpPr/>
            <p:nvPr/>
          </p:nvSpPr>
          <p:spPr>
            <a:xfrm>
              <a:off x="7341107" y="2822139"/>
              <a:ext cx="183216" cy="71237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458" name="Group 12">
              <a:extLst>
                <a:ext uri="{FF2B5EF4-FFF2-40B4-BE49-F238E27FC236}">
                  <a16:creationId xmlns:a16="http://schemas.microsoft.com/office/drawing/2014/main" id="{7E83540A-1EA7-5044-BD0D-A30D1992DB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319" y="3657600"/>
              <a:ext cx="1890584" cy="1247281"/>
              <a:chOff x="1223319" y="3657600"/>
              <a:chExt cx="1890584" cy="1247281"/>
            </a:xfrm>
          </p:grpSpPr>
          <p:pic>
            <p:nvPicPr>
              <p:cNvPr id="18468" name="Picture 4">
                <a:extLst>
                  <a:ext uri="{FF2B5EF4-FFF2-40B4-BE49-F238E27FC236}">
                    <a16:creationId xmlns:a16="http://schemas.microsoft.com/office/drawing/2014/main" id="{87A04070-FF2E-D643-AD35-278F3D9E2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69" name="Picture 5">
                <a:extLst>
                  <a:ext uri="{FF2B5EF4-FFF2-40B4-BE49-F238E27FC236}">
                    <a16:creationId xmlns:a16="http://schemas.microsoft.com/office/drawing/2014/main" id="{CA153587-A77F-6241-B72C-2865D1972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0" name="Picture 6">
                <a:extLst>
                  <a:ext uri="{FF2B5EF4-FFF2-40B4-BE49-F238E27FC236}">
                    <a16:creationId xmlns:a16="http://schemas.microsoft.com/office/drawing/2014/main" id="{A9A90E3B-D5E0-A746-B0BC-D8D2B5BE57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1" name="Picture 7">
                <a:extLst>
                  <a:ext uri="{FF2B5EF4-FFF2-40B4-BE49-F238E27FC236}">
                    <a16:creationId xmlns:a16="http://schemas.microsoft.com/office/drawing/2014/main" id="{A75A4DB9-33DF-C34F-8979-12398F66D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2" name="Picture 8">
                <a:extLst>
                  <a:ext uri="{FF2B5EF4-FFF2-40B4-BE49-F238E27FC236}">
                    <a16:creationId xmlns:a16="http://schemas.microsoft.com/office/drawing/2014/main" id="{49C53FF8-375C-044F-9192-3C4892A3E5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3" name="Picture 9">
                <a:extLst>
                  <a:ext uri="{FF2B5EF4-FFF2-40B4-BE49-F238E27FC236}">
                    <a16:creationId xmlns:a16="http://schemas.microsoft.com/office/drawing/2014/main" id="{1BBFDAFB-9CF5-A94C-B416-CAF26509B4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4" name="Picture 19">
                <a:extLst>
                  <a:ext uri="{FF2B5EF4-FFF2-40B4-BE49-F238E27FC236}">
                    <a16:creationId xmlns:a16="http://schemas.microsoft.com/office/drawing/2014/main" id="{961DAA62-1654-0E4B-A18B-4ED6EAE02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5" name="Picture 20">
                <a:extLst>
                  <a:ext uri="{FF2B5EF4-FFF2-40B4-BE49-F238E27FC236}">
                    <a16:creationId xmlns:a16="http://schemas.microsoft.com/office/drawing/2014/main" id="{833FB16C-FED6-9F47-B96B-F4D4258BDD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6" name="Picture 21">
                <a:extLst>
                  <a:ext uri="{FF2B5EF4-FFF2-40B4-BE49-F238E27FC236}">
                    <a16:creationId xmlns:a16="http://schemas.microsoft.com/office/drawing/2014/main" id="{F92E25BD-9832-E74B-BE0D-044AA85F8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7" name="Picture 22">
                <a:extLst>
                  <a:ext uri="{FF2B5EF4-FFF2-40B4-BE49-F238E27FC236}">
                    <a16:creationId xmlns:a16="http://schemas.microsoft.com/office/drawing/2014/main" id="{5D705D84-F9BF-1044-AB50-DB8C3CEF8B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8" name="Picture 23">
                <a:extLst>
                  <a:ext uri="{FF2B5EF4-FFF2-40B4-BE49-F238E27FC236}">
                    <a16:creationId xmlns:a16="http://schemas.microsoft.com/office/drawing/2014/main" id="{E7E1DD31-FA8A-4F4A-A1EF-1CEDA5866B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9" name="Picture 24">
                <a:extLst>
                  <a:ext uri="{FF2B5EF4-FFF2-40B4-BE49-F238E27FC236}">
                    <a16:creationId xmlns:a16="http://schemas.microsoft.com/office/drawing/2014/main" id="{6FD4F0E3-D185-A340-A3C2-F850268BB6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0" name="Picture 25">
                <a:extLst>
                  <a:ext uri="{FF2B5EF4-FFF2-40B4-BE49-F238E27FC236}">
                    <a16:creationId xmlns:a16="http://schemas.microsoft.com/office/drawing/2014/main" id="{600CE248-418D-964D-8E61-1A67175FCB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1" name="Picture 26">
                <a:extLst>
                  <a:ext uri="{FF2B5EF4-FFF2-40B4-BE49-F238E27FC236}">
                    <a16:creationId xmlns:a16="http://schemas.microsoft.com/office/drawing/2014/main" id="{78FDD6D2-B498-2B4E-8DD7-77F97114A4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2" name="Picture 27">
                <a:extLst>
                  <a:ext uri="{FF2B5EF4-FFF2-40B4-BE49-F238E27FC236}">
                    <a16:creationId xmlns:a16="http://schemas.microsoft.com/office/drawing/2014/main" id="{1CE719FD-63CC-6647-AEEF-FA80447273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3" name="Picture 28">
                <a:extLst>
                  <a:ext uri="{FF2B5EF4-FFF2-40B4-BE49-F238E27FC236}">
                    <a16:creationId xmlns:a16="http://schemas.microsoft.com/office/drawing/2014/main" id="{3EF8B4EC-0E4F-7E4E-B005-44E7FC0D2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4" name="Picture 29">
                <a:extLst>
                  <a:ext uri="{FF2B5EF4-FFF2-40B4-BE49-F238E27FC236}">
                    <a16:creationId xmlns:a16="http://schemas.microsoft.com/office/drawing/2014/main" id="{A85A46A7-8FA3-0A4A-858F-326AC656E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5" name="Picture 30">
                <a:extLst>
                  <a:ext uri="{FF2B5EF4-FFF2-40B4-BE49-F238E27FC236}">
                    <a16:creationId xmlns:a16="http://schemas.microsoft.com/office/drawing/2014/main" id="{118FB2ED-A40B-CF48-A9C9-2678E1DA93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6" name="Picture 31">
                <a:extLst>
                  <a:ext uri="{FF2B5EF4-FFF2-40B4-BE49-F238E27FC236}">
                    <a16:creationId xmlns:a16="http://schemas.microsoft.com/office/drawing/2014/main" id="{3393378E-2667-4A4B-9907-AA744FB0F6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7" name="Picture 32">
                <a:extLst>
                  <a:ext uri="{FF2B5EF4-FFF2-40B4-BE49-F238E27FC236}">
                    <a16:creationId xmlns:a16="http://schemas.microsoft.com/office/drawing/2014/main" id="{445AF4C9-734A-E748-8B43-34FC0E5846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8" name="Picture 33">
                <a:extLst>
                  <a:ext uri="{FF2B5EF4-FFF2-40B4-BE49-F238E27FC236}">
                    <a16:creationId xmlns:a16="http://schemas.microsoft.com/office/drawing/2014/main" id="{69BD7CFB-3247-AE4C-BD73-4545FBA58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9" name="Picture 34">
                <a:extLst>
                  <a:ext uri="{FF2B5EF4-FFF2-40B4-BE49-F238E27FC236}">
                    <a16:creationId xmlns:a16="http://schemas.microsoft.com/office/drawing/2014/main" id="{21735861-54AC-1A4D-AAC0-4862F38BB3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90" name="Picture 35">
                <a:extLst>
                  <a:ext uri="{FF2B5EF4-FFF2-40B4-BE49-F238E27FC236}">
                    <a16:creationId xmlns:a16="http://schemas.microsoft.com/office/drawing/2014/main" id="{CD892D6D-9504-1344-ABE9-79FC1CE692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91" name="Picture 36">
                <a:extLst>
                  <a:ext uri="{FF2B5EF4-FFF2-40B4-BE49-F238E27FC236}">
                    <a16:creationId xmlns:a16="http://schemas.microsoft.com/office/drawing/2014/main" id="{9B79CE17-AF77-0F47-9187-04B257DED9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59B7589-C00D-1143-8A9E-73A464FBADF7}"/>
                  </a:ext>
                </a:extLst>
              </p:cNvPr>
              <p:cNvSpPr/>
              <p:nvPr/>
            </p:nvSpPr>
            <p:spPr>
              <a:xfrm>
                <a:off x="1222937" y="3658553"/>
                <a:ext cx="1892217" cy="12475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8459" name="Group 38">
              <a:extLst>
                <a:ext uri="{FF2B5EF4-FFF2-40B4-BE49-F238E27FC236}">
                  <a16:creationId xmlns:a16="http://schemas.microsoft.com/office/drawing/2014/main" id="{5659DCF5-3F34-B449-8872-4A4B4183A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2405" y="3633431"/>
              <a:ext cx="1890584" cy="1247281"/>
              <a:chOff x="6512405" y="3633431"/>
              <a:chExt cx="1890584" cy="1247281"/>
            </a:xfrm>
          </p:grpSpPr>
          <p:pic>
            <p:nvPicPr>
              <p:cNvPr id="18466" name="Picture 39">
                <a:extLst>
                  <a:ext uri="{FF2B5EF4-FFF2-40B4-BE49-F238E27FC236}">
                    <a16:creationId xmlns:a16="http://schemas.microsoft.com/office/drawing/2014/main" id="{06D041C2-D09C-D540-A740-30CB3B4A0E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6FFA508-99A7-3141-B8DC-9C7530B02F4A}"/>
                  </a:ext>
                </a:extLst>
              </p:cNvPr>
              <p:cNvSpPr/>
              <p:nvPr/>
            </p:nvSpPr>
            <p:spPr>
              <a:xfrm>
                <a:off x="6512134" y="3633746"/>
                <a:ext cx="1892217" cy="12475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2A67BF3-C60C-EA48-B15D-C2301287396B}"/>
                </a:ext>
              </a:extLst>
            </p:cNvPr>
            <p:cNvSpPr/>
            <p:nvPr/>
          </p:nvSpPr>
          <p:spPr>
            <a:xfrm>
              <a:off x="3529641" y="5097468"/>
              <a:ext cx="2243629" cy="126879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for stable matching problem works!</a:t>
              </a:r>
            </a:p>
          </p:txBody>
        </p:sp>
        <p:grpSp>
          <p:nvGrpSpPr>
            <p:cNvPr id="18461" name="Group 42">
              <a:extLst>
                <a:ext uri="{FF2B5EF4-FFF2-40B4-BE49-F238E27FC236}">
                  <a16:creationId xmlns:a16="http://schemas.microsoft.com/office/drawing/2014/main" id="{B2044473-C3E1-0040-ABC3-6A6EC60ADA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0713" y="3052119"/>
              <a:ext cx="5048727" cy="825289"/>
              <a:chOff x="2310713" y="3052119"/>
              <a:chExt cx="5048727" cy="82528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146AB-AC02-4F42-BE98-FFF496B48F1F}"/>
                  </a:ext>
                </a:extLst>
              </p:cNvPr>
              <p:cNvSpPr/>
              <p:nvPr/>
            </p:nvSpPr>
            <p:spPr>
              <a:xfrm>
                <a:off x="3520629" y="3052510"/>
                <a:ext cx="2348753" cy="8257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Poly time steps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CED90D84-7D77-CB47-951D-DE4D3FB62FAB}"/>
                  </a:ext>
                </a:extLst>
              </p:cNvPr>
              <p:cNvCxnSpPr/>
              <p:nvPr/>
            </p:nvCxnSpPr>
            <p:spPr>
              <a:xfrm flipV="1">
                <a:off x="5890407" y="3180098"/>
                <a:ext cx="1468720" cy="120500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D159F39E-6144-0943-8507-87CB4A810529}"/>
                  </a:ext>
                </a:extLst>
              </p:cNvPr>
              <p:cNvCxnSpPr/>
              <p:nvPr/>
            </p:nvCxnSpPr>
            <p:spPr>
              <a:xfrm flipH="1" flipV="1">
                <a:off x="2310212" y="3180098"/>
                <a:ext cx="1210418" cy="70883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5AF45D6-FB10-9741-BB94-97028EF1CFD0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80919" y="1380566"/>
              <a:ext cx="1151045" cy="877134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FC8B8AB-63C4-DE48-AB75-2F0DA415A938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57BE9CC-3D2B-C546-A6C3-FCCFB79E9742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08210ED-4BB8-8141-88EF-A1610055706D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19459" name="Group 54">
            <a:extLst>
              <a:ext uri="{FF2B5EF4-FFF2-40B4-BE49-F238E27FC236}">
                <a16:creationId xmlns:a16="http://schemas.microsoft.com/office/drawing/2014/main" id="{250B2AF8-2FD3-9B43-920B-195AD9FE89A1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460" name="Group 57">
            <a:extLst>
              <a:ext uri="{FF2B5EF4-FFF2-40B4-BE49-F238E27FC236}">
                <a16:creationId xmlns:a16="http://schemas.microsoft.com/office/drawing/2014/main" id="{FEAA896A-1955-0A4D-AD63-3B3E893B42BC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462" name="Group 60">
            <a:extLst>
              <a:ext uri="{FF2B5EF4-FFF2-40B4-BE49-F238E27FC236}">
                <a16:creationId xmlns:a16="http://schemas.microsoft.com/office/drawing/2014/main" id="{BAF8A4EA-5B7D-7A4E-B56C-C8737B47DB7D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B7E350-37E3-DC47-BCA1-1C358F431C81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31938"/>
            <a:ext cx="2887662" cy="1196975"/>
            <a:chOff x="5090984" y="1532238"/>
            <a:chExt cx="2888569" cy="1196990"/>
          </a:xfrm>
        </p:grpSpPr>
        <p:sp>
          <p:nvSpPr>
            <p:cNvPr id="19472" name="TextBox 2">
              <a:extLst>
                <a:ext uri="{FF2B5EF4-FFF2-40B4-BE49-F238E27FC236}">
                  <a16:creationId xmlns:a16="http://schemas.microsoft.com/office/drawing/2014/main" id="{542695BE-5899-6F43-8ADB-23A599EE4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185214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Poly time algo for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9473" name="TextBox 63">
              <a:extLst>
                <a:ext uri="{FF2B5EF4-FFF2-40B4-BE49-F238E27FC236}">
                  <a16:creationId xmlns:a16="http://schemas.microsoft.com/office/drawing/2014/main" id="{79211830-1ED7-214E-B5B0-97C4E9E62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181046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Poly time algo for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7997E1-1394-D845-8BBC-8FC7170AC557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3225800" cy="1196975"/>
            <a:chOff x="5090984" y="1532238"/>
            <a:chExt cx="3226161" cy="1196990"/>
          </a:xfrm>
        </p:grpSpPr>
        <p:sp>
          <p:nvSpPr>
            <p:cNvPr id="19469" name="TextBox 22">
              <a:extLst>
                <a:ext uri="{FF2B5EF4-FFF2-40B4-BE49-F238E27FC236}">
                  <a16:creationId xmlns:a16="http://schemas.microsoft.com/office/drawing/2014/main" id="{CC77FB88-AE14-8A4B-9D8B-2031930C5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514471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No poly time algo for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Y</a:t>
              </a:r>
            </a:p>
          </p:txBody>
        </p:sp>
        <p:sp>
          <p:nvSpPr>
            <p:cNvPr id="19470" name="TextBox 23">
              <a:extLst>
                <a:ext uri="{FF2B5EF4-FFF2-40B4-BE49-F238E27FC236}">
                  <a16:creationId xmlns:a16="http://schemas.microsoft.com/office/drawing/2014/main" id="{B13FAF4A-6789-BE48-A540-923D51CDA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518638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No poly time algo for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7938720C-493A-8645-A2CC-CAC22CDD7518}"/>
              </a:ext>
            </a:extLst>
          </p:cNvPr>
          <p:cNvSpPr/>
          <p:nvPr/>
        </p:nvSpPr>
        <p:spPr>
          <a:xfrm>
            <a:off x="7605713" y="5121275"/>
            <a:ext cx="1225550" cy="1243013"/>
          </a:xfrm>
          <a:prstGeom prst="wedgeRoundRectCallout">
            <a:avLst>
              <a:gd name="adj1" fmla="val -120276"/>
              <a:gd name="adj2" fmla="val 735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Mostly trivial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0D56743F-59AB-5445-A03A-5C846F4B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 vs NP question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2908BCA3-C4BC-C94F-A081-A63C3F016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2149475"/>
            <a:ext cx="54308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/>
              <a:t>P</a:t>
            </a:r>
            <a:r>
              <a:rPr lang="en-US" altLang="en-US" sz="1800"/>
              <a:t>: problems that can be solved by poly time algorithms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594B0FDA-90BF-AD42-A048-D95452EB3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4211638"/>
            <a:ext cx="77184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/>
              <a:t>NP</a:t>
            </a:r>
            <a:r>
              <a:rPr lang="en-US" altLang="en-US" sz="1800"/>
              <a:t>: problems that have polynomial time verifiable witness to optimal solution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53F90A0F-03DC-FB41-86BD-04CF84303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3136900"/>
            <a:ext cx="3170237" cy="1074738"/>
          </a:xfrm>
          <a:prstGeom prst="cloudCallout">
            <a:avLst>
              <a:gd name="adj1" fmla="val -13639"/>
              <a:gd name="adj2" fmla="val 4431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chemeClr val="lt1"/>
                </a:solidFill>
                <a:latin typeface="+mn-lt"/>
                <a:ea typeface="+mn-ea"/>
              </a:rPr>
              <a:t>Is P=NP?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66D4-AC5F-6A4E-88D2-E41FC8B5F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two weeks are packed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B6F9FF-6426-5D49-9021-97867110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881"/>
            <a:ext cx="9144000" cy="281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2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439F-6EBC-D74C-BAB4-4324D5FF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2 on Monday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9CC6D-98D8-6F49-9034-376C6024E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5973"/>
            <a:ext cx="9144000" cy="21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9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16AF-DECC-6146-8757-507EAC70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8 (last one!) 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51786-8DF5-7C49-BEA0-A744D71E3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8712"/>
            <a:ext cx="9144000" cy="490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5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26412-9C05-0844-848A-81AC3A7E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final exam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71A5E-30FA-224A-B902-BD60CCAB2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3521"/>
            <a:ext cx="9144000" cy="241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7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34E6-594B-044A-82EF-829EFD16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DD37FD-C01E-C240-98DD-66290DCDF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9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1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445B-EB7E-5741-A9FE-5A565AC6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your UB card to final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CCA2F-3AD3-E94D-86CE-67317CF7A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6781"/>
            <a:ext cx="9144000" cy="204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62B279A2-A7F2-1A4F-A1F2-1F1BFCEA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7CBEBBE2-4DA4-5246-8B65-5AB0C949F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10442</TotalTime>
  <Words>156</Words>
  <Application>Microsoft Macintosh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Lecture 36</vt:lpstr>
      <vt:lpstr>Please have a face mask on</vt:lpstr>
      <vt:lpstr>Remaining two weeks are packed</vt:lpstr>
      <vt:lpstr>Quiz 2 on Monday</vt:lpstr>
      <vt:lpstr>HW 8 (last one!) out</vt:lpstr>
      <vt:lpstr>Sample final exam</vt:lpstr>
      <vt:lpstr>Final exam post</vt:lpstr>
      <vt:lpstr>Bring your UB card to final</vt:lpstr>
      <vt:lpstr>Questions?</vt:lpstr>
      <vt:lpstr> </vt:lpstr>
      <vt:lpstr> </vt:lpstr>
      <vt:lpstr>P vs NP question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62</cp:revision>
  <cp:lastPrinted>2017-12-03T22:18:27Z</cp:lastPrinted>
  <dcterms:created xsi:type="dcterms:W3CDTF">2011-12-02T03:04:14Z</dcterms:created>
  <dcterms:modified xsi:type="dcterms:W3CDTF">2021-12-01T19:35:35Z</dcterms:modified>
</cp:coreProperties>
</file>