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5" r:id="rId3"/>
    <p:sldId id="472" r:id="rId4"/>
    <p:sldId id="470" r:id="rId5"/>
    <p:sldId id="471" r:id="rId6"/>
    <p:sldId id="473" r:id="rId7"/>
    <p:sldId id="363" r:id="rId8"/>
    <p:sldId id="379" r:id="rId9"/>
    <p:sldId id="382" r:id="rId10"/>
    <p:sldId id="390" r:id="rId11"/>
    <p:sldId id="328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3136"/>
  </p:normalViewPr>
  <p:slideViewPr>
    <p:cSldViewPr snapToGrid="0" snapToObjects="1">
      <p:cViewPr varScale="1">
        <p:scale>
          <a:sx n="103" d="100"/>
          <a:sy n="103" d="100"/>
        </p:scale>
        <p:origin x="20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7546A6-67A8-734E-90C2-A2F2DD3F70A7}" type="datetimeFigureOut">
              <a:rPr lang="en-US"/>
              <a:pPr>
                <a:defRPr/>
              </a:pPr>
              <a:t>12/3/21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204F15-416B-5A42-A1D9-3D3A67E6E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C503765-6976-5540-8C77-1CD92BDCEBE6}" type="datetimeFigureOut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2A2039-0465-2E4E-A3C5-A40448385D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D0DB-73C5-6E42-AF32-B2C5964B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4F3F-DBE8-8E47-BD96-5486FB62D0F3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8265-EC14-9242-8B3F-ACF18FC0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688E-E9C8-0546-B31E-05E247D0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1706A-DB4C-C045-AFFE-247B66F98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23233-6774-4245-839B-AE169509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2417-70BE-B048-8E78-52E969EC1741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59297-20E8-FD4D-B6A7-092F85F1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100B-D6DF-5740-93D6-D8B8A447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712A7-6CB4-3B4A-B60A-82BE56EDC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63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CDDC-803B-A749-A4EF-65EB1653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39E4-748E-E346-AF76-911B0729D649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984E-C35B-8C48-8E35-AF2CECF0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F5DD-A470-3D48-ACFB-911FFA37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0A5C4-89C6-E243-9780-69AC1CDD2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7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11D9-C8CF-6045-A524-F9A472BE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CD1B-D43F-F24D-8D6B-3D206EEE2AB9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0E1C-A11F-6F4B-A084-767A6805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CE18-CAEE-154C-BB9D-33FDD781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D5C09-F367-FE46-A3C4-06B597D9B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4B40-8E65-7240-B1F5-98934FCD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688A-6DC6-524D-B684-DD45760953E1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BA535-1D1D-8645-9EE6-20787185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B99F-4F2E-9343-BFB3-302658B4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71A72-942F-D648-8CCD-0D8C6B0B7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2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7B13E-23C1-C149-8C06-129FFD02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9A11-8FF8-6547-B685-BDA601C59705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54F5C2-5BB6-994D-9C9A-0A6DA899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2037D1-B696-2542-BC23-224D7F17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36D8-B62D-2547-ABDA-510D3C181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9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19F7D-3D1B-2D4C-A394-46AE685A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05D6-19A0-1545-8FFC-EB024BD65A28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4794E6-097E-5145-B585-9240FA36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3DFAAB-17B2-A140-ADC8-E5137FF9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811DA-60B0-F448-8DC0-EA44886A6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0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1DBB9A-8F5C-0B44-B010-DE82112F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E7BC-9E3E-9C4D-8088-D38C8B4FCCFB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C9F87-B9BE-3A4F-9DBB-4DBA40A1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011404-C9BA-8241-B9F2-F4892D9A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8CF62-960F-714C-BDAD-565EE6060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8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22F7DC-EFA2-8A44-93E0-09718026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6975-C9FF-3642-9EBD-42F0CBF33736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B871E3-39B0-7B46-B9CD-A23A7591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926A86-905B-E94D-B2EE-23B95D57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9288A-EBBD-E440-A465-E7670385F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70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B151A0-E5AA-1B45-9A3C-DEE0CD11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9976-A0EB-4145-B820-14151AD22F8A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D3328-99B4-634B-879C-2EBFD0BF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BE6E08-0740-1D49-9650-2EE12F20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0AD14-9942-4644-B4B1-340A587B4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9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B7711C-DBE7-8E45-B722-CE64DF14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0447-D9DD-4345-B141-FDA3A348F208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EA3762-3CE4-6748-9EAB-B9AB1313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7FE03B-C55E-144A-9DB5-A4A6E31C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DC4EB-C87F-C044-A9EF-889E513EE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3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2D5DC8-7A85-334E-BC59-932644387A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58CA35-D240-6540-9CB4-BE764F4E1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916FEBF-BC2F-F247-91C8-AE348EFA3622}" type="datetime1">
              <a:rPr lang="en-US" altLang="en-US"/>
              <a:pPr>
                <a:defRPr/>
              </a:pPr>
              <a:t>12/3/21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FCF9EA-4970-7E44-AF42-73963B4F34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421078F-D58D-0042-A1F6-FC46313BB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3,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A0158EA-B7FC-A147-BF18-AA77DAE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Wednesday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073E7-FF3B-9C48-B185-7842A40ABE0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06624" y="1417638"/>
            <a:ext cx="3991734" cy="461665"/>
          </a:xfrm>
          <a:prstGeom prst="rect">
            <a:avLst/>
          </a:prstGeom>
          <a:blipFill>
            <a:blip r:embed="rId2"/>
            <a:stretch>
              <a:fillRect l="-2222" t="-10811" r="-1270" b="-2432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4AB803-01A3-EB4D-A9E3-6F29331CB70A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1933575"/>
            <a:ext cx="5449887" cy="4699000"/>
            <a:chOff x="2989263" y="1933575"/>
            <a:chExt cx="5449737" cy="4699000"/>
          </a:xfrm>
        </p:grpSpPr>
        <p:sp>
          <p:nvSpPr>
            <p:cNvPr id="20484" name="TextBox 2">
              <a:extLst>
                <a:ext uri="{FF2B5EF4-FFF2-40B4-BE49-F238E27FC236}">
                  <a16:creationId xmlns:a16="http://schemas.microsoft.com/office/drawing/2014/main" id="{D2E709F0-9E9C-A242-888E-C4D3C51FC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8207" y="3953574"/>
              <a:ext cx="19607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Sec 8.2 of [KT]</a:t>
              </a:r>
            </a:p>
          </p:txBody>
        </p:sp>
        <p:pic>
          <p:nvPicPr>
            <p:cNvPr id="20485" name="Picture 4" descr="Picture 1.png">
              <a:extLst>
                <a:ext uri="{FF2B5EF4-FFF2-40B4-BE49-F238E27FC236}">
                  <a16:creationId xmlns:a16="http://schemas.microsoft.com/office/drawing/2014/main" id="{890B2238-1808-6644-9913-C5E80539B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63" y="1933575"/>
              <a:ext cx="3165475" cy="469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542DCF7-B088-A748-B543-A403877F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826CC95C-5063-3C4F-A691-9D9F1BE98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A01C7AD2-0D2C-7B46-8FCF-3A89875C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439F-6EBC-D74C-BAB4-4324D5FF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on Monday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9CC6D-98D8-6F49-9034-376C6024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973"/>
            <a:ext cx="9144000" cy="21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7FD-C01E-C240-98DD-66290DCD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CA2F-3AD3-E94D-86CE-67317CF7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781"/>
            <a:ext cx="9144000" cy="2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B19F-7115-8D4D-96C1-C60157AD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/>
              <a:t>Incentive to complete course evals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0A3B6-5B2F-7746-AF7D-BB730903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365"/>
            <a:ext cx="9144000" cy="25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18434" name="Group 47">
            <a:extLst>
              <a:ext uri="{FF2B5EF4-FFF2-40B4-BE49-F238E27FC236}">
                <a16:creationId xmlns:a16="http://schemas.microsoft.com/office/drawing/2014/main" id="{962A3A16-1DBE-5E45-804D-B57388A61696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18450" name="Picture 4">
              <a:extLst>
                <a:ext uri="{FF2B5EF4-FFF2-40B4-BE49-F238E27FC236}">
                  <a16:creationId xmlns:a16="http://schemas.microsoft.com/office/drawing/2014/main" id="{8A452821-7ED1-5240-A9B4-2261811BA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1" name="Picture 5">
              <a:extLst>
                <a:ext uri="{FF2B5EF4-FFF2-40B4-BE49-F238E27FC236}">
                  <a16:creationId xmlns:a16="http://schemas.microsoft.com/office/drawing/2014/main" id="{0C43120C-0E4C-EE49-8787-B44210AC6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55" name="Picture 9">
              <a:extLst>
                <a:ext uri="{FF2B5EF4-FFF2-40B4-BE49-F238E27FC236}">
                  <a16:creationId xmlns:a16="http://schemas.microsoft.com/office/drawing/2014/main" id="{7C780AD3-D2B7-C04D-967D-72E3FD18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6" name="Picture 10">
              <a:extLst>
                <a:ext uri="{FF2B5EF4-FFF2-40B4-BE49-F238E27FC236}">
                  <a16:creationId xmlns:a16="http://schemas.microsoft.com/office/drawing/2014/main" id="{83AC2A11-1029-7046-91C6-126361EA6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58" name="Group 12">
              <a:extLst>
                <a:ext uri="{FF2B5EF4-FFF2-40B4-BE49-F238E27FC236}">
                  <a16:creationId xmlns:a16="http://schemas.microsoft.com/office/drawing/2014/main" id="{BB524BCC-181A-AA4B-88A6-3B05E53AC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18468" name="Picture 4">
                <a:extLst>
                  <a:ext uri="{FF2B5EF4-FFF2-40B4-BE49-F238E27FC236}">
                    <a16:creationId xmlns:a16="http://schemas.microsoft.com/office/drawing/2014/main" id="{E7915E0C-914E-6C4F-B030-A3A5A3BB6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9" name="Picture 5">
                <a:extLst>
                  <a:ext uri="{FF2B5EF4-FFF2-40B4-BE49-F238E27FC236}">
                    <a16:creationId xmlns:a16="http://schemas.microsoft.com/office/drawing/2014/main" id="{5ED23623-BF4B-454B-9319-2BD70AC31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0" name="Picture 6">
                <a:extLst>
                  <a:ext uri="{FF2B5EF4-FFF2-40B4-BE49-F238E27FC236}">
                    <a16:creationId xmlns:a16="http://schemas.microsoft.com/office/drawing/2014/main" id="{D5116D5D-F56C-974D-90EB-B0AFBB71F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1" name="Picture 7">
                <a:extLst>
                  <a:ext uri="{FF2B5EF4-FFF2-40B4-BE49-F238E27FC236}">
                    <a16:creationId xmlns:a16="http://schemas.microsoft.com/office/drawing/2014/main" id="{304A0B0E-A9D6-3F4B-8F90-BABB722C0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2" name="Picture 8">
                <a:extLst>
                  <a:ext uri="{FF2B5EF4-FFF2-40B4-BE49-F238E27FC236}">
                    <a16:creationId xmlns:a16="http://schemas.microsoft.com/office/drawing/2014/main" id="{9719D8D1-6494-EC41-8747-61B31E131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3" name="Picture 9">
                <a:extLst>
                  <a:ext uri="{FF2B5EF4-FFF2-40B4-BE49-F238E27FC236}">
                    <a16:creationId xmlns:a16="http://schemas.microsoft.com/office/drawing/2014/main" id="{B8AC04B6-0223-8C4E-9A51-6AA461CC6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4" name="Picture 19">
                <a:extLst>
                  <a:ext uri="{FF2B5EF4-FFF2-40B4-BE49-F238E27FC236}">
                    <a16:creationId xmlns:a16="http://schemas.microsoft.com/office/drawing/2014/main" id="{2210678E-5EA5-0942-9E4F-7864C1AE4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5" name="Picture 20">
                <a:extLst>
                  <a:ext uri="{FF2B5EF4-FFF2-40B4-BE49-F238E27FC236}">
                    <a16:creationId xmlns:a16="http://schemas.microsoft.com/office/drawing/2014/main" id="{1ED77D67-E4EF-7341-8040-9F5C9F835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6" name="Picture 21">
                <a:extLst>
                  <a:ext uri="{FF2B5EF4-FFF2-40B4-BE49-F238E27FC236}">
                    <a16:creationId xmlns:a16="http://schemas.microsoft.com/office/drawing/2014/main" id="{BB2FA2D5-E722-C54D-A5E8-55C5C4AB9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7" name="Picture 22">
                <a:extLst>
                  <a:ext uri="{FF2B5EF4-FFF2-40B4-BE49-F238E27FC236}">
                    <a16:creationId xmlns:a16="http://schemas.microsoft.com/office/drawing/2014/main" id="{3A66E9B2-6423-334B-92A0-FE347A324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8" name="Picture 23">
                <a:extLst>
                  <a:ext uri="{FF2B5EF4-FFF2-40B4-BE49-F238E27FC236}">
                    <a16:creationId xmlns:a16="http://schemas.microsoft.com/office/drawing/2014/main" id="{875B67F1-B971-6746-B425-D37168CD6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9" name="Picture 24">
                <a:extLst>
                  <a:ext uri="{FF2B5EF4-FFF2-40B4-BE49-F238E27FC236}">
                    <a16:creationId xmlns:a16="http://schemas.microsoft.com/office/drawing/2014/main" id="{A4CADD0D-E569-2043-9B69-CDFB6AB08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0" name="Picture 25">
                <a:extLst>
                  <a:ext uri="{FF2B5EF4-FFF2-40B4-BE49-F238E27FC236}">
                    <a16:creationId xmlns:a16="http://schemas.microsoft.com/office/drawing/2014/main" id="{414E37FF-6847-844D-A44F-8694386DB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1" name="Picture 26">
                <a:extLst>
                  <a:ext uri="{FF2B5EF4-FFF2-40B4-BE49-F238E27FC236}">
                    <a16:creationId xmlns:a16="http://schemas.microsoft.com/office/drawing/2014/main" id="{DBA5D2A7-9F36-CF41-9A99-5C9AECD4B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2" name="Picture 27">
                <a:extLst>
                  <a:ext uri="{FF2B5EF4-FFF2-40B4-BE49-F238E27FC236}">
                    <a16:creationId xmlns:a16="http://schemas.microsoft.com/office/drawing/2014/main" id="{F086E279-85A9-6F4C-B760-7EA06CB37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3" name="Picture 28">
                <a:extLst>
                  <a:ext uri="{FF2B5EF4-FFF2-40B4-BE49-F238E27FC236}">
                    <a16:creationId xmlns:a16="http://schemas.microsoft.com/office/drawing/2014/main" id="{5B8EC2E6-7095-E545-82D9-3B71D1772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4" name="Picture 29">
                <a:extLst>
                  <a:ext uri="{FF2B5EF4-FFF2-40B4-BE49-F238E27FC236}">
                    <a16:creationId xmlns:a16="http://schemas.microsoft.com/office/drawing/2014/main" id="{D71AD4A8-ABFD-6947-ACE8-CF87DC4F4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5" name="Picture 30">
                <a:extLst>
                  <a:ext uri="{FF2B5EF4-FFF2-40B4-BE49-F238E27FC236}">
                    <a16:creationId xmlns:a16="http://schemas.microsoft.com/office/drawing/2014/main" id="{8CC2BA21-43D1-0A43-8CD3-E1EF58899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6" name="Picture 31">
                <a:extLst>
                  <a:ext uri="{FF2B5EF4-FFF2-40B4-BE49-F238E27FC236}">
                    <a16:creationId xmlns:a16="http://schemas.microsoft.com/office/drawing/2014/main" id="{42042D5B-46EA-D743-8DB3-D19E207E3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7" name="Picture 32">
                <a:extLst>
                  <a:ext uri="{FF2B5EF4-FFF2-40B4-BE49-F238E27FC236}">
                    <a16:creationId xmlns:a16="http://schemas.microsoft.com/office/drawing/2014/main" id="{4B13512C-0400-E44A-BD8B-D3BFC71A4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8" name="Picture 33">
                <a:extLst>
                  <a:ext uri="{FF2B5EF4-FFF2-40B4-BE49-F238E27FC236}">
                    <a16:creationId xmlns:a16="http://schemas.microsoft.com/office/drawing/2014/main" id="{EFFCC76B-0121-9148-B3AF-1FE32E96B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9" name="Picture 34">
                <a:extLst>
                  <a:ext uri="{FF2B5EF4-FFF2-40B4-BE49-F238E27FC236}">
                    <a16:creationId xmlns:a16="http://schemas.microsoft.com/office/drawing/2014/main" id="{330AF4DA-4489-8C49-81D2-E484AC291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0" name="Picture 35">
                <a:extLst>
                  <a:ext uri="{FF2B5EF4-FFF2-40B4-BE49-F238E27FC236}">
                    <a16:creationId xmlns:a16="http://schemas.microsoft.com/office/drawing/2014/main" id="{157DA78C-631D-8347-821E-716CB296D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1" name="Picture 36">
                <a:extLst>
                  <a:ext uri="{FF2B5EF4-FFF2-40B4-BE49-F238E27FC236}">
                    <a16:creationId xmlns:a16="http://schemas.microsoft.com/office/drawing/2014/main" id="{73DB5A93-DC78-4D40-8B22-2B2B3754B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459" name="Group 38">
              <a:extLst>
                <a:ext uri="{FF2B5EF4-FFF2-40B4-BE49-F238E27FC236}">
                  <a16:creationId xmlns:a16="http://schemas.microsoft.com/office/drawing/2014/main" id="{431736C3-E871-E245-A07B-462C58E0F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18466" name="Picture 39">
                <a:extLst>
                  <a:ext uri="{FF2B5EF4-FFF2-40B4-BE49-F238E27FC236}">
                    <a16:creationId xmlns:a16="http://schemas.microsoft.com/office/drawing/2014/main" id="{BA20010F-2951-4348-84FB-C4C99A354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18461" name="Group 42">
              <a:extLst>
                <a:ext uri="{FF2B5EF4-FFF2-40B4-BE49-F238E27FC236}">
                  <a16:creationId xmlns:a16="http://schemas.microsoft.com/office/drawing/2014/main" id="{1C1CC26C-8536-774E-983E-9A81EAEA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73139B-5CEE-FE44-92E3-D3BC678A7E0A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2FDFAE-407A-FE40-874B-EF9F406FD3CD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F1DE3B-F332-DC49-8539-F8541B9E6299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19459" name="Group 54">
            <a:extLst>
              <a:ext uri="{FF2B5EF4-FFF2-40B4-BE49-F238E27FC236}">
                <a16:creationId xmlns:a16="http://schemas.microsoft.com/office/drawing/2014/main" id="{770586A1-23C2-EB43-B61B-1529F28B8F2F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0" name="Group 57">
            <a:extLst>
              <a:ext uri="{FF2B5EF4-FFF2-40B4-BE49-F238E27FC236}">
                <a16:creationId xmlns:a16="http://schemas.microsoft.com/office/drawing/2014/main" id="{0C54775F-6BAB-014C-A6DB-596B14049F3C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62" name="Group 60">
            <a:extLst>
              <a:ext uri="{FF2B5EF4-FFF2-40B4-BE49-F238E27FC236}">
                <a16:creationId xmlns:a16="http://schemas.microsoft.com/office/drawing/2014/main" id="{48A8E899-471C-8C47-A024-7A167356EF9C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D925CE-FFAC-1841-AF00-0DD784D55F26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19472" name="TextBox 2">
              <a:extLst>
                <a:ext uri="{FF2B5EF4-FFF2-40B4-BE49-F238E27FC236}">
                  <a16:creationId xmlns:a16="http://schemas.microsoft.com/office/drawing/2014/main" id="{D0DB7077-B543-134E-8B04-2183E65FB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9473" name="TextBox 63">
              <a:extLst>
                <a:ext uri="{FF2B5EF4-FFF2-40B4-BE49-F238E27FC236}">
                  <a16:creationId xmlns:a16="http://schemas.microsoft.com/office/drawing/2014/main" id="{88DF5301-C78C-B344-AA3C-CCE263569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52AED-4613-EA46-A2D2-11C876B06B1C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19469" name="TextBox 22">
              <a:extLst>
                <a:ext uri="{FF2B5EF4-FFF2-40B4-BE49-F238E27FC236}">
                  <a16:creationId xmlns:a16="http://schemas.microsoft.com/office/drawing/2014/main" id="{4384C815-0496-1E4B-9B51-C15CD065D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9470" name="TextBox 23">
              <a:extLst>
                <a:ext uri="{FF2B5EF4-FFF2-40B4-BE49-F238E27FC236}">
                  <a16:creationId xmlns:a16="http://schemas.microsoft.com/office/drawing/2014/main" id="{79F821F5-6082-9245-B568-EDA2FF466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938720C-493A-8645-A2CC-CAC22CDD7518}"/>
              </a:ext>
            </a:extLst>
          </p:cNvPr>
          <p:cNvSpPr/>
          <p:nvPr/>
        </p:nvSpPr>
        <p:spPr>
          <a:xfrm>
            <a:off x="7605713" y="5121275"/>
            <a:ext cx="1225550" cy="1243013"/>
          </a:xfrm>
          <a:prstGeom prst="wedgeRoundRectCallout">
            <a:avLst>
              <a:gd name="adj1" fmla="val -120276"/>
              <a:gd name="adj2" fmla="val 73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Mostly trivial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10796</TotalTime>
  <Words>155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37</vt:lpstr>
      <vt:lpstr>Please have a face mask on</vt:lpstr>
      <vt:lpstr>Quiz 2 on Monday</vt:lpstr>
      <vt:lpstr>Final exam post</vt:lpstr>
      <vt:lpstr>Bring your UB card to final</vt:lpstr>
      <vt:lpstr>Incentive to complete course evals</vt:lpstr>
      <vt:lpstr>Questions?</vt:lpstr>
      <vt:lpstr> </vt:lpstr>
      <vt:lpstr> </vt:lpstr>
      <vt:lpstr>On Wednesday</vt:lpstr>
      <vt:lpstr>P vs NP question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66</cp:revision>
  <cp:lastPrinted>2017-12-03T22:18:27Z</cp:lastPrinted>
  <dcterms:created xsi:type="dcterms:W3CDTF">2011-12-02T03:04:14Z</dcterms:created>
  <dcterms:modified xsi:type="dcterms:W3CDTF">2021-12-03T19:14:17Z</dcterms:modified>
</cp:coreProperties>
</file>