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5" r:id="rId3"/>
    <p:sldId id="301" r:id="rId4"/>
    <p:sldId id="303" r:id="rId5"/>
    <p:sldId id="470" r:id="rId6"/>
    <p:sldId id="471" r:id="rId7"/>
    <p:sldId id="475" r:id="rId8"/>
    <p:sldId id="474" r:id="rId9"/>
    <p:sldId id="379" r:id="rId10"/>
    <p:sldId id="382" r:id="rId11"/>
    <p:sldId id="390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/>
    <p:restoredTop sz="93136"/>
  </p:normalViewPr>
  <p:slideViewPr>
    <p:cSldViewPr snapToGrid="0" snapToObjects="1">
      <p:cViewPr varScale="1">
        <p:scale>
          <a:sx n="103" d="100"/>
          <a:sy n="103" d="100"/>
        </p:scale>
        <p:origin x="21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2D02E2E-8F76-4744-BE11-D775EB53D6BA}" type="datetimeFigureOut">
              <a:rPr lang="en-US"/>
              <a:pPr>
                <a:defRPr/>
              </a:pPr>
              <a:t>12/5/21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6FD954-3232-5643-B572-560C0BC83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722C7EB-36D6-F841-8E1B-4B7E43ACBB95}" type="datetimeFigureOut">
              <a:rPr lang="en-US" altLang="en-US"/>
              <a:pPr>
                <a:defRPr/>
              </a:pPr>
              <a:t>12/5/21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EBCCB1-1CE8-F140-9234-FEA317C59A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57A1-F045-CD49-86D4-EC6389D8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B085-691C-8249-90DA-BD193E6321FC}" type="datetime1">
              <a:rPr lang="en-US" altLang="en-US"/>
              <a:pPr>
                <a:defRPr/>
              </a:pPr>
              <a:t>12/5/21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66EC-4B82-E947-8807-82828164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B42F-696F-4740-9047-897546A6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3FCC9-A8A2-134D-B1B2-038E9F2E7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9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A7E9-5AD9-944F-9F21-92E67405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57C5-23EA-3246-AC06-ACB577A1C714}" type="datetime1">
              <a:rPr lang="en-US" altLang="en-US"/>
              <a:pPr>
                <a:defRPr/>
              </a:pPr>
              <a:t>12/5/21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9692C-C40E-534D-ADB5-7F7EEF64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537FF-2A6D-CA42-BFAF-ED25C5F1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655A-B073-6E44-BD47-790555F72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2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0D12B-2854-FF45-A0A8-462254FF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F5A8-7554-9749-90A2-FBED4CAADD1F}" type="datetime1">
              <a:rPr lang="en-US" altLang="en-US"/>
              <a:pPr>
                <a:defRPr/>
              </a:pPr>
              <a:t>12/5/21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4B090-B34A-C946-9E0A-5EDFD56D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8450C-12EC-EE49-847F-03E5540D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75487-06A6-774F-A928-867DCBE23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71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8E6BC-EDC3-A148-BC4D-89244C1B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9BDE-4806-3444-A901-55F323C4A0DE}" type="datetime1">
              <a:rPr lang="en-US" altLang="en-US"/>
              <a:pPr>
                <a:defRPr/>
              </a:pPr>
              <a:t>12/5/21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30B07-EB49-004D-BF90-8EC82AF2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AF46-89F5-384F-93A5-A6652856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CFEBE-C543-4441-9342-D3F2E075C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F531-83F5-164C-A6FC-6D0C9811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615E-5533-E64C-A1C9-9082127DBA85}" type="datetime1">
              <a:rPr lang="en-US" altLang="en-US"/>
              <a:pPr>
                <a:defRPr/>
              </a:pPr>
              <a:t>12/5/21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165D-997A-C145-AAAC-46FABD06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DBD53-C9A8-5B4A-B159-171A7FC0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5058B-9145-AA4F-8D07-3BDA07C01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23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AAE2C8-F120-324F-8A97-979D02D1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CCF6-3DB1-D247-99FA-507FE52DD56E}" type="datetime1">
              <a:rPr lang="en-US" altLang="en-US"/>
              <a:pPr>
                <a:defRPr/>
              </a:pPr>
              <a:t>12/5/21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D36534-3C34-664C-837D-6CCF757E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588956-CC4C-B946-8111-35EE1C46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99FF-AA41-5A49-A9E8-46CA1FD31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00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A573D7-F3C8-B14B-B0EE-8C0785B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E827-4062-C043-A4D9-DE6A7FDCA939}" type="datetime1">
              <a:rPr lang="en-US" altLang="en-US"/>
              <a:pPr>
                <a:defRPr/>
              </a:pPr>
              <a:t>12/5/21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A2DA40-60D4-C74C-B93F-321DBA95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4A91CD-E638-0547-9F45-46BFCD26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441D-A38E-EE47-8F7D-9D1AD5D29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25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28F0FC-ECBC-7347-9B5D-02DEAFB3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07FF-8689-2141-894D-596982CC112D}" type="datetime1">
              <a:rPr lang="en-US" altLang="en-US"/>
              <a:pPr>
                <a:defRPr/>
              </a:pPr>
              <a:t>12/5/21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6ED809-92A6-1A48-9B17-B690D623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4992F2-2B52-7B4F-9490-5954D4E7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3FC97-267D-0A42-A94E-3F59C9915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87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56FED4-B8E1-B24D-BCA5-8617477F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7FDF-1374-F146-AE55-B018B047756F}" type="datetime1">
              <a:rPr lang="en-US" altLang="en-US"/>
              <a:pPr>
                <a:defRPr/>
              </a:pPr>
              <a:t>12/5/21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807F26-BA86-464E-A2C3-834173D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505AE1-9A2E-A145-913E-6D916205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D22FE-C27A-6B4B-893A-3C42685CB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8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5D408-6711-284B-A29A-FFF01888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4C04-8D73-6645-970F-D8668EF01C74}" type="datetime1">
              <a:rPr lang="en-US" altLang="en-US"/>
              <a:pPr>
                <a:defRPr/>
              </a:pPr>
              <a:t>12/5/21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9BB771-9680-0949-A53D-41C74113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672553-DC55-3B4A-9D1D-28109279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B4F38-E142-6543-A24E-6D3D02D61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71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8B0D43-6537-A04C-9862-398729C5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5EBE-5C97-9A41-907D-3891D5DAC14E}" type="datetime1">
              <a:rPr lang="en-US" altLang="en-US"/>
              <a:pPr>
                <a:defRPr/>
              </a:pPr>
              <a:t>12/5/21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FE783C-D501-DE4A-AA4E-9B9E1DE3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F2B3B-4F26-7C42-825A-3DBE8C35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980B-10D7-F046-A6A4-58B16F8CA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9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7E17ED-C1FA-5F48-AD43-84CD4AF4F9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AEC7407-C3A4-FD47-8359-197C5F798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0BC8102-E803-504E-BAE1-DBC3CAC7F6CC}" type="datetime1">
              <a:rPr lang="en-US" altLang="en-US"/>
              <a:pPr>
                <a:defRPr/>
              </a:pPr>
              <a:t>12/5/21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4808EC-C415-9C41-AEA3-60BF5A3C6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DC8FBDF-2AA2-7741-9BFB-4982BAB2D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6,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25603" name="Group 54">
            <a:extLst>
              <a:ext uri="{FF2B5EF4-FFF2-40B4-BE49-F238E27FC236}">
                <a16:creationId xmlns:a16="http://schemas.microsoft.com/office/drawing/2014/main" id="{CEFED33A-78CF-6D43-860C-0A230EDAF10B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604" name="Group 57">
            <a:extLst>
              <a:ext uri="{FF2B5EF4-FFF2-40B4-BE49-F238E27FC236}">
                <a16:creationId xmlns:a16="http://schemas.microsoft.com/office/drawing/2014/main" id="{AD0024DE-F7BD-2141-9474-8F1E287DC896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5606" name="Group 60">
            <a:extLst>
              <a:ext uri="{FF2B5EF4-FFF2-40B4-BE49-F238E27FC236}">
                <a16:creationId xmlns:a16="http://schemas.microsoft.com/office/drawing/2014/main" id="{F068FA58-983B-C942-9B97-41E74371D5BA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65F812-CEDC-EF49-B00C-0864AAE14C80}"/>
              </a:ext>
            </a:extLst>
          </p:cNvPr>
          <p:cNvGrpSpPr>
            <a:grpSpLocks/>
          </p:cNvGrpSpPr>
          <p:nvPr/>
        </p:nvGrpSpPr>
        <p:grpSpPr bwMode="auto">
          <a:xfrm>
            <a:off x="5040313" y="1508125"/>
            <a:ext cx="2886075" cy="1196975"/>
            <a:chOff x="5090984" y="1532238"/>
            <a:chExt cx="2888569" cy="1196990"/>
          </a:xfrm>
        </p:grpSpPr>
        <p:sp>
          <p:nvSpPr>
            <p:cNvPr id="25616" name="TextBox 2">
              <a:extLst>
                <a:ext uri="{FF2B5EF4-FFF2-40B4-BE49-F238E27FC236}">
                  <a16:creationId xmlns:a16="http://schemas.microsoft.com/office/drawing/2014/main" id="{B568163E-2013-4B4B-B5EB-95E830F30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5617" name="TextBox 63">
              <a:extLst>
                <a:ext uri="{FF2B5EF4-FFF2-40B4-BE49-F238E27FC236}">
                  <a16:creationId xmlns:a16="http://schemas.microsoft.com/office/drawing/2014/main" id="{06CF53A7-EACA-FA4C-BFCA-970B5CA64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BECFF0-B0F8-6A42-86B3-A8694DEBF4EB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2200275" cy="1196975"/>
            <a:chOff x="5090984" y="1532238"/>
            <a:chExt cx="2200406" cy="1196995"/>
          </a:xfrm>
        </p:grpSpPr>
        <p:sp>
          <p:nvSpPr>
            <p:cNvPr id="25613" name="TextBox 22">
              <a:extLst>
                <a:ext uri="{FF2B5EF4-FFF2-40B4-BE49-F238E27FC236}">
                  <a16:creationId xmlns:a16="http://schemas.microsoft.com/office/drawing/2014/main" id="{222C6807-03D2-5C40-AE79-E165E16C9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1488716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Y </a:t>
              </a:r>
              <a:r>
                <a:rPr lang="en-US" altLang="en-US" sz="1800">
                  <a:latin typeface="Arial" panose="020B0604020202020204" pitchFamily="34" charset="0"/>
                </a:rPr>
                <a:t>is NP-hard</a:t>
              </a:r>
            </a:p>
          </p:txBody>
        </p:sp>
        <p:sp>
          <p:nvSpPr>
            <p:cNvPr id="25614" name="TextBox 23">
              <a:extLst>
                <a:ext uri="{FF2B5EF4-FFF2-40B4-BE49-F238E27FC236}">
                  <a16:creationId xmlns:a16="http://schemas.microsoft.com/office/drawing/2014/main" id="{D7CF47AB-3DFA-E840-AA5D-C6511173D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1492883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X </a:t>
              </a:r>
              <a:r>
                <a:rPr lang="en-US" altLang="en-US" sz="1800">
                  <a:latin typeface="Arial" panose="020B0604020202020204" pitchFamily="34" charset="0"/>
                </a:rPr>
                <a:t>is NP-hard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7938720C-493A-8645-A2CC-CAC22CDD7518}"/>
              </a:ext>
            </a:extLst>
          </p:cNvPr>
          <p:cNvSpPr/>
          <p:nvPr/>
        </p:nvSpPr>
        <p:spPr>
          <a:xfrm>
            <a:off x="7605713" y="5121275"/>
            <a:ext cx="1225550" cy="1243013"/>
          </a:xfrm>
          <a:prstGeom prst="wedgeRoundRectCallout">
            <a:avLst>
              <a:gd name="adj1" fmla="val -120276"/>
              <a:gd name="adj2" fmla="val 73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Mostly trivial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ED88712-9F78-8D4C-8A59-AEFB4417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6626" name="TextBox 1">
            <a:extLst>
              <a:ext uri="{FF2B5EF4-FFF2-40B4-BE49-F238E27FC236}">
                <a16:creationId xmlns:a16="http://schemas.microsoft.com/office/drawing/2014/main" id="{983629C9-AB66-E543-B4A9-CEB7019C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1720850"/>
            <a:ext cx="4562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Recap of NP-completeness</a:t>
            </a:r>
          </a:p>
        </p:txBody>
      </p:sp>
      <p:sp>
        <p:nvSpPr>
          <p:cNvPr id="26627" name="TextBox 7">
            <a:extLst>
              <a:ext uri="{FF2B5EF4-FFF2-40B4-BE49-F238E27FC236}">
                <a16:creationId xmlns:a16="http://schemas.microsoft.com/office/drawing/2014/main" id="{9BE1FBE2-D20B-A946-932A-EB834C34E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751138"/>
            <a:ext cx="552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NP-completeness of </a:t>
            </a:r>
            <a:r>
              <a:rPr lang="en-US" altLang="en-US" sz="2800">
                <a:solidFill>
                  <a:srgbClr val="7030A0"/>
                </a:solidFill>
              </a:rPr>
              <a:t>k</a:t>
            </a:r>
            <a:r>
              <a:rPr lang="en-US" altLang="en-US" sz="2800"/>
              <a:t>-colorability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>
            <a:extLst>
              <a:ext uri="{FF2B5EF4-FFF2-40B4-BE49-F238E27FC236}">
                <a16:creationId xmlns:a16="http://schemas.microsoft.com/office/drawing/2014/main" id="{73B8B249-9BC2-0F4E-8581-1C57F7623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912" y="2393950"/>
            <a:ext cx="917911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Quiz starts at 10:20 am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and ends at 10:30am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>
            <a:extLst>
              <a:ext uri="{FF2B5EF4-FFF2-40B4-BE49-F238E27FC236}">
                <a16:creationId xmlns:a16="http://schemas.microsoft.com/office/drawing/2014/main" id="{19F67F68-A1A5-B74C-B51E-A8239B71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2393950"/>
            <a:ext cx="5553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Lecture starts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at 10:35am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E6-594B-044A-82EF-829EFD1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D37FD-C01E-C240-98DD-66290DCD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1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445B-EB7E-5741-A9FE-5A565AC6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your UB card to final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CCA2F-3AD3-E94D-86CE-67317CF7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781"/>
            <a:ext cx="9144000" cy="20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2AC4-9E86-6B44-8AED-3218736F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of Quiz 2 might be delayed</a:t>
            </a:r>
          </a:p>
        </p:txBody>
      </p:sp>
    </p:spTree>
    <p:extLst>
      <p:ext uri="{BB962C8B-B14F-4D97-AF65-F5344CB8AC3E}">
        <p14:creationId xmlns:p14="http://schemas.microsoft.com/office/powerpoint/2010/main" val="260766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00F9B70D-644B-9842-A84A-1AE29DD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59521F32-DAB2-D34C-ABD0-AE06678C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grpSp>
        <p:nvGrpSpPr>
          <p:cNvPr id="24578" name="Group 47">
            <a:extLst>
              <a:ext uri="{FF2B5EF4-FFF2-40B4-BE49-F238E27FC236}">
                <a16:creationId xmlns:a16="http://schemas.microsoft.com/office/drawing/2014/main" id="{B05E4753-D084-574E-AB7C-4ECCD9AF339B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07963"/>
            <a:ext cx="4724400" cy="2300287"/>
            <a:chOff x="234778" y="1230828"/>
            <a:chExt cx="8938476" cy="5135437"/>
          </a:xfrm>
        </p:grpSpPr>
        <p:pic>
          <p:nvPicPr>
            <p:cNvPr id="24594" name="Picture 4">
              <a:extLst>
                <a:ext uri="{FF2B5EF4-FFF2-40B4-BE49-F238E27FC236}">
                  <a16:creationId xmlns:a16="http://schemas.microsoft.com/office/drawing/2014/main" id="{36309D77-B3B7-6D4F-B1C4-B2D1E1F4D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99103"/>
              <a:ext cx="3797300" cy="5715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95" name="Picture 5">
              <a:extLst>
                <a:ext uri="{FF2B5EF4-FFF2-40B4-BE49-F238E27FC236}">
                  <a16:creationId xmlns:a16="http://schemas.microsoft.com/office/drawing/2014/main" id="{16421872-56CC-9B44-A3E0-5DD76D1F0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8" y="2305895"/>
              <a:ext cx="4151871" cy="539743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EA950B0C-4EDD-2D49-A1D2-4E3435A5D213}"/>
                </a:ext>
              </a:extLst>
            </p:cNvPr>
            <p:cNvSpPr/>
            <p:nvPr/>
          </p:nvSpPr>
          <p:spPr>
            <a:xfrm>
              <a:off x="2051909" y="2846949"/>
              <a:ext cx="258303" cy="811604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74E8FEA6-79D6-5741-B935-75A8F6C183DF}"/>
                </a:ext>
              </a:extLst>
            </p:cNvPr>
            <p:cNvSpPr/>
            <p:nvPr/>
          </p:nvSpPr>
          <p:spPr>
            <a:xfrm rot="17893056">
              <a:off x="2592843" y="4467027"/>
              <a:ext cx="212648" cy="175706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5AB00F50-1D97-7F4F-94A9-1D0C1C209CC5}"/>
                </a:ext>
              </a:extLst>
            </p:cNvPr>
            <p:cNvSpPr/>
            <p:nvPr/>
          </p:nvSpPr>
          <p:spPr>
            <a:xfrm rot="20275686">
              <a:off x="5755248" y="5164808"/>
              <a:ext cx="1958295" cy="29416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4599" name="Picture 9">
              <a:extLst>
                <a:ext uri="{FF2B5EF4-FFF2-40B4-BE49-F238E27FC236}">
                  <a16:creationId xmlns:a16="http://schemas.microsoft.com/office/drawing/2014/main" id="{7E24D0ED-E242-7045-93B2-24E2D7D77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556" y="1230828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00" name="Picture 10">
              <a:extLst>
                <a:ext uri="{FF2B5EF4-FFF2-40B4-BE49-F238E27FC236}">
                  <a16:creationId xmlns:a16="http://schemas.microsoft.com/office/drawing/2014/main" id="{B4B5C2D8-B956-9C48-AE36-DE63F489A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43674"/>
              <a:ext cx="4601254" cy="57951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2FAA400E-6C62-374A-AE81-CA70650F66B9}"/>
                </a:ext>
              </a:extLst>
            </p:cNvPr>
            <p:cNvSpPr/>
            <p:nvPr/>
          </p:nvSpPr>
          <p:spPr>
            <a:xfrm>
              <a:off x="7341107" y="2822139"/>
              <a:ext cx="183216" cy="71237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4602" name="Group 12">
              <a:extLst>
                <a:ext uri="{FF2B5EF4-FFF2-40B4-BE49-F238E27FC236}">
                  <a16:creationId xmlns:a16="http://schemas.microsoft.com/office/drawing/2014/main" id="{64764836-892E-9041-8FC0-D7BD312708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319" y="3657600"/>
              <a:ext cx="1890584" cy="1247281"/>
              <a:chOff x="1223319" y="3657600"/>
              <a:chExt cx="1890584" cy="1247281"/>
            </a:xfrm>
          </p:grpSpPr>
          <p:pic>
            <p:nvPicPr>
              <p:cNvPr id="24612" name="Picture 4">
                <a:extLst>
                  <a:ext uri="{FF2B5EF4-FFF2-40B4-BE49-F238E27FC236}">
                    <a16:creationId xmlns:a16="http://schemas.microsoft.com/office/drawing/2014/main" id="{33E3E143-77C7-3741-AC77-62EC220F14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13" name="Picture 5">
                <a:extLst>
                  <a:ext uri="{FF2B5EF4-FFF2-40B4-BE49-F238E27FC236}">
                    <a16:creationId xmlns:a16="http://schemas.microsoft.com/office/drawing/2014/main" id="{84747126-7FBA-BE40-82BF-2A12FA1D8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14" name="Picture 6">
                <a:extLst>
                  <a:ext uri="{FF2B5EF4-FFF2-40B4-BE49-F238E27FC236}">
                    <a16:creationId xmlns:a16="http://schemas.microsoft.com/office/drawing/2014/main" id="{C91678E8-313A-1C4A-82DF-F0B8AD817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15" name="Picture 7">
                <a:extLst>
                  <a:ext uri="{FF2B5EF4-FFF2-40B4-BE49-F238E27FC236}">
                    <a16:creationId xmlns:a16="http://schemas.microsoft.com/office/drawing/2014/main" id="{D3CAA2F4-0D47-3246-9284-59B77BAFF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16" name="Picture 8">
                <a:extLst>
                  <a:ext uri="{FF2B5EF4-FFF2-40B4-BE49-F238E27FC236}">
                    <a16:creationId xmlns:a16="http://schemas.microsoft.com/office/drawing/2014/main" id="{C373264D-1540-A540-B413-C7CC97AB2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17" name="Picture 9">
                <a:extLst>
                  <a:ext uri="{FF2B5EF4-FFF2-40B4-BE49-F238E27FC236}">
                    <a16:creationId xmlns:a16="http://schemas.microsoft.com/office/drawing/2014/main" id="{C26A5440-C8C1-4444-917F-9FD285A8D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18" name="Picture 19">
                <a:extLst>
                  <a:ext uri="{FF2B5EF4-FFF2-40B4-BE49-F238E27FC236}">
                    <a16:creationId xmlns:a16="http://schemas.microsoft.com/office/drawing/2014/main" id="{0DCF2B3B-AD4F-D949-9FC2-03A0CC86A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19" name="Picture 20">
                <a:extLst>
                  <a:ext uri="{FF2B5EF4-FFF2-40B4-BE49-F238E27FC236}">
                    <a16:creationId xmlns:a16="http://schemas.microsoft.com/office/drawing/2014/main" id="{4B7C4C7A-8D52-6D4E-B617-D4F8E3754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20" name="Picture 21">
                <a:extLst>
                  <a:ext uri="{FF2B5EF4-FFF2-40B4-BE49-F238E27FC236}">
                    <a16:creationId xmlns:a16="http://schemas.microsoft.com/office/drawing/2014/main" id="{668BA109-443D-154A-A50A-4FD331E55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21" name="Picture 22">
                <a:extLst>
                  <a:ext uri="{FF2B5EF4-FFF2-40B4-BE49-F238E27FC236}">
                    <a16:creationId xmlns:a16="http://schemas.microsoft.com/office/drawing/2014/main" id="{502D172D-885B-5449-BBC0-3120407D4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22" name="Picture 23">
                <a:extLst>
                  <a:ext uri="{FF2B5EF4-FFF2-40B4-BE49-F238E27FC236}">
                    <a16:creationId xmlns:a16="http://schemas.microsoft.com/office/drawing/2014/main" id="{7C1FD61D-A682-A345-86F0-997D44BC8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23" name="Picture 24">
                <a:extLst>
                  <a:ext uri="{FF2B5EF4-FFF2-40B4-BE49-F238E27FC236}">
                    <a16:creationId xmlns:a16="http://schemas.microsoft.com/office/drawing/2014/main" id="{DDA96477-B192-0840-953B-640D3A529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24" name="Picture 25">
                <a:extLst>
                  <a:ext uri="{FF2B5EF4-FFF2-40B4-BE49-F238E27FC236}">
                    <a16:creationId xmlns:a16="http://schemas.microsoft.com/office/drawing/2014/main" id="{C68397CD-828B-6546-9308-9C31581A1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25" name="Picture 26">
                <a:extLst>
                  <a:ext uri="{FF2B5EF4-FFF2-40B4-BE49-F238E27FC236}">
                    <a16:creationId xmlns:a16="http://schemas.microsoft.com/office/drawing/2014/main" id="{912FD9C8-3439-1943-914E-D154DE40E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26" name="Picture 27">
                <a:extLst>
                  <a:ext uri="{FF2B5EF4-FFF2-40B4-BE49-F238E27FC236}">
                    <a16:creationId xmlns:a16="http://schemas.microsoft.com/office/drawing/2014/main" id="{3ED42963-5EFA-1540-97FA-E65B205A4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27" name="Picture 28">
                <a:extLst>
                  <a:ext uri="{FF2B5EF4-FFF2-40B4-BE49-F238E27FC236}">
                    <a16:creationId xmlns:a16="http://schemas.microsoft.com/office/drawing/2014/main" id="{6D138054-84D3-DD47-98C6-C5CB8B284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28" name="Picture 29">
                <a:extLst>
                  <a:ext uri="{FF2B5EF4-FFF2-40B4-BE49-F238E27FC236}">
                    <a16:creationId xmlns:a16="http://schemas.microsoft.com/office/drawing/2014/main" id="{933D6C0C-9702-EF40-9933-6F4F7EEAB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29" name="Picture 30">
                <a:extLst>
                  <a:ext uri="{FF2B5EF4-FFF2-40B4-BE49-F238E27FC236}">
                    <a16:creationId xmlns:a16="http://schemas.microsoft.com/office/drawing/2014/main" id="{D6A0D96D-8F81-F343-B391-A75D66221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30" name="Picture 31">
                <a:extLst>
                  <a:ext uri="{FF2B5EF4-FFF2-40B4-BE49-F238E27FC236}">
                    <a16:creationId xmlns:a16="http://schemas.microsoft.com/office/drawing/2014/main" id="{33E21696-872E-4647-B6DA-1BDEE97B65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31" name="Picture 32">
                <a:extLst>
                  <a:ext uri="{FF2B5EF4-FFF2-40B4-BE49-F238E27FC236}">
                    <a16:creationId xmlns:a16="http://schemas.microsoft.com/office/drawing/2014/main" id="{FFFB70B2-8B01-9B41-94E9-DA570387D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32" name="Picture 33">
                <a:extLst>
                  <a:ext uri="{FF2B5EF4-FFF2-40B4-BE49-F238E27FC236}">
                    <a16:creationId xmlns:a16="http://schemas.microsoft.com/office/drawing/2014/main" id="{10EF7AAE-B8C1-E24D-B42D-FC1890088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33" name="Picture 34">
                <a:extLst>
                  <a:ext uri="{FF2B5EF4-FFF2-40B4-BE49-F238E27FC236}">
                    <a16:creationId xmlns:a16="http://schemas.microsoft.com/office/drawing/2014/main" id="{F2510798-C6EF-014B-95AA-610CD0050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34" name="Picture 35">
                <a:extLst>
                  <a:ext uri="{FF2B5EF4-FFF2-40B4-BE49-F238E27FC236}">
                    <a16:creationId xmlns:a16="http://schemas.microsoft.com/office/drawing/2014/main" id="{DBA79AE8-5BC9-1D40-80B4-7BE73F7EC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35" name="Picture 36">
                <a:extLst>
                  <a:ext uri="{FF2B5EF4-FFF2-40B4-BE49-F238E27FC236}">
                    <a16:creationId xmlns:a16="http://schemas.microsoft.com/office/drawing/2014/main" id="{6E0A388D-20AD-9544-A678-5FA1A11A3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59B7589-C00D-1143-8A9E-73A464FBADF7}"/>
                  </a:ext>
                </a:extLst>
              </p:cNvPr>
              <p:cNvSpPr/>
              <p:nvPr/>
            </p:nvSpPr>
            <p:spPr>
              <a:xfrm>
                <a:off x="1222937" y="3658553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603" name="Group 38">
              <a:extLst>
                <a:ext uri="{FF2B5EF4-FFF2-40B4-BE49-F238E27FC236}">
                  <a16:creationId xmlns:a16="http://schemas.microsoft.com/office/drawing/2014/main" id="{9891ED57-F190-AB42-A46C-DC7739A9C8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2405" y="3633431"/>
              <a:ext cx="1890584" cy="1247281"/>
              <a:chOff x="6512405" y="3633431"/>
              <a:chExt cx="1890584" cy="1247281"/>
            </a:xfrm>
          </p:grpSpPr>
          <p:pic>
            <p:nvPicPr>
              <p:cNvPr id="24610" name="Picture 39">
                <a:extLst>
                  <a:ext uri="{FF2B5EF4-FFF2-40B4-BE49-F238E27FC236}">
                    <a16:creationId xmlns:a16="http://schemas.microsoft.com/office/drawing/2014/main" id="{D057A93C-6CC5-2A44-8E6A-7FD0FDD866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6FFA508-99A7-3141-B8DC-9C7530B02F4A}"/>
                  </a:ext>
                </a:extLst>
              </p:cNvPr>
              <p:cNvSpPr/>
              <p:nvPr/>
            </p:nvSpPr>
            <p:spPr>
              <a:xfrm>
                <a:off x="6512134" y="3633746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A67BF3-C60C-EA48-B15D-C2301287396B}"/>
                </a:ext>
              </a:extLst>
            </p:cNvPr>
            <p:cNvSpPr/>
            <p:nvPr/>
          </p:nvSpPr>
          <p:spPr>
            <a:xfrm>
              <a:off x="3529641" y="5097468"/>
              <a:ext cx="2243629" cy="12687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for stable matching problem works!</a:t>
              </a:r>
            </a:p>
          </p:txBody>
        </p:sp>
        <p:grpSp>
          <p:nvGrpSpPr>
            <p:cNvPr id="24605" name="Group 42">
              <a:extLst>
                <a:ext uri="{FF2B5EF4-FFF2-40B4-BE49-F238E27FC236}">
                  <a16:creationId xmlns:a16="http://schemas.microsoft.com/office/drawing/2014/main" id="{B76C453E-98B9-7F4A-9E19-C7B3F4444E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713" y="3052119"/>
              <a:ext cx="5048727" cy="825289"/>
              <a:chOff x="2310713" y="3052119"/>
              <a:chExt cx="5048727" cy="82528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146AB-AC02-4F42-BE98-FFF496B48F1F}"/>
                  </a:ext>
                </a:extLst>
              </p:cNvPr>
              <p:cNvSpPr/>
              <p:nvPr/>
            </p:nvSpPr>
            <p:spPr>
              <a:xfrm>
                <a:off x="3520629" y="3052510"/>
                <a:ext cx="2348753" cy="8257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Poly time steps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ED90D84-7D77-CB47-951D-DE4D3FB62FAB}"/>
                  </a:ext>
                </a:extLst>
              </p:cNvPr>
              <p:cNvCxnSpPr/>
              <p:nvPr/>
            </p:nvCxnSpPr>
            <p:spPr>
              <a:xfrm flipV="1">
                <a:off x="5890407" y="3180098"/>
                <a:ext cx="1468720" cy="12050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159F39E-6144-0943-8507-87CB4A810529}"/>
                  </a:ext>
                </a:extLst>
              </p:cNvPr>
              <p:cNvCxnSpPr/>
              <p:nvPr/>
            </p:nvCxnSpPr>
            <p:spPr>
              <a:xfrm flipH="1" flipV="1">
                <a:off x="2310212" y="3180098"/>
                <a:ext cx="1210418" cy="7088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AF45D6-FB10-9741-BB94-97028EF1CFD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80919" y="1380566"/>
              <a:ext cx="1151045" cy="87713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06C25F-DD26-7044-B919-27B3CB92D94E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6E8FA64-87C5-C84F-9BC0-A46D7F2EB7D6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32BE4D1-64A4-B44A-BB88-A6664A07E4DB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13055</TotalTime>
  <Words>127</Words>
  <Application>Microsoft Macintosh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Lecture 38</vt:lpstr>
      <vt:lpstr>Please have a face mask on</vt:lpstr>
      <vt:lpstr>PowerPoint Presentation</vt:lpstr>
      <vt:lpstr>PowerPoint Presentation</vt:lpstr>
      <vt:lpstr>Final exam post</vt:lpstr>
      <vt:lpstr>Bring your UB card to final</vt:lpstr>
      <vt:lpstr>Grading of Quiz 2 might be delayed</vt:lpstr>
      <vt:lpstr>Questions?</vt:lpstr>
      <vt:lpstr> </vt:lpstr>
      <vt:lpstr> </vt:lpstr>
      <vt:lpstr>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71</cp:revision>
  <cp:lastPrinted>2017-12-03T22:18:27Z</cp:lastPrinted>
  <dcterms:created xsi:type="dcterms:W3CDTF">2011-12-02T03:04:14Z</dcterms:created>
  <dcterms:modified xsi:type="dcterms:W3CDTF">2021-12-06T19:38:31Z</dcterms:modified>
</cp:coreProperties>
</file>