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83" r:id="rId3"/>
    <p:sldId id="473" r:id="rId4"/>
    <p:sldId id="474" r:id="rId5"/>
    <p:sldId id="475" r:id="rId6"/>
    <p:sldId id="476" r:id="rId7"/>
    <p:sldId id="477" r:id="rId8"/>
    <p:sldId id="478" r:id="rId9"/>
    <p:sldId id="363" r:id="rId10"/>
    <p:sldId id="479" r:id="rId11"/>
    <p:sldId id="480" r:id="rId12"/>
    <p:sldId id="481" r:id="rId13"/>
    <p:sldId id="482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6"/>
    <p:restoredTop sz="93058"/>
  </p:normalViewPr>
  <p:slideViewPr>
    <p:cSldViewPr snapToGrid="0" snapToObjects="1">
      <p:cViewPr varScale="1">
        <p:scale>
          <a:sx n="102" d="100"/>
          <a:sy n="102" d="100"/>
        </p:scale>
        <p:origin x="18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AB8E948-61E0-8B42-96AA-1192E5DEF466}" type="datetimeFigureOut">
              <a:rPr lang="en-US"/>
              <a:pPr>
                <a:defRPr/>
              </a:pPr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F0492A-3094-FF4A-A1CF-1881BAA9D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C26AF98-B95C-DC4D-BBE1-DC3F40DC2373}" type="datetimeFigureOut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72B6C4-A4EC-E641-A40B-82B81C2C2D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DEABE-7DAD-F343-A505-CB6796CD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F92A-B4F5-6347-BC87-BC43D406FA38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63BB-A4FC-FA4E-B32E-00AD7930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9BCF-9989-5647-8ABC-DEE1532D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8DBA9-7530-164C-AAB9-CE400563F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0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CE7C5-005F-6A4E-9E64-A584ACD6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9466-1868-6740-84FC-057991356044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3C31-0401-E04B-A4B3-69DC7B2E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5FAD-6BE5-2E43-9F7E-ADB78375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988C6-74AB-DC47-AA29-4A76330DF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28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0552-E698-7545-8D1F-9A7C36AC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87C4-DDF1-854F-8BF3-6EBF8CB7C55F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D63A-B9AC-A24B-90D8-84C4E99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C267-E79A-6240-AC61-C7D2D582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4D7B-2E19-E54C-8A6D-60CB3AFE7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0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1FE2-906E-DF4C-A8BA-B2CC0448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0769-57AD-BA47-BFDF-5EE51ACCA0E2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C5A56-DD45-7B4A-ADD4-2C08EB88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73AE4-6273-8E46-9CE8-5775D8A8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2606-9F0A-FB45-8342-6051A973D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76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0B6AF-B0ED-7F4C-9752-3592392B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D1B3-94D6-E04E-8978-51A132B7DA82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31F92-5941-F244-9A5C-0DEFD91A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78EBE-216C-FC44-BD61-8F62B8C9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BAAAB-6A9D-1448-ADB5-FBE1CB3FB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6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EFBDFD-A1A3-C84A-B19A-90D33377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057E-13AE-BD44-9456-8A33B4286674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A4A955-2D95-B74F-8C78-65A95DF2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0D5B97-30D4-5C4C-8AEA-9B2F001E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6A36C-78B7-324B-A521-33D5C5E22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77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396505-F930-1D41-BB36-70CA0667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B506-BA44-EB4B-AE2F-A75CE3FA7980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E4D0D9-BA8E-C243-82A5-C4679ABF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8015BA-6AC4-894E-8445-3BE6F2F8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B9CAC-C575-354A-B87E-D66C6428D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04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C43D4F-4024-0740-8B96-F8E72832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B433-760A-1D47-9ADC-FCE4CA656CE0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56D12D-66D9-E04B-A770-89550205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3B3D8D-A941-6F4F-A3F9-69DFB9E2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75A6E-DA28-6F4D-89BB-AD60D0B8F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4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27009C-444F-3D43-BF6B-E0A41A45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083D-5EE2-BB4C-B880-2977A0C1462A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B360AF-1007-304F-8328-962EDC6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A89FC9-0C16-584F-9029-CBA029F1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8FD98-2EF3-4241-B6B5-CF061C9D9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7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6024A3-ABE9-8C47-9E3E-E57F8AA5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7634-C1E8-B04E-90B8-49E717589F2D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326C7C-29BF-204F-AF2A-1895C9BF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F0345D-C44C-884A-93DB-E815D351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C9B9D-3328-5D4E-AF38-5B7AF7278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0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3695B9-3071-2147-B676-02B9C171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17F6-B491-0F45-8708-64065A3416AB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01F46E-0917-4044-BC92-8770A818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92E339-43E8-1C44-92B5-B69AF3D2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C72B7-44FC-7446-9557-4B60B4803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8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82D619A-A650-4440-BD83-122F5D1EE0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5E8C36-5573-F245-BEAB-C8C9180EA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DC33435-E4E2-AF4E-A775-9C2FAA8359BF}" type="datetime1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2926A5D-67ED-BA4B-BC6E-F420B8CD12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B9117C72-BE88-8143-ADE2-2D5FB1A44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30,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3153-1362-7849-B090-41D697B1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F45D-8BB8-064F-A499-E4075F9E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63750"/>
            <a:ext cx="243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/>
              <a:t>!</a:t>
            </a:r>
            <a:r>
              <a:rPr lang="en-US" altLang="en-US" sz="4000">
                <a:solidFill>
                  <a:srgbClr val="7030A0"/>
                </a:solidFill>
              </a:rPr>
              <a:t>B</a:t>
            </a:r>
            <a:r>
              <a:rPr lang="en-US" altLang="en-US" sz="4000"/>
              <a:t>         !</a:t>
            </a:r>
            <a:r>
              <a:rPr lang="en-US" altLang="en-US" sz="400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2A3C4-9EC7-9C47-9D98-B88D35ACCC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8048" y="2038865"/>
            <a:ext cx="931665" cy="7078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61D1-A495-7EC4-B313-959ECBF6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95099-F3DD-DCA8-DE94-127CE7AF2B30}"/>
              </a:ext>
            </a:extLst>
          </p:cNvPr>
          <p:cNvSpPr txBox="1"/>
          <p:nvPr/>
        </p:nvSpPr>
        <p:spPr>
          <a:xfrm>
            <a:off x="1198179" y="208104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on reductions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E224A-6114-6B16-8A69-B89A2ABBBDFA}"/>
              </a:ext>
            </a:extLst>
          </p:cNvPr>
          <p:cNvSpPr txBox="1"/>
          <p:nvPr/>
        </p:nvSpPr>
        <p:spPr>
          <a:xfrm>
            <a:off x="1303283" y="2900855"/>
            <a:ext cx="30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Quick definition of P and NP</a:t>
            </a:r>
          </a:p>
        </p:txBody>
      </p:sp>
    </p:spTree>
    <p:extLst>
      <p:ext uri="{BB962C8B-B14F-4D97-AF65-F5344CB8AC3E}">
        <p14:creationId xmlns:p14="http://schemas.microsoft.com/office/powerpoint/2010/main" val="331251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753636-5D8F-8B2B-B4BA-2652BAD4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out (last one!!)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3C580-FBA3-287E-7589-5C338A9F5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1"/>
            <a:ext cx="7772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2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256D-5BB0-6F2F-8C8E-93978BDC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final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2D305-F73B-0E48-7690-9A01DB9E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30814"/>
            <a:ext cx="9206725" cy="26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66969-3EFB-C79A-09D7-FFC60181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2618"/>
            <a:ext cx="9179267" cy="4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8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B7142-B6CD-0CAD-F519-1553E9DF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166"/>
            <a:ext cx="9135996" cy="21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3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B19F-7115-8D4D-96C1-C60157AD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/>
              <a:t>Incentive to complete course evals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906E5-4917-22E6-736A-F7C3149F7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37430" cy="36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2C10-0D12-7298-0261-39D3787D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331 UTA positions for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AE97F-55BE-F30B-30A4-F1557C98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102"/>
            <a:ext cx="9149871" cy="34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66D4-AC5F-6A4E-88D2-E41FC8B5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two weeks are brutal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25695-DB2F-9BC5-381A-B656B98C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904"/>
            <a:ext cx="9139055" cy="43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0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>
            <a:extLst>
              <a:ext uri="{FF2B5EF4-FFF2-40B4-BE49-F238E27FC236}">
                <a16:creationId xmlns:a16="http://schemas.microsoft.com/office/drawing/2014/main" id="{16E9152A-DF4F-4E4F-9E9A-F4AF61D3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8434" name="Picture 1">
            <a:extLst>
              <a:ext uri="{FF2B5EF4-FFF2-40B4-BE49-F238E27FC236}">
                <a16:creationId xmlns:a16="http://schemas.microsoft.com/office/drawing/2014/main" id="{BA340C03-8C59-B546-AFA0-9562A672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11355</TotalTime>
  <Words>140</Words>
  <Application>Microsoft Macintosh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Lecture 35</vt:lpstr>
      <vt:lpstr>Homework 8 out (last one!!)</vt:lpstr>
      <vt:lpstr>Sample final exam</vt:lpstr>
      <vt:lpstr>Final exam post</vt:lpstr>
      <vt:lpstr>Bring your UB card to final</vt:lpstr>
      <vt:lpstr>Incentive to complete course evals</vt:lpstr>
      <vt:lpstr>CSE 331 UTA positions for 2023</vt:lpstr>
      <vt:lpstr>Next two weeks are brutal</vt:lpstr>
      <vt:lpstr>Questions?</vt:lpstr>
      <vt:lpstr> </vt:lpstr>
      <vt:lpstr> </vt:lpstr>
      <vt:lpstr> </vt:lpstr>
      <vt:lpstr>Plan for today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61</cp:revision>
  <cp:lastPrinted>2017-12-03T22:18:27Z</cp:lastPrinted>
  <dcterms:created xsi:type="dcterms:W3CDTF">2011-12-02T03:04:14Z</dcterms:created>
  <dcterms:modified xsi:type="dcterms:W3CDTF">2022-11-30T19:41:47Z</dcterms:modified>
</cp:coreProperties>
</file>