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03" r:id="rId4"/>
    <p:sldId id="475" r:id="rId5"/>
    <p:sldId id="476" r:id="rId6"/>
    <p:sldId id="484" r:id="rId7"/>
    <p:sldId id="474" r:id="rId8"/>
    <p:sldId id="479" r:id="rId9"/>
    <p:sldId id="481" r:id="rId10"/>
    <p:sldId id="482" r:id="rId11"/>
    <p:sldId id="483" r:id="rId12"/>
    <p:sldId id="328" r:id="rId13"/>
    <p:sldId id="390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3"/>
    <p:restoredTop sz="92902"/>
  </p:normalViewPr>
  <p:slideViewPr>
    <p:cSldViewPr snapToGrid="0" snapToObjects="1">
      <p:cViewPr>
        <p:scale>
          <a:sx n="150" d="100"/>
          <a:sy n="150" d="100"/>
        </p:scale>
        <p:origin x="85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2D02E2E-8F76-4744-BE11-D775EB53D6BA}" type="datetimeFigureOut">
              <a:rPr lang="en-US"/>
              <a:pPr>
                <a:defRPr/>
              </a:pPr>
              <a:t>12/4/22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6FD954-3232-5643-B572-560C0BC83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722C7EB-36D6-F841-8E1B-4B7E43ACBB95}" type="datetimeFigureOut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EBCCB1-1CE8-F140-9234-FEA317C59A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57A1-F045-CD49-86D4-EC6389D8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B085-691C-8249-90DA-BD193E6321FC}" type="datetime1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66EC-4B82-E947-8807-82828164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B42F-696F-4740-9047-897546A6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3FCC9-A8A2-134D-B1B2-038E9F2E7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9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A7E9-5AD9-944F-9F21-92E67405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57C5-23EA-3246-AC06-ACB577A1C714}" type="datetime1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9692C-C40E-534D-ADB5-7F7EEF64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537FF-2A6D-CA42-BFAF-ED25C5F1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655A-B073-6E44-BD47-790555F72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2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0D12B-2854-FF45-A0A8-462254FF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F5A8-7554-9749-90A2-FBED4CAADD1F}" type="datetime1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B090-B34A-C946-9E0A-5EDFD56D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450C-12EC-EE49-847F-03E5540D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75487-06A6-774F-A928-867DCBE23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1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E6BC-EDC3-A148-BC4D-89244C1B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9BDE-4806-3444-A901-55F323C4A0DE}" type="datetime1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30B07-EB49-004D-BF90-8EC82AF2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AF46-89F5-384F-93A5-A6652856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FEBE-C543-4441-9342-D3F2E075C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F531-83F5-164C-A6FC-6D0C9811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615E-5533-E64C-A1C9-9082127DBA85}" type="datetime1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165D-997A-C145-AAAC-46FABD06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DBD53-C9A8-5B4A-B159-171A7FC0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5058B-9145-AA4F-8D07-3BDA07C01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23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AAE2C8-F120-324F-8A97-979D02D1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CCF6-3DB1-D247-99FA-507FE52DD56E}" type="datetime1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D36534-3C34-664C-837D-6CCF757E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588956-CC4C-B946-8111-35EE1C46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99FF-AA41-5A49-A9E8-46CA1FD31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0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A573D7-F3C8-B14B-B0EE-8C0785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E827-4062-C043-A4D9-DE6A7FDCA939}" type="datetime1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A2DA40-60D4-C74C-B93F-321DBA95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4A91CD-E638-0547-9F45-46BFCD26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441D-A38E-EE47-8F7D-9D1AD5D29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5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28F0FC-ECBC-7347-9B5D-02DEAFB3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07FF-8689-2141-894D-596982CC112D}" type="datetime1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6ED809-92A6-1A48-9B17-B690D623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4992F2-2B52-7B4F-9490-5954D4E7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3FC97-267D-0A42-A94E-3F59C9915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7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56FED4-B8E1-B24D-BCA5-8617477F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7FDF-1374-F146-AE55-B018B047756F}" type="datetime1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807F26-BA86-464E-A2C3-834173D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505AE1-9A2E-A145-913E-6D916205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D22FE-C27A-6B4B-893A-3C42685CB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8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5D408-6711-284B-A29A-FFF01888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4C04-8D73-6645-970F-D8668EF01C74}" type="datetime1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9BB771-9680-0949-A53D-41C74113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672553-DC55-3B4A-9D1D-28109279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B4F38-E142-6543-A24E-6D3D02D61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71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8B0D43-6537-A04C-9862-398729C5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5EBE-5C97-9A41-907D-3891D5DAC14E}" type="datetime1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FE783C-D501-DE4A-AA4E-9B9E1DE3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F2B3B-4F26-7C42-825A-3DBE8C35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980B-10D7-F046-A6A4-58B16F8CA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9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7E17ED-C1FA-5F48-AD43-84CD4AF4F9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AEC7407-C3A4-FD47-8359-197C5F798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0BC8102-E803-504E-BAE1-DBC3CAC7F6CC}" type="datetime1">
              <a:rPr lang="en-US" altLang="en-US"/>
              <a:pPr>
                <a:defRPr/>
              </a:pPr>
              <a:t>12/4/22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4808EC-C415-9C41-AEA3-60BF5A3C6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DC8FBDF-2AA2-7741-9BFB-4982BAB2D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5,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5E6E-C856-56C1-6278-27A895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934BA-8501-A18C-D371-40718A52C904}"/>
              </a:ext>
            </a:extLst>
          </p:cNvPr>
          <p:cNvSpPr txBox="1"/>
          <p:nvPr/>
        </p:nvSpPr>
        <p:spPr>
          <a:xfrm>
            <a:off x="1072055" y="1954924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consider Boolean output problems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3F08E-B695-2597-5E68-0B3DA4823A8B}"/>
              </a:ext>
            </a:extLst>
          </p:cNvPr>
          <p:cNvSpPr txBox="1"/>
          <p:nvPr/>
        </p:nvSpPr>
        <p:spPr>
          <a:xfrm>
            <a:off x="1072055" y="2676876"/>
            <a:ext cx="585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problem </a:t>
            </a:r>
            <a:r>
              <a:rPr lang="en-US" dirty="0">
                <a:solidFill>
                  <a:srgbClr val="7030A0"/>
                </a:solidFill>
              </a:rPr>
              <a:t>Y</a:t>
            </a:r>
            <a:r>
              <a:rPr lang="en-US" dirty="0"/>
              <a:t> is a subset of possible input (with output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77A87-CE7C-CE4D-2D1B-2BA6AE4267F9}"/>
              </a:ext>
            </a:extLst>
          </p:cNvPr>
          <p:cNvSpPr txBox="1"/>
          <p:nvPr/>
        </p:nvSpPr>
        <p:spPr>
          <a:xfrm>
            <a:off x="1079391" y="3442461"/>
            <a:ext cx="431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A(w) </a:t>
            </a:r>
            <a:r>
              <a:rPr lang="en-US" dirty="0"/>
              <a:t>denotes output of algo </a:t>
            </a: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/>
              <a:t> on input </a:t>
            </a:r>
            <a:r>
              <a:rPr lang="en-US" dirty="0">
                <a:solidFill>
                  <a:srgbClr val="7030A0"/>
                </a:solidFill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0B93AC-CFC1-63E0-C6CA-7C3BFB0FBD50}"/>
                  </a:ext>
                </a:extLst>
              </p:cNvPr>
              <p:cNvSpPr txBox="1"/>
              <p:nvPr/>
            </p:nvSpPr>
            <p:spPr>
              <a:xfrm>
                <a:off x="1079391" y="4208046"/>
                <a:ext cx="3277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A</a:t>
                </a:r>
                <a:r>
                  <a:rPr lang="en-US" dirty="0"/>
                  <a:t> solves </a:t>
                </a:r>
                <a:r>
                  <a:rPr lang="en-US" dirty="0">
                    <a:solidFill>
                      <a:srgbClr val="7030A0"/>
                    </a:solidFill>
                  </a:rPr>
                  <a:t>Y</a:t>
                </a:r>
                <a:r>
                  <a:rPr lang="en-US" dirty="0"/>
                  <a:t> if </a:t>
                </a:r>
                <a:r>
                  <a:rPr lang="en-US" dirty="0">
                    <a:solidFill>
                      <a:srgbClr val="7030A0"/>
                    </a:solidFill>
                  </a:rPr>
                  <a:t>A(w) = 1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Y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0B93AC-CFC1-63E0-C6CA-7C3BFB0FB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91" y="4208046"/>
                <a:ext cx="3277949" cy="369332"/>
              </a:xfrm>
              <a:prstGeom prst="rect">
                <a:avLst/>
              </a:prstGeom>
              <a:blipFill>
                <a:blip r:embed="rId2"/>
                <a:stretch>
                  <a:fillRect l="-115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0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947-6A8C-4F09-4E48-6FF79E45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(IS)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C1FA66-EDE2-5CC4-0FAA-C0C8AE7B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68F7F8-3F66-5354-3E86-C155ABBB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9C96B1-3471-322F-1C8F-416391E7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DC69-1DCB-CF32-A1A7-7BE0D246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5236B-1DC8-73C0-E7E2-21D73EE6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E3C97-EC13-8ACF-72C4-71AA0E4A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C8E19-D646-452C-6362-B7BFC44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AB0C-CAAC-FF54-7C9A-D6BDC10BF93D}"/>
              </a:ext>
            </a:extLst>
          </p:cNvPr>
          <p:cNvCxnSpPr>
            <a:cxnSpLocks noChangeShapeType="1"/>
            <a:stCxn id="9" idx="1"/>
            <a:endCxn id="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8FF33-FBFC-AF60-2EFE-9753E68B236D}"/>
              </a:ext>
            </a:extLst>
          </p:cNvPr>
          <p:cNvCxnSpPr>
            <a:cxnSpLocks noChangeShapeType="1"/>
            <a:stCxn id="5" idx="7"/>
            <a:endCxn id="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1E261-52F5-891B-4500-60D615ED0921}"/>
              </a:ext>
            </a:extLst>
          </p:cNvPr>
          <p:cNvCxnSpPr>
            <a:cxnSpLocks noChangeShapeType="1"/>
            <a:stCxn id="5" idx="2"/>
            <a:endCxn id="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FF320-A815-B8F6-43B1-7D405DB7C00D}"/>
              </a:ext>
            </a:extLst>
          </p:cNvPr>
          <p:cNvCxnSpPr>
            <a:cxnSpLocks noChangeShapeType="1"/>
            <a:stCxn id="5" idx="2"/>
            <a:endCxn id="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0D3B3-0DFD-4791-FC09-8301E0AF8665}"/>
              </a:ext>
            </a:extLst>
          </p:cNvPr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0D0E5-D4E9-BED3-E69A-AE31230B6B30}"/>
              </a:ext>
            </a:extLst>
          </p:cNvPr>
          <p:cNvCxnSpPr>
            <a:cxnSpLocks noChangeShapeType="1"/>
            <a:stCxn id="6" idx="7"/>
            <a:endCxn id="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D181D-6814-803F-EF7D-16948184F337}"/>
              </a:ext>
            </a:extLst>
          </p:cNvPr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925ADA-F6A3-AE72-DA3F-B1DC2F537F59}"/>
              </a:ext>
            </a:extLst>
          </p:cNvPr>
          <p:cNvSpPr txBox="1"/>
          <p:nvPr/>
        </p:nvSpPr>
        <p:spPr>
          <a:xfrm>
            <a:off x="630621" y="1986455"/>
            <a:ext cx="408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Input: </a:t>
            </a:r>
            <a:r>
              <a:rPr lang="en-US" dirty="0"/>
              <a:t>Graph </a:t>
            </a:r>
            <a:r>
              <a:rPr lang="en-US" dirty="0">
                <a:solidFill>
                  <a:srgbClr val="7030A0"/>
                </a:solidFill>
              </a:rPr>
              <a:t>G = (V,E) </a:t>
            </a:r>
            <a:r>
              <a:rPr lang="en-US" dirty="0"/>
              <a:t>and number </a:t>
            </a:r>
            <a:r>
              <a:rPr lang="en-US" dirty="0">
                <a:solidFill>
                  <a:srgbClr val="7030A0"/>
                </a:solidFill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/>
              <p:nvPr/>
            </p:nvSpPr>
            <p:spPr>
              <a:xfrm>
                <a:off x="714703" y="3005959"/>
                <a:ext cx="4034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Output: </a:t>
                </a:r>
                <a:r>
                  <a:rPr lang="en-US" dirty="0"/>
                  <a:t>Yes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G</a:t>
                </a:r>
                <a:r>
                  <a:rPr lang="en-US" dirty="0"/>
                  <a:t> has an IS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k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3005959"/>
                <a:ext cx="4034438" cy="369332"/>
              </a:xfrm>
              <a:prstGeom prst="rect">
                <a:avLst/>
              </a:prstGeom>
              <a:blipFill>
                <a:blip r:embed="rId2"/>
                <a:stretch>
                  <a:fillRect l="-1258" t="-6667" r="-6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4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D56743F-59AB-5445-A03A-5C846F4B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2908BCA3-C4BC-C94F-A081-A63C3F01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4308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P</a:t>
            </a:r>
            <a:r>
              <a:rPr lang="en-US" altLang="en-US" sz="1800"/>
              <a:t>: problems that can be solved by poly time algorithms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594B0FDA-90BF-AD42-A048-D95452EB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42573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/>
              <a:t>NP</a:t>
            </a:r>
            <a:r>
              <a:rPr lang="en-US" altLang="en-US" sz="1800" dirty="0"/>
              <a:t>: problems that have efficient verifiers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ED88712-9F78-8D4C-8A59-AEFB4417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6626" name="TextBox 1">
            <a:extLst>
              <a:ext uri="{FF2B5EF4-FFF2-40B4-BE49-F238E27FC236}">
                <a16:creationId xmlns:a16="http://schemas.microsoft.com/office/drawing/2014/main" id="{983629C9-AB66-E543-B4A9-CEB7019C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1720850"/>
            <a:ext cx="2275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More on SAT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>
            <a:extLst>
              <a:ext uri="{FF2B5EF4-FFF2-40B4-BE49-F238E27FC236}">
                <a16:creationId xmlns:a16="http://schemas.microsoft.com/office/drawing/2014/main" id="{73B8B249-9BC2-0F4E-8581-1C57F7623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93" y="2393950"/>
            <a:ext cx="911627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Quiz starts at 11:00 am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and ends at 11:10am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>
            <a:extLst>
              <a:ext uri="{FF2B5EF4-FFF2-40B4-BE49-F238E27FC236}">
                <a16:creationId xmlns:a16="http://schemas.microsoft.com/office/drawing/2014/main" id="{19F67F68-A1A5-B74C-B51E-A8239B71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2393950"/>
            <a:ext cx="5553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Lecture starts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at 11:15am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E6-594B-044A-82EF-829EFD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66969-3EFB-C79A-09D7-FFC60181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2618"/>
            <a:ext cx="9179267" cy="4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8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445B-EB7E-5741-A9FE-5A565AC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UB card to final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B7142-B6CD-0CAD-F519-1553E9DF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166"/>
            <a:ext cx="9135996" cy="21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3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27E0-1BD1-63E9-7A9F-21393BE8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surveys are now open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4B228-2154-B5A4-56D8-2671DB7C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666"/>
            <a:ext cx="9156874" cy="3533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F4CDA-4A4D-5742-1F3B-6E4FD9F88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7684"/>
            <a:ext cx="8981538" cy="9503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289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00F9B70D-644B-9842-A84A-1AE29D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9521F32-DAB2-D34C-ABD0-AE06678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14330</TotalTime>
  <Words>222</Words>
  <Application>Microsoft Macintosh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Lecture 37</vt:lpstr>
      <vt:lpstr>PowerPoint Presentation</vt:lpstr>
      <vt:lpstr>PowerPoint Presentation</vt:lpstr>
      <vt:lpstr>Final exam post</vt:lpstr>
      <vt:lpstr>Bring your UB card to final</vt:lpstr>
      <vt:lpstr>Project surveys are now open</vt:lpstr>
      <vt:lpstr>Questions?</vt:lpstr>
      <vt:lpstr> </vt:lpstr>
      <vt:lpstr> </vt:lpstr>
      <vt:lpstr>Problems</vt:lpstr>
      <vt:lpstr>Independent Set (IS)</vt:lpstr>
      <vt:lpstr>P vs NP question</vt:lpstr>
      <vt:lpstr>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76</cp:revision>
  <cp:lastPrinted>2017-12-03T22:18:27Z</cp:lastPrinted>
  <dcterms:created xsi:type="dcterms:W3CDTF">2011-12-02T03:04:14Z</dcterms:created>
  <dcterms:modified xsi:type="dcterms:W3CDTF">2022-12-05T19:20:56Z</dcterms:modified>
</cp:coreProperties>
</file>