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8" r:id="rId3"/>
    <p:sldId id="459" r:id="rId4"/>
    <p:sldId id="469" r:id="rId5"/>
    <p:sldId id="463" r:id="rId6"/>
    <p:sldId id="470" r:id="rId7"/>
    <p:sldId id="471" r:id="rId8"/>
    <p:sldId id="454" r:id="rId9"/>
    <p:sldId id="282" r:id="rId10"/>
    <p:sldId id="283" r:id="rId11"/>
    <p:sldId id="287" r:id="rId12"/>
    <p:sldId id="4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9FA67F-2E5A-5046-B801-4F45F6634E41}" type="datetimeFigureOut">
              <a:rPr lang="en-US"/>
              <a:pPr>
                <a:defRPr/>
              </a:pPr>
              <a:t>10/29/23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3555D5-3B77-784B-B3EE-EF8F6182F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5F0A8C-0A8C-6E4B-8BFC-10C791FB34C4}" type="datetimeFigureOut">
              <a:rPr lang="en-US"/>
              <a:pPr>
                <a:defRPr/>
              </a:pPr>
              <a:t>10/29/23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8CADEE-0F1E-C147-A64D-F0FC13ED1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F352-FDFB-974C-8D03-665535BD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B49F-AD18-384D-A2A4-A5D7A0F49709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CABB-1A37-F94B-B3BA-6DB9C644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E680-E101-9342-8E6D-761E8204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BD77-F6F0-CA41-948B-B9473A2B9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4CA1-3B45-EC45-9B31-F0E28C85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7D5-663D-2C4A-A6F3-28D70AF814E1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EC17-CE9D-5049-909F-B198110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0935-2522-214C-B7BB-345079C8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49EB-BD1D-C742-867F-58DDF23A7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3733-07D4-9143-A4A7-970B619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ED72-DC5F-B440-85EA-5CD3F3B0CB5B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EB68-34DA-904F-BB40-A4CA6C59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2A39-D1EC-D84C-8F7B-AE2EA7CE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1EF8-623A-8D44-96F0-3207EDB13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61F5-512E-7341-BD69-7C07C69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B376-B601-5B43-86BC-3828B7C9DEC6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02A8-4BB6-184F-9438-7277FB35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D4E6-74B7-DC4C-B146-3F94B8AC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49AE-8FFA-9F48-A6DC-D6FC6CBC9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7781-AA1E-C842-9906-F0E6A9AD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077E-8555-0549-98BE-10B2F0F03F45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04E-67DD-C04E-803D-2A715FE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AEA8-FA09-2243-A5C5-C2665A6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61901-9830-F64A-8068-F3BE235C7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7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03CF21-332E-E84C-A42C-50E6D19A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61F4-CA7E-3945-8C30-A46A32544335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C0DB6-4FDE-A14A-B6E3-F4D45F33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67458-2E77-0F45-965F-5C90767F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57A1-CD9C-5D40-B2EE-452722AE2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C416C2-33A3-7E42-8D5A-9F70D5A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0EB8-85B0-9C45-BE87-721143911EFA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B07D5-2452-D242-92DF-2DF870D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B581EA-5A1E-7347-B2A6-8EABF1F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855C-47B6-424B-B798-0C11FC129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CDFD8C-1D1B-A84E-9F82-73805566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D24D-6DBF-1745-898B-0D265A726558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AE7364-31A1-E144-802F-FF3AA729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7A500-A6FA-B24C-927F-B7D3749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E6B0-18B2-B041-941B-4BA02B5A1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E44ADC-EEB6-744C-BE63-E3930884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56FA-8EB9-7348-9EBA-9CA1E239C25B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9A6BA3-7737-4C4B-8EA1-1EB2468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F08B6-9766-C74D-B1EA-42480F60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53D72-6698-1F40-BA73-D31F067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135CA-B7BA-3B4E-90AD-D620A87E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59AA-563F-1E49-BE87-62E3A31E65C3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66BE4F-CEC4-EF4D-9AD8-11F7739B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D5DF2-8D0A-4648-8FC5-350FB156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5092-297A-B74E-A225-96C401BBB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CD454-7FE6-AC43-9AF8-7190D57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7501-E91C-D340-A775-F2010FEA61E9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00946C-7A09-D94E-8D21-9D24F61E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A195-77A8-8B4D-A0D5-8C0A8B09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3C34-0900-424A-88A1-54D1EE4F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79645-7F21-2E44-9938-F6E51DFBD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C20453-EF58-D64A-8552-3580A3F7F8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E7814-EB2A-3447-AF5C-902A1497DA70}" type="datetime1">
              <a:rPr lang="en-US" altLang="en-US"/>
              <a:pPr>
                <a:defRPr/>
              </a:pPr>
              <a:t>10/29/23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472C8F-0661-2444-BF07-E2AA7F4687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E271C1F-D20B-8E41-BDC3-FA765C166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30,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5" name="Title 1">
            <a:extLst>
              <a:ext uri="{FF2B5EF4-FFF2-40B4-BE49-F238E27FC236}">
                <a16:creationId xmlns:a16="http://schemas.microsoft.com/office/drawing/2014/main" id="{3B5D217E-1D0D-1946-8524-FB819E1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17416" name="Group 11">
            <a:extLst>
              <a:ext uri="{FF2B5EF4-FFF2-40B4-BE49-F238E27FC236}">
                <a16:creationId xmlns:a16="http://schemas.microsoft.com/office/drawing/2014/main" id="{4E4CA143-9A90-6A43-8F5F-A63EC1080E3E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7479" name="Group 9">
              <a:extLst>
                <a:ext uri="{FF2B5EF4-FFF2-40B4-BE49-F238E27FC236}">
                  <a16:creationId xmlns:a16="http://schemas.microsoft.com/office/drawing/2014/main" id="{85907889-6E25-B342-B223-95B967906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17480" name="TextBox 4">
                <a:extLst>
                  <a:ext uri="{FF2B5EF4-FFF2-40B4-BE49-F238E27FC236}">
                    <a16:creationId xmlns:a16="http://schemas.microsoft.com/office/drawing/2014/main" id="{70BE9C65-65DA-8F41-AE4E-D36451BCA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17481" name="TextBox 5">
                <a:extLst>
                  <a:ext uri="{FF2B5EF4-FFF2-40B4-BE49-F238E27FC236}">
                    <a16:creationId xmlns:a16="http://schemas.microsoft.com/office/drawing/2014/main" id="{EE1C9826-EA5B-9F48-8D95-6CC219664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17482" name="TextBox 6">
                <a:extLst>
                  <a:ext uri="{FF2B5EF4-FFF2-40B4-BE49-F238E27FC236}">
                    <a16:creationId xmlns:a16="http://schemas.microsoft.com/office/drawing/2014/main" id="{B94589F2-92F9-FE40-A9DD-B8494516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17483" name="TextBox 7">
                <a:extLst>
                  <a:ext uri="{FF2B5EF4-FFF2-40B4-BE49-F238E27FC236}">
                    <a16:creationId xmlns:a16="http://schemas.microsoft.com/office/drawing/2014/main" id="{0AA80F65-57F2-D444-98AC-11C6A12D0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17484" name="TextBox 8">
                <a:extLst>
                  <a:ext uri="{FF2B5EF4-FFF2-40B4-BE49-F238E27FC236}">
                    <a16:creationId xmlns:a16="http://schemas.microsoft.com/office/drawing/2014/main" id="{68B8DBC2-E56C-3C4D-AA2A-4B59FD75B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478B6EAA-282C-BE49-8459-A0B4B637C6A9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17476" name="TextBox 12">
              <a:extLst>
                <a:ext uri="{FF2B5EF4-FFF2-40B4-BE49-F238E27FC236}">
                  <a16:creationId xmlns:a16="http://schemas.microsoft.com/office/drawing/2014/main" id="{7F5A211F-FABC-3F4D-8387-308EA4262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77" name="TextBox 14">
              <a:extLst>
                <a:ext uri="{FF2B5EF4-FFF2-40B4-BE49-F238E27FC236}">
                  <a16:creationId xmlns:a16="http://schemas.microsoft.com/office/drawing/2014/main" id="{945D2418-DFB9-504F-9E3A-B1D2DF7C5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637C77E-B04E-7A42-8C0B-7192592D2628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17474" name="TextBox 13">
              <a:extLst>
                <a:ext uri="{FF2B5EF4-FFF2-40B4-BE49-F238E27FC236}">
                  <a16:creationId xmlns:a16="http://schemas.microsoft.com/office/drawing/2014/main" id="{6A46F486-5FE4-4A48-A6FB-B1CB18A0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17475" name="TextBox 15">
              <a:extLst>
                <a:ext uri="{FF2B5EF4-FFF2-40B4-BE49-F238E27FC236}">
                  <a16:creationId xmlns:a16="http://schemas.microsoft.com/office/drawing/2014/main" id="{3E3A1985-D439-1044-A111-9039727E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3370216-6771-344C-9002-D2C776EB79B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17472" name="TextBox 16">
              <a:extLst>
                <a:ext uri="{FF2B5EF4-FFF2-40B4-BE49-F238E27FC236}">
                  <a16:creationId xmlns:a16="http://schemas.microsoft.com/office/drawing/2014/main" id="{DF0621CE-FE97-664F-8F92-B6CDC172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73" name="TextBox 17">
              <a:extLst>
                <a:ext uri="{FF2B5EF4-FFF2-40B4-BE49-F238E27FC236}">
                  <a16:creationId xmlns:a16="http://schemas.microsoft.com/office/drawing/2014/main" id="{2C34A516-5C32-444C-9FBA-7194BF05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41E29259-928E-BC46-966F-D0E3729143D9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17470" name="TextBox 18">
              <a:extLst>
                <a:ext uri="{FF2B5EF4-FFF2-40B4-BE49-F238E27FC236}">
                  <a16:creationId xmlns:a16="http://schemas.microsoft.com/office/drawing/2014/main" id="{EA55FC5F-C473-8543-8858-6C516F8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71" name="TextBox 19">
              <a:extLst>
                <a:ext uri="{FF2B5EF4-FFF2-40B4-BE49-F238E27FC236}">
                  <a16:creationId xmlns:a16="http://schemas.microsoft.com/office/drawing/2014/main" id="{AA7F4AA7-FDDD-344D-AA0A-6B692FC57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61ADBD27-06C5-1B45-9C97-97347F03F6D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17468" name="TextBox 26">
              <a:extLst>
                <a:ext uri="{FF2B5EF4-FFF2-40B4-BE49-F238E27FC236}">
                  <a16:creationId xmlns:a16="http://schemas.microsoft.com/office/drawing/2014/main" id="{43865981-83C0-484F-81A6-69DFBA109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9" name="TextBox 27">
              <a:extLst>
                <a:ext uri="{FF2B5EF4-FFF2-40B4-BE49-F238E27FC236}">
                  <a16:creationId xmlns:a16="http://schemas.microsoft.com/office/drawing/2014/main" id="{E43A9C40-5843-F54E-AE61-B6C099F8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D19B595D-2748-D547-B131-9CB3D2553AB8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17466" name="TextBox 30">
              <a:extLst>
                <a:ext uri="{FF2B5EF4-FFF2-40B4-BE49-F238E27FC236}">
                  <a16:creationId xmlns:a16="http://schemas.microsoft.com/office/drawing/2014/main" id="{06160811-CEB6-8046-A8D5-3FFBF3AC4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7" name="TextBox 31">
              <a:extLst>
                <a:ext uri="{FF2B5EF4-FFF2-40B4-BE49-F238E27FC236}">
                  <a16:creationId xmlns:a16="http://schemas.microsoft.com/office/drawing/2014/main" id="{0A0A5B93-62AB-C34F-8F99-04055286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3C2E71BD-DDA0-CA4A-AD58-144A284772D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17462" name="TextBox 32">
              <a:extLst>
                <a:ext uri="{FF2B5EF4-FFF2-40B4-BE49-F238E27FC236}">
                  <a16:creationId xmlns:a16="http://schemas.microsoft.com/office/drawing/2014/main" id="{8545F9B7-CA53-9748-B4ED-6555E265D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63" name="TextBox 33">
              <a:extLst>
                <a:ext uri="{FF2B5EF4-FFF2-40B4-BE49-F238E27FC236}">
                  <a16:creationId xmlns:a16="http://schemas.microsoft.com/office/drawing/2014/main" id="{AAE6A049-F352-0A48-BC34-B5A46E6B6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4" name="TextBox 34">
              <a:extLst>
                <a:ext uri="{FF2B5EF4-FFF2-40B4-BE49-F238E27FC236}">
                  <a16:creationId xmlns:a16="http://schemas.microsoft.com/office/drawing/2014/main" id="{82597A8D-BF30-F845-AC9D-7137F7346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5" name="TextBox 35">
              <a:extLst>
                <a:ext uri="{FF2B5EF4-FFF2-40B4-BE49-F238E27FC236}">
                  <a16:creationId xmlns:a16="http://schemas.microsoft.com/office/drawing/2014/main" id="{D747A786-DF31-1E46-9A03-377706F3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B1E6F04C-D653-4944-BA57-8FF1A346F39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BEFE5314-4130-7D4E-8D98-8FB019DE9CC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17456" name="TextBox 50">
              <a:extLst>
                <a:ext uri="{FF2B5EF4-FFF2-40B4-BE49-F238E27FC236}">
                  <a16:creationId xmlns:a16="http://schemas.microsoft.com/office/drawing/2014/main" id="{F6C0BBB4-0D23-9B4B-AD60-E56947216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57" name="TextBox 51">
              <a:extLst>
                <a:ext uri="{FF2B5EF4-FFF2-40B4-BE49-F238E27FC236}">
                  <a16:creationId xmlns:a16="http://schemas.microsoft.com/office/drawing/2014/main" id="{4D66E320-C01E-3249-A0B0-163F94CE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A34D44F9-87C1-914A-A858-36442BD1B89C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17454" name="TextBox 54">
              <a:extLst>
                <a:ext uri="{FF2B5EF4-FFF2-40B4-BE49-F238E27FC236}">
                  <a16:creationId xmlns:a16="http://schemas.microsoft.com/office/drawing/2014/main" id="{1C739E4D-11C9-0947-8A1E-DA789DCF6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55" name="TextBox 55">
              <a:extLst>
                <a:ext uri="{FF2B5EF4-FFF2-40B4-BE49-F238E27FC236}">
                  <a16:creationId xmlns:a16="http://schemas.microsoft.com/office/drawing/2014/main" id="{F31D1AED-3D24-7B44-ABD5-D1BBCB924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4B2B84BE-D64F-ED4B-97D0-80FA59A451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060A4DE2-1BDF-814F-9968-F0B44B320FB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17446" name="TextBox 62">
              <a:extLst>
                <a:ext uri="{FF2B5EF4-FFF2-40B4-BE49-F238E27FC236}">
                  <a16:creationId xmlns:a16="http://schemas.microsoft.com/office/drawing/2014/main" id="{CFA1287F-0983-1540-8DEA-855A421B0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47" name="TextBox 63">
              <a:extLst>
                <a:ext uri="{FF2B5EF4-FFF2-40B4-BE49-F238E27FC236}">
                  <a16:creationId xmlns:a16="http://schemas.microsoft.com/office/drawing/2014/main" id="{87D856D6-7D3B-CE4C-B575-CECF64FA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48" name="TextBox 64">
              <a:extLst>
                <a:ext uri="{FF2B5EF4-FFF2-40B4-BE49-F238E27FC236}">
                  <a16:creationId xmlns:a16="http://schemas.microsoft.com/office/drawing/2014/main" id="{5354E723-9EEB-1447-A2E8-28B0C47FF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49" name="TextBox 65">
              <a:extLst>
                <a:ext uri="{FF2B5EF4-FFF2-40B4-BE49-F238E27FC236}">
                  <a16:creationId xmlns:a16="http://schemas.microsoft.com/office/drawing/2014/main" id="{B6154656-6B9D-8747-820F-4561AC9F5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E568A94B-AB7B-4B4C-88B3-7B8F3CEDE68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47162869-411C-8B46-89EF-8A6E8E6464BB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17432" name="Group 73">
              <a:extLst>
                <a:ext uri="{FF2B5EF4-FFF2-40B4-BE49-F238E27FC236}">
                  <a16:creationId xmlns:a16="http://schemas.microsoft.com/office/drawing/2014/main" id="{86E89658-63D8-4D4F-BF91-8C4A02CF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17438" name="TextBox 74">
                <a:extLst>
                  <a:ext uri="{FF2B5EF4-FFF2-40B4-BE49-F238E27FC236}">
                    <a16:creationId xmlns:a16="http://schemas.microsoft.com/office/drawing/2014/main" id="{BCD6B366-7A46-B746-AF24-08B822DA2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17439" name="TextBox 75">
                <a:extLst>
                  <a:ext uri="{FF2B5EF4-FFF2-40B4-BE49-F238E27FC236}">
                    <a16:creationId xmlns:a16="http://schemas.microsoft.com/office/drawing/2014/main" id="{70DBF978-5BC6-7440-80F7-A12E00772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17440" name="TextBox 76">
                <a:extLst>
                  <a:ext uri="{FF2B5EF4-FFF2-40B4-BE49-F238E27FC236}">
                    <a16:creationId xmlns:a16="http://schemas.microsoft.com/office/drawing/2014/main" id="{CDACB6E4-6F35-2C46-9AA0-96400FF3F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17441" name="TextBox 77">
                <a:extLst>
                  <a:ext uri="{FF2B5EF4-FFF2-40B4-BE49-F238E27FC236}">
                    <a16:creationId xmlns:a16="http://schemas.microsoft.com/office/drawing/2014/main" id="{B2FBC512-8D59-D045-A07F-5F5FE8327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17433" name="Group 78">
              <a:extLst>
                <a:ext uri="{FF2B5EF4-FFF2-40B4-BE49-F238E27FC236}">
                  <a16:creationId xmlns:a16="http://schemas.microsoft.com/office/drawing/2014/main" id="{EC531CCA-40D7-9542-8B0A-9F37973AE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17434" name="TextBox 79">
                <a:extLst>
                  <a:ext uri="{FF2B5EF4-FFF2-40B4-BE49-F238E27FC236}">
                    <a16:creationId xmlns:a16="http://schemas.microsoft.com/office/drawing/2014/main" id="{22AE47FF-E044-014D-A553-5AE1E7F73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17435" name="TextBox 80">
                <a:extLst>
                  <a:ext uri="{FF2B5EF4-FFF2-40B4-BE49-F238E27FC236}">
                    <a16:creationId xmlns:a16="http://schemas.microsoft.com/office/drawing/2014/main" id="{3E9EB0F2-229F-3D4F-A081-A92D9841C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17436" name="TextBox 81">
                <a:extLst>
                  <a:ext uri="{FF2B5EF4-FFF2-40B4-BE49-F238E27FC236}">
                    <a16:creationId xmlns:a16="http://schemas.microsoft.com/office/drawing/2014/main" id="{7F13890E-5FDD-6B44-B816-F886B09C6B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17437" name="TextBox 82">
                <a:extLst>
                  <a:ext uri="{FF2B5EF4-FFF2-40B4-BE49-F238E27FC236}">
                    <a16:creationId xmlns:a16="http://schemas.microsoft.com/office/drawing/2014/main" id="{CD625883-C523-DF4D-A4A8-3629BECAB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17431" name="TextBox 5">
            <a:extLst>
              <a:ext uri="{FF2B5EF4-FFF2-40B4-BE49-F238E27FC236}">
                <a16:creationId xmlns:a16="http://schemas.microsoft.com/office/drawing/2014/main" id="{C31C1B7A-B1B8-434D-9A4F-42E4CB23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E73140AA-9F0F-464E-A83A-9DF75F9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AB551AE-EC04-C146-AE59-9751DDBE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2F4E9D3B-7EE5-7E4C-9A68-CA5A0CCF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8437" name="Group 9">
            <a:extLst>
              <a:ext uri="{FF2B5EF4-FFF2-40B4-BE49-F238E27FC236}">
                <a16:creationId xmlns:a16="http://schemas.microsoft.com/office/drawing/2014/main" id="{1A40DC32-2312-A944-A187-3422385E3844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8446" name="TextBox 4">
              <a:extLst>
                <a:ext uri="{FF2B5EF4-FFF2-40B4-BE49-F238E27FC236}">
                  <a16:creationId xmlns:a16="http://schemas.microsoft.com/office/drawing/2014/main" id="{8DB20E5E-8B53-C04E-AC07-33FFF1B6A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47" name="TextBox 5">
              <a:extLst>
                <a:ext uri="{FF2B5EF4-FFF2-40B4-BE49-F238E27FC236}">
                  <a16:creationId xmlns:a16="http://schemas.microsoft.com/office/drawing/2014/main" id="{2B985A81-A1F1-5D4D-BE9C-8CD6F9CB6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8448" name="TextBox 6">
              <a:extLst>
                <a:ext uri="{FF2B5EF4-FFF2-40B4-BE49-F238E27FC236}">
                  <a16:creationId xmlns:a16="http://schemas.microsoft.com/office/drawing/2014/main" id="{0D6F9120-7628-334B-A6E0-302B7FE13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8449" name="TextBox 7">
              <a:extLst>
                <a:ext uri="{FF2B5EF4-FFF2-40B4-BE49-F238E27FC236}">
                  <a16:creationId xmlns:a16="http://schemas.microsoft.com/office/drawing/2014/main" id="{1926008F-062D-9D43-9A23-39C5CB620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8450" name="TextBox 8">
              <a:extLst>
                <a:ext uri="{FF2B5EF4-FFF2-40B4-BE49-F238E27FC236}">
                  <a16:creationId xmlns:a16="http://schemas.microsoft.com/office/drawing/2014/main" id="{068AD924-DE4D-6C43-A530-DD88A9BF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956ED31-083F-EB42-B24C-92917177B28D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18442" name="TextBox 5">
            <a:extLst>
              <a:ext uri="{FF2B5EF4-FFF2-40B4-BE49-F238E27FC236}">
                <a16:creationId xmlns:a16="http://schemas.microsoft.com/office/drawing/2014/main" id="{4D8F17F1-563E-5E4A-AC31-A805F928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18443" name="TextBox 20">
            <a:extLst>
              <a:ext uri="{FF2B5EF4-FFF2-40B4-BE49-F238E27FC236}">
                <a16:creationId xmlns:a16="http://schemas.microsoft.com/office/drawing/2014/main" id="{8856BA0D-F485-B243-BF69-CBD6050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68F6974-E650-E442-9310-77FD989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E47C2DE-6711-344A-800F-CF87869D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4BE5A33-25BC-D04B-A9CA-753F86A3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4182BFBD-D66C-D146-A114-043EDA3D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694D0535-A3DD-9B4C-A86D-6E9DC0A1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4497-C066-1523-DEFC-4B9E9D9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use Join a Group “feature”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1272-6DC9-4892-1C21-54CF9F5D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3787"/>
            <a:ext cx="9176055" cy="43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0CEE9-6880-6C75-0CEE-EFBBD46A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798"/>
            <a:ext cx="9105295" cy="28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4496-DB41-E31E-1594-527999D2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temp grade assigned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7D50E-5158-BE56-CB1A-635D6D9D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20598" cy="45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7F42-CF5A-44ED-61AC-71E86C31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meeting slots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395D6-E5F6-D5EA-AE3D-42D1E706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304"/>
            <a:ext cx="9138044" cy="43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17A4976A-F210-4040-86A5-4933B42B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DB024881-1497-644B-8CBF-94C794D0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24E1B110-D935-FD4E-8FC0-E9A4C4B8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06428A4F-8000-8A47-8D02-5B90B91C339D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6391" name="TextBox 4">
              <a:extLst>
                <a:ext uri="{FF2B5EF4-FFF2-40B4-BE49-F238E27FC236}">
                  <a16:creationId xmlns:a16="http://schemas.microsoft.com/office/drawing/2014/main" id="{FB5D64CA-3353-2E46-A64A-20DDC48B0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6392" name="TextBox 5">
              <a:extLst>
                <a:ext uri="{FF2B5EF4-FFF2-40B4-BE49-F238E27FC236}">
                  <a16:creationId xmlns:a16="http://schemas.microsoft.com/office/drawing/2014/main" id="{FA9B43F4-AA61-724E-AD06-C509977A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6393" name="TextBox 6">
              <a:extLst>
                <a:ext uri="{FF2B5EF4-FFF2-40B4-BE49-F238E27FC236}">
                  <a16:creationId xmlns:a16="http://schemas.microsoft.com/office/drawing/2014/main" id="{39F393DB-B69F-F94E-9864-8E82D081C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6394" name="TextBox 7">
              <a:extLst>
                <a:ext uri="{FF2B5EF4-FFF2-40B4-BE49-F238E27FC236}">
                  <a16:creationId xmlns:a16="http://schemas.microsoft.com/office/drawing/2014/main" id="{F806E009-7254-3542-AD6A-78B61AF4C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6395" name="TextBox 8">
              <a:extLst>
                <a:ext uri="{FF2B5EF4-FFF2-40B4-BE49-F238E27FC236}">
                  <a16:creationId xmlns:a16="http://schemas.microsoft.com/office/drawing/2014/main" id="{56A605A0-24BD-7648-B12D-2556C141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6390" name="TextBox 5">
            <a:extLst>
              <a:ext uri="{FF2B5EF4-FFF2-40B4-BE49-F238E27FC236}">
                <a16:creationId xmlns:a16="http://schemas.microsoft.com/office/drawing/2014/main" id="{FA28C1D9-0AD7-2343-87E6-23E0BD62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341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Lecture 24</vt:lpstr>
      <vt:lpstr>Project deadlines coming up</vt:lpstr>
      <vt:lpstr>Group formation instructions</vt:lpstr>
      <vt:lpstr>Do not use Join a Group “feature”</vt:lpstr>
      <vt:lpstr>Please be in touch w/ your group</vt:lpstr>
      <vt:lpstr>Mid-term temp grade assigned</vt:lpstr>
      <vt:lpstr>1-on-1 meeting slots</vt:lpstr>
      <vt:lpstr>Questions/Comments?</vt:lpstr>
      <vt:lpstr>Mergesort algorithm</vt:lpstr>
      <vt:lpstr>An example run</vt:lpstr>
      <vt:lpstr>Correctness</vt:lpstr>
      <vt:lpstr>Runtime analysis on the board…</vt:lpstr>
      <vt:lpstr>Rankings</vt:lpstr>
      <vt:lpstr>How close are two rankings?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36</cp:revision>
  <dcterms:created xsi:type="dcterms:W3CDTF">2011-11-02T01:29:14Z</dcterms:created>
  <dcterms:modified xsi:type="dcterms:W3CDTF">2023-10-29T17:52:49Z</dcterms:modified>
</cp:coreProperties>
</file>