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70" r:id="rId3"/>
    <p:sldId id="466" r:id="rId4"/>
    <p:sldId id="486" r:id="rId5"/>
    <p:sldId id="485" r:id="rId6"/>
    <p:sldId id="479" r:id="rId7"/>
    <p:sldId id="481" r:id="rId8"/>
    <p:sldId id="390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22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2D02E2E-8F76-4744-BE11-D775EB53D6BA}" type="datetimeFigureOut">
              <a:rPr lang="en-US"/>
              <a:pPr>
                <a:defRPr/>
              </a:pPr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FD954-3232-5643-B572-560C0BC8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22C7EB-36D6-F841-8E1B-4B7E43ACBB95}" type="datetimeFigureOut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BCCB1-1CE8-F140-9234-FEA317C59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57A1-F045-CD49-86D4-EC6389D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085-691C-8249-90DA-BD193E6321FC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6EC-4B82-E947-8807-82828164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B42F-696F-4740-9047-897546A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FCC9-A8A2-134D-B1B2-038E9F2E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7E9-5AD9-944F-9F21-92E6740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57C5-23EA-3246-AC06-ACB577A1C714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92C-C40E-534D-ADB5-7F7EEF6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37FF-2A6D-CA42-BFAF-ED25C5F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655A-B073-6E44-BD47-790555F7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D12B-2854-FF45-A0A8-462254FF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5A8-7554-9749-90A2-FBED4CAADD1F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B090-B34A-C946-9E0A-5EDFD5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50C-12EC-EE49-847F-03E5540D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5487-06A6-774F-A928-867DCBE2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E6BC-EDC3-A148-BC4D-89244C1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BDE-4806-3444-A901-55F323C4A0DE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0B07-EB49-004D-BF90-8EC82AF2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AF46-89F5-384F-93A5-A665285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FEBE-C543-4441-9342-D3F2E075C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F531-83F5-164C-A6FC-6D0C981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15E-5533-E64C-A1C9-9082127DBA85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5D-997A-C145-AAAC-46FABD06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BD53-C9A8-5B4A-B159-171A7FC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058B-9145-AA4F-8D07-3BDA07C0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AE2C8-F120-324F-8A97-979D02D1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3DB1-D247-99FA-507FE52DD56E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36534-3C34-664C-837D-6CCF75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88956-CC4C-B946-8111-35EE1C4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99FF-AA41-5A49-A9E8-46CA1FD31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573D7-F3C8-B14B-B0EE-8C0785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827-4062-C043-A4D9-DE6A7FDCA939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2DA40-60D4-C74C-B93F-321DBA95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91CD-E638-0547-9F45-46BFCD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441D-A38E-EE47-8F7D-9D1AD5D2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28F0FC-ECBC-7347-9B5D-02DEAFB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07FF-8689-2141-894D-596982CC112D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6ED809-92A6-1A48-9B17-B690D62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4992F2-2B52-7B4F-9490-5954D4E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FC97-267D-0A42-A94E-3F59C991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56FED4-B8E1-B24D-BCA5-8617477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7FDF-1374-F146-AE55-B018B047756F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807F26-BA86-464E-A2C3-834173D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505AE1-9A2E-A145-913E-6D91620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22FE-C27A-6B4B-893A-3C42685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D408-6711-284B-A29A-FFF0188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C04-8D73-6645-970F-D8668EF01C74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BB771-9680-0949-A53D-41C7411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672553-DC55-3B4A-9D1D-2810927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4F38-E142-6543-A24E-6D3D02D61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8B0D43-6537-A04C-9862-398729C5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EBE-5C97-9A41-907D-3891D5DAC14E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E783C-D501-DE4A-AA4E-9B9E1DE3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2B3B-4F26-7C42-825A-3DBE8C3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980B-10D7-F046-A6A4-58B16F8CA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E17ED-C1FA-5F48-AD43-84CD4AF4F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C7407-C3A4-FD47-8359-197C5F798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0BC8102-E803-504E-BAE1-DBC3CAC7F6CC}" type="datetime1">
              <a:rPr lang="en-US" altLang="en-US"/>
              <a:pPr>
                <a:defRPr/>
              </a:pPr>
              <a:t>12/5/23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4808EC-C415-9C41-AEA3-60BF5A3C6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DC8FBDF-2AA2-7741-9BFB-4982BAB2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6,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B6FA-10C7-E8EE-C7F3-868A7152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3086A-67C9-D4A9-D986-F14F0D1E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33499" cy="43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7AC-1D87-660D-BD50-89859D7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07DBE-8584-E4F0-5AAC-6BBCBE97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14"/>
            <a:ext cx="9172858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5DCE-FE8B-2B33-D906-F1690FE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5D3D-7F24-9176-FF5C-C8D437A5C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64634"/>
            <a:ext cx="9209581" cy="41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ED88712-9F78-8D4C-8A59-AEFB4417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6626" name="TextBox 1">
            <a:extLst>
              <a:ext uri="{FF2B5EF4-FFF2-40B4-BE49-F238E27FC236}">
                <a16:creationId xmlns:a16="http://schemas.microsoft.com/office/drawing/2014/main" id="{983629C9-AB66-E543-B4A9-CEB7019C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4253837"/>
            <a:ext cx="456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Recap of NP-completeness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DBBA9-6E7C-AD8D-1B93-DC1CF390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3223549"/>
            <a:ext cx="3965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Redux from 3-SAT to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EBCE9-F65C-ADB8-62E4-0CC480C7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2345935"/>
            <a:ext cx="3710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Define 3-SAT problem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15604</TotalTime>
  <Words>114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Lecture 38</vt:lpstr>
      <vt:lpstr>Final exam post</vt:lpstr>
      <vt:lpstr>Bring UB card to final exam!</vt:lpstr>
      <vt:lpstr>Project Survey Out!</vt:lpstr>
      <vt:lpstr>Questions?</vt:lpstr>
      <vt:lpstr> </vt:lpstr>
      <vt:lpstr> 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75</cp:revision>
  <cp:lastPrinted>2017-12-03T22:18:27Z</cp:lastPrinted>
  <dcterms:created xsi:type="dcterms:W3CDTF">2011-12-02T03:04:14Z</dcterms:created>
  <dcterms:modified xsi:type="dcterms:W3CDTF">2023-12-06T17:51:38Z</dcterms:modified>
</cp:coreProperties>
</file>