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26" r:id="rId3"/>
    <p:sldId id="434" r:id="rId4"/>
    <p:sldId id="431" r:id="rId5"/>
    <p:sldId id="436" r:id="rId6"/>
    <p:sldId id="432" r:id="rId7"/>
    <p:sldId id="433" r:id="rId8"/>
    <p:sldId id="398" r:id="rId9"/>
    <p:sldId id="399" r:id="rId10"/>
    <p:sldId id="400" r:id="rId11"/>
    <p:sldId id="303" r:id="rId12"/>
    <p:sldId id="437" r:id="rId13"/>
    <p:sldId id="299" r:id="rId14"/>
    <p:sldId id="301" r:id="rId15"/>
    <p:sldId id="302" r:id="rId16"/>
    <p:sldId id="438" r:id="rId17"/>
    <p:sldId id="427" r:id="rId18"/>
    <p:sldId id="304" r:id="rId19"/>
    <p:sldId id="428" r:id="rId20"/>
    <p:sldId id="290" r:id="rId21"/>
    <p:sldId id="419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84"/>
    <p:restoredTop sz="94720"/>
  </p:normalViewPr>
  <p:slideViewPr>
    <p:cSldViewPr snapToGrid="0" snapToObjects="1">
      <p:cViewPr varScale="1">
        <p:scale>
          <a:sx n="105" d="100"/>
          <a:sy n="105" d="100"/>
        </p:scale>
        <p:origin x="424" y="184"/>
      </p:cViewPr>
      <p:guideLst>
        <p:guide orient="horz" pos="56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283ED-127E-5CCE-51B7-F0418864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0C61-43DA-2D4F-9656-358347598A9F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072D5-11F9-5D8A-348D-F3B9A2EF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3469-D04D-E908-328A-B20C3A4E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CFB7-1BD4-AF43-BBAD-6281238FE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44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7851B-2855-C36F-B711-B4AF98DE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B3C6-D0F5-904D-9035-050E4E50F098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AE3AB-6E88-B290-4423-6D14C9D2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2891B-0D33-7F7C-7F4A-E86E915E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0166-2EF0-DD4E-9EBE-2EA1E69CA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88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9536D-CF8C-8564-9E9D-FC7351AD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096D-1F65-D543-A3E5-8FF95A3BA1ED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EACB7-04FE-6A42-D149-925538B4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6559B-4FE1-E192-2944-79AF6D81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9E95-9F53-B147-88FC-42D9503E4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0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D4DD-B828-137F-CDC4-66DB57D9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732E7-1383-2F4E-9AF4-EF32960FD410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7C2D0-8B13-EE08-27E5-8DEB0F54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9241-B16F-F822-C684-6E5CC4A5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CBE47-9049-8A47-A740-57FDB50B3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9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25324-D04A-53BC-6C7B-347FAB64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D201-9C05-1544-93AB-9F1D31039AD8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5ED83-DA58-6C1D-03B0-5A5476B9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594FE-C9B9-0B35-8581-CF079E33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726A-2659-BD42-880E-DBDA598EC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56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AA52E2-B22D-0FFC-CDB5-42A558D8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827D-908B-D24D-850D-2DCF14F96085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3DAD9B-9EF3-E601-4E01-31C01830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A9B155-4544-19CF-6A04-7F6191C9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D9C4-9A6D-054A-9793-2BD3FDC9E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32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1E12DF-55A0-68E8-E3A4-82F0C95D5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0734-51E8-6445-A20B-6C0A48082A62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99F9C7-20B3-8B07-51A1-7BA57786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EF9CD-EB19-E4A7-E662-545E969D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F714-42F1-FD40-94E1-E13B90514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85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666623-13B0-4FB8-9E0B-89378CD0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F9F7-0F90-0C49-BA98-D99B17E830BD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65EC8C-C3B8-F60D-8871-9853014E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D3AFEF-B999-AE61-9B24-E1C60A56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3222-C18C-684D-A7A8-090E6B246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8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245D27-666E-2713-AAA0-D2EE8924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21B2-9717-5545-B634-366B6A2C6B40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651EFE-E3A8-828B-4F29-62B0CB33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63375-F165-2C7D-CD85-292BE3A4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DF50-102C-A441-8BF1-74AF407DC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33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42E883-F042-BCC6-B78D-AE8CFE9C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5C23-10B0-1B41-93A0-4AC43C141679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A9ECC-0A63-D015-5AB9-680C1CD1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8325BD-2DC9-D9F1-5659-B2EFD8A7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84CA-EB7C-1C49-9C75-E4B61065E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71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4A95CC-D61B-980E-4FDE-80A258D2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B371-AF2A-F94C-8EB6-19C885671A75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DD4330-EB9A-B112-CD5F-501DE0B3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791005-F40A-5740-5B1E-A9ECEDB7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BE3C-C644-C34B-88B7-A041A7A70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4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5CA5297-B38F-EE89-34C1-D23AC5C601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E500F6D-D384-46D6-63F1-5D2CBC89EC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47254-B495-1CE9-245B-CED6815E4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664569-E391-924C-89C1-05B2F47117F8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82F0C-C60B-5567-1059-8B71A354F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6952-D3E1-B0EC-26D9-196160784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4F5C97-6C51-0649-953C-DC8ADE181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4734ED01-63B2-101C-D523-89C7F5C41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0B0CC-708E-912F-8EE7-293679C84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13,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>
            <a:extLst>
              <a:ext uri="{FF2B5EF4-FFF2-40B4-BE49-F238E27FC236}">
                <a16:creationId xmlns:a16="http://schemas.microsoft.com/office/drawing/2014/main" id="{57B89FB5-03F5-CEA4-14AD-C061797F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GS algorithm: Firefly Edition</a:t>
            </a:r>
          </a:p>
        </p:txBody>
      </p:sp>
      <p:grpSp>
        <p:nvGrpSpPr>
          <p:cNvPr id="33794" name="Group 37">
            <a:extLst>
              <a:ext uri="{FF2B5EF4-FFF2-40B4-BE49-F238E27FC236}">
                <a16:creationId xmlns:a16="http://schemas.microsoft.com/office/drawing/2014/main" id="{47522432-39FC-08CE-3FC7-A291EE794D4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52538"/>
            <a:ext cx="3317875" cy="2187575"/>
            <a:chOff x="457200" y="1252538"/>
            <a:chExt cx="8064500" cy="5503862"/>
          </a:xfrm>
        </p:grpSpPr>
        <p:pic>
          <p:nvPicPr>
            <p:cNvPr id="33877" name="Picture 4">
              <a:extLst>
                <a:ext uri="{FF2B5EF4-FFF2-40B4-BE49-F238E27FC236}">
                  <a16:creationId xmlns:a16="http://schemas.microsoft.com/office/drawing/2014/main" id="{F62158A6-BA5A-D4B5-9DCA-1A5A54893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2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8" name="Picture 5">
              <a:extLst>
                <a:ext uri="{FF2B5EF4-FFF2-40B4-BE49-F238E27FC236}">
                  <a16:creationId xmlns:a16="http://schemas.microsoft.com/office/drawing/2014/main" id="{08CA36FF-DEBF-6F71-6523-E342F35F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40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9" name="Picture 6">
              <a:extLst>
                <a:ext uri="{FF2B5EF4-FFF2-40B4-BE49-F238E27FC236}">
                  <a16:creationId xmlns:a16="http://schemas.microsoft.com/office/drawing/2014/main" id="{80A0E0B1-8356-9FAA-B228-980FDFEDA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10" y="5062538"/>
              <a:ext cx="133585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0" name="Picture 7">
              <a:extLst>
                <a:ext uri="{FF2B5EF4-FFF2-40B4-BE49-F238E27FC236}">
                  <a16:creationId xmlns:a16="http://schemas.microsoft.com/office/drawing/2014/main" id="{2EDC6C16-01A6-9960-85B4-59E9F1AF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1252538"/>
              <a:ext cx="1234637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1" name="Picture 8">
              <a:extLst>
                <a:ext uri="{FF2B5EF4-FFF2-40B4-BE49-F238E27FC236}">
                  <a16:creationId xmlns:a16="http://schemas.microsoft.com/office/drawing/2014/main" id="{ED1EBF85-5C2D-72C6-F820-71DDC9C50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3187700"/>
              <a:ext cx="1386921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2" name="Picture 9">
              <a:extLst>
                <a:ext uri="{FF2B5EF4-FFF2-40B4-BE49-F238E27FC236}">
                  <a16:creationId xmlns:a16="http://schemas.microsoft.com/office/drawing/2014/main" id="{42312532-E5A6-D089-5D47-E5E630B12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872" y="5062538"/>
              <a:ext cx="139461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3" name="Picture 19">
              <a:extLst>
                <a:ext uri="{FF2B5EF4-FFF2-40B4-BE49-F238E27FC236}">
                  <a16:creationId xmlns:a16="http://schemas.microsoft.com/office/drawing/2014/main" id="{2EA26ACA-6B7A-42BE-7877-560F7050D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16208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4" name="Picture 20">
              <a:extLst>
                <a:ext uri="{FF2B5EF4-FFF2-40B4-BE49-F238E27FC236}">
                  <a16:creationId xmlns:a16="http://schemas.microsoft.com/office/drawing/2014/main" id="{9E36CDE9-7411-6DF7-8C37-F771FD7F6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16208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5" name="Picture 21">
              <a:extLst>
                <a:ext uri="{FF2B5EF4-FFF2-40B4-BE49-F238E27FC236}">
                  <a16:creationId xmlns:a16="http://schemas.microsoft.com/office/drawing/2014/main" id="{8CF831A2-1A88-86B6-B69D-5A7413753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659" y="16208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6" name="Picture 22">
              <a:extLst>
                <a:ext uri="{FF2B5EF4-FFF2-40B4-BE49-F238E27FC236}">
                  <a16:creationId xmlns:a16="http://schemas.microsoft.com/office/drawing/2014/main" id="{27FFCA5D-8BBF-4A61-E219-4A7E9584B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36020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7" name="Picture 23">
              <a:extLst>
                <a:ext uri="{FF2B5EF4-FFF2-40B4-BE49-F238E27FC236}">
                  <a16:creationId xmlns:a16="http://schemas.microsoft.com/office/drawing/2014/main" id="{30B138D7-BE07-88D5-A0DD-933F20257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36020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8" name="Picture 24">
              <a:extLst>
                <a:ext uri="{FF2B5EF4-FFF2-40B4-BE49-F238E27FC236}">
                  <a16:creationId xmlns:a16="http://schemas.microsoft.com/office/drawing/2014/main" id="{B382AA23-7D9B-7C88-DE0C-D67C7421B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791" y="36020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9" name="Picture 25">
              <a:extLst>
                <a:ext uri="{FF2B5EF4-FFF2-40B4-BE49-F238E27FC236}">
                  <a16:creationId xmlns:a16="http://schemas.microsoft.com/office/drawing/2014/main" id="{0342DE19-3679-A38B-3476-50AECA72F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596" y="53673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0" name="Picture 26">
              <a:extLst>
                <a:ext uri="{FF2B5EF4-FFF2-40B4-BE49-F238E27FC236}">
                  <a16:creationId xmlns:a16="http://schemas.microsoft.com/office/drawing/2014/main" id="{3A44CD0D-8E5E-4B77-F586-378E4D9A7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978" y="53673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1" name="Picture 27">
              <a:extLst>
                <a:ext uri="{FF2B5EF4-FFF2-40B4-BE49-F238E27FC236}">
                  <a16:creationId xmlns:a16="http://schemas.microsoft.com/office/drawing/2014/main" id="{5682E2B9-6134-55F2-1803-38810EFDC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5365505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2" name="Picture 28">
              <a:extLst>
                <a:ext uri="{FF2B5EF4-FFF2-40B4-BE49-F238E27FC236}">
                  <a16:creationId xmlns:a16="http://schemas.microsoft.com/office/drawing/2014/main" id="{D42ADAC3-1EE3-D5D4-17B6-CE39D8497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16208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3" name="Picture 29">
              <a:extLst>
                <a:ext uri="{FF2B5EF4-FFF2-40B4-BE49-F238E27FC236}">
                  <a16:creationId xmlns:a16="http://schemas.microsoft.com/office/drawing/2014/main" id="{D82BF6C3-1A97-7129-0129-E1360C98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16208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4" name="Picture 30">
              <a:extLst>
                <a:ext uri="{FF2B5EF4-FFF2-40B4-BE49-F238E27FC236}">
                  <a16:creationId xmlns:a16="http://schemas.microsoft.com/office/drawing/2014/main" id="{5C128B3C-3526-0276-0DEC-8D8C20789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16208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5" name="Picture 31">
              <a:extLst>
                <a:ext uri="{FF2B5EF4-FFF2-40B4-BE49-F238E27FC236}">
                  <a16:creationId xmlns:a16="http://schemas.microsoft.com/office/drawing/2014/main" id="{5357C262-24EE-AD49-0EE1-89387B7C4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36020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6" name="Picture 32">
              <a:extLst>
                <a:ext uri="{FF2B5EF4-FFF2-40B4-BE49-F238E27FC236}">
                  <a16:creationId xmlns:a16="http://schemas.microsoft.com/office/drawing/2014/main" id="{AF9D87B4-0F8E-51B6-1561-7EDEF2C8E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36020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7" name="Picture 33">
              <a:extLst>
                <a:ext uri="{FF2B5EF4-FFF2-40B4-BE49-F238E27FC236}">
                  <a16:creationId xmlns:a16="http://schemas.microsoft.com/office/drawing/2014/main" id="{75F90DA0-7500-5157-4A98-542E65F61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36020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8" name="Picture 34">
              <a:extLst>
                <a:ext uri="{FF2B5EF4-FFF2-40B4-BE49-F238E27FC236}">
                  <a16:creationId xmlns:a16="http://schemas.microsoft.com/office/drawing/2014/main" id="{83FB8430-F39E-AC0E-A154-AC465C68F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5381554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9" name="Picture 35">
              <a:extLst>
                <a:ext uri="{FF2B5EF4-FFF2-40B4-BE49-F238E27FC236}">
                  <a16:creationId xmlns:a16="http://schemas.microsoft.com/office/drawing/2014/main" id="{784E49F1-BBCA-5EE3-630E-E93678E92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5381554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00" name="Picture 36">
              <a:extLst>
                <a:ext uri="{FF2B5EF4-FFF2-40B4-BE49-F238E27FC236}">
                  <a16:creationId xmlns:a16="http://schemas.microsoft.com/office/drawing/2014/main" id="{58E0FAD9-17F9-4990-068F-0F900F427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5381554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1D35401A-BA37-7787-5E75-1C8C0CA00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52538"/>
            <a:ext cx="137636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758BF4B-47F1-8583-C994-E6C3169ED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C1996B-5AC0-785D-78D0-CDD934A59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062538"/>
            <a:ext cx="133508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42CE1C8-7A57-3388-C8DF-D5697B68B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243013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C360FCA-C271-CE3B-07AF-5BA988B1D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178175"/>
            <a:ext cx="1387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E0AC60B-4F2D-FEF5-825E-6A50D41526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053013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79937E0-A81E-5D9F-95D4-06EEA885D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1243013"/>
            <a:ext cx="1346200" cy="1693862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68B195-C588-1759-AD0D-36B40CE65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3178175"/>
            <a:ext cx="1346200" cy="1693863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417C7-CAAC-42F0-EE03-41CA4E9A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5053013"/>
            <a:ext cx="1346200" cy="1693862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29883C-5E76-3684-CEC1-A88B9086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1243013"/>
            <a:ext cx="1235075" cy="1703387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99164E-28C0-B938-7445-CD5A012BE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167063"/>
            <a:ext cx="1387475" cy="1704975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FB2718-4EFA-DFB8-DD66-0A241365C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3" y="5024438"/>
            <a:ext cx="1387475" cy="1703387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Left Arrow 51">
            <a:extLst>
              <a:ext uri="{FF2B5EF4-FFF2-40B4-BE49-F238E27FC236}">
                <a16:creationId xmlns:a16="http://schemas.microsoft.com/office/drawing/2014/main" id="{FACCD721-9DB4-9119-92BC-06A99EC68AB3}"/>
              </a:ext>
            </a:extLst>
          </p:cNvPr>
          <p:cNvSpPr>
            <a:spLocks noChangeArrowheads="1"/>
          </p:cNvSpPr>
          <p:nvPr/>
        </p:nvSpPr>
        <p:spPr bwMode="auto">
          <a:xfrm rot="3696404">
            <a:off x="4934744" y="3423444"/>
            <a:ext cx="3617912" cy="355600"/>
          </a:xfrm>
          <a:prstGeom prst="leftArrow">
            <a:avLst>
              <a:gd name="adj1" fmla="val 50000"/>
              <a:gd name="adj2" fmla="val 5002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Left-Right Arrow 52">
            <a:extLst>
              <a:ext uri="{FF2B5EF4-FFF2-40B4-BE49-F238E27FC236}">
                <a16:creationId xmlns:a16="http://schemas.microsoft.com/office/drawing/2014/main" id="{C550B27C-AF80-9D69-225D-B388BE12EE35}"/>
              </a:ext>
            </a:extLst>
          </p:cNvPr>
          <p:cNvSpPr>
            <a:spLocks noChangeArrowheads="1"/>
          </p:cNvSpPr>
          <p:nvPr/>
        </p:nvSpPr>
        <p:spPr bwMode="auto">
          <a:xfrm rot="3763536">
            <a:off x="4741863" y="3544888"/>
            <a:ext cx="3892550" cy="406400"/>
          </a:xfrm>
          <a:prstGeom prst="leftRightArrow">
            <a:avLst>
              <a:gd name="adj1" fmla="val 50000"/>
              <a:gd name="adj2" fmla="val 50019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Left Arrow 53">
            <a:extLst>
              <a:ext uri="{FF2B5EF4-FFF2-40B4-BE49-F238E27FC236}">
                <a16:creationId xmlns:a16="http://schemas.microsoft.com/office/drawing/2014/main" id="{94BB196C-0AD8-9546-0906-2C803210A445}"/>
              </a:ext>
            </a:extLst>
          </p:cNvPr>
          <p:cNvSpPr>
            <a:spLocks noChangeArrowheads="1"/>
          </p:cNvSpPr>
          <p:nvPr/>
        </p:nvSpPr>
        <p:spPr bwMode="auto">
          <a:xfrm rot="2184341">
            <a:off x="5384800" y="2619375"/>
            <a:ext cx="2486025" cy="444500"/>
          </a:xfrm>
          <a:prstGeom prst="leftArrow">
            <a:avLst>
              <a:gd name="adj1" fmla="val 50000"/>
              <a:gd name="adj2" fmla="val 49999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Left-Right Arrow 54">
            <a:extLst>
              <a:ext uri="{FF2B5EF4-FFF2-40B4-BE49-F238E27FC236}">
                <a16:creationId xmlns:a16="http://schemas.microsoft.com/office/drawing/2014/main" id="{D61B92C6-AFB8-AC09-69D3-81A8BC4CF0B5}"/>
              </a:ext>
            </a:extLst>
          </p:cNvPr>
          <p:cNvSpPr>
            <a:spLocks noChangeArrowheads="1"/>
          </p:cNvSpPr>
          <p:nvPr/>
        </p:nvSpPr>
        <p:spPr bwMode="auto">
          <a:xfrm rot="2036823">
            <a:off x="5665788" y="2787650"/>
            <a:ext cx="2101850" cy="419100"/>
          </a:xfrm>
          <a:prstGeom prst="leftRightArrow">
            <a:avLst>
              <a:gd name="adj1" fmla="val 50000"/>
              <a:gd name="adj2" fmla="val 49989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Left Arrow 56">
            <a:extLst>
              <a:ext uri="{FF2B5EF4-FFF2-40B4-BE49-F238E27FC236}">
                <a16:creationId xmlns:a16="http://schemas.microsoft.com/office/drawing/2014/main" id="{1C6AC756-29AA-9907-1D9E-3C5020732555}"/>
              </a:ext>
            </a:extLst>
          </p:cNvPr>
          <p:cNvSpPr>
            <a:spLocks noChangeArrowheads="1"/>
          </p:cNvSpPr>
          <p:nvPr/>
        </p:nvSpPr>
        <p:spPr bwMode="auto">
          <a:xfrm rot="2044013">
            <a:off x="5548313" y="4648200"/>
            <a:ext cx="2333625" cy="509588"/>
          </a:xfrm>
          <a:prstGeom prst="leftArrow">
            <a:avLst>
              <a:gd name="adj1" fmla="val 50000"/>
              <a:gd name="adj2" fmla="val 49992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Left-Right Arrow 57">
            <a:extLst>
              <a:ext uri="{FF2B5EF4-FFF2-40B4-BE49-F238E27FC236}">
                <a16:creationId xmlns:a16="http://schemas.microsoft.com/office/drawing/2014/main" id="{DFF1A0B4-5115-8938-604D-677284CD9821}"/>
              </a:ext>
            </a:extLst>
          </p:cNvPr>
          <p:cNvSpPr>
            <a:spLocks noChangeArrowheads="1"/>
          </p:cNvSpPr>
          <p:nvPr/>
        </p:nvSpPr>
        <p:spPr bwMode="auto">
          <a:xfrm rot="1935935">
            <a:off x="5573713" y="4637088"/>
            <a:ext cx="2241550" cy="488950"/>
          </a:xfrm>
          <a:prstGeom prst="leftRightArrow">
            <a:avLst>
              <a:gd name="adj1" fmla="val 50000"/>
              <a:gd name="adj2" fmla="val 50004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Left Arrow 58">
            <a:extLst>
              <a:ext uri="{FF2B5EF4-FFF2-40B4-BE49-F238E27FC236}">
                <a16:creationId xmlns:a16="http://schemas.microsoft.com/office/drawing/2014/main" id="{20B27FD2-3BFA-E477-C834-227259B8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3" y="1790700"/>
            <a:ext cx="1600200" cy="395288"/>
          </a:xfrm>
          <a:prstGeom prst="leftArrow">
            <a:avLst>
              <a:gd name="adj1" fmla="val 50000"/>
              <a:gd name="adj2" fmla="val 5000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Left-Right Arrow 59">
            <a:extLst>
              <a:ext uri="{FF2B5EF4-FFF2-40B4-BE49-F238E27FC236}">
                <a16:creationId xmlns:a16="http://schemas.microsoft.com/office/drawing/2014/main" id="{FC166687-65CB-397C-21C2-F1D501989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790700"/>
            <a:ext cx="1841500" cy="471488"/>
          </a:xfrm>
          <a:prstGeom prst="leftRightArrow">
            <a:avLst>
              <a:gd name="adj1" fmla="val 50000"/>
              <a:gd name="adj2" fmla="val 49997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Left Arrow 60">
            <a:extLst>
              <a:ext uri="{FF2B5EF4-FFF2-40B4-BE49-F238E27FC236}">
                <a16:creationId xmlns:a16="http://schemas.microsoft.com/office/drawing/2014/main" id="{320DE59E-B4D8-7EC6-B589-D7917A5BC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3759200"/>
            <a:ext cx="1619250" cy="419100"/>
          </a:xfrm>
          <a:prstGeom prst="leftArrow">
            <a:avLst>
              <a:gd name="adj1" fmla="val 50000"/>
              <a:gd name="adj2" fmla="val 49995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Left-Right Arrow 61">
            <a:extLst>
              <a:ext uri="{FF2B5EF4-FFF2-40B4-BE49-F238E27FC236}">
                <a16:creationId xmlns:a16="http://schemas.microsoft.com/office/drawing/2014/main" id="{15E580E5-837A-B00C-2F32-E66C99CB2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3" y="3841750"/>
            <a:ext cx="1687512" cy="393700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Left Arrow 62">
            <a:extLst>
              <a:ext uri="{FF2B5EF4-FFF2-40B4-BE49-F238E27FC236}">
                <a16:creationId xmlns:a16="http://schemas.microsoft.com/office/drawing/2014/main" id="{B1A4FF57-0717-0984-83D2-FAACBACFD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5513388"/>
            <a:ext cx="1852613" cy="508000"/>
          </a:xfrm>
          <a:prstGeom prst="leftArrow">
            <a:avLst>
              <a:gd name="adj1" fmla="val 50000"/>
              <a:gd name="adj2" fmla="val 4999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Left-Right Arrow 63">
            <a:extLst>
              <a:ext uri="{FF2B5EF4-FFF2-40B4-BE49-F238E27FC236}">
                <a16:creationId xmlns:a16="http://schemas.microsoft.com/office/drawing/2014/main" id="{744211C0-F8FF-89B4-CF80-39541D03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5513388"/>
            <a:ext cx="1881187" cy="508000"/>
          </a:xfrm>
          <a:prstGeom prst="leftRightArrow">
            <a:avLst>
              <a:gd name="adj1" fmla="val 50000"/>
              <a:gd name="adj2" fmla="val 49992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90">
            <a:extLst>
              <a:ext uri="{FF2B5EF4-FFF2-40B4-BE49-F238E27FC236}">
                <a16:creationId xmlns:a16="http://schemas.microsoft.com/office/drawing/2014/main" id="{BA45D2D5-02CC-599A-4B0A-AE227272F2FB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4075113"/>
            <a:ext cx="4038600" cy="2482850"/>
            <a:chOff x="141323" y="4075738"/>
            <a:chExt cx="4037861" cy="2482517"/>
          </a:xfrm>
        </p:grpSpPr>
        <p:grpSp>
          <p:nvGrpSpPr>
            <p:cNvPr id="33869" name="Group 74">
              <a:extLst>
                <a:ext uri="{FF2B5EF4-FFF2-40B4-BE49-F238E27FC236}">
                  <a16:creationId xmlns:a16="http://schemas.microsoft.com/office/drawing/2014/main" id="{93AB9C45-8417-AC1F-82E0-4302CAAB9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814" y="4076531"/>
              <a:ext cx="3078370" cy="986008"/>
              <a:chOff x="1415609" y="4076532"/>
              <a:chExt cx="2557329" cy="921264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65D62D76-CE27-2BD2-CA89-ECD4FE4A52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17568" y="4996772"/>
                <a:ext cx="2555370" cy="148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2F7E7FC6-2FC1-5D5D-B675-99AE385680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6417" y="4535623"/>
                <a:ext cx="920981" cy="131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pic>
          <p:nvPicPr>
            <p:cNvPr id="33870" name="Picture 72">
              <a:extLst>
                <a:ext uri="{FF2B5EF4-FFF2-40B4-BE49-F238E27FC236}">
                  <a16:creationId xmlns:a16="http://schemas.microsoft.com/office/drawing/2014/main" id="{BBDDCB62-A03E-F81A-89B5-6C4C39633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23" y="4075738"/>
              <a:ext cx="861257" cy="108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71" name="Group 75">
              <a:extLst>
                <a:ext uri="{FF2B5EF4-FFF2-40B4-BE49-F238E27FC236}">
                  <a16:creationId xmlns:a16="http://schemas.microsoft.com/office/drawing/2014/main" id="{4D318939-6113-6560-D3BC-293E3C3F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0822" y="5571237"/>
              <a:ext cx="3018361" cy="931316"/>
              <a:chOff x="1415609" y="4076532"/>
              <a:chExt cx="2557329" cy="921264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CFB9FC37-A647-C69E-18DA-E6BA1E663D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16520" y="4996371"/>
                <a:ext cx="2556418" cy="157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047A1C51-9336-F4EA-51B8-A6309925CE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5793" y="4535643"/>
                <a:ext cx="920111" cy="134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pic>
          <p:nvPicPr>
            <p:cNvPr id="33872" name="Picture 78">
              <a:extLst>
                <a:ext uri="{FF2B5EF4-FFF2-40B4-BE49-F238E27FC236}">
                  <a16:creationId xmlns:a16="http://schemas.microsoft.com/office/drawing/2014/main" id="{E0981422-E1E8-9860-A72E-8AACEC60F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96" y="5513253"/>
              <a:ext cx="860385" cy="104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29240278-5CC6-89D2-C04C-F2AE3E1C2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1085850"/>
            <a:ext cx="130175" cy="5772150"/>
          </a:xfrm>
          <a:prstGeom prst="rect">
            <a:avLst/>
          </a:prstGeom>
          <a:solidFill>
            <a:srgbClr val="4F6228"/>
          </a:solidFill>
          <a:ln w="9525">
            <a:solidFill>
              <a:srgbClr val="4F622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191EE8E-A221-6F5C-15E5-B6830E8ED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3625"/>
            <a:ext cx="4310063" cy="155575"/>
          </a:xfrm>
          <a:prstGeom prst="rect">
            <a:avLst/>
          </a:prstGeom>
          <a:solidFill>
            <a:srgbClr val="4F6228"/>
          </a:solidFill>
          <a:ln w="9525">
            <a:solidFill>
              <a:srgbClr val="4F622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112">
            <a:extLst>
              <a:ext uri="{FF2B5EF4-FFF2-40B4-BE49-F238E27FC236}">
                <a16:creationId xmlns:a16="http://schemas.microsoft.com/office/drawing/2014/main" id="{7CA1CA45-044F-EE27-15AE-6F021FAD2E86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5856288"/>
            <a:ext cx="506412" cy="938212"/>
            <a:chOff x="1163167" y="5856360"/>
            <a:chExt cx="506754" cy="937965"/>
          </a:xfrm>
        </p:grpSpPr>
        <p:pic>
          <p:nvPicPr>
            <p:cNvPr id="33867" name="Picture 79">
              <a:extLst>
                <a:ext uri="{FF2B5EF4-FFF2-40B4-BE49-F238E27FC236}">
                  <a16:creationId xmlns:a16="http://schemas.microsoft.com/office/drawing/2014/main" id="{674D0D43-EF2E-E413-393C-6C2AFEF0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167" y="5856360"/>
              <a:ext cx="506754" cy="62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68" name="TextBox 92">
              <a:extLst>
                <a:ext uri="{FF2B5EF4-FFF2-40B4-BE49-F238E27FC236}">
                  <a16:creationId xmlns:a16="http://schemas.microsoft.com/office/drawing/2014/main" id="{F70D5493-0DBF-4E4B-43C1-5C1809217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161" y="642499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</p:grpSp>
      <p:grpSp>
        <p:nvGrpSpPr>
          <p:cNvPr id="7" name="Group 106">
            <a:extLst>
              <a:ext uri="{FF2B5EF4-FFF2-40B4-BE49-F238E27FC236}">
                <a16:creationId xmlns:a16="http://schemas.microsoft.com/office/drawing/2014/main" id="{8680F00D-C932-E9E4-5585-48CF64637161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4395788"/>
            <a:ext cx="523875" cy="955675"/>
            <a:chOff x="1130570" y="4395027"/>
            <a:chExt cx="523094" cy="955866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51AC369-B74F-9D5B-5FE5-3AC53B75B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570" y="4395027"/>
              <a:ext cx="523094" cy="635127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66" name="TextBox 100">
              <a:extLst>
                <a:ext uri="{FF2B5EF4-FFF2-40B4-BE49-F238E27FC236}">
                  <a16:creationId xmlns:a16="http://schemas.microsoft.com/office/drawing/2014/main" id="{DE312E00-3131-4F3F-F08F-844981A57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736" y="498156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</p:grpSp>
      <p:grpSp>
        <p:nvGrpSpPr>
          <p:cNvPr id="8" name="Group 118">
            <a:extLst>
              <a:ext uri="{FF2B5EF4-FFF2-40B4-BE49-F238E27FC236}">
                <a16:creationId xmlns:a16="http://schemas.microsoft.com/office/drawing/2014/main" id="{4813745C-3810-FDB5-0CE0-58E64BC50EBE}"/>
              </a:ext>
            </a:extLst>
          </p:cNvPr>
          <p:cNvGrpSpPr>
            <a:grpSpLocks/>
          </p:cNvGrpSpPr>
          <p:nvPr/>
        </p:nvGrpSpPr>
        <p:grpSpPr bwMode="auto">
          <a:xfrm>
            <a:off x="1625600" y="4398963"/>
            <a:ext cx="566738" cy="2395537"/>
            <a:chOff x="1625199" y="4399317"/>
            <a:chExt cx="567816" cy="2395310"/>
          </a:xfrm>
        </p:grpSpPr>
        <p:grpSp>
          <p:nvGrpSpPr>
            <p:cNvPr id="33859" name="Group 113">
              <a:extLst>
                <a:ext uri="{FF2B5EF4-FFF2-40B4-BE49-F238E27FC236}">
                  <a16:creationId xmlns:a16="http://schemas.microsoft.com/office/drawing/2014/main" id="{0A1B8278-DDBB-4682-ADC7-E2E02FE73E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9921" y="5833080"/>
              <a:ext cx="523094" cy="961547"/>
              <a:chOff x="1669921" y="5833080"/>
              <a:chExt cx="523094" cy="961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3331ED-F614-4DB2-5B11-D38BBC197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734" y="5832693"/>
                <a:ext cx="523281" cy="63494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64" name="TextBox 93">
                <a:extLst>
                  <a:ext uri="{FF2B5EF4-FFF2-40B4-BE49-F238E27FC236}">
                    <a16:creationId xmlns:a16="http://schemas.microsoft.com/office/drawing/2014/main" id="{414AB91A-3297-EEA3-6545-46741F73F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5181" y="642529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2</a:t>
                </a:r>
              </a:p>
            </p:txBody>
          </p:sp>
        </p:grpSp>
        <p:grpSp>
          <p:nvGrpSpPr>
            <p:cNvPr id="33860" name="Group 107">
              <a:extLst>
                <a:ext uri="{FF2B5EF4-FFF2-40B4-BE49-F238E27FC236}">
                  <a16:creationId xmlns:a16="http://schemas.microsoft.com/office/drawing/2014/main" id="{60177A3A-F1C0-606B-20D2-AF40AC7AF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5199" y="4399317"/>
              <a:ext cx="523094" cy="951878"/>
              <a:chOff x="1625199" y="4399317"/>
              <a:chExt cx="523094" cy="951878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34FF38D-AD8E-75DD-A750-A716F23BD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199" y="4399317"/>
                <a:ext cx="523281" cy="63494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62" name="TextBox 101">
                <a:extLst>
                  <a:ext uri="{FF2B5EF4-FFF2-40B4-BE49-F238E27FC236}">
                    <a16:creationId xmlns:a16="http://schemas.microsoft.com/office/drawing/2014/main" id="{2F35CD73-AA3A-6975-2B1E-739AF6FF6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4756" y="4981863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2</a:t>
                </a:r>
              </a:p>
            </p:txBody>
          </p:sp>
        </p:grpSp>
      </p:grpSp>
      <p:grpSp>
        <p:nvGrpSpPr>
          <p:cNvPr id="11" name="Group 119">
            <a:extLst>
              <a:ext uri="{FF2B5EF4-FFF2-40B4-BE49-F238E27FC236}">
                <a16:creationId xmlns:a16="http://schemas.microsoft.com/office/drawing/2014/main" id="{D9EEC62D-F924-20A1-1644-BC1EF5F0E9AA}"/>
              </a:ext>
            </a:extLst>
          </p:cNvPr>
          <p:cNvGrpSpPr>
            <a:grpSpLocks/>
          </p:cNvGrpSpPr>
          <p:nvPr/>
        </p:nvGrpSpPr>
        <p:grpSpPr bwMode="auto">
          <a:xfrm>
            <a:off x="2147888" y="4389438"/>
            <a:ext cx="528637" cy="2405062"/>
            <a:chOff x="2148293" y="4390055"/>
            <a:chExt cx="528324" cy="2404988"/>
          </a:xfrm>
        </p:grpSpPr>
        <p:grpSp>
          <p:nvGrpSpPr>
            <p:cNvPr id="33853" name="Group 114">
              <a:extLst>
                <a:ext uri="{FF2B5EF4-FFF2-40B4-BE49-F238E27FC236}">
                  <a16:creationId xmlns:a16="http://schemas.microsoft.com/office/drawing/2014/main" id="{4048778E-1529-9EF5-0C6C-DF304CDA1F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0858" y="5855576"/>
              <a:ext cx="495759" cy="939467"/>
              <a:chOff x="2180858" y="5855576"/>
              <a:chExt cx="495759" cy="939467"/>
            </a:xfrm>
          </p:grpSpPr>
          <p:pic>
            <p:nvPicPr>
              <p:cNvPr id="33857" name="Picture 80">
                <a:extLst>
                  <a:ext uri="{FF2B5EF4-FFF2-40B4-BE49-F238E27FC236}">
                    <a16:creationId xmlns:a16="http://schemas.microsoft.com/office/drawing/2014/main" id="{C272231C-5951-A5B8-4657-6E5902617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0858" y="5855576"/>
                <a:ext cx="495759" cy="62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8" name="TextBox 94">
                <a:extLst>
                  <a:ext uri="{FF2B5EF4-FFF2-40B4-BE49-F238E27FC236}">
                    <a16:creationId xmlns:a16="http://schemas.microsoft.com/office/drawing/2014/main" id="{383A4194-B146-1A16-F856-EF128E567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5796" y="642571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3</a:t>
                </a:r>
              </a:p>
            </p:txBody>
          </p:sp>
        </p:grpSp>
        <p:grpSp>
          <p:nvGrpSpPr>
            <p:cNvPr id="33854" name="Group 108">
              <a:extLst>
                <a:ext uri="{FF2B5EF4-FFF2-40B4-BE49-F238E27FC236}">
                  <a16:creationId xmlns:a16="http://schemas.microsoft.com/office/drawing/2014/main" id="{A1B35240-80EE-CC8B-4864-16F4834560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8293" y="4390055"/>
              <a:ext cx="523094" cy="961556"/>
              <a:chOff x="2148293" y="4390055"/>
              <a:chExt cx="523094" cy="961556"/>
            </a:xfrm>
          </p:grpSpPr>
          <p:pic>
            <p:nvPicPr>
              <p:cNvPr id="33855" name="Picture 67">
                <a:extLst>
                  <a:ext uri="{FF2B5EF4-FFF2-40B4-BE49-F238E27FC236}">
                    <a16:creationId xmlns:a16="http://schemas.microsoft.com/office/drawing/2014/main" id="{4D224213-1D61-74EB-2A53-79F009C8B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8293" y="4390055"/>
                <a:ext cx="52309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6" name="TextBox 102">
                <a:extLst>
                  <a:ext uri="{FF2B5EF4-FFF2-40B4-BE49-F238E27FC236}">
                    <a16:creationId xmlns:a16="http://schemas.microsoft.com/office/drawing/2014/main" id="{36A5814A-FF2F-07BC-AE41-775FFD9BC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5371" y="4982279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3</a:t>
                </a:r>
              </a:p>
            </p:txBody>
          </p:sp>
        </p:grpSp>
      </p:grpSp>
      <p:grpSp>
        <p:nvGrpSpPr>
          <p:cNvPr id="14" name="Group 120">
            <a:extLst>
              <a:ext uri="{FF2B5EF4-FFF2-40B4-BE49-F238E27FC236}">
                <a16:creationId xmlns:a16="http://schemas.microsoft.com/office/drawing/2014/main" id="{1FCC4919-1504-F246-47E2-04DF12C20336}"/>
              </a:ext>
            </a:extLst>
          </p:cNvPr>
          <p:cNvGrpSpPr>
            <a:grpSpLocks/>
          </p:cNvGrpSpPr>
          <p:nvPr/>
        </p:nvGrpSpPr>
        <p:grpSpPr bwMode="auto">
          <a:xfrm>
            <a:off x="2662238" y="4395788"/>
            <a:ext cx="522287" cy="2389187"/>
            <a:chOff x="2661926" y="4395027"/>
            <a:chExt cx="523094" cy="2389576"/>
          </a:xfrm>
        </p:grpSpPr>
        <p:grpSp>
          <p:nvGrpSpPr>
            <p:cNvPr id="33847" name="Group 115">
              <a:extLst>
                <a:ext uri="{FF2B5EF4-FFF2-40B4-BE49-F238E27FC236}">
                  <a16:creationId xmlns:a16="http://schemas.microsoft.com/office/drawing/2014/main" id="{0CC98747-F325-0021-06C0-B181BEF73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9261" y="5844720"/>
              <a:ext cx="495759" cy="939883"/>
              <a:chOff x="2689261" y="5844720"/>
              <a:chExt cx="495759" cy="939883"/>
            </a:xfrm>
          </p:grpSpPr>
          <p:pic>
            <p:nvPicPr>
              <p:cNvPr id="33851" name="Picture 87">
                <a:extLst>
                  <a:ext uri="{FF2B5EF4-FFF2-40B4-BE49-F238E27FC236}">
                    <a16:creationId xmlns:a16="http://schemas.microsoft.com/office/drawing/2014/main" id="{DB56F5BA-7CAC-1A36-7BBE-9CEA7F77E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9261" y="5844720"/>
                <a:ext cx="495759" cy="62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2" name="TextBox 95">
                <a:extLst>
                  <a:ext uri="{FF2B5EF4-FFF2-40B4-BE49-F238E27FC236}">
                    <a16:creationId xmlns:a16="http://schemas.microsoft.com/office/drawing/2014/main" id="{97C98262-3B0B-3A3B-2700-0215EB9FD7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2136" y="641527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4</a:t>
                </a:r>
              </a:p>
            </p:txBody>
          </p:sp>
        </p:grpSp>
        <p:grpSp>
          <p:nvGrpSpPr>
            <p:cNvPr id="33848" name="Group 109">
              <a:extLst>
                <a:ext uri="{FF2B5EF4-FFF2-40B4-BE49-F238E27FC236}">
                  <a16:creationId xmlns:a16="http://schemas.microsoft.com/office/drawing/2014/main" id="{90D5DB2F-6984-EF51-ED43-03308FB85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1926" y="4395027"/>
              <a:ext cx="523094" cy="946144"/>
              <a:chOff x="2661926" y="4395027"/>
              <a:chExt cx="523094" cy="946144"/>
            </a:xfrm>
          </p:grpSpPr>
          <p:pic>
            <p:nvPicPr>
              <p:cNvPr id="33849" name="Picture 86">
                <a:extLst>
                  <a:ext uri="{FF2B5EF4-FFF2-40B4-BE49-F238E27FC236}">
                    <a16:creationId xmlns:a16="http://schemas.microsoft.com/office/drawing/2014/main" id="{B4BAE8E7-BE88-69A6-E61C-D7020C972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1926" y="4395027"/>
                <a:ext cx="52309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0" name="TextBox 103">
                <a:extLst>
                  <a:ext uri="{FF2B5EF4-FFF2-40B4-BE49-F238E27FC236}">
                    <a16:creationId xmlns:a16="http://schemas.microsoft.com/office/drawing/2014/main" id="{DCD4CB76-B35A-05DE-AA37-711871DBD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1711" y="4971839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4</a:t>
                </a:r>
              </a:p>
            </p:txBody>
          </p:sp>
        </p:grpSp>
      </p:grpSp>
      <p:grpSp>
        <p:nvGrpSpPr>
          <p:cNvPr id="17" name="Group 121">
            <a:extLst>
              <a:ext uri="{FF2B5EF4-FFF2-40B4-BE49-F238E27FC236}">
                <a16:creationId xmlns:a16="http://schemas.microsoft.com/office/drawing/2014/main" id="{031B4E44-4193-9B8A-E883-9E1BCF9DEA7F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4389438"/>
            <a:ext cx="536575" cy="2395537"/>
            <a:chOff x="3141375" y="4390055"/>
            <a:chExt cx="536755" cy="2394964"/>
          </a:xfrm>
        </p:grpSpPr>
        <p:grpSp>
          <p:nvGrpSpPr>
            <p:cNvPr id="33841" name="Group 116">
              <a:extLst>
                <a:ext uri="{FF2B5EF4-FFF2-40B4-BE49-F238E27FC236}">
                  <a16:creationId xmlns:a16="http://schemas.microsoft.com/office/drawing/2014/main" id="{19FD63E5-73B8-F0B2-6747-6F452CD28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5036" y="5844720"/>
              <a:ext cx="523094" cy="940299"/>
              <a:chOff x="3155036" y="5844720"/>
              <a:chExt cx="523094" cy="940299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790307-272E-F0D1-B170-9E6E76D7C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667" y="5845444"/>
                <a:ext cx="522463" cy="634848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46" name="TextBox 96">
                <a:extLst>
                  <a:ext uri="{FF2B5EF4-FFF2-40B4-BE49-F238E27FC236}">
                    <a16:creationId xmlns:a16="http://schemas.microsoft.com/office/drawing/2014/main" id="{98B1F6FD-3D09-E691-E825-1F7A8DD5F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4461" y="6415687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5</a:t>
                </a:r>
              </a:p>
            </p:txBody>
          </p:sp>
        </p:grpSp>
        <p:grpSp>
          <p:nvGrpSpPr>
            <p:cNvPr id="33842" name="Group 110">
              <a:extLst>
                <a:ext uri="{FF2B5EF4-FFF2-40B4-BE49-F238E27FC236}">
                  <a16:creationId xmlns:a16="http://schemas.microsoft.com/office/drawing/2014/main" id="{DF5B5E1A-5957-0710-1B52-43C3D7F21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1375" y="4390055"/>
              <a:ext cx="518904" cy="951532"/>
              <a:chOff x="3141375" y="4390055"/>
              <a:chExt cx="518904" cy="951532"/>
            </a:xfrm>
          </p:grpSpPr>
          <p:pic>
            <p:nvPicPr>
              <p:cNvPr id="33843" name="Picture 66">
                <a:extLst>
                  <a:ext uri="{FF2B5EF4-FFF2-40B4-BE49-F238E27FC236}">
                    <a16:creationId xmlns:a16="http://schemas.microsoft.com/office/drawing/2014/main" id="{C5104AF2-2B01-C4B0-28A8-32EAFA74D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375" y="4390055"/>
                <a:ext cx="518904" cy="633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44" name="TextBox 104">
                <a:extLst>
                  <a:ext uri="{FF2B5EF4-FFF2-40B4-BE49-F238E27FC236}">
                    <a16:creationId xmlns:a16="http://schemas.microsoft.com/office/drawing/2014/main" id="{341C0E3F-32DB-10C5-E6C3-3850CF67C8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4036" y="497225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5</a:t>
                </a:r>
              </a:p>
            </p:txBody>
          </p:sp>
        </p:grpSp>
      </p:grpSp>
      <p:grpSp>
        <p:nvGrpSpPr>
          <p:cNvPr id="20" name="Group 122">
            <a:extLst>
              <a:ext uri="{FF2B5EF4-FFF2-40B4-BE49-F238E27FC236}">
                <a16:creationId xmlns:a16="http://schemas.microsoft.com/office/drawing/2014/main" id="{E0DB4ECF-2CED-2360-CDE2-1D8C933C2FCD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4389438"/>
            <a:ext cx="519113" cy="2395537"/>
            <a:chOff x="3660279" y="4390055"/>
            <a:chExt cx="518905" cy="2395380"/>
          </a:xfrm>
        </p:grpSpPr>
        <p:grpSp>
          <p:nvGrpSpPr>
            <p:cNvPr id="33835" name="Group 117">
              <a:extLst>
                <a:ext uri="{FF2B5EF4-FFF2-40B4-BE49-F238E27FC236}">
                  <a16:creationId xmlns:a16="http://schemas.microsoft.com/office/drawing/2014/main" id="{A53F3223-0118-BCCF-6199-8ABD1E1A8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8130" y="5834648"/>
              <a:ext cx="501054" cy="950787"/>
              <a:chOff x="3678130" y="5834648"/>
              <a:chExt cx="501054" cy="950787"/>
            </a:xfrm>
          </p:grpSpPr>
          <p:pic>
            <p:nvPicPr>
              <p:cNvPr id="33839" name="Picture 81">
                <a:extLst>
                  <a:ext uri="{FF2B5EF4-FFF2-40B4-BE49-F238E27FC236}">
                    <a16:creationId xmlns:a16="http://schemas.microsoft.com/office/drawing/2014/main" id="{4C9AD4EA-6629-6897-0BE9-FA00025E2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8130" y="5834648"/>
                <a:ext cx="50105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40" name="TextBox 97">
                <a:extLst>
                  <a:ext uri="{FF2B5EF4-FFF2-40B4-BE49-F238E27FC236}">
                    <a16:creationId xmlns:a16="http://schemas.microsoft.com/office/drawing/2014/main" id="{D1ABF09C-6366-D0D2-DC09-360A8A25E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2511" y="6416103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6</a:t>
                </a:r>
              </a:p>
            </p:txBody>
          </p:sp>
        </p:grpSp>
        <p:grpSp>
          <p:nvGrpSpPr>
            <p:cNvPr id="33836" name="Group 111">
              <a:extLst>
                <a:ext uri="{FF2B5EF4-FFF2-40B4-BE49-F238E27FC236}">
                  <a16:creationId xmlns:a16="http://schemas.microsoft.com/office/drawing/2014/main" id="{5A7ADA1E-20A5-42B0-AA20-4DBB0033A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0279" y="4390055"/>
              <a:ext cx="518904" cy="951948"/>
              <a:chOff x="3660279" y="4390055"/>
              <a:chExt cx="518904" cy="951948"/>
            </a:xfrm>
          </p:grpSpPr>
          <p:pic>
            <p:nvPicPr>
              <p:cNvPr id="33837" name="Picture 85">
                <a:extLst>
                  <a:ext uri="{FF2B5EF4-FFF2-40B4-BE49-F238E27FC236}">
                    <a16:creationId xmlns:a16="http://schemas.microsoft.com/office/drawing/2014/main" id="{A15F18C0-F86C-6ABB-78AD-A6EF9BAFC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0279" y="4390055"/>
                <a:ext cx="518904" cy="633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38" name="TextBox 105">
                <a:extLst>
                  <a:ext uri="{FF2B5EF4-FFF2-40B4-BE49-F238E27FC236}">
                    <a16:creationId xmlns:a16="http://schemas.microsoft.com/office/drawing/2014/main" id="{BB4C7726-4257-AD8A-EB4A-5F7103DDC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2086" y="497267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6</a:t>
                </a:r>
              </a:p>
            </p:txBody>
          </p:sp>
        </p:grpSp>
      </p:grpSp>
      <p:sp>
        <p:nvSpPr>
          <p:cNvPr id="33829" name="TextBox 12">
            <a:extLst>
              <a:ext uri="{FF2B5EF4-FFF2-40B4-BE49-F238E27FC236}">
                <a16:creationId xmlns:a16="http://schemas.microsoft.com/office/drawing/2014/main" id="{1F257A48-C693-7C7C-BF1C-8BF20D052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838" y="2476500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Mal</a:t>
            </a:r>
          </a:p>
        </p:txBody>
      </p:sp>
      <p:sp>
        <p:nvSpPr>
          <p:cNvPr id="33830" name="TextBox 13">
            <a:extLst>
              <a:ext uri="{FF2B5EF4-FFF2-40B4-BE49-F238E27FC236}">
                <a16:creationId xmlns:a16="http://schemas.microsoft.com/office/drawing/2014/main" id="{006A7F31-26F4-0C6C-6B18-0A34A6B2D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4375150"/>
            <a:ext cx="76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Wash</a:t>
            </a:r>
          </a:p>
        </p:txBody>
      </p:sp>
      <p:sp>
        <p:nvSpPr>
          <p:cNvPr id="33831" name="TextBox 14">
            <a:extLst>
              <a:ext uri="{FF2B5EF4-FFF2-40B4-BE49-F238E27FC236}">
                <a16:creationId xmlns:a16="http://schemas.microsoft.com/office/drawing/2014/main" id="{297551F7-0B6A-F42C-233D-DD076E58B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6256338"/>
            <a:ext cx="766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Arial" panose="020B0604020202020204" pitchFamily="34" charset="0"/>
              </a:rPr>
              <a:t>Simon</a:t>
            </a:r>
          </a:p>
        </p:txBody>
      </p:sp>
      <p:sp>
        <p:nvSpPr>
          <p:cNvPr id="33832" name="TextBox 15">
            <a:extLst>
              <a:ext uri="{FF2B5EF4-FFF2-40B4-BE49-F238E27FC236}">
                <a16:creationId xmlns:a16="http://schemas.microsoft.com/office/drawing/2014/main" id="{8EAB90AC-2944-78F9-9742-A30D9D6B6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2446338"/>
            <a:ext cx="70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Inara</a:t>
            </a:r>
          </a:p>
        </p:txBody>
      </p:sp>
      <p:sp>
        <p:nvSpPr>
          <p:cNvPr id="33833" name="TextBox 16">
            <a:extLst>
              <a:ext uri="{FF2B5EF4-FFF2-40B4-BE49-F238E27FC236}">
                <a16:creationId xmlns:a16="http://schemas.microsoft.com/office/drawing/2014/main" id="{A4EFCFFA-1BD8-01A5-9A53-5331E0E64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4346575"/>
            <a:ext cx="58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Zoe</a:t>
            </a:r>
          </a:p>
        </p:txBody>
      </p:sp>
      <p:sp>
        <p:nvSpPr>
          <p:cNvPr id="33834" name="TextBox 17">
            <a:extLst>
              <a:ext uri="{FF2B5EF4-FFF2-40B4-BE49-F238E27FC236}">
                <a16:creationId xmlns:a16="http://schemas.microsoft.com/office/drawing/2014/main" id="{52ABB2E4-A79F-5140-725F-E28790A1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6251575"/>
            <a:ext cx="89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Kaylee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3FC049-DA8B-F091-2A52-C61B75BC1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9AF7E257-6C25-51DC-6F21-8448F679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 1</a:t>
            </a:r>
          </a:p>
        </p:txBody>
      </p:sp>
      <p:sp>
        <p:nvSpPr>
          <p:cNvPr id="34819" name="TextBox 2">
            <a:extLst>
              <a:ext uri="{FF2B5EF4-FFF2-40B4-BE49-F238E27FC236}">
                <a16:creationId xmlns:a16="http://schemas.microsoft.com/office/drawing/2014/main" id="{8ACDDA32-9D0C-3DEB-9D45-632A827E0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34820" name="TextBox 3">
            <a:extLst>
              <a:ext uri="{FF2B5EF4-FFF2-40B4-BE49-F238E27FC236}">
                <a16:creationId xmlns:a16="http://schemas.microsoft.com/office/drawing/2014/main" id="{A1BEA499-C9A3-405B-4BB0-A79CCC162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34821" name="TextBox 4">
            <a:extLst>
              <a:ext uri="{FF2B5EF4-FFF2-40B4-BE49-F238E27FC236}">
                <a16:creationId xmlns:a16="http://schemas.microsoft.com/office/drawing/2014/main" id="{08CD3BBA-7F16-28DE-FC5A-956FCF01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34822" name="TextBox 5">
            <a:extLst>
              <a:ext uri="{FF2B5EF4-FFF2-40B4-BE49-F238E27FC236}">
                <a16:creationId xmlns:a16="http://schemas.microsoft.com/office/drawing/2014/main" id="{55EF49B3-B534-0A29-790E-FB0676ED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34823" name="TextBox 6">
            <a:extLst>
              <a:ext uri="{FF2B5EF4-FFF2-40B4-BE49-F238E27FC236}">
                <a16:creationId xmlns:a16="http://schemas.microsoft.com/office/drawing/2014/main" id="{377B676F-66DF-4516-247E-53ECB87C9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34824" name="TextBox 7">
            <a:extLst>
              <a:ext uri="{FF2B5EF4-FFF2-40B4-BE49-F238E27FC236}">
                <a16:creationId xmlns:a16="http://schemas.microsoft.com/office/drawing/2014/main" id="{56069752-5ED7-DEA0-5A2D-AAE16166E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34825" name="TextBox 8">
            <a:extLst>
              <a:ext uri="{FF2B5EF4-FFF2-40B4-BE49-F238E27FC236}">
                <a16:creationId xmlns:a16="http://schemas.microsoft.com/office/drawing/2014/main" id="{E2A63DE9-ACE4-9399-35E3-31A44E34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34826" name="TextBox 9">
            <a:extLst>
              <a:ext uri="{FF2B5EF4-FFF2-40B4-BE49-F238E27FC236}">
                <a16:creationId xmlns:a16="http://schemas.microsoft.com/office/drawing/2014/main" id="{C5C3280F-55E7-1B15-4DBF-95BA7B55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34827" name="TextBox 10">
            <a:extLst>
              <a:ext uri="{FF2B5EF4-FFF2-40B4-BE49-F238E27FC236}">
                <a16:creationId xmlns:a16="http://schemas.microsoft.com/office/drawing/2014/main" id="{EBFDE184-8AF2-E085-69F2-963CFD932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34828" name="TextBox 11">
            <a:extLst>
              <a:ext uri="{FF2B5EF4-FFF2-40B4-BE49-F238E27FC236}">
                <a16:creationId xmlns:a16="http://schemas.microsoft.com/office/drawing/2014/main" id="{97909BE6-E663-3E89-292B-83A23C26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34829" name="TextBox 12">
            <a:extLst>
              <a:ext uri="{FF2B5EF4-FFF2-40B4-BE49-F238E27FC236}">
                <a16:creationId xmlns:a16="http://schemas.microsoft.com/office/drawing/2014/main" id="{2FD5C485-FA9A-036C-88A7-BA815AEDC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34830" name="TextBox 13">
            <a:extLst>
              <a:ext uri="{FF2B5EF4-FFF2-40B4-BE49-F238E27FC236}">
                <a16:creationId xmlns:a16="http://schemas.microsoft.com/office/drawing/2014/main" id="{7DE7154A-5566-1B37-0A47-4D88B29AB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34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engaged pairs as the final output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410029-EA67-E90B-D092-60EE34D7A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4460875"/>
            <a:ext cx="4505325" cy="1704975"/>
          </a:xfrm>
          <a:prstGeom prst="roundRect">
            <a:avLst>
              <a:gd name="adj" fmla="val 16667"/>
            </a:avLst>
          </a:prstGeom>
          <a:solidFill>
            <a:srgbClr val="77933C">
              <a:alpha val="3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8DB469B8-5144-8B4A-E12E-9B1C601EA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3" y="4038600"/>
            <a:ext cx="2389187" cy="2138363"/>
          </a:xfrm>
          <a:prstGeom prst="wedgeRoundRectCallout">
            <a:avLst>
              <a:gd name="adj1" fmla="val -161287"/>
              <a:gd name="adj2" fmla="val -1923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Once a man gets engaged, he remains engaged (to “better” women)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8C8484-5E2F-059E-C7C4-9B88312BC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0D7BC7DF-FFA5-48E2-3F82-71F9D9DD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 2</a:t>
            </a:r>
          </a:p>
        </p:txBody>
      </p:sp>
      <p:sp>
        <p:nvSpPr>
          <p:cNvPr id="35843" name="TextBox 2">
            <a:extLst>
              <a:ext uri="{FF2B5EF4-FFF2-40B4-BE49-F238E27FC236}">
                <a16:creationId xmlns:a16="http://schemas.microsoft.com/office/drawing/2014/main" id="{19172F4D-D1A1-01D5-9185-3A286DA3C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0BCCC9E2-70BB-D376-CB41-2996E1C81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35845" name="TextBox 4">
            <a:extLst>
              <a:ext uri="{FF2B5EF4-FFF2-40B4-BE49-F238E27FC236}">
                <a16:creationId xmlns:a16="http://schemas.microsoft.com/office/drawing/2014/main" id="{B355D4E5-B624-61FE-8873-FF07C868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35846" name="TextBox 5">
            <a:extLst>
              <a:ext uri="{FF2B5EF4-FFF2-40B4-BE49-F238E27FC236}">
                <a16:creationId xmlns:a16="http://schemas.microsoft.com/office/drawing/2014/main" id="{83B49EAC-71E4-3F89-D1EA-ADF4726BA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35847" name="TextBox 6">
            <a:extLst>
              <a:ext uri="{FF2B5EF4-FFF2-40B4-BE49-F238E27FC236}">
                <a16:creationId xmlns:a16="http://schemas.microsoft.com/office/drawing/2014/main" id="{C8233F3E-B08C-05B8-7C4D-5180638B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35848" name="TextBox 7">
            <a:extLst>
              <a:ext uri="{FF2B5EF4-FFF2-40B4-BE49-F238E27FC236}">
                <a16:creationId xmlns:a16="http://schemas.microsoft.com/office/drawing/2014/main" id="{C3C88BBD-5523-7E8A-C250-0CBD33320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35849" name="TextBox 8">
            <a:extLst>
              <a:ext uri="{FF2B5EF4-FFF2-40B4-BE49-F238E27FC236}">
                <a16:creationId xmlns:a16="http://schemas.microsoft.com/office/drawing/2014/main" id="{B31CD155-A5A8-77DD-6C6C-9B2C332D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35850" name="TextBox 9">
            <a:extLst>
              <a:ext uri="{FF2B5EF4-FFF2-40B4-BE49-F238E27FC236}">
                <a16:creationId xmlns:a16="http://schemas.microsoft.com/office/drawing/2014/main" id="{E2DDECAA-339A-EE37-28F4-1718C2B27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35851" name="TextBox 10">
            <a:extLst>
              <a:ext uri="{FF2B5EF4-FFF2-40B4-BE49-F238E27FC236}">
                <a16:creationId xmlns:a16="http://schemas.microsoft.com/office/drawing/2014/main" id="{7CDB37B0-EB76-589E-A303-4C255650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35852" name="TextBox 11">
            <a:extLst>
              <a:ext uri="{FF2B5EF4-FFF2-40B4-BE49-F238E27FC236}">
                <a16:creationId xmlns:a16="http://schemas.microsoft.com/office/drawing/2014/main" id="{1A579895-B40E-8C10-7D71-9A8ABB77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35853" name="TextBox 12">
            <a:extLst>
              <a:ext uri="{FF2B5EF4-FFF2-40B4-BE49-F238E27FC236}">
                <a16:creationId xmlns:a16="http://schemas.microsoft.com/office/drawing/2014/main" id="{70420260-0441-162E-31A7-8EC1A8717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35854" name="TextBox 13">
            <a:extLst>
              <a:ext uri="{FF2B5EF4-FFF2-40B4-BE49-F238E27FC236}">
                <a16:creationId xmlns:a16="http://schemas.microsoft.com/office/drawing/2014/main" id="{2362AE74-735F-2BD4-6738-A9FE07CDB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508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set </a:t>
            </a:r>
            <a:r>
              <a:rPr lang="en-US" altLang="en-US" sz="1800">
                <a:solidFill>
                  <a:srgbClr val="AD2ACD"/>
                </a:solidFill>
              </a:rPr>
              <a:t>S</a:t>
            </a:r>
            <a:r>
              <a:rPr lang="en-US" altLang="en-US" sz="1800"/>
              <a:t> of engaged pairs as the final output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B1008D-65F7-400C-FAB3-3B79303C8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692400"/>
            <a:ext cx="4619625" cy="369888"/>
          </a:xfrm>
          <a:prstGeom prst="roundRect">
            <a:avLst>
              <a:gd name="adj" fmla="val 16667"/>
            </a:avLst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66B1D8E1-E517-7F85-715E-7572BD99E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3810000"/>
            <a:ext cx="4265612" cy="1998663"/>
          </a:xfrm>
          <a:prstGeom prst="wedgeRoundRectCallout">
            <a:avLst>
              <a:gd name="adj1" fmla="val -47042"/>
              <a:gd name="adj2" fmla="val -8417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If 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w</a:t>
            </a: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 proposes to 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 after 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m’</a:t>
            </a:r>
            <a:r>
              <a:rPr lang="en-US" altLang="ja-JP" sz="3000">
                <a:solidFill>
                  <a:srgbClr val="FFFFFF"/>
                </a:solidFill>
                <a:latin typeface="Calibri" panose="020F0502020204030204" pitchFamily="34" charset="0"/>
              </a:rPr>
              <a:t>, then she prefers </a:t>
            </a:r>
            <a:r>
              <a:rPr lang="en-US" altLang="ja-JP" sz="3000">
                <a:solidFill>
                  <a:srgbClr val="A100A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3000">
                <a:solidFill>
                  <a:srgbClr val="FFFFFF"/>
                </a:solidFill>
                <a:latin typeface="Calibri" panose="020F0502020204030204" pitchFamily="34" charset="0"/>
              </a:rPr>
              <a:t> to </a:t>
            </a:r>
            <a:r>
              <a:rPr lang="en-US" altLang="ja-JP" sz="3000">
                <a:solidFill>
                  <a:srgbClr val="A100A0"/>
                </a:solidFill>
                <a:latin typeface="Calibri" panose="020F0502020204030204" pitchFamily="34" charset="0"/>
              </a:rPr>
              <a:t>m</a:t>
            </a:r>
            <a:endParaRPr lang="en-US" altLang="en-US" sz="3000">
              <a:solidFill>
                <a:srgbClr val="A100A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3">
            <a:extLst>
              <a:ext uri="{FF2B5EF4-FFF2-40B4-BE49-F238E27FC236}">
                <a16:creationId xmlns:a16="http://schemas.microsoft.com/office/drawing/2014/main" id="{80E125E9-CE6C-5CB5-5891-96E54051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6866" name="Picture 4">
            <a:extLst>
              <a:ext uri="{FF2B5EF4-FFF2-40B4-BE49-F238E27FC236}">
                <a16:creationId xmlns:a16="http://schemas.microsoft.com/office/drawing/2014/main" id="{16E5AA89-6299-4423-F3E8-6EEE4D9F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3AA2AFB-65CD-887A-DB8D-4F7EC852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 bother proving correctness?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FED0F-E047-B1D0-6577-F995A69B3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2246313"/>
            <a:ext cx="782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Consider a variant where any free man </a:t>
            </a:r>
            <a:r>
              <a:rPr lang="en-US" altLang="en-US" sz="2000" b="1">
                <a:latin typeface="Arial" panose="020B0604020202020204" pitchFamily="34" charset="0"/>
              </a:rPr>
              <a:t>or</a:t>
            </a:r>
            <a:r>
              <a:rPr lang="en-US" altLang="en-US" sz="2000">
                <a:latin typeface="Arial" panose="020B0604020202020204" pitchFamily="34" charset="0"/>
              </a:rPr>
              <a:t> free woman can propose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58018-5EBD-C8BE-D6C8-E0988B78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3503613"/>
            <a:ext cx="4875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Is this variant any different? Can you prove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9D22985D-E39F-5CE6-2338-7500CDDE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GS’ does not output a stable marriage</a:t>
            </a:r>
          </a:p>
        </p:txBody>
      </p:sp>
      <p:grpSp>
        <p:nvGrpSpPr>
          <p:cNvPr id="38914" name="Group 19">
            <a:extLst>
              <a:ext uri="{FF2B5EF4-FFF2-40B4-BE49-F238E27FC236}">
                <a16:creationId xmlns:a16="http://schemas.microsoft.com/office/drawing/2014/main" id="{F49BF306-FD8F-CCA5-0FBF-48345825C919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552575"/>
            <a:ext cx="3406775" cy="1366838"/>
            <a:chOff x="624807" y="1752859"/>
            <a:chExt cx="8121172" cy="4261123"/>
          </a:xfrm>
        </p:grpSpPr>
        <p:pic>
          <p:nvPicPr>
            <p:cNvPr id="38929" name="Picture 2">
              <a:extLst>
                <a:ext uri="{FF2B5EF4-FFF2-40B4-BE49-F238E27FC236}">
                  <a16:creationId xmlns:a16="http://schemas.microsoft.com/office/drawing/2014/main" id="{388886F5-7009-D6BE-6C09-EBA3AB52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06" y="1754931"/>
              <a:ext cx="1309989" cy="195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0" name="Picture 3">
              <a:extLst>
                <a:ext uri="{FF2B5EF4-FFF2-40B4-BE49-F238E27FC236}">
                  <a16:creationId xmlns:a16="http://schemas.microsoft.com/office/drawing/2014/main" id="{B7983FA1-A55A-5857-B86D-85FE42EF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07" y="1752859"/>
              <a:ext cx="1593976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1" name="Picture 4">
              <a:extLst>
                <a:ext uri="{FF2B5EF4-FFF2-40B4-BE49-F238E27FC236}">
                  <a16:creationId xmlns:a16="http://schemas.microsoft.com/office/drawing/2014/main" id="{231B237D-B1E4-A65E-47B9-D0E42FD8B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11" y="4052166"/>
              <a:ext cx="1362372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2" name="Picture 5">
              <a:extLst>
                <a:ext uri="{FF2B5EF4-FFF2-40B4-BE49-F238E27FC236}">
                  <a16:creationId xmlns:a16="http://schemas.microsoft.com/office/drawing/2014/main" id="{DD467E0A-E896-842E-FC57-200F355B9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06" y="4052166"/>
              <a:ext cx="1471362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33" name="Group 9">
              <a:extLst>
                <a:ext uri="{FF2B5EF4-FFF2-40B4-BE49-F238E27FC236}">
                  <a16:creationId xmlns:a16="http://schemas.microsoft.com/office/drawing/2014/main" id="{DE8E9549-8D9D-7E84-4CAC-95E2AAA4B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3913" y="4412894"/>
              <a:ext cx="1732066" cy="949753"/>
              <a:chOff x="6861513" y="2154937"/>
              <a:chExt cx="1732066" cy="949753"/>
            </a:xfrm>
          </p:grpSpPr>
          <p:pic>
            <p:nvPicPr>
              <p:cNvPr id="38943" name="Picture 6">
                <a:extLst>
                  <a:ext uri="{FF2B5EF4-FFF2-40B4-BE49-F238E27FC236}">
                    <a16:creationId xmlns:a16="http://schemas.microsoft.com/office/drawing/2014/main" id="{515A54E1-D6B2-ED7D-5712-8FC02AF19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1513" y="2154937"/>
                <a:ext cx="77167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4" name="Picture 8">
                <a:extLst>
                  <a:ext uri="{FF2B5EF4-FFF2-40B4-BE49-F238E27FC236}">
                    <a16:creationId xmlns:a16="http://schemas.microsoft.com/office/drawing/2014/main" id="{1236C347-875A-39A3-7F4D-52FD635B8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4028" y="2154937"/>
                <a:ext cx="65955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4" name="Group 10">
              <a:extLst>
                <a:ext uri="{FF2B5EF4-FFF2-40B4-BE49-F238E27FC236}">
                  <a16:creationId xmlns:a16="http://schemas.microsoft.com/office/drawing/2014/main" id="{EE47417B-027B-3636-3022-BDEC06593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3913" y="2307337"/>
              <a:ext cx="1732066" cy="949753"/>
              <a:chOff x="6861513" y="2154937"/>
              <a:chExt cx="1732066" cy="949753"/>
            </a:xfrm>
          </p:grpSpPr>
          <p:pic>
            <p:nvPicPr>
              <p:cNvPr id="38941" name="Picture 11">
                <a:extLst>
                  <a:ext uri="{FF2B5EF4-FFF2-40B4-BE49-F238E27FC236}">
                    <a16:creationId xmlns:a16="http://schemas.microsoft.com/office/drawing/2014/main" id="{0AF61506-28B5-7FD7-9E36-25FC14846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1513" y="2154937"/>
                <a:ext cx="77167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2" name="Picture 12">
                <a:extLst>
                  <a:ext uri="{FF2B5EF4-FFF2-40B4-BE49-F238E27FC236}">
                    <a16:creationId xmlns:a16="http://schemas.microsoft.com/office/drawing/2014/main" id="{75EA4B99-09E8-1A20-5A93-068C191F8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4028" y="2154937"/>
                <a:ext cx="65955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5" name="Group 15">
              <a:extLst>
                <a:ext uri="{FF2B5EF4-FFF2-40B4-BE49-F238E27FC236}">
                  <a16:creationId xmlns:a16="http://schemas.microsoft.com/office/drawing/2014/main" id="{11D43509-F83A-132A-D2C0-7385B9287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1669" y="4412894"/>
              <a:ext cx="1566758" cy="949753"/>
              <a:chOff x="2371669" y="2307337"/>
              <a:chExt cx="1566758" cy="949753"/>
            </a:xfrm>
          </p:grpSpPr>
          <p:pic>
            <p:nvPicPr>
              <p:cNvPr id="38939" name="Picture 13">
                <a:extLst>
                  <a:ext uri="{FF2B5EF4-FFF2-40B4-BE49-F238E27FC236}">
                    <a16:creationId xmlns:a16="http://schemas.microsoft.com/office/drawing/2014/main" id="{96364781-979C-4948-B3B2-221F0CA0A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669" y="2307337"/>
                <a:ext cx="63486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0" name="Picture 14">
                <a:extLst>
                  <a:ext uri="{FF2B5EF4-FFF2-40B4-BE49-F238E27FC236}">
                    <a16:creationId xmlns:a16="http://schemas.microsoft.com/office/drawing/2014/main" id="{48182A15-6ACD-CD8D-B129-F6016F643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112" y="2307337"/>
                <a:ext cx="71231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6" name="Group 16">
              <a:extLst>
                <a:ext uri="{FF2B5EF4-FFF2-40B4-BE49-F238E27FC236}">
                  <a16:creationId xmlns:a16="http://schemas.microsoft.com/office/drawing/2014/main" id="{39ED870C-E88B-D1E5-4517-426FF7F5E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4069" y="2459737"/>
              <a:ext cx="1566758" cy="949753"/>
              <a:chOff x="2371669" y="2307337"/>
              <a:chExt cx="1566758" cy="949753"/>
            </a:xfrm>
          </p:grpSpPr>
          <p:pic>
            <p:nvPicPr>
              <p:cNvPr id="38937" name="Picture 17">
                <a:extLst>
                  <a:ext uri="{FF2B5EF4-FFF2-40B4-BE49-F238E27FC236}">
                    <a16:creationId xmlns:a16="http://schemas.microsoft.com/office/drawing/2014/main" id="{EE8C5A3B-CBE8-745F-9FB0-A0E109DE1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669" y="2307337"/>
                <a:ext cx="63486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38" name="Picture 18">
                <a:extLst>
                  <a:ext uri="{FF2B5EF4-FFF2-40B4-BE49-F238E27FC236}">
                    <a16:creationId xmlns:a16="http://schemas.microsoft.com/office/drawing/2014/main" id="{8B7BF62B-8EEB-4D05-33B6-2F7BC87D5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112" y="2307337"/>
                <a:ext cx="71231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8915" name="Picture 20">
            <a:extLst>
              <a:ext uri="{FF2B5EF4-FFF2-40B4-BE49-F238E27FC236}">
                <a16:creationId xmlns:a16="http://schemas.microsoft.com/office/drawing/2014/main" id="{33B32E5B-C28B-8835-2705-11637E981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3359150"/>
            <a:ext cx="962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1">
            <a:extLst>
              <a:ext uri="{FF2B5EF4-FFF2-40B4-BE49-F238E27FC236}">
                <a16:creationId xmlns:a16="http://schemas.microsoft.com/office/drawing/2014/main" id="{CE78CF17-6438-E11A-7DEF-E48FCB1AB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359150"/>
            <a:ext cx="1168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2">
            <a:extLst>
              <a:ext uri="{FF2B5EF4-FFF2-40B4-BE49-F238E27FC236}">
                <a16:creationId xmlns:a16="http://schemas.microsoft.com/office/drawing/2014/main" id="{6D476D2C-0B85-4F62-E987-7E61BEE54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5233988"/>
            <a:ext cx="1038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3">
            <a:extLst>
              <a:ext uri="{FF2B5EF4-FFF2-40B4-BE49-F238E27FC236}">
                <a16:creationId xmlns:a16="http://schemas.microsoft.com/office/drawing/2014/main" id="{AF4EAD99-35CF-B418-9C4D-A32A49AC5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233988"/>
            <a:ext cx="11207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4AEF8B-7DBA-4757-1C95-D1242221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359150"/>
            <a:ext cx="1168400" cy="1438275"/>
          </a:xfrm>
          <a:prstGeom prst="rect">
            <a:avLst/>
          </a:prstGeom>
          <a:noFill/>
          <a:ln w="571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B27AC-F998-4A67-AE5D-27A713427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359150"/>
            <a:ext cx="1168400" cy="1438275"/>
          </a:xfrm>
          <a:prstGeom prst="rect">
            <a:avLst/>
          </a:prstGeom>
          <a:noFill/>
          <a:ln w="571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CBDAA7-A727-A96A-3F6E-D927D88D2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775" y="5233988"/>
            <a:ext cx="1168400" cy="1438275"/>
          </a:xfrm>
          <a:prstGeom prst="rect">
            <a:avLst/>
          </a:prstGeom>
          <a:noFill/>
          <a:ln w="571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C19C72-4219-63B4-236A-4A47C5585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5233988"/>
            <a:ext cx="1168400" cy="1438275"/>
          </a:xfrm>
          <a:prstGeom prst="rect">
            <a:avLst/>
          </a:prstGeom>
          <a:noFill/>
          <a:ln w="571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AB84CD73-D2C3-1DD8-D558-822FE8AFBCDB}"/>
              </a:ext>
            </a:extLst>
          </p:cNvPr>
          <p:cNvSpPr>
            <a:spLocks noChangeArrowheads="1"/>
          </p:cNvSpPr>
          <p:nvPr/>
        </p:nvSpPr>
        <p:spPr bwMode="auto">
          <a:xfrm rot="-9084475">
            <a:off x="2587625" y="4802188"/>
            <a:ext cx="3692525" cy="463550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C3D4681D-920E-F684-6B01-E0CEA355A272}"/>
              </a:ext>
            </a:extLst>
          </p:cNvPr>
          <p:cNvSpPr>
            <a:spLocks noChangeArrowheads="1"/>
          </p:cNvSpPr>
          <p:nvPr/>
        </p:nvSpPr>
        <p:spPr bwMode="auto">
          <a:xfrm rot="8911043">
            <a:off x="2589213" y="4770438"/>
            <a:ext cx="3692525" cy="463550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925" name="TextBox 1">
            <a:extLst>
              <a:ext uri="{FF2B5EF4-FFF2-40B4-BE49-F238E27FC236}">
                <a16:creationId xmlns:a16="http://schemas.microsoft.com/office/drawing/2014/main" id="{D2F2A6BE-2822-B2F4-3C48-F28D881D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3355975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BP</a:t>
            </a:r>
          </a:p>
        </p:txBody>
      </p:sp>
      <p:sp>
        <p:nvSpPr>
          <p:cNvPr id="38926" name="TextBox 30">
            <a:extLst>
              <a:ext uri="{FF2B5EF4-FFF2-40B4-BE49-F238E27FC236}">
                <a16:creationId xmlns:a16="http://schemas.microsoft.com/office/drawing/2014/main" id="{91C5C0A2-0344-8DF1-7EA2-1700801DD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3" y="5384800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BBT</a:t>
            </a:r>
          </a:p>
        </p:txBody>
      </p:sp>
      <p:sp>
        <p:nvSpPr>
          <p:cNvPr id="38927" name="TextBox 34">
            <a:extLst>
              <a:ext uri="{FF2B5EF4-FFF2-40B4-BE49-F238E27FC236}">
                <a16:creationId xmlns:a16="http://schemas.microsoft.com/office/drawing/2014/main" id="{F80001C1-3CEE-46C3-94F1-E8EB5A3ED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435133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AJ</a:t>
            </a:r>
          </a:p>
        </p:txBody>
      </p:sp>
      <p:sp>
        <p:nvSpPr>
          <p:cNvPr id="38928" name="TextBox 35">
            <a:extLst>
              <a:ext uri="{FF2B5EF4-FFF2-40B4-BE49-F238E27FC236}">
                <a16:creationId xmlns:a16="http://schemas.microsoft.com/office/drawing/2014/main" id="{C1F6AF43-7AE8-C025-0BBB-48F5C903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525303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3">
            <a:extLst>
              <a:ext uri="{FF2B5EF4-FFF2-40B4-BE49-F238E27FC236}">
                <a16:creationId xmlns:a16="http://schemas.microsoft.com/office/drawing/2014/main" id="{80E125E9-CE6C-5CB5-5891-96E54051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6866" name="Picture 4">
            <a:extLst>
              <a:ext uri="{FF2B5EF4-FFF2-40B4-BE49-F238E27FC236}">
                <a16:creationId xmlns:a16="http://schemas.microsoft.com/office/drawing/2014/main" id="{16E5AA89-6299-4423-F3E8-6EEE4D9F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108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B23EAA-16C5-2560-4710-497F68DF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D20E2384-2A33-ED6A-420D-3C5AA910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 1</a:t>
            </a:r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FB909525-CFC3-0702-8139-C9A950B1D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B0C0E8E9-2552-B979-D337-179B927E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7AF201C5-D7A7-2180-D21F-C34814C2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22534" name="TextBox 5">
            <a:extLst>
              <a:ext uri="{FF2B5EF4-FFF2-40B4-BE49-F238E27FC236}">
                <a16:creationId xmlns:a16="http://schemas.microsoft.com/office/drawing/2014/main" id="{208B8C17-3D91-22B5-C0AA-FD6A8AE0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22535" name="TextBox 6">
            <a:extLst>
              <a:ext uri="{FF2B5EF4-FFF2-40B4-BE49-F238E27FC236}">
                <a16:creationId xmlns:a16="http://schemas.microsoft.com/office/drawing/2014/main" id="{1AC9B373-E49D-D0BD-325C-2815E666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22536" name="TextBox 7">
            <a:extLst>
              <a:ext uri="{FF2B5EF4-FFF2-40B4-BE49-F238E27FC236}">
                <a16:creationId xmlns:a16="http://schemas.microsoft.com/office/drawing/2014/main" id="{E18CEDF2-8194-F4FD-C8C5-42C2AAF5E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22537" name="TextBox 8">
            <a:extLst>
              <a:ext uri="{FF2B5EF4-FFF2-40B4-BE49-F238E27FC236}">
                <a16:creationId xmlns:a16="http://schemas.microsoft.com/office/drawing/2014/main" id="{75FA42F2-1FE0-9FE6-370C-0EFEAE9E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22538" name="TextBox 9">
            <a:extLst>
              <a:ext uri="{FF2B5EF4-FFF2-40B4-BE49-F238E27FC236}">
                <a16:creationId xmlns:a16="http://schemas.microsoft.com/office/drawing/2014/main" id="{43006CD4-F8BA-D002-9475-1D9AC783B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22539" name="TextBox 10">
            <a:extLst>
              <a:ext uri="{FF2B5EF4-FFF2-40B4-BE49-F238E27FC236}">
                <a16:creationId xmlns:a16="http://schemas.microsoft.com/office/drawing/2014/main" id="{8EEE6F70-52C3-EF94-5C3E-02E0D4F21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2540" name="TextBox 11">
            <a:extLst>
              <a:ext uri="{FF2B5EF4-FFF2-40B4-BE49-F238E27FC236}">
                <a16:creationId xmlns:a16="http://schemas.microsoft.com/office/drawing/2014/main" id="{EAF44C2F-17B8-D39B-7EC8-F8B8AE178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22541" name="TextBox 12">
            <a:extLst>
              <a:ext uri="{FF2B5EF4-FFF2-40B4-BE49-F238E27FC236}">
                <a16:creationId xmlns:a16="http://schemas.microsoft.com/office/drawing/2014/main" id="{EE0AA3D2-AD2E-2D20-C18F-DA8912DB6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22542" name="TextBox 13">
            <a:extLst>
              <a:ext uri="{FF2B5EF4-FFF2-40B4-BE49-F238E27FC236}">
                <a16:creationId xmlns:a16="http://schemas.microsoft.com/office/drawing/2014/main" id="{2298850C-4756-67D0-2FD0-999E61306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34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engaged pairs as the final output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D3FBF60-198B-D33F-156A-5BB9AF18C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4460875"/>
            <a:ext cx="4505325" cy="1704975"/>
          </a:xfrm>
          <a:prstGeom prst="roundRect">
            <a:avLst>
              <a:gd name="adj" fmla="val 16667"/>
            </a:avLst>
          </a:prstGeom>
          <a:solidFill>
            <a:srgbClr val="77933C">
              <a:alpha val="3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47F1806D-69AF-618E-330F-84EC0FC80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3" y="4038600"/>
            <a:ext cx="2389187" cy="2138363"/>
          </a:xfrm>
          <a:prstGeom prst="wedgeRoundRectCallout">
            <a:avLst>
              <a:gd name="adj1" fmla="val -161287"/>
              <a:gd name="adj2" fmla="val -1923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Once a man gets engaged, he remains engaged (to “better” women)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39022EC-E3C1-7A5F-0EF5-6228A066F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D627E1F9-82CE-B703-C4A6-A20582F7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 2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B10BDAE1-2EDC-A764-53E5-CDDD178DF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3556" name="TextBox 3">
            <a:extLst>
              <a:ext uri="{FF2B5EF4-FFF2-40B4-BE49-F238E27FC236}">
                <a16:creationId xmlns:a16="http://schemas.microsoft.com/office/drawing/2014/main" id="{AE753176-6A07-42D8-382D-478F3D269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23557" name="TextBox 4">
            <a:extLst>
              <a:ext uri="{FF2B5EF4-FFF2-40B4-BE49-F238E27FC236}">
                <a16:creationId xmlns:a16="http://schemas.microsoft.com/office/drawing/2014/main" id="{F68CF2D8-CD1A-D822-282B-B22136A25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23558" name="TextBox 5">
            <a:extLst>
              <a:ext uri="{FF2B5EF4-FFF2-40B4-BE49-F238E27FC236}">
                <a16:creationId xmlns:a16="http://schemas.microsoft.com/office/drawing/2014/main" id="{C5EFAEEE-D7A2-BDE3-F6E9-F9754A22B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23559" name="TextBox 6">
            <a:extLst>
              <a:ext uri="{FF2B5EF4-FFF2-40B4-BE49-F238E27FC236}">
                <a16:creationId xmlns:a16="http://schemas.microsoft.com/office/drawing/2014/main" id="{8461396D-FE7B-1747-07C3-7108A7A8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23560" name="TextBox 7">
            <a:extLst>
              <a:ext uri="{FF2B5EF4-FFF2-40B4-BE49-F238E27FC236}">
                <a16:creationId xmlns:a16="http://schemas.microsoft.com/office/drawing/2014/main" id="{847D5DA3-9ACD-1AA4-D4EC-50B3133B2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23561" name="TextBox 8">
            <a:extLst>
              <a:ext uri="{FF2B5EF4-FFF2-40B4-BE49-F238E27FC236}">
                <a16:creationId xmlns:a16="http://schemas.microsoft.com/office/drawing/2014/main" id="{ABA28983-658B-C3FD-B4B8-A626464C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23562" name="TextBox 9">
            <a:extLst>
              <a:ext uri="{FF2B5EF4-FFF2-40B4-BE49-F238E27FC236}">
                <a16:creationId xmlns:a16="http://schemas.microsoft.com/office/drawing/2014/main" id="{28E284A8-1D2F-8F2E-B494-38FAAE73F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23563" name="TextBox 10">
            <a:extLst>
              <a:ext uri="{FF2B5EF4-FFF2-40B4-BE49-F238E27FC236}">
                <a16:creationId xmlns:a16="http://schemas.microsoft.com/office/drawing/2014/main" id="{029164BF-55B5-AE4C-FC11-B3F81E1C9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3564" name="TextBox 11">
            <a:extLst>
              <a:ext uri="{FF2B5EF4-FFF2-40B4-BE49-F238E27FC236}">
                <a16:creationId xmlns:a16="http://schemas.microsoft.com/office/drawing/2014/main" id="{38099D7D-568F-2B88-EAF6-4F98C6BC4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23565" name="TextBox 12">
            <a:extLst>
              <a:ext uri="{FF2B5EF4-FFF2-40B4-BE49-F238E27FC236}">
                <a16:creationId xmlns:a16="http://schemas.microsoft.com/office/drawing/2014/main" id="{38E565F2-0F98-7906-1B2C-9F4CC9B31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23566" name="TextBox 13">
            <a:extLst>
              <a:ext uri="{FF2B5EF4-FFF2-40B4-BE49-F238E27FC236}">
                <a16:creationId xmlns:a16="http://schemas.microsoft.com/office/drawing/2014/main" id="{EF7CCD14-C774-746C-01E7-C0D92D04B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508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set </a:t>
            </a:r>
            <a:r>
              <a:rPr lang="en-US" altLang="en-US" sz="1800">
                <a:solidFill>
                  <a:srgbClr val="AD2ACD"/>
                </a:solidFill>
              </a:rPr>
              <a:t>S</a:t>
            </a:r>
            <a:r>
              <a:rPr lang="en-US" altLang="en-US" sz="1800"/>
              <a:t> of engaged pairs as the final output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0024043-2940-F7C9-D2EE-D8661130C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692400"/>
            <a:ext cx="4619625" cy="369888"/>
          </a:xfrm>
          <a:prstGeom prst="roundRect">
            <a:avLst>
              <a:gd name="adj" fmla="val 16667"/>
            </a:avLst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D062F50E-C575-B1EA-A25C-81D6960C4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3810000"/>
            <a:ext cx="4265612" cy="1998663"/>
          </a:xfrm>
          <a:prstGeom prst="wedgeRoundRectCallout">
            <a:avLst>
              <a:gd name="adj1" fmla="val -47042"/>
              <a:gd name="adj2" fmla="val -8417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If 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w</a:t>
            </a: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 proposes to 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 after 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m’</a:t>
            </a:r>
            <a:r>
              <a:rPr lang="en-US" altLang="ja-JP" sz="3000">
                <a:solidFill>
                  <a:srgbClr val="FFFFFF"/>
                </a:solidFill>
                <a:latin typeface="Calibri" panose="020F0502020204030204" pitchFamily="34" charset="0"/>
              </a:rPr>
              <a:t>, then she prefers </a:t>
            </a:r>
            <a:r>
              <a:rPr lang="en-US" altLang="ja-JP" sz="3000">
                <a:solidFill>
                  <a:srgbClr val="A100A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3000">
                <a:solidFill>
                  <a:srgbClr val="FFFFFF"/>
                </a:solidFill>
                <a:latin typeface="Calibri" panose="020F0502020204030204" pitchFamily="34" charset="0"/>
              </a:rPr>
              <a:t> to </a:t>
            </a:r>
            <a:r>
              <a:rPr lang="en-US" altLang="ja-JP" sz="3000">
                <a:solidFill>
                  <a:srgbClr val="A100A0"/>
                </a:solidFill>
                <a:latin typeface="Calibri" panose="020F0502020204030204" pitchFamily="34" charset="0"/>
              </a:rPr>
              <a:t>m</a:t>
            </a:r>
            <a:endParaRPr lang="en-US" altLang="en-US" sz="3000">
              <a:solidFill>
                <a:srgbClr val="A100A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6B9DF992-14B9-5B47-5CF0-FA9D1D0C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A69AE8EB-FD6D-B57D-6AB9-EFFBCCF29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Sep 29,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4F36E5E-4EB8-27BE-7535-EF9EF42A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lecture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TextBox 3">
            <a:extLst>
              <a:ext uri="{FF2B5EF4-FFF2-40B4-BE49-F238E27FC236}">
                <a16:creationId xmlns:a16="http://schemas.microsoft.com/office/drawing/2014/main" id="{DA557E29-4451-D06A-543A-B8F43B3AE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2798763"/>
            <a:ext cx="72628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GS algorithms always outputs a stable marriage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28C45C6-B110-509D-AB06-747C5E44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30722" name="Picture 4" descr="Jul27-2008 062.JPG">
            <a:extLst>
              <a:ext uri="{FF2B5EF4-FFF2-40B4-BE49-F238E27FC236}">
                <a16:creationId xmlns:a16="http://schemas.microsoft.com/office/drawing/2014/main" id="{30CD8EB4-D235-C4B8-2353-094BE89A7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8B4FDAB-A89C-32F7-7FBF-185A618F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1 is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FF634-899D-935F-1235-E7D1A41A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699"/>
            <a:ext cx="9144000" cy="51770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C91EE575-8056-A710-4C5E-C0587255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Working in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C2572-6001-68E1-1EFA-E448A4BB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" y="1576441"/>
            <a:ext cx="9123452" cy="46782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1187A66B-4057-49B5-9E67-1A5E40A7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ea typeface="ＭＳ Ｐゴシック" panose="020B0600070205080204" pitchFamily="34" charset="-128"/>
              </a:rPr>
              <a:t>Just</a:t>
            </a:r>
            <a:r>
              <a:rPr lang="en-US" altLang="en-US">
                <a:ea typeface="ＭＳ Ｐゴシック" panose="020B0600070205080204" pitchFamily="34" charset="-128"/>
              </a:rPr>
              <a:t> putting in time is not enough</a:t>
            </a:r>
            <a:endParaRPr lang="en-US" altLang="en-US" i="1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620D2-18FF-BF18-F098-8E2E74A6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081213"/>
            <a:ext cx="397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Be smart in how you spend your time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B0CCD9-67B8-3FF2-BEB9-57FC54B97688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2744788"/>
            <a:ext cx="5264150" cy="3992562"/>
            <a:chOff x="1940509" y="2745304"/>
            <a:chExt cx="5262979" cy="3992602"/>
          </a:xfrm>
        </p:grpSpPr>
        <p:pic>
          <p:nvPicPr>
            <p:cNvPr id="18437" name="Picture 2">
              <a:extLst>
                <a:ext uri="{FF2B5EF4-FFF2-40B4-BE49-F238E27FC236}">
                  <a16:creationId xmlns:a16="http://schemas.microsoft.com/office/drawing/2014/main" id="{4DDDEDC2-9924-FE86-BB8B-2F14E486A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99" y="3334306"/>
              <a:ext cx="5080000" cy="340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TextBox 4">
              <a:extLst>
                <a:ext uri="{FF2B5EF4-FFF2-40B4-BE49-F238E27FC236}">
                  <a16:creationId xmlns:a16="http://schemas.microsoft.com/office/drawing/2014/main" id="{AD5CD75F-CAB4-9649-2CA6-E77899C6D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0509" y="2745304"/>
              <a:ext cx="52629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Please ask for help, get feedback if you get stuck!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4182E53-3316-4DA0-E10E-162ECD7F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452563"/>
            <a:ext cx="7666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You will be graded on </a:t>
            </a:r>
            <a:r>
              <a:rPr lang="en-US" altLang="en-US" sz="1800" i="1">
                <a:latin typeface="Arial" panose="020B0604020202020204" pitchFamily="34" charset="0"/>
              </a:rPr>
              <a:t>what you submit</a:t>
            </a:r>
            <a:r>
              <a:rPr lang="en-US" altLang="en-US" sz="1800">
                <a:latin typeface="Arial" panose="020B0604020202020204" pitchFamily="34" charset="0"/>
              </a:rPr>
              <a:t> and </a:t>
            </a:r>
            <a:r>
              <a:rPr lang="en-US" altLang="en-US" sz="1800" b="1">
                <a:latin typeface="Arial" panose="020B0604020202020204" pitchFamily="34" charset="0"/>
              </a:rPr>
              <a:t>not</a:t>
            </a:r>
            <a:r>
              <a:rPr lang="en-US" altLang="en-US" sz="1800">
                <a:latin typeface="Arial" panose="020B0604020202020204" pitchFamily="34" charset="0"/>
              </a:rPr>
              <a:t> how much time you spent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>
            <a:extLst>
              <a:ext uri="{FF2B5EF4-FFF2-40B4-BE49-F238E27FC236}">
                <a16:creationId xmlns:a16="http://schemas.microsoft.com/office/drawing/2014/main" id="{1E32719E-DD64-90AB-EAC1-D1111D95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DF41BB34-2854-BD56-9750-4CA83E3DF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D4312312-D393-B9A5-7FB5-BA023DB5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 your reading assignment?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D2550-B4A6-37A2-956C-1A72414A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00368"/>
            <a:ext cx="9162707" cy="30635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1C6E447-17E3-47CA-85B1-6A5A670E0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9B8A9F59-67B1-F703-6D0E-4573F8E1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BA2D48D5-DB28-3624-0A8B-E81E01245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25EF5F2B-6E99-7705-02C7-1F7022A3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27E472DB-9FFC-37B0-86D8-75891CD03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39F0E69C-42CA-312A-AA09-B8AEE92B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A4951735-AF05-E8A4-9109-D5B54D47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A02FA12A-A4F7-AB80-A505-74CE7EB5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1EA1F0B2-A511-846B-448D-F00EDDB91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21514" name="TextBox 9">
            <a:extLst>
              <a:ext uri="{FF2B5EF4-FFF2-40B4-BE49-F238E27FC236}">
                <a16:creationId xmlns:a16="http://schemas.microsoft.com/office/drawing/2014/main" id="{A737A572-83B0-A789-7D30-38E6FD7E4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0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21515" name="TextBox 10">
            <a:extLst>
              <a:ext uri="{FF2B5EF4-FFF2-40B4-BE49-F238E27FC236}">
                <a16:creationId xmlns:a16="http://schemas.microsoft.com/office/drawing/2014/main" id="{636F5D52-A80B-6F73-7DE0-F853FAC0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1516" name="TextBox 11">
            <a:extLst>
              <a:ext uri="{FF2B5EF4-FFF2-40B4-BE49-F238E27FC236}">
                <a16:creationId xmlns:a16="http://schemas.microsoft.com/office/drawing/2014/main" id="{A7FBE46A-3516-72E4-5B09-08873D480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21517" name="TextBox 12">
            <a:extLst>
              <a:ext uri="{FF2B5EF4-FFF2-40B4-BE49-F238E27FC236}">
                <a16:creationId xmlns:a16="http://schemas.microsoft.com/office/drawing/2014/main" id="{F196800E-CCB5-107B-EFEB-812576DA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21518" name="TextBox 13">
            <a:extLst>
              <a:ext uri="{FF2B5EF4-FFF2-40B4-BE49-F238E27FC236}">
                <a16:creationId xmlns:a16="http://schemas.microsoft.com/office/drawing/2014/main" id="{87AE3771-BE54-E578-14DD-32B7769A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34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engaged pairs as the final output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>
            <a:extLst>
              <a:ext uri="{FF2B5EF4-FFF2-40B4-BE49-F238E27FC236}">
                <a16:creationId xmlns:a16="http://schemas.microsoft.com/office/drawing/2014/main" id="{33C9D6BA-6E8A-B5C4-00C9-632F37BC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Preferences</a:t>
            </a:r>
          </a:p>
        </p:txBody>
      </p:sp>
      <p:pic>
        <p:nvPicPr>
          <p:cNvPr id="32770" name="Picture 4">
            <a:extLst>
              <a:ext uri="{FF2B5EF4-FFF2-40B4-BE49-F238E27FC236}">
                <a16:creationId xmlns:a16="http://schemas.microsoft.com/office/drawing/2014/main" id="{F897F237-7251-E608-91FD-B7A72B4AE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538"/>
            <a:ext cx="13763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>
            <a:extLst>
              <a:ext uri="{FF2B5EF4-FFF2-40B4-BE49-F238E27FC236}">
                <a16:creationId xmlns:a16="http://schemas.microsoft.com/office/drawing/2014/main" id="{1E31F183-6CF3-4969-8683-C55B6961C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>
            <a:extLst>
              <a:ext uri="{FF2B5EF4-FFF2-40B4-BE49-F238E27FC236}">
                <a16:creationId xmlns:a16="http://schemas.microsoft.com/office/drawing/2014/main" id="{DEB418B4-70B2-02D4-E673-40EF7D237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062538"/>
            <a:ext cx="13366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>
            <a:extLst>
              <a:ext uri="{FF2B5EF4-FFF2-40B4-BE49-F238E27FC236}">
                <a16:creationId xmlns:a16="http://schemas.microsoft.com/office/drawing/2014/main" id="{6928F328-D5C5-5F4F-BB6E-1772DB5334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>
            <a:extLst>
              <a:ext uri="{FF2B5EF4-FFF2-40B4-BE49-F238E27FC236}">
                <a16:creationId xmlns:a16="http://schemas.microsoft.com/office/drawing/2014/main" id="{671A18CC-B6BE-8666-4A5A-C8495E4E4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187700"/>
            <a:ext cx="1387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>
            <a:extLst>
              <a:ext uri="{FF2B5EF4-FFF2-40B4-BE49-F238E27FC236}">
                <a16:creationId xmlns:a16="http://schemas.microsoft.com/office/drawing/2014/main" id="{9E211B3C-85BB-64AA-3CBC-367D18AEB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9">
            <a:extLst>
              <a:ext uri="{FF2B5EF4-FFF2-40B4-BE49-F238E27FC236}">
                <a16:creationId xmlns:a16="http://schemas.microsoft.com/office/drawing/2014/main" id="{CE04A65E-FCC6-C290-B789-0DE4A2FFA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208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0">
            <a:extLst>
              <a:ext uri="{FF2B5EF4-FFF2-40B4-BE49-F238E27FC236}">
                <a16:creationId xmlns:a16="http://schemas.microsoft.com/office/drawing/2014/main" id="{38F1E5B9-6982-BD8E-CE7D-617C00233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208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1">
            <a:extLst>
              <a:ext uri="{FF2B5EF4-FFF2-40B4-BE49-F238E27FC236}">
                <a16:creationId xmlns:a16="http://schemas.microsoft.com/office/drawing/2014/main" id="{3E539867-A1B3-64E4-EE19-65EDCDB44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6208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2">
            <a:extLst>
              <a:ext uri="{FF2B5EF4-FFF2-40B4-BE49-F238E27FC236}">
                <a16:creationId xmlns:a16="http://schemas.microsoft.com/office/drawing/2014/main" id="{D28E2946-5B78-3FD9-2DD2-8879BCCA1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602038"/>
            <a:ext cx="5302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3">
            <a:extLst>
              <a:ext uri="{FF2B5EF4-FFF2-40B4-BE49-F238E27FC236}">
                <a16:creationId xmlns:a16="http://schemas.microsoft.com/office/drawing/2014/main" id="{B4BC86B6-275A-4235-3F57-BE0EB771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6020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24">
            <a:extLst>
              <a:ext uri="{FF2B5EF4-FFF2-40B4-BE49-F238E27FC236}">
                <a16:creationId xmlns:a16="http://schemas.microsoft.com/office/drawing/2014/main" id="{C2D7C7DF-5F70-6C07-D503-F53EF9382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6020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25">
            <a:extLst>
              <a:ext uri="{FF2B5EF4-FFF2-40B4-BE49-F238E27FC236}">
                <a16:creationId xmlns:a16="http://schemas.microsoft.com/office/drawing/2014/main" id="{FB764C42-5767-A059-A645-3C649C55B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673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26">
            <a:extLst>
              <a:ext uri="{FF2B5EF4-FFF2-40B4-BE49-F238E27FC236}">
                <a16:creationId xmlns:a16="http://schemas.microsoft.com/office/drawing/2014/main" id="{93C7084B-3F95-DD96-6087-98AA49DD9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53673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27">
            <a:extLst>
              <a:ext uri="{FF2B5EF4-FFF2-40B4-BE49-F238E27FC236}">
                <a16:creationId xmlns:a16="http://schemas.microsoft.com/office/drawing/2014/main" id="{D67D4D18-FD5F-B8C8-4389-52AD5B7A4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365750"/>
            <a:ext cx="601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28">
            <a:extLst>
              <a:ext uri="{FF2B5EF4-FFF2-40B4-BE49-F238E27FC236}">
                <a16:creationId xmlns:a16="http://schemas.microsoft.com/office/drawing/2014/main" id="{F9F66B2D-406A-7D8A-C5A7-BBEFFB680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208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29">
            <a:extLst>
              <a:ext uri="{FF2B5EF4-FFF2-40B4-BE49-F238E27FC236}">
                <a16:creationId xmlns:a16="http://schemas.microsoft.com/office/drawing/2014/main" id="{47781163-69F6-B051-FD29-893E3F46A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208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30">
            <a:extLst>
              <a:ext uri="{FF2B5EF4-FFF2-40B4-BE49-F238E27FC236}">
                <a16:creationId xmlns:a16="http://schemas.microsoft.com/office/drawing/2014/main" id="{41F03F66-1151-E4F7-93C5-B2927B80B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6208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31">
            <a:extLst>
              <a:ext uri="{FF2B5EF4-FFF2-40B4-BE49-F238E27FC236}">
                <a16:creationId xmlns:a16="http://schemas.microsoft.com/office/drawing/2014/main" id="{29943AEE-1FBA-A475-BED2-81D308815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6020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32">
            <a:extLst>
              <a:ext uri="{FF2B5EF4-FFF2-40B4-BE49-F238E27FC236}">
                <a16:creationId xmlns:a16="http://schemas.microsoft.com/office/drawing/2014/main" id="{DAD23155-0B7E-B55A-4F74-B83F3689A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020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33">
            <a:extLst>
              <a:ext uri="{FF2B5EF4-FFF2-40B4-BE49-F238E27FC236}">
                <a16:creationId xmlns:a16="http://schemas.microsoft.com/office/drawing/2014/main" id="{EA2CFCD8-E7EA-09AE-0CC1-9B673C7F4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36020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34">
            <a:extLst>
              <a:ext uri="{FF2B5EF4-FFF2-40B4-BE49-F238E27FC236}">
                <a16:creationId xmlns:a16="http://schemas.microsoft.com/office/drawing/2014/main" id="{3BAFB07C-09A8-DFFF-CDDE-573692CD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381625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2" name="Picture 35">
            <a:extLst>
              <a:ext uri="{FF2B5EF4-FFF2-40B4-BE49-F238E27FC236}">
                <a16:creationId xmlns:a16="http://schemas.microsoft.com/office/drawing/2014/main" id="{530F36F8-9265-A120-2D03-19054452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81625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36">
            <a:extLst>
              <a:ext uri="{FF2B5EF4-FFF2-40B4-BE49-F238E27FC236}">
                <a16:creationId xmlns:a16="http://schemas.microsoft.com/office/drawing/2014/main" id="{0C6FEB2A-83A0-4C0A-EC25-11CB15817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381625"/>
            <a:ext cx="6111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94" name="Group 11">
            <a:extLst>
              <a:ext uri="{FF2B5EF4-FFF2-40B4-BE49-F238E27FC236}">
                <a16:creationId xmlns:a16="http://schemas.microsoft.com/office/drawing/2014/main" id="{724BA640-EC55-3401-A888-0B360110D993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514600"/>
            <a:ext cx="5248275" cy="4251325"/>
            <a:chOff x="1677988" y="2513844"/>
            <a:chExt cx="5247629" cy="4251805"/>
          </a:xfrm>
        </p:grpSpPr>
        <p:sp>
          <p:nvSpPr>
            <p:cNvPr id="32795" name="TextBox 12">
              <a:extLst>
                <a:ext uri="{FF2B5EF4-FFF2-40B4-BE49-F238E27FC236}">
                  <a16:creationId xmlns:a16="http://schemas.microsoft.com/office/drawing/2014/main" id="{9D0BC8B0-3C07-A936-94B6-F54B7E24E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32796" name="TextBox 13">
              <a:extLst>
                <a:ext uri="{FF2B5EF4-FFF2-40B4-BE49-F238E27FC236}">
                  <a16:creationId xmlns:a16="http://schemas.microsoft.com/office/drawing/2014/main" id="{FDA1C4BD-E19D-3559-D5A4-8BFE7A884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32797" name="TextBox 14">
              <a:extLst>
                <a:ext uri="{FF2B5EF4-FFF2-40B4-BE49-F238E27FC236}">
                  <a16:creationId xmlns:a16="http://schemas.microsoft.com/office/drawing/2014/main" id="{BFBBDA82-1272-848D-A56A-C9B644720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32798" name="TextBox 15">
              <a:extLst>
                <a:ext uri="{FF2B5EF4-FFF2-40B4-BE49-F238E27FC236}">
                  <a16:creationId xmlns:a16="http://schemas.microsoft.com/office/drawing/2014/main" id="{076F259E-9BA1-2E42-60A1-E0BB091A8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32799" name="TextBox 16">
              <a:extLst>
                <a:ext uri="{FF2B5EF4-FFF2-40B4-BE49-F238E27FC236}">
                  <a16:creationId xmlns:a16="http://schemas.microsoft.com/office/drawing/2014/main" id="{05D8F5F5-25A2-3689-50AE-18E91701C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32800" name="TextBox 17">
              <a:extLst>
                <a:ext uri="{FF2B5EF4-FFF2-40B4-BE49-F238E27FC236}">
                  <a16:creationId xmlns:a16="http://schemas.microsoft.com/office/drawing/2014/main" id="{B8E23E35-D2EB-2B60-2A27-6E59C1CFA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6848</TotalTime>
  <Words>688</Words>
  <Application>Microsoft Macintosh PowerPoint</Application>
  <PresentationFormat>On-screen Show (4:3)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Lecture 7</vt:lpstr>
      <vt:lpstr>Register your project groups</vt:lpstr>
      <vt:lpstr>HW 1 is out!</vt:lpstr>
      <vt:lpstr>Working in groups</vt:lpstr>
      <vt:lpstr>Just putting in time is not enough</vt:lpstr>
      <vt:lpstr>Questions/Comments?</vt:lpstr>
      <vt:lpstr>Read your reading assignment?</vt:lpstr>
      <vt:lpstr>Gale-Shapley Algorithm</vt:lpstr>
      <vt:lpstr>Preferences</vt:lpstr>
      <vt:lpstr>GS algorithm: Firefly Edition</vt:lpstr>
      <vt:lpstr>Observation 1</vt:lpstr>
      <vt:lpstr>Observation 2</vt:lpstr>
      <vt:lpstr>Questions/Comments?</vt:lpstr>
      <vt:lpstr>Why bother proving correctness?</vt:lpstr>
      <vt:lpstr>GS’ does not output a stable marriage</vt:lpstr>
      <vt:lpstr>Questions/Comments?</vt:lpstr>
      <vt:lpstr>Observation 1</vt:lpstr>
      <vt:lpstr>Observation 2</vt:lpstr>
      <vt:lpstr>Questions/Comments?</vt:lpstr>
      <vt:lpstr>Today’s lecture</vt:lpstr>
      <vt:lpstr>On to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Atri</dc:creator>
  <cp:lastModifiedBy>Atri Rudra</cp:lastModifiedBy>
  <cp:revision>51</cp:revision>
  <dcterms:created xsi:type="dcterms:W3CDTF">2011-09-09T02:47:33Z</dcterms:created>
  <dcterms:modified xsi:type="dcterms:W3CDTF">2023-09-13T00:14:12Z</dcterms:modified>
</cp:coreProperties>
</file>