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-19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3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9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4705-A3BF-5347-A269-9351E9ADC256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C98A-CB1B-B845-8204-8E618192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GS algorithm: Firefly Edition</a:t>
            </a:r>
          </a:p>
        </p:txBody>
      </p:sp>
      <p:grpSp>
        <p:nvGrpSpPr>
          <p:cNvPr id="37890" name="Group 37"/>
          <p:cNvGrpSpPr>
            <a:grpSpLocks/>
          </p:cNvGrpSpPr>
          <p:nvPr/>
        </p:nvGrpSpPr>
        <p:grpSpPr bwMode="auto">
          <a:xfrm>
            <a:off x="457200" y="1252538"/>
            <a:ext cx="3317875" cy="2187575"/>
            <a:chOff x="457200" y="1252538"/>
            <a:chExt cx="8064500" cy="5503862"/>
          </a:xfrm>
        </p:grpSpPr>
        <p:pic>
          <p:nvPicPr>
            <p:cNvPr id="3797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7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75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76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77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78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79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0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1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2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3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4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5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6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7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8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89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90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91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92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93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9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95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96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52538"/>
            <a:ext cx="137636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062538"/>
            <a:ext cx="133508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24301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178175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05301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614863" y="1243013"/>
            <a:ext cx="1346200" cy="1693862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14863" y="3178175"/>
            <a:ext cx="1346200" cy="1693863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45025" y="5053013"/>
            <a:ext cx="1346200" cy="1693862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00925" y="1243013"/>
            <a:ext cx="1235075" cy="1703387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400925" y="3167063"/>
            <a:ext cx="1387475" cy="1704975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466013" y="5024438"/>
            <a:ext cx="1387475" cy="1703387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Left Arrow 51"/>
          <p:cNvSpPr/>
          <p:nvPr/>
        </p:nvSpPr>
        <p:spPr>
          <a:xfrm rot="3696404">
            <a:off x="4934744" y="3423444"/>
            <a:ext cx="3617912" cy="355600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Left-Right Arrow 52"/>
          <p:cNvSpPr/>
          <p:nvPr/>
        </p:nvSpPr>
        <p:spPr>
          <a:xfrm rot="3763536">
            <a:off x="4741863" y="3544888"/>
            <a:ext cx="3892550" cy="406400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Left Arrow 53"/>
          <p:cNvSpPr/>
          <p:nvPr/>
        </p:nvSpPr>
        <p:spPr>
          <a:xfrm rot="2184341">
            <a:off x="5384800" y="2619375"/>
            <a:ext cx="2486025" cy="444500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Left-Right Arrow 54"/>
          <p:cNvSpPr/>
          <p:nvPr/>
        </p:nvSpPr>
        <p:spPr>
          <a:xfrm rot="2036823">
            <a:off x="5665788" y="2787650"/>
            <a:ext cx="2101850" cy="419100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Left Arrow 56"/>
          <p:cNvSpPr/>
          <p:nvPr/>
        </p:nvSpPr>
        <p:spPr>
          <a:xfrm rot="2044013">
            <a:off x="5548313" y="4648200"/>
            <a:ext cx="2333625" cy="509588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Left-Right Arrow 57"/>
          <p:cNvSpPr/>
          <p:nvPr/>
        </p:nvSpPr>
        <p:spPr>
          <a:xfrm rot="1935935">
            <a:off x="5573713" y="4637088"/>
            <a:ext cx="2241550" cy="488950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Left Arrow 58"/>
          <p:cNvSpPr/>
          <p:nvPr/>
        </p:nvSpPr>
        <p:spPr>
          <a:xfrm>
            <a:off x="5865813" y="1790700"/>
            <a:ext cx="1600200" cy="395288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Left-Right Arrow 59"/>
          <p:cNvSpPr/>
          <p:nvPr/>
        </p:nvSpPr>
        <p:spPr>
          <a:xfrm>
            <a:off x="5727700" y="1790700"/>
            <a:ext cx="1841500" cy="471488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Left Arrow 60"/>
          <p:cNvSpPr/>
          <p:nvPr/>
        </p:nvSpPr>
        <p:spPr>
          <a:xfrm>
            <a:off x="5781675" y="3759200"/>
            <a:ext cx="1619250" cy="419100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Left-Right Arrow 61"/>
          <p:cNvSpPr/>
          <p:nvPr/>
        </p:nvSpPr>
        <p:spPr>
          <a:xfrm>
            <a:off x="5865813" y="3841750"/>
            <a:ext cx="1687512" cy="393700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Left Arrow 62"/>
          <p:cNvSpPr/>
          <p:nvPr/>
        </p:nvSpPr>
        <p:spPr>
          <a:xfrm>
            <a:off x="5781675" y="5513388"/>
            <a:ext cx="1852613" cy="508000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Left-Right Arrow 63"/>
          <p:cNvSpPr/>
          <p:nvPr/>
        </p:nvSpPr>
        <p:spPr>
          <a:xfrm>
            <a:off x="5824538" y="5513388"/>
            <a:ext cx="1881187" cy="508000"/>
          </a:xfrm>
          <a:prstGeom prst="left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141288" y="4075113"/>
            <a:ext cx="4038600" cy="2482850"/>
            <a:chOff x="141323" y="4075738"/>
            <a:chExt cx="4037861" cy="2482517"/>
          </a:xfrm>
        </p:grpSpPr>
        <p:grpSp>
          <p:nvGrpSpPr>
            <p:cNvPr id="37965" name="Group 74"/>
            <p:cNvGrpSpPr>
              <a:grpSpLocks/>
            </p:cNvGrpSpPr>
            <p:nvPr/>
          </p:nvGrpSpPr>
          <p:grpSpPr bwMode="auto">
            <a:xfrm>
              <a:off x="1100814" y="4076531"/>
              <a:ext cx="3078370" cy="986008"/>
              <a:chOff x="1415609" y="4076532"/>
              <a:chExt cx="2557329" cy="921264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1417568" y="4996772"/>
                <a:ext cx="2555370" cy="148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rot="5400000" flipH="1" flipV="1">
                <a:off x="956417" y="4535623"/>
                <a:ext cx="920981" cy="1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966" name="Pictur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23" y="4075738"/>
              <a:ext cx="861257" cy="108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67" name="Group 75"/>
            <p:cNvGrpSpPr>
              <a:grpSpLocks/>
            </p:cNvGrpSpPr>
            <p:nvPr/>
          </p:nvGrpSpPr>
          <p:grpSpPr bwMode="auto">
            <a:xfrm>
              <a:off x="1160822" y="5571237"/>
              <a:ext cx="3018361" cy="931316"/>
              <a:chOff x="1415609" y="4076532"/>
              <a:chExt cx="2557329" cy="921264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1416520" y="4996371"/>
                <a:ext cx="2556418" cy="157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5400000" flipH="1" flipV="1">
                <a:off x="955793" y="4535643"/>
                <a:ext cx="920111" cy="134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968" name="Picture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96" y="5513253"/>
              <a:ext cx="860385" cy="104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Rectangle 88"/>
          <p:cNvSpPr/>
          <p:nvPr/>
        </p:nvSpPr>
        <p:spPr>
          <a:xfrm>
            <a:off x="4310063" y="1085850"/>
            <a:ext cx="130175" cy="57721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0" y="3603625"/>
            <a:ext cx="4310063" cy="155575"/>
          </a:xfrm>
          <a:prstGeom prst="rect">
            <a:avLst/>
          </a:prstGeom>
          <a:solidFill>
            <a:srgbClr val="4F6228"/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1163638" y="5856288"/>
            <a:ext cx="506412" cy="938212"/>
            <a:chOff x="1163167" y="5856360"/>
            <a:chExt cx="506754" cy="937965"/>
          </a:xfrm>
        </p:grpSpPr>
        <p:pic>
          <p:nvPicPr>
            <p:cNvPr id="37963" name="Picture 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167" y="5856360"/>
              <a:ext cx="506754" cy="62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64" name="TextBox 92"/>
            <p:cNvSpPr txBox="1">
              <a:spLocks noChangeArrowheads="1"/>
            </p:cNvSpPr>
            <p:nvPr/>
          </p:nvSpPr>
          <p:spPr bwMode="auto">
            <a:xfrm>
              <a:off x="1247161" y="642499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1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130300" y="4395788"/>
            <a:ext cx="523875" cy="955675"/>
            <a:chOff x="1130570" y="4395027"/>
            <a:chExt cx="523094" cy="955866"/>
          </a:xfrm>
        </p:grpSpPr>
        <p:sp>
          <p:nvSpPr>
            <p:cNvPr id="74" name="Rectangle 73"/>
            <p:cNvSpPr/>
            <p:nvPr/>
          </p:nvSpPr>
          <p:spPr>
            <a:xfrm>
              <a:off x="1130570" y="4395027"/>
              <a:ext cx="523094" cy="6351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62" name="TextBox 100"/>
            <p:cNvSpPr txBox="1">
              <a:spLocks noChangeArrowheads="1"/>
            </p:cNvSpPr>
            <p:nvPr/>
          </p:nvSpPr>
          <p:spPr bwMode="auto">
            <a:xfrm>
              <a:off x="1236736" y="49815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1</a:t>
              </a:r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1625600" y="4398963"/>
            <a:ext cx="566738" cy="2395537"/>
            <a:chOff x="1625199" y="4399317"/>
            <a:chExt cx="567816" cy="2395310"/>
          </a:xfrm>
        </p:grpSpPr>
        <p:grpSp>
          <p:nvGrpSpPr>
            <p:cNvPr id="37955" name="Group 113"/>
            <p:cNvGrpSpPr>
              <a:grpSpLocks/>
            </p:cNvGrpSpPr>
            <p:nvPr/>
          </p:nvGrpSpPr>
          <p:grpSpPr bwMode="auto">
            <a:xfrm>
              <a:off x="1669921" y="5833080"/>
              <a:ext cx="523094" cy="961547"/>
              <a:chOff x="1669921" y="5833080"/>
              <a:chExt cx="523094" cy="96154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669734" y="5832693"/>
                <a:ext cx="523281" cy="63494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60" name="TextBox 93"/>
              <p:cNvSpPr txBox="1">
                <a:spLocks noChangeArrowheads="1"/>
              </p:cNvSpPr>
              <p:nvPr/>
            </p:nvSpPr>
            <p:spPr bwMode="auto">
              <a:xfrm>
                <a:off x="1755181" y="642529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37956" name="Group 107"/>
            <p:cNvGrpSpPr>
              <a:grpSpLocks/>
            </p:cNvGrpSpPr>
            <p:nvPr/>
          </p:nvGrpSpPr>
          <p:grpSpPr bwMode="auto">
            <a:xfrm>
              <a:off x="1625199" y="4399317"/>
              <a:ext cx="523094" cy="951878"/>
              <a:chOff x="1625199" y="4399317"/>
              <a:chExt cx="523094" cy="95187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625199" y="4399317"/>
                <a:ext cx="523281" cy="63494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58" name="TextBox 101"/>
              <p:cNvSpPr txBox="1">
                <a:spLocks noChangeArrowheads="1"/>
              </p:cNvSpPr>
              <p:nvPr/>
            </p:nvSpPr>
            <p:spPr bwMode="auto">
              <a:xfrm>
                <a:off x="1744756" y="498186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2</a:t>
                </a:r>
              </a:p>
            </p:txBody>
          </p:sp>
        </p:grpSp>
      </p:grpSp>
      <p:grpSp>
        <p:nvGrpSpPr>
          <p:cNvPr id="11" name="Group 119"/>
          <p:cNvGrpSpPr>
            <a:grpSpLocks/>
          </p:cNvGrpSpPr>
          <p:nvPr/>
        </p:nvGrpSpPr>
        <p:grpSpPr bwMode="auto">
          <a:xfrm>
            <a:off x="2147888" y="4389438"/>
            <a:ext cx="528637" cy="2405062"/>
            <a:chOff x="2148293" y="4390055"/>
            <a:chExt cx="528324" cy="2404988"/>
          </a:xfrm>
        </p:grpSpPr>
        <p:grpSp>
          <p:nvGrpSpPr>
            <p:cNvPr id="37949" name="Group 114"/>
            <p:cNvGrpSpPr>
              <a:grpSpLocks/>
            </p:cNvGrpSpPr>
            <p:nvPr/>
          </p:nvGrpSpPr>
          <p:grpSpPr bwMode="auto">
            <a:xfrm>
              <a:off x="2180858" y="5855576"/>
              <a:ext cx="495759" cy="939467"/>
              <a:chOff x="2180858" y="5855576"/>
              <a:chExt cx="495759" cy="939467"/>
            </a:xfrm>
          </p:grpSpPr>
          <p:pic>
            <p:nvPicPr>
              <p:cNvPr id="37953" name="Picture 8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0858" y="5855576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54" name="TextBox 94"/>
              <p:cNvSpPr txBox="1">
                <a:spLocks noChangeArrowheads="1"/>
              </p:cNvSpPr>
              <p:nvPr/>
            </p:nvSpPr>
            <p:spPr bwMode="auto">
              <a:xfrm>
                <a:off x="2265796" y="642571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3</a:t>
                </a:r>
              </a:p>
            </p:txBody>
          </p:sp>
        </p:grpSp>
        <p:grpSp>
          <p:nvGrpSpPr>
            <p:cNvPr id="37950" name="Group 108"/>
            <p:cNvGrpSpPr>
              <a:grpSpLocks/>
            </p:cNvGrpSpPr>
            <p:nvPr/>
          </p:nvGrpSpPr>
          <p:grpSpPr bwMode="auto">
            <a:xfrm>
              <a:off x="2148293" y="4390055"/>
              <a:ext cx="523094" cy="961556"/>
              <a:chOff x="2148293" y="4390055"/>
              <a:chExt cx="523094" cy="961556"/>
            </a:xfrm>
          </p:grpSpPr>
          <p:pic>
            <p:nvPicPr>
              <p:cNvPr id="37951" name="Picture 6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293" y="4390055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52" name="TextBox 102"/>
              <p:cNvSpPr txBox="1">
                <a:spLocks noChangeArrowheads="1"/>
              </p:cNvSpPr>
              <p:nvPr/>
            </p:nvSpPr>
            <p:spPr bwMode="auto">
              <a:xfrm>
                <a:off x="2255371" y="498227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3</a:t>
                </a:r>
              </a:p>
            </p:txBody>
          </p:sp>
        </p:grpSp>
      </p:grpSp>
      <p:grpSp>
        <p:nvGrpSpPr>
          <p:cNvPr id="14" name="Group 120"/>
          <p:cNvGrpSpPr>
            <a:grpSpLocks/>
          </p:cNvGrpSpPr>
          <p:nvPr/>
        </p:nvGrpSpPr>
        <p:grpSpPr bwMode="auto">
          <a:xfrm>
            <a:off x="2662238" y="4395788"/>
            <a:ext cx="522287" cy="2389187"/>
            <a:chOff x="2661926" y="4395027"/>
            <a:chExt cx="523094" cy="2389576"/>
          </a:xfrm>
        </p:grpSpPr>
        <p:grpSp>
          <p:nvGrpSpPr>
            <p:cNvPr id="37943" name="Group 115"/>
            <p:cNvGrpSpPr>
              <a:grpSpLocks/>
            </p:cNvGrpSpPr>
            <p:nvPr/>
          </p:nvGrpSpPr>
          <p:grpSpPr bwMode="auto">
            <a:xfrm>
              <a:off x="2689261" y="5844720"/>
              <a:ext cx="495759" cy="939883"/>
              <a:chOff x="2689261" y="5844720"/>
              <a:chExt cx="495759" cy="939883"/>
            </a:xfrm>
          </p:grpSpPr>
          <p:pic>
            <p:nvPicPr>
              <p:cNvPr id="37947" name="Picture 8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261" y="5844720"/>
                <a:ext cx="495759" cy="62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8" name="TextBox 95"/>
              <p:cNvSpPr txBox="1">
                <a:spLocks noChangeArrowheads="1"/>
              </p:cNvSpPr>
              <p:nvPr/>
            </p:nvSpPr>
            <p:spPr bwMode="auto">
              <a:xfrm>
                <a:off x="2722136" y="64152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4</a:t>
                </a:r>
              </a:p>
            </p:txBody>
          </p:sp>
        </p:grpSp>
        <p:grpSp>
          <p:nvGrpSpPr>
            <p:cNvPr id="37944" name="Group 109"/>
            <p:cNvGrpSpPr>
              <a:grpSpLocks/>
            </p:cNvGrpSpPr>
            <p:nvPr/>
          </p:nvGrpSpPr>
          <p:grpSpPr bwMode="auto">
            <a:xfrm>
              <a:off x="2661926" y="4395027"/>
              <a:ext cx="523094" cy="946144"/>
              <a:chOff x="2661926" y="4395027"/>
              <a:chExt cx="523094" cy="946144"/>
            </a:xfrm>
          </p:grpSpPr>
          <p:pic>
            <p:nvPicPr>
              <p:cNvPr id="37945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1926" y="4395027"/>
                <a:ext cx="52309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6" name="TextBox 103"/>
              <p:cNvSpPr txBox="1">
                <a:spLocks noChangeArrowheads="1"/>
              </p:cNvSpPr>
              <p:nvPr/>
            </p:nvSpPr>
            <p:spPr bwMode="auto">
              <a:xfrm>
                <a:off x="2711711" y="4971839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4</a:t>
                </a:r>
              </a:p>
            </p:txBody>
          </p:sp>
        </p:grpSp>
      </p:grpSp>
      <p:grpSp>
        <p:nvGrpSpPr>
          <p:cNvPr id="17" name="Group 121"/>
          <p:cNvGrpSpPr>
            <a:grpSpLocks/>
          </p:cNvGrpSpPr>
          <p:nvPr/>
        </p:nvGrpSpPr>
        <p:grpSpPr bwMode="auto">
          <a:xfrm>
            <a:off x="3141663" y="4389438"/>
            <a:ext cx="536575" cy="2395537"/>
            <a:chOff x="3141375" y="4390055"/>
            <a:chExt cx="536755" cy="2394964"/>
          </a:xfrm>
        </p:grpSpPr>
        <p:grpSp>
          <p:nvGrpSpPr>
            <p:cNvPr id="37937" name="Group 116"/>
            <p:cNvGrpSpPr>
              <a:grpSpLocks/>
            </p:cNvGrpSpPr>
            <p:nvPr/>
          </p:nvGrpSpPr>
          <p:grpSpPr bwMode="auto">
            <a:xfrm>
              <a:off x="3155036" y="5844720"/>
              <a:ext cx="523094" cy="940299"/>
              <a:chOff x="3155036" y="5844720"/>
              <a:chExt cx="523094" cy="940299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3155667" y="5845444"/>
                <a:ext cx="522463" cy="63484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42" name="TextBox 96"/>
              <p:cNvSpPr txBox="1">
                <a:spLocks noChangeArrowheads="1"/>
              </p:cNvSpPr>
              <p:nvPr/>
            </p:nvSpPr>
            <p:spPr bwMode="auto">
              <a:xfrm>
                <a:off x="3254461" y="6415687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5</a:t>
                </a:r>
              </a:p>
            </p:txBody>
          </p:sp>
        </p:grpSp>
        <p:grpSp>
          <p:nvGrpSpPr>
            <p:cNvPr id="37938" name="Group 110"/>
            <p:cNvGrpSpPr>
              <a:grpSpLocks/>
            </p:cNvGrpSpPr>
            <p:nvPr/>
          </p:nvGrpSpPr>
          <p:grpSpPr bwMode="auto">
            <a:xfrm>
              <a:off x="3141375" y="4390055"/>
              <a:ext cx="518904" cy="951532"/>
              <a:chOff x="3141375" y="4390055"/>
              <a:chExt cx="518904" cy="951532"/>
            </a:xfrm>
          </p:grpSpPr>
          <p:pic>
            <p:nvPicPr>
              <p:cNvPr id="37939" name="Picture 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375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0" name="TextBox 104"/>
              <p:cNvSpPr txBox="1">
                <a:spLocks noChangeArrowheads="1"/>
              </p:cNvSpPr>
              <p:nvPr/>
            </p:nvSpPr>
            <p:spPr bwMode="auto">
              <a:xfrm>
                <a:off x="3244036" y="497225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5</a:t>
                </a:r>
              </a:p>
            </p:txBody>
          </p:sp>
        </p:grpSp>
      </p:grpSp>
      <p:grpSp>
        <p:nvGrpSpPr>
          <p:cNvPr id="20" name="Group 122"/>
          <p:cNvGrpSpPr>
            <a:grpSpLocks/>
          </p:cNvGrpSpPr>
          <p:nvPr/>
        </p:nvGrpSpPr>
        <p:grpSpPr bwMode="auto">
          <a:xfrm>
            <a:off x="3660775" y="4389438"/>
            <a:ext cx="519113" cy="2395537"/>
            <a:chOff x="3660279" y="4390055"/>
            <a:chExt cx="518905" cy="2395380"/>
          </a:xfrm>
        </p:grpSpPr>
        <p:grpSp>
          <p:nvGrpSpPr>
            <p:cNvPr id="37931" name="Group 117"/>
            <p:cNvGrpSpPr>
              <a:grpSpLocks/>
            </p:cNvGrpSpPr>
            <p:nvPr/>
          </p:nvGrpSpPr>
          <p:grpSpPr bwMode="auto">
            <a:xfrm>
              <a:off x="3678130" y="5834648"/>
              <a:ext cx="501054" cy="950787"/>
              <a:chOff x="3678130" y="5834648"/>
              <a:chExt cx="501054" cy="950787"/>
            </a:xfrm>
          </p:grpSpPr>
          <p:pic>
            <p:nvPicPr>
              <p:cNvPr id="37935" name="Picture 8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130" y="5834648"/>
                <a:ext cx="501054" cy="635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36" name="TextBox 97"/>
              <p:cNvSpPr txBox="1">
                <a:spLocks noChangeArrowheads="1"/>
              </p:cNvSpPr>
              <p:nvPr/>
            </p:nvSpPr>
            <p:spPr bwMode="auto">
              <a:xfrm>
                <a:off x="3732511" y="6416103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6</a:t>
                </a:r>
              </a:p>
            </p:txBody>
          </p:sp>
        </p:grpSp>
        <p:grpSp>
          <p:nvGrpSpPr>
            <p:cNvPr id="37932" name="Group 111"/>
            <p:cNvGrpSpPr>
              <a:grpSpLocks/>
            </p:cNvGrpSpPr>
            <p:nvPr/>
          </p:nvGrpSpPr>
          <p:grpSpPr bwMode="auto">
            <a:xfrm>
              <a:off x="3660279" y="4390055"/>
              <a:ext cx="518904" cy="951948"/>
              <a:chOff x="3660279" y="4390055"/>
              <a:chExt cx="518904" cy="951948"/>
            </a:xfrm>
          </p:grpSpPr>
          <p:pic>
            <p:nvPicPr>
              <p:cNvPr id="37933" name="Picture 8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279" y="4390055"/>
                <a:ext cx="518904" cy="633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34" name="TextBox 105"/>
              <p:cNvSpPr txBox="1">
                <a:spLocks noChangeArrowheads="1"/>
              </p:cNvSpPr>
              <p:nvPr/>
            </p:nvSpPr>
            <p:spPr bwMode="auto">
              <a:xfrm>
                <a:off x="3722086" y="497267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Calibri" charset="0"/>
                  </a:rPr>
                  <a:t>6</a:t>
                </a:r>
              </a:p>
            </p:txBody>
          </p:sp>
        </p:grpSp>
      </p:grpSp>
      <p:sp>
        <p:nvSpPr>
          <p:cNvPr id="37925" name="TextBox 12"/>
          <p:cNvSpPr txBox="1">
            <a:spLocks noChangeArrowheads="1"/>
          </p:cNvSpPr>
          <p:nvPr/>
        </p:nvSpPr>
        <p:spPr bwMode="auto">
          <a:xfrm>
            <a:off x="5049838" y="24765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Mal</a:t>
            </a:r>
          </a:p>
        </p:txBody>
      </p:sp>
      <p:sp>
        <p:nvSpPr>
          <p:cNvPr id="37926" name="TextBox 13"/>
          <p:cNvSpPr txBox="1">
            <a:spLocks noChangeArrowheads="1"/>
          </p:cNvSpPr>
          <p:nvPr/>
        </p:nvSpPr>
        <p:spPr bwMode="auto">
          <a:xfrm>
            <a:off x="4849813" y="4375150"/>
            <a:ext cx="76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Wash</a:t>
            </a:r>
          </a:p>
        </p:txBody>
      </p:sp>
      <p:sp>
        <p:nvSpPr>
          <p:cNvPr id="37927" name="TextBox 14"/>
          <p:cNvSpPr txBox="1">
            <a:spLocks noChangeArrowheads="1"/>
          </p:cNvSpPr>
          <p:nvPr/>
        </p:nvSpPr>
        <p:spPr bwMode="auto">
          <a:xfrm>
            <a:off x="4960938" y="6256338"/>
            <a:ext cx="766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</a:rPr>
              <a:t>Simon</a:t>
            </a:r>
          </a:p>
        </p:txBody>
      </p:sp>
      <p:sp>
        <p:nvSpPr>
          <p:cNvPr id="37928" name="TextBox 15"/>
          <p:cNvSpPr txBox="1">
            <a:spLocks noChangeArrowheads="1"/>
          </p:cNvSpPr>
          <p:nvPr/>
        </p:nvSpPr>
        <p:spPr bwMode="auto">
          <a:xfrm>
            <a:off x="7462838" y="2446338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Inara</a:t>
            </a:r>
          </a:p>
        </p:txBody>
      </p:sp>
      <p:sp>
        <p:nvSpPr>
          <p:cNvPr id="37929" name="TextBox 16"/>
          <p:cNvSpPr txBox="1">
            <a:spLocks noChangeArrowheads="1"/>
          </p:cNvSpPr>
          <p:nvPr/>
        </p:nvSpPr>
        <p:spPr bwMode="auto">
          <a:xfrm>
            <a:off x="7381875" y="4346575"/>
            <a:ext cx="58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Zoe</a:t>
            </a:r>
          </a:p>
        </p:txBody>
      </p:sp>
      <p:sp>
        <p:nvSpPr>
          <p:cNvPr id="37930" name="TextBox 17"/>
          <p:cNvSpPr txBox="1">
            <a:spLocks noChangeArrowheads="1"/>
          </p:cNvSpPr>
          <p:nvPr/>
        </p:nvSpPr>
        <p:spPr bwMode="auto">
          <a:xfrm>
            <a:off x="7381875" y="6251575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Kaylee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C5ABD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7B0A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GS algorithm: Firefly Edition</vt:lpstr>
    </vt:vector>
  </TitlesOfParts>
  <Company>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 algorithm: Firefly Edition</dc:title>
  <dc:creator>Atri Rudra</dc:creator>
  <cp:lastModifiedBy>Atri Rudra</cp:lastModifiedBy>
  <cp:revision>1</cp:revision>
  <dcterms:created xsi:type="dcterms:W3CDTF">2015-09-16T01:55:39Z</dcterms:created>
  <dcterms:modified xsi:type="dcterms:W3CDTF">2015-09-16T01:56:37Z</dcterms:modified>
</cp:coreProperties>
</file>