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53" d="100"/>
          <a:sy n="53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0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6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2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4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7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4EC9-0D2B-C244-90A1-8124C57490BA}" type="datetimeFigureOut">
              <a:rPr lang="en-US" smtClean="0"/>
              <a:t>10/10/15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672B-37B7-D748-AE41-B2F589EA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TopOrd(</a:t>
            </a:r>
            <a:r>
              <a:rPr lang="en-US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=(</a:t>
            </a:r>
            <a:r>
              <a:rPr lang="en-US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V,E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))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09713" y="2316163"/>
            <a:ext cx="60055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Calibri" charset="0"/>
              <a:buAutoNum type="arabicPeriod"/>
            </a:pPr>
            <a:r>
              <a:rPr lang="en-US"/>
              <a:t>If </a:t>
            </a:r>
            <a:r>
              <a:rPr lang="en-US">
                <a:solidFill>
                  <a:srgbClr val="800000"/>
                </a:solidFill>
              </a:rPr>
              <a:t>|V| = {u}</a:t>
            </a:r>
            <a:r>
              <a:rPr lang="en-US"/>
              <a:t>, return </a:t>
            </a:r>
            <a:r>
              <a:rPr lang="en-US">
                <a:solidFill>
                  <a:srgbClr val="800000"/>
                </a:solidFill>
              </a:rPr>
              <a:t>u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/>
              <a:t>Let </a:t>
            </a:r>
            <a:r>
              <a:rPr lang="en-US">
                <a:solidFill>
                  <a:srgbClr val="800000"/>
                </a:solidFill>
              </a:rPr>
              <a:t>w</a:t>
            </a:r>
            <a:r>
              <a:rPr lang="en-US"/>
              <a:t> be a node with no incoming edges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/>
              <a:t>Let </a:t>
            </a:r>
            <a:r>
              <a:rPr lang="en-US">
                <a:solidFill>
                  <a:srgbClr val="800000"/>
                </a:solidFill>
              </a:rPr>
              <a:t>G’</a:t>
            </a:r>
            <a:r>
              <a:rPr lang="en-US" altLang="ja-JP"/>
              <a:t> be </a:t>
            </a:r>
            <a:r>
              <a:rPr lang="en-US" altLang="ja-JP">
                <a:solidFill>
                  <a:srgbClr val="800000"/>
                </a:solidFill>
              </a:rPr>
              <a:t>G\{w}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/>
              <a:t>Return </a:t>
            </a:r>
            <a:r>
              <a:rPr lang="en-US">
                <a:solidFill>
                  <a:srgbClr val="800000"/>
                </a:solidFill>
              </a:rPr>
              <a:t>w</a:t>
            </a:r>
            <a:r>
              <a:rPr lang="en-US"/>
              <a:t>; TopOrd(</a:t>
            </a:r>
            <a:r>
              <a:rPr lang="en-US">
                <a:solidFill>
                  <a:srgbClr val="800000"/>
                </a:solidFill>
              </a:rPr>
              <a:t>G’</a:t>
            </a:r>
            <a:r>
              <a:rPr lang="en-US" altLang="ja-JP"/>
              <a:t>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Run of TopOrd algorithm</a:t>
            </a:r>
          </a:p>
        </p:txBody>
      </p:sp>
      <p:pic>
        <p:nvPicPr>
          <p:cNvPr id="22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03588"/>
            <a:ext cx="5413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552700"/>
            <a:ext cx="94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19325"/>
            <a:ext cx="671512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16300"/>
            <a:ext cx="760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162300"/>
            <a:ext cx="58737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438650"/>
            <a:ext cx="9001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1082675" y="2614613"/>
            <a:ext cx="249238" cy="26035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5400000">
            <a:off x="424656" y="3231357"/>
            <a:ext cx="217487" cy="152400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836613" y="3678238"/>
            <a:ext cx="495300" cy="44450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5400000">
            <a:off x="1048544" y="2796382"/>
            <a:ext cx="407987" cy="831850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2003425" y="2614613"/>
            <a:ext cx="511175" cy="547687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1873250" y="3616325"/>
            <a:ext cx="347663" cy="106363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>
            <a:off x="1520825" y="3157538"/>
            <a:ext cx="295275" cy="0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16200000" flipH="1">
            <a:off x="488950" y="3906838"/>
            <a:ext cx="765175" cy="828675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16200000" flipV="1">
            <a:off x="1554163" y="4256088"/>
            <a:ext cx="296862" cy="68262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2185988" y="4071938"/>
            <a:ext cx="328612" cy="631825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4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808288"/>
            <a:ext cx="94138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8688"/>
            <a:ext cx="5905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119813"/>
            <a:ext cx="385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4149725"/>
            <a:ext cx="8715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5434013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905375"/>
            <a:ext cx="9286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103688" y="2876550"/>
            <a:ext cx="4583112" cy="3625850"/>
            <a:chOff x="4103688" y="2876550"/>
            <a:chExt cx="4583112" cy="362585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4103688" y="3305175"/>
              <a:ext cx="468312" cy="312738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31"/>
            <p:cNvCxnSpPr/>
            <p:nvPr/>
          </p:nvCxnSpPr>
          <p:spPr bwMode="auto">
            <a:xfrm>
              <a:off x="4103688" y="2876550"/>
              <a:ext cx="1763712" cy="1273175"/>
            </a:xfrm>
            <a:prstGeom prst="curvedConnector2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rot="16200000" flipH="1">
              <a:off x="5149057" y="4155281"/>
              <a:ext cx="296862" cy="269875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38"/>
            <p:cNvCxnSpPr/>
            <p:nvPr/>
          </p:nvCxnSpPr>
          <p:spPr bwMode="auto">
            <a:xfrm rot="16200000" flipH="1">
              <a:off x="5405438" y="3603625"/>
              <a:ext cx="1709737" cy="2786063"/>
            </a:xfrm>
            <a:prstGeom prst="curvedConnector2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 bwMode="auto">
            <a:xfrm>
              <a:off x="4572000" y="4141788"/>
              <a:ext cx="3729038" cy="2360612"/>
            </a:xfrm>
            <a:prstGeom prst="curvedConnector3">
              <a:avLst>
                <a:gd name="adj1" fmla="val 11285"/>
              </a:avLst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hape 44"/>
            <p:cNvCxnSpPr/>
            <p:nvPr/>
          </p:nvCxnSpPr>
          <p:spPr bwMode="auto">
            <a:xfrm>
              <a:off x="6302375" y="4438650"/>
              <a:ext cx="2190750" cy="1681163"/>
            </a:xfrm>
            <a:prstGeom prst="curvedConnector2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 rot="16200000" flipH="1">
              <a:off x="5961062" y="4633913"/>
              <a:ext cx="441325" cy="628650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7423150" y="5434013"/>
              <a:ext cx="230188" cy="211137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hape 50"/>
            <p:cNvCxnSpPr/>
            <p:nvPr/>
          </p:nvCxnSpPr>
          <p:spPr bwMode="auto">
            <a:xfrm>
              <a:off x="7423150" y="5168900"/>
              <a:ext cx="1263650" cy="950913"/>
            </a:xfrm>
            <a:prstGeom prst="curvedConnector3">
              <a:avLst>
                <a:gd name="adj1" fmla="val 96423"/>
              </a:avLst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8110538" y="6119813"/>
              <a:ext cx="190500" cy="165100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TopOrd(G=(V,E))</vt:lpstr>
      <vt:lpstr>Run of TopOrd algorithm</vt:lpstr>
    </vt:vector>
  </TitlesOfParts>
  <Company>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TopOrd(G=(V,E))</dc:title>
  <dc:creator>Atri Rudra</dc:creator>
  <cp:lastModifiedBy>Atri Rudra</cp:lastModifiedBy>
  <cp:revision>1</cp:revision>
  <dcterms:created xsi:type="dcterms:W3CDTF">2015-10-11T02:03:47Z</dcterms:created>
  <dcterms:modified xsi:type="dcterms:W3CDTF">2015-10-11T02:04:41Z</dcterms:modified>
</cp:coreProperties>
</file>