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51" autoAdjust="0"/>
    <p:restoredTop sz="94660"/>
  </p:normalViewPr>
  <p:slideViewPr>
    <p:cSldViewPr>
      <p:cViewPr varScale="1">
        <p:scale>
          <a:sx n="88" d="100"/>
          <a:sy n="88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4B65045-ED20-45E5-A587-37A4F21066FB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EB5F2B8-DA0E-4FDA-8048-B89599AD7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Women’s Movement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Presentation by </a:t>
            </a:r>
            <a:r>
              <a:rPr lang="en-US" dirty="0" err="1" smtClean="0"/>
              <a:t>Nano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 Freeman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in 1945</a:t>
            </a:r>
          </a:p>
          <a:p>
            <a:r>
              <a:rPr lang="en-US" dirty="0" smtClean="0"/>
              <a:t>American feminist and activist with a very impressive resume</a:t>
            </a:r>
          </a:p>
          <a:p>
            <a:r>
              <a:rPr lang="en-US" dirty="0" smtClean="0"/>
              <a:t>B.A. in Political Science – UC Berkeley</a:t>
            </a:r>
          </a:p>
          <a:p>
            <a:r>
              <a:rPr lang="en-US" dirty="0" smtClean="0"/>
              <a:t>Ph. D. in Political Science – U Chicago</a:t>
            </a:r>
          </a:p>
          <a:p>
            <a:r>
              <a:rPr lang="en-US" dirty="0" smtClean="0"/>
              <a:t>Law degree from NYU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 – Your Opinion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“From where do the people come who make up the initial, organizing cadre of a movement?”</a:t>
            </a:r>
          </a:p>
          <a:p>
            <a:r>
              <a:rPr lang="en-US" dirty="0" smtClean="0"/>
              <a:t>“How do they come together and how do they come to share a similar view of world circumstances which compel them to political action?”</a:t>
            </a:r>
          </a:p>
          <a:p>
            <a:r>
              <a:rPr lang="en-US" dirty="0" smtClean="0"/>
              <a:t>“In what ways does the nature of the original center affect the future development of the movement?”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Older vs. Younger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distinction Freeman makes between the “women’s rights” movement and the “women’s liberation” movement?</a:t>
            </a:r>
          </a:p>
          <a:p>
            <a:r>
              <a:rPr lang="en-US" dirty="0" smtClean="0"/>
              <a:t>How were they similar?</a:t>
            </a:r>
          </a:p>
          <a:p>
            <a:r>
              <a:rPr lang="en-US" dirty="0" smtClean="0"/>
              <a:t>Do you think one branch has better methods than the other? If so then which one and why?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Three Propositions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the preposition</a:t>
            </a:r>
          </a:p>
          <a:p>
            <a:r>
              <a:rPr lang="en-US" dirty="0" smtClean="0"/>
              <a:t>How does Freeman relate it to the Women’s Liberation Movement or the Women’s Rights Movement?</a:t>
            </a:r>
          </a:p>
          <a:p>
            <a:r>
              <a:rPr lang="en-US" dirty="0" smtClean="0"/>
              <a:t>Relate the preposition to the Civil Rights Movement for African Americans.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Relation to Moyer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is Freeman’s analysis of social change movements different than that of Moyer?</a:t>
            </a:r>
          </a:p>
          <a:p>
            <a:r>
              <a:rPr lang="en-US" dirty="0" smtClean="0"/>
              <a:t>What does Freeman think of change agents? Which </a:t>
            </a:r>
            <a:r>
              <a:rPr lang="en-US" smtClean="0"/>
              <a:t>are necessary?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156</TotalTime>
  <Words>227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Verve</vt:lpstr>
      <vt:lpstr>The Women’s Movement</vt:lpstr>
      <vt:lpstr>Jo Freeman</vt:lpstr>
      <vt:lpstr>Q &amp; A – Your Opinion</vt:lpstr>
      <vt:lpstr>Older vs. Younger</vt:lpstr>
      <vt:lpstr>The Three Propositions</vt:lpstr>
      <vt:lpstr>In Relation to Moyer</vt:lpstr>
    </vt:vector>
  </TitlesOfParts>
  <Company>Case Western Reserve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Women’s Movement</dc:title>
  <dc:creator>Nainita</dc:creator>
  <cp:lastModifiedBy>Nainita</cp:lastModifiedBy>
  <cp:revision>6</cp:revision>
  <dcterms:created xsi:type="dcterms:W3CDTF">2010-02-04T03:56:54Z</dcterms:created>
  <dcterms:modified xsi:type="dcterms:W3CDTF">2010-02-04T18:03:16Z</dcterms:modified>
</cp:coreProperties>
</file>