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7" r:id="rId2"/>
    <p:sldId id="259" r:id="rId3"/>
    <p:sldId id="260" r:id="rId4"/>
    <p:sldId id="276" r:id="rId5"/>
    <p:sldId id="266" r:id="rId6"/>
    <p:sldId id="279" r:id="rId7"/>
    <p:sldId id="261" r:id="rId8"/>
    <p:sldId id="267" r:id="rId9"/>
    <p:sldId id="270" r:id="rId10"/>
    <p:sldId id="280" r:id="rId11"/>
    <p:sldId id="278"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D90F4-0830-48DA-BD95-314DBA1228E8}" v="73" dt="2023-05-17T06:27:09.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75"/>
    <p:restoredTop sz="94602"/>
  </p:normalViewPr>
  <p:slideViewPr>
    <p:cSldViewPr snapToGrid="0" snapToObjects="1" showGuides="1">
      <p:cViewPr varScale="1">
        <p:scale>
          <a:sx n="59" d="100"/>
          <a:sy n="59" d="100"/>
        </p:scale>
        <p:origin x="6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shya Rawal" userId="ee453542-09a5-448b-a1f6-e06083cd71b3" providerId="ADAL" clId="{A6422F7E-35D2-41A9-8B67-7557EDB93927}"/>
    <pc:docChg chg="undo redo custSel addSld delSld modSld sldOrd">
      <pc:chgData name="Lakshya Rawal" userId="ee453542-09a5-448b-a1f6-e06083cd71b3" providerId="ADAL" clId="{A6422F7E-35D2-41A9-8B67-7557EDB93927}" dt="2023-04-27T20:45:23.172" v="3489" actId="14100"/>
      <pc:docMkLst>
        <pc:docMk/>
      </pc:docMkLst>
      <pc:sldChg chg="modSp mod">
        <pc:chgData name="Lakshya Rawal" userId="ee453542-09a5-448b-a1f6-e06083cd71b3" providerId="ADAL" clId="{A6422F7E-35D2-41A9-8B67-7557EDB93927}" dt="2023-04-06T21:44:21.601" v="156" actId="20577"/>
        <pc:sldMkLst>
          <pc:docMk/>
          <pc:sldMk cId="407818404" sldId="257"/>
        </pc:sldMkLst>
        <pc:spChg chg="mod">
          <ac:chgData name="Lakshya Rawal" userId="ee453542-09a5-448b-a1f6-e06083cd71b3" providerId="ADAL" clId="{A6422F7E-35D2-41A9-8B67-7557EDB93927}" dt="2023-04-06T21:20:01.607" v="23" actId="20577"/>
          <ac:spMkLst>
            <pc:docMk/>
            <pc:sldMk cId="407818404" sldId="257"/>
            <ac:spMk id="6" creationId="{1089AC9A-5D7D-5A4C-8605-7607252D4FA1}"/>
          </ac:spMkLst>
        </pc:spChg>
        <pc:spChg chg="mod">
          <ac:chgData name="Lakshya Rawal" userId="ee453542-09a5-448b-a1f6-e06083cd71b3" providerId="ADAL" clId="{A6422F7E-35D2-41A9-8B67-7557EDB93927}" dt="2023-04-06T21:44:21.601" v="156" actId="20577"/>
          <ac:spMkLst>
            <pc:docMk/>
            <pc:sldMk cId="407818404" sldId="257"/>
            <ac:spMk id="7" creationId="{9C71998B-4791-F94C-B599-D1D76743645B}"/>
          </ac:spMkLst>
        </pc:spChg>
      </pc:sldChg>
      <pc:sldChg chg="modSp del mod">
        <pc:chgData name="Lakshya Rawal" userId="ee453542-09a5-448b-a1f6-e06083cd71b3" providerId="ADAL" clId="{A6422F7E-35D2-41A9-8B67-7557EDB93927}" dt="2023-04-06T21:51:34.555" v="354" actId="2696"/>
        <pc:sldMkLst>
          <pc:docMk/>
          <pc:sldMk cId="565184169" sldId="258"/>
        </pc:sldMkLst>
        <pc:spChg chg="mod">
          <ac:chgData name="Lakshya Rawal" userId="ee453542-09a5-448b-a1f6-e06083cd71b3" providerId="ADAL" clId="{A6422F7E-35D2-41A9-8B67-7557EDB93927}" dt="2023-04-06T21:48:15.979" v="311" actId="1076"/>
          <ac:spMkLst>
            <pc:docMk/>
            <pc:sldMk cId="565184169" sldId="258"/>
            <ac:spMk id="4" creationId="{B0882130-6200-324C-8A79-B506D34288AC}"/>
          </ac:spMkLst>
        </pc:spChg>
        <pc:spChg chg="mod">
          <ac:chgData name="Lakshya Rawal" userId="ee453542-09a5-448b-a1f6-e06083cd71b3" providerId="ADAL" clId="{A6422F7E-35D2-41A9-8B67-7557EDB93927}" dt="2023-04-06T21:50:21.114" v="312" actId="21"/>
          <ac:spMkLst>
            <pc:docMk/>
            <pc:sldMk cId="565184169" sldId="258"/>
            <ac:spMk id="5" creationId="{F57E7746-DDC4-614A-A7D1-B72950AB5208}"/>
          </ac:spMkLst>
        </pc:spChg>
      </pc:sldChg>
      <pc:sldChg chg="delSp modSp mod">
        <pc:chgData name="Lakshya Rawal" userId="ee453542-09a5-448b-a1f6-e06083cd71b3" providerId="ADAL" clId="{A6422F7E-35D2-41A9-8B67-7557EDB93927}" dt="2023-04-11T21:03:52.263" v="2153" actId="20577"/>
        <pc:sldMkLst>
          <pc:docMk/>
          <pc:sldMk cId="916806505" sldId="259"/>
        </pc:sldMkLst>
        <pc:spChg chg="mod">
          <ac:chgData name="Lakshya Rawal" userId="ee453542-09a5-448b-a1f6-e06083cd71b3" providerId="ADAL" clId="{A6422F7E-35D2-41A9-8B67-7557EDB93927}" dt="2023-04-06T21:51:01.507" v="328" actId="403"/>
          <ac:spMkLst>
            <pc:docMk/>
            <pc:sldMk cId="916806505" sldId="259"/>
            <ac:spMk id="2" creationId="{6EFFE0B3-6566-3F48-9291-A6A8E30E2D62}"/>
          </ac:spMkLst>
        </pc:spChg>
        <pc:spChg chg="mod">
          <ac:chgData name="Lakshya Rawal" userId="ee453542-09a5-448b-a1f6-e06083cd71b3" providerId="ADAL" clId="{A6422F7E-35D2-41A9-8B67-7557EDB93927}" dt="2023-04-11T21:03:52.263" v="2153" actId="20577"/>
          <ac:spMkLst>
            <pc:docMk/>
            <pc:sldMk cId="916806505" sldId="259"/>
            <ac:spMk id="5" creationId="{C69252C7-A6C4-2849-AD0F-63A6BD9AFA47}"/>
          </ac:spMkLst>
        </pc:spChg>
        <pc:spChg chg="del mod">
          <ac:chgData name="Lakshya Rawal" userId="ee453542-09a5-448b-a1f6-e06083cd71b3" providerId="ADAL" clId="{A6422F7E-35D2-41A9-8B67-7557EDB93927}" dt="2023-04-06T21:50:39.935" v="321" actId="478"/>
          <ac:spMkLst>
            <pc:docMk/>
            <pc:sldMk cId="916806505" sldId="259"/>
            <ac:spMk id="6" creationId="{1E50738D-7032-9E47-B0B9-7BBDC1E9132A}"/>
          </ac:spMkLst>
        </pc:spChg>
        <pc:spChg chg="del">
          <ac:chgData name="Lakshya Rawal" userId="ee453542-09a5-448b-a1f6-e06083cd71b3" providerId="ADAL" clId="{A6422F7E-35D2-41A9-8B67-7557EDB93927}" dt="2023-04-06T21:50:42.469" v="322" actId="478"/>
          <ac:spMkLst>
            <pc:docMk/>
            <pc:sldMk cId="916806505" sldId="259"/>
            <ac:spMk id="7" creationId="{9F853175-EF70-DC43-A2FF-9AF57465D425}"/>
          </ac:spMkLst>
        </pc:spChg>
      </pc:sldChg>
      <pc:sldChg chg="addSp delSp modSp mod ord">
        <pc:chgData name="Lakshya Rawal" userId="ee453542-09a5-448b-a1f6-e06083cd71b3" providerId="ADAL" clId="{A6422F7E-35D2-41A9-8B67-7557EDB93927}" dt="2023-04-11T19:39:08.573" v="912"/>
        <pc:sldMkLst>
          <pc:docMk/>
          <pc:sldMk cId="2873966446" sldId="260"/>
        </pc:sldMkLst>
        <pc:spChg chg="mod">
          <ac:chgData name="Lakshya Rawal" userId="ee453542-09a5-448b-a1f6-e06083cd71b3" providerId="ADAL" clId="{A6422F7E-35D2-41A9-8B67-7557EDB93927}" dt="2023-04-07T02:02:41.382" v="374" actId="20577"/>
          <ac:spMkLst>
            <pc:docMk/>
            <pc:sldMk cId="2873966446" sldId="260"/>
            <ac:spMk id="2" creationId="{93BEC0A6-A5CE-914E-9A9E-BB0E40137093}"/>
          </ac:spMkLst>
        </pc:spChg>
        <pc:spChg chg="mod">
          <ac:chgData name="Lakshya Rawal" userId="ee453542-09a5-448b-a1f6-e06083cd71b3" providerId="ADAL" clId="{A6422F7E-35D2-41A9-8B67-7557EDB93927}" dt="2023-04-11T19:39:08.573" v="912"/>
          <ac:spMkLst>
            <pc:docMk/>
            <pc:sldMk cId="2873966446" sldId="260"/>
            <ac:spMk id="3" creationId="{38025F87-E395-E545-BB3A-BF62703CCBBB}"/>
          </ac:spMkLst>
        </pc:spChg>
        <pc:spChg chg="del">
          <ac:chgData name="Lakshya Rawal" userId="ee453542-09a5-448b-a1f6-e06083cd71b3" providerId="ADAL" clId="{A6422F7E-35D2-41A9-8B67-7557EDB93927}" dt="2023-04-07T02:05:13.318" v="394" actId="478"/>
          <ac:spMkLst>
            <pc:docMk/>
            <pc:sldMk cId="2873966446" sldId="260"/>
            <ac:spMk id="4" creationId="{141D36D5-50E8-C945-95D9-AC162A32E5E9}"/>
          </ac:spMkLst>
        </pc:spChg>
        <pc:spChg chg="add del mod">
          <ac:chgData name="Lakshya Rawal" userId="ee453542-09a5-448b-a1f6-e06083cd71b3" providerId="ADAL" clId="{A6422F7E-35D2-41A9-8B67-7557EDB93927}" dt="2023-04-07T02:05:16.815" v="395" actId="478"/>
          <ac:spMkLst>
            <pc:docMk/>
            <pc:sldMk cId="2873966446" sldId="260"/>
            <ac:spMk id="6" creationId="{AEB44598-8A62-8234-7B98-7A25AA890CEE}"/>
          </ac:spMkLst>
        </pc:spChg>
        <pc:spChg chg="add del mod">
          <ac:chgData name="Lakshya Rawal" userId="ee453542-09a5-448b-a1f6-e06083cd71b3" providerId="ADAL" clId="{A6422F7E-35D2-41A9-8B67-7557EDB93927}" dt="2023-04-10T20:27:42.182" v="663" actId="478"/>
          <ac:spMkLst>
            <pc:docMk/>
            <pc:sldMk cId="2873966446" sldId="260"/>
            <ac:spMk id="10" creationId="{51D815E0-B810-82EB-E73D-8255C5C136F4}"/>
          </ac:spMkLst>
        </pc:spChg>
        <pc:picChg chg="add mod">
          <ac:chgData name="Lakshya Rawal" userId="ee453542-09a5-448b-a1f6-e06083cd71b3" providerId="ADAL" clId="{A6422F7E-35D2-41A9-8B67-7557EDB93927}" dt="2023-04-07T02:06:55.372" v="406" actId="1076"/>
          <ac:picMkLst>
            <pc:docMk/>
            <pc:sldMk cId="2873966446" sldId="260"/>
            <ac:picMk id="8" creationId="{9984BB84-8C0D-FD2B-04E5-F0E24CA6CBE0}"/>
          </ac:picMkLst>
        </pc:picChg>
      </pc:sldChg>
      <pc:sldChg chg="addSp delSp modSp mod ord">
        <pc:chgData name="Lakshya Rawal" userId="ee453542-09a5-448b-a1f6-e06083cd71b3" providerId="ADAL" clId="{A6422F7E-35D2-41A9-8B67-7557EDB93927}" dt="2023-04-27T20:28:48.766" v="2732" actId="20577"/>
        <pc:sldMkLst>
          <pc:docMk/>
          <pc:sldMk cId="1082579568" sldId="261"/>
        </pc:sldMkLst>
        <pc:spChg chg="add mod">
          <ac:chgData name="Lakshya Rawal" userId="ee453542-09a5-448b-a1f6-e06083cd71b3" providerId="ADAL" clId="{A6422F7E-35D2-41A9-8B67-7557EDB93927}" dt="2023-04-27T20:16:22.873" v="2251" actId="20577"/>
          <ac:spMkLst>
            <pc:docMk/>
            <pc:sldMk cId="1082579568" sldId="261"/>
            <ac:spMk id="2" creationId="{FDC847ED-3670-0DCA-7B04-CBE5F2E93FFD}"/>
          </ac:spMkLst>
        </pc:spChg>
        <pc:spChg chg="add del mod">
          <ac:chgData name="Lakshya Rawal" userId="ee453542-09a5-448b-a1f6-e06083cd71b3" providerId="ADAL" clId="{A6422F7E-35D2-41A9-8B67-7557EDB93927}" dt="2023-04-11T20:13:01.697" v="1149" actId="478"/>
          <ac:spMkLst>
            <pc:docMk/>
            <pc:sldMk cId="1082579568" sldId="261"/>
            <ac:spMk id="3" creationId="{82C9F9C3-BC87-3337-D30D-0EF961198751}"/>
          </ac:spMkLst>
        </pc:spChg>
        <pc:spChg chg="add del mod">
          <ac:chgData name="Lakshya Rawal" userId="ee453542-09a5-448b-a1f6-e06083cd71b3" providerId="ADAL" clId="{A6422F7E-35D2-41A9-8B67-7557EDB93927}" dt="2023-04-11T20:16:14.887" v="1271" actId="478"/>
          <ac:spMkLst>
            <pc:docMk/>
            <pc:sldMk cId="1082579568" sldId="261"/>
            <ac:spMk id="5" creationId="{5AC25002-DE49-9119-102E-8F2B6C50D8F8}"/>
          </ac:spMkLst>
        </pc:spChg>
        <pc:spChg chg="add del mod">
          <ac:chgData name="Lakshya Rawal" userId="ee453542-09a5-448b-a1f6-e06083cd71b3" providerId="ADAL" clId="{A6422F7E-35D2-41A9-8B67-7557EDB93927}" dt="2023-04-11T20:35:46.320" v="1636" actId="478"/>
          <ac:spMkLst>
            <pc:docMk/>
            <pc:sldMk cId="1082579568" sldId="261"/>
            <ac:spMk id="7" creationId="{D6632B63-5303-1F73-1528-44C2197EB95C}"/>
          </ac:spMkLst>
        </pc:spChg>
        <pc:spChg chg="add del mod">
          <ac:chgData name="Lakshya Rawal" userId="ee453542-09a5-448b-a1f6-e06083cd71b3" providerId="ADAL" clId="{A6422F7E-35D2-41A9-8B67-7557EDB93927}" dt="2023-04-11T20:36:27.914" v="1642" actId="478"/>
          <ac:spMkLst>
            <pc:docMk/>
            <pc:sldMk cId="1082579568" sldId="261"/>
            <ac:spMk id="9" creationId="{F80D0A33-DCF2-8924-BE50-251521FC47D5}"/>
          </ac:spMkLst>
        </pc:spChg>
        <pc:spChg chg="add mod">
          <ac:chgData name="Lakshya Rawal" userId="ee453542-09a5-448b-a1f6-e06083cd71b3" providerId="ADAL" clId="{A6422F7E-35D2-41A9-8B67-7557EDB93927}" dt="2023-04-11T20:16:24.280" v="1274" actId="1076"/>
          <ac:spMkLst>
            <pc:docMk/>
            <pc:sldMk cId="1082579568" sldId="261"/>
            <ac:spMk id="10" creationId="{CAE81AB3-92E3-D79B-6280-C7D074843333}"/>
          </ac:spMkLst>
        </pc:spChg>
        <pc:spChg chg="mod">
          <ac:chgData name="Lakshya Rawal" userId="ee453542-09a5-448b-a1f6-e06083cd71b3" providerId="ADAL" clId="{A6422F7E-35D2-41A9-8B67-7557EDB93927}" dt="2023-04-11T18:55:37.970" v="785" actId="20577"/>
          <ac:spMkLst>
            <pc:docMk/>
            <pc:sldMk cId="1082579568" sldId="261"/>
            <ac:spMk id="12" creationId="{A5A6BD9C-352C-594C-84C3-B534C6BE8173}"/>
          </ac:spMkLst>
        </pc:spChg>
        <pc:spChg chg="del mod">
          <ac:chgData name="Lakshya Rawal" userId="ee453542-09a5-448b-a1f6-e06083cd71b3" providerId="ADAL" clId="{A6422F7E-35D2-41A9-8B67-7557EDB93927}" dt="2023-04-11T20:16:11.732" v="1270" actId="478"/>
          <ac:spMkLst>
            <pc:docMk/>
            <pc:sldMk cId="1082579568" sldId="261"/>
            <ac:spMk id="13" creationId="{384880BB-377B-F24A-A7CA-B308CACEC9E0}"/>
          </ac:spMkLst>
        </pc:spChg>
        <pc:spChg chg="mod">
          <ac:chgData name="Lakshya Rawal" userId="ee453542-09a5-448b-a1f6-e06083cd71b3" providerId="ADAL" clId="{A6422F7E-35D2-41A9-8B67-7557EDB93927}" dt="2023-04-27T20:28:48.766" v="2732" actId="20577"/>
          <ac:spMkLst>
            <pc:docMk/>
            <pc:sldMk cId="1082579568" sldId="261"/>
            <ac:spMk id="14" creationId="{48B0953F-74D7-0140-8C86-93FC4F66A37B}"/>
          </ac:spMkLst>
        </pc:spChg>
        <pc:spChg chg="del">
          <ac:chgData name="Lakshya Rawal" userId="ee453542-09a5-448b-a1f6-e06083cd71b3" providerId="ADAL" clId="{A6422F7E-35D2-41A9-8B67-7557EDB93927}" dt="2023-04-11T20:12:58.330" v="1148" actId="478"/>
          <ac:spMkLst>
            <pc:docMk/>
            <pc:sldMk cId="1082579568" sldId="261"/>
            <ac:spMk id="15" creationId="{E0F9A328-ECA9-CC4E-B0A6-FA23EEE9998F}"/>
          </ac:spMkLst>
        </pc:spChg>
        <pc:spChg chg="del mod">
          <ac:chgData name="Lakshya Rawal" userId="ee453542-09a5-448b-a1f6-e06083cd71b3" providerId="ADAL" clId="{A6422F7E-35D2-41A9-8B67-7557EDB93927}" dt="2023-04-11T20:13:04.167" v="1150" actId="478"/>
          <ac:spMkLst>
            <pc:docMk/>
            <pc:sldMk cId="1082579568" sldId="261"/>
            <ac:spMk id="16" creationId="{2EBC524D-C050-3F4A-88E2-E7EBEEE90AF0}"/>
          </ac:spMkLst>
        </pc:spChg>
        <pc:spChg chg="add mod">
          <ac:chgData name="Lakshya Rawal" userId="ee453542-09a5-448b-a1f6-e06083cd71b3" providerId="ADAL" clId="{A6422F7E-35D2-41A9-8B67-7557EDB93927}" dt="2023-04-11T20:39:26.203" v="1645" actId="1076"/>
          <ac:spMkLst>
            <pc:docMk/>
            <pc:sldMk cId="1082579568" sldId="261"/>
            <ac:spMk id="17" creationId="{DFC0A6C6-D60C-FACE-D81B-0075D941A2F3}"/>
          </ac:spMkLst>
        </pc:spChg>
        <pc:graphicFrameChg chg="add del mod">
          <ac:chgData name="Lakshya Rawal" userId="ee453542-09a5-448b-a1f6-e06083cd71b3" providerId="ADAL" clId="{A6422F7E-35D2-41A9-8B67-7557EDB93927}" dt="2023-04-11T20:35:46.320" v="1636" actId="478"/>
          <ac:graphicFrameMkLst>
            <pc:docMk/>
            <pc:sldMk cId="1082579568" sldId="261"/>
            <ac:graphicFrameMk id="6" creationId="{B2A318CC-48D7-826C-C6AE-8A092AE5D323}"/>
          </ac:graphicFrameMkLst>
        </pc:graphicFrameChg>
        <pc:graphicFrameChg chg="add del mod">
          <ac:chgData name="Lakshya Rawal" userId="ee453542-09a5-448b-a1f6-e06083cd71b3" providerId="ADAL" clId="{A6422F7E-35D2-41A9-8B67-7557EDB93927}" dt="2023-04-11T20:39:20.299" v="1643" actId="478"/>
          <ac:graphicFrameMkLst>
            <pc:docMk/>
            <pc:sldMk cId="1082579568" sldId="261"/>
            <ac:graphicFrameMk id="8" creationId="{41014F43-614B-13C5-BB3A-C9F28A6E1CF3}"/>
          </ac:graphicFrameMkLst>
        </pc:graphicFrameChg>
        <pc:graphicFrameChg chg="add mod modGraphic">
          <ac:chgData name="Lakshya Rawal" userId="ee453542-09a5-448b-a1f6-e06083cd71b3" providerId="ADAL" clId="{A6422F7E-35D2-41A9-8B67-7557EDB93927}" dt="2023-04-27T20:14:47.179" v="2177" actId="207"/>
          <ac:graphicFrameMkLst>
            <pc:docMk/>
            <pc:sldMk cId="1082579568" sldId="261"/>
            <ac:graphicFrameMk id="11" creationId="{08BA5107-AE8F-0ECE-9C7B-99CD436A9AA1}"/>
          </ac:graphicFrameMkLst>
        </pc:graphicFrameChg>
      </pc:sldChg>
      <pc:sldChg chg="addSp delSp modSp mod ord">
        <pc:chgData name="Lakshya Rawal" userId="ee453542-09a5-448b-a1f6-e06083cd71b3" providerId="ADAL" clId="{A6422F7E-35D2-41A9-8B67-7557EDB93927}" dt="2023-04-27T20:08:29.512" v="2164" actId="1076"/>
        <pc:sldMkLst>
          <pc:docMk/>
          <pc:sldMk cId="3397677549" sldId="266"/>
        </pc:sldMkLst>
        <pc:spChg chg="mod">
          <ac:chgData name="Lakshya Rawal" userId="ee453542-09a5-448b-a1f6-e06083cd71b3" providerId="ADAL" clId="{A6422F7E-35D2-41A9-8B67-7557EDB93927}" dt="2023-04-27T20:08:15.531" v="2162" actId="1076"/>
          <ac:spMkLst>
            <pc:docMk/>
            <pc:sldMk cId="3397677549" sldId="266"/>
            <ac:spMk id="2" creationId="{88DBE833-A922-5747-A36B-4314D3116822}"/>
          </ac:spMkLst>
        </pc:spChg>
        <pc:spChg chg="mod">
          <ac:chgData name="Lakshya Rawal" userId="ee453542-09a5-448b-a1f6-e06083cd71b3" providerId="ADAL" clId="{A6422F7E-35D2-41A9-8B67-7557EDB93927}" dt="2023-04-27T20:08:22.559" v="2163" actId="1076"/>
          <ac:spMkLst>
            <pc:docMk/>
            <pc:sldMk cId="3397677549" sldId="266"/>
            <ac:spMk id="3" creationId="{38F3A7AD-BFCA-B14B-8363-A4C1A4B746A2}"/>
          </ac:spMkLst>
        </pc:spChg>
        <pc:spChg chg="add mod">
          <ac:chgData name="Lakshya Rawal" userId="ee453542-09a5-448b-a1f6-e06083cd71b3" providerId="ADAL" clId="{A6422F7E-35D2-41A9-8B67-7557EDB93927}" dt="2023-04-11T19:44:20.718" v="939" actId="1076"/>
          <ac:spMkLst>
            <pc:docMk/>
            <pc:sldMk cId="3397677549" sldId="266"/>
            <ac:spMk id="5" creationId="{3E54EBC3-7E3C-0332-5AB9-EE2D763FA22B}"/>
          </ac:spMkLst>
        </pc:spChg>
        <pc:graphicFrameChg chg="add del mod">
          <ac:chgData name="Lakshya Rawal" userId="ee453542-09a5-448b-a1f6-e06083cd71b3" providerId="ADAL" clId="{A6422F7E-35D2-41A9-8B67-7557EDB93927}" dt="2023-04-11T19:47:47.955" v="951" actId="21"/>
          <ac:graphicFrameMkLst>
            <pc:docMk/>
            <pc:sldMk cId="3397677549" sldId="266"/>
            <ac:graphicFrameMk id="4" creationId="{9BBBD22C-F60E-150A-5D9D-30A58E0C01ED}"/>
          </ac:graphicFrameMkLst>
        </pc:graphicFrameChg>
        <pc:picChg chg="add mod modCrop">
          <ac:chgData name="Lakshya Rawal" userId="ee453542-09a5-448b-a1f6-e06083cd71b3" providerId="ADAL" clId="{A6422F7E-35D2-41A9-8B67-7557EDB93927}" dt="2023-04-27T20:08:29.512" v="2164" actId="1076"/>
          <ac:picMkLst>
            <pc:docMk/>
            <pc:sldMk cId="3397677549" sldId="266"/>
            <ac:picMk id="6" creationId="{99BA280F-999B-C178-FDCD-74E494BC34B6}"/>
          </ac:picMkLst>
        </pc:picChg>
        <pc:picChg chg="add del mod modCrop">
          <ac:chgData name="Lakshya Rawal" userId="ee453542-09a5-448b-a1f6-e06083cd71b3" providerId="ADAL" clId="{A6422F7E-35D2-41A9-8B67-7557EDB93927}" dt="2023-04-27T20:06:07.073" v="2154" actId="478"/>
          <ac:picMkLst>
            <pc:docMk/>
            <pc:sldMk cId="3397677549" sldId="266"/>
            <ac:picMk id="7" creationId="{7BE43FAC-DD58-B1C8-113B-9F127A42147B}"/>
          </ac:picMkLst>
        </pc:picChg>
      </pc:sldChg>
      <pc:sldChg chg="addSp delSp modSp mod ord">
        <pc:chgData name="Lakshya Rawal" userId="ee453542-09a5-448b-a1f6-e06083cd71b3" providerId="ADAL" clId="{A6422F7E-35D2-41A9-8B67-7557EDB93927}" dt="2023-04-27T20:36:42.208" v="2861" actId="14100"/>
        <pc:sldMkLst>
          <pc:docMk/>
          <pc:sldMk cId="671732486" sldId="267"/>
        </pc:sldMkLst>
        <pc:spChg chg="mod">
          <ac:chgData name="Lakshya Rawal" userId="ee453542-09a5-448b-a1f6-e06083cd71b3" providerId="ADAL" clId="{A6422F7E-35D2-41A9-8B67-7557EDB93927}" dt="2023-04-27T20:36:36.620" v="2859" actId="14100"/>
          <ac:spMkLst>
            <pc:docMk/>
            <pc:sldMk cId="671732486" sldId="267"/>
            <ac:spMk id="3" creationId="{4229366B-9DFE-0244-A864-A3ECC8897F6F}"/>
          </ac:spMkLst>
        </pc:spChg>
        <pc:spChg chg="add del mod">
          <ac:chgData name="Lakshya Rawal" userId="ee453542-09a5-448b-a1f6-e06083cd71b3" providerId="ADAL" clId="{A6422F7E-35D2-41A9-8B67-7557EDB93927}" dt="2023-04-11T20:29:01.891" v="1357" actId="478"/>
          <ac:spMkLst>
            <pc:docMk/>
            <pc:sldMk cId="671732486" sldId="267"/>
            <ac:spMk id="4" creationId="{40ADAA5F-56AB-949A-79C1-EB2B69C839A8}"/>
          </ac:spMkLst>
        </pc:spChg>
        <pc:spChg chg="mod">
          <ac:chgData name="Lakshya Rawal" userId="ee453542-09a5-448b-a1f6-e06083cd71b3" providerId="ADAL" clId="{A6422F7E-35D2-41A9-8B67-7557EDB93927}" dt="2023-04-11T18:56:25.630" v="803" actId="20577"/>
          <ac:spMkLst>
            <pc:docMk/>
            <pc:sldMk cId="671732486" sldId="267"/>
            <ac:spMk id="9" creationId="{3AC14BE6-0C46-714B-B7A3-48A9E49BAF81}"/>
          </ac:spMkLst>
        </pc:spChg>
        <pc:spChg chg="add del">
          <ac:chgData name="Lakshya Rawal" userId="ee453542-09a5-448b-a1f6-e06083cd71b3" providerId="ADAL" clId="{A6422F7E-35D2-41A9-8B67-7557EDB93927}" dt="2023-04-27T20:29:36.930" v="2737" actId="22"/>
          <ac:spMkLst>
            <pc:docMk/>
            <pc:sldMk cId="671732486" sldId="267"/>
            <ac:spMk id="10" creationId="{E649A37D-10C6-06C8-B8B6-B173BE37E8BE}"/>
          </ac:spMkLst>
        </pc:spChg>
        <pc:spChg chg="add del">
          <ac:chgData name="Lakshya Rawal" userId="ee453542-09a5-448b-a1f6-e06083cd71b3" providerId="ADAL" clId="{A6422F7E-35D2-41A9-8B67-7557EDB93927}" dt="2023-04-11T20:29:09.867" v="1362" actId="22"/>
          <ac:spMkLst>
            <pc:docMk/>
            <pc:sldMk cId="671732486" sldId="267"/>
            <ac:spMk id="12" creationId="{6078368A-9674-FB1C-D794-492453C88525}"/>
          </ac:spMkLst>
        </pc:spChg>
        <pc:spChg chg="del">
          <ac:chgData name="Lakshya Rawal" userId="ee453542-09a5-448b-a1f6-e06083cd71b3" providerId="ADAL" clId="{A6422F7E-35D2-41A9-8B67-7557EDB93927}" dt="2023-04-11T20:25:59.409" v="1276"/>
          <ac:spMkLst>
            <pc:docMk/>
            <pc:sldMk cId="671732486" sldId="267"/>
            <ac:spMk id="13" creationId="{2F7EAA57-DE56-CA46-BAA1-5C2C5EAB102B}"/>
          </ac:spMkLst>
        </pc:spChg>
        <pc:spChg chg="del mod">
          <ac:chgData name="Lakshya Rawal" userId="ee453542-09a5-448b-a1f6-e06083cd71b3" providerId="ADAL" clId="{A6422F7E-35D2-41A9-8B67-7557EDB93927}" dt="2023-04-27T20:36:25.269" v="2856" actId="478"/>
          <ac:spMkLst>
            <pc:docMk/>
            <pc:sldMk cId="671732486" sldId="267"/>
            <ac:spMk id="14" creationId="{767C01DD-707F-4742-B0A0-9274A977492A}"/>
          </ac:spMkLst>
        </pc:spChg>
        <pc:spChg chg="del mod">
          <ac:chgData name="Lakshya Rawal" userId="ee453542-09a5-448b-a1f6-e06083cd71b3" providerId="ADAL" clId="{A6422F7E-35D2-41A9-8B67-7557EDB93927}" dt="2023-04-27T20:36:26.976" v="2857" actId="478"/>
          <ac:spMkLst>
            <pc:docMk/>
            <pc:sldMk cId="671732486" sldId="267"/>
            <ac:spMk id="15" creationId="{E4E363DF-78BF-7047-827C-B91CD97363E6}"/>
          </ac:spMkLst>
        </pc:spChg>
        <pc:spChg chg="add del">
          <ac:chgData name="Lakshya Rawal" userId="ee453542-09a5-448b-a1f6-e06083cd71b3" providerId="ADAL" clId="{A6422F7E-35D2-41A9-8B67-7557EDB93927}" dt="2023-04-11T20:29:28.094" v="1371" actId="22"/>
          <ac:spMkLst>
            <pc:docMk/>
            <pc:sldMk cId="671732486" sldId="267"/>
            <ac:spMk id="17" creationId="{4DBF5296-91FC-A929-0628-A3B4EF47E692}"/>
          </ac:spMkLst>
        </pc:spChg>
        <pc:graphicFrameChg chg="add del mod">
          <ac:chgData name="Lakshya Rawal" userId="ee453542-09a5-448b-a1f6-e06083cd71b3" providerId="ADAL" clId="{A6422F7E-35D2-41A9-8B67-7557EDB93927}" dt="2023-04-27T20:29:33.944" v="2734"/>
          <ac:graphicFrameMkLst>
            <pc:docMk/>
            <pc:sldMk cId="671732486" sldId="267"/>
            <ac:graphicFrameMk id="2" creationId="{A2C0A196-B26E-BA5D-2936-D983C3EA5D07}"/>
          </ac:graphicFrameMkLst>
        </pc:graphicFrameChg>
        <pc:graphicFrameChg chg="add del mod">
          <ac:chgData name="Lakshya Rawal" userId="ee453542-09a5-448b-a1f6-e06083cd71b3" providerId="ADAL" clId="{A6422F7E-35D2-41A9-8B67-7557EDB93927}" dt="2023-04-11T20:29:07" v="1359"/>
          <ac:graphicFrameMkLst>
            <pc:docMk/>
            <pc:sldMk cId="671732486" sldId="267"/>
            <ac:graphicFrameMk id="5" creationId="{72190345-7B97-3738-CEC1-248B612C39BB}"/>
          </ac:graphicFrameMkLst>
        </pc:graphicFrameChg>
        <pc:graphicFrameChg chg="add del mod">
          <ac:chgData name="Lakshya Rawal" userId="ee453542-09a5-448b-a1f6-e06083cd71b3" providerId="ADAL" clId="{A6422F7E-35D2-41A9-8B67-7557EDB93927}" dt="2023-04-27T20:30:16.098" v="2746"/>
          <ac:graphicFrameMkLst>
            <pc:docMk/>
            <pc:sldMk cId="671732486" sldId="267"/>
            <ac:graphicFrameMk id="6" creationId="{BDBDD3CC-F133-EDC7-7107-F61865507D7D}"/>
          </ac:graphicFrameMkLst>
        </pc:graphicFrameChg>
        <pc:graphicFrameChg chg="add del mod">
          <ac:chgData name="Lakshya Rawal" userId="ee453542-09a5-448b-a1f6-e06083cd71b3" providerId="ADAL" clId="{A6422F7E-35D2-41A9-8B67-7557EDB93927}" dt="2023-04-27T20:32:13.733" v="2834"/>
          <ac:graphicFrameMkLst>
            <pc:docMk/>
            <pc:sldMk cId="671732486" sldId="267"/>
            <ac:graphicFrameMk id="7" creationId="{3C4370A8-CF85-D84C-9F34-E6B226279428}"/>
          </ac:graphicFrameMkLst>
        </pc:graphicFrameChg>
        <pc:graphicFrameChg chg="add del mod">
          <ac:chgData name="Lakshya Rawal" userId="ee453542-09a5-448b-a1f6-e06083cd71b3" providerId="ADAL" clId="{A6422F7E-35D2-41A9-8B67-7557EDB93927}" dt="2023-04-11T20:26:48.254" v="1348" actId="21"/>
          <ac:graphicFrameMkLst>
            <pc:docMk/>
            <pc:sldMk cId="671732486" sldId="267"/>
            <ac:graphicFrameMk id="7" creationId="{613AA4C9-69DC-9F2B-1E03-4711551D62FD}"/>
          </ac:graphicFrameMkLst>
        </pc:graphicFrameChg>
        <pc:graphicFrameChg chg="add del mod">
          <ac:chgData name="Lakshya Rawal" userId="ee453542-09a5-448b-a1f6-e06083cd71b3" providerId="ADAL" clId="{A6422F7E-35D2-41A9-8B67-7557EDB93927}" dt="2023-04-27T20:36:05.258" v="2843"/>
          <ac:graphicFrameMkLst>
            <pc:docMk/>
            <pc:sldMk cId="671732486" sldId="267"/>
            <ac:graphicFrameMk id="8" creationId="{EF5DFF68-E750-3041-2954-E25B9AB783D0}"/>
          </ac:graphicFrameMkLst>
        </pc:graphicFrameChg>
        <pc:graphicFrameChg chg="add del mod">
          <ac:chgData name="Lakshya Rawal" userId="ee453542-09a5-448b-a1f6-e06083cd71b3" providerId="ADAL" clId="{A6422F7E-35D2-41A9-8B67-7557EDB93927}" dt="2023-04-11T20:29:16.204" v="1366"/>
          <ac:graphicFrameMkLst>
            <pc:docMk/>
            <pc:sldMk cId="671732486" sldId="267"/>
            <ac:graphicFrameMk id="10" creationId="{17BDE5E3-6C4C-D4E5-C8DD-46AAC5058BC5}"/>
          </ac:graphicFrameMkLst>
        </pc:graphicFrameChg>
        <pc:graphicFrameChg chg="add mod">
          <ac:chgData name="Lakshya Rawal" userId="ee453542-09a5-448b-a1f6-e06083cd71b3" providerId="ADAL" clId="{A6422F7E-35D2-41A9-8B67-7557EDB93927}" dt="2023-04-27T20:36:42.208" v="2861" actId="14100"/>
          <ac:graphicFrameMkLst>
            <pc:docMk/>
            <pc:sldMk cId="671732486" sldId="267"/>
            <ac:graphicFrameMk id="11" creationId="{BC33CEA5-3703-7D07-B102-3E4E4870D624}"/>
          </ac:graphicFrameMkLst>
        </pc:graphicFrameChg>
        <pc:graphicFrameChg chg="add del mod">
          <ac:chgData name="Lakshya Rawal" userId="ee453542-09a5-448b-a1f6-e06083cd71b3" providerId="ADAL" clId="{A6422F7E-35D2-41A9-8B67-7557EDB93927}" dt="2023-04-11T20:29:25.976" v="1368"/>
          <ac:graphicFrameMkLst>
            <pc:docMk/>
            <pc:sldMk cId="671732486" sldId="267"/>
            <ac:graphicFrameMk id="11" creationId="{E9194DAA-27B7-15E2-DEB4-F236FE3782B3}"/>
          </ac:graphicFrameMkLst>
        </pc:graphicFrameChg>
        <pc:picChg chg="add del mod">
          <ac:chgData name="Lakshya Rawal" userId="ee453542-09a5-448b-a1f6-e06083cd71b3" providerId="ADAL" clId="{A6422F7E-35D2-41A9-8B67-7557EDB93927}" dt="2023-04-27T20:36:02.144" v="2841" actId="478"/>
          <ac:picMkLst>
            <pc:docMk/>
            <pc:sldMk cId="671732486" sldId="267"/>
            <ac:picMk id="5" creationId="{88E5176E-ED2A-63BE-2DB3-902BF60C917D}"/>
          </ac:picMkLst>
        </pc:picChg>
        <pc:picChg chg="add del">
          <ac:chgData name="Lakshya Rawal" userId="ee453542-09a5-448b-a1f6-e06083cd71b3" providerId="ADAL" clId="{A6422F7E-35D2-41A9-8B67-7557EDB93927}" dt="2023-04-11T20:29:13.349" v="1364"/>
          <ac:picMkLst>
            <pc:docMk/>
            <pc:sldMk cId="671732486" sldId="267"/>
            <ac:picMk id="8" creationId="{826E6362-90DD-E50E-4BE4-133709C64DF5}"/>
          </ac:picMkLst>
        </pc:picChg>
        <pc:picChg chg="add del mod">
          <ac:chgData name="Lakshya Rawal" userId="ee453542-09a5-448b-a1f6-e06083cd71b3" providerId="ADAL" clId="{A6422F7E-35D2-41A9-8B67-7557EDB93927}" dt="2023-04-27T20:29:46.715" v="2739" actId="478"/>
          <ac:picMkLst>
            <pc:docMk/>
            <pc:sldMk cId="671732486" sldId="267"/>
            <ac:picMk id="18" creationId="{F2902981-CF7B-00F6-9D9C-9C86BF1E2E6B}"/>
          </ac:picMkLst>
        </pc:picChg>
      </pc:sldChg>
      <pc:sldChg chg="modSp del mod ord">
        <pc:chgData name="Lakshya Rawal" userId="ee453542-09a5-448b-a1f6-e06083cd71b3" providerId="ADAL" clId="{A6422F7E-35D2-41A9-8B67-7557EDB93927}" dt="2023-04-11T20:44:51.923" v="2148" actId="47"/>
        <pc:sldMkLst>
          <pc:docMk/>
          <pc:sldMk cId="2801579389" sldId="268"/>
        </pc:sldMkLst>
        <pc:spChg chg="mod">
          <ac:chgData name="Lakshya Rawal" userId="ee453542-09a5-448b-a1f6-e06083cd71b3" providerId="ADAL" clId="{A6422F7E-35D2-41A9-8B67-7557EDB93927}" dt="2023-04-11T18:56:37.618" v="827" actId="20577"/>
          <ac:spMkLst>
            <pc:docMk/>
            <pc:sldMk cId="2801579389" sldId="268"/>
            <ac:spMk id="2" creationId="{5C8F0397-2A2F-FA44-A11D-5385B5FC3F64}"/>
          </ac:spMkLst>
        </pc:spChg>
      </pc:sldChg>
      <pc:sldChg chg="del ord">
        <pc:chgData name="Lakshya Rawal" userId="ee453542-09a5-448b-a1f6-e06083cd71b3" providerId="ADAL" clId="{A6422F7E-35D2-41A9-8B67-7557EDB93927}" dt="2023-04-11T20:44:50.118" v="2147" actId="47"/>
        <pc:sldMkLst>
          <pc:docMk/>
          <pc:sldMk cId="1508258539" sldId="269"/>
        </pc:sldMkLst>
      </pc:sldChg>
      <pc:sldChg chg="addSp delSp modSp mod ord">
        <pc:chgData name="Lakshya Rawal" userId="ee453542-09a5-448b-a1f6-e06083cd71b3" providerId="ADAL" clId="{A6422F7E-35D2-41A9-8B67-7557EDB93927}" dt="2023-04-27T20:44:13.635" v="3409" actId="113"/>
        <pc:sldMkLst>
          <pc:docMk/>
          <pc:sldMk cId="2921135351" sldId="270"/>
        </pc:sldMkLst>
        <pc:spChg chg="mod">
          <ac:chgData name="Lakshya Rawal" userId="ee453542-09a5-448b-a1f6-e06083cd71b3" providerId="ADAL" clId="{A6422F7E-35D2-41A9-8B67-7557EDB93927}" dt="2023-04-11T18:56:55.288" v="845" actId="20577"/>
          <ac:spMkLst>
            <pc:docMk/>
            <pc:sldMk cId="2921135351" sldId="270"/>
            <ac:spMk id="2" creationId="{CD8FCB22-2DC7-E144-8B90-49F436AB4F01}"/>
          </ac:spMkLst>
        </pc:spChg>
        <pc:spChg chg="mod">
          <ac:chgData name="Lakshya Rawal" userId="ee453542-09a5-448b-a1f6-e06083cd71b3" providerId="ADAL" clId="{A6422F7E-35D2-41A9-8B67-7557EDB93927}" dt="2023-04-11T20:42:54.716" v="1835" actId="20577"/>
          <ac:spMkLst>
            <pc:docMk/>
            <pc:sldMk cId="2921135351" sldId="270"/>
            <ac:spMk id="3" creationId="{6009897C-A3BC-2848-B684-A4F3D9EAC8F1}"/>
          </ac:spMkLst>
        </pc:spChg>
        <pc:spChg chg="add del mod">
          <ac:chgData name="Lakshya Rawal" userId="ee453542-09a5-448b-a1f6-e06083cd71b3" providerId="ADAL" clId="{A6422F7E-35D2-41A9-8B67-7557EDB93927}" dt="2023-04-11T20:42:01.663" v="1649" actId="478"/>
          <ac:spMkLst>
            <pc:docMk/>
            <pc:sldMk cId="2921135351" sldId="270"/>
            <ac:spMk id="6" creationId="{12B9C7B2-640B-E4C3-F7E9-55B2F32D9C13}"/>
          </ac:spMkLst>
        </pc:spChg>
        <pc:graphicFrameChg chg="del">
          <ac:chgData name="Lakshya Rawal" userId="ee453542-09a5-448b-a1f6-e06083cd71b3" providerId="ADAL" clId="{A6422F7E-35D2-41A9-8B67-7557EDB93927}" dt="2023-04-11T20:26:53.160" v="1349" actId="478"/>
          <ac:graphicFrameMkLst>
            <pc:docMk/>
            <pc:sldMk cId="2921135351" sldId="270"/>
            <ac:graphicFrameMk id="5" creationId="{6B0A2837-0078-2944-BE87-47D25AA35388}"/>
          </ac:graphicFrameMkLst>
        </pc:graphicFrameChg>
        <pc:graphicFrameChg chg="add mod">
          <ac:chgData name="Lakshya Rawal" userId="ee453542-09a5-448b-a1f6-e06083cd71b3" providerId="ADAL" clId="{A6422F7E-35D2-41A9-8B67-7557EDB93927}" dt="2023-04-27T20:32:07.393" v="2821"/>
          <ac:graphicFrameMkLst>
            <pc:docMk/>
            <pc:sldMk cId="2921135351" sldId="270"/>
            <ac:graphicFrameMk id="6" creationId="{6DDDF50C-F8AC-15EA-89FD-C14C21224D58}"/>
          </ac:graphicFrameMkLst>
        </pc:graphicFrameChg>
        <pc:graphicFrameChg chg="add del mod">
          <ac:chgData name="Lakshya Rawal" userId="ee453542-09a5-448b-a1f6-e06083cd71b3" providerId="ADAL" clId="{A6422F7E-35D2-41A9-8B67-7557EDB93927}" dt="2023-04-27T20:43:59.878" v="3406" actId="478"/>
          <ac:graphicFrameMkLst>
            <pc:docMk/>
            <pc:sldMk cId="2921135351" sldId="270"/>
            <ac:graphicFrameMk id="8" creationId="{6DDDF50C-F8AC-15EA-89FD-C14C21224D58}"/>
          </ac:graphicFrameMkLst>
        </pc:graphicFrameChg>
        <pc:graphicFrameChg chg="add del mod">
          <ac:chgData name="Lakshya Rawal" userId="ee453542-09a5-448b-a1f6-e06083cd71b3" providerId="ADAL" clId="{A6422F7E-35D2-41A9-8B67-7557EDB93927}" dt="2023-04-11T20:40:05.583" v="1648" actId="478"/>
          <ac:graphicFrameMkLst>
            <pc:docMk/>
            <pc:sldMk cId="2921135351" sldId="270"/>
            <ac:graphicFrameMk id="8" creationId="{81CD857A-653D-6E36-6220-554480D4B0EC}"/>
          </ac:graphicFrameMkLst>
        </pc:graphicFrameChg>
        <pc:graphicFrameChg chg="add del mod">
          <ac:chgData name="Lakshya Rawal" userId="ee453542-09a5-448b-a1f6-e06083cd71b3" providerId="ADAL" clId="{A6422F7E-35D2-41A9-8B67-7557EDB93927}" dt="2023-04-27T20:36:50.525" v="2862" actId="478"/>
          <ac:graphicFrameMkLst>
            <pc:docMk/>
            <pc:sldMk cId="2921135351" sldId="270"/>
            <ac:graphicFrameMk id="9" creationId="{30D57C67-858B-A2F9-4D20-8923827ACAFF}"/>
          </ac:graphicFrameMkLst>
        </pc:graphicFrameChg>
        <pc:graphicFrameChg chg="add mod">
          <ac:chgData name="Lakshya Rawal" userId="ee453542-09a5-448b-a1f6-e06083cd71b3" providerId="ADAL" clId="{A6422F7E-35D2-41A9-8B67-7557EDB93927}" dt="2023-04-27T20:44:13.635" v="3409" actId="113"/>
          <ac:graphicFrameMkLst>
            <pc:docMk/>
            <pc:sldMk cId="2921135351" sldId="270"/>
            <ac:graphicFrameMk id="10" creationId="{6DDDF50C-F8AC-15EA-89FD-C14C21224D58}"/>
          </ac:graphicFrameMkLst>
        </pc:graphicFrameChg>
      </pc:sldChg>
      <pc:sldChg chg="del ord">
        <pc:chgData name="Lakshya Rawal" userId="ee453542-09a5-448b-a1f6-e06083cd71b3" providerId="ADAL" clId="{A6422F7E-35D2-41A9-8B67-7557EDB93927}" dt="2023-04-11T20:44:54.191" v="2149" actId="47"/>
        <pc:sldMkLst>
          <pc:docMk/>
          <pc:sldMk cId="278288693" sldId="273"/>
        </pc:sldMkLst>
      </pc:sldChg>
      <pc:sldChg chg="modSp add mod">
        <pc:chgData name="Lakshya Rawal" userId="ee453542-09a5-448b-a1f6-e06083cd71b3" providerId="ADAL" clId="{A6422F7E-35D2-41A9-8B67-7557EDB93927}" dt="2023-04-11T20:45:43.548" v="2152" actId="20577"/>
        <pc:sldMkLst>
          <pc:docMk/>
          <pc:sldMk cId="2300630633" sldId="274"/>
        </pc:sldMkLst>
        <pc:spChg chg="mod">
          <ac:chgData name="Lakshya Rawal" userId="ee453542-09a5-448b-a1f6-e06083cd71b3" providerId="ADAL" clId="{A6422F7E-35D2-41A9-8B67-7557EDB93927}" dt="2023-04-07T02:03:55.862" v="385" actId="20577"/>
          <ac:spMkLst>
            <pc:docMk/>
            <pc:sldMk cId="2300630633" sldId="274"/>
            <ac:spMk id="2" creationId="{6EFFE0B3-6566-3F48-9291-A6A8E30E2D62}"/>
          </ac:spMkLst>
        </pc:spChg>
        <pc:spChg chg="mod">
          <ac:chgData name="Lakshya Rawal" userId="ee453542-09a5-448b-a1f6-e06083cd71b3" providerId="ADAL" clId="{A6422F7E-35D2-41A9-8B67-7557EDB93927}" dt="2023-04-11T20:45:43.548" v="2152" actId="20577"/>
          <ac:spMkLst>
            <pc:docMk/>
            <pc:sldMk cId="2300630633" sldId="274"/>
            <ac:spMk id="5" creationId="{C69252C7-A6C4-2849-AD0F-63A6BD9AFA47}"/>
          </ac:spMkLst>
        </pc:spChg>
      </pc:sldChg>
      <pc:sldChg chg="delSp modSp add del mod">
        <pc:chgData name="Lakshya Rawal" userId="ee453542-09a5-448b-a1f6-e06083cd71b3" providerId="ADAL" clId="{A6422F7E-35D2-41A9-8B67-7557EDB93927}" dt="2023-04-11T19:39:17.970" v="913" actId="2696"/>
        <pc:sldMkLst>
          <pc:docMk/>
          <pc:sldMk cId="2400785405" sldId="275"/>
        </pc:sldMkLst>
        <pc:spChg chg="mod">
          <ac:chgData name="Lakshya Rawal" userId="ee453542-09a5-448b-a1f6-e06083cd71b3" providerId="ADAL" clId="{A6422F7E-35D2-41A9-8B67-7557EDB93927}" dt="2023-04-11T19:38:56.129" v="903" actId="21"/>
          <ac:spMkLst>
            <pc:docMk/>
            <pc:sldMk cId="2400785405" sldId="275"/>
            <ac:spMk id="2" creationId="{93BEC0A6-A5CE-914E-9A9E-BB0E40137093}"/>
          </ac:spMkLst>
        </pc:spChg>
        <pc:spChg chg="mod">
          <ac:chgData name="Lakshya Rawal" userId="ee453542-09a5-448b-a1f6-e06083cd71b3" providerId="ADAL" clId="{A6422F7E-35D2-41A9-8B67-7557EDB93927}" dt="2023-04-11T19:38:45.346" v="899" actId="21"/>
          <ac:spMkLst>
            <pc:docMk/>
            <pc:sldMk cId="2400785405" sldId="275"/>
            <ac:spMk id="3" creationId="{38025F87-E395-E545-BB3A-BF62703CCBBB}"/>
          </ac:spMkLst>
        </pc:spChg>
        <pc:spChg chg="del">
          <ac:chgData name="Lakshya Rawal" userId="ee453542-09a5-448b-a1f6-e06083cd71b3" providerId="ADAL" clId="{A6422F7E-35D2-41A9-8B67-7557EDB93927}" dt="2023-04-10T20:27:14.950" v="650" actId="478"/>
          <ac:spMkLst>
            <pc:docMk/>
            <pc:sldMk cId="2400785405" sldId="275"/>
            <ac:spMk id="10" creationId="{51D815E0-B810-82EB-E73D-8255C5C136F4}"/>
          </ac:spMkLst>
        </pc:spChg>
      </pc:sldChg>
      <pc:sldChg chg="addSp delSp modSp add mod ord">
        <pc:chgData name="Lakshya Rawal" userId="ee453542-09a5-448b-a1f6-e06083cd71b3" providerId="ADAL" clId="{A6422F7E-35D2-41A9-8B67-7557EDB93927}" dt="2023-04-11T19:42:33.487" v="935" actId="1076"/>
        <pc:sldMkLst>
          <pc:docMk/>
          <pc:sldMk cId="2763639024" sldId="276"/>
        </pc:sldMkLst>
        <pc:spChg chg="mod">
          <ac:chgData name="Lakshya Rawal" userId="ee453542-09a5-448b-a1f6-e06083cd71b3" providerId="ADAL" clId="{A6422F7E-35D2-41A9-8B67-7557EDB93927}" dt="2023-04-11T18:54:39.806" v="753" actId="20577"/>
          <ac:spMkLst>
            <pc:docMk/>
            <pc:sldMk cId="2763639024" sldId="276"/>
            <ac:spMk id="2" creationId="{93BEC0A6-A5CE-914E-9A9E-BB0E40137093}"/>
          </ac:spMkLst>
        </pc:spChg>
        <pc:spChg chg="mod">
          <ac:chgData name="Lakshya Rawal" userId="ee453542-09a5-448b-a1f6-e06083cd71b3" providerId="ADAL" clId="{A6422F7E-35D2-41A9-8B67-7557EDB93927}" dt="2023-04-11T19:42:10.502" v="929" actId="14100"/>
          <ac:spMkLst>
            <pc:docMk/>
            <pc:sldMk cId="2763639024" sldId="276"/>
            <ac:spMk id="3" creationId="{38025F87-E395-E545-BB3A-BF62703CCBBB}"/>
          </ac:spMkLst>
        </pc:spChg>
        <pc:picChg chg="add mod">
          <ac:chgData name="Lakshya Rawal" userId="ee453542-09a5-448b-a1f6-e06083cd71b3" providerId="ADAL" clId="{A6422F7E-35D2-41A9-8B67-7557EDB93927}" dt="2023-04-11T19:42:33.487" v="935" actId="1076"/>
          <ac:picMkLst>
            <pc:docMk/>
            <pc:sldMk cId="2763639024" sldId="276"/>
            <ac:picMk id="5" creationId="{0FB6120E-32F6-6B38-DF8C-B06C9BBA3088}"/>
          </ac:picMkLst>
        </pc:picChg>
        <pc:picChg chg="del">
          <ac:chgData name="Lakshya Rawal" userId="ee453542-09a5-448b-a1f6-e06083cd71b3" providerId="ADAL" clId="{A6422F7E-35D2-41A9-8B67-7557EDB93927}" dt="2023-04-11T19:39:37.362" v="914" actId="478"/>
          <ac:picMkLst>
            <pc:docMk/>
            <pc:sldMk cId="2763639024" sldId="276"/>
            <ac:picMk id="8" creationId="{9984BB84-8C0D-FD2B-04E5-F0E24CA6CBE0}"/>
          </ac:picMkLst>
        </pc:picChg>
      </pc:sldChg>
      <pc:sldChg chg="delSp modSp add del mod">
        <pc:chgData name="Lakshya Rawal" userId="ee453542-09a5-448b-a1f6-e06083cd71b3" providerId="ADAL" clId="{A6422F7E-35D2-41A9-8B67-7557EDB93927}" dt="2023-04-11T20:39:50.423" v="1647" actId="2696"/>
        <pc:sldMkLst>
          <pc:docMk/>
          <pc:sldMk cId="1186931626" sldId="277"/>
        </pc:sldMkLst>
        <pc:spChg chg="mod">
          <ac:chgData name="Lakshya Rawal" userId="ee453542-09a5-448b-a1f6-e06083cd71b3" providerId="ADAL" clId="{A6422F7E-35D2-41A9-8B67-7557EDB93927}" dt="2023-04-11T18:58:31.460" v="889" actId="20577"/>
          <ac:spMkLst>
            <pc:docMk/>
            <pc:sldMk cId="1186931626" sldId="277"/>
            <ac:spMk id="12" creationId="{A5A6BD9C-352C-594C-84C3-B534C6BE8173}"/>
          </ac:spMkLst>
        </pc:spChg>
        <pc:spChg chg="del mod">
          <ac:chgData name="Lakshya Rawal" userId="ee453542-09a5-448b-a1f6-e06083cd71b3" providerId="ADAL" clId="{A6422F7E-35D2-41A9-8B67-7557EDB93927}" dt="2023-04-11T20:32:35.613" v="1633" actId="478"/>
          <ac:spMkLst>
            <pc:docMk/>
            <pc:sldMk cId="1186931626" sldId="277"/>
            <ac:spMk id="15" creationId="{E0F9A328-ECA9-CC4E-B0A6-FA23EEE9998F}"/>
          </ac:spMkLst>
        </pc:spChg>
        <pc:spChg chg="del mod">
          <ac:chgData name="Lakshya Rawal" userId="ee453542-09a5-448b-a1f6-e06083cd71b3" providerId="ADAL" clId="{A6422F7E-35D2-41A9-8B67-7557EDB93927}" dt="2023-04-11T20:32:30.863" v="1631" actId="478"/>
          <ac:spMkLst>
            <pc:docMk/>
            <pc:sldMk cId="1186931626" sldId="277"/>
            <ac:spMk id="16" creationId="{2EBC524D-C050-3F4A-88E2-E7EBEEE90AF0}"/>
          </ac:spMkLst>
        </pc:spChg>
      </pc:sldChg>
      <pc:sldChg chg="delSp modSp new mod ord">
        <pc:chgData name="Lakshya Rawal" userId="ee453542-09a5-448b-a1f6-e06083cd71b3" providerId="ADAL" clId="{A6422F7E-35D2-41A9-8B67-7557EDB93927}" dt="2023-04-27T20:41:00.099" v="3108" actId="14100"/>
        <pc:sldMkLst>
          <pc:docMk/>
          <pc:sldMk cId="2625256497" sldId="278"/>
        </pc:sldMkLst>
        <pc:spChg chg="mod">
          <ac:chgData name="Lakshya Rawal" userId="ee453542-09a5-448b-a1f6-e06083cd71b3" providerId="ADAL" clId="{A6422F7E-35D2-41A9-8B67-7557EDB93927}" dt="2023-04-11T18:59:07.003" v="897" actId="20577"/>
          <ac:spMkLst>
            <pc:docMk/>
            <pc:sldMk cId="2625256497" sldId="278"/>
            <ac:spMk id="2" creationId="{2BE484A8-61EC-8747-BCD4-239ADD815EC7}"/>
          </ac:spMkLst>
        </pc:spChg>
        <pc:spChg chg="del">
          <ac:chgData name="Lakshya Rawal" userId="ee453542-09a5-448b-a1f6-e06083cd71b3" providerId="ADAL" clId="{A6422F7E-35D2-41A9-8B67-7557EDB93927}" dt="2023-04-11T20:43:05.696" v="1836" actId="478"/>
          <ac:spMkLst>
            <pc:docMk/>
            <pc:sldMk cId="2625256497" sldId="278"/>
            <ac:spMk id="3" creationId="{54A827A2-C789-26E5-97D8-D2F841A7B244}"/>
          </ac:spMkLst>
        </pc:spChg>
        <pc:spChg chg="mod">
          <ac:chgData name="Lakshya Rawal" userId="ee453542-09a5-448b-a1f6-e06083cd71b3" providerId="ADAL" clId="{A6422F7E-35D2-41A9-8B67-7557EDB93927}" dt="2023-04-27T20:41:00.099" v="3108" actId="14100"/>
          <ac:spMkLst>
            <pc:docMk/>
            <pc:sldMk cId="2625256497" sldId="278"/>
            <ac:spMk id="4" creationId="{866CFF63-77E8-9D94-1D61-2AA007AA0350}"/>
          </ac:spMkLst>
        </pc:spChg>
        <pc:spChg chg="del">
          <ac:chgData name="Lakshya Rawal" userId="ee453542-09a5-448b-a1f6-e06083cd71b3" providerId="ADAL" clId="{A6422F7E-35D2-41A9-8B67-7557EDB93927}" dt="2023-04-11T20:43:09.182" v="1837" actId="478"/>
          <ac:spMkLst>
            <pc:docMk/>
            <pc:sldMk cId="2625256497" sldId="278"/>
            <ac:spMk id="5" creationId="{F5CA74AC-D63A-10E9-CF23-A2DC01F9C833}"/>
          </ac:spMkLst>
        </pc:spChg>
        <pc:spChg chg="del">
          <ac:chgData name="Lakshya Rawal" userId="ee453542-09a5-448b-a1f6-e06083cd71b3" providerId="ADAL" clId="{A6422F7E-35D2-41A9-8B67-7557EDB93927}" dt="2023-04-11T20:43:11.616" v="1838" actId="478"/>
          <ac:spMkLst>
            <pc:docMk/>
            <pc:sldMk cId="2625256497" sldId="278"/>
            <ac:spMk id="6" creationId="{92D5D915-3CA0-2ED7-532A-4C3C2492BC51}"/>
          </ac:spMkLst>
        </pc:spChg>
      </pc:sldChg>
      <pc:sldChg chg="addSp delSp modSp add mod">
        <pc:chgData name="Lakshya Rawal" userId="ee453542-09a5-448b-a1f6-e06083cd71b3" providerId="ADAL" clId="{A6422F7E-35D2-41A9-8B67-7557EDB93927}" dt="2023-04-11T19:50:09.307" v="1124" actId="20577"/>
        <pc:sldMkLst>
          <pc:docMk/>
          <pc:sldMk cId="2319307821" sldId="279"/>
        </pc:sldMkLst>
        <pc:spChg chg="mod">
          <ac:chgData name="Lakshya Rawal" userId="ee453542-09a5-448b-a1f6-e06083cd71b3" providerId="ADAL" clId="{A6422F7E-35D2-41A9-8B67-7557EDB93927}" dt="2023-04-11T19:50:09.307" v="1124" actId="20577"/>
          <ac:spMkLst>
            <pc:docMk/>
            <pc:sldMk cId="2319307821" sldId="279"/>
            <ac:spMk id="3" creationId="{38F3A7AD-BFCA-B14B-8363-A4C1A4B746A2}"/>
          </ac:spMkLst>
        </pc:spChg>
        <pc:graphicFrameChg chg="add mod">
          <ac:chgData name="Lakshya Rawal" userId="ee453542-09a5-448b-a1f6-e06083cd71b3" providerId="ADAL" clId="{A6422F7E-35D2-41A9-8B67-7557EDB93927}" dt="2023-04-11T19:47:59.440" v="955" actId="1076"/>
          <ac:graphicFrameMkLst>
            <pc:docMk/>
            <pc:sldMk cId="2319307821" sldId="279"/>
            <ac:graphicFrameMk id="9" creationId="{E10C4F2F-C808-BE66-5764-5AABCC6EE457}"/>
          </ac:graphicFrameMkLst>
        </pc:graphicFrameChg>
        <pc:picChg chg="del">
          <ac:chgData name="Lakshya Rawal" userId="ee453542-09a5-448b-a1f6-e06083cd71b3" providerId="ADAL" clId="{A6422F7E-35D2-41A9-8B67-7557EDB93927}" dt="2023-04-11T19:47:54.349" v="953" actId="478"/>
          <ac:picMkLst>
            <pc:docMk/>
            <pc:sldMk cId="2319307821" sldId="279"/>
            <ac:picMk id="7" creationId="{7BE43FAC-DD58-B1C8-113B-9F127A42147B}"/>
          </ac:picMkLst>
        </pc:picChg>
      </pc:sldChg>
      <pc:sldChg chg="addSp delSp modSp new mod">
        <pc:chgData name="Lakshya Rawal" userId="ee453542-09a5-448b-a1f6-e06083cd71b3" providerId="ADAL" clId="{A6422F7E-35D2-41A9-8B67-7557EDB93927}" dt="2023-04-27T20:45:23.172" v="3489" actId="14100"/>
        <pc:sldMkLst>
          <pc:docMk/>
          <pc:sldMk cId="893957830" sldId="280"/>
        </pc:sldMkLst>
        <pc:spChg chg="mod">
          <ac:chgData name="Lakshya Rawal" userId="ee453542-09a5-448b-a1f6-e06083cd71b3" providerId="ADAL" clId="{A6422F7E-35D2-41A9-8B67-7557EDB93927}" dt="2023-04-27T20:41:16.587" v="3125" actId="20577"/>
          <ac:spMkLst>
            <pc:docMk/>
            <pc:sldMk cId="893957830" sldId="280"/>
            <ac:spMk id="2" creationId="{96834ACA-7266-0879-8A67-5C4EBB2B7D25}"/>
          </ac:spMkLst>
        </pc:spChg>
        <pc:spChg chg="mod">
          <ac:chgData name="Lakshya Rawal" userId="ee453542-09a5-448b-a1f6-e06083cd71b3" providerId="ADAL" clId="{A6422F7E-35D2-41A9-8B67-7557EDB93927}" dt="2023-04-27T20:44:33.790" v="3414" actId="20577"/>
          <ac:spMkLst>
            <pc:docMk/>
            <pc:sldMk cId="893957830" sldId="280"/>
            <ac:spMk id="3" creationId="{01F0C0F3-BD65-C2E9-3B0E-A3832C140B06}"/>
          </ac:spMkLst>
        </pc:spChg>
        <pc:spChg chg="del">
          <ac:chgData name="Lakshya Rawal" userId="ee453542-09a5-448b-a1f6-e06083cd71b3" providerId="ADAL" clId="{A6422F7E-35D2-41A9-8B67-7557EDB93927}" dt="2023-04-27T20:41:21.274" v="3126" actId="478"/>
          <ac:spMkLst>
            <pc:docMk/>
            <pc:sldMk cId="893957830" sldId="280"/>
            <ac:spMk id="4" creationId="{0DF21496-3665-0AF3-B681-DBEAF1B38A81}"/>
          </ac:spMkLst>
        </pc:spChg>
        <pc:spChg chg="add mod">
          <ac:chgData name="Lakshya Rawal" userId="ee453542-09a5-448b-a1f6-e06083cd71b3" providerId="ADAL" clId="{A6422F7E-35D2-41A9-8B67-7557EDB93927}" dt="2023-04-27T20:45:23.172" v="3489" actId="14100"/>
          <ac:spMkLst>
            <pc:docMk/>
            <pc:sldMk cId="893957830" sldId="280"/>
            <ac:spMk id="8" creationId="{0DD49C76-B055-DFE8-9309-1901CD6ECB77}"/>
          </ac:spMkLst>
        </pc:spChg>
        <pc:graphicFrameChg chg="add del mod">
          <ac:chgData name="Lakshya Rawal" userId="ee453542-09a5-448b-a1f6-e06083cd71b3" providerId="ADAL" clId="{A6422F7E-35D2-41A9-8B67-7557EDB93927}" dt="2023-04-27T20:44:09.127" v="3408" actId="478"/>
          <ac:graphicFrameMkLst>
            <pc:docMk/>
            <pc:sldMk cId="893957830" sldId="280"/>
            <ac:graphicFrameMk id="6" creationId="{214E2181-EE5E-744F-80DE-05A6E793D1F0}"/>
          </ac:graphicFrameMkLst>
        </pc:graphicFrameChg>
        <pc:graphicFrameChg chg="add mod">
          <ac:chgData name="Lakshya Rawal" userId="ee453542-09a5-448b-a1f6-e06083cd71b3" providerId="ADAL" clId="{A6422F7E-35D2-41A9-8B67-7557EDB93927}" dt="2023-04-27T20:44:30.886" v="3413" actId="14100"/>
          <ac:graphicFrameMkLst>
            <pc:docMk/>
            <pc:sldMk cId="893957830" sldId="280"/>
            <ac:graphicFrameMk id="7" creationId="{214E2181-EE5E-744F-80DE-05A6E793D1F0}"/>
          </ac:graphicFrameMkLst>
        </pc:graphicFrameChg>
      </pc:sldChg>
    </pc:docChg>
  </pc:docChgLst>
  <pc:docChgLst>
    <pc:chgData name="Lakshya Rawal" userId="ee453542-09a5-448b-a1f6-e06083cd71b3" providerId="ADAL" clId="{BE8D90F4-0830-48DA-BD95-314DBA1228E8}"/>
    <pc:docChg chg="modSld">
      <pc:chgData name="Lakshya Rawal" userId="ee453542-09a5-448b-a1f6-e06083cd71b3" providerId="ADAL" clId="{BE8D90F4-0830-48DA-BD95-314DBA1228E8}" dt="2023-05-17T06:55:00.459" v="241" actId="20577"/>
      <pc:docMkLst>
        <pc:docMk/>
      </pc:docMkLst>
      <pc:sldChg chg="modSp mod">
        <pc:chgData name="Lakshya Rawal" userId="ee453542-09a5-448b-a1f6-e06083cd71b3" providerId="ADAL" clId="{BE8D90F4-0830-48DA-BD95-314DBA1228E8}" dt="2023-05-17T06:55:00.459" v="241" actId="20577"/>
        <pc:sldMkLst>
          <pc:docMk/>
          <pc:sldMk cId="407818404" sldId="257"/>
        </pc:sldMkLst>
        <pc:spChg chg="mod">
          <ac:chgData name="Lakshya Rawal" userId="ee453542-09a5-448b-a1f6-e06083cd71b3" providerId="ADAL" clId="{BE8D90F4-0830-48DA-BD95-314DBA1228E8}" dt="2023-05-17T06:54:44.200" v="218" actId="1076"/>
          <ac:spMkLst>
            <pc:docMk/>
            <pc:sldMk cId="407818404" sldId="257"/>
            <ac:spMk id="6" creationId="{1089AC9A-5D7D-5A4C-8605-7607252D4FA1}"/>
          </ac:spMkLst>
        </pc:spChg>
        <pc:spChg chg="mod">
          <ac:chgData name="Lakshya Rawal" userId="ee453542-09a5-448b-a1f6-e06083cd71b3" providerId="ADAL" clId="{BE8D90F4-0830-48DA-BD95-314DBA1228E8}" dt="2023-05-17T06:55:00.459" v="241" actId="20577"/>
          <ac:spMkLst>
            <pc:docMk/>
            <pc:sldMk cId="407818404" sldId="257"/>
            <ac:spMk id="7" creationId="{9C71998B-4791-F94C-B599-D1D76743645B}"/>
          </ac:spMkLst>
        </pc:spChg>
      </pc:sldChg>
      <pc:sldChg chg="modSp mod">
        <pc:chgData name="Lakshya Rawal" userId="ee453542-09a5-448b-a1f6-e06083cd71b3" providerId="ADAL" clId="{BE8D90F4-0830-48DA-BD95-314DBA1228E8}" dt="2023-05-17T06:26:30.337" v="99" actId="20577"/>
        <pc:sldMkLst>
          <pc:docMk/>
          <pc:sldMk cId="3397677549" sldId="266"/>
        </pc:sldMkLst>
        <pc:spChg chg="mod">
          <ac:chgData name="Lakshya Rawal" userId="ee453542-09a5-448b-a1f6-e06083cd71b3" providerId="ADAL" clId="{BE8D90F4-0830-48DA-BD95-314DBA1228E8}" dt="2023-05-17T06:26:30.337" v="99" actId="20577"/>
          <ac:spMkLst>
            <pc:docMk/>
            <pc:sldMk cId="3397677549" sldId="266"/>
            <ac:spMk id="3" creationId="{38F3A7AD-BFCA-B14B-8363-A4C1A4B746A2}"/>
          </ac:spMkLst>
        </pc:spChg>
      </pc:sldChg>
      <pc:sldChg chg="modSp">
        <pc:chgData name="Lakshya Rawal" userId="ee453542-09a5-448b-a1f6-e06083cd71b3" providerId="ADAL" clId="{BE8D90F4-0830-48DA-BD95-314DBA1228E8}" dt="2023-05-17T06:24:08.852" v="61" actId="20577"/>
        <pc:sldMkLst>
          <pc:docMk/>
          <pc:sldMk cId="2763639024" sldId="276"/>
        </pc:sldMkLst>
        <pc:spChg chg="mod">
          <ac:chgData name="Lakshya Rawal" userId="ee453542-09a5-448b-a1f6-e06083cd71b3" providerId="ADAL" clId="{BE8D90F4-0830-48DA-BD95-314DBA1228E8}" dt="2023-05-17T06:24:08.852" v="61" actId="20577"/>
          <ac:spMkLst>
            <pc:docMk/>
            <pc:sldMk cId="2763639024" sldId="276"/>
            <ac:spMk id="3" creationId="{38025F87-E395-E545-BB3A-BF62703CCBBB}"/>
          </ac:spMkLst>
        </pc:spChg>
      </pc:sldChg>
      <pc:sldChg chg="addSp modSp mod">
        <pc:chgData name="Lakshya Rawal" userId="ee453542-09a5-448b-a1f6-e06083cd71b3" providerId="ADAL" clId="{BE8D90F4-0830-48DA-BD95-314DBA1228E8}" dt="2023-05-17T06:29:26.364" v="171" actId="113"/>
        <pc:sldMkLst>
          <pc:docMk/>
          <pc:sldMk cId="2319307821" sldId="279"/>
        </pc:sldMkLst>
        <pc:spChg chg="add mod">
          <ac:chgData name="Lakshya Rawal" userId="ee453542-09a5-448b-a1f6-e06083cd71b3" providerId="ADAL" clId="{BE8D90F4-0830-48DA-BD95-314DBA1228E8}" dt="2023-05-17T06:29:26.364" v="171" actId="113"/>
          <ac:spMkLst>
            <pc:docMk/>
            <pc:sldMk cId="2319307821" sldId="279"/>
            <ac:spMk id="4" creationId="{210E3607-3B34-62B7-AA75-35FACAAF646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buffalo-my.sharepoint.com/personal/lakshyar_buffalo_edu/Documents/Desktop/633/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buffalo-my.sharepoint.com/personal/lakshyar_buffalo_edu/Documents/Desktop/633/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Time</a:t>
            </a:r>
            <a:r>
              <a:rPr lang="en-US" b="1" baseline="0" dirty="0"/>
              <a:t> vs Nodes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'FINAL (3)'!$O$14</c:f>
              <c:strCache>
                <c:ptCount val="1"/>
                <c:pt idx="0">
                  <c:v>600/300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'FINAL (3)'!$N$15:$N$21</c:f>
              <c:numCache>
                <c:formatCode>General</c:formatCode>
                <c:ptCount val="7"/>
                <c:pt idx="0">
                  <c:v>2</c:v>
                </c:pt>
                <c:pt idx="1">
                  <c:v>4</c:v>
                </c:pt>
                <c:pt idx="2">
                  <c:v>8</c:v>
                </c:pt>
                <c:pt idx="3">
                  <c:v>16</c:v>
                </c:pt>
                <c:pt idx="4">
                  <c:v>32</c:v>
                </c:pt>
                <c:pt idx="5">
                  <c:v>64</c:v>
                </c:pt>
                <c:pt idx="6">
                  <c:v>128</c:v>
                </c:pt>
              </c:numCache>
            </c:numRef>
          </c:xVal>
          <c:yVal>
            <c:numRef>
              <c:f>'FINAL (3)'!$O$15:$O$21</c:f>
              <c:numCache>
                <c:formatCode>0.00</c:formatCode>
                <c:ptCount val="7"/>
                <c:pt idx="0">
                  <c:v>149.21100000000001</c:v>
                </c:pt>
                <c:pt idx="1">
                  <c:v>123.843</c:v>
                </c:pt>
                <c:pt idx="2">
                  <c:v>99.22</c:v>
                </c:pt>
                <c:pt idx="3">
                  <c:v>77.933000000000007</c:v>
                </c:pt>
                <c:pt idx="4">
                  <c:v>116.35</c:v>
                </c:pt>
                <c:pt idx="5">
                  <c:v>167.51</c:v>
                </c:pt>
                <c:pt idx="6">
                  <c:v>426.1</c:v>
                </c:pt>
              </c:numCache>
            </c:numRef>
          </c:yVal>
          <c:smooth val="0"/>
          <c:extLst>
            <c:ext xmlns:c16="http://schemas.microsoft.com/office/drawing/2014/chart" uri="{C3380CC4-5D6E-409C-BE32-E72D297353CC}">
              <c16:uniqueId val="{00000000-F0CF-492C-A5DE-1F2DF98C532A}"/>
            </c:ext>
          </c:extLst>
        </c:ser>
        <c:ser>
          <c:idx val="1"/>
          <c:order val="1"/>
          <c:tx>
            <c:strRef>
              <c:f>'FINAL (3)'!$P$14</c:f>
              <c:strCache>
                <c:ptCount val="1"/>
                <c:pt idx="0">
                  <c:v>800/200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'FINAL (3)'!$N$15:$N$21</c:f>
              <c:numCache>
                <c:formatCode>General</c:formatCode>
                <c:ptCount val="7"/>
                <c:pt idx="0">
                  <c:v>2</c:v>
                </c:pt>
                <c:pt idx="1">
                  <c:v>4</c:v>
                </c:pt>
                <c:pt idx="2">
                  <c:v>8</c:v>
                </c:pt>
                <c:pt idx="3">
                  <c:v>16</c:v>
                </c:pt>
                <c:pt idx="4">
                  <c:v>32</c:v>
                </c:pt>
                <c:pt idx="5">
                  <c:v>64</c:v>
                </c:pt>
                <c:pt idx="6">
                  <c:v>128</c:v>
                </c:pt>
              </c:numCache>
            </c:numRef>
          </c:xVal>
          <c:yVal>
            <c:numRef>
              <c:f>'FINAL (3)'!$P$15:$P$21</c:f>
              <c:numCache>
                <c:formatCode>0.00</c:formatCode>
                <c:ptCount val="7"/>
                <c:pt idx="0">
                  <c:v>228.83</c:v>
                </c:pt>
                <c:pt idx="1">
                  <c:v>133.15799999999999</c:v>
                </c:pt>
                <c:pt idx="2">
                  <c:v>86.296999999999997</c:v>
                </c:pt>
                <c:pt idx="3">
                  <c:v>59.19</c:v>
                </c:pt>
                <c:pt idx="4">
                  <c:v>123.16</c:v>
                </c:pt>
                <c:pt idx="5">
                  <c:v>201.8</c:v>
                </c:pt>
                <c:pt idx="6">
                  <c:v>273.16000000000003</c:v>
                </c:pt>
              </c:numCache>
            </c:numRef>
          </c:yVal>
          <c:smooth val="0"/>
          <c:extLst>
            <c:ext xmlns:c16="http://schemas.microsoft.com/office/drawing/2014/chart" uri="{C3380CC4-5D6E-409C-BE32-E72D297353CC}">
              <c16:uniqueId val="{00000001-F0CF-492C-A5DE-1F2DF98C532A}"/>
            </c:ext>
          </c:extLst>
        </c:ser>
        <c:ser>
          <c:idx val="2"/>
          <c:order val="2"/>
          <c:tx>
            <c:strRef>
              <c:f>'FINAL (3)'!$Q$14</c:f>
              <c:strCache>
                <c:ptCount val="1"/>
                <c:pt idx="0">
                  <c:v>1000/200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'FINAL (3)'!$N$15:$N$21</c:f>
              <c:numCache>
                <c:formatCode>General</c:formatCode>
                <c:ptCount val="7"/>
                <c:pt idx="0">
                  <c:v>2</c:v>
                </c:pt>
                <c:pt idx="1">
                  <c:v>4</c:v>
                </c:pt>
                <c:pt idx="2">
                  <c:v>8</c:v>
                </c:pt>
                <c:pt idx="3">
                  <c:v>16</c:v>
                </c:pt>
                <c:pt idx="4">
                  <c:v>32</c:v>
                </c:pt>
                <c:pt idx="5">
                  <c:v>64</c:v>
                </c:pt>
                <c:pt idx="6">
                  <c:v>128</c:v>
                </c:pt>
              </c:numCache>
            </c:numRef>
          </c:xVal>
          <c:yVal>
            <c:numRef>
              <c:f>'FINAL (3)'!$Q$15:$Q$21</c:f>
              <c:numCache>
                <c:formatCode>0.00</c:formatCode>
                <c:ptCount val="7"/>
                <c:pt idx="0">
                  <c:v>296.89</c:v>
                </c:pt>
                <c:pt idx="1">
                  <c:v>176.52</c:v>
                </c:pt>
                <c:pt idx="2">
                  <c:v>110.212</c:v>
                </c:pt>
                <c:pt idx="3">
                  <c:v>71.95</c:v>
                </c:pt>
                <c:pt idx="4">
                  <c:v>96.09</c:v>
                </c:pt>
                <c:pt idx="5">
                  <c:v>175.83</c:v>
                </c:pt>
                <c:pt idx="6">
                  <c:v>457.6</c:v>
                </c:pt>
              </c:numCache>
            </c:numRef>
          </c:yVal>
          <c:smooth val="0"/>
          <c:extLst>
            <c:ext xmlns:c16="http://schemas.microsoft.com/office/drawing/2014/chart" uri="{C3380CC4-5D6E-409C-BE32-E72D297353CC}">
              <c16:uniqueId val="{00000002-F0CF-492C-A5DE-1F2DF98C532A}"/>
            </c:ext>
          </c:extLst>
        </c:ser>
        <c:ser>
          <c:idx val="3"/>
          <c:order val="3"/>
          <c:tx>
            <c:strRef>
              <c:f>'FINAL (3)'!$R$14</c:f>
              <c:strCache>
                <c:ptCount val="1"/>
                <c:pt idx="0">
                  <c:v>1200/300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'FINAL (3)'!$N$15:$N$21</c:f>
              <c:numCache>
                <c:formatCode>General</c:formatCode>
                <c:ptCount val="7"/>
                <c:pt idx="0">
                  <c:v>2</c:v>
                </c:pt>
                <c:pt idx="1">
                  <c:v>4</c:v>
                </c:pt>
                <c:pt idx="2">
                  <c:v>8</c:v>
                </c:pt>
                <c:pt idx="3">
                  <c:v>16</c:v>
                </c:pt>
                <c:pt idx="4">
                  <c:v>32</c:v>
                </c:pt>
                <c:pt idx="5">
                  <c:v>64</c:v>
                </c:pt>
                <c:pt idx="6">
                  <c:v>128</c:v>
                </c:pt>
              </c:numCache>
            </c:numRef>
          </c:xVal>
          <c:yVal>
            <c:numRef>
              <c:f>'FINAL (3)'!$R$15:$R$21</c:f>
              <c:numCache>
                <c:formatCode>0.00</c:formatCode>
                <c:ptCount val="7"/>
                <c:pt idx="0">
                  <c:v>474.13</c:v>
                </c:pt>
                <c:pt idx="1">
                  <c:v>282.23</c:v>
                </c:pt>
                <c:pt idx="2">
                  <c:v>184.62</c:v>
                </c:pt>
                <c:pt idx="3">
                  <c:v>117.76</c:v>
                </c:pt>
                <c:pt idx="4">
                  <c:v>150.10400000000001</c:v>
                </c:pt>
                <c:pt idx="5">
                  <c:v>231.43</c:v>
                </c:pt>
                <c:pt idx="6">
                  <c:v>579.55999999999995</c:v>
                </c:pt>
              </c:numCache>
            </c:numRef>
          </c:yVal>
          <c:smooth val="0"/>
          <c:extLst>
            <c:ext xmlns:c16="http://schemas.microsoft.com/office/drawing/2014/chart" uri="{C3380CC4-5D6E-409C-BE32-E72D297353CC}">
              <c16:uniqueId val="{00000003-F0CF-492C-A5DE-1F2DF98C532A}"/>
            </c:ext>
          </c:extLst>
        </c:ser>
        <c:dLbls>
          <c:showLegendKey val="0"/>
          <c:showVal val="0"/>
          <c:showCatName val="0"/>
          <c:showSerName val="0"/>
          <c:showPercent val="0"/>
          <c:showBubbleSize val="0"/>
        </c:dLbls>
        <c:axId val="534455567"/>
        <c:axId val="382950319"/>
      </c:scatterChart>
      <c:valAx>
        <c:axId val="5344555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50319"/>
        <c:crosses val="autoZero"/>
        <c:crossBetween val="midCat"/>
      </c:valAx>
      <c:valAx>
        <c:axId val="382950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5556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Speedup vs Nodes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'FINAL (3)'!$AC$23</c:f>
              <c:strCache>
                <c:ptCount val="1"/>
                <c:pt idx="0">
                  <c:v>600/300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'FINAL (3)'!$AB$24:$AB$30</c:f>
              <c:numCache>
                <c:formatCode>General</c:formatCode>
                <c:ptCount val="7"/>
                <c:pt idx="0">
                  <c:v>2</c:v>
                </c:pt>
                <c:pt idx="1">
                  <c:v>4</c:v>
                </c:pt>
                <c:pt idx="2">
                  <c:v>8</c:v>
                </c:pt>
                <c:pt idx="3">
                  <c:v>16</c:v>
                </c:pt>
                <c:pt idx="4">
                  <c:v>32</c:v>
                </c:pt>
                <c:pt idx="5">
                  <c:v>64</c:v>
                </c:pt>
                <c:pt idx="6">
                  <c:v>128</c:v>
                </c:pt>
              </c:numCache>
            </c:numRef>
          </c:xVal>
          <c:yVal>
            <c:numRef>
              <c:f>'FINAL (3)'!$AC$24:$AC$30</c:f>
              <c:numCache>
                <c:formatCode>0.00</c:formatCode>
                <c:ptCount val="7"/>
                <c:pt idx="0">
                  <c:v>1.0854628680191138</c:v>
                </c:pt>
                <c:pt idx="1">
                  <c:v>1.3078090808523695</c:v>
                </c:pt>
                <c:pt idx="2">
                  <c:v>1.6323624269300543</c:v>
                </c:pt>
                <c:pt idx="3">
                  <c:v>2.0782338675528975</c:v>
                </c:pt>
                <c:pt idx="4">
                  <c:v>1.3920326600773529</c:v>
                </c:pt>
                <c:pt idx="5">
                  <c:v>0.9668855590711003</c:v>
                </c:pt>
                <c:pt idx="6">
                  <c:v>0.38010560901196899</c:v>
                </c:pt>
              </c:numCache>
            </c:numRef>
          </c:yVal>
          <c:smooth val="0"/>
          <c:extLst>
            <c:ext xmlns:c16="http://schemas.microsoft.com/office/drawing/2014/chart" uri="{C3380CC4-5D6E-409C-BE32-E72D297353CC}">
              <c16:uniqueId val="{00000000-006A-4C38-A35A-7283A0A74DBF}"/>
            </c:ext>
          </c:extLst>
        </c:ser>
        <c:ser>
          <c:idx val="1"/>
          <c:order val="1"/>
          <c:tx>
            <c:strRef>
              <c:f>'FINAL (3)'!$AD$23</c:f>
              <c:strCache>
                <c:ptCount val="1"/>
                <c:pt idx="0">
                  <c:v>800/200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'FINAL (3)'!$AB$24:$AB$30</c:f>
              <c:numCache>
                <c:formatCode>General</c:formatCode>
                <c:ptCount val="7"/>
                <c:pt idx="0">
                  <c:v>2</c:v>
                </c:pt>
                <c:pt idx="1">
                  <c:v>4</c:v>
                </c:pt>
                <c:pt idx="2">
                  <c:v>8</c:v>
                </c:pt>
                <c:pt idx="3">
                  <c:v>16</c:v>
                </c:pt>
                <c:pt idx="4">
                  <c:v>32</c:v>
                </c:pt>
                <c:pt idx="5">
                  <c:v>64</c:v>
                </c:pt>
                <c:pt idx="6">
                  <c:v>128</c:v>
                </c:pt>
              </c:numCache>
            </c:numRef>
          </c:xVal>
          <c:yVal>
            <c:numRef>
              <c:f>'FINAL (3)'!$AD$24:$AD$30</c:f>
              <c:numCache>
                <c:formatCode>0.00</c:formatCode>
                <c:ptCount val="7"/>
                <c:pt idx="0">
                  <c:v>1.0987195734824977</c:v>
                </c:pt>
                <c:pt idx="1">
                  <c:v>1.888132894756605</c:v>
                </c:pt>
                <c:pt idx="2">
                  <c:v>2.9134268862185242</c:v>
                </c:pt>
                <c:pt idx="3">
                  <c:v>4.2476769724615648</c:v>
                </c:pt>
                <c:pt idx="4">
                  <c:v>2.0414095485547255</c:v>
                </c:pt>
                <c:pt idx="5">
                  <c:v>1.2458870168483647</c:v>
                </c:pt>
                <c:pt idx="6">
                  <c:v>0.92041294479425961</c:v>
                </c:pt>
              </c:numCache>
            </c:numRef>
          </c:yVal>
          <c:smooth val="0"/>
          <c:extLst>
            <c:ext xmlns:c16="http://schemas.microsoft.com/office/drawing/2014/chart" uri="{C3380CC4-5D6E-409C-BE32-E72D297353CC}">
              <c16:uniqueId val="{00000001-006A-4C38-A35A-7283A0A74DBF}"/>
            </c:ext>
          </c:extLst>
        </c:ser>
        <c:ser>
          <c:idx val="2"/>
          <c:order val="2"/>
          <c:tx>
            <c:strRef>
              <c:f>'FINAL (3)'!$AE$23</c:f>
              <c:strCache>
                <c:ptCount val="1"/>
                <c:pt idx="0">
                  <c:v>1000/200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'FINAL (3)'!$AB$24:$AB$30</c:f>
              <c:numCache>
                <c:formatCode>General</c:formatCode>
                <c:ptCount val="7"/>
                <c:pt idx="0">
                  <c:v>2</c:v>
                </c:pt>
                <c:pt idx="1">
                  <c:v>4</c:v>
                </c:pt>
                <c:pt idx="2">
                  <c:v>8</c:v>
                </c:pt>
                <c:pt idx="3">
                  <c:v>16</c:v>
                </c:pt>
                <c:pt idx="4">
                  <c:v>32</c:v>
                </c:pt>
                <c:pt idx="5">
                  <c:v>64</c:v>
                </c:pt>
                <c:pt idx="6">
                  <c:v>128</c:v>
                </c:pt>
              </c:numCache>
            </c:numRef>
          </c:xVal>
          <c:yVal>
            <c:numRef>
              <c:f>'FINAL (3)'!$AE$24:$AE$30</c:f>
              <c:numCache>
                <c:formatCode>0.00</c:formatCode>
                <c:ptCount val="7"/>
                <c:pt idx="0">
                  <c:v>1.0037387584627304</c:v>
                </c:pt>
                <c:pt idx="1">
                  <c:v>1.6881939723544073</c:v>
                </c:pt>
                <c:pt idx="2">
                  <c:v>2.7038797953035965</c:v>
                </c:pt>
                <c:pt idx="3">
                  <c:v>4.1417651146629604</c:v>
                </c:pt>
                <c:pt idx="4">
                  <c:v>3.1012592361327922</c:v>
                </c:pt>
                <c:pt idx="5">
                  <c:v>1.6948188591252913</c:v>
                </c:pt>
                <c:pt idx="6">
                  <c:v>0.65122377622377614</c:v>
                </c:pt>
              </c:numCache>
            </c:numRef>
          </c:yVal>
          <c:smooth val="0"/>
          <c:extLst>
            <c:ext xmlns:c16="http://schemas.microsoft.com/office/drawing/2014/chart" uri="{C3380CC4-5D6E-409C-BE32-E72D297353CC}">
              <c16:uniqueId val="{00000002-006A-4C38-A35A-7283A0A74DBF}"/>
            </c:ext>
          </c:extLst>
        </c:ser>
        <c:ser>
          <c:idx val="3"/>
          <c:order val="3"/>
          <c:tx>
            <c:strRef>
              <c:f>'FINAL (3)'!$AF$23</c:f>
              <c:strCache>
                <c:ptCount val="1"/>
                <c:pt idx="0">
                  <c:v>1200/300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'FINAL (3)'!$AB$24:$AB$30</c:f>
              <c:numCache>
                <c:formatCode>General</c:formatCode>
                <c:ptCount val="7"/>
                <c:pt idx="0">
                  <c:v>2</c:v>
                </c:pt>
                <c:pt idx="1">
                  <c:v>4</c:v>
                </c:pt>
                <c:pt idx="2">
                  <c:v>8</c:v>
                </c:pt>
                <c:pt idx="3">
                  <c:v>16</c:v>
                </c:pt>
                <c:pt idx="4">
                  <c:v>32</c:v>
                </c:pt>
                <c:pt idx="5">
                  <c:v>64</c:v>
                </c:pt>
                <c:pt idx="6">
                  <c:v>128</c:v>
                </c:pt>
              </c:numCache>
            </c:numRef>
          </c:xVal>
          <c:yVal>
            <c:numRef>
              <c:f>'FINAL (3)'!$AF$24:$AF$30</c:f>
              <c:numCache>
                <c:formatCode>0.00</c:formatCode>
                <c:ptCount val="7"/>
                <c:pt idx="0">
                  <c:v>1.0931811950308985</c:v>
                </c:pt>
                <c:pt idx="1">
                  <c:v>1.8364808843850757</c:v>
                </c:pt>
                <c:pt idx="2">
                  <c:v>2.8074423139421509</c:v>
                </c:pt>
                <c:pt idx="3">
                  <c:v>4.4014096467391299</c:v>
                </c:pt>
                <c:pt idx="4">
                  <c:v>3.4530059158983097</c:v>
                </c:pt>
                <c:pt idx="5">
                  <c:v>2.2395972864365032</c:v>
                </c:pt>
                <c:pt idx="6">
                  <c:v>0.8943163779418869</c:v>
                </c:pt>
              </c:numCache>
            </c:numRef>
          </c:yVal>
          <c:smooth val="0"/>
          <c:extLst>
            <c:ext xmlns:c16="http://schemas.microsoft.com/office/drawing/2014/chart" uri="{C3380CC4-5D6E-409C-BE32-E72D297353CC}">
              <c16:uniqueId val="{00000003-006A-4C38-A35A-7283A0A74DBF}"/>
            </c:ext>
          </c:extLst>
        </c:ser>
        <c:dLbls>
          <c:showLegendKey val="0"/>
          <c:showVal val="0"/>
          <c:showCatName val="0"/>
          <c:showSerName val="0"/>
          <c:showPercent val="0"/>
          <c:showBubbleSize val="0"/>
        </c:dLbls>
        <c:axId val="737338511"/>
        <c:axId val="737333103"/>
      </c:scatterChart>
      <c:valAx>
        <c:axId val="7373385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Nodes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333103"/>
        <c:crosses val="autoZero"/>
        <c:crossBetween val="midCat"/>
      </c:valAx>
      <c:valAx>
        <c:axId val="737333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Speedup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733851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5/17/2023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7</a:t>
            </a:fld>
            <a:endParaRPr lang="en-US" dirty="0"/>
          </a:p>
        </p:txBody>
      </p:sp>
    </p:spTree>
    <p:extLst>
      <p:ext uri="{BB962C8B-B14F-4D97-AF65-F5344CB8AC3E}">
        <p14:creationId xmlns:p14="http://schemas.microsoft.com/office/powerpoint/2010/main" val="3372637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400" y="6041226"/>
            <a:ext cx="4800600" cy="356029"/>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Footer Placeholder 9">
            <a:extLst>
              <a:ext uri="{FF2B5EF4-FFF2-40B4-BE49-F238E27FC236}">
                <a16:creationId xmlns:a16="http://schemas.microsoft.com/office/drawing/2014/main" id="{2F90DAFF-101D-E948-A7EE-D57686CEB2DD}"/>
              </a:ext>
            </a:extLst>
          </p:cNvPr>
          <p:cNvSpPr>
            <a:spLocks noGrp="1"/>
          </p:cNvSpPr>
          <p:nvPr>
            <p:ph type="ftr" sz="quarter" idx="16"/>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54085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47F2-B572-1341-97A2-03F799FC1CDE}"/>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5" name="Footer Placeholder 4">
            <a:extLst>
              <a:ext uri="{FF2B5EF4-FFF2-40B4-BE49-F238E27FC236}">
                <a16:creationId xmlns:a16="http://schemas.microsoft.com/office/drawing/2014/main" id="{7D1C2F5B-0BEC-1B48-AF19-F70CBF88DDD2}"/>
              </a:ext>
            </a:extLst>
          </p:cNvPr>
          <p:cNvSpPr>
            <a:spLocks noGrp="1"/>
          </p:cNvSpPr>
          <p:nvPr>
            <p:ph type="ftr" sz="quarter" idx="14"/>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76045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Footer Placeholder 7">
            <a:extLst>
              <a:ext uri="{FF2B5EF4-FFF2-40B4-BE49-F238E27FC236}">
                <a16:creationId xmlns:a16="http://schemas.microsoft.com/office/drawing/2014/main" id="{EEFBFC18-7AE9-1C44-9039-61F804A6140A}"/>
              </a:ext>
            </a:extLst>
          </p:cNvPr>
          <p:cNvSpPr>
            <a:spLocks noGrp="1"/>
          </p:cNvSpPr>
          <p:nvPr>
            <p:ph type="ftr" sz="quarter" idx="17"/>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1E420E5-CF10-E744-8836-DA131F3DFECE}"/>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91240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4A51F46-BA21-2546-AE85-93B56EC06187}"/>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08321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FC1A3F1F-FF47-0844-82BA-F475FCD0AAB6}"/>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49946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4BCA91F9-8796-3D42-B75E-9C7F7D9B7352}"/>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37484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
        <p:nvSpPr>
          <p:cNvPr id="4" name="Footer Placeholder 3">
            <a:extLst>
              <a:ext uri="{FF2B5EF4-FFF2-40B4-BE49-F238E27FC236}">
                <a16:creationId xmlns:a16="http://schemas.microsoft.com/office/drawing/2014/main" id="{19A2EBF7-C6C5-4541-B47E-7FB413A3DF8C}"/>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120925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3613847-6053-FF4A-A422-D886A866F53F}"/>
              </a:ext>
            </a:extLst>
          </p:cNvPr>
          <p:cNvSpPr>
            <a:spLocks noGrp="1"/>
          </p:cNvSpPr>
          <p:nvPr>
            <p:ph type="ftr" sz="quarter" idx="10"/>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4251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927100"/>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0D8C17C1-D75E-7F4A-895D-15D9E2D1D382}"/>
              </a:ext>
            </a:extLst>
          </p:cNvPr>
          <p:cNvSpPr>
            <a:spLocks noGrp="1"/>
          </p:cNvSpPr>
          <p:nvPr>
            <p:ph type="ftr" sz="quarter" idx="14"/>
          </p:nvPr>
        </p:nvSpPr>
        <p:spPr/>
        <p:txBody>
          <a:body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716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5600" y="321146"/>
            <a:ext cx="4800600" cy="356029"/>
          </a:xfrm>
          <a:prstGeom prst="rect">
            <a:avLst/>
          </a:prstGeom>
        </p:spPr>
      </p:pic>
      <p:sp>
        <p:nvSpPr>
          <p:cNvPr id="5" name="Footer Placeholder 4">
            <a:extLst>
              <a:ext uri="{FF2B5EF4-FFF2-40B4-BE49-F238E27FC236}">
                <a16:creationId xmlns:a16="http://schemas.microsoft.com/office/drawing/2014/main" id="{0BD4790E-48FE-324B-A4AD-34E3A7792E59}"/>
              </a:ext>
            </a:extLst>
          </p:cNvPr>
          <p:cNvSpPr>
            <a:spLocks noGrp="1"/>
          </p:cNvSpPr>
          <p:nvPr>
            <p:ph type="ftr" sz="quarter" idx="3"/>
          </p:nvPr>
        </p:nvSpPr>
        <p:spPr>
          <a:xfrm>
            <a:off x="7574280" y="6319774"/>
            <a:ext cx="4114800" cy="365125"/>
          </a:xfrm>
          <a:prstGeom prst="rect">
            <a:avLst/>
          </a:prstGeom>
        </p:spPr>
        <p:txBody>
          <a:bodyPr vert="horz" lIns="91440" tIns="45720" rIns="91440" bIns="45720" rtlCol="0" anchor="ctr"/>
          <a:lstStyle>
            <a:lvl1pPr algn="r">
              <a:defRPr sz="1600" b="1">
                <a:solidFill>
                  <a:schemeClr val="tx1"/>
                </a:solidFill>
              </a:defRPr>
            </a:lvl1pPr>
          </a:lstStyle>
          <a:p>
            <a:fld id="{EB53C135-CEC6-A548-8917-8F7FEB82358B}" type="slidenum">
              <a:rPr lang="en-US" smtClean="0"/>
              <a:pPr/>
              <a:t>‹#›</a:t>
            </a:fld>
            <a:endParaRPr lang="en-US"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52" r:id="rId5"/>
    <p:sldLayoutId id="2147483653" r:id="rId6"/>
    <p:sldLayoutId id="2147483654" r:id="rId7"/>
    <p:sldLayoutId id="2147483655" r:id="rId8"/>
    <p:sldLayoutId id="2147483665" r:id="rId9"/>
    <p:sldLayoutId id="2147483666" r:id="rId10"/>
    <p:sldLayoutId id="2147483660" r:id="rId11"/>
    <p:sldLayoutId id="2147483667" r:id="rId12"/>
  </p:sldLayoutIdLst>
  <p:hf hdr="0" dt="0"/>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ve.io/blog/0-1-knapsack-problem-dynamic-solution" TargetMode="External"/><Relationship Id="rId2" Type="http://schemas.openxmlformats.org/officeDocument/2006/relationships/hyperlink" Target="https://www.geeksforgeeks.org/0-1-knapsack-problem-dp-10/" TargetMode="External"/><Relationship Id="rId1" Type="http://schemas.openxmlformats.org/officeDocument/2006/relationships/slideLayout" Target="../slideLayouts/slideLayout3.xml"/><Relationship Id="rId4" Type="http://schemas.openxmlformats.org/officeDocument/2006/relationships/hyperlink" Target="https://en.wikipedia.org/wiki/Knapsack_probl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732609"/>
            <a:ext cx="6638544" cy="2386584"/>
          </a:xfrm>
        </p:spPr>
        <p:txBody>
          <a:bodyPr/>
          <a:lstStyle/>
          <a:p>
            <a:r>
              <a:rPr lang="en-US" dirty="0"/>
              <a:t>0/1 KNAPSACK PROBLEM</a:t>
            </a:r>
          </a:p>
        </p:txBody>
      </p:sp>
      <p:sp>
        <p:nvSpPr>
          <p:cNvPr id="7" name="Sub-topic">
            <a:extLst>
              <a:ext uri="{FF2B5EF4-FFF2-40B4-BE49-F238E27FC236}">
                <a16:creationId xmlns:a16="http://schemas.microsoft.com/office/drawing/2014/main" id="{9C71998B-4791-F94C-B599-D1D76743645B}"/>
              </a:ext>
            </a:extLst>
          </p:cNvPr>
          <p:cNvSpPr>
            <a:spLocks noGrp="1"/>
          </p:cNvSpPr>
          <p:nvPr>
            <p:ph type="body" sz="quarter" idx="10"/>
          </p:nvPr>
        </p:nvSpPr>
        <p:spPr>
          <a:xfrm>
            <a:off x="658368" y="3451860"/>
            <a:ext cx="6638544" cy="1650381"/>
          </a:xfrm>
        </p:spPr>
        <p:txBody>
          <a:bodyPr/>
          <a:lstStyle/>
          <a:p>
            <a:r>
              <a:rPr lang="en-US" dirty="0"/>
              <a:t>CSE 633 – Parallel Algorithms</a:t>
            </a:r>
          </a:p>
          <a:p>
            <a:r>
              <a:rPr lang="en-US" dirty="0"/>
              <a:t>Prof. Russ Miller</a:t>
            </a:r>
          </a:p>
          <a:p>
            <a:r>
              <a:rPr lang="en-US" dirty="0"/>
              <a:t>Student Name: Lakshya Rawal</a:t>
            </a:r>
          </a:p>
          <a:p>
            <a:r>
              <a:rPr lang="en-US" dirty="0"/>
              <a:t>UB Person Number: 50459636</a:t>
            </a:r>
          </a:p>
          <a:p>
            <a:endParaRPr lang="en-US" dirty="0"/>
          </a:p>
          <a:p>
            <a:endParaRPr lang="en-US"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4ACA-7266-0879-8A67-5C4EBB2B7D25}"/>
              </a:ext>
            </a:extLst>
          </p:cNvPr>
          <p:cNvSpPr>
            <a:spLocks noGrp="1"/>
          </p:cNvSpPr>
          <p:nvPr>
            <p:ph type="title"/>
          </p:nvPr>
        </p:nvSpPr>
        <p:spPr/>
        <p:txBody>
          <a:bodyPr/>
          <a:lstStyle/>
          <a:p>
            <a:r>
              <a:rPr lang="en-US" dirty="0"/>
              <a:t>Speedup vs Nodes</a:t>
            </a:r>
          </a:p>
        </p:txBody>
      </p:sp>
      <p:sp>
        <p:nvSpPr>
          <p:cNvPr id="3" name="Content Placeholder 2">
            <a:extLst>
              <a:ext uri="{FF2B5EF4-FFF2-40B4-BE49-F238E27FC236}">
                <a16:creationId xmlns:a16="http://schemas.microsoft.com/office/drawing/2014/main" id="{01F0C0F3-BD65-C2E9-3B0E-A3832C140B06}"/>
              </a:ext>
            </a:extLst>
          </p:cNvPr>
          <p:cNvSpPr>
            <a:spLocks noGrp="1"/>
          </p:cNvSpPr>
          <p:nvPr>
            <p:ph idx="1"/>
          </p:nvPr>
        </p:nvSpPr>
        <p:spPr/>
        <p:txBody>
          <a:bodyPr/>
          <a:lstStyle/>
          <a:p>
            <a:r>
              <a:rPr lang="en-US" dirty="0"/>
              <a:t>When comparing this parallel approach to a sequential algorithm we were able speedup for decent input sizes whereas there are signs of diminishing returns after 64 processors.</a:t>
            </a:r>
          </a:p>
          <a:p>
            <a:endParaRPr lang="en-US" dirty="0"/>
          </a:p>
        </p:txBody>
      </p:sp>
      <p:sp>
        <p:nvSpPr>
          <p:cNvPr id="5" name="Footer Placeholder 4">
            <a:extLst>
              <a:ext uri="{FF2B5EF4-FFF2-40B4-BE49-F238E27FC236}">
                <a16:creationId xmlns:a16="http://schemas.microsoft.com/office/drawing/2014/main" id="{164EAB5A-E08C-A287-13AC-F5232D4EB5CA}"/>
              </a:ext>
            </a:extLst>
          </p:cNvPr>
          <p:cNvSpPr>
            <a:spLocks noGrp="1"/>
          </p:cNvSpPr>
          <p:nvPr>
            <p:ph type="ftr" sz="quarter" idx="17"/>
          </p:nvPr>
        </p:nvSpPr>
        <p:spPr/>
        <p:txBody>
          <a:bodyPr/>
          <a:lstStyle/>
          <a:p>
            <a:fld id="{EB53C135-CEC6-A548-8917-8F7FEB82358B}" type="slidenum">
              <a:rPr lang="en-US" smtClean="0"/>
              <a:pPr/>
              <a:t>10</a:t>
            </a:fld>
            <a:endParaRPr lang="en-US" dirty="0"/>
          </a:p>
        </p:txBody>
      </p:sp>
      <p:graphicFrame>
        <p:nvGraphicFramePr>
          <p:cNvPr id="7" name="Chart 6">
            <a:extLst>
              <a:ext uri="{FF2B5EF4-FFF2-40B4-BE49-F238E27FC236}">
                <a16:creationId xmlns:a16="http://schemas.microsoft.com/office/drawing/2014/main" id="{214E2181-EE5E-744F-80DE-05A6E793D1F0}"/>
              </a:ext>
            </a:extLst>
          </p:cNvPr>
          <p:cNvGraphicFramePr>
            <a:graphicFrameLocks/>
          </p:cNvGraphicFramePr>
          <p:nvPr>
            <p:extLst>
              <p:ext uri="{D42A27DB-BD31-4B8C-83A1-F6EECF244321}">
                <p14:modId xmlns:p14="http://schemas.microsoft.com/office/powerpoint/2010/main" val="2388928933"/>
              </p:ext>
            </p:extLst>
          </p:nvPr>
        </p:nvGraphicFramePr>
        <p:xfrm>
          <a:off x="4831082" y="2185415"/>
          <a:ext cx="6793990" cy="39704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DD49C76-B055-DFE8-9309-1901CD6ECB77}"/>
              </a:ext>
            </a:extLst>
          </p:cNvPr>
          <p:cNvSpPr txBox="1"/>
          <p:nvPr/>
        </p:nvSpPr>
        <p:spPr>
          <a:xfrm>
            <a:off x="566928" y="6340397"/>
            <a:ext cx="10002111" cy="369332"/>
          </a:xfrm>
          <a:prstGeom prst="rect">
            <a:avLst/>
          </a:prstGeom>
          <a:noFill/>
        </p:spPr>
        <p:txBody>
          <a:bodyPr wrap="square" rtlCol="0">
            <a:spAutoFit/>
          </a:bodyPr>
          <a:lstStyle/>
          <a:p>
            <a:r>
              <a:rPr lang="en-US" dirty="0"/>
              <a:t>Note: Speedup was calculated using the formula: </a:t>
            </a:r>
            <a:r>
              <a:rPr lang="en-US" dirty="0" err="1"/>
              <a:t>Tseq</a:t>
            </a:r>
            <a:r>
              <a:rPr lang="en-US" dirty="0"/>
              <a:t> / </a:t>
            </a:r>
            <a:r>
              <a:rPr lang="en-US" dirty="0" err="1"/>
              <a:t>Tparallel</a:t>
            </a:r>
            <a:endParaRPr lang="en-US" dirty="0"/>
          </a:p>
        </p:txBody>
      </p:sp>
    </p:spTree>
    <p:extLst>
      <p:ext uri="{BB962C8B-B14F-4D97-AF65-F5344CB8AC3E}">
        <p14:creationId xmlns:p14="http://schemas.microsoft.com/office/powerpoint/2010/main" val="89395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84A8-61EC-8747-BCD4-239ADD815EC7}"/>
              </a:ext>
            </a:extLst>
          </p:cNvPr>
          <p:cNvSpPr>
            <a:spLocks noGrp="1"/>
          </p:cNvSpPr>
          <p:nvPr>
            <p:ph type="title"/>
          </p:nvPr>
        </p:nvSpPr>
        <p:spPr/>
        <p:txBody>
          <a:bodyPr/>
          <a:lstStyle/>
          <a:p>
            <a:r>
              <a:rPr lang="en-US" dirty="0"/>
              <a:t>To Do</a:t>
            </a:r>
          </a:p>
        </p:txBody>
      </p:sp>
      <p:sp>
        <p:nvSpPr>
          <p:cNvPr id="4" name="Content Placeholder 3">
            <a:extLst>
              <a:ext uri="{FF2B5EF4-FFF2-40B4-BE49-F238E27FC236}">
                <a16:creationId xmlns:a16="http://schemas.microsoft.com/office/drawing/2014/main" id="{866CFF63-77E8-9D94-1D61-2AA007AA0350}"/>
              </a:ext>
            </a:extLst>
          </p:cNvPr>
          <p:cNvSpPr>
            <a:spLocks noGrp="1"/>
          </p:cNvSpPr>
          <p:nvPr>
            <p:ph sz="half" idx="2"/>
          </p:nvPr>
        </p:nvSpPr>
        <p:spPr>
          <a:xfrm>
            <a:off x="566927" y="2593340"/>
            <a:ext cx="10895729" cy="3535744"/>
          </a:xfrm>
        </p:spPr>
        <p:txBody>
          <a:bodyPr/>
          <a:lstStyle/>
          <a:p>
            <a:r>
              <a:rPr lang="en-US" dirty="0"/>
              <a:t>Identify opportunity areas using MPI + OpenMP hybrid approach which is more popular for solving np hard problems</a:t>
            </a:r>
          </a:p>
          <a:p>
            <a:r>
              <a:rPr lang="en-US" dirty="0"/>
              <a:t>Understand the use of CUDA in solving np complete problems considering the Integration of GPU Based Parallel Computing in this problem</a:t>
            </a:r>
          </a:p>
        </p:txBody>
      </p:sp>
      <p:sp>
        <p:nvSpPr>
          <p:cNvPr id="7" name="Footer Placeholder 6">
            <a:extLst>
              <a:ext uri="{FF2B5EF4-FFF2-40B4-BE49-F238E27FC236}">
                <a16:creationId xmlns:a16="http://schemas.microsoft.com/office/drawing/2014/main" id="{CFE70D22-A16E-DA4B-E0DF-1496A8FD5734}"/>
              </a:ext>
            </a:extLst>
          </p:cNvPr>
          <p:cNvSpPr>
            <a:spLocks noGrp="1"/>
          </p:cNvSpPr>
          <p:nvPr>
            <p:ph type="ftr" sz="quarter" idx="10"/>
          </p:nvPr>
        </p:nvSpPr>
        <p:spPr/>
        <p:txBody>
          <a:bodyPr/>
          <a:lstStyle/>
          <a:p>
            <a:fld id="{EB53C135-CEC6-A548-8917-8F7FEB82358B}" type="slidenum">
              <a:rPr lang="en-US" smtClean="0"/>
              <a:pPr/>
              <a:t>11</a:t>
            </a:fld>
            <a:endParaRPr lang="en-US" dirty="0"/>
          </a:p>
        </p:txBody>
      </p:sp>
    </p:spTree>
    <p:extLst>
      <p:ext uri="{BB962C8B-B14F-4D97-AF65-F5344CB8AC3E}">
        <p14:creationId xmlns:p14="http://schemas.microsoft.com/office/powerpoint/2010/main" val="262525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References</a:t>
            </a:r>
          </a:p>
        </p:txBody>
      </p:sp>
      <p:sp>
        <p:nvSpPr>
          <p:cNvPr id="5" name="Slide Text">
            <a:extLst>
              <a:ext uri="{FF2B5EF4-FFF2-40B4-BE49-F238E27FC236}">
                <a16:creationId xmlns:a16="http://schemas.microsoft.com/office/drawing/2014/main" id="{C69252C7-A6C4-2849-AD0F-63A6BD9AFA47}"/>
              </a:ext>
            </a:extLst>
          </p:cNvPr>
          <p:cNvSpPr>
            <a:spLocks noGrp="1"/>
          </p:cNvSpPr>
          <p:nvPr>
            <p:ph idx="1"/>
          </p:nvPr>
        </p:nvSpPr>
        <p:spPr>
          <a:xfrm>
            <a:off x="730214" y="2196300"/>
            <a:ext cx="6951472" cy="3968249"/>
          </a:xfrm>
        </p:spPr>
        <p:txBody>
          <a:bodyPr/>
          <a:lstStyle/>
          <a:p>
            <a:r>
              <a:rPr lang="en-US" dirty="0">
                <a:hlinkClick r:id="rId2"/>
              </a:rPr>
              <a:t>https://ubccr.freshdesk.com/support/solutions/articles/13000026245-tutorials-workshops-and-training-documents</a:t>
            </a:r>
          </a:p>
          <a:p>
            <a:r>
              <a:rPr lang="en-US" dirty="0">
                <a:hlinkClick r:id="rId2"/>
              </a:rPr>
              <a:t>https://docs.ccr.buffalo.edu/en/latest/</a:t>
            </a:r>
          </a:p>
          <a:p>
            <a:r>
              <a:rPr lang="en-US" dirty="0">
                <a:hlinkClick r:id="rId2"/>
              </a:rPr>
              <a:t>https://www.geeksforgeeks.org/0-1-knapsack-problem-dp-10/</a:t>
            </a:r>
            <a:endParaRPr lang="en-US" dirty="0"/>
          </a:p>
          <a:p>
            <a:r>
              <a:rPr lang="en-US" dirty="0">
                <a:hlinkClick r:id="rId3"/>
              </a:rPr>
              <a:t>https://www.educative.io/blog/0-1-knapsack-problem-dynamic-solution</a:t>
            </a:r>
            <a:endParaRPr lang="en-US" dirty="0"/>
          </a:p>
          <a:p>
            <a:r>
              <a:rPr lang="en-US" dirty="0">
                <a:hlinkClick r:id="rId4"/>
              </a:rPr>
              <a:t>https://en.wikipedia.org/wiki/Knapsack_problem</a:t>
            </a:r>
            <a:endParaRPr lang="en-US" dirty="0"/>
          </a:p>
        </p:txBody>
      </p:sp>
      <p:sp>
        <p:nvSpPr>
          <p:cNvPr id="16" name="Slide Number">
            <a:extLst>
              <a:ext uri="{FF2B5EF4-FFF2-40B4-BE49-F238E27FC236}">
                <a16:creationId xmlns:a16="http://schemas.microsoft.com/office/drawing/2014/main" id="{4603F0F3-CF76-774D-86D8-DB88B362524A}"/>
              </a:ext>
            </a:extLst>
          </p:cNvPr>
          <p:cNvSpPr>
            <a:spLocks noGrp="1"/>
          </p:cNvSpPr>
          <p:nvPr>
            <p:ph type="ftr" sz="quarter" idx="10"/>
          </p:nvPr>
        </p:nvSpPr>
        <p:spPr/>
        <p:txBody>
          <a:bodyPr/>
          <a:lstStyle/>
          <a:p>
            <a:fld id="{2E1B3BED-EDDA-2E42-813F-F157009AF3C2}" type="slidenum">
              <a:rPr lang="en-US" smtClean="0"/>
              <a:t>12</a:t>
            </a:fld>
            <a:endParaRPr lang="en-US" dirty="0"/>
          </a:p>
        </p:txBody>
      </p:sp>
    </p:spTree>
    <p:extLst>
      <p:ext uri="{BB962C8B-B14F-4D97-AF65-F5344CB8AC3E}">
        <p14:creationId xmlns:p14="http://schemas.microsoft.com/office/powerpoint/2010/main" val="230063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Outline</a:t>
            </a:r>
          </a:p>
        </p:txBody>
      </p:sp>
      <p:sp>
        <p:nvSpPr>
          <p:cNvPr id="5" name="Slide Text">
            <a:extLst>
              <a:ext uri="{FF2B5EF4-FFF2-40B4-BE49-F238E27FC236}">
                <a16:creationId xmlns:a16="http://schemas.microsoft.com/office/drawing/2014/main" id="{C69252C7-A6C4-2849-AD0F-63A6BD9AFA47}"/>
              </a:ext>
            </a:extLst>
          </p:cNvPr>
          <p:cNvSpPr>
            <a:spLocks noGrp="1"/>
          </p:cNvSpPr>
          <p:nvPr>
            <p:ph idx="1"/>
          </p:nvPr>
        </p:nvSpPr>
        <p:spPr>
          <a:xfrm>
            <a:off x="730214" y="2196300"/>
            <a:ext cx="6951472" cy="3968249"/>
          </a:xfrm>
        </p:spPr>
        <p:txBody>
          <a:bodyPr/>
          <a:lstStyle/>
          <a:p>
            <a:r>
              <a:rPr lang="en-US" dirty="0"/>
              <a:t>Problem Statement</a:t>
            </a:r>
          </a:p>
          <a:p>
            <a:r>
              <a:rPr lang="en-US" dirty="0"/>
              <a:t>Applications</a:t>
            </a:r>
          </a:p>
          <a:p>
            <a:r>
              <a:rPr lang="en-US" dirty="0"/>
              <a:t>Brute Force Solution</a:t>
            </a:r>
          </a:p>
          <a:p>
            <a:r>
              <a:rPr lang="en-US" dirty="0"/>
              <a:t>Sequential Algorithm</a:t>
            </a:r>
          </a:p>
          <a:p>
            <a:r>
              <a:rPr lang="en-US" dirty="0"/>
              <a:t>Parallel Approach</a:t>
            </a:r>
          </a:p>
          <a:p>
            <a:r>
              <a:rPr lang="en-US" dirty="0"/>
              <a:t>Results</a:t>
            </a:r>
          </a:p>
          <a:p>
            <a:r>
              <a:rPr lang="en-US" dirty="0"/>
              <a:t>To Do</a:t>
            </a:r>
          </a:p>
          <a:p>
            <a:r>
              <a:rPr lang="en-US" dirty="0"/>
              <a:t>References</a:t>
            </a:r>
          </a:p>
        </p:txBody>
      </p:sp>
      <p:sp>
        <p:nvSpPr>
          <p:cNvPr id="16" name="Slide Number">
            <a:extLst>
              <a:ext uri="{FF2B5EF4-FFF2-40B4-BE49-F238E27FC236}">
                <a16:creationId xmlns:a16="http://schemas.microsoft.com/office/drawing/2014/main" id="{4603F0F3-CF76-774D-86D8-DB88B362524A}"/>
              </a:ext>
            </a:extLst>
          </p:cNvPr>
          <p:cNvSpPr>
            <a:spLocks noGrp="1"/>
          </p:cNvSpPr>
          <p:nvPr>
            <p:ph type="ftr" sz="quarter" idx="10"/>
          </p:nvPr>
        </p:nvSpPr>
        <p:spPr/>
        <p:txBody>
          <a:bodyPr/>
          <a:lstStyle/>
          <a:p>
            <a:fld id="{2E1B3BED-EDDA-2E42-813F-F157009AF3C2}" type="slidenum">
              <a:rPr lang="en-US" smtClean="0"/>
              <a:t>2</a:t>
            </a:fld>
            <a:endParaRPr lang="en-US" dirty="0"/>
          </a:p>
        </p:txBody>
      </p:sp>
    </p:spTree>
    <p:extLst>
      <p:ext uri="{BB962C8B-B14F-4D97-AF65-F5344CB8AC3E}">
        <p14:creationId xmlns:p14="http://schemas.microsoft.com/office/powerpoint/2010/main" val="91680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Problem Statement</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6627939" cy="3948684"/>
          </a:xfrm>
        </p:spPr>
        <p:txBody>
          <a:bodyPr/>
          <a:lstStyle/>
          <a:p>
            <a:pPr marL="0" indent="0">
              <a:buNone/>
            </a:pPr>
            <a:r>
              <a:rPr lang="en-US" dirty="0"/>
              <a:t>We are given </a:t>
            </a:r>
            <a:r>
              <a:rPr lang="en-US" b="1" dirty="0"/>
              <a:t>N</a:t>
            </a:r>
            <a:r>
              <a:rPr lang="en-US" dirty="0"/>
              <a:t> items where each item has some weight and value associated with it. We are also given a bag with capacity </a:t>
            </a:r>
            <a:r>
              <a:rPr lang="en-US" b="1" dirty="0"/>
              <a:t>W</a:t>
            </a:r>
            <a:r>
              <a:rPr lang="en-US" dirty="0"/>
              <a:t>, [i.e., the bag can hold at most W weight in it]. The target is to put the items into the bag such that the sum of values associated with them is the maximum possible.</a:t>
            </a:r>
          </a:p>
          <a:p>
            <a:pPr marL="0" indent="0">
              <a:buNone/>
            </a:pPr>
            <a:r>
              <a:rPr kumimoji="0" lang="en-US" sz="3600" b="0" i="0" u="none" strike="noStrike" kern="1200" cap="none" spc="0" normalizeH="0" baseline="0" noProof="0" dirty="0">
                <a:ln>
                  <a:noFill/>
                </a:ln>
                <a:solidFill>
                  <a:srgbClr val="005BBB"/>
                </a:solidFill>
                <a:effectLst/>
                <a:uLnTx/>
                <a:uFillTx/>
                <a:latin typeface="Georgia" panose="02040502050405020303" pitchFamily="18" charset="0"/>
                <a:ea typeface="+mj-ea"/>
                <a:cs typeface="+mj-cs"/>
              </a:rPr>
              <a:t>Applications</a:t>
            </a:r>
            <a:endParaRPr lang="en-US" dirty="0"/>
          </a:p>
          <a:p>
            <a:pPr>
              <a:lnSpc>
                <a:spcPct val="100000"/>
              </a:lnSpc>
            </a:pPr>
            <a:r>
              <a:rPr lang="en-US" dirty="0"/>
              <a:t>Finding the least wasteful way to cut raw materials</a:t>
            </a:r>
          </a:p>
          <a:p>
            <a:pPr>
              <a:lnSpc>
                <a:spcPct val="100000"/>
              </a:lnSpc>
            </a:pPr>
            <a:r>
              <a:rPr lang="en-US" dirty="0"/>
              <a:t>Selection of investments and portfolios, selection of assets for asset-backed securitization</a:t>
            </a:r>
          </a:p>
          <a:p>
            <a:pPr>
              <a:lnSpc>
                <a:spcPct val="100000"/>
              </a:lnSpc>
            </a:pPr>
            <a:r>
              <a:rPr lang="en-US" dirty="0"/>
              <a:t>Generating keys for the Merkle–Hellman and other knapsack cryptosystems.</a:t>
            </a:r>
          </a:p>
          <a:p>
            <a:pPr marL="0" indent="0">
              <a:buNone/>
            </a:pPr>
            <a:endParaRPr lang="en-US" dirty="0"/>
          </a:p>
          <a:p>
            <a:pPr marL="0" indent="0">
              <a:buNone/>
            </a:pPr>
            <a:endParaRPr lang="en-US" dirty="0"/>
          </a:p>
        </p:txBody>
      </p:sp>
      <p:sp>
        <p:nvSpPr>
          <p:cNvPr id="15" name="Slide Number">
            <a:extLst>
              <a:ext uri="{FF2B5EF4-FFF2-40B4-BE49-F238E27FC236}">
                <a16:creationId xmlns:a16="http://schemas.microsoft.com/office/drawing/2014/main" id="{A6790C53-F8BB-DF4A-8361-919F8B7F69D9}"/>
              </a:ext>
            </a:extLst>
          </p:cNvPr>
          <p:cNvSpPr>
            <a:spLocks noGrp="1"/>
          </p:cNvSpPr>
          <p:nvPr>
            <p:ph type="ftr" sz="quarter" idx="10"/>
          </p:nvPr>
        </p:nvSpPr>
        <p:spPr/>
        <p:txBody>
          <a:bodyPr/>
          <a:lstStyle/>
          <a:p>
            <a:fld id="{7FF4D5E0-956F-9742-9135-6CCBA6AE77D9}" type="slidenum">
              <a:rPr lang="en-US" smtClean="0"/>
              <a:t>3</a:t>
            </a:fld>
            <a:endParaRPr lang="en-US" dirty="0"/>
          </a:p>
        </p:txBody>
      </p:sp>
      <p:pic>
        <p:nvPicPr>
          <p:cNvPr id="8" name="Picture 7" descr="Icon&#10;&#10;Description automatically generated with low confidence">
            <a:extLst>
              <a:ext uri="{FF2B5EF4-FFF2-40B4-BE49-F238E27FC236}">
                <a16:creationId xmlns:a16="http://schemas.microsoft.com/office/drawing/2014/main" id="{9984BB84-8C0D-FD2B-04E5-F0E24CA6CBE0}"/>
              </a:ext>
            </a:extLst>
          </p:cNvPr>
          <p:cNvPicPr>
            <a:picLocks noChangeAspect="1"/>
          </p:cNvPicPr>
          <p:nvPr/>
        </p:nvPicPr>
        <p:blipFill>
          <a:blip r:embed="rId2"/>
          <a:stretch>
            <a:fillRect/>
          </a:stretch>
        </p:blipFill>
        <p:spPr>
          <a:xfrm>
            <a:off x="7194867" y="2185416"/>
            <a:ext cx="4873625" cy="3429000"/>
          </a:xfrm>
          <a:prstGeom prst="rect">
            <a:avLst/>
          </a:prstGeom>
        </p:spPr>
      </p:pic>
    </p:spTree>
    <p:extLst>
      <p:ext uri="{BB962C8B-B14F-4D97-AF65-F5344CB8AC3E}">
        <p14:creationId xmlns:p14="http://schemas.microsoft.com/office/powerpoint/2010/main" val="287396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Brute Force Solution</a:t>
            </a:r>
          </a:p>
        </p:txBody>
      </p:sp>
      <mc:AlternateContent xmlns:mc="http://schemas.openxmlformats.org/markup-compatibility/2006" xmlns:a14="http://schemas.microsoft.com/office/drawing/2010/main">
        <mc:Choice Requires="a14">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9" y="2371090"/>
                <a:ext cx="6645350" cy="3948684"/>
              </a:xfrm>
            </p:spPr>
            <p:txBody>
              <a:bodyPr/>
              <a:lstStyle/>
              <a:p>
                <a:pPr marL="0" indent="0">
                  <a:buNone/>
                </a:pPr>
                <a:r>
                  <a:rPr lang="en-US" dirty="0"/>
                  <a:t>This solution is brute-force because it evaluates the total weight and value of all possible subsets, then selects the subset with the highest value that is still under the weight limit.</a:t>
                </a:r>
              </a:p>
              <a:p>
                <a:r>
                  <a:rPr lang="en-US" dirty="0"/>
                  <a:t>Time complexity: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r>
                  <a:rPr lang="en-US" dirty="0"/>
                  <a:t>, due to the double the number of calls at each level</a:t>
                </a:r>
              </a:p>
              <a:p>
                <a:r>
                  <a:rPr lang="en-US" dirty="0"/>
                  <a:t>Auxiliary space: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 no additional storage is needed.</a:t>
                </a:r>
              </a:p>
            </p:txBody>
          </p:sp>
        </mc:Choice>
        <mc:Fallback xmlns="">
          <p:sp>
            <p:nvSpPr>
              <p:cNvPr id="3" name="Side Text - Column 1">
                <a:extLst>
                  <a:ext uri="{FF2B5EF4-FFF2-40B4-BE49-F238E27FC236}">
                    <a16:creationId xmlns:a16="http://schemas.microsoft.com/office/drawing/2014/main" id="{38025F87-E395-E545-BB3A-BF62703CCBBB}"/>
                  </a:ext>
                </a:extLst>
              </p:cNvPr>
              <p:cNvSpPr>
                <a:spLocks noGrp="1" noRot="1" noChangeAspect="1" noMove="1" noResize="1" noEditPoints="1" noAdjustHandles="1" noChangeArrowheads="1" noChangeShapeType="1" noTextEdit="1"/>
              </p:cNvSpPr>
              <p:nvPr>
                <p:ph sz="half" idx="1"/>
              </p:nvPr>
            </p:nvSpPr>
            <p:spPr>
              <a:xfrm>
                <a:off x="566929" y="2371090"/>
                <a:ext cx="6645350" cy="3948684"/>
              </a:xfrm>
              <a:blipFill>
                <a:blip r:embed="rId2"/>
                <a:stretch>
                  <a:fillRect l="-1009" r="-1193"/>
                </a:stretch>
              </a:blipFill>
            </p:spPr>
            <p:txBody>
              <a:bodyPr/>
              <a:lstStyle/>
              <a:p>
                <a:r>
                  <a:rPr lang="en-US">
                    <a:noFill/>
                  </a:rPr>
                  <a:t> </a:t>
                </a:r>
              </a:p>
            </p:txBody>
          </p:sp>
        </mc:Fallback>
      </mc:AlternateContent>
      <p:sp>
        <p:nvSpPr>
          <p:cNvPr id="15" name="Slide Number">
            <a:extLst>
              <a:ext uri="{FF2B5EF4-FFF2-40B4-BE49-F238E27FC236}">
                <a16:creationId xmlns:a16="http://schemas.microsoft.com/office/drawing/2014/main" id="{A6790C53-F8BB-DF4A-8361-919F8B7F69D9}"/>
              </a:ext>
            </a:extLst>
          </p:cNvPr>
          <p:cNvSpPr>
            <a:spLocks noGrp="1"/>
          </p:cNvSpPr>
          <p:nvPr>
            <p:ph type="ftr" sz="quarter" idx="10"/>
          </p:nvPr>
        </p:nvSpPr>
        <p:spPr/>
        <p:txBody>
          <a:bodyPr/>
          <a:lstStyle/>
          <a:p>
            <a:fld id="{7FF4D5E0-956F-9742-9135-6CCBA6AE77D9}" type="slidenum">
              <a:rPr lang="en-US" smtClean="0"/>
              <a:t>4</a:t>
            </a:fld>
            <a:endParaRPr lang="en-US" dirty="0"/>
          </a:p>
        </p:txBody>
      </p:sp>
      <p:pic>
        <p:nvPicPr>
          <p:cNvPr id="5" name="Picture 4" descr="Diagram&#10;&#10;Description automatically generated">
            <a:extLst>
              <a:ext uri="{FF2B5EF4-FFF2-40B4-BE49-F238E27FC236}">
                <a16:creationId xmlns:a16="http://schemas.microsoft.com/office/drawing/2014/main" id="{0FB6120E-32F6-6B38-DF8C-B06C9BBA3088}"/>
              </a:ext>
            </a:extLst>
          </p:cNvPr>
          <p:cNvPicPr>
            <a:picLocks noChangeAspect="1"/>
          </p:cNvPicPr>
          <p:nvPr/>
        </p:nvPicPr>
        <p:blipFill>
          <a:blip r:embed="rId3"/>
          <a:stretch>
            <a:fillRect/>
          </a:stretch>
        </p:blipFill>
        <p:spPr>
          <a:xfrm>
            <a:off x="6871309" y="3153346"/>
            <a:ext cx="5044286" cy="2904554"/>
          </a:xfrm>
          <a:prstGeom prst="rect">
            <a:avLst/>
          </a:prstGeom>
        </p:spPr>
      </p:pic>
    </p:spTree>
    <p:extLst>
      <p:ext uri="{BB962C8B-B14F-4D97-AF65-F5344CB8AC3E}">
        <p14:creationId xmlns:p14="http://schemas.microsoft.com/office/powerpoint/2010/main" val="276363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680584"/>
            <a:ext cx="10307901" cy="1089529"/>
          </a:xfrm>
        </p:spPr>
        <p:txBody>
          <a:bodyPr/>
          <a:lstStyle/>
          <a:p>
            <a:r>
              <a:rPr lang="en-US" dirty="0"/>
              <a:t>Sequential Algorithm: Dynamic Programming</a:t>
            </a:r>
          </a:p>
        </p:txBody>
      </p:sp>
      <mc:AlternateContent xmlns:mc="http://schemas.openxmlformats.org/markup-compatibility/2006" xmlns:a14="http://schemas.microsoft.com/office/drawing/2010/main">
        <mc:Choice Requires="a14">
          <p:sp>
            <p:nvSpPr>
              <p:cNvPr id="3" name="Slide Text">
                <a:extLst>
                  <a:ext uri="{FF2B5EF4-FFF2-40B4-BE49-F238E27FC236}">
                    <a16:creationId xmlns:a16="http://schemas.microsoft.com/office/drawing/2014/main" id="{38F3A7AD-BFCA-B14B-8363-A4C1A4B746A2}"/>
                  </a:ext>
                </a:extLst>
              </p:cNvPr>
              <p:cNvSpPr>
                <a:spLocks noGrp="1"/>
              </p:cNvSpPr>
              <p:nvPr>
                <p:ph idx="1"/>
              </p:nvPr>
            </p:nvSpPr>
            <p:spPr>
              <a:xfrm>
                <a:off x="566928" y="1671066"/>
                <a:ext cx="10394986" cy="3968249"/>
              </a:xfrm>
            </p:spPr>
            <p:txBody>
              <a:bodyPr/>
              <a:lstStyle/>
              <a:p>
                <a:pPr marL="0" indent="0">
                  <a:buNone/>
                </a:pPr>
                <a:r>
                  <a:rPr lang="en-US" dirty="0"/>
                  <a:t>Dynamic programming generates solution to knapsack problem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a time controlled by the number of items and the maximum capacity in the problem. </a:t>
                </a:r>
              </a:p>
              <a:p>
                <a:pPr marL="0" indent="0">
                  <a:buNone/>
                </a:pPr>
                <a:endParaRPr lang="en-US" dirty="0"/>
              </a:p>
              <a:p>
                <a:pPr marL="0" indent="0">
                  <a:buNone/>
                </a:pPr>
                <a:endParaRPr lang="en-US" dirty="0"/>
              </a:p>
            </p:txBody>
          </p:sp>
        </mc:Choice>
        <mc:Fallback xmlns="">
          <p:sp>
            <p:nvSpPr>
              <p:cNvPr id="3" name="Slide Text">
                <a:extLst>
                  <a:ext uri="{FF2B5EF4-FFF2-40B4-BE49-F238E27FC236}">
                    <a16:creationId xmlns:a16="http://schemas.microsoft.com/office/drawing/2014/main" id="{38F3A7AD-BFCA-B14B-8363-A4C1A4B746A2}"/>
                  </a:ext>
                </a:extLst>
              </p:cNvPr>
              <p:cNvSpPr>
                <a:spLocks noGrp="1" noRot="1" noChangeAspect="1" noMove="1" noResize="1" noEditPoints="1" noAdjustHandles="1" noChangeArrowheads="1" noChangeShapeType="1" noTextEdit="1"/>
              </p:cNvSpPr>
              <p:nvPr>
                <p:ph idx="1"/>
              </p:nvPr>
            </p:nvSpPr>
            <p:spPr>
              <a:xfrm>
                <a:off x="566928" y="1671066"/>
                <a:ext cx="10394986" cy="3968249"/>
              </a:xfrm>
              <a:blipFill>
                <a:blip r:embed="rId2"/>
                <a:stretch>
                  <a:fillRect l="-469"/>
                </a:stretch>
              </a:blipFill>
            </p:spPr>
            <p:txBody>
              <a:bodyPr/>
              <a:lstStyle/>
              <a:p>
                <a:r>
                  <a:rPr lang="en-US">
                    <a:noFill/>
                  </a:rPr>
                  <a:t> </a:t>
                </a:r>
              </a:p>
            </p:txBody>
          </p:sp>
        </mc:Fallback>
      </mc:AlternateContent>
      <p:sp>
        <p:nvSpPr>
          <p:cNvPr id="8" name="Slide Number">
            <a:extLst>
              <a:ext uri="{FF2B5EF4-FFF2-40B4-BE49-F238E27FC236}">
                <a16:creationId xmlns:a16="http://schemas.microsoft.com/office/drawing/2014/main" id="{1E758566-FAE7-1B41-AABE-FDB3CDFB0BC2}"/>
              </a:ext>
            </a:extLst>
          </p:cNvPr>
          <p:cNvSpPr>
            <a:spLocks noGrp="1"/>
          </p:cNvSpPr>
          <p:nvPr>
            <p:ph type="ftr" sz="quarter" idx="10"/>
          </p:nvPr>
        </p:nvSpPr>
        <p:spPr/>
        <p:txBody>
          <a:bodyPr/>
          <a:lstStyle/>
          <a:p>
            <a:fld id="{FF97EF4A-40C6-024D-A945-B03D1BBD02F7}" type="slidenum">
              <a:rPr lang="en-US" smtClean="0"/>
              <a:t>5</a:t>
            </a:fld>
            <a:endParaRPr lang="en-US" dirty="0"/>
          </a:p>
        </p:txBody>
      </p:sp>
      <p:sp>
        <p:nvSpPr>
          <p:cNvPr id="5" name="Rectangle 1">
            <a:extLst>
              <a:ext uri="{FF2B5EF4-FFF2-40B4-BE49-F238E27FC236}">
                <a16:creationId xmlns:a16="http://schemas.microsoft.com/office/drawing/2014/main" id="{3E54EBC3-7E3C-0332-5AB9-EE2D763FA22B}"/>
              </a:ext>
            </a:extLst>
          </p:cNvPr>
          <p:cNvSpPr>
            <a:spLocks noChangeArrowheads="1"/>
          </p:cNvSpPr>
          <p:nvPr/>
        </p:nvSpPr>
        <p:spPr bwMode="auto">
          <a:xfrm>
            <a:off x="2578418" y="43122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99BA280F-999B-C178-FDCD-74E494BC34B6}"/>
              </a:ext>
            </a:extLst>
          </p:cNvPr>
          <p:cNvPicPr>
            <a:picLocks noChangeAspect="1"/>
          </p:cNvPicPr>
          <p:nvPr/>
        </p:nvPicPr>
        <p:blipFill rotWithShape="1">
          <a:blip r:embed="rId3"/>
          <a:srcRect l="5453" t="8667" r="5129" b="7848"/>
          <a:stretch/>
        </p:blipFill>
        <p:spPr>
          <a:xfrm>
            <a:off x="566928" y="2609529"/>
            <a:ext cx="7692390" cy="4188265"/>
          </a:xfrm>
          <a:prstGeom prst="rect">
            <a:avLst/>
          </a:prstGeom>
        </p:spPr>
      </p:pic>
    </p:spTree>
    <p:extLst>
      <p:ext uri="{BB962C8B-B14F-4D97-AF65-F5344CB8AC3E}">
        <p14:creationId xmlns:p14="http://schemas.microsoft.com/office/powerpoint/2010/main" val="339767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Sequential Algorithm</a:t>
            </a:r>
          </a:p>
        </p:txBody>
      </p:sp>
      <mc:AlternateContent xmlns:mc="http://schemas.openxmlformats.org/markup-compatibility/2006" xmlns:a14="http://schemas.microsoft.com/office/drawing/2010/main">
        <mc:Choice Requires="a14">
          <p:sp>
            <p:nvSpPr>
              <p:cNvPr id="3" name="Slide Text">
                <a:extLst>
                  <a:ext uri="{FF2B5EF4-FFF2-40B4-BE49-F238E27FC236}">
                    <a16:creationId xmlns:a16="http://schemas.microsoft.com/office/drawing/2014/main" id="{38F3A7AD-BFCA-B14B-8363-A4C1A4B746A2}"/>
                  </a:ext>
                </a:extLst>
              </p:cNvPr>
              <p:cNvSpPr>
                <a:spLocks noGrp="1"/>
              </p:cNvSpPr>
              <p:nvPr>
                <p:ph idx="1"/>
              </p:nvPr>
            </p:nvSpPr>
            <p:spPr>
              <a:xfrm>
                <a:off x="566928" y="2185416"/>
                <a:ext cx="10394986" cy="3968249"/>
              </a:xfrm>
            </p:spPr>
            <p:txBody>
              <a:bodyPr/>
              <a:lstStyle/>
              <a:p>
                <a:r>
                  <a:rPr lang="en-US" dirty="0"/>
                  <a:t>Time complexity: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𝑊</m:t>
                    </m:r>
                    <m:r>
                      <a:rPr lang="en-US" i="1">
                        <a:latin typeface="Cambria Math" panose="02040503050406030204" pitchFamily="18" charset="0"/>
                      </a:rPr>
                      <m:t>) </m:t>
                    </m:r>
                  </m:oMath>
                </a14:m>
                <a:r>
                  <a:rPr lang="en-US" dirty="0"/>
                  <a:t>, where we create a matrix of number of items and each capacity</a:t>
                </a:r>
              </a:p>
              <a:p>
                <a:r>
                  <a:rPr lang="en-US" dirty="0"/>
                  <a:t>Auxiliary space: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 storage is needed to store the previous results.</a:t>
                </a:r>
              </a:p>
              <a:p>
                <a:pPr marL="0" indent="0">
                  <a:buNone/>
                </a:pPr>
                <a:endParaRPr lang="en-US" dirty="0"/>
              </a:p>
              <a:p>
                <a:pPr marL="0" indent="0">
                  <a:buNone/>
                </a:pPr>
                <a:endParaRPr lang="en-US" dirty="0"/>
              </a:p>
            </p:txBody>
          </p:sp>
        </mc:Choice>
        <mc:Fallback xmlns="">
          <p:sp>
            <p:nvSpPr>
              <p:cNvPr id="3" name="Slide Text">
                <a:extLst>
                  <a:ext uri="{FF2B5EF4-FFF2-40B4-BE49-F238E27FC236}">
                    <a16:creationId xmlns:a16="http://schemas.microsoft.com/office/drawing/2014/main" id="{38F3A7AD-BFCA-B14B-8363-A4C1A4B746A2}"/>
                  </a:ext>
                </a:extLst>
              </p:cNvPr>
              <p:cNvSpPr>
                <a:spLocks noGrp="1" noRot="1" noChangeAspect="1" noMove="1" noResize="1" noEditPoints="1" noAdjustHandles="1" noChangeArrowheads="1" noChangeShapeType="1" noTextEdit="1"/>
              </p:cNvSpPr>
              <p:nvPr>
                <p:ph idx="1"/>
              </p:nvPr>
            </p:nvSpPr>
            <p:spPr>
              <a:xfrm>
                <a:off x="566928" y="2185416"/>
                <a:ext cx="10394986" cy="3968249"/>
              </a:xfrm>
              <a:blipFill>
                <a:blip r:embed="rId2"/>
                <a:stretch>
                  <a:fillRect l="-645" t="-462"/>
                </a:stretch>
              </a:blipFill>
            </p:spPr>
            <p:txBody>
              <a:bodyPr/>
              <a:lstStyle/>
              <a:p>
                <a:r>
                  <a:rPr lang="en-US">
                    <a:noFill/>
                  </a:rPr>
                  <a:t> </a:t>
                </a:r>
              </a:p>
            </p:txBody>
          </p:sp>
        </mc:Fallback>
      </mc:AlternateContent>
      <p:sp>
        <p:nvSpPr>
          <p:cNvPr id="8" name="Slide Number">
            <a:extLst>
              <a:ext uri="{FF2B5EF4-FFF2-40B4-BE49-F238E27FC236}">
                <a16:creationId xmlns:a16="http://schemas.microsoft.com/office/drawing/2014/main" id="{1E758566-FAE7-1B41-AABE-FDB3CDFB0BC2}"/>
              </a:ext>
            </a:extLst>
          </p:cNvPr>
          <p:cNvSpPr>
            <a:spLocks noGrp="1"/>
          </p:cNvSpPr>
          <p:nvPr>
            <p:ph type="ftr" sz="quarter" idx="10"/>
          </p:nvPr>
        </p:nvSpPr>
        <p:spPr/>
        <p:txBody>
          <a:bodyPr/>
          <a:lstStyle/>
          <a:p>
            <a:fld id="{FF97EF4A-40C6-024D-A945-B03D1BBD02F7}" type="slidenum">
              <a:rPr lang="en-US" smtClean="0"/>
              <a:t>6</a:t>
            </a:fld>
            <a:endParaRPr lang="en-US" dirty="0"/>
          </a:p>
        </p:txBody>
      </p:sp>
      <p:sp>
        <p:nvSpPr>
          <p:cNvPr id="5" name="Rectangle 1">
            <a:extLst>
              <a:ext uri="{FF2B5EF4-FFF2-40B4-BE49-F238E27FC236}">
                <a16:creationId xmlns:a16="http://schemas.microsoft.com/office/drawing/2014/main" id="{3E54EBC3-7E3C-0332-5AB9-EE2D763FA22B}"/>
              </a:ext>
            </a:extLst>
          </p:cNvPr>
          <p:cNvSpPr>
            <a:spLocks noChangeArrowheads="1"/>
          </p:cNvSpPr>
          <p:nvPr/>
        </p:nvSpPr>
        <p:spPr bwMode="auto">
          <a:xfrm>
            <a:off x="2578418" y="43122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Table 8">
            <a:extLst>
              <a:ext uri="{FF2B5EF4-FFF2-40B4-BE49-F238E27FC236}">
                <a16:creationId xmlns:a16="http://schemas.microsoft.com/office/drawing/2014/main" id="{E10C4F2F-C808-BE66-5764-5AABCC6EE457}"/>
              </a:ext>
            </a:extLst>
          </p:cNvPr>
          <p:cNvGraphicFramePr>
            <a:graphicFrameLocks noGrp="1"/>
          </p:cNvGraphicFramePr>
          <p:nvPr>
            <p:extLst>
              <p:ext uri="{D42A27DB-BD31-4B8C-83A1-F6EECF244321}">
                <p14:modId xmlns:p14="http://schemas.microsoft.com/office/powerpoint/2010/main" val="1170026096"/>
              </p:ext>
            </p:extLst>
          </p:nvPr>
        </p:nvGraphicFramePr>
        <p:xfrm>
          <a:off x="654013" y="3325285"/>
          <a:ext cx="5943600" cy="2275840"/>
        </p:xfrm>
        <a:graphic>
          <a:graphicData uri="http://schemas.openxmlformats.org/drawingml/2006/table">
            <a:tbl>
              <a:tblPr/>
              <a:tblGrid>
                <a:gridCol w="660400">
                  <a:extLst>
                    <a:ext uri="{9D8B030D-6E8A-4147-A177-3AD203B41FA5}">
                      <a16:colId xmlns:a16="http://schemas.microsoft.com/office/drawing/2014/main" val="1141713481"/>
                    </a:ext>
                  </a:extLst>
                </a:gridCol>
                <a:gridCol w="660400">
                  <a:extLst>
                    <a:ext uri="{9D8B030D-6E8A-4147-A177-3AD203B41FA5}">
                      <a16:colId xmlns:a16="http://schemas.microsoft.com/office/drawing/2014/main" val="144994227"/>
                    </a:ext>
                  </a:extLst>
                </a:gridCol>
                <a:gridCol w="660400">
                  <a:extLst>
                    <a:ext uri="{9D8B030D-6E8A-4147-A177-3AD203B41FA5}">
                      <a16:colId xmlns:a16="http://schemas.microsoft.com/office/drawing/2014/main" val="2711442474"/>
                    </a:ext>
                  </a:extLst>
                </a:gridCol>
                <a:gridCol w="660400">
                  <a:extLst>
                    <a:ext uri="{9D8B030D-6E8A-4147-A177-3AD203B41FA5}">
                      <a16:colId xmlns:a16="http://schemas.microsoft.com/office/drawing/2014/main" val="2308158831"/>
                    </a:ext>
                  </a:extLst>
                </a:gridCol>
                <a:gridCol w="660400">
                  <a:extLst>
                    <a:ext uri="{9D8B030D-6E8A-4147-A177-3AD203B41FA5}">
                      <a16:colId xmlns:a16="http://schemas.microsoft.com/office/drawing/2014/main" val="4161165658"/>
                    </a:ext>
                  </a:extLst>
                </a:gridCol>
                <a:gridCol w="660400">
                  <a:extLst>
                    <a:ext uri="{9D8B030D-6E8A-4147-A177-3AD203B41FA5}">
                      <a16:colId xmlns:a16="http://schemas.microsoft.com/office/drawing/2014/main" val="2055063695"/>
                    </a:ext>
                  </a:extLst>
                </a:gridCol>
                <a:gridCol w="660400">
                  <a:extLst>
                    <a:ext uri="{9D8B030D-6E8A-4147-A177-3AD203B41FA5}">
                      <a16:colId xmlns:a16="http://schemas.microsoft.com/office/drawing/2014/main" val="646110879"/>
                    </a:ext>
                  </a:extLst>
                </a:gridCol>
                <a:gridCol w="660400">
                  <a:extLst>
                    <a:ext uri="{9D8B030D-6E8A-4147-A177-3AD203B41FA5}">
                      <a16:colId xmlns:a16="http://schemas.microsoft.com/office/drawing/2014/main" val="209818887"/>
                    </a:ext>
                  </a:extLst>
                </a:gridCol>
                <a:gridCol w="660400">
                  <a:extLst>
                    <a:ext uri="{9D8B030D-6E8A-4147-A177-3AD203B41FA5}">
                      <a16:colId xmlns:a16="http://schemas.microsoft.com/office/drawing/2014/main" val="2446698829"/>
                    </a:ext>
                  </a:extLst>
                </a:gridCol>
              </a:tblGrid>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V/W</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3401170"/>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821186"/>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381251"/>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852674"/>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8</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178640"/>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5/4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9</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193099"/>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3/2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9</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10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753444"/>
                  </a:ext>
                </a:extLst>
              </a:tr>
            </a:tbl>
          </a:graphicData>
        </a:graphic>
      </p:graphicFrame>
      <p:sp>
        <p:nvSpPr>
          <p:cNvPr id="4" name="TextBox 3">
            <a:extLst>
              <a:ext uri="{FF2B5EF4-FFF2-40B4-BE49-F238E27FC236}">
                <a16:creationId xmlns:a16="http://schemas.microsoft.com/office/drawing/2014/main" id="{210E3607-3B34-62B7-AA75-35FACAAF6464}"/>
              </a:ext>
            </a:extLst>
          </p:cNvPr>
          <p:cNvSpPr txBox="1"/>
          <p:nvPr/>
        </p:nvSpPr>
        <p:spPr>
          <a:xfrm>
            <a:off x="7750628" y="3995057"/>
            <a:ext cx="3385457" cy="923330"/>
          </a:xfrm>
          <a:prstGeom prst="rect">
            <a:avLst/>
          </a:prstGeom>
          <a:noFill/>
        </p:spPr>
        <p:txBody>
          <a:bodyPr wrap="square" rtlCol="0">
            <a:spAutoFit/>
          </a:bodyPr>
          <a:lstStyle/>
          <a:p>
            <a:r>
              <a:rPr lang="en-US" b="1" dirty="0"/>
              <a:t>Max Value: </a:t>
            </a:r>
            <a:r>
              <a:rPr lang="en-US" dirty="0"/>
              <a:t>10</a:t>
            </a:r>
          </a:p>
          <a:p>
            <a:endParaRPr lang="en-US" dirty="0"/>
          </a:p>
          <a:p>
            <a:r>
              <a:rPr lang="en-US" b="1" dirty="0"/>
              <a:t>Items Included: </a:t>
            </a:r>
            <a:r>
              <a:rPr lang="en-US" dirty="0"/>
              <a:t>3/2, 5/4, 2/1</a:t>
            </a:r>
          </a:p>
        </p:txBody>
      </p:sp>
    </p:spTree>
    <p:extLst>
      <p:ext uri="{BB962C8B-B14F-4D97-AF65-F5344CB8AC3E}">
        <p14:creationId xmlns:p14="http://schemas.microsoft.com/office/powerpoint/2010/main" val="231930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p:txBody>
          <a:bodyPr/>
          <a:lstStyle/>
          <a:p>
            <a:r>
              <a:rPr lang="en-US" dirty="0"/>
              <a:t>Parallel Algorithm</a:t>
            </a:r>
          </a:p>
        </p:txBody>
      </p:sp>
      <p:sp>
        <p:nvSpPr>
          <p:cNvPr id="14" name="Compare Section - Text">
            <a:extLst>
              <a:ext uri="{FF2B5EF4-FFF2-40B4-BE49-F238E27FC236}">
                <a16:creationId xmlns:a16="http://schemas.microsoft.com/office/drawing/2014/main" id="{48B0953F-74D7-0140-8C86-93FC4F66A37B}"/>
              </a:ext>
            </a:extLst>
          </p:cNvPr>
          <p:cNvSpPr>
            <a:spLocks noGrp="1"/>
          </p:cNvSpPr>
          <p:nvPr>
            <p:ph sz="half" idx="2"/>
          </p:nvPr>
        </p:nvSpPr>
        <p:spPr/>
        <p:txBody>
          <a:bodyPr/>
          <a:lstStyle/>
          <a:p>
            <a:pPr>
              <a:lnSpc>
                <a:spcPct val="100000"/>
              </a:lnSpc>
              <a:spcAft>
                <a:spcPts val="600"/>
              </a:spcAft>
            </a:pPr>
            <a:r>
              <a:rPr lang="en-US" dirty="0"/>
              <a:t>P Processors are assigned W/P columns which they compute independently </a:t>
            </a:r>
          </a:p>
          <a:p>
            <a:pPr>
              <a:lnSpc>
                <a:spcPct val="100000"/>
              </a:lnSpc>
              <a:spcAft>
                <a:spcPts val="600"/>
              </a:spcAft>
            </a:pPr>
            <a:r>
              <a:rPr lang="en-US" dirty="0"/>
              <a:t>P1 starts for the first column and fills up every nth column. If the condition is satisfied that it needs the value from another column it will call for the value using MPI_RECV.</a:t>
            </a:r>
          </a:p>
          <a:p>
            <a:pPr>
              <a:lnSpc>
                <a:spcPct val="100000"/>
              </a:lnSpc>
              <a:spcAft>
                <a:spcPts val="600"/>
              </a:spcAft>
            </a:pPr>
            <a:r>
              <a:rPr lang="en-US" dirty="0"/>
              <a:t>The Processor then uses MPI_ISEND to send all its calculated values to other processors in the columns they might need it.</a:t>
            </a:r>
          </a:p>
          <a:p>
            <a:pPr>
              <a:lnSpc>
                <a:spcPct val="100000"/>
              </a:lnSpc>
              <a:spcAft>
                <a:spcPts val="600"/>
              </a:spcAft>
            </a:pPr>
            <a:r>
              <a:rPr lang="en-US" dirty="0"/>
              <a:t>This value is then updated with the current value which is the value of the current item it is processing.</a:t>
            </a:r>
          </a:p>
        </p:txBody>
      </p:sp>
      <p:sp>
        <p:nvSpPr>
          <p:cNvPr id="23" name="Slide Number">
            <a:extLst>
              <a:ext uri="{FF2B5EF4-FFF2-40B4-BE49-F238E27FC236}">
                <a16:creationId xmlns:a16="http://schemas.microsoft.com/office/drawing/2014/main" id="{692346D0-C19D-754C-B7FB-4EEAD59AF4EB}"/>
              </a:ext>
            </a:extLst>
          </p:cNvPr>
          <p:cNvSpPr>
            <a:spLocks noGrp="1"/>
          </p:cNvSpPr>
          <p:nvPr>
            <p:ph type="ftr" sz="quarter" idx="10"/>
          </p:nvPr>
        </p:nvSpPr>
        <p:spPr/>
        <p:txBody>
          <a:bodyPr/>
          <a:lstStyle/>
          <a:p>
            <a:fld id="{11612D8C-0CE2-8F48-B865-A1C7EEB20945}" type="slidenum">
              <a:rPr lang="en-US" smtClean="0"/>
              <a:t>7</a:t>
            </a:fld>
            <a:endParaRPr lang="en-US" dirty="0"/>
          </a:p>
        </p:txBody>
      </p:sp>
      <p:sp>
        <p:nvSpPr>
          <p:cNvPr id="10" name="Compare Section - Text">
            <a:extLst>
              <a:ext uri="{FF2B5EF4-FFF2-40B4-BE49-F238E27FC236}">
                <a16:creationId xmlns:a16="http://schemas.microsoft.com/office/drawing/2014/main" id="{CAE81AB3-92E3-D79B-6280-C7D074843333}"/>
              </a:ext>
            </a:extLst>
          </p:cNvPr>
          <p:cNvSpPr txBox="1">
            <a:spLocks/>
          </p:cNvSpPr>
          <p:nvPr/>
        </p:nvSpPr>
        <p:spPr>
          <a:xfrm>
            <a:off x="461274" y="2090547"/>
            <a:ext cx="7113006" cy="590931"/>
          </a:xfrm>
          <a:prstGeom prst="rect">
            <a:avLst/>
          </a:prstGeom>
        </p:spPr>
        <p:txBody>
          <a:bodyPr vert="horz" lIns="91440" tIns="45720" rIns="91440" bIns="45720" rtlCol="0">
            <a:noAutofit/>
          </a:bodyPr>
          <a:lstStyle>
            <a:lvl1pPr marL="285750" indent="-28575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b="1" dirty="0"/>
              <a:t>Approach</a:t>
            </a:r>
            <a:r>
              <a:rPr lang="en-US" dirty="0"/>
              <a:t>: Dividing columns between processors</a:t>
            </a:r>
          </a:p>
        </p:txBody>
      </p:sp>
      <p:graphicFrame>
        <p:nvGraphicFramePr>
          <p:cNvPr id="11" name="Table 10">
            <a:extLst>
              <a:ext uri="{FF2B5EF4-FFF2-40B4-BE49-F238E27FC236}">
                <a16:creationId xmlns:a16="http://schemas.microsoft.com/office/drawing/2014/main" id="{08BA5107-AE8F-0ECE-9C7B-99CD436A9AA1}"/>
              </a:ext>
            </a:extLst>
          </p:cNvPr>
          <p:cNvGraphicFramePr>
            <a:graphicFrameLocks noGrp="1"/>
          </p:cNvGraphicFramePr>
          <p:nvPr>
            <p:extLst>
              <p:ext uri="{D42A27DB-BD31-4B8C-83A1-F6EECF244321}">
                <p14:modId xmlns:p14="http://schemas.microsoft.com/office/powerpoint/2010/main" val="3880226937"/>
              </p:ext>
            </p:extLst>
          </p:nvPr>
        </p:nvGraphicFramePr>
        <p:xfrm>
          <a:off x="5824728" y="3000851"/>
          <a:ext cx="5943600" cy="2275840"/>
        </p:xfrm>
        <a:graphic>
          <a:graphicData uri="http://schemas.openxmlformats.org/drawingml/2006/table">
            <a:tbl>
              <a:tblPr/>
              <a:tblGrid>
                <a:gridCol w="660400">
                  <a:extLst>
                    <a:ext uri="{9D8B030D-6E8A-4147-A177-3AD203B41FA5}">
                      <a16:colId xmlns:a16="http://schemas.microsoft.com/office/drawing/2014/main" val="3155441061"/>
                    </a:ext>
                  </a:extLst>
                </a:gridCol>
                <a:gridCol w="660400">
                  <a:extLst>
                    <a:ext uri="{9D8B030D-6E8A-4147-A177-3AD203B41FA5}">
                      <a16:colId xmlns:a16="http://schemas.microsoft.com/office/drawing/2014/main" val="4237519475"/>
                    </a:ext>
                  </a:extLst>
                </a:gridCol>
                <a:gridCol w="660400">
                  <a:extLst>
                    <a:ext uri="{9D8B030D-6E8A-4147-A177-3AD203B41FA5}">
                      <a16:colId xmlns:a16="http://schemas.microsoft.com/office/drawing/2014/main" val="1885781071"/>
                    </a:ext>
                  </a:extLst>
                </a:gridCol>
                <a:gridCol w="660400">
                  <a:extLst>
                    <a:ext uri="{9D8B030D-6E8A-4147-A177-3AD203B41FA5}">
                      <a16:colId xmlns:a16="http://schemas.microsoft.com/office/drawing/2014/main" val="3585363497"/>
                    </a:ext>
                  </a:extLst>
                </a:gridCol>
                <a:gridCol w="660400">
                  <a:extLst>
                    <a:ext uri="{9D8B030D-6E8A-4147-A177-3AD203B41FA5}">
                      <a16:colId xmlns:a16="http://schemas.microsoft.com/office/drawing/2014/main" val="823564678"/>
                    </a:ext>
                  </a:extLst>
                </a:gridCol>
                <a:gridCol w="660400">
                  <a:extLst>
                    <a:ext uri="{9D8B030D-6E8A-4147-A177-3AD203B41FA5}">
                      <a16:colId xmlns:a16="http://schemas.microsoft.com/office/drawing/2014/main" val="1646220112"/>
                    </a:ext>
                  </a:extLst>
                </a:gridCol>
                <a:gridCol w="660400">
                  <a:extLst>
                    <a:ext uri="{9D8B030D-6E8A-4147-A177-3AD203B41FA5}">
                      <a16:colId xmlns:a16="http://schemas.microsoft.com/office/drawing/2014/main" val="2040123010"/>
                    </a:ext>
                  </a:extLst>
                </a:gridCol>
                <a:gridCol w="660400">
                  <a:extLst>
                    <a:ext uri="{9D8B030D-6E8A-4147-A177-3AD203B41FA5}">
                      <a16:colId xmlns:a16="http://schemas.microsoft.com/office/drawing/2014/main" val="3816516301"/>
                    </a:ext>
                  </a:extLst>
                </a:gridCol>
                <a:gridCol w="660400">
                  <a:extLst>
                    <a:ext uri="{9D8B030D-6E8A-4147-A177-3AD203B41FA5}">
                      <a16:colId xmlns:a16="http://schemas.microsoft.com/office/drawing/2014/main" val="993551754"/>
                    </a:ext>
                  </a:extLst>
                </a:gridCol>
              </a:tblGrid>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V/W</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834044"/>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78549552"/>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77274226"/>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60935639"/>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8</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5183014"/>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5/4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9</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76409625"/>
                  </a:ext>
                </a:extLst>
              </a:tr>
              <a:tr h="0">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3/2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6</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7</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9</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t">
                        <a:spcBef>
                          <a:spcPts val="0"/>
                        </a:spcBef>
                        <a:spcAft>
                          <a:spcPts val="0"/>
                        </a:spcAft>
                      </a:pPr>
                      <a:r>
                        <a:rPr lang="en-US" sz="1300" b="1" i="0" u="none" strike="noStrike" dirty="0">
                          <a:solidFill>
                            <a:srgbClr val="000000"/>
                          </a:solidFill>
                          <a:effectLst/>
                          <a:latin typeface="Arial" panose="020B0604020202020204" pitchFamily="34" charset="0"/>
                        </a:rPr>
                        <a:t>10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78179330"/>
                  </a:ext>
                </a:extLst>
              </a:tr>
            </a:tbl>
          </a:graphicData>
        </a:graphic>
      </p:graphicFrame>
      <p:sp>
        <p:nvSpPr>
          <p:cNvPr id="17" name="Rectangle 3">
            <a:extLst>
              <a:ext uri="{FF2B5EF4-FFF2-40B4-BE49-F238E27FC236}">
                <a16:creationId xmlns:a16="http://schemas.microsoft.com/office/drawing/2014/main" id="{DFC0A6C6-D60C-FACE-D81B-0075D941A2F3}"/>
              </a:ext>
            </a:extLst>
          </p:cNvPr>
          <p:cNvSpPr>
            <a:spLocks noChangeArrowheads="1"/>
          </p:cNvSpPr>
          <p:nvPr/>
        </p:nvSpPr>
        <p:spPr bwMode="auto">
          <a:xfrm>
            <a:off x="5922510" y="27722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a:extLst>
              <a:ext uri="{FF2B5EF4-FFF2-40B4-BE49-F238E27FC236}">
                <a16:creationId xmlns:a16="http://schemas.microsoft.com/office/drawing/2014/main" id="{FDC847ED-3670-0DCA-7B04-CBE5F2E93FFD}"/>
              </a:ext>
            </a:extLst>
          </p:cNvPr>
          <p:cNvSpPr txBox="1"/>
          <p:nvPr/>
        </p:nvSpPr>
        <p:spPr>
          <a:xfrm>
            <a:off x="6668429" y="5324046"/>
            <a:ext cx="5211411" cy="369332"/>
          </a:xfrm>
          <a:prstGeom prst="rect">
            <a:avLst/>
          </a:prstGeom>
          <a:noFill/>
        </p:spPr>
        <p:txBody>
          <a:bodyPr wrap="square" rtlCol="0">
            <a:spAutoFit/>
          </a:bodyPr>
          <a:lstStyle/>
          <a:p>
            <a:r>
              <a:rPr lang="en-US" dirty="0"/>
              <a:t>P1     P2     P3        P1     P2     P3      P1     P2 …</a:t>
            </a:r>
          </a:p>
        </p:txBody>
      </p:sp>
    </p:spTree>
    <p:extLst>
      <p:ext uri="{BB962C8B-B14F-4D97-AF65-F5344CB8AC3E}">
        <p14:creationId xmlns:p14="http://schemas.microsoft.com/office/powerpoint/2010/main" val="108257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Title">
            <a:extLst>
              <a:ext uri="{FF2B5EF4-FFF2-40B4-BE49-F238E27FC236}">
                <a16:creationId xmlns:a16="http://schemas.microsoft.com/office/drawing/2014/main" id="{3AC14BE6-0C46-714B-B7A3-48A9E49BAF81}"/>
              </a:ext>
            </a:extLst>
          </p:cNvPr>
          <p:cNvSpPr>
            <a:spLocks noGrp="1"/>
          </p:cNvSpPr>
          <p:nvPr>
            <p:ph type="title"/>
          </p:nvPr>
        </p:nvSpPr>
        <p:spPr/>
        <p:txBody>
          <a:bodyPr/>
          <a:lstStyle/>
          <a:p>
            <a:r>
              <a:rPr lang="en-US" dirty="0"/>
              <a:t>Experiment Results</a:t>
            </a:r>
          </a:p>
        </p:txBody>
      </p:sp>
      <p:sp>
        <p:nvSpPr>
          <p:cNvPr id="3" name="Slide Text">
            <a:extLst>
              <a:ext uri="{FF2B5EF4-FFF2-40B4-BE49-F238E27FC236}">
                <a16:creationId xmlns:a16="http://schemas.microsoft.com/office/drawing/2014/main" id="{4229366B-9DFE-0244-A864-A3ECC8897F6F}"/>
              </a:ext>
            </a:extLst>
          </p:cNvPr>
          <p:cNvSpPr>
            <a:spLocks noGrp="1"/>
          </p:cNvSpPr>
          <p:nvPr>
            <p:ph idx="1"/>
          </p:nvPr>
        </p:nvSpPr>
        <p:spPr>
          <a:xfrm>
            <a:off x="566927" y="2185416"/>
            <a:ext cx="10688901" cy="3968249"/>
          </a:xfrm>
        </p:spPr>
        <p:txBody>
          <a:bodyPr/>
          <a:lstStyle/>
          <a:p>
            <a:pPr marL="0" indent="0">
              <a:spcAft>
                <a:spcPts val="600"/>
              </a:spcAft>
              <a:buNone/>
            </a:pPr>
            <a:r>
              <a:rPr lang="en-US" dirty="0"/>
              <a:t>This table depicts the run time of parallel algorithm in milliseconds with the increase in maximum weight and number of items in the knapsack problem</a:t>
            </a:r>
          </a:p>
        </p:txBody>
      </p:sp>
      <p:graphicFrame>
        <p:nvGraphicFramePr>
          <p:cNvPr id="11" name="Object 10">
            <a:extLst>
              <a:ext uri="{FF2B5EF4-FFF2-40B4-BE49-F238E27FC236}">
                <a16:creationId xmlns:a16="http://schemas.microsoft.com/office/drawing/2014/main" id="{BC33CEA5-3703-7D07-B102-3E4E4870D624}"/>
              </a:ext>
            </a:extLst>
          </p:cNvPr>
          <p:cNvGraphicFramePr>
            <a:graphicFrameLocks noChangeAspect="1"/>
          </p:cNvGraphicFramePr>
          <p:nvPr>
            <p:extLst>
              <p:ext uri="{D42A27DB-BD31-4B8C-83A1-F6EECF244321}">
                <p14:modId xmlns:p14="http://schemas.microsoft.com/office/powerpoint/2010/main" val="2992642690"/>
              </p:ext>
            </p:extLst>
          </p:nvPr>
        </p:nvGraphicFramePr>
        <p:xfrm>
          <a:off x="740228" y="3273236"/>
          <a:ext cx="7224520" cy="2757450"/>
        </p:xfrm>
        <a:graphic>
          <a:graphicData uri="http://schemas.openxmlformats.org/presentationml/2006/ole">
            <mc:AlternateContent xmlns:mc="http://schemas.openxmlformats.org/markup-compatibility/2006">
              <mc:Choice xmlns:v="urn:schemas-microsoft-com:vml" Requires="v">
                <p:oleObj name="Worksheet" r:id="rId2" imgW="4159090" imgH="1587588" progId="Excel.Sheet.12">
                  <p:embed/>
                </p:oleObj>
              </mc:Choice>
              <mc:Fallback>
                <p:oleObj name="Worksheet" r:id="rId2" imgW="4159090" imgH="1587588" progId="Excel.Sheet.12">
                  <p:embed/>
                  <p:pic>
                    <p:nvPicPr>
                      <p:cNvPr id="11" name="Object 10">
                        <a:extLst>
                          <a:ext uri="{FF2B5EF4-FFF2-40B4-BE49-F238E27FC236}">
                            <a16:creationId xmlns:a16="http://schemas.microsoft.com/office/drawing/2014/main" id="{BC33CEA5-3703-7D07-B102-3E4E4870D624}"/>
                          </a:ext>
                        </a:extLst>
                      </p:cNvPr>
                      <p:cNvPicPr/>
                      <p:nvPr/>
                    </p:nvPicPr>
                    <p:blipFill>
                      <a:blip r:embed="rId3"/>
                      <a:stretch>
                        <a:fillRect/>
                      </a:stretch>
                    </p:blipFill>
                    <p:spPr>
                      <a:xfrm>
                        <a:off x="740228" y="3273236"/>
                        <a:ext cx="7224520" cy="2757450"/>
                      </a:xfrm>
                      <a:prstGeom prst="rect">
                        <a:avLst/>
                      </a:prstGeom>
                    </p:spPr>
                  </p:pic>
                </p:oleObj>
              </mc:Fallback>
            </mc:AlternateContent>
          </a:graphicData>
        </a:graphic>
      </p:graphicFrame>
    </p:spTree>
    <p:extLst>
      <p:ext uri="{BB962C8B-B14F-4D97-AF65-F5344CB8AC3E}">
        <p14:creationId xmlns:p14="http://schemas.microsoft.com/office/powerpoint/2010/main" val="67173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D8FCB22-2DC7-E144-8B90-49F436AB4F01}"/>
              </a:ext>
            </a:extLst>
          </p:cNvPr>
          <p:cNvSpPr>
            <a:spLocks noGrp="1"/>
          </p:cNvSpPr>
          <p:nvPr>
            <p:ph type="title"/>
          </p:nvPr>
        </p:nvSpPr>
        <p:spPr/>
        <p:txBody>
          <a:bodyPr/>
          <a:lstStyle/>
          <a:p>
            <a:r>
              <a:rPr lang="en-US" dirty="0"/>
              <a:t>Graph and Analysis</a:t>
            </a:r>
          </a:p>
        </p:txBody>
      </p:sp>
      <p:sp>
        <p:nvSpPr>
          <p:cNvPr id="3" name="Slide Text">
            <a:extLst>
              <a:ext uri="{FF2B5EF4-FFF2-40B4-BE49-F238E27FC236}">
                <a16:creationId xmlns:a16="http://schemas.microsoft.com/office/drawing/2014/main" id="{6009897C-A3BC-2848-B684-A4F3D9EAC8F1}"/>
              </a:ext>
            </a:extLst>
          </p:cNvPr>
          <p:cNvSpPr>
            <a:spLocks noGrp="1"/>
          </p:cNvSpPr>
          <p:nvPr>
            <p:ph idx="1"/>
          </p:nvPr>
        </p:nvSpPr>
        <p:spPr/>
        <p:txBody>
          <a:bodyPr/>
          <a:lstStyle/>
          <a:p>
            <a:pPr marL="0" indent="0">
              <a:spcAft>
                <a:spcPts val="600"/>
              </a:spcAft>
              <a:buNone/>
            </a:pPr>
            <a:r>
              <a:rPr lang="en-US" dirty="0"/>
              <a:t>We see a gradual decrease in run time of this algorithm as we increase the number of nodes in this approach as more processors are responsible for fewer columns.</a:t>
            </a:r>
          </a:p>
        </p:txBody>
      </p:sp>
      <p:sp>
        <p:nvSpPr>
          <p:cNvPr id="7" name="Slide Number">
            <a:extLst>
              <a:ext uri="{FF2B5EF4-FFF2-40B4-BE49-F238E27FC236}">
                <a16:creationId xmlns:a16="http://schemas.microsoft.com/office/drawing/2014/main" id="{185F3C10-40FA-5845-8029-D5490ECDA88F}"/>
              </a:ext>
            </a:extLst>
          </p:cNvPr>
          <p:cNvSpPr>
            <a:spLocks noGrp="1"/>
          </p:cNvSpPr>
          <p:nvPr>
            <p:ph type="ftr" sz="quarter" idx="17"/>
          </p:nvPr>
        </p:nvSpPr>
        <p:spPr/>
        <p:txBody>
          <a:bodyPr/>
          <a:lstStyle/>
          <a:p>
            <a:fld id="{85954F8D-B7E6-D640-BC50-D014E954A05D}" type="slidenum">
              <a:rPr lang="en-US" smtClean="0"/>
              <a:t>9</a:t>
            </a:fld>
            <a:endParaRPr lang="en-US" dirty="0"/>
          </a:p>
        </p:txBody>
      </p:sp>
      <p:graphicFrame>
        <p:nvGraphicFramePr>
          <p:cNvPr id="10" name="Chart 9">
            <a:extLst>
              <a:ext uri="{FF2B5EF4-FFF2-40B4-BE49-F238E27FC236}">
                <a16:creationId xmlns:a16="http://schemas.microsoft.com/office/drawing/2014/main" id="{6DDDF50C-F8AC-15EA-89FD-C14C21224D58}"/>
              </a:ext>
            </a:extLst>
          </p:cNvPr>
          <p:cNvGraphicFramePr>
            <a:graphicFrameLocks/>
          </p:cNvGraphicFramePr>
          <p:nvPr>
            <p:extLst>
              <p:ext uri="{D42A27DB-BD31-4B8C-83A1-F6EECF244321}">
                <p14:modId xmlns:p14="http://schemas.microsoft.com/office/powerpoint/2010/main" val="1437440199"/>
              </p:ext>
            </p:extLst>
          </p:nvPr>
        </p:nvGraphicFramePr>
        <p:xfrm>
          <a:off x="4767791" y="2185416"/>
          <a:ext cx="7424209" cy="4525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1135351"/>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772</Words>
  <Application>Microsoft Office PowerPoint</Application>
  <PresentationFormat>Widescreen</PresentationFormat>
  <Paragraphs>198</Paragraphs>
  <Slides>12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Arial Regular</vt:lpstr>
      <vt:lpstr>Cambria Math</vt:lpstr>
      <vt:lpstr>Georgia</vt:lpstr>
      <vt:lpstr>System Font Regular</vt:lpstr>
      <vt:lpstr>Office Theme</vt:lpstr>
      <vt:lpstr>Worksheet</vt:lpstr>
      <vt:lpstr>0/1 KNAPSACK PROBLEM</vt:lpstr>
      <vt:lpstr>Outline</vt:lpstr>
      <vt:lpstr>Problem Statement</vt:lpstr>
      <vt:lpstr>Brute Force Solution</vt:lpstr>
      <vt:lpstr>Sequential Algorithm: Dynamic Programming</vt:lpstr>
      <vt:lpstr>Sequential Algorithm</vt:lpstr>
      <vt:lpstr>Parallel Algorithm</vt:lpstr>
      <vt:lpstr>Experiment Results</vt:lpstr>
      <vt:lpstr>Graph and Analysis</vt:lpstr>
      <vt:lpstr>Speedup vs Nodes</vt:lpstr>
      <vt:lpstr>To Do</vt:lpstr>
      <vt:lpstr>References</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Lakshya Rawal</cp:lastModifiedBy>
  <cp:revision>77</cp:revision>
  <dcterms:created xsi:type="dcterms:W3CDTF">2019-04-04T19:20:28Z</dcterms:created>
  <dcterms:modified xsi:type="dcterms:W3CDTF">2023-05-17T06:55:03Z</dcterms:modified>
  <cp:category/>
</cp:coreProperties>
</file>