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26" r:id="rId2"/>
  </p:sldMasterIdLst>
  <p:notesMasterIdLst>
    <p:notesMasterId r:id="rId38"/>
  </p:notesMasterIdLst>
  <p:sldIdLst>
    <p:sldId id="256" r:id="rId3"/>
    <p:sldId id="260" r:id="rId4"/>
    <p:sldId id="261" r:id="rId5"/>
    <p:sldId id="262" r:id="rId6"/>
    <p:sldId id="266" r:id="rId7"/>
    <p:sldId id="264" r:id="rId8"/>
    <p:sldId id="282" r:id="rId9"/>
    <p:sldId id="258" r:id="rId10"/>
    <p:sldId id="257" r:id="rId11"/>
    <p:sldId id="259" r:id="rId12"/>
    <p:sldId id="267" r:id="rId13"/>
    <p:sldId id="280" r:id="rId14"/>
    <p:sldId id="283" r:id="rId15"/>
    <p:sldId id="287" r:id="rId16"/>
    <p:sldId id="284" r:id="rId17"/>
    <p:sldId id="281" r:id="rId18"/>
    <p:sldId id="285" r:id="rId19"/>
    <p:sldId id="290" r:id="rId20"/>
    <p:sldId id="263" r:id="rId21"/>
    <p:sldId id="269" r:id="rId22"/>
    <p:sldId id="265" r:id="rId23"/>
    <p:sldId id="268" r:id="rId24"/>
    <p:sldId id="270" r:id="rId25"/>
    <p:sldId id="271" r:id="rId26"/>
    <p:sldId id="272" r:id="rId27"/>
    <p:sldId id="273" r:id="rId28"/>
    <p:sldId id="274" r:id="rId29"/>
    <p:sldId id="275" r:id="rId30"/>
    <p:sldId id="276" r:id="rId31"/>
    <p:sldId id="288" r:id="rId32"/>
    <p:sldId id="277" r:id="rId33"/>
    <p:sldId id="289" r:id="rId34"/>
    <p:sldId id="278" r:id="rId35"/>
    <p:sldId id="279"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4181" autoAdjust="0"/>
  </p:normalViewPr>
  <p:slideViewPr>
    <p:cSldViewPr snapToGrid="0">
      <p:cViewPr>
        <p:scale>
          <a:sx n="75" d="100"/>
          <a:sy n="75" d="100"/>
        </p:scale>
        <p:origin x="931"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A9236-6394-492C-9042-EEF228262EF9}"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276C99-52F2-4F58-8AB0-64E600C03C5E}" type="slidenum">
              <a:rPr lang="en-US" smtClean="0"/>
              <a:t>‹#›</a:t>
            </a:fld>
            <a:endParaRPr lang="en-US"/>
          </a:p>
        </p:txBody>
      </p:sp>
    </p:spTree>
    <p:extLst>
      <p:ext uri="{BB962C8B-B14F-4D97-AF65-F5344CB8AC3E}">
        <p14:creationId xmlns:p14="http://schemas.microsoft.com/office/powerpoint/2010/main" val="60798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2903d4ec5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2903d4ec5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903d4eba49_2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903d4eba49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2903d4eba49_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2903d4eba49_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908847473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908847473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2903d4eba49_2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2903d4eba49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290884747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290884747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903d4eba49_2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903d4eba49_2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2903d4eba49_2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2903d4eba49_2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903d4eba49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903d4eba49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903d4eba4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903d4eba4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903d4eba49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903d4eba49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903d4eba4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903d4eba4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2903d4eba49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2903d4eba49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2903d4eba49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2903d4eba49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2903d4eba49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2903d4eba49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2903d4eba49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2903d4eba49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3821-597E-4B4F-8572-5DA1CB183565}"/>
              </a:ext>
            </a:extLst>
          </p:cNvPr>
          <p:cNvSpPr>
            <a:spLocks noGrp="1"/>
          </p:cNvSpPr>
          <p:nvPr>
            <p:ph type="ctrTitle"/>
          </p:nvPr>
        </p:nvSpPr>
        <p:spPr>
          <a:xfrm>
            <a:off x="548640" y="950976"/>
            <a:ext cx="6509385" cy="3556730"/>
          </a:xfrm>
        </p:spPr>
        <p:txBody>
          <a:bodyPr anchor="t">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4C38D70-8FF5-47D7-A0DD-087A227BC94F}"/>
              </a:ext>
            </a:extLst>
          </p:cNvPr>
          <p:cNvSpPr>
            <a:spLocks noGrp="1"/>
          </p:cNvSpPr>
          <p:nvPr>
            <p:ph type="subTitle" idx="1"/>
          </p:nvPr>
        </p:nvSpPr>
        <p:spPr>
          <a:xfrm>
            <a:off x="576072" y="4572000"/>
            <a:ext cx="6481953" cy="1485900"/>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B5B485-516D-48B7-AF1D-69AEEA351A94}"/>
              </a:ext>
            </a:extLst>
          </p:cNvPr>
          <p:cNvSpPr>
            <a:spLocks noGrp="1"/>
          </p:cNvSpPr>
          <p:nvPr>
            <p:ph type="dt" sz="half" idx="10"/>
          </p:nvPr>
        </p:nvSpPr>
        <p:spPr/>
        <p:txBody>
          <a:bodyPr/>
          <a:lstStyle/>
          <a:p>
            <a:fld id="{C3985162-25E2-4208-8084-B706942116C2}" type="datetime1">
              <a:rPr lang="en-US" smtClean="0"/>
              <a:t>10/18/2023</a:t>
            </a:fld>
            <a:endParaRPr lang="en-US"/>
          </a:p>
        </p:txBody>
      </p:sp>
      <p:sp>
        <p:nvSpPr>
          <p:cNvPr id="5" name="Footer Placeholder 4">
            <a:extLst>
              <a:ext uri="{FF2B5EF4-FFF2-40B4-BE49-F238E27FC236}">
                <a16:creationId xmlns:a16="http://schemas.microsoft.com/office/drawing/2014/main" id="{1D614DDB-2831-4FF8-9DA7-0449659D7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78F6-65BA-4964-80E2-DB6EA3355FBB}"/>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555539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7F1B-6F93-4E6E-8C8C-D01A9DEB6A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D2968-FE85-492F-A77B-1771F4EAA8C6}"/>
              </a:ext>
            </a:extLst>
          </p:cNvPr>
          <p:cNvSpPr>
            <a:spLocks noGrp="1"/>
          </p:cNvSpPr>
          <p:nvPr>
            <p:ph type="body" orient="vert" idx="1"/>
          </p:nvPr>
        </p:nvSpPr>
        <p:spPr>
          <a:xfrm>
            <a:off x="548641" y="2028826"/>
            <a:ext cx="11094348" cy="402907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4592DA2-B1FB-45C6-B10C-141AC2BFB381}"/>
              </a:ext>
            </a:extLst>
          </p:cNvPr>
          <p:cNvSpPr>
            <a:spLocks noGrp="1"/>
          </p:cNvSpPr>
          <p:nvPr>
            <p:ph type="dt" sz="half" idx="10"/>
          </p:nvPr>
        </p:nvSpPr>
        <p:spPr/>
        <p:txBody>
          <a:bodyPr/>
          <a:lstStyle/>
          <a:p>
            <a:fld id="{16ACD3DD-F4E9-477F-A6FF-99D92F3FE6D5}" type="datetime1">
              <a:rPr lang="en-US" smtClean="0"/>
              <a:t>10/18/2023</a:t>
            </a:fld>
            <a:endParaRPr lang="en-US"/>
          </a:p>
        </p:txBody>
      </p:sp>
      <p:sp>
        <p:nvSpPr>
          <p:cNvPr id="5" name="Footer Placeholder 4">
            <a:extLst>
              <a:ext uri="{FF2B5EF4-FFF2-40B4-BE49-F238E27FC236}">
                <a16:creationId xmlns:a16="http://schemas.microsoft.com/office/drawing/2014/main" id="{18CA6D78-CE47-4CA7-B3B6-AFAE5175F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DC5C0-8780-4819-A8FC-32A0141D271C}"/>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460539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8F9A8-05F2-4F79-B689-1FA2F31965D8}"/>
              </a:ext>
            </a:extLst>
          </p:cNvPr>
          <p:cNvSpPr>
            <a:spLocks noGrp="1"/>
          </p:cNvSpPr>
          <p:nvPr>
            <p:ph type="title" orient="vert"/>
          </p:nvPr>
        </p:nvSpPr>
        <p:spPr>
          <a:xfrm>
            <a:off x="9472612" y="952499"/>
            <a:ext cx="2207417" cy="51054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5D615BC-61CD-4D59-8E85-B59072E2B22D}"/>
              </a:ext>
            </a:extLst>
          </p:cNvPr>
          <p:cNvSpPr>
            <a:spLocks noGrp="1"/>
          </p:cNvSpPr>
          <p:nvPr>
            <p:ph type="body" orient="vert" idx="1"/>
          </p:nvPr>
        </p:nvSpPr>
        <p:spPr>
          <a:xfrm>
            <a:off x="557924" y="952499"/>
            <a:ext cx="8914688" cy="51054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F81C46-8CC0-4B79-AF2E-84C86C6A803A}"/>
              </a:ext>
            </a:extLst>
          </p:cNvPr>
          <p:cNvSpPr>
            <a:spLocks noGrp="1"/>
          </p:cNvSpPr>
          <p:nvPr>
            <p:ph type="dt" sz="half" idx="10"/>
          </p:nvPr>
        </p:nvSpPr>
        <p:spPr/>
        <p:txBody>
          <a:bodyPr/>
          <a:lstStyle/>
          <a:p>
            <a:fld id="{27B3605C-11DF-4222-A562-F5C4A792EF3C}" type="datetime1">
              <a:rPr lang="en-US" smtClean="0"/>
              <a:t>10/18/2023</a:t>
            </a:fld>
            <a:endParaRPr lang="en-US"/>
          </a:p>
        </p:txBody>
      </p:sp>
      <p:sp>
        <p:nvSpPr>
          <p:cNvPr id="5" name="Footer Placeholder 4">
            <a:extLst>
              <a:ext uri="{FF2B5EF4-FFF2-40B4-BE49-F238E27FC236}">
                <a16:creationId xmlns:a16="http://schemas.microsoft.com/office/drawing/2014/main" id="{A1A76817-4D29-4888-B68C-A35F5A069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0B21A-30A9-4173-9E3F-D985B86A35C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309354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g2903d4eba49_2_158"/>
          <p:cNvSpPr txBox="1">
            <a:spLocks noGrp="1"/>
          </p:cNvSpPr>
          <p:nvPr>
            <p:ph type="ctrTitle"/>
          </p:nvPr>
        </p:nvSpPr>
        <p:spPr>
          <a:xfrm>
            <a:off x="2901200" y="2600133"/>
            <a:ext cx="6389700" cy="859500"/>
          </a:xfrm>
          <a:prstGeom prst="rect">
            <a:avLst/>
          </a:prstGeom>
        </p:spPr>
        <p:txBody>
          <a:bodyPr spcFirstLastPara="1" wrap="square" lIns="121900" tIns="121900" rIns="121900" bIns="121900" anchor="b" anchorCtr="0">
            <a:noAutofit/>
          </a:bodyPr>
          <a:lstStyle>
            <a:lvl1pPr lvl="0" algn="ctr">
              <a:spcBef>
                <a:spcPts val="0"/>
              </a:spcBef>
              <a:spcAft>
                <a:spcPts val="0"/>
              </a:spcAft>
              <a:buClr>
                <a:schemeClr val="lt1"/>
              </a:buClr>
              <a:buSzPts val="4800"/>
              <a:buNone/>
              <a:defRPr sz="4800" b="1">
                <a:solidFill>
                  <a:schemeClr val="lt1"/>
                </a:solidFill>
              </a:defRPr>
            </a:lvl1pPr>
            <a:lvl2pPr lvl="1" algn="ctr">
              <a:spcBef>
                <a:spcPts val="0"/>
              </a:spcBef>
              <a:spcAft>
                <a:spcPts val="0"/>
              </a:spcAft>
              <a:buClr>
                <a:schemeClr val="lt1"/>
              </a:buClr>
              <a:buSzPts val="4800"/>
              <a:buNone/>
              <a:defRPr sz="4800" b="1">
                <a:solidFill>
                  <a:schemeClr val="lt1"/>
                </a:solidFill>
              </a:defRPr>
            </a:lvl2pPr>
            <a:lvl3pPr lvl="2" algn="ctr">
              <a:spcBef>
                <a:spcPts val="0"/>
              </a:spcBef>
              <a:spcAft>
                <a:spcPts val="0"/>
              </a:spcAft>
              <a:buClr>
                <a:schemeClr val="lt1"/>
              </a:buClr>
              <a:buSzPts val="4800"/>
              <a:buNone/>
              <a:defRPr sz="4800" b="1">
                <a:solidFill>
                  <a:schemeClr val="lt1"/>
                </a:solidFill>
              </a:defRPr>
            </a:lvl3pPr>
            <a:lvl4pPr lvl="3" algn="ctr">
              <a:spcBef>
                <a:spcPts val="0"/>
              </a:spcBef>
              <a:spcAft>
                <a:spcPts val="0"/>
              </a:spcAft>
              <a:buClr>
                <a:schemeClr val="lt1"/>
              </a:buClr>
              <a:buSzPts val="4800"/>
              <a:buNone/>
              <a:defRPr sz="4800" b="1">
                <a:solidFill>
                  <a:schemeClr val="lt1"/>
                </a:solidFill>
              </a:defRPr>
            </a:lvl4pPr>
            <a:lvl5pPr lvl="4" algn="ctr">
              <a:spcBef>
                <a:spcPts val="0"/>
              </a:spcBef>
              <a:spcAft>
                <a:spcPts val="0"/>
              </a:spcAft>
              <a:buClr>
                <a:schemeClr val="lt1"/>
              </a:buClr>
              <a:buSzPts val="4800"/>
              <a:buNone/>
              <a:defRPr sz="4800" b="1">
                <a:solidFill>
                  <a:schemeClr val="lt1"/>
                </a:solidFill>
              </a:defRPr>
            </a:lvl5pPr>
            <a:lvl6pPr lvl="5" algn="ctr">
              <a:spcBef>
                <a:spcPts val="0"/>
              </a:spcBef>
              <a:spcAft>
                <a:spcPts val="0"/>
              </a:spcAft>
              <a:buClr>
                <a:schemeClr val="lt1"/>
              </a:buClr>
              <a:buSzPts val="4800"/>
              <a:buNone/>
              <a:defRPr sz="4800" b="1">
                <a:solidFill>
                  <a:schemeClr val="lt1"/>
                </a:solidFill>
              </a:defRPr>
            </a:lvl6pPr>
            <a:lvl7pPr lvl="6" algn="ctr">
              <a:spcBef>
                <a:spcPts val="0"/>
              </a:spcBef>
              <a:spcAft>
                <a:spcPts val="0"/>
              </a:spcAft>
              <a:buClr>
                <a:schemeClr val="lt1"/>
              </a:buClr>
              <a:buSzPts val="4800"/>
              <a:buNone/>
              <a:defRPr sz="4800" b="1">
                <a:solidFill>
                  <a:schemeClr val="lt1"/>
                </a:solidFill>
              </a:defRPr>
            </a:lvl7pPr>
            <a:lvl8pPr lvl="7" algn="ctr">
              <a:spcBef>
                <a:spcPts val="0"/>
              </a:spcBef>
              <a:spcAft>
                <a:spcPts val="0"/>
              </a:spcAft>
              <a:buClr>
                <a:schemeClr val="lt1"/>
              </a:buClr>
              <a:buSzPts val="4800"/>
              <a:buNone/>
              <a:defRPr sz="4800" b="1">
                <a:solidFill>
                  <a:schemeClr val="lt1"/>
                </a:solidFill>
              </a:defRPr>
            </a:lvl8pPr>
            <a:lvl9pPr lvl="8" algn="ctr">
              <a:spcBef>
                <a:spcPts val="0"/>
              </a:spcBef>
              <a:spcAft>
                <a:spcPts val="0"/>
              </a:spcAft>
              <a:buClr>
                <a:schemeClr val="lt1"/>
              </a:buClr>
              <a:buSzPts val="4800"/>
              <a:buNone/>
              <a:defRPr sz="4800" b="1">
                <a:solidFill>
                  <a:schemeClr val="lt1"/>
                </a:solidFill>
              </a:defRPr>
            </a:lvl9pPr>
          </a:lstStyle>
          <a:p>
            <a:endParaRPr/>
          </a:p>
        </p:txBody>
      </p:sp>
      <p:sp>
        <p:nvSpPr>
          <p:cNvPr id="10" name="Google Shape;10;g2903d4eba49_2_158"/>
          <p:cNvSpPr txBox="1">
            <a:spLocks noGrp="1"/>
          </p:cNvSpPr>
          <p:nvPr>
            <p:ph type="subTitle" idx="1"/>
          </p:nvPr>
        </p:nvSpPr>
        <p:spPr>
          <a:xfrm>
            <a:off x="2725600" y="4939533"/>
            <a:ext cx="6740700" cy="6195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1"/>
              </a:buClr>
              <a:buSzPts val="1900"/>
              <a:buNone/>
              <a:defRPr sz="1900">
                <a:solidFill>
                  <a:schemeClr val="accent1"/>
                </a:solidFill>
              </a:defRPr>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a:endParaRPr/>
          </a:p>
        </p:txBody>
      </p:sp>
    </p:spTree>
    <p:extLst>
      <p:ext uri="{BB962C8B-B14F-4D97-AF65-F5344CB8AC3E}">
        <p14:creationId xmlns:p14="http://schemas.microsoft.com/office/powerpoint/2010/main" val="4267137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g2903d4eba49_2_161"/>
          <p:cNvSpPr txBox="1">
            <a:spLocks noGrp="1"/>
          </p:cNvSpPr>
          <p:nvPr>
            <p:ph type="title"/>
          </p:nvPr>
        </p:nvSpPr>
        <p:spPr>
          <a:xfrm>
            <a:off x="5016893" y="4237000"/>
            <a:ext cx="4091700" cy="798300"/>
          </a:xfrm>
          <a:prstGeom prst="rect">
            <a:avLst/>
          </a:prstGeom>
        </p:spPr>
        <p:txBody>
          <a:bodyPr spcFirstLastPara="1" wrap="square" lIns="121900" tIns="121900" rIns="121900" bIns="121900" anchor="b"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3" name="Google Shape;13;g2903d4eba49_2_161"/>
          <p:cNvSpPr txBox="1">
            <a:spLocks noGrp="1"/>
          </p:cNvSpPr>
          <p:nvPr>
            <p:ph type="title" idx="2" hasCustomPrompt="1"/>
          </p:nvPr>
        </p:nvSpPr>
        <p:spPr>
          <a:xfrm>
            <a:off x="1397693" y="4383333"/>
            <a:ext cx="3217200" cy="1242000"/>
          </a:xfrm>
          <a:prstGeom prst="rect">
            <a:avLst/>
          </a:prstGeom>
          <a:effectLst>
            <a:outerShdw blurRad="114300" dist="28575" dir="6360000" algn="bl" rotWithShape="0">
              <a:schemeClr val="accent1">
                <a:alpha val="50000"/>
              </a:schemeClr>
            </a:outerShdw>
          </a:effectLst>
        </p:spPr>
        <p:txBody>
          <a:bodyPr spcFirstLastPara="1" wrap="square" lIns="121900" tIns="121900" rIns="121900" bIns="121900" anchor="ctr" anchorCtr="0">
            <a:noAutofit/>
          </a:bodyPr>
          <a:lstStyle>
            <a:lvl1pPr lvl="0" algn="r" rtl="0">
              <a:spcBef>
                <a:spcPts val="0"/>
              </a:spcBef>
              <a:spcAft>
                <a:spcPts val="0"/>
              </a:spcAft>
              <a:buClr>
                <a:schemeClr val="lt1"/>
              </a:buClr>
              <a:buSzPts val="8000"/>
              <a:buNone/>
              <a:defRPr sz="80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r>
              <a:t>xx%</a:t>
            </a:r>
          </a:p>
        </p:txBody>
      </p:sp>
      <p:sp>
        <p:nvSpPr>
          <p:cNvPr id="14" name="Google Shape;14;g2903d4eba49_2_161"/>
          <p:cNvSpPr txBox="1">
            <a:spLocks noGrp="1"/>
          </p:cNvSpPr>
          <p:nvPr>
            <p:ph type="subTitle" idx="1"/>
          </p:nvPr>
        </p:nvSpPr>
        <p:spPr>
          <a:xfrm>
            <a:off x="5016893" y="4960867"/>
            <a:ext cx="4091700" cy="6195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chemeClr val="accent1"/>
              </a:buClr>
              <a:buSzPts val="1900"/>
              <a:buNone/>
              <a:defRPr sz="1900">
                <a:solidFill>
                  <a:schemeClr val="accent1"/>
                </a:solidFill>
              </a:defRPr>
            </a:lvl1pPr>
            <a:lvl2pPr lvl="1" rtl="0">
              <a:lnSpc>
                <a:spcPct val="100000"/>
              </a:lnSpc>
              <a:spcBef>
                <a:spcPts val="0"/>
              </a:spcBef>
              <a:spcAft>
                <a:spcPts val="0"/>
              </a:spcAft>
              <a:buClr>
                <a:schemeClr val="accent1"/>
              </a:buClr>
              <a:buSzPts val="1900"/>
              <a:buNone/>
              <a:defRPr>
                <a:solidFill>
                  <a:schemeClr val="accent1"/>
                </a:solidFill>
              </a:defRPr>
            </a:lvl2pPr>
            <a:lvl3pPr lvl="2" rtl="0">
              <a:lnSpc>
                <a:spcPct val="100000"/>
              </a:lnSpc>
              <a:spcBef>
                <a:spcPts val="0"/>
              </a:spcBef>
              <a:spcAft>
                <a:spcPts val="0"/>
              </a:spcAft>
              <a:buClr>
                <a:schemeClr val="accent1"/>
              </a:buClr>
              <a:buSzPts val="1900"/>
              <a:buNone/>
              <a:defRPr>
                <a:solidFill>
                  <a:schemeClr val="accent1"/>
                </a:solidFill>
              </a:defRPr>
            </a:lvl3pPr>
            <a:lvl4pPr lvl="3" rtl="0">
              <a:lnSpc>
                <a:spcPct val="100000"/>
              </a:lnSpc>
              <a:spcBef>
                <a:spcPts val="0"/>
              </a:spcBef>
              <a:spcAft>
                <a:spcPts val="0"/>
              </a:spcAft>
              <a:buClr>
                <a:schemeClr val="accent1"/>
              </a:buClr>
              <a:buSzPts val="1900"/>
              <a:buNone/>
              <a:defRPr>
                <a:solidFill>
                  <a:schemeClr val="accent1"/>
                </a:solidFill>
              </a:defRPr>
            </a:lvl4pPr>
            <a:lvl5pPr lvl="4" rtl="0">
              <a:lnSpc>
                <a:spcPct val="100000"/>
              </a:lnSpc>
              <a:spcBef>
                <a:spcPts val="0"/>
              </a:spcBef>
              <a:spcAft>
                <a:spcPts val="0"/>
              </a:spcAft>
              <a:buClr>
                <a:schemeClr val="accent1"/>
              </a:buClr>
              <a:buSzPts val="1900"/>
              <a:buNone/>
              <a:defRPr>
                <a:solidFill>
                  <a:schemeClr val="accent1"/>
                </a:solidFill>
              </a:defRPr>
            </a:lvl5pPr>
            <a:lvl6pPr lvl="5" rtl="0">
              <a:lnSpc>
                <a:spcPct val="100000"/>
              </a:lnSpc>
              <a:spcBef>
                <a:spcPts val="0"/>
              </a:spcBef>
              <a:spcAft>
                <a:spcPts val="0"/>
              </a:spcAft>
              <a:buClr>
                <a:schemeClr val="accent1"/>
              </a:buClr>
              <a:buSzPts val="1900"/>
              <a:buNone/>
              <a:defRPr>
                <a:solidFill>
                  <a:schemeClr val="accent1"/>
                </a:solidFill>
              </a:defRPr>
            </a:lvl6pPr>
            <a:lvl7pPr lvl="6" rtl="0">
              <a:lnSpc>
                <a:spcPct val="100000"/>
              </a:lnSpc>
              <a:spcBef>
                <a:spcPts val="0"/>
              </a:spcBef>
              <a:spcAft>
                <a:spcPts val="0"/>
              </a:spcAft>
              <a:buClr>
                <a:schemeClr val="accent1"/>
              </a:buClr>
              <a:buSzPts val="1900"/>
              <a:buNone/>
              <a:defRPr>
                <a:solidFill>
                  <a:schemeClr val="accent1"/>
                </a:solidFill>
              </a:defRPr>
            </a:lvl7pPr>
            <a:lvl8pPr lvl="7" rtl="0">
              <a:lnSpc>
                <a:spcPct val="100000"/>
              </a:lnSpc>
              <a:spcBef>
                <a:spcPts val="0"/>
              </a:spcBef>
              <a:spcAft>
                <a:spcPts val="0"/>
              </a:spcAft>
              <a:buClr>
                <a:schemeClr val="accent1"/>
              </a:buClr>
              <a:buSzPts val="1900"/>
              <a:buNone/>
              <a:defRPr>
                <a:solidFill>
                  <a:schemeClr val="accent1"/>
                </a:solidFill>
              </a:defRPr>
            </a:lvl8pPr>
            <a:lvl9pPr lvl="8" rtl="0">
              <a:lnSpc>
                <a:spcPct val="100000"/>
              </a:lnSpc>
              <a:spcBef>
                <a:spcPts val="0"/>
              </a:spcBef>
              <a:spcAft>
                <a:spcPts val="0"/>
              </a:spcAft>
              <a:buClr>
                <a:schemeClr val="accent1"/>
              </a:buClr>
              <a:buSzPts val="1900"/>
              <a:buNone/>
              <a:defRPr>
                <a:solidFill>
                  <a:schemeClr val="accent1"/>
                </a:solidFill>
              </a:defRPr>
            </a:lvl9pPr>
          </a:lstStyle>
          <a:p>
            <a:endParaRPr/>
          </a:p>
        </p:txBody>
      </p:sp>
    </p:spTree>
    <p:extLst>
      <p:ext uri="{BB962C8B-B14F-4D97-AF65-F5344CB8AC3E}">
        <p14:creationId xmlns:p14="http://schemas.microsoft.com/office/powerpoint/2010/main" val="999854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2903d4eba49_2_165"/>
          <p:cNvSpPr txBox="1">
            <a:spLocks noGrp="1"/>
          </p:cNvSpPr>
          <p:nvPr>
            <p:ph type="title"/>
          </p:nvPr>
        </p:nvSpPr>
        <p:spPr>
          <a:xfrm>
            <a:off x="1251333" y="593367"/>
            <a:ext cx="6172500" cy="12552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accent1"/>
              </a:buClr>
              <a:buSzPts val="3200"/>
              <a:buNone/>
              <a:defRPr sz="3200">
                <a:solidFill>
                  <a:schemeClr val="accen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17" name="Google Shape;17;g2903d4eba49_2_165"/>
          <p:cNvSpPr txBox="1">
            <a:spLocks noGrp="1"/>
          </p:cNvSpPr>
          <p:nvPr>
            <p:ph type="body" idx="1"/>
          </p:nvPr>
        </p:nvSpPr>
        <p:spPr>
          <a:xfrm>
            <a:off x="1251333" y="2212367"/>
            <a:ext cx="6595200" cy="36813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lt1"/>
              </a:buClr>
              <a:buSzPts val="1900"/>
              <a:buChar char="●"/>
              <a:defRPr sz="1900">
                <a:solidFill>
                  <a:schemeClr val="lt1"/>
                </a:solidFill>
              </a:defRPr>
            </a:lvl1pPr>
            <a:lvl2pPr marL="914400" lvl="1" indent="-349250">
              <a:spcBef>
                <a:spcPts val="2100"/>
              </a:spcBef>
              <a:spcAft>
                <a:spcPts val="0"/>
              </a:spcAft>
              <a:buClr>
                <a:schemeClr val="lt1"/>
              </a:buClr>
              <a:buSzPts val="1900"/>
              <a:buChar char="○"/>
              <a:defRPr>
                <a:solidFill>
                  <a:schemeClr val="lt1"/>
                </a:solidFill>
              </a:defRPr>
            </a:lvl2pPr>
            <a:lvl3pPr marL="1371600" lvl="2" indent="-349250">
              <a:spcBef>
                <a:spcPts val="2100"/>
              </a:spcBef>
              <a:spcAft>
                <a:spcPts val="0"/>
              </a:spcAft>
              <a:buClr>
                <a:schemeClr val="lt1"/>
              </a:buClr>
              <a:buSzPts val="1900"/>
              <a:buChar char="■"/>
              <a:defRPr>
                <a:solidFill>
                  <a:schemeClr val="lt1"/>
                </a:solidFill>
              </a:defRPr>
            </a:lvl3pPr>
            <a:lvl4pPr marL="1828800" lvl="3" indent="-349250">
              <a:spcBef>
                <a:spcPts val="2100"/>
              </a:spcBef>
              <a:spcAft>
                <a:spcPts val="0"/>
              </a:spcAft>
              <a:buClr>
                <a:schemeClr val="lt1"/>
              </a:buClr>
              <a:buSzPts val="1900"/>
              <a:buChar char="●"/>
              <a:defRPr>
                <a:solidFill>
                  <a:schemeClr val="lt1"/>
                </a:solidFill>
              </a:defRPr>
            </a:lvl4pPr>
            <a:lvl5pPr marL="2286000" lvl="4" indent="-349250">
              <a:spcBef>
                <a:spcPts val="2100"/>
              </a:spcBef>
              <a:spcAft>
                <a:spcPts val="0"/>
              </a:spcAft>
              <a:buClr>
                <a:schemeClr val="lt1"/>
              </a:buClr>
              <a:buSzPts val="1900"/>
              <a:buChar char="○"/>
              <a:defRPr>
                <a:solidFill>
                  <a:schemeClr val="lt1"/>
                </a:solidFill>
              </a:defRPr>
            </a:lvl5pPr>
            <a:lvl6pPr marL="2743200" lvl="5" indent="-349250">
              <a:spcBef>
                <a:spcPts val="2100"/>
              </a:spcBef>
              <a:spcAft>
                <a:spcPts val="0"/>
              </a:spcAft>
              <a:buClr>
                <a:schemeClr val="lt1"/>
              </a:buClr>
              <a:buSzPts val="1900"/>
              <a:buChar char="■"/>
              <a:defRPr>
                <a:solidFill>
                  <a:schemeClr val="lt1"/>
                </a:solidFill>
              </a:defRPr>
            </a:lvl6pPr>
            <a:lvl7pPr marL="3200400" lvl="6" indent="-349250">
              <a:spcBef>
                <a:spcPts val="2100"/>
              </a:spcBef>
              <a:spcAft>
                <a:spcPts val="0"/>
              </a:spcAft>
              <a:buClr>
                <a:schemeClr val="lt1"/>
              </a:buClr>
              <a:buSzPts val="1900"/>
              <a:buChar char="●"/>
              <a:defRPr>
                <a:solidFill>
                  <a:schemeClr val="lt1"/>
                </a:solidFill>
              </a:defRPr>
            </a:lvl7pPr>
            <a:lvl8pPr marL="3657600" lvl="7" indent="-349250">
              <a:spcBef>
                <a:spcPts val="2100"/>
              </a:spcBef>
              <a:spcAft>
                <a:spcPts val="0"/>
              </a:spcAft>
              <a:buClr>
                <a:schemeClr val="lt1"/>
              </a:buClr>
              <a:buSzPts val="1900"/>
              <a:buChar char="○"/>
              <a:defRPr>
                <a:solidFill>
                  <a:schemeClr val="lt1"/>
                </a:solidFill>
              </a:defRPr>
            </a:lvl8pPr>
            <a:lvl9pPr marL="4114800" lvl="8" indent="-349250">
              <a:spcBef>
                <a:spcPts val="2100"/>
              </a:spcBef>
              <a:spcAft>
                <a:spcPts val="2100"/>
              </a:spcAft>
              <a:buClr>
                <a:schemeClr val="lt1"/>
              </a:buClr>
              <a:buSzPts val="1900"/>
              <a:buChar char="■"/>
              <a:defRPr>
                <a:solidFill>
                  <a:schemeClr val="lt1"/>
                </a:solidFill>
              </a:defRPr>
            </a:lvl9pPr>
          </a:lstStyle>
          <a:p>
            <a:endParaRPr/>
          </a:p>
        </p:txBody>
      </p:sp>
    </p:spTree>
    <p:extLst>
      <p:ext uri="{BB962C8B-B14F-4D97-AF65-F5344CB8AC3E}">
        <p14:creationId xmlns:p14="http://schemas.microsoft.com/office/powerpoint/2010/main" val="3781789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g2903d4eba49_2_168"/>
          <p:cNvSpPr txBox="1">
            <a:spLocks noGrp="1"/>
          </p:cNvSpPr>
          <p:nvPr>
            <p:ph type="title"/>
          </p:nvPr>
        </p:nvSpPr>
        <p:spPr>
          <a:xfrm>
            <a:off x="1251333" y="593367"/>
            <a:ext cx="61725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20" name="Google Shape;20;g2903d4eba49_2_168"/>
          <p:cNvSpPr txBox="1">
            <a:spLocks noGrp="1"/>
          </p:cNvSpPr>
          <p:nvPr>
            <p:ph type="body" idx="1"/>
          </p:nvPr>
        </p:nvSpPr>
        <p:spPr>
          <a:xfrm>
            <a:off x="1251333" y="2212367"/>
            <a:ext cx="4249200" cy="3681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Clr>
                <a:schemeClr val="lt1"/>
              </a:buClr>
              <a:buSzPts val="1900"/>
              <a:buChar char="●"/>
              <a:defRPr sz="1900">
                <a:solidFill>
                  <a:schemeClr val="lt1"/>
                </a:solidFill>
              </a:defRPr>
            </a:lvl1pPr>
            <a:lvl2pPr marL="914400" lvl="1" indent="-349250" rtl="0">
              <a:spcBef>
                <a:spcPts val="2100"/>
              </a:spcBef>
              <a:spcAft>
                <a:spcPts val="0"/>
              </a:spcAft>
              <a:buClr>
                <a:schemeClr val="lt1"/>
              </a:buClr>
              <a:buSzPts val="1900"/>
              <a:buChar char="○"/>
              <a:defRPr>
                <a:solidFill>
                  <a:schemeClr val="lt1"/>
                </a:solidFill>
              </a:defRPr>
            </a:lvl2pPr>
            <a:lvl3pPr marL="1371600" lvl="2" indent="-349250" rtl="0">
              <a:spcBef>
                <a:spcPts val="2100"/>
              </a:spcBef>
              <a:spcAft>
                <a:spcPts val="0"/>
              </a:spcAft>
              <a:buClr>
                <a:schemeClr val="lt1"/>
              </a:buClr>
              <a:buSzPts val="1900"/>
              <a:buChar char="■"/>
              <a:defRPr>
                <a:solidFill>
                  <a:schemeClr val="lt1"/>
                </a:solidFill>
              </a:defRPr>
            </a:lvl3pPr>
            <a:lvl4pPr marL="1828800" lvl="3" indent="-349250" rtl="0">
              <a:spcBef>
                <a:spcPts val="2100"/>
              </a:spcBef>
              <a:spcAft>
                <a:spcPts val="0"/>
              </a:spcAft>
              <a:buClr>
                <a:schemeClr val="lt1"/>
              </a:buClr>
              <a:buSzPts val="1900"/>
              <a:buChar char="●"/>
              <a:defRPr>
                <a:solidFill>
                  <a:schemeClr val="lt1"/>
                </a:solidFill>
              </a:defRPr>
            </a:lvl4pPr>
            <a:lvl5pPr marL="2286000" lvl="4" indent="-349250" rtl="0">
              <a:spcBef>
                <a:spcPts val="2100"/>
              </a:spcBef>
              <a:spcAft>
                <a:spcPts val="0"/>
              </a:spcAft>
              <a:buClr>
                <a:schemeClr val="lt1"/>
              </a:buClr>
              <a:buSzPts val="1900"/>
              <a:buChar char="○"/>
              <a:defRPr>
                <a:solidFill>
                  <a:schemeClr val="lt1"/>
                </a:solidFill>
              </a:defRPr>
            </a:lvl5pPr>
            <a:lvl6pPr marL="2743200" lvl="5" indent="-349250" rtl="0">
              <a:spcBef>
                <a:spcPts val="2100"/>
              </a:spcBef>
              <a:spcAft>
                <a:spcPts val="0"/>
              </a:spcAft>
              <a:buClr>
                <a:schemeClr val="lt1"/>
              </a:buClr>
              <a:buSzPts val="1900"/>
              <a:buChar char="■"/>
              <a:defRPr>
                <a:solidFill>
                  <a:schemeClr val="lt1"/>
                </a:solidFill>
              </a:defRPr>
            </a:lvl6pPr>
            <a:lvl7pPr marL="3200400" lvl="6" indent="-349250" rtl="0">
              <a:spcBef>
                <a:spcPts val="2100"/>
              </a:spcBef>
              <a:spcAft>
                <a:spcPts val="0"/>
              </a:spcAft>
              <a:buClr>
                <a:schemeClr val="lt1"/>
              </a:buClr>
              <a:buSzPts val="1900"/>
              <a:buChar char="●"/>
              <a:defRPr>
                <a:solidFill>
                  <a:schemeClr val="lt1"/>
                </a:solidFill>
              </a:defRPr>
            </a:lvl7pPr>
            <a:lvl8pPr marL="3657600" lvl="7" indent="-349250" rtl="0">
              <a:spcBef>
                <a:spcPts val="2100"/>
              </a:spcBef>
              <a:spcAft>
                <a:spcPts val="0"/>
              </a:spcAft>
              <a:buClr>
                <a:schemeClr val="lt1"/>
              </a:buClr>
              <a:buSzPts val="1900"/>
              <a:buChar char="○"/>
              <a:defRPr>
                <a:solidFill>
                  <a:schemeClr val="lt1"/>
                </a:solidFill>
              </a:defRPr>
            </a:lvl8pPr>
            <a:lvl9pPr marL="4114800" lvl="8" indent="-349250" rtl="0">
              <a:spcBef>
                <a:spcPts val="2100"/>
              </a:spcBef>
              <a:spcAft>
                <a:spcPts val="2100"/>
              </a:spcAft>
              <a:buClr>
                <a:schemeClr val="lt1"/>
              </a:buClr>
              <a:buSzPts val="1900"/>
              <a:buChar char="■"/>
              <a:defRPr>
                <a:solidFill>
                  <a:schemeClr val="lt1"/>
                </a:solidFill>
              </a:defRPr>
            </a:lvl9pPr>
          </a:lstStyle>
          <a:p>
            <a:endParaRPr/>
          </a:p>
        </p:txBody>
      </p:sp>
      <p:sp>
        <p:nvSpPr>
          <p:cNvPr id="21" name="Google Shape;21;g2903d4eba49_2_168"/>
          <p:cNvSpPr txBox="1">
            <a:spLocks noGrp="1"/>
          </p:cNvSpPr>
          <p:nvPr>
            <p:ph type="body" idx="2"/>
          </p:nvPr>
        </p:nvSpPr>
        <p:spPr>
          <a:xfrm>
            <a:off x="6716700" y="2212367"/>
            <a:ext cx="4249200" cy="3681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Clr>
                <a:schemeClr val="lt1"/>
              </a:buClr>
              <a:buSzPts val="1900"/>
              <a:buChar char="●"/>
              <a:defRPr sz="1900">
                <a:solidFill>
                  <a:schemeClr val="lt1"/>
                </a:solidFill>
              </a:defRPr>
            </a:lvl1pPr>
            <a:lvl2pPr marL="914400" lvl="1" indent="-349250" rtl="0">
              <a:spcBef>
                <a:spcPts val="2100"/>
              </a:spcBef>
              <a:spcAft>
                <a:spcPts val="0"/>
              </a:spcAft>
              <a:buClr>
                <a:schemeClr val="lt1"/>
              </a:buClr>
              <a:buSzPts val="1900"/>
              <a:buChar char="○"/>
              <a:defRPr>
                <a:solidFill>
                  <a:schemeClr val="lt1"/>
                </a:solidFill>
              </a:defRPr>
            </a:lvl2pPr>
            <a:lvl3pPr marL="1371600" lvl="2" indent="-349250" rtl="0">
              <a:spcBef>
                <a:spcPts val="2100"/>
              </a:spcBef>
              <a:spcAft>
                <a:spcPts val="0"/>
              </a:spcAft>
              <a:buClr>
                <a:schemeClr val="lt1"/>
              </a:buClr>
              <a:buSzPts val="1900"/>
              <a:buChar char="■"/>
              <a:defRPr>
                <a:solidFill>
                  <a:schemeClr val="lt1"/>
                </a:solidFill>
              </a:defRPr>
            </a:lvl3pPr>
            <a:lvl4pPr marL="1828800" lvl="3" indent="-349250" rtl="0">
              <a:spcBef>
                <a:spcPts val="2100"/>
              </a:spcBef>
              <a:spcAft>
                <a:spcPts val="0"/>
              </a:spcAft>
              <a:buClr>
                <a:schemeClr val="lt1"/>
              </a:buClr>
              <a:buSzPts val="1900"/>
              <a:buChar char="●"/>
              <a:defRPr>
                <a:solidFill>
                  <a:schemeClr val="lt1"/>
                </a:solidFill>
              </a:defRPr>
            </a:lvl4pPr>
            <a:lvl5pPr marL="2286000" lvl="4" indent="-349250" rtl="0">
              <a:spcBef>
                <a:spcPts val="2100"/>
              </a:spcBef>
              <a:spcAft>
                <a:spcPts val="0"/>
              </a:spcAft>
              <a:buClr>
                <a:schemeClr val="lt1"/>
              </a:buClr>
              <a:buSzPts val="1900"/>
              <a:buChar char="○"/>
              <a:defRPr>
                <a:solidFill>
                  <a:schemeClr val="lt1"/>
                </a:solidFill>
              </a:defRPr>
            </a:lvl5pPr>
            <a:lvl6pPr marL="2743200" lvl="5" indent="-349250" rtl="0">
              <a:spcBef>
                <a:spcPts val="2100"/>
              </a:spcBef>
              <a:spcAft>
                <a:spcPts val="0"/>
              </a:spcAft>
              <a:buClr>
                <a:schemeClr val="lt1"/>
              </a:buClr>
              <a:buSzPts val="1900"/>
              <a:buChar char="■"/>
              <a:defRPr>
                <a:solidFill>
                  <a:schemeClr val="lt1"/>
                </a:solidFill>
              </a:defRPr>
            </a:lvl6pPr>
            <a:lvl7pPr marL="3200400" lvl="6" indent="-349250" rtl="0">
              <a:spcBef>
                <a:spcPts val="2100"/>
              </a:spcBef>
              <a:spcAft>
                <a:spcPts val="0"/>
              </a:spcAft>
              <a:buClr>
                <a:schemeClr val="lt1"/>
              </a:buClr>
              <a:buSzPts val="1900"/>
              <a:buChar char="●"/>
              <a:defRPr>
                <a:solidFill>
                  <a:schemeClr val="lt1"/>
                </a:solidFill>
              </a:defRPr>
            </a:lvl7pPr>
            <a:lvl8pPr marL="3657600" lvl="7" indent="-349250" rtl="0">
              <a:spcBef>
                <a:spcPts val="2100"/>
              </a:spcBef>
              <a:spcAft>
                <a:spcPts val="0"/>
              </a:spcAft>
              <a:buClr>
                <a:schemeClr val="lt1"/>
              </a:buClr>
              <a:buSzPts val="1900"/>
              <a:buChar char="○"/>
              <a:defRPr>
                <a:solidFill>
                  <a:schemeClr val="lt1"/>
                </a:solidFill>
              </a:defRPr>
            </a:lvl8pPr>
            <a:lvl9pPr marL="4114800" lvl="8" indent="-349250" rtl="0">
              <a:spcBef>
                <a:spcPts val="2100"/>
              </a:spcBef>
              <a:spcAft>
                <a:spcPts val="2100"/>
              </a:spcAft>
              <a:buClr>
                <a:schemeClr val="lt1"/>
              </a:buClr>
              <a:buSzPts val="1900"/>
              <a:buChar char="■"/>
              <a:defRPr>
                <a:solidFill>
                  <a:schemeClr val="lt1"/>
                </a:solidFill>
              </a:defRPr>
            </a:lvl9pPr>
          </a:lstStyle>
          <a:p>
            <a:endParaRPr/>
          </a:p>
        </p:txBody>
      </p:sp>
    </p:spTree>
    <p:extLst>
      <p:ext uri="{BB962C8B-B14F-4D97-AF65-F5344CB8AC3E}">
        <p14:creationId xmlns:p14="http://schemas.microsoft.com/office/powerpoint/2010/main" val="1405320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g2903d4eba49_2_172"/>
          <p:cNvSpPr txBox="1">
            <a:spLocks noGrp="1"/>
          </p:cNvSpPr>
          <p:nvPr>
            <p:ph type="title"/>
          </p:nvPr>
        </p:nvSpPr>
        <p:spPr>
          <a:xfrm>
            <a:off x="1251333" y="593367"/>
            <a:ext cx="61725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Tree>
    <p:extLst>
      <p:ext uri="{BB962C8B-B14F-4D97-AF65-F5344CB8AC3E}">
        <p14:creationId xmlns:p14="http://schemas.microsoft.com/office/powerpoint/2010/main" val="792025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g2903d4eba49_2_174"/>
          <p:cNvSpPr txBox="1">
            <a:spLocks noGrp="1"/>
          </p:cNvSpPr>
          <p:nvPr>
            <p:ph type="title"/>
          </p:nvPr>
        </p:nvSpPr>
        <p:spPr>
          <a:xfrm>
            <a:off x="7116233" y="1729500"/>
            <a:ext cx="3783300" cy="1670100"/>
          </a:xfrm>
          <a:prstGeom prst="rect">
            <a:avLst/>
          </a:prstGeom>
        </p:spPr>
        <p:txBody>
          <a:bodyPr spcFirstLastPara="1" wrap="square" lIns="121900" tIns="121900" rIns="121900" bIns="121900" anchor="b"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26" name="Google Shape;26;g2903d4eba49_2_174"/>
          <p:cNvSpPr txBox="1">
            <a:spLocks noGrp="1"/>
          </p:cNvSpPr>
          <p:nvPr>
            <p:ph type="body" idx="1"/>
          </p:nvPr>
        </p:nvSpPr>
        <p:spPr>
          <a:xfrm>
            <a:off x="7116233" y="3458500"/>
            <a:ext cx="3783300" cy="1670100"/>
          </a:xfrm>
          <a:prstGeom prst="rect">
            <a:avLst/>
          </a:prstGeom>
        </p:spPr>
        <p:txBody>
          <a:bodyPr spcFirstLastPara="1" wrap="square" lIns="121900" tIns="121900" rIns="121900" bIns="121900" anchor="t" anchorCtr="0">
            <a:noAutofit/>
          </a:bodyPr>
          <a:lstStyle>
            <a:lvl1pPr marL="457200" lvl="0" indent="-361950" rtl="0">
              <a:spcBef>
                <a:spcPts val="0"/>
              </a:spcBef>
              <a:spcAft>
                <a:spcPts val="0"/>
              </a:spcAft>
              <a:buClr>
                <a:schemeClr val="lt1"/>
              </a:buClr>
              <a:buSzPts val="2100"/>
              <a:buChar char="●"/>
              <a:defRPr sz="2100">
                <a:solidFill>
                  <a:schemeClr val="lt1"/>
                </a:solidFill>
              </a:defRPr>
            </a:lvl1pPr>
            <a:lvl2pPr marL="914400" lvl="1" indent="-361950" rtl="0">
              <a:spcBef>
                <a:spcPts val="2100"/>
              </a:spcBef>
              <a:spcAft>
                <a:spcPts val="0"/>
              </a:spcAft>
              <a:buClr>
                <a:schemeClr val="lt1"/>
              </a:buClr>
              <a:buSzPts val="2100"/>
              <a:buChar char="○"/>
              <a:defRPr sz="2100">
                <a:solidFill>
                  <a:schemeClr val="lt1"/>
                </a:solidFill>
              </a:defRPr>
            </a:lvl2pPr>
            <a:lvl3pPr marL="1371600" lvl="2" indent="-361950" rtl="0">
              <a:spcBef>
                <a:spcPts val="2100"/>
              </a:spcBef>
              <a:spcAft>
                <a:spcPts val="0"/>
              </a:spcAft>
              <a:buClr>
                <a:schemeClr val="lt1"/>
              </a:buClr>
              <a:buSzPts val="2100"/>
              <a:buChar char="■"/>
              <a:defRPr sz="2100">
                <a:solidFill>
                  <a:schemeClr val="lt1"/>
                </a:solidFill>
              </a:defRPr>
            </a:lvl3pPr>
            <a:lvl4pPr marL="1828800" lvl="3" indent="-361950" rtl="0">
              <a:spcBef>
                <a:spcPts val="2100"/>
              </a:spcBef>
              <a:spcAft>
                <a:spcPts val="0"/>
              </a:spcAft>
              <a:buClr>
                <a:schemeClr val="lt1"/>
              </a:buClr>
              <a:buSzPts val="2100"/>
              <a:buChar char="●"/>
              <a:defRPr sz="2100">
                <a:solidFill>
                  <a:schemeClr val="lt1"/>
                </a:solidFill>
              </a:defRPr>
            </a:lvl4pPr>
            <a:lvl5pPr marL="2286000" lvl="4" indent="-361950" rtl="0">
              <a:spcBef>
                <a:spcPts val="2100"/>
              </a:spcBef>
              <a:spcAft>
                <a:spcPts val="0"/>
              </a:spcAft>
              <a:buClr>
                <a:schemeClr val="lt1"/>
              </a:buClr>
              <a:buSzPts val="2100"/>
              <a:buChar char="○"/>
              <a:defRPr sz="2100">
                <a:solidFill>
                  <a:schemeClr val="lt1"/>
                </a:solidFill>
              </a:defRPr>
            </a:lvl5pPr>
            <a:lvl6pPr marL="2743200" lvl="5" indent="-361950" rtl="0">
              <a:spcBef>
                <a:spcPts val="2100"/>
              </a:spcBef>
              <a:spcAft>
                <a:spcPts val="0"/>
              </a:spcAft>
              <a:buClr>
                <a:schemeClr val="lt1"/>
              </a:buClr>
              <a:buSzPts val="2100"/>
              <a:buChar char="■"/>
              <a:defRPr sz="2100">
                <a:solidFill>
                  <a:schemeClr val="lt1"/>
                </a:solidFill>
              </a:defRPr>
            </a:lvl6pPr>
            <a:lvl7pPr marL="3200400" lvl="6" indent="-361950" rtl="0">
              <a:spcBef>
                <a:spcPts val="2100"/>
              </a:spcBef>
              <a:spcAft>
                <a:spcPts val="0"/>
              </a:spcAft>
              <a:buClr>
                <a:schemeClr val="lt1"/>
              </a:buClr>
              <a:buSzPts val="2100"/>
              <a:buChar char="●"/>
              <a:defRPr sz="2100">
                <a:solidFill>
                  <a:schemeClr val="lt1"/>
                </a:solidFill>
              </a:defRPr>
            </a:lvl7pPr>
            <a:lvl8pPr marL="3657600" lvl="7" indent="-361950" rtl="0">
              <a:spcBef>
                <a:spcPts val="2100"/>
              </a:spcBef>
              <a:spcAft>
                <a:spcPts val="0"/>
              </a:spcAft>
              <a:buClr>
                <a:schemeClr val="lt1"/>
              </a:buClr>
              <a:buSzPts val="2100"/>
              <a:buChar char="○"/>
              <a:defRPr sz="2100">
                <a:solidFill>
                  <a:schemeClr val="lt1"/>
                </a:solidFill>
              </a:defRPr>
            </a:lvl8pPr>
            <a:lvl9pPr marL="4114800" lvl="8" indent="-361950" rtl="0">
              <a:spcBef>
                <a:spcPts val="2100"/>
              </a:spcBef>
              <a:spcAft>
                <a:spcPts val="2100"/>
              </a:spcAft>
              <a:buClr>
                <a:schemeClr val="lt1"/>
              </a:buClr>
              <a:buSzPts val="2100"/>
              <a:buChar char="■"/>
              <a:defRPr sz="2100">
                <a:solidFill>
                  <a:schemeClr val="lt1"/>
                </a:solidFill>
              </a:defRPr>
            </a:lvl9pPr>
          </a:lstStyle>
          <a:p>
            <a:endParaRPr/>
          </a:p>
        </p:txBody>
      </p:sp>
    </p:spTree>
    <p:extLst>
      <p:ext uri="{BB962C8B-B14F-4D97-AF65-F5344CB8AC3E}">
        <p14:creationId xmlns:p14="http://schemas.microsoft.com/office/powerpoint/2010/main" val="3867205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g2903d4eba49_2_177"/>
          <p:cNvSpPr txBox="1">
            <a:spLocks noGrp="1"/>
          </p:cNvSpPr>
          <p:nvPr>
            <p:ph type="title"/>
          </p:nvPr>
        </p:nvSpPr>
        <p:spPr>
          <a:xfrm>
            <a:off x="1239303" y="581577"/>
            <a:ext cx="3662100" cy="54543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accent1"/>
              </a:buClr>
              <a:buSzPts val="4000"/>
              <a:buNone/>
              <a:defRPr sz="4000">
                <a:solidFill>
                  <a:schemeClr val="accent1"/>
                </a:solidFill>
              </a:defRPr>
            </a:lvl1pPr>
            <a:lvl2pPr lvl="1">
              <a:spcBef>
                <a:spcPts val="0"/>
              </a:spcBef>
              <a:spcAft>
                <a:spcPts val="0"/>
              </a:spcAft>
              <a:buClr>
                <a:schemeClr val="accent1"/>
              </a:buClr>
              <a:buSzPts val="6400"/>
              <a:buNone/>
              <a:defRPr sz="6400">
                <a:solidFill>
                  <a:schemeClr val="accent1"/>
                </a:solidFill>
              </a:defRPr>
            </a:lvl2pPr>
            <a:lvl3pPr lvl="2">
              <a:spcBef>
                <a:spcPts val="0"/>
              </a:spcBef>
              <a:spcAft>
                <a:spcPts val="0"/>
              </a:spcAft>
              <a:buClr>
                <a:schemeClr val="accent1"/>
              </a:buClr>
              <a:buSzPts val="6400"/>
              <a:buNone/>
              <a:defRPr sz="6400">
                <a:solidFill>
                  <a:schemeClr val="accent1"/>
                </a:solidFill>
              </a:defRPr>
            </a:lvl3pPr>
            <a:lvl4pPr lvl="3">
              <a:spcBef>
                <a:spcPts val="0"/>
              </a:spcBef>
              <a:spcAft>
                <a:spcPts val="0"/>
              </a:spcAft>
              <a:buClr>
                <a:schemeClr val="accent1"/>
              </a:buClr>
              <a:buSzPts val="6400"/>
              <a:buNone/>
              <a:defRPr sz="6400">
                <a:solidFill>
                  <a:schemeClr val="accent1"/>
                </a:solidFill>
              </a:defRPr>
            </a:lvl4pPr>
            <a:lvl5pPr lvl="4">
              <a:spcBef>
                <a:spcPts val="0"/>
              </a:spcBef>
              <a:spcAft>
                <a:spcPts val="0"/>
              </a:spcAft>
              <a:buClr>
                <a:schemeClr val="accent1"/>
              </a:buClr>
              <a:buSzPts val="6400"/>
              <a:buNone/>
              <a:defRPr sz="6400">
                <a:solidFill>
                  <a:schemeClr val="accent1"/>
                </a:solidFill>
              </a:defRPr>
            </a:lvl5pPr>
            <a:lvl6pPr lvl="5">
              <a:spcBef>
                <a:spcPts val="0"/>
              </a:spcBef>
              <a:spcAft>
                <a:spcPts val="0"/>
              </a:spcAft>
              <a:buClr>
                <a:schemeClr val="accent1"/>
              </a:buClr>
              <a:buSzPts val="6400"/>
              <a:buNone/>
              <a:defRPr sz="6400">
                <a:solidFill>
                  <a:schemeClr val="accent1"/>
                </a:solidFill>
              </a:defRPr>
            </a:lvl6pPr>
            <a:lvl7pPr lvl="6">
              <a:spcBef>
                <a:spcPts val="0"/>
              </a:spcBef>
              <a:spcAft>
                <a:spcPts val="0"/>
              </a:spcAft>
              <a:buClr>
                <a:schemeClr val="accent1"/>
              </a:buClr>
              <a:buSzPts val="6400"/>
              <a:buNone/>
              <a:defRPr sz="6400">
                <a:solidFill>
                  <a:schemeClr val="accent1"/>
                </a:solidFill>
              </a:defRPr>
            </a:lvl7pPr>
            <a:lvl8pPr lvl="7">
              <a:spcBef>
                <a:spcPts val="0"/>
              </a:spcBef>
              <a:spcAft>
                <a:spcPts val="0"/>
              </a:spcAft>
              <a:buClr>
                <a:schemeClr val="accent1"/>
              </a:buClr>
              <a:buSzPts val="6400"/>
              <a:buNone/>
              <a:defRPr sz="6400">
                <a:solidFill>
                  <a:schemeClr val="accent1"/>
                </a:solidFill>
              </a:defRPr>
            </a:lvl8pPr>
            <a:lvl9pPr lvl="8">
              <a:spcBef>
                <a:spcPts val="0"/>
              </a:spcBef>
              <a:spcAft>
                <a:spcPts val="0"/>
              </a:spcAft>
              <a:buClr>
                <a:schemeClr val="accent1"/>
              </a:buClr>
              <a:buSzPts val="6400"/>
              <a:buNone/>
              <a:defRPr sz="6400">
                <a:solidFill>
                  <a:schemeClr val="accent1"/>
                </a:solidFill>
              </a:defRPr>
            </a:lvl9pPr>
          </a:lstStyle>
          <a:p>
            <a:endParaRPr/>
          </a:p>
        </p:txBody>
      </p:sp>
      <p:pic>
        <p:nvPicPr>
          <p:cNvPr id="29" name="Google Shape;29;g2903d4eba49_2_177"/>
          <p:cNvPicPr preferRelativeResize="0"/>
          <p:nvPr/>
        </p:nvPicPr>
        <p:blipFill>
          <a:blip r:embed="rId3">
            <a:alphaModFix/>
          </a:blip>
          <a:stretch>
            <a:fillRect/>
          </a:stretch>
        </p:blipFill>
        <p:spPr>
          <a:xfrm rot="5400000">
            <a:off x="4371898" y="552066"/>
            <a:ext cx="10168735" cy="3845066"/>
          </a:xfrm>
          <a:prstGeom prst="rect">
            <a:avLst/>
          </a:prstGeom>
          <a:noFill/>
          <a:ln>
            <a:noFill/>
          </a:ln>
        </p:spPr>
      </p:pic>
      <p:pic>
        <p:nvPicPr>
          <p:cNvPr id="30" name="Google Shape;30;g2903d4eba49_2_177"/>
          <p:cNvPicPr preferRelativeResize="0"/>
          <p:nvPr/>
        </p:nvPicPr>
        <p:blipFill>
          <a:blip r:embed="rId3">
            <a:alphaModFix/>
          </a:blip>
          <a:stretch>
            <a:fillRect/>
          </a:stretch>
        </p:blipFill>
        <p:spPr>
          <a:xfrm rot="5400000" flipH="1">
            <a:off x="6429887" y="-469214"/>
            <a:ext cx="12413059" cy="4693702"/>
          </a:xfrm>
          <a:prstGeom prst="rect">
            <a:avLst/>
          </a:prstGeom>
          <a:noFill/>
          <a:ln>
            <a:noFill/>
          </a:ln>
        </p:spPr>
      </p:pic>
    </p:spTree>
    <p:extLst>
      <p:ext uri="{BB962C8B-B14F-4D97-AF65-F5344CB8AC3E}">
        <p14:creationId xmlns:p14="http://schemas.microsoft.com/office/powerpoint/2010/main" val="1942741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g2903d4eba49_2_181"/>
          <p:cNvSpPr txBox="1">
            <a:spLocks noGrp="1"/>
          </p:cNvSpPr>
          <p:nvPr>
            <p:ph type="subTitle" idx="1"/>
          </p:nvPr>
        </p:nvSpPr>
        <p:spPr>
          <a:xfrm>
            <a:off x="1251333" y="2359433"/>
            <a:ext cx="3828900" cy="1646700"/>
          </a:xfrm>
          <a:prstGeom prst="rect">
            <a:avLst/>
          </a:prstGeom>
        </p:spPr>
        <p:txBody>
          <a:bodyPr spcFirstLastPara="1" wrap="square" lIns="121900" tIns="121900" rIns="121900" bIns="121900" anchor="t" anchorCtr="0">
            <a:noAutofit/>
          </a:bodyPr>
          <a:lstStyle>
            <a:lvl1pPr lvl="0">
              <a:lnSpc>
                <a:spcPct val="100000"/>
              </a:lnSpc>
              <a:spcBef>
                <a:spcPts val="0"/>
              </a:spcBef>
              <a:spcAft>
                <a:spcPts val="0"/>
              </a:spcAft>
              <a:buClr>
                <a:schemeClr val="lt2"/>
              </a:buClr>
              <a:buSzPts val="2100"/>
              <a:buNone/>
              <a:defRPr sz="2100">
                <a:solidFill>
                  <a:schemeClr val="lt2"/>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g2903d4eba49_2_181"/>
          <p:cNvSpPr txBox="1">
            <a:spLocks noGrp="1"/>
          </p:cNvSpPr>
          <p:nvPr>
            <p:ph type="body" idx="2"/>
          </p:nvPr>
        </p:nvSpPr>
        <p:spPr>
          <a:xfrm>
            <a:off x="6271167" y="1212800"/>
            <a:ext cx="4625100" cy="4432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lt1"/>
              </a:buClr>
              <a:buSzPts val="1900"/>
              <a:buChar char="●"/>
              <a:defRPr sz="1900">
                <a:solidFill>
                  <a:schemeClr val="lt1"/>
                </a:solidFill>
              </a:defRPr>
            </a:lvl1pPr>
            <a:lvl2pPr marL="914400" lvl="1" indent="-349250">
              <a:spcBef>
                <a:spcPts val="2100"/>
              </a:spcBef>
              <a:spcAft>
                <a:spcPts val="0"/>
              </a:spcAft>
              <a:buClr>
                <a:schemeClr val="lt1"/>
              </a:buClr>
              <a:buSzPts val="1900"/>
              <a:buChar char="○"/>
              <a:defRPr>
                <a:solidFill>
                  <a:schemeClr val="lt1"/>
                </a:solidFill>
              </a:defRPr>
            </a:lvl2pPr>
            <a:lvl3pPr marL="1371600" lvl="2" indent="-349250">
              <a:spcBef>
                <a:spcPts val="2100"/>
              </a:spcBef>
              <a:spcAft>
                <a:spcPts val="0"/>
              </a:spcAft>
              <a:buClr>
                <a:schemeClr val="lt1"/>
              </a:buClr>
              <a:buSzPts val="1900"/>
              <a:buChar char="■"/>
              <a:defRPr>
                <a:solidFill>
                  <a:schemeClr val="lt1"/>
                </a:solidFill>
              </a:defRPr>
            </a:lvl3pPr>
            <a:lvl4pPr marL="1828800" lvl="3" indent="-349250">
              <a:spcBef>
                <a:spcPts val="2100"/>
              </a:spcBef>
              <a:spcAft>
                <a:spcPts val="0"/>
              </a:spcAft>
              <a:buClr>
                <a:schemeClr val="lt1"/>
              </a:buClr>
              <a:buSzPts val="1900"/>
              <a:buChar char="●"/>
              <a:defRPr>
                <a:solidFill>
                  <a:schemeClr val="lt1"/>
                </a:solidFill>
              </a:defRPr>
            </a:lvl4pPr>
            <a:lvl5pPr marL="2286000" lvl="4" indent="-349250">
              <a:spcBef>
                <a:spcPts val="2100"/>
              </a:spcBef>
              <a:spcAft>
                <a:spcPts val="0"/>
              </a:spcAft>
              <a:buClr>
                <a:schemeClr val="lt1"/>
              </a:buClr>
              <a:buSzPts val="1900"/>
              <a:buChar char="○"/>
              <a:defRPr>
                <a:solidFill>
                  <a:schemeClr val="lt1"/>
                </a:solidFill>
              </a:defRPr>
            </a:lvl5pPr>
            <a:lvl6pPr marL="2743200" lvl="5" indent="-349250">
              <a:spcBef>
                <a:spcPts val="2100"/>
              </a:spcBef>
              <a:spcAft>
                <a:spcPts val="0"/>
              </a:spcAft>
              <a:buClr>
                <a:schemeClr val="lt1"/>
              </a:buClr>
              <a:buSzPts val="1900"/>
              <a:buChar char="■"/>
              <a:defRPr>
                <a:solidFill>
                  <a:schemeClr val="lt1"/>
                </a:solidFill>
              </a:defRPr>
            </a:lvl6pPr>
            <a:lvl7pPr marL="3200400" lvl="6" indent="-349250">
              <a:spcBef>
                <a:spcPts val="2100"/>
              </a:spcBef>
              <a:spcAft>
                <a:spcPts val="0"/>
              </a:spcAft>
              <a:buClr>
                <a:schemeClr val="lt1"/>
              </a:buClr>
              <a:buSzPts val="1900"/>
              <a:buChar char="●"/>
              <a:defRPr>
                <a:solidFill>
                  <a:schemeClr val="lt1"/>
                </a:solidFill>
              </a:defRPr>
            </a:lvl7pPr>
            <a:lvl8pPr marL="3657600" lvl="7" indent="-349250">
              <a:spcBef>
                <a:spcPts val="2100"/>
              </a:spcBef>
              <a:spcAft>
                <a:spcPts val="0"/>
              </a:spcAft>
              <a:buClr>
                <a:schemeClr val="lt1"/>
              </a:buClr>
              <a:buSzPts val="1900"/>
              <a:buChar char="○"/>
              <a:defRPr>
                <a:solidFill>
                  <a:schemeClr val="lt1"/>
                </a:solidFill>
              </a:defRPr>
            </a:lvl8pPr>
            <a:lvl9pPr marL="4114800" lvl="8" indent="-349250">
              <a:spcBef>
                <a:spcPts val="2100"/>
              </a:spcBef>
              <a:spcAft>
                <a:spcPts val="2100"/>
              </a:spcAft>
              <a:buClr>
                <a:schemeClr val="lt1"/>
              </a:buClr>
              <a:buSzPts val="1900"/>
              <a:buChar char="■"/>
              <a:defRPr>
                <a:solidFill>
                  <a:schemeClr val="lt1"/>
                </a:solidFill>
              </a:defRPr>
            </a:lvl9pPr>
          </a:lstStyle>
          <a:p>
            <a:endParaRPr/>
          </a:p>
        </p:txBody>
      </p:sp>
      <p:sp>
        <p:nvSpPr>
          <p:cNvPr id="34" name="Google Shape;34;g2903d4eba49_2_181"/>
          <p:cNvSpPr txBox="1">
            <a:spLocks noGrp="1"/>
          </p:cNvSpPr>
          <p:nvPr>
            <p:ph type="title"/>
          </p:nvPr>
        </p:nvSpPr>
        <p:spPr>
          <a:xfrm>
            <a:off x="1251333" y="593367"/>
            <a:ext cx="42984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Tree>
    <p:extLst>
      <p:ext uri="{BB962C8B-B14F-4D97-AF65-F5344CB8AC3E}">
        <p14:creationId xmlns:p14="http://schemas.microsoft.com/office/powerpoint/2010/main" val="387041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5AC-24E0-45A1-90C3-7BF96C3FC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018E1-7CA3-4B5E-9683-554FDFC63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5D32D-7150-4DF2-B992-A2B4F5605D94}"/>
              </a:ext>
            </a:extLst>
          </p:cNvPr>
          <p:cNvSpPr>
            <a:spLocks noGrp="1"/>
          </p:cNvSpPr>
          <p:nvPr>
            <p:ph type="dt" sz="half" idx="10"/>
          </p:nvPr>
        </p:nvSpPr>
        <p:spPr/>
        <p:txBody>
          <a:bodyPr/>
          <a:lstStyle/>
          <a:p>
            <a:fld id="{292BF563-7420-494D-A21F-CC7C38ECDF83}" type="datetime1">
              <a:rPr lang="en-US" smtClean="0"/>
              <a:t>10/18/2023</a:t>
            </a:fld>
            <a:endParaRPr lang="en-US"/>
          </a:p>
        </p:txBody>
      </p:sp>
      <p:sp>
        <p:nvSpPr>
          <p:cNvPr id="5" name="Footer Placeholder 4">
            <a:extLst>
              <a:ext uri="{FF2B5EF4-FFF2-40B4-BE49-F238E27FC236}">
                <a16:creationId xmlns:a16="http://schemas.microsoft.com/office/drawing/2014/main" id="{F3D03F0C-FCA3-464C-B6ED-864DB51E7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41006-DAE1-4326-B1AE-FD527A653BD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877256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g2903d4eba49_2_185"/>
          <p:cNvSpPr txBox="1">
            <a:spLocks noGrp="1"/>
          </p:cNvSpPr>
          <p:nvPr>
            <p:ph type="title"/>
          </p:nvPr>
        </p:nvSpPr>
        <p:spPr>
          <a:xfrm>
            <a:off x="1251333" y="593367"/>
            <a:ext cx="76476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Tree>
    <p:extLst>
      <p:ext uri="{BB962C8B-B14F-4D97-AF65-F5344CB8AC3E}">
        <p14:creationId xmlns:p14="http://schemas.microsoft.com/office/powerpoint/2010/main" val="2101988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g2903d4eba49_2_187"/>
          <p:cNvSpPr txBox="1">
            <a:spLocks noGrp="1"/>
          </p:cNvSpPr>
          <p:nvPr>
            <p:ph type="title" hasCustomPrompt="1"/>
          </p:nvPr>
        </p:nvSpPr>
        <p:spPr>
          <a:xfrm>
            <a:off x="2561000" y="2179233"/>
            <a:ext cx="7070100" cy="1488900"/>
          </a:xfrm>
          <a:prstGeom prst="rect">
            <a:avLst/>
          </a:prstGeom>
        </p:spPr>
        <p:txBody>
          <a:bodyPr spcFirstLastPara="1" wrap="square" lIns="121900" tIns="121900" rIns="121900" bIns="121900" anchor="b" anchorCtr="0">
            <a:noAutofit/>
          </a:bodyPr>
          <a:lstStyle>
            <a:lvl1pPr lvl="0" algn="ctr">
              <a:spcBef>
                <a:spcPts val="0"/>
              </a:spcBef>
              <a:spcAft>
                <a:spcPts val="0"/>
              </a:spcAft>
              <a:buClr>
                <a:schemeClr val="lt1"/>
              </a:buClr>
              <a:buSzPts val="9600"/>
              <a:buNone/>
              <a:defRPr sz="9600">
                <a:solidFill>
                  <a:schemeClr val="lt1"/>
                </a:solidFill>
              </a:defRPr>
            </a:lvl1pPr>
            <a:lvl2pPr lvl="1" algn="ctr">
              <a:spcBef>
                <a:spcPts val="0"/>
              </a:spcBef>
              <a:spcAft>
                <a:spcPts val="0"/>
              </a:spcAft>
              <a:buClr>
                <a:schemeClr val="lt1"/>
              </a:buClr>
              <a:buSzPts val="9600"/>
              <a:buNone/>
              <a:defRPr sz="9600">
                <a:solidFill>
                  <a:schemeClr val="lt1"/>
                </a:solidFill>
              </a:defRPr>
            </a:lvl2pPr>
            <a:lvl3pPr lvl="2" algn="ctr">
              <a:spcBef>
                <a:spcPts val="0"/>
              </a:spcBef>
              <a:spcAft>
                <a:spcPts val="0"/>
              </a:spcAft>
              <a:buClr>
                <a:schemeClr val="lt1"/>
              </a:buClr>
              <a:buSzPts val="9600"/>
              <a:buNone/>
              <a:defRPr sz="9600">
                <a:solidFill>
                  <a:schemeClr val="lt1"/>
                </a:solidFill>
              </a:defRPr>
            </a:lvl3pPr>
            <a:lvl4pPr lvl="3" algn="ctr">
              <a:spcBef>
                <a:spcPts val="0"/>
              </a:spcBef>
              <a:spcAft>
                <a:spcPts val="0"/>
              </a:spcAft>
              <a:buClr>
                <a:schemeClr val="lt1"/>
              </a:buClr>
              <a:buSzPts val="9600"/>
              <a:buNone/>
              <a:defRPr sz="9600">
                <a:solidFill>
                  <a:schemeClr val="lt1"/>
                </a:solidFill>
              </a:defRPr>
            </a:lvl4pPr>
            <a:lvl5pPr lvl="4" algn="ctr">
              <a:spcBef>
                <a:spcPts val="0"/>
              </a:spcBef>
              <a:spcAft>
                <a:spcPts val="0"/>
              </a:spcAft>
              <a:buClr>
                <a:schemeClr val="lt1"/>
              </a:buClr>
              <a:buSzPts val="9600"/>
              <a:buNone/>
              <a:defRPr sz="9600">
                <a:solidFill>
                  <a:schemeClr val="lt1"/>
                </a:solidFill>
              </a:defRPr>
            </a:lvl5pPr>
            <a:lvl6pPr lvl="5" algn="ctr">
              <a:spcBef>
                <a:spcPts val="0"/>
              </a:spcBef>
              <a:spcAft>
                <a:spcPts val="0"/>
              </a:spcAft>
              <a:buClr>
                <a:schemeClr val="lt1"/>
              </a:buClr>
              <a:buSzPts val="9600"/>
              <a:buNone/>
              <a:defRPr sz="9600">
                <a:solidFill>
                  <a:schemeClr val="lt1"/>
                </a:solidFill>
              </a:defRPr>
            </a:lvl6pPr>
            <a:lvl7pPr lvl="6" algn="ctr">
              <a:spcBef>
                <a:spcPts val="0"/>
              </a:spcBef>
              <a:spcAft>
                <a:spcPts val="0"/>
              </a:spcAft>
              <a:buClr>
                <a:schemeClr val="lt1"/>
              </a:buClr>
              <a:buSzPts val="9600"/>
              <a:buNone/>
              <a:defRPr sz="9600">
                <a:solidFill>
                  <a:schemeClr val="lt1"/>
                </a:solidFill>
              </a:defRPr>
            </a:lvl7pPr>
            <a:lvl8pPr lvl="7" algn="ctr">
              <a:spcBef>
                <a:spcPts val="0"/>
              </a:spcBef>
              <a:spcAft>
                <a:spcPts val="0"/>
              </a:spcAft>
              <a:buClr>
                <a:schemeClr val="lt1"/>
              </a:buClr>
              <a:buSzPts val="9600"/>
              <a:buNone/>
              <a:defRPr sz="9600">
                <a:solidFill>
                  <a:schemeClr val="lt1"/>
                </a:solidFill>
              </a:defRPr>
            </a:lvl8pPr>
            <a:lvl9pPr lvl="8" algn="ctr">
              <a:spcBef>
                <a:spcPts val="0"/>
              </a:spcBef>
              <a:spcAft>
                <a:spcPts val="0"/>
              </a:spcAft>
              <a:buClr>
                <a:schemeClr val="lt1"/>
              </a:buClr>
              <a:buSzPts val="9600"/>
              <a:buNone/>
              <a:defRPr sz="9600">
                <a:solidFill>
                  <a:schemeClr val="lt1"/>
                </a:solidFill>
              </a:defRPr>
            </a:lvl9pPr>
          </a:lstStyle>
          <a:p>
            <a:r>
              <a:t>xx%</a:t>
            </a:r>
          </a:p>
        </p:txBody>
      </p:sp>
      <p:sp>
        <p:nvSpPr>
          <p:cNvPr id="39" name="Google Shape;39;g2903d4eba49_2_187"/>
          <p:cNvSpPr txBox="1">
            <a:spLocks noGrp="1"/>
          </p:cNvSpPr>
          <p:nvPr>
            <p:ph type="body" idx="1"/>
          </p:nvPr>
        </p:nvSpPr>
        <p:spPr>
          <a:xfrm>
            <a:off x="3715400" y="4125967"/>
            <a:ext cx="4761300" cy="756000"/>
          </a:xfrm>
          <a:prstGeom prst="rect">
            <a:avLst/>
          </a:prstGeom>
        </p:spPr>
        <p:txBody>
          <a:bodyPr spcFirstLastPara="1" wrap="square" lIns="121900" tIns="121900" rIns="121900" bIns="121900" anchor="t" anchorCtr="0">
            <a:noAutofit/>
          </a:bodyPr>
          <a:lstStyle>
            <a:lvl1pPr marL="457200" lvl="0" indent="-381000" algn="ctr">
              <a:spcBef>
                <a:spcPts val="0"/>
              </a:spcBef>
              <a:spcAft>
                <a:spcPts val="0"/>
              </a:spcAft>
              <a:buClr>
                <a:schemeClr val="accent1"/>
              </a:buClr>
              <a:buSzPts val="2400"/>
              <a:buChar char="●"/>
              <a:defRPr>
                <a:solidFill>
                  <a:schemeClr val="accent1"/>
                </a:solidFill>
              </a:defRPr>
            </a:lvl1pPr>
            <a:lvl2pPr marL="914400" lvl="1" indent="-381000" algn="ctr">
              <a:spcBef>
                <a:spcPts val="2100"/>
              </a:spcBef>
              <a:spcAft>
                <a:spcPts val="0"/>
              </a:spcAft>
              <a:buClr>
                <a:schemeClr val="accent1"/>
              </a:buClr>
              <a:buSzPts val="2400"/>
              <a:buChar char="○"/>
              <a:defRPr sz="2400">
                <a:solidFill>
                  <a:schemeClr val="accent1"/>
                </a:solidFill>
              </a:defRPr>
            </a:lvl2pPr>
            <a:lvl3pPr marL="1371600" lvl="2" indent="-381000" algn="ctr">
              <a:spcBef>
                <a:spcPts val="2100"/>
              </a:spcBef>
              <a:spcAft>
                <a:spcPts val="0"/>
              </a:spcAft>
              <a:buClr>
                <a:schemeClr val="accent1"/>
              </a:buClr>
              <a:buSzPts val="2400"/>
              <a:buChar char="■"/>
              <a:defRPr sz="2400">
                <a:solidFill>
                  <a:schemeClr val="accent1"/>
                </a:solidFill>
              </a:defRPr>
            </a:lvl3pPr>
            <a:lvl4pPr marL="1828800" lvl="3" indent="-381000" algn="ctr">
              <a:spcBef>
                <a:spcPts val="2100"/>
              </a:spcBef>
              <a:spcAft>
                <a:spcPts val="0"/>
              </a:spcAft>
              <a:buClr>
                <a:schemeClr val="accent1"/>
              </a:buClr>
              <a:buSzPts val="2400"/>
              <a:buChar char="●"/>
              <a:defRPr sz="2400">
                <a:solidFill>
                  <a:schemeClr val="accent1"/>
                </a:solidFill>
              </a:defRPr>
            </a:lvl4pPr>
            <a:lvl5pPr marL="2286000" lvl="4" indent="-381000" algn="ctr">
              <a:spcBef>
                <a:spcPts val="2100"/>
              </a:spcBef>
              <a:spcAft>
                <a:spcPts val="0"/>
              </a:spcAft>
              <a:buClr>
                <a:schemeClr val="accent1"/>
              </a:buClr>
              <a:buSzPts val="2400"/>
              <a:buChar char="○"/>
              <a:defRPr sz="2400">
                <a:solidFill>
                  <a:schemeClr val="accent1"/>
                </a:solidFill>
              </a:defRPr>
            </a:lvl5pPr>
            <a:lvl6pPr marL="2743200" lvl="5" indent="-381000" algn="ctr">
              <a:spcBef>
                <a:spcPts val="2100"/>
              </a:spcBef>
              <a:spcAft>
                <a:spcPts val="0"/>
              </a:spcAft>
              <a:buClr>
                <a:schemeClr val="accent1"/>
              </a:buClr>
              <a:buSzPts val="2400"/>
              <a:buChar char="■"/>
              <a:defRPr sz="2400">
                <a:solidFill>
                  <a:schemeClr val="accent1"/>
                </a:solidFill>
              </a:defRPr>
            </a:lvl6pPr>
            <a:lvl7pPr marL="3200400" lvl="6" indent="-381000" algn="ctr">
              <a:spcBef>
                <a:spcPts val="2100"/>
              </a:spcBef>
              <a:spcAft>
                <a:spcPts val="0"/>
              </a:spcAft>
              <a:buClr>
                <a:schemeClr val="accent1"/>
              </a:buClr>
              <a:buSzPts val="2400"/>
              <a:buChar char="●"/>
              <a:defRPr sz="2400">
                <a:solidFill>
                  <a:schemeClr val="accent1"/>
                </a:solidFill>
              </a:defRPr>
            </a:lvl7pPr>
            <a:lvl8pPr marL="3657600" lvl="7" indent="-381000" algn="ctr">
              <a:spcBef>
                <a:spcPts val="2100"/>
              </a:spcBef>
              <a:spcAft>
                <a:spcPts val="0"/>
              </a:spcAft>
              <a:buClr>
                <a:schemeClr val="accent1"/>
              </a:buClr>
              <a:buSzPts val="2400"/>
              <a:buChar char="○"/>
              <a:defRPr sz="2400">
                <a:solidFill>
                  <a:schemeClr val="accent1"/>
                </a:solidFill>
              </a:defRPr>
            </a:lvl8pPr>
            <a:lvl9pPr marL="4114800" lvl="8" indent="-381000" algn="ctr">
              <a:spcBef>
                <a:spcPts val="2100"/>
              </a:spcBef>
              <a:spcAft>
                <a:spcPts val="2100"/>
              </a:spcAft>
              <a:buClr>
                <a:schemeClr val="accent1"/>
              </a:buClr>
              <a:buSzPts val="2400"/>
              <a:buChar char="■"/>
              <a:defRPr sz="2400">
                <a:solidFill>
                  <a:schemeClr val="accent1"/>
                </a:solidFill>
              </a:defRPr>
            </a:lvl9pPr>
          </a:lstStyle>
          <a:p>
            <a:endParaRPr/>
          </a:p>
        </p:txBody>
      </p:sp>
    </p:spTree>
    <p:extLst>
      <p:ext uri="{BB962C8B-B14F-4D97-AF65-F5344CB8AC3E}">
        <p14:creationId xmlns:p14="http://schemas.microsoft.com/office/powerpoint/2010/main" val="1311702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175968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g2903d4eba49_2_191"/>
          <p:cNvSpPr txBox="1">
            <a:spLocks noGrp="1"/>
          </p:cNvSpPr>
          <p:nvPr>
            <p:ph type="title"/>
          </p:nvPr>
        </p:nvSpPr>
        <p:spPr>
          <a:xfrm>
            <a:off x="1251333" y="593367"/>
            <a:ext cx="76476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43" name="Google Shape;43;g2903d4eba49_2_191"/>
          <p:cNvSpPr txBox="1">
            <a:spLocks noGrp="1"/>
          </p:cNvSpPr>
          <p:nvPr>
            <p:ph type="body" idx="1"/>
          </p:nvPr>
        </p:nvSpPr>
        <p:spPr>
          <a:xfrm>
            <a:off x="1251333" y="1661367"/>
            <a:ext cx="9562800" cy="4053300"/>
          </a:xfrm>
          <a:prstGeom prst="rect">
            <a:avLst/>
          </a:prstGeom>
        </p:spPr>
        <p:txBody>
          <a:bodyPr spcFirstLastPara="1" wrap="square" lIns="121900" tIns="121900" rIns="121900" bIns="121900" anchor="t" anchorCtr="0">
            <a:noAutofit/>
          </a:bodyPr>
          <a:lstStyle>
            <a:lvl1pPr marL="457200" lvl="0" indent="-323850" rtl="0">
              <a:spcBef>
                <a:spcPts val="0"/>
              </a:spcBef>
              <a:spcAft>
                <a:spcPts val="0"/>
              </a:spcAft>
              <a:buClr>
                <a:schemeClr val="lt1"/>
              </a:buClr>
              <a:buSzPts val="1500"/>
              <a:buChar char="●"/>
              <a:defRPr sz="1500">
                <a:solidFill>
                  <a:schemeClr val="lt1"/>
                </a:solidFill>
              </a:defRPr>
            </a:lvl1pPr>
            <a:lvl2pPr marL="914400" lvl="1" indent="-323850" rtl="0">
              <a:spcBef>
                <a:spcPts val="2100"/>
              </a:spcBef>
              <a:spcAft>
                <a:spcPts val="0"/>
              </a:spcAft>
              <a:buClr>
                <a:schemeClr val="lt1"/>
              </a:buClr>
              <a:buSzPts val="1500"/>
              <a:buChar char="○"/>
              <a:defRPr sz="1500">
                <a:solidFill>
                  <a:schemeClr val="lt1"/>
                </a:solidFill>
              </a:defRPr>
            </a:lvl2pPr>
            <a:lvl3pPr marL="1371600" lvl="2" indent="-323850" rtl="0">
              <a:spcBef>
                <a:spcPts val="2100"/>
              </a:spcBef>
              <a:spcAft>
                <a:spcPts val="0"/>
              </a:spcAft>
              <a:buClr>
                <a:schemeClr val="lt1"/>
              </a:buClr>
              <a:buSzPts val="1500"/>
              <a:buChar char="■"/>
              <a:defRPr sz="1500">
                <a:solidFill>
                  <a:schemeClr val="lt1"/>
                </a:solidFill>
              </a:defRPr>
            </a:lvl3pPr>
            <a:lvl4pPr marL="1828800" lvl="3" indent="-323850" rtl="0">
              <a:spcBef>
                <a:spcPts val="2100"/>
              </a:spcBef>
              <a:spcAft>
                <a:spcPts val="0"/>
              </a:spcAft>
              <a:buClr>
                <a:schemeClr val="lt1"/>
              </a:buClr>
              <a:buSzPts val="1500"/>
              <a:buChar char="●"/>
              <a:defRPr sz="1500">
                <a:solidFill>
                  <a:schemeClr val="lt1"/>
                </a:solidFill>
              </a:defRPr>
            </a:lvl4pPr>
            <a:lvl5pPr marL="2286000" lvl="4" indent="-323850" rtl="0">
              <a:spcBef>
                <a:spcPts val="2100"/>
              </a:spcBef>
              <a:spcAft>
                <a:spcPts val="0"/>
              </a:spcAft>
              <a:buClr>
                <a:schemeClr val="lt1"/>
              </a:buClr>
              <a:buSzPts val="1500"/>
              <a:buChar char="○"/>
              <a:defRPr sz="1500">
                <a:solidFill>
                  <a:schemeClr val="lt1"/>
                </a:solidFill>
              </a:defRPr>
            </a:lvl5pPr>
            <a:lvl6pPr marL="2743200" lvl="5" indent="-323850" rtl="0">
              <a:spcBef>
                <a:spcPts val="2100"/>
              </a:spcBef>
              <a:spcAft>
                <a:spcPts val="0"/>
              </a:spcAft>
              <a:buClr>
                <a:schemeClr val="lt1"/>
              </a:buClr>
              <a:buSzPts val="1500"/>
              <a:buChar char="■"/>
              <a:defRPr sz="1500">
                <a:solidFill>
                  <a:schemeClr val="lt1"/>
                </a:solidFill>
              </a:defRPr>
            </a:lvl6pPr>
            <a:lvl7pPr marL="3200400" lvl="6" indent="-323850" rtl="0">
              <a:spcBef>
                <a:spcPts val="2100"/>
              </a:spcBef>
              <a:spcAft>
                <a:spcPts val="0"/>
              </a:spcAft>
              <a:buClr>
                <a:schemeClr val="lt1"/>
              </a:buClr>
              <a:buSzPts val="1500"/>
              <a:buChar char="●"/>
              <a:defRPr sz="1500">
                <a:solidFill>
                  <a:schemeClr val="lt1"/>
                </a:solidFill>
              </a:defRPr>
            </a:lvl7pPr>
            <a:lvl8pPr marL="3657600" lvl="7" indent="-323850" rtl="0">
              <a:spcBef>
                <a:spcPts val="2100"/>
              </a:spcBef>
              <a:spcAft>
                <a:spcPts val="0"/>
              </a:spcAft>
              <a:buClr>
                <a:schemeClr val="lt1"/>
              </a:buClr>
              <a:buSzPts val="1500"/>
              <a:buChar char="○"/>
              <a:defRPr sz="1500">
                <a:solidFill>
                  <a:schemeClr val="lt1"/>
                </a:solidFill>
              </a:defRPr>
            </a:lvl8pPr>
            <a:lvl9pPr marL="4114800" lvl="8" indent="-323850" rtl="0">
              <a:spcBef>
                <a:spcPts val="2100"/>
              </a:spcBef>
              <a:spcAft>
                <a:spcPts val="2100"/>
              </a:spcAft>
              <a:buClr>
                <a:schemeClr val="lt1"/>
              </a:buClr>
              <a:buSzPts val="1500"/>
              <a:buChar char="■"/>
              <a:defRPr sz="1500">
                <a:solidFill>
                  <a:schemeClr val="lt1"/>
                </a:solidFill>
              </a:defRPr>
            </a:lvl9pPr>
          </a:lstStyle>
          <a:p>
            <a:endParaRPr/>
          </a:p>
        </p:txBody>
      </p:sp>
    </p:spTree>
    <p:extLst>
      <p:ext uri="{BB962C8B-B14F-4D97-AF65-F5344CB8AC3E}">
        <p14:creationId xmlns:p14="http://schemas.microsoft.com/office/powerpoint/2010/main" val="2688636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g2903d4eba49_2_194"/>
          <p:cNvSpPr txBox="1">
            <a:spLocks noGrp="1"/>
          </p:cNvSpPr>
          <p:nvPr>
            <p:ph type="title"/>
          </p:nvPr>
        </p:nvSpPr>
        <p:spPr>
          <a:xfrm>
            <a:off x="4717996" y="3487433"/>
            <a:ext cx="27561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46" name="Google Shape;46;g2903d4eba49_2_194"/>
          <p:cNvSpPr txBox="1">
            <a:spLocks noGrp="1"/>
          </p:cNvSpPr>
          <p:nvPr>
            <p:ph type="subTitle" idx="1"/>
          </p:nvPr>
        </p:nvSpPr>
        <p:spPr>
          <a:xfrm>
            <a:off x="4717996" y="4197433"/>
            <a:ext cx="27561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7" name="Google Shape;47;g2903d4eba49_2_194"/>
          <p:cNvSpPr txBox="1">
            <a:spLocks noGrp="1"/>
          </p:cNvSpPr>
          <p:nvPr>
            <p:ph type="title" idx="2"/>
          </p:nvPr>
        </p:nvSpPr>
        <p:spPr>
          <a:xfrm>
            <a:off x="8038071" y="3487433"/>
            <a:ext cx="27561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48" name="Google Shape;48;g2903d4eba49_2_194"/>
          <p:cNvSpPr txBox="1">
            <a:spLocks noGrp="1"/>
          </p:cNvSpPr>
          <p:nvPr>
            <p:ph type="subTitle" idx="3"/>
          </p:nvPr>
        </p:nvSpPr>
        <p:spPr>
          <a:xfrm>
            <a:off x="8038071" y="4197433"/>
            <a:ext cx="27561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9" name="Google Shape;49;g2903d4eba49_2_194"/>
          <p:cNvSpPr txBox="1">
            <a:spLocks noGrp="1"/>
          </p:cNvSpPr>
          <p:nvPr>
            <p:ph type="title" idx="4"/>
          </p:nvPr>
        </p:nvSpPr>
        <p:spPr>
          <a:xfrm>
            <a:off x="1397929" y="3487433"/>
            <a:ext cx="27561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50" name="Google Shape;50;g2903d4eba49_2_194"/>
          <p:cNvSpPr txBox="1">
            <a:spLocks noGrp="1"/>
          </p:cNvSpPr>
          <p:nvPr>
            <p:ph type="subTitle" idx="5"/>
          </p:nvPr>
        </p:nvSpPr>
        <p:spPr>
          <a:xfrm>
            <a:off x="1397929" y="4197433"/>
            <a:ext cx="27561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51" name="Google Shape;51;g2903d4eba49_2_194"/>
          <p:cNvSpPr txBox="1">
            <a:spLocks noGrp="1"/>
          </p:cNvSpPr>
          <p:nvPr>
            <p:ph type="title" idx="6" hasCustomPrompt="1"/>
          </p:nvPr>
        </p:nvSpPr>
        <p:spPr>
          <a:xfrm>
            <a:off x="1397933" y="2360933"/>
            <a:ext cx="2756100" cy="965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2"/>
              </a:buClr>
              <a:buSzPts val="4800"/>
              <a:buNone/>
              <a:defRPr sz="48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52" name="Google Shape;52;g2903d4eba49_2_194"/>
          <p:cNvSpPr txBox="1">
            <a:spLocks noGrp="1"/>
          </p:cNvSpPr>
          <p:nvPr>
            <p:ph type="title" idx="7" hasCustomPrompt="1"/>
          </p:nvPr>
        </p:nvSpPr>
        <p:spPr>
          <a:xfrm>
            <a:off x="4718000" y="2360933"/>
            <a:ext cx="2756100" cy="965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2"/>
              </a:buClr>
              <a:buSzPts val="4800"/>
              <a:buNone/>
              <a:defRPr sz="48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53" name="Google Shape;53;g2903d4eba49_2_194"/>
          <p:cNvSpPr txBox="1">
            <a:spLocks noGrp="1"/>
          </p:cNvSpPr>
          <p:nvPr>
            <p:ph type="title" idx="8" hasCustomPrompt="1"/>
          </p:nvPr>
        </p:nvSpPr>
        <p:spPr>
          <a:xfrm>
            <a:off x="8038067" y="2360933"/>
            <a:ext cx="2756100" cy="965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2"/>
              </a:buClr>
              <a:buSzPts val="4800"/>
              <a:buNone/>
              <a:defRPr sz="48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Tree>
    <p:extLst>
      <p:ext uri="{BB962C8B-B14F-4D97-AF65-F5344CB8AC3E}">
        <p14:creationId xmlns:p14="http://schemas.microsoft.com/office/powerpoint/2010/main" val="3034489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Text">
  <p:cSld name="Big Text">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g2903d4eba49_2_204"/>
          <p:cNvSpPr txBox="1">
            <a:spLocks noGrp="1"/>
          </p:cNvSpPr>
          <p:nvPr>
            <p:ph type="ctrTitle"/>
          </p:nvPr>
        </p:nvSpPr>
        <p:spPr>
          <a:xfrm>
            <a:off x="5714000" y="3777167"/>
            <a:ext cx="4876500" cy="859500"/>
          </a:xfrm>
          <a:prstGeom prst="rect">
            <a:avLst/>
          </a:prstGeom>
          <a:effectLst>
            <a:outerShdw blurRad="57150" dist="19050" dir="5400000" algn="bl" rotWithShape="0">
              <a:srgbClr val="76A5AF">
                <a:alpha val="88000"/>
              </a:srgbClr>
            </a:outerShdw>
          </a:effectLst>
        </p:spPr>
        <p:txBody>
          <a:bodyPr spcFirstLastPara="1" wrap="square" lIns="121900" tIns="121900" rIns="121900" bIns="121900" anchor="b" anchorCtr="0">
            <a:noAutofit/>
          </a:bodyPr>
          <a:lstStyle>
            <a:lvl1pPr lvl="0" algn="ctr" rtl="0">
              <a:spcBef>
                <a:spcPts val="0"/>
              </a:spcBef>
              <a:spcAft>
                <a:spcPts val="0"/>
              </a:spcAft>
              <a:buClr>
                <a:schemeClr val="lt1"/>
              </a:buClr>
              <a:buSzPts val="8000"/>
              <a:buNone/>
              <a:defRPr sz="8000" b="1">
                <a:solidFill>
                  <a:schemeClr val="lt1"/>
                </a:solidFill>
              </a:defRPr>
            </a:lvl1pPr>
            <a:lvl2pPr lvl="1" algn="ctr" rtl="0">
              <a:spcBef>
                <a:spcPts val="0"/>
              </a:spcBef>
              <a:spcAft>
                <a:spcPts val="0"/>
              </a:spcAft>
              <a:buClr>
                <a:schemeClr val="lt1"/>
              </a:buClr>
              <a:buSzPts val="4800"/>
              <a:buNone/>
              <a:defRPr sz="4800" b="1">
                <a:solidFill>
                  <a:schemeClr val="lt1"/>
                </a:solidFill>
              </a:defRPr>
            </a:lvl2pPr>
            <a:lvl3pPr lvl="2" algn="ctr" rtl="0">
              <a:spcBef>
                <a:spcPts val="0"/>
              </a:spcBef>
              <a:spcAft>
                <a:spcPts val="0"/>
              </a:spcAft>
              <a:buClr>
                <a:schemeClr val="lt1"/>
              </a:buClr>
              <a:buSzPts val="4800"/>
              <a:buNone/>
              <a:defRPr sz="4800" b="1">
                <a:solidFill>
                  <a:schemeClr val="lt1"/>
                </a:solidFill>
              </a:defRPr>
            </a:lvl3pPr>
            <a:lvl4pPr lvl="3" algn="ctr" rtl="0">
              <a:spcBef>
                <a:spcPts val="0"/>
              </a:spcBef>
              <a:spcAft>
                <a:spcPts val="0"/>
              </a:spcAft>
              <a:buClr>
                <a:schemeClr val="lt1"/>
              </a:buClr>
              <a:buSzPts val="4800"/>
              <a:buNone/>
              <a:defRPr sz="4800" b="1">
                <a:solidFill>
                  <a:schemeClr val="lt1"/>
                </a:solidFill>
              </a:defRPr>
            </a:lvl4pPr>
            <a:lvl5pPr lvl="4" algn="ctr" rtl="0">
              <a:spcBef>
                <a:spcPts val="0"/>
              </a:spcBef>
              <a:spcAft>
                <a:spcPts val="0"/>
              </a:spcAft>
              <a:buClr>
                <a:schemeClr val="lt1"/>
              </a:buClr>
              <a:buSzPts val="4800"/>
              <a:buNone/>
              <a:defRPr sz="4800" b="1">
                <a:solidFill>
                  <a:schemeClr val="lt1"/>
                </a:solidFill>
              </a:defRPr>
            </a:lvl5pPr>
            <a:lvl6pPr lvl="5" algn="ctr" rtl="0">
              <a:spcBef>
                <a:spcPts val="0"/>
              </a:spcBef>
              <a:spcAft>
                <a:spcPts val="0"/>
              </a:spcAft>
              <a:buClr>
                <a:schemeClr val="lt1"/>
              </a:buClr>
              <a:buSzPts val="4800"/>
              <a:buNone/>
              <a:defRPr sz="4800" b="1">
                <a:solidFill>
                  <a:schemeClr val="lt1"/>
                </a:solidFill>
              </a:defRPr>
            </a:lvl6pPr>
            <a:lvl7pPr lvl="6" algn="ctr" rtl="0">
              <a:spcBef>
                <a:spcPts val="0"/>
              </a:spcBef>
              <a:spcAft>
                <a:spcPts val="0"/>
              </a:spcAft>
              <a:buClr>
                <a:schemeClr val="lt1"/>
              </a:buClr>
              <a:buSzPts val="4800"/>
              <a:buNone/>
              <a:defRPr sz="4800" b="1">
                <a:solidFill>
                  <a:schemeClr val="lt1"/>
                </a:solidFill>
              </a:defRPr>
            </a:lvl7pPr>
            <a:lvl8pPr lvl="7" algn="ctr" rtl="0">
              <a:spcBef>
                <a:spcPts val="0"/>
              </a:spcBef>
              <a:spcAft>
                <a:spcPts val="0"/>
              </a:spcAft>
              <a:buClr>
                <a:schemeClr val="lt1"/>
              </a:buClr>
              <a:buSzPts val="4800"/>
              <a:buNone/>
              <a:defRPr sz="4800" b="1">
                <a:solidFill>
                  <a:schemeClr val="lt1"/>
                </a:solidFill>
              </a:defRPr>
            </a:lvl8pPr>
            <a:lvl9pPr lvl="8" algn="ctr" rtl="0">
              <a:spcBef>
                <a:spcPts val="0"/>
              </a:spcBef>
              <a:spcAft>
                <a:spcPts val="0"/>
              </a:spcAft>
              <a:buClr>
                <a:schemeClr val="lt1"/>
              </a:buClr>
              <a:buSzPts val="4800"/>
              <a:buNone/>
              <a:defRPr sz="4800" b="1">
                <a:solidFill>
                  <a:schemeClr val="lt1"/>
                </a:solidFill>
              </a:defRPr>
            </a:lvl9pPr>
          </a:lstStyle>
          <a:p>
            <a:endParaRPr/>
          </a:p>
        </p:txBody>
      </p:sp>
      <p:sp>
        <p:nvSpPr>
          <p:cNvPr id="56" name="Google Shape;56;g2903d4eba49_2_204"/>
          <p:cNvSpPr txBox="1">
            <a:spLocks noGrp="1"/>
          </p:cNvSpPr>
          <p:nvPr>
            <p:ph type="subTitle" idx="1"/>
          </p:nvPr>
        </p:nvSpPr>
        <p:spPr>
          <a:xfrm>
            <a:off x="5525400" y="4733133"/>
            <a:ext cx="5253600" cy="619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1"/>
              </a:buClr>
              <a:buSzPts val="1900"/>
              <a:buNone/>
              <a:defRPr sz="1900">
                <a:solidFill>
                  <a:schemeClr val="accent1"/>
                </a:solidFill>
              </a:defRPr>
            </a:lvl1pPr>
            <a:lvl2pPr lvl="1" algn="ctr" rtl="0">
              <a:lnSpc>
                <a:spcPct val="100000"/>
              </a:lnSpc>
              <a:spcBef>
                <a:spcPts val="0"/>
              </a:spcBef>
              <a:spcAft>
                <a:spcPts val="0"/>
              </a:spcAft>
              <a:buClr>
                <a:schemeClr val="lt1"/>
              </a:buClr>
              <a:buSzPts val="2400"/>
              <a:buNone/>
              <a:defRPr sz="2400">
                <a:solidFill>
                  <a:schemeClr val="lt1"/>
                </a:solidFill>
              </a:defRPr>
            </a:lvl2pPr>
            <a:lvl3pPr lvl="2" algn="ctr" rtl="0">
              <a:lnSpc>
                <a:spcPct val="100000"/>
              </a:lnSpc>
              <a:spcBef>
                <a:spcPts val="0"/>
              </a:spcBef>
              <a:spcAft>
                <a:spcPts val="0"/>
              </a:spcAft>
              <a:buClr>
                <a:schemeClr val="lt1"/>
              </a:buClr>
              <a:buSzPts val="2400"/>
              <a:buNone/>
              <a:defRPr sz="2400">
                <a:solidFill>
                  <a:schemeClr val="lt1"/>
                </a:solidFill>
              </a:defRPr>
            </a:lvl3pPr>
            <a:lvl4pPr lvl="3" algn="ctr" rtl="0">
              <a:lnSpc>
                <a:spcPct val="100000"/>
              </a:lnSpc>
              <a:spcBef>
                <a:spcPts val="0"/>
              </a:spcBef>
              <a:spcAft>
                <a:spcPts val="0"/>
              </a:spcAft>
              <a:buClr>
                <a:schemeClr val="lt1"/>
              </a:buClr>
              <a:buSzPts val="2400"/>
              <a:buNone/>
              <a:defRPr sz="2400">
                <a:solidFill>
                  <a:schemeClr val="lt1"/>
                </a:solidFill>
              </a:defRPr>
            </a:lvl4pPr>
            <a:lvl5pPr lvl="4" algn="ctr" rtl="0">
              <a:lnSpc>
                <a:spcPct val="100000"/>
              </a:lnSpc>
              <a:spcBef>
                <a:spcPts val="0"/>
              </a:spcBef>
              <a:spcAft>
                <a:spcPts val="0"/>
              </a:spcAft>
              <a:buClr>
                <a:schemeClr val="lt1"/>
              </a:buClr>
              <a:buSzPts val="2400"/>
              <a:buNone/>
              <a:defRPr sz="2400">
                <a:solidFill>
                  <a:schemeClr val="lt1"/>
                </a:solidFill>
              </a:defRPr>
            </a:lvl5pPr>
            <a:lvl6pPr lvl="5" algn="ctr" rtl="0">
              <a:lnSpc>
                <a:spcPct val="100000"/>
              </a:lnSpc>
              <a:spcBef>
                <a:spcPts val="0"/>
              </a:spcBef>
              <a:spcAft>
                <a:spcPts val="0"/>
              </a:spcAft>
              <a:buClr>
                <a:schemeClr val="lt1"/>
              </a:buClr>
              <a:buSzPts val="2400"/>
              <a:buNone/>
              <a:defRPr sz="2400">
                <a:solidFill>
                  <a:schemeClr val="lt1"/>
                </a:solidFill>
              </a:defRPr>
            </a:lvl6pPr>
            <a:lvl7pPr lvl="6" algn="ctr" rtl="0">
              <a:lnSpc>
                <a:spcPct val="100000"/>
              </a:lnSpc>
              <a:spcBef>
                <a:spcPts val="0"/>
              </a:spcBef>
              <a:spcAft>
                <a:spcPts val="0"/>
              </a:spcAft>
              <a:buClr>
                <a:schemeClr val="lt1"/>
              </a:buClr>
              <a:buSzPts val="2400"/>
              <a:buNone/>
              <a:defRPr sz="2400">
                <a:solidFill>
                  <a:schemeClr val="lt1"/>
                </a:solidFill>
              </a:defRPr>
            </a:lvl7pPr>
            <a:lvl8pPr lvl="7" algn="ctr" rtl="0">
              <a:lnSpc>
                <a:spcPct val="100000"/>
              </a:lnSpc>
              <a:spcBef>
                <a:spcPts val="0"/>
              </a:spcBef>
              <a:spcAft>
                <a:spcPts val="0"/>
              </a:spcAft>
              <a:buClr>
                <a:schemeClr val="lt1"/>
              </a:buClr>
              <a:buSzPts val="2400"/>
              <a:buNone/>
              <a:defRPr sz="2400">
                <a:solidFill>
                  <a:schemeClr val="lt1"/>
                </a:solidFill>
              </a:defRPr>
            </a:lvl8pPr>
            <a:lvl9pPr lvl="8" algn="ctr" rtl="0">
              <a:lnSpc>
                <a:spcPct val="100000"/>
              </a:lnSpc>
              <a:spcBef>
                <a:spcPts val="0"/>
              </a:spcBef>
              <a:spcAft>
                <a:spcPts val="0"/>
              </a:spcAft>
              <a:buClr>
                <a:schemeClr val="lt1"/>
              </a:buClr>
              <a:buSzPts val="2400"/>
              <a:buNone/>
              <a:defRPr sz="2400">
                <a:solidFill>
                  <a:schemeClr val="lt1"/>
                </a:solidFill>
              </a:defRPr>
            </a:lvl9pPr>
          </a:lstStyle>
          <a:p>
            <a:endParaRPr/>
          </a:p>
        </p:txBody>
      </p:sp>
    </p:spTree>
    <p:extLst>
      <p:ext uri="{BB962C8B-B14F-4D97-AF65-F5344CB8AC3E}">
        <p14:creationId xmlns:p14="http://schemas.microsoft.com/office/powerpoint/2010/main" val="3514806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g2903d4eba49_2_207"/>
          <p:cNvSpPr txBox="1">
            <a:spLocks noGrp="1"/>
          </p:cNvSpPr>
          <p:nvPr>
            <p:ph type="ctrTitle"/>
          </p:nvPr>
        </p:nvSpPr>
        <p:spPr>
          <a:xfrm>
            <a:off x="2467367" y="1543900"/>
            <a:ext cx="7257300" cy="34707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lt1"/>
              </a:buClr>
              <a:buSzPts val="4000"/>
              <a:buNone/>
              <a:defRPr sz="4000" b="1">
                <a:solidFill>
                  <a:schemeClr val="lt1"/>
                </a:solidFill>
              </a:defRPr>
            </a:lvl1pPr>
            <a:lvl2pPr lvl="1" algn="ctr" rtl="0">
              <a:spcBef>
                <a:spcPts val="0"/>
              </a:spcBef>
              <a:spcAft>
                <a:spcPts val="0"/>
              </a:spcAft>
              <a:buClr>
                <a:schemeClr val="lt1"/>
              </a:buClr>
              <a:buSzPts val="4000"/>
              <a:buNone/>
              <a:defRPr sz="4000" b="1">
                <a:solidFill>
                  <a:schemeClr val="lt1"/>
                </a:solidFill>
              </a:defRPr>
            </a:lvl2pPr>
            <a:lvl3pPr lvl="2" algn="ctr" rtl="0">
              <a:spcBef>
                <a:spcPts val="0"/>
              </a:spcBef>
              <a:spcAft>
                <a:spcPts val="0"/>
              </a:spcAft>
              <a:buClr>
                <a:schemeClr val="lt1"/>
              </a:buClr>
              <a:buSzPts val="4000"/>
              <a:buNone/>
              <a:defRPr sz="4000" b="1">
                <a:solidFill>
                  <a:schemeClr val="lt1"/>
                </a:solidFill>
              </a:defRPr>
            </a:lvl3pPr>
            <a:lvl4pPr lvl="3" algn="ctr" rtl="0">
              <a:spcBef>
                <a:spcPts val="0"/>
              </a:spcBef>
              <a:spcAft>
                <a:spcPts val="0"/>
              </a:spcAft>
              <a:buClr>
                <a:schemeClr val="lt1"/>
              </a:buClr>
              <a:buSzPts val="4000"/>
              <a:buNone/>
              <a:defRPr sz="4000" b="1">
                <a:solidFill>
                  <a:schemeClr val="lt1"/>
                </a:solidFill>
              </a:defRPr>
            </a:lvl4pPr>
            <a:lvl5pPr lvl="4" algn="ctr" rtl="0">
              <a:spcBef>
                <a:spcPts val="0"/>
              </a:spcBef>
              <a:spcAft>
                <a:spcPts val="0"/>
              </a:spcAft>
              <a:buClr>
                <a:schemeClr val="lt1"/>
              </a:buClr>
              <a:buSzPts val="4000"/>
              <a:buNone/>
              <a:defRPr sz="4000" b="1">
                <a:solidFill>
                  <a:schemeClr val="lt1"/>
                </a:solidFill>
              </a:defRPr>
            </a:lvl5pPr>
            <a:lvl6pPr lvl="5" algn="ctr" rtl="0">
              <a:spcBef>
                <a:spcPts val="0"/>
              </a:spcBef>
              <a:spcAft>
                <a:spcPts val="0"/>
              </a:spcAft>
              <a:buClr>
                <a:schemeClr val="lt1"/>
              </a:buClr>
              <a:buSzPts val="4000"/>
              <a:buNone/>
              <a:defRPr sz="4000" b="1">
                <a:solidFill>
                  <a:schemeClr val="lt1"/>
                </a:solidFill>
              </a:defRPr>
            </a:lvl6pPr>
            <a:lvl7pPr lvl="6" algn="ctr" rtl="0">
              <a:spcBef>
                <a:spcPts val="0"/>
              </a:spcBef>
              <a:spcAft>
                <a:spcPts val="0"/>
              </a:spcAft>
              <a:buClr>
                <a:schemeClr val="lt1"/>
              </a:buClr>
              <a:buSzPts val="4000"/>
              <a:buNone/>
              <a:defRPr sz="4000" b="1">
                <a:solidFill>
                  <a:schemeClr val="lt1"/>
                </a:solidFill>
              </a:defRPr>
            </a:lvl7pPr>
            <a:lvl8pPr lvl="7" algn="ctr" rtl="0">
              <a:spcBef>
                <a:spcPts val="0"/>
              </a:spcBef>
              <a:spcAft>
                <a:spcPts val="0"/>
              </a:spcAft>
              <a:buClr>
                <a:schemeClr val="lt1"/>
              </a:buClr>
              <a:buSzPts val="4000"/>
              <a:buNone/>
              <a:defRPr sz="4000" b="1">
                <a:solidFill>
                  <a:schemeClr val="lt1"/>
                </a:solidFill>
              </a:defRPr>
            </a:lvl8pPr>
            <a:lvl9pPr lvl="8" algn="ctr" rtl="0">
              <a:spcBef>
                <a:spcPts val="0"/>
              </a:spcBef>
              <a:spcAft>
                <a:spcPts val="0"/>
              </a:spcAft>
              <a:buClr>
                <a:schemeClr val="lt1"/>
              </a:buClr>
              <a:buSzPts val="4000"/>
              <a:buNone/>
              <a:defRPr sz="4000" b="1">
                <a:solidFill>
                  <a:schemeClr val="lt1"/>
                </a:solidFill>
              </a:defRPr>
            </a:lvl9pPr>
          </a:lstStyle>
          <a:p>
            <a:endParaRPr/>
          </a:p>
        </p:txBody>
      </p:sp>
      <p:sp>
        <p:nvSpPr>
          <p:cNvPr id="59" name="Google Shape;59;g2903d4eba49_2_207"/>
          <p:cNvSpPr txBox="1">
            <a:spLocks noGrp="1"/>
          </p:cNvSpPr>
          <p:nvPr>
            <p:ph type="subTitle" idx="1"/>
          </p:nvPr>
        </p:nvSpPr>
        <p:spPr>
          <a:xfrm>
            <a:off x="3309200" y="5260800"/>
            <a:ext cx="5573700" cy="619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1"/>
              </a:buClr>
              <a:buSzPts val="1900"/>
              <a:buNone/>
              <a:defRPr sz="19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Tree>
    <p:extLst>
      <p:ext uri="{BB962C8B-B14F-4D97-AF65-F5344CB8AC3E}">
        <p14:creationId xmlns:p14="http://schemas.microsoft.com/office/powerpoint/2010/main" val="1519074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g2903d4eba49_2_210"/>
          <p:cNvSpPr txBox="1">
            <a:spLocks noGrp="1"/>
          </p:cNvSpPr>
          <p:nvPr>
            <p:ph type="title"/>
          </p:nvPr>
        </p:nvSpPr>
        <p:spPr>
          <a:xfrm>
            <a:off x="2583117" y="3284233"/>
            <a:ext cx="31869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62" name="Google Shape;62;g2903d4eba49_2_210"/>
          <p:cNvSpPr txBox="1">
            <a:spLocks noGrp="1"/>
          </p:cNvSpPr>
          <p:nvPr>
            <p:ph type="subTitle" idx="1"/>
          </p:nvPr>
        </p:nvSpPr>
        <p:spPr>
          <a:xfrm>
            <a:off x="2583117" y="4197433"/>
            <a:ext cx="31869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63" name="Google Shape;63;g2903d4eba49_2_210"/>
          <p:cNvSpPr txBox="1">
            <a:spLocks noGrp="1"/>
          </p:cNvSpPr>
          <p:nvPr>
            <p:ph type="title" idx="2"/>
          </p:nvPr>
        </p:nvSpPr>
        <p:spPr>
          <a:xfrm>
            <a:off x="6422083" y="3284233"/>
            <a:ext cx="31869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64" name="Google Shape;64;g2903d4eba49_2_210"/>
          <p:cNvSpPr txBox="1">
            <a:spLocks noGrp="1"/>
          </p:cNvSpPr>
          <p:nvPr>
            <p:ph type="subTitle" idx="3"/>
          </p:nvPr>
        </p:nvSpPr>
        <p:spPr>
          <a:xfrm>
            <a:off x="6422083" y="4197433"/>
            <a:ext cx="31869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65" name="Google Shape;65;g2903d4eba49_2_210"/>
          <p:cNvSpPr txBox="1">
            <a:spLocks noGrp="1"/>
          </p:cNvSpPr>
          <p:nvPr>
            <p:ph type="title" idx="4"/>
          </p:nvPr>
        </p:nvSpPr>
        <p:spPr>
          <a:xfrm>
            <a:off x="1251333" y="593367"/>
            <a:ext cx="61725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Tree>
    <p:extLst>
      <p:ext uri="{BB962C8B-B14F-4D97-AF65-F5344CB8AC3E}">
        <p14:creationId xmlns:p14="http://schemas.microsoft.com/office/powerpoint/2010/main" val="1647755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hree Columns ">
  <p:cSld name="Title + Three Columns ">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g2903d4eba49_2_216"/>
          <p:cNvSpPr txBox="1">
            <a:spLocks noGrp="1"/>
          </p:cNvSpPr>
          <p:nvPr>
            <p:ph type="title"/>
          </p:nvPr>
        </p:nvSpPr>
        <p:spPr>
          <a:xfrm>
            <a:off x="4717996" y="3690633"/>
            <a:ext cx="27561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68" name="Google Shape;68;g2903d4eba49_2_216"/>
          <p:cNvSpPr txBox="1">
            <a:spLocks noGrp="1"/>
          </p:cNvSpPr>
          <p:nvPr>
            <p:ph type="subTitle" idx="1"/>
          </p:nvPr>
        </p:nvSpPr>
        <p:spPr>
          <a:xfrm>
            <a:off x="4717996" y="4603833"/>
            <a:ext cx="27561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69" name="Google Shape;69;g2903d4eba49_2_216"/>
          <p:cNvSpPr txBox="1">
            <a:spLocks noGrp="1"/>
          </p:cNvSpPr>
          <p:nvPr>
            <p:ph type="title" idx="2"/>
          </p:nvPr>
        </p:nvSpPr>
        <p:spPr>
          <a:xfrm>
            <a:off x="8038071" y="3690633"/>
            <a:ext cx="27561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70" name="Google Shape;70;g2903d4eba49_2_216"/>
          <p:cNvSpPr txBox="1">
            <a:spLocks noGrp="1"/>
          </p:cNvSpPr>
          <p:nvPr>
            <p:ph type="subTitle" idx="3"/>
          </p:nvPr>
        </p:nvSpPr>
        <p:spPr>
          <a:xfrm>
            <a:off x="8038071" y="4603833"/>
            <a:ext cx="27561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71" name="Google Shape;71;g2903d4eba49_2_216"/>
          <p:cNvSpPr txBox="1">
            <a:spLocks noGrp="1"/>
          </p:cNvSpPr>
          <p:nvPr>
            <p:ph type="title" idx="4"/>
          </p:nvPr>
        </p:nvSpPr>
        <p:spPr>
          <a:xfrm>
            <a:off x="1251333" y="593367"/>
            <a:ext cx="61725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72" name="Google Shape;72;g2903d4eba49_2_216"/>
          <p:cNvSpPr txBox="1">
            <a:spLocks noGrp="1"/>
          </p:cNvSpPr>
          <p:nvPr>
            <p:ph type="title" idx="5"/>
          </p:nvPr>
        </p:nvSpPr>
        <p:spPr>
          <a:xfrm>
            <a:off x="1397929" y="3690633"/>
            <a:ext cx="27561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73" name="Google Shape;73;g2903d4eba49_2_216"/>
          <p:cNvSpPr txBox="1">
            <a:spLocks noGrp="1"/>
          </p:cNvSpPr>
          <p:nvPr>
            <p:ph type="subTitle" idx="6"/>
          </p:nvPr>
        </p:nvSpPr>
        <p:spPr>
          <a:xfrm>
            <a:off x="1397929" y="4603833"/>
            <a:ext cx="27561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extLst>
      <p:ext uri="{BB962C8B-B14F-4D97-AF65-F5344CB8AC3E}">
        <p14:creationId xmlns:p14="http://schemas.microsoft.com/office/powerpoint/2010/main" val="3916756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text">
  <p:cSld name="1_Big text">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g2903d4eba49_2_224"/>
          <p:cNvSpPr txBox="1">
            <a:spLocks noGrp="1"/>
          </p:cNvSpPr>
          <p:nvPr>
            <p:ph type="ctrTitle"/>
          </p:nvPr>
        </p:nvSpPr>
        <p:spPr>
          <a:xfrm>
            <a:off x="1698000" y="1825333"/>
            <a:ext cx="8796000" cy="28131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lt1"/>
              </a:buClr>
              <a:buSzPts val="6000"/>
              <a:buNone/>
              <a:defRPr sz="6000" b="1">
                <a:solidFill>
                  <a:schemeClr val="lt1"/>
                </a:solidFill>
              </a:defRPr>
            </a:lvl1pPr>
            <a:lvl2pPr lvl="1" algn="ctr" rtl="0">
              <a:spcBef>
                <a:spcPts val="0"/>
              </a:spcBef>
              <a:spcAft>
                <a:spcPts val="0"/>
              </a:spcAft>
              <a:buClr>
                <a:schemeClr val="lt1"/>
              </a:buClr>
              <a:buSzPts val="4800"/>
              <a:buNone/>
              <a:defRPr sz="4800" b="1">
                <a:solidFill>
                  <a:schemeClr val="lt1"/>
                </a:solidFill>
              </a:defRPr>
            </a:lvl2pPr>
            <a:lvl3pPr lvl="2" algn="ctr" rtl="0">
              <a:spcBef>
                <a:spcPts val="0"/>
              </a:spcBef>
              <a:spcAft>
                <a:spcPts val="0"/>
              </a:spcAft>
              <a:buClr>
                <a:schemeClr val="lt1"/>
              </a:buClr>
              <a:buSzPts val="4800"/>
              <a:buNone/>
              <a:defRPr sz="4800" b="1">
                <a:solidFill>
                  <a:schemeClr val="lt1"/>
                </a:solidFill>
              </a:defRPr>
            </a:lvl3pPr>
            <a:lvl4pPr lvl="3" algn="ctr" rtl="0">
              <a:spcBef>
                <a:spcPts val="0"/>
              </a:spcBef>
              <a:spcAft>
                <a:spcPts val="0"/>
              </a:spcAft>
              <a:buClr>
                <a:schemeClr val="lt1"/>
              </a:buClr>
              <a:buSzPts val="4800"/>
              <a:buNone/>
              <a:defRPr sz="4800" b="1">
                <a:solidFill>
                  <a:schemeClr val="lt1"/>
                </a:solidFill>
              </a:defRPr>
            </a:lvl4pPr>
            <a:lvl5pPr lvl="4" algn="ctr" rtl="0">
              <a:spcBef>
                <a:spcPts val="0"/>
              </a:spcBef>
              <a:spcAft>
                <a:spcPts val="0"/>
              </a:spcAft>
              <a:buClr>
                <a:schemeClr val="lt1"/>
              </a:buClr>
              <a:buSzPts val="4800"/>
              <a:buNone/>
              <a:defRPr sz="4800" b="1">
                <a:solidFill>
                  <a:schemeClr val="lt1"/>
                </a:solidFill>
              </a:defRPr>
            </a:lvl5pPr>
            <a:lvl6pPr lvl="5" algn="ctr" rtl="0">
              <a:spcBef>
                <a:spcPts val="0"/>
              </a:spcBef>
              <a:spcAft>
                <a:spcPts val="0"/>
              </a:spcAft>
              <a:buClr>
                <a:schemeClr val="lt1"/>
              </a:buClr>
              <a:buSzPts val="4800"/>
              <a:buNone/>
              <a:defRPr sz="4800" b="1">
                <a:solidFill>
                  <a:schemeClr val="lt1"/>
                </a:solidFill>
              </a:defRPr>
            </a:lvl6pPr>
            <a:lvl7pPr lvl="6" algn="ctr" rtl="0">
              <a:spcBef>
                <a:spcPts val="0"/>
              </a:spcBef>
              <a:spcAft>
                <a:spcPts val="0"/>
              </a:spcAft>
              <a:buClr>
                <a:schemeClr val="lt1"/>
              </a:buClr>
              <a:buSzPts val="4800"/>
              <a:buNone/>
              <a:defRPr sz="4800" b="1">
                <a:solidFill>
                  <a:schemeClr val="lt1"/>
                </a:solidFill>
              </a:defRPr>
            </a:lvl7pPr>
            <a:lvl8pPr lvl="7" algn="ctr" rtl="0">
              <a:spcBef>
                <a:spcPts val="0"/>
              </a:spcBef>
              <a:spcAft>
                <a:spcPts val="0"/>
              </a:spcAft>
              <a:buClr>
                <a:schemeClr val="lt1"/>
              </a:buClr>
              <a:buSzPts val="4800"/>
              <a:buNone/>
              <a:defRPr sz="4800" b="1">
                <a:solidFill>
                  <a:schemeClr val="lt1"/>
                </a:solidFill>
              </a:defRPr>
            </a:lvl8pPr>
            <a:lvl9pPr lvl="8" algn="ctr" rtl="0">
              <a:spcBef>
                <a:spcPts val="0"/>
              </a:spcBef>
              <a:spcAft>
                <a:spcPts val="0"/>
              </a:spcAft>
              <a:buClr>
                <a:schemeClr val="lt1"/>
              </a:buClr>
              <a:buSzPts val="4800"/>
              <a:buNone/>
              <a:defRPr sz="4800" b="1">
                <a:solidFill>
                  <a:schemeClr val="lt1"/>
                </a:solidFill>
              </a:defRPr>
            </a:lvl9pPr>
          </a:lstStyle>
          <a:p>
            <a:endParaRPr/>
          </a:p>
        </p:txBody>
      </p:sp>
      <p:sp>
        <p:nvSpPr>
          <p:cNvPr id="76" name="Google Shape;76;g2903d4eba49_2_224"/>
          <p:cNvSpPr txBox="1">
            <a:spLocks noGrp="1"/>
          </p:cNvSpPr>
          <p:nvPr>
            <p:ph type="subTitle" idx="1"/>
          </p:nvPr>
        </p:nvSpPr>
        <p:spPr>
          <a:xfrm>
            <a:off x="3309200" y="3359367"/>
            <a:ext cx="5573700" cy="619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1"/>
              </a:buClr>
              <a:buSzPts val="1900"/>
              <a:buNone/>
              <a:defRPr sz="19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Tree>
    <p:extLst>
      <p:ext uri="{BB962C8B-B14F-4D97-AF65-F5344CB8AC3E}">
        <p14:creationId xmlns:p14="http://schemas.microsoft.com/office/powerpoint/2010/main" val="4223810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B84-BE32-464A-A765-975C21B5CF4B}"/>
              </a:ext>
            </a:extLst>
          </p:cNvPr>
          <p:cNvSpPr>
            <a:spLocks noGrp="1"/>
          </p:cNvSpPr>
          <p:nvPr>
            <p:ph type="title"/>
          </p:nvPr>
        </p:nvSpPr>
        <p:spPr>
          <a:xfrm>
            <a:off x="557923" y="952500"/>
            <a:ext cx="6678695" cy="3962398"/>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640145C2-97CF-4887-904A-8ADC80525A2E}"/>
              </a:ext>
            </a:extLst>
          </p:cNvPr>
          <p:cNvSpPr>
            <a:spLocks noGrp="1"/>
          </p:cNvSpPr>
          <p:nvPr>
            <p:ph type="body" idx="1"/>
          </p:nvPr>
        </p:nvSpPr>
        <p:spPr>
          <a:xfrm>
            <a:off x="8043860" y="952501"/>
            <a:ext cx="3500440" cy="396239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E524559-DA32-4398-A8EE-EED2469D63BB}"/>
              </a:ext>
            </a:extLst>
          </p:cNvPr>
          <p:cNvSpPr>
            <a:spLocks noGrp="1"/>
          </p:cNvSpPr>
          <p:nvPr>
            <p:ph type="dt" sz="half" idx="10"/>
          </p:nvPr>
        </p:nvSpPr>
        <p:spPr/>
        <p:txBody>
          <a:bodyPr/>
          <a:lstStyle/>
          <a:p>
            <a:fld id="{F0F98018-20CA-4EF2-877B-BBB9DDD9DC95}" type="datetime1">
              <a:rPr lang="en-US" smtClean="0"/>
              <a:t>10/18/2023</a:t>
            </a:fld>
            <a:endParaRPr lang="en-US"/>
          </a:p>
        </p:txBody>
      </p:sp>
      <p:sp>
        <p:nvSpPr>
          <p:cNvPr id="5" name="Footer Placeholder 4">
            <a:extLst>
              <a:ext uri="{FF2B5EF4-FFF2-40B4-BE49-F238E27FC236}">
                <a16:creationId xmlns:a16="http://schemas.microsoft.com/office/drawing/2014/main" id="{73967BE1-F1AC-4732-B52E-1C7D63DE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13C03-DDF0-48C6-B1BF-D28875F8238F}"/>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247309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Design">
  <p:cSld name="Title + Design">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g2903d4eba49_2_227"/>
          <p:cNvSpPr txBox="1">
            <a:spLocks noGrp="1"/>
          </p:cNvSpPr>
          <p:nvPr>
            <p:ph type="title"/>
          </p:nvPr>
        </p:nvSpPr>
        <p:spPr>
          <a:xfrm>
            <a:off x="1251333" y="593367"/>
            <a:ext cx="62697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Tree>
    <p:extLst>
      <p:ext uri="{BB962C8B-B14F-4D97-AF65-F5344CB8AC3E}">
        <p14:creationId xmlns:p14="http://schemas.microsoft.com/office/powerpoint/2010/main" val="3630144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g2903d4eba49_2_229"/>
          <p:cNvSpPr txBox="1">
            <a:spLocks noGrp="1"/>
          </p:cNvSpPr>
          <p:nvPr>
            <p:ph type="title"/>
          </p:nvPr>
        </p:nvSpPr>
        <p:spPr>
          <a:xfrm>
            <a:off x="1251333" y="593367"/>
            <a:ext cx="62697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Tree>
    <p:extLst>
      <p:ext uri="{BB962C8B-B14F-4D97-AF65-F5344CB8AC3E}">
        <p14:creationId xmlns:p14="http://schemas.microsoft.com/office/powerpoint/2010/main" val="4282724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g2903d4eba49_2_231"/>
          <p:cNvSpPr txBox="1">
            <a:spLocks noGrp="1"/>
          </p:cNvSpPr>
          <p:nvPr>
            <p:ph type="title"/>
          </p:nvPr>
        </p:nvSpPr>
        <p:spPr>
          <a:xfrm>
            <a:off x="1251333" y="593367"/>
            <a:ext cx="62697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Tree>
    <p:extLst>
      <p:ext uri="{BB962C8B-B14F-4D97-AF65-F5344CB8AC3E}">
        <p14:creationId xmlns:p14="http://schemas.microsoft.com/office/powerpoint/2010/main" val="4233221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903d4eba49_2_233"/>
          <p:cNvSpPr txBox="1">
            <a:spLocks noGrp="1"/>
          </p:cNvSpPr>
          <p:nvPr>
            <p:ph type="title"/>
          </p:nvPr>
        </p:nvSpPr>
        <p:spPr>
          <a:xfrm>
            <a:off x="1251333" y="593367"/>
            <a:ext cx="62697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Tree>
    <p:extLst>
      <p:ext uri="{BB962C8B-B14F-4D97-AF65-F5344CB8AC3E}">
        <p14:creationId xmlns:p14="http://schemas.microsoft.com/office/powerpoint/2010/main" val="802139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wo Lists">
  <p:cSld name="Title + Two Lists">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g2903d4eba49_2_235"/>
          <p:cNvSpPr txBox="1">
            <a:spLocks noGrp="1"/>
          </p:cNvSpPr>
          <p:nvPr>
            <p:ph type="title"/>
          </p:nvPr>
        </p:nvSpPr>
        <p:spPr>
          <a:xfrm>
            <a:off x="1251333" y="593367"/>
            <a:ext cx="66195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87" name="Google Shape;87;g2903d4eba49_2_235"/>
          <p:cNvSpPr txBox="1">
            <a:spLocks noGrp="1"/>
          </p:cNvSpPr>
          <p:nvPr>
            <p:ph type="body" idx="1"/>
          </p:nvPr>
        </p:nvSpPr>
        <p:spPr>
          <a:xfrm>
            <a:off x="1422988" y="3535700"/>
            <a:ext cx="4345200" cy="2394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Clr>
                <a:schemeClr val="lt1"/>
              </a:buClr>
              <a:buSzPts val="1900"/>
              <a:buChar char="●"/>
              <a:defRPr sz="1900">
                <a:solidFill>
                  <a:schemeClr val="lt1"/>
                </a:solidFill>
              </a:defRPr>
            </a:lvl1pPr>
            <a:lvl2pPr marL="914400" lvl="1" indent="-349250" rtl="0">
              <a:spcBef>
                <a:spcPts val="1300"/>
              </a:spcBef>
              <a:spcAft>
                <a:spcPts val="0"/>
              </a:spcAft>
              <a:buClr>
                <a:schemeClr val="lt1"/>
              </a:buClr>
              <a:buSzPts val="1900"/>
              <a:buChar char="○"/>
              <a:defRPr>
                <a:solidFill>
                  <a:schemeClr val="lt1"/>
                </a:solidFill>
              </a:defRPr>
            </a:lvl2pPr>
            <a:lvl3pPr marL="1371600" lvl="2" indent="-349250" rtl="0">
              <a:spcBef>
                <a:spcPts val="2100"/>
              </a:spcBef>
              <a:spcAft>
                <a:spcPts val="0"/>
              </a:spcAft>
              <a:buClr>
                <a:schemeClr val="lt1"/>
              </a:buClr>
              <a:buSzPts val="1900"/>
              <a:buChar char="■"/>
              <a:defRPr>
                <a:solidFill>
                  <a:schemeClr val="lt1"/>
                </a:solidFill>
              </a:defRPr>
            </a:lvl3pPr>
            <a:lvl4pPr marL="1828800" lvl="3" indent="-349250" rtl="0">
              <a:spcBef>
                <a:spcPts val="2100"/>
              </a:spcBef>
              <a:spcAft>
                <a:spcPts val="0"/>
              </a:spcAft>
              <a:buClr>
                <a:schemeClr val="lt1"/>
              </a:buClr>
              <a:buSzPts val="1900"/>
              <a:buChar char="●"/>
              <a:defRPr>
                <a:solidFill>
                  <a:schemeClr val="lt1"/>
                </a:solidFill>
              </a:defRPr>
            </a:lvl4pPr>
            <a:lvl5pPr marL="2286000" lvl="4" indent="-349250" rtl="0">
              <a:spcBef>
                <a:spcPts val="2100"/>
              </a:spcBef>
              <a:spcAft>
                <a:spcPts val="0"/>
              </a:spcAft>
              <a:buClr>
                <a:schemeClr val="lt1"/>
              </a:buClr>
              <a:buSzPts val="1900"/>
              <a:buChar char="○"/>
              <a:defRPr>
                <a:solidFill>
                  <a:schemeClr val="lt1"/>
                </a:solidFill>
              </a:defRPr>
            </a:lvl5pPr>
            <a:lvl6pPr marL="2743200" lvl="5" indent="-349250" rtl="0">
              <a:spcBef>
                <a:spcPts val="2100"/>
              </a:spcBef>
              <a:spcAft>
                <a:spcPts val="0"/>
              </a:spcAft>
              <a:buClr>
                <a:schemeClr val="lt1"/>
              </a:buClr>
              <a:buSzPts val="1900"/>
              <a:buChar char="■"/>
              <a:defRPr>
                <a:solidFill>
                  <a:schemeClr val="lt1"/>
                </a:solidFill>
              </a:defRPr>
            </a:lvl6pPr>
            <a:lvl7pPr marL="3200400" lvl="6" indent="-349250" rtl="0">
              <a:spcBef>
                <a:spcPts val="2100"/>
              </a:spcBef>
              <a:spcAft>
                <a:spcPts val="0"/>
              </a:spcAft>
              <a:buClr>
                <a:schemeClr val="lt1"/>
              </a:buClr>
              <a:buSzPts val="1900"/>
              <a:buChar char="●"/>
              <a:defRPr>
                <a:solidFill>
                  <a:schemeClr val="lt1"/>
                </a:solidFill>
              </a:defRPr>
            </a:lvl7pPr>
            <a:lvl8pPr marL="3657600" lvl="7" indent="-349250" rtl="0">
              <a:spcBef>
                <a:spcPts val="2100"/>
              </a:spcBef>
              <a:spcAft>
                <a:spcPts val="0"/>
              </a:spcAft>
              <a:buClr>
                <a:schemeClr val="lt1"/>
              </a:buClr>
              <a:buSzPts val="1900"/>
              <a:buChar char="○"/>
              <a:defRPr>
                <a:solidFill>
                  <a:schemeClr val="lt1"/>
                </a:solidFill>
              </a:defRPr>
            </a:lvl8pPr>
            <a:lvl9pPr marL="4114800" lvl="8" indent="-349250" rtl="0">
              <a:spcBef>
                <a:spcPts val="2100"/>
              </a:spcBef>
              <a:spcAft>
                <a:spcPts val="2100"/>
              </a:spcAft>
              <a:buClr>
                <a:schemeClr val="lt1"/>
              </a:buClr>
              <a:buSzPts val="1900"/>
              <a:buChar char="■"/>
              <a:defRPr>
                <a:solidFill>
                  <a:schemeClr val="lt1"/>
                </a:solidFill>
              </a:defRPr>
            </a:lvl9pPr>
          </a:lstStyle>
          <a:p>
            <a:endParaRPr/>
          </a:p>
        </p:txBody>
      </p:sp>
      <p:sp>
        <p:nvSpPr>
          <p:cNvPr id="88" name="Google Shape;88;g2903d4eba49_2_235"/>
          <p:cNvSpPr txBox="1">
            <a:spLocks noGrp="1"/>
          </p:cNvSpPr>
          <p:nvPr>
            <p:ph type="body" idx="2"/>
          </p:nvPr>
        </p:nvSpPr>
        <p:spPr>
          <a:xfrm>
            <a:off x="6231803" y="3535700"/>
            <a:ext cx="4345200" cy="2394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Clr>
                <a:schemeClr val="lt1"/>
              </a:buClr>
              <a:buSzPts val="1900"/>
              <a:buChar char="●"/>
              <a:defRPr sz="1900">
                <a:solidFill>
                  <a:schemeClr val="lt1"/>
                </a:solidFill>
              </a:defRPr>
            </a:lvl1pPr>
            <a:lvl2pPr marL="914400" lvl="1" indent="-349250" rtl="0">
              <a:spcBef>
                <a:spcPts val="1300"/>
              </a:spcBef>
              <a:spcAft>
                <a:spcPts val="0"/>
              </a:spcAft>
              <a:buClr>
                <a:schemeClr val="lt1"/>
              </a:buClr>
              <a:buSzPts val="1900"/>
              <a:buChar char="○"/>
              <a:defRPr>
                <a:solidFill>
                  <a:schemeClr val="lt1"/>
                </a:solidFill>
              </a:defRPr>
            </a:lvl2pPr>
            <a:lvl3pPr marL="1371600" lvl="2" indent="-349250" rtl="0">
              <a:spcBef>
                <a:spcPts val="2100"/>
              </a:spcBef>
              <a:spcAft>
                <a:spcPts val="0"/>
              </a:spcAft>
              <a:buClr>
                <a:schemeClr val="lt1"/>
              </a:buClr>
              <a:buSzPts val="1900"/>
              <a:buChar char="■"/>
              <a:defRPr>
                <a:solidFill>
                  <a:schemeClr val="lt1"/>
                </a:solidFill>
              </a:defRPr>
            </a:lvl3pPr>
            <a:lvl4pPr marL="1828800" lvl="3" indent="-349250" rtl="0">
              <a:spcBef>
                <a:spcPts val="2100"/>
              </a:spcBef>
              <a:spcAft>
                <a:spcPts val="0"/>
              </a:spcAft>
              <a:buClr>
                <a:schemeClr val="lt1"/>
              </a:buClr>
              <a:buSzPts val="1900"/>
              <a:buChar char="●"/>
              <a:defRPr>
                <a:solidFill>
                  <a:schemeClr val="lt1"/>
                </a:solidFill>
              </a:defRPr>
            </a:lvl4pPr>
            <a:lvl5pPr marL="2286000" lvl="4" indent="-349250" rtl="0">
              <a:spcBef>
                <a:spcPts val="2100"/>
              </a:spcBef>
              <a:spcAft>
                <a:spcPts val="0"/>
              </a:spcAft>
              <a:buClr>
                <a:schemeClr val="lt1"/>
              </a:buClr>
              <a:buSzPts val="1900"/>
              <a:buChar char="○"/>
              <a:defRPr>
                <a:solidFill>
                  <a:schemeClr val="lt1"/>
                </a:solidFill>
              </a:defRPr>
            </a:lvl5pPr>
            <a:lvl6pPr marL="2743200" lvl="5" indent="-349250" rtl="0">
              <a:spcBef>
                <a:spcPts val="2100"/>
              </a:spcBef>
              <a:spcAft>
                <a:spcPts val="0"/>
              </a:spcAft>
              <a:buClr>
                <a:schemeClr val="lt1"/>
              </a:buClr>
              <a:buSzPts val="1900"/>
              <a:buChar char="■"/>
              <a:defRPr>
                <a:solidFill>
                  <a:schemeClr val="lt1"/>
                </a:solidFill>
              </a:defRPr>
            </a:lvl6pPr>
            <a:lvl7pPr marL="3200400" lvl="6" indent="-349250" rtl="0">
              <a:spcBef>
                <a:spcPts val="2100"/>
              </a:spcBef>
              <a:spcAft>
                <a:spcPts val="0"/>
              </a:spcAft>
              <a:buClr>
                <a:schemeClr val="lt1"/>
              </a:buClr>
              <a:buSzPts val="1900"/>
              <a:buChar char="●"/>
              <a:defRPr>
                <a:solidFill>
                  <a:schemeClr val="lt1"/>
                </a:solidFill>
              </a:defRPr>
            </a:lvl7pPr>
            <a:lvl8pPr marL="3657600" lvl="7" indent="-349250" rtl="0">
              <a:spcBef>
                <a:spcPts val="2100"/>
              </a:spcBef>
              <a:spcAft>
                <a:spcPts val="0"/>
              </a:spcAft>
              <a:buClr>
                <a:schemeClr val="lt1"/>
              </a:buClr>
              <a:buSzPts val="1900"/>
              <a:buChar char="○"/>
              <a:defRPr>
                <a:solidFill>
                  <a:schemeClr val="lt1"/>
                </a:solidFill>
              </a:defRPr>
            </a:lvl8pPr>
            <a:lvl9pPr marL="4114800" lvl="8" indent="-349250" rtl="0">
              <a:spcBef>
                <a:spcPts val="2100"/>
              </a:spcBef>
              <a:spcAft>
                <a:spcPts val="2100"/>
              </a:spcAft>
              <a:buClr>
                <a:schemeClr val="lt1"/>
              </a:buClr>
              <a:buSzPts val="1900"/>
              <a:buChar char="■"/>
              <a:defRPr>
                <a:solidFill>
                  <a:schemeClr val="lt1"/>
                </a:solidFill>
              </a:defRPr>
            </a:lvl9pPr>
          </a:lstStyle>
          <a:p>
            <a:endParaRPr/>
          </a:p>
        </p:txBody>
      </p:sp>
      <p:sp>
        <p:nvSpPr>
          <p:cNvPr id="89" name="Google Shape;89;g2903d4eba49_2_235"/>
          <p:cNvSpPr txBox="1">
            <a:spLocks noGrp="1"/>
          </p:cNvSpPr>
          <p:nvPr>
            <p:ph type="title" idx="3"/>
          </p:nvPr>
        </p:nvSpPr>
        <p:spPr>
          <a:xfrm>
            <a:off x="1617999" y="2606833"/>
            <a:ext cx="4345200" cy="731100"/>
          </a:xfrm>
          <a:prstGeom prst="rect">
            <a:avLst/>
          </a:prstGeom>
        </p:spPr>
        <p:txBody>
          <a:bodyPr spcFirstLastPara="1" wrap="square" lIns="121900" tIns="121900" rIns="121900" bIns="121900"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
        <p:nvSpPr>
          <p:cNvPr id="90" name="Google Shape;90;g2903d4eba49_2_235"/>
          <p:cNvSpPr txBox="1">
            <a:spLocks noGrp="1"/>
          </p:cNvSpPr>
          <p:nvPr>
            <p:ph type="title" idx="4"/>
          </p:nvPr>
        </p:nvSpPr>
        <p:spPr>
          <a:xfrm>
            <a:off x="6426799" y="2606833"/>
            <a:ext cx="4345200" cy="731100"/>
          </a:xfrm>
          <a:prstGeom prst="rect">
            <a:avLst/>
          </a:prstGeom>
        </p:spPr>
        <p:txBody>
          <a:bodyPr spcFirstLastPara="1" wrap="square" lIns="121900" tIns="121900" rIns="121900" bIns="121900"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Tree>
    <p:extLst>
      <p:ext uri="{BB962C8B-B14F-4D97-AF65-F5344CB8AC3E}">
        <p14:creationId xmlns:p14="http://schemas.microsoft.com/office/powerpoint/2010/main" val="1115778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903d4eba49_2_241"/>
          <p:cNvSpPr txBox="1">
            <a:spLocks noGrp="1"/>
          </p:cNvSpPr>
          <p:nvPr>
            <p:ph type="title"/>
          </p:nvPr>
        </p:nvSpPr>
        <p:spPr>
          <a:xfrm>
            <a:off x="1251333" y="593367"/>
            <a:ext cx="61725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93" name="Google Shape;93;g2903d4eba49_2_241"/>
          <p:cNvSpPr txBox="1">
            <a:spLocks noGrp="1"/>
          </p:cNvSpPr>
          <p:nvPr>
            <p:ph type="title" idx="2"/>
          </p:nvPr>
        </p:nvSpPr>
        <p:spPr>
          <a:xfrm>
            <a:off x="1197848" y="4070167"/>
            <a:ext cx="22287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94" name="Google Shape;94;g2903d4eba49_2_241"/>
          <p:cNvSpPr txBox="1">
            <a:spLocks noGrp="1"/>
          </p:cNvSpPr>
          <p:nvPr>
            <p:ph type="subTitle" idx="1"/>
          </p:nvPr>
        </p:nvSpPr>
        <p:spPr>
          <a:xfrm>
            <a:off x="1197852" y="4745117"/>
            <a:ext cx="2228700" cy="15432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95" name="Google Shape;95;g2903d4eba49_2_241"/>
          <p:cNvSpPr txBox="1">
            <a:spLocks noGrp="1"/>
          </p:cNvSpPr>
          <p:nvPr>
            <p:ph type="title" idx="3"/>
          </p:nvPr>
        </p:nvSpPr>
        <p:spPr>
          <a:xfrm>
            <a:off x="3720348" y="4070167"/>
            <a:ext cx="22287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96" name="Google Shape;96;g2903d4eba49_2_241"/>
          <p:cNvSpPr txBox="1">
            <a:spLocks noGrp="1"/>
          </p:cNvSpPr>
          <p:nvPr>
            <p:ph type="subTitle" idx="4"/>
          </p:nvPr>
        </p:nvSpPr>
        <p:spPr>
          <a:xfrm>
            <a:off x="3720352" y="4745117"/>
            <a:ext cx="2228700" cy="15432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97" name="Google Shape;97;g2903d4eba49_2_241"/>
          <p:cNvSpPr txBox="1">
            <a:spLocks noGrp="1"/>
          </p:cNvSpPr>
          <p:nvPr>
            <p:ph type="title" idx="5"/>
          </p:nvPr>
        </p:nvSpPr>
        <p:spPr>
          <a:xfrm>
            <a:off x="6242848" y="4070167"/>
            <a:ext cx="22287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98" name="Google Shape;98;g2903d4eba49_2_241"/>
          <p:cNvSpPr txBox="1">
            <a:spLocks noGrp="1"/>
          </p:cNvSpPr>
          <p:nvPr>
            <p:ph type="subTitle" idx="6"/>
          </p:nvPr>
        </p:nvSpPr>
        <p:spPr>
          <a:xfrm>
            <a:off x="6242852" y="4745117"/>
            <a:ext cx="2228700" cy="15432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99" name="Google Shape;99;g2903d4eba49_2_241"/>
          <p:cNvSpPr txBox="1">
            <a:spLocks noGrp="1"/>
          </p:cNvSpPr>
          <p:nvPr>
            <p:ph type="title" idx="7"/>
          </p:nvPr>
        </p:nvSpPr>
        <p:spPr>
          <a:xfrm>
            <a:off x="8765348" y="4070167"/>
            <a:ext cx="22287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100" name="Google Shape;100;g2903d4eba49_2_241"/>
          <p:cNvSpPr txBox="1">
            <a:spLocks noGrp="1"/>
          </p:cNvSpPr>
          <p:nvPr>
            <p:ph type="subTitle" idx="8"/>
          </p:nvPr>
        </p:nvSpPr>
        <p:spPr>
          <a:xfrm>
            <a:off x="8765352" y="4745117"/>
            <a:ext cx="2228700" cy="15432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extLst>
      <p:ext uri="{BB962C8B-B14F-4D97-AF65-F5344CB8AC3E}">
        <p14:creationId xmlns:p14="http://schemas.microsoft.com/office/powerpoint/2010/main" val="1791310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ree Numbers">
  <p:cSld name="Three Numbers">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g2903d4eba49_2_251"/>
          <p:cNvSpPr txBox="1">
            <a:spLocks noGrp="1"/>
          </p:cNvSpPr>
          <p:nvPr>
            <p:ph type="title" hasCustomPrompt="1"/>
          </p:nvPr>
        </p:nvSpPr>
        <p:spPr>
          <a:xfrm>
            <a:off x="6662400" y="882457"/>
            <a:ext cx="4212300" cy="965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6400"/>
              <a:buNone/>
              <a:defRPr sz="6400">
                <a:solidFill>
                  <a:schemeClr val="lt1"/>
                </a:solidFill>
              </a:defRPr>
            </a:lvl1pPr>
            <a:lvl2pPr lvl="1" algn="ctr" rtl="0">
              <a:spcBef>
                <a:spcPts val="0"/>
              </a:spcBef>
              <a:spcAft>
                <a:spcPts val="0"/>
              </a:spcAft>
              <a:buClr>
                <a:schemeClr val="lt1"/>
              </a:buClr>
              <a:buSzPts val="8000"/>
              <a:buNone/>
              <a:defRPr sz="8000">
                <a:solidFill>
                  <a:schemeClr val="lt1"/>
                </a:solidFill>
              </a:defRPr>
            </a:lvl2pPr>
            <a:lvl3pPr lvl="2" algn="ctr" rtl="0">
              <a:spcBef>
                <a:spcPts val="0"/>
              </a:spcBef>
              <a:spcAft>
                <a:spcPts val="0"/>
              </a:spcAft>
              <a:buClr>
                <a:schemeClr val="lt1"/>
              </a:buClr>
              <a:buSzPts val="8000"/>
              <a:buNone/>
              <a:defRPr sz="8000">
                <a:solidFill>
                  <a:schemeClr val="lt1"/>
                </a:solidFill>
              </a:defRPr>
            </a:lvl3pPr>
            <a:lvl4pPr lvl="3" algn="ctr" rtl="0">
              <a:spcBef>
                <a:spcPts val="0"/>
              </a:spcBef>
              <a:spcAft>
                <a:spcPts val="0"/>
              </a:spcAft>
              <a:buClr>
                <a:schemeClr val="lt1"/>
              </a:buClr>
              <a:buSzPts val="8000"/>
              <a:buNone/>
              <a:defRPr sz="8000">
                <a:solidFill>
                  <a:schemeClr val="lt1"/>
                </a:solidFill>
              </a:defRPr>
            </a:lvl4pPr>
            <a:lvl5pPr lvl="4" algn="ctr" rtl="0">
              <a:spcBef>
                <a:spcPts val="0"/>
              </a:spcBef>
              <a:spcAft>
                <a:spcPts val="0"/>
              </a:spcAft>
              <a:buClr>
                <a:schemeClr val="lt1"/>
              </a:buClr>
              <a:buSzPts val="8000"/>
              <a:buNone/>
              <a:defRPr sz="8000">
                <a:solidFill>
                  <a:schemeClr val="lt1"/>
                </a:solidFill>
              </a:defRPr>
            </a:lvl5pPr>
            <a:lvl6pPr lvl="5" algn="ctr" rtl="0">
              <a:spcBef>
                <a:spcPts val="0"/>
              </a:spcBef>
              <a:spcAft>
                <a:spcPts val="0"/>
              </a:spcAft>
              <a:buClr>
                <a:schemeClr val="lt1"/>
              </a:buClr>
              <a:buSzPts val="8000"/>
              <a:buNone/>
              <a:defRPr sz="8000">
                <a:solidFill>
                  <a:schemeClr val="lt1"/>
                </a:solidFill>
              </a:defRPr>
            </a:lvl6pPr>
            <a:lvl7pPr lvl="6" algn="ctr" rtl="0">
              <a:spcBef>
                <a:spcPts val="0"/>
              </a:spcBef>
              <a:spcAft>
                <a:spcPts val="0"/>
              </a:spcAft>
              <a:buClr>
                <a:schemeClr val="lt1"/>
              </a:buClr>
              <a:buSzPts val="8000"/>
              <a:buNone/>
              <a:defRPr sz="8000">
                <a:solidFill>
                  <a:schemeClr val="lt1"/>
                </a:solidFill>
              </a:defRPr>
            </a:lvl7pPr>
            <a:lvl8pPr lvl="7" algn="ctr" rtl="0">
              <a:spcBef>
                <a:spcPts val="0"/>
              </a:spcBef>
              <a:spcAft>
                <a:spcPts val="0"/>
              </a:spcAft>
              <a:buClr>
                <a:schemeClr val="lt1"/>
              </a:buClr>
              <a:buSzPts val="8000"/>
              <a:buNone/>
              <a:defRPr sz="8000">
                <a:solidFill>
                  <a:schemeClr val="lt1"/>
                </a:solidFill>
              </a:defRPr>
            </a:lvl8pPr>
            <a:lvl9pPr lvl="8" algn="ctr" rtl="0">
              <a:spcBef>
                <a:spcPts val="0"/>
              </a:spcBef>
              <a:spcAft>
                <a:spcPts val="0"/>
              </a:spcAft>
              <a:buClr>
                <a:schemeClr val="lt1"/>
              </a:buClr>
              <a:buSzPts val="8000"/>
              <a:buNone/>
              <a:defRPr sz="8000">
                <a:solidFill>
                  <a:schemeClr val="lt1"/>
                </a:solidFill>
              </a:defRPr>
            </a:lvl9pPr>
          </a:lstStyle>
          <a:p>
            <a:r>
              <a:t>xx%</a:t>
            </a:r>
          </a:p>
        </p:txBody>
      </p:sp>
      <p:sp>
        <p:nvSpPr>
          <p:cNvPr id="103" name="Google Shape;103;g2903d4eba49_2_251"/>
          <p:cNvSpPr txBox="1">
            <a:spLocks noGrp="1"/>
          </p:cNvSpPr>
          <p:nvPr>
            <p:ph type="subTitle" idx="1"/>
          </p:nvPr>
        </p:nvSpPr>
        <p:spPr>
          <a:xfrm>
            <a:off x="6548000" y="1687800"/>
            <a:ext cx="4441200" cy="55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1"/>
              </a:buClr>
              <a:buSzPts val="1900"/>
              <a:buNone/>
              <a:defRPr sz="1900">
                <a:solidFill>
                  <a:schemeClr val="accent1"/>
                </a:solidFill>
              </a:defRPr>
            </a:lvl1pPr>
            <a:lvl2pPr lvl="1" algn="ctr" rtl="0">
              <a:lnSpc>
                <a:spcPct val="100000"/>
              </a:lnSpc>
              <a:spcBef>
                <a:spcPts val="0"/>
              </a:spcBef>
              <a:spcAft>
                <a:spcPts val="0"/>
              </a:spcAft>
              <a:buClr>
                <a:schemeClr val="accent1"/>
              </a:buClr>
              <a:buSzPts val="2800"/>
              <a:buNone/>
              <a:defRPr sz="2800">
                <a:solidFill>
                  <a:schemeClr val="accent1"/>
                </a:solidFill>
              </a:defRPr>
            </a:lvl2pPr>
            <a:lvl3pPr lvl="2" algn="ctr" rtl="0">
              <a:lnSpc>
                <a:spcPct val="100000"/>
              </a:lnSpc>
              <a:spcBef>
                <a:spcPts val="0"/>
              </a:spcBef>
              <a:spcAft>
                <a:spcPts val="0"/>
              </a:spcAft>
              <a:buClr>
                <a:schemeClr val="accent1"/>
              </a:buClr>
              <a:buSzPts val="2800"/>
              <a:buNone/>
              <a:defRPr sz="2800">
                <a:solidFill>
                  <a:schemeClr val="accent1"/>
                </a:solidFill>
              </a:defRPr>
            </a:lvl3pPr>
            <a:lvl4pPr lvl="3" algn="ctr" rtl="0">
              <a:lnSpc>
                <a:spcPct val="100000"/>
              </a:lnSpc>
              <a:spcBef>
                <a:spcPts val="0"/>
              </a:spcBef>
              <a:spcAft>
                <a:spcPts val="0"/>
              </a:spcAft>
              <a:buClr>
                <a:schemeClr val="accent1"/>
              </a:buClr>
              <a:buSzPts val="2800"/>
              <a:buNone/>
              <a:defRPr sz="2800">
                <a:solidFill>
                  <a:schemeClr val="accent1"/>
                </a:solidFill>
              </a:defRPr>
            </a:lvl4pPr>
            <a:lvl5pPr lvl="4" algn="ctr" rtl="0">
              <a:lnSpc>
                <a:spcPct val="100000"/>
              </a:lnSpc>
              <a:spcBef>
                <a:spcPts val="0"/>
              </a:spcBef>
              <a:spcAft>
                <a:spcPts val="0"/>
              </a:spcAft>
              <a:buClr>
                <a:schemeClr val="accent1"/>
              </a:buClr>
              <a:buSzPts val="2800"/>
              <a:buNone/>
              <a:defRPr sz="2800">
                <a:solidFill>
                  <a:schemeClr val="accent1"/>
                </a:solidFill>
              </a:defRPr>
            </a:lvl5pPr>
            <a:lvl6pPr lvl="5" algn="ctr" rtl="0">
              <a:lnSpc>
                <a:spcPct val="100000"/>
              </a:lnSpc>
              <a:spcBef>
                <a:spcPts val="0"/>
              </a:spcBef>
              <a:spcAft>
                <a:spcPts val="0"/>
              </a:spcAft>
              <a:buClr>
                <a:schemeClr val="accent1"/>
              </a:buClr>
              <a:buSzPts val="2800"/>
              <a:buNone/>
              <a:defRPr sz="2800">
                <a:solidFill>
                  <a:schemeClr val="accent1"/>
                </a:solidFill>
              </a:defRPr>
            </a:lvl6pPr>
            <a:lvl7pPr lvl="6" algn="ctr" rtl="0">
              <a:lnSpc>
                <a:spcPct val="100000"/>
              </a:lnSpc>
              <a:spcBef>
                <a:spcPts val="0"/>
              </a:spcBef>
              <a:spcAft>
                <a:spcPts val="0"/>
              </a:spcAft>
              <a:buClr>
                <a:schemeClr val="accent1"/>
              </a:buClr>
              <a:buSzPts val="2800"/>
              <a:buNone/>
              <a:defRPr sz="2800">
                <a:solidFill>
                  <a:schemeClr val="accent1"/>
                </a:solidFill>
              </a:defRPr>
            </a:lvl7pPr>
            <a:lvl8pPr lvl="7" algn="ctr" rtl="0">
              <a:lnSpc>
                <a:spcPct val="100000"/>
              </a:lnSpc>
              <a:spcBef>
                <a:spcPts val="0"/>
              </a:spcBef>
              <a:spcAft>
                <a:spcPts val="0"/>
              </a:spcAft>
              <a:buClr>
                <a:schemeClr val="accent1"/>
              </a:buClr>
              <a:buSzPts val="2800"/>
              <a:buNone/>
              <a:defRPr sz="2800">
                <a:solidFill>
                  <a:schemeClr val="accent1"/>
                </a:solidFill>
              </a:defRPr>
            </a:lvl8pPr>
            <a:lvl9pPr lvl="8" algn="ctr" rtl="0">
              <a:lnSpc>
                <a:spcPct val="100000"/>
              </a:lnSpc>
              <a:spcBef>
                <a:spcPts val="0"/>
              </a:spcBef>
              <a:spcAft>
                <a:spcPts val="0"/>
              </a:spcAft>
              <a:buClr>
                <a:schemeClr val="accent1"/>
              </a:buClr>
              <a:buSzPts val="2800"/>
              <a:buNone/>
              <a:defRPr sz="2800">
                <a:solidFill>
                  <a:schemeClr val="accent1"/>
                </a:solidFill>
              </a:defRPr>
            </a:lvl9pPr>
          </a:lstStyle>
          <a:p>
            <a:endParaRPr/>
          </a:p>
        </p:txBody>
      </p:sp>
      <p:sp>
        <p:nvSpPr>
          <p:cNvPr id="104" name="Google Shape;104;g2903d4eba49_2_251"/>
          <p:cNvSpPr txBox="1">
            <a:spLocks noGrp="1"/>
          </p:cNvSpPr>
          <p:nvPr>
            <p:ph type="title" idx="2" hasCustomPrompt="1"/>
          </p:nvPr>
        </p:nvSpPr>
        <p:spPr>
          <a:xfrm>
            <a:off x="6662400" y="2798924"/>
            <a:ext cx="4212300" cy="965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6400"/>
              <a:buNone/>
              <a:defRPr sz="6400">
                <a:solidFill>
                  <a:schemeClr val="lt1"/>
                </a:solidFill>
              </a:defRPr>
            </a:lvl1pPr>
            <a:lvl2pPr lvl="1" algn="ctr" rtl="0">
              <a:spcBef>
                <a:spcPts val="0"/>
              </a:spcBef>
              <a:spcAft>
                <a:spcPts val="0"/>
              </a:spcAft>
              <a:buClr>
                <a:schemeClr val="lt1"/>
              </a:buClr>
              <a:buSzPts val="8000"/>
              <a:buNone/>
              <a:defRPr sz="8000">
                <a:solidFill>
                  <a:schemeClr val="lt1"/>
                </a:solidFill>
              </a:defRPr>
            </a:lvl2pPr>
            <a:lvl3pPr lvl="2" algn="ctr" rtl="0">
              <a:spcBef>
                <a:spcPts val="0"/>
              </a:spcBef>
              <a:spcAft>
                <a:spcPts val="0"/>
              </a:spcAft>
              <a:buClr>
                <a:schemeClr val="lt1"/>
              </a:buClr>
              <a:buSzPts val="8000"/>
              <a:buNone/>
              <a:defRPr sz="8000">
                <a:solidFill>
                  <a:schemeClr val="lt1"/>
                </a:solidFill>
              </a:defRPr>
            </a:lvl3pPr>
            <a:lvl4pPr lvl="3" algn="ctr" rtl="0">
              <a:spcBef>
                <a:spcPts val="0"/>
              </a:spcBef>
              <a:spcAft>
                <a:spcPts val="0"/>
              </a:spcAft>
              <a:buClr>
                <a:schemeClr val="lt1"/>
              </a:buClr>
              <a:buSzPts val="8000"/>
              <a:buNone/>
              <a:defRPr sz="8000">
                <a:solidFill>
                  <a:schemeClr val="lt1"/>
                </a:solidFill>
              </a:defRPr>
            </a:lvl4pPr>
            <a:lvl5pPr lvl="4" algn="ctr" rtl="0">
              <a:spcBef>
                <a:spcPts val="0"/>
              </a:spcBef>
              <a:spcAft>
                <a:spcPts val="0"/>
              </a:spcAft>
              <a:buClr>
                <a:schemeClr val="lt1"/>
              </a:buClr>
              <a:buSzPts val="8000"/>
              <a:buNone/>
              <a:defRPr sz="8000">
                <a:solidFill>
                  <a:schemeClr val="lt1"/>
                </a:solidFill>
              </a:defRPr>
            </a:lvl5pPr>
            <a:lvl6pPr lvl="5" algn="ctr" rtl="0">
              <a:spcBef>
                <a:spcPts val="0"/>
              </a:spcBef>
              <a:spcAft>
                <a:spcPts val="0"/>
              </a:spcAft>
              <a:buClr>
                <a:schemeClr val="lt1"/>
              </a:buClr>
              <a:buSzPts val="8000"/>
              <a:buNone/>
              <a:defRPr sz="8000">
                <a:solidFill>
                  <a:schemeClr val="lt1"/>
                </a:solidFill>
              </a:defRPr>
            </a:lvl6pPr>
            <a:lvl7pPr lvl="6" algn="ctr" rtl="0">
              <a:spcBef>
                <a:spcPts val="0"/>
              </a:spcBef>
              <a:spcAft>
                <a:spcPts val="0"/>
              </a:spcAft>
              <a:buClr>
                <a:schemeClr val="lt1"/>
              </a:buClr>
              <a:buSzPts val="8000"/>
              <a:buNone/>
              <a:defRPr sz="8000">
                <a:solidFill>
                  <a:schemeClr val="lt1"/>
                </a:solidFill>
              </a:defRPr>
            </a:lvl7pPr>
            <a:lvl8pPr lvl="7" algn="ctr" rtl="0">
              <a:spcBef>
                <a:spcPts val="0"/>
              </a:spcBef>
              <a:spcAft>
                <a:spcPts val="0"/>
              </a:spcAft>
              <a:buClr>
                <a:schemeClr val="lt1"/>
              </a:buClr>
              <a:buSzPts val="8000"/>
              <a:buNone/>
              <a:defRPr sz="8000">
                <a:solidFill>
                  <a:schemeClr val="lt1"/>
                </a:solidFill>
              </a:defRPr>
            </a:lvl8pPr>
            <a:lvl9pPr lvl="8" algn="ctr" rtl="0">
              <a:spcBef>
                <a:spcPts val="0"/>
              </a:spcBef>
              <a:spcAft>
                <a:spcPts val="0"/>
              </a:spcAft>
              <a:buClr>
                <a:schemeClr val="lt1"/>
              </a:buClr>
              <a:buSzPts val="8000"/>
              <a:buNone/>
              <a:defRPr sz="8000">
                <a:solidFill>
                  <a:schemeClr val="lt1"/>
                </a:solidFill>
              </a:defRPr>
            </a:lvl9pPr>
          </a:lstStyle>
          <a:p>
            <a:r>
              <a:t>xx%</a:t>
            </a:r>
          </a:p>
        </p:txBody>
      </p:sp>
      <p:sp>
        <p:nvSpPr>
          <p:cNvPr id="105" name="Google Shape;105;g2903d4eba49_2_251"/>
          <p:cNvSpPr txBox="1">
            <a:spLocks noGrp="1"/>
          </p:cNvSpPr>
          <p:nvPr>
            <p:ph type="subTitle" idx="3"/>
          </p:nvPr>
        </p:nvSpPr>
        <p:spPr>
          <a:xfrm>
            <a:off x="6548000" y="3604267"/>
            <a:ext cx="4441200" cy="55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1"/>
              </a:buClr>
              <a:buSzPts val="1900"/>
              <a:buNone/>
              <a:defRPr sz="1900">
                <a:solidFill>
                  <a:schemeClr val="accent1"/>
                </a:solidFill>
              </a:defRPr>
            </a:lvl1pPr>
            <a:lvl2pPr lvl="1" algn="ctr" rtl="0">
              <a:lnSpc>
                <a:spcPct val="100000"/>
              </a:lnSpc>
              <a:spcBef>
                <a:spcPts val="0"/>
              </a:spcBef>
              <a:spcAft>
                <a:spcPts val="0"/>
              </a:spcAft>
              <a:buClr>
                <a:schemeClr val="accent1"/>
              </a:buClr>
              <a:buSzPts val="2800"/>
              <a:buNone/>
              <a:defRPr sz="2800">
                <a:solidFill>
                  <a:schemeClr val="accent1"/>
                </a:solidFill>
              </a:defRPr>
            </a:lvl2pPr>
            <a:lvl3pPr lvl="2" algn="ctr" rtl="0">
              <a:lnSpc>
                <a:spcPct val="100000"/>
              </a:lnSpc>
              <a:spcBef>
                <a:spcPts val="0"/>
              </a:spcBef>
              <a:spcAft>
                <a:spcPts val="0"/>
              </a:spcAft>
              <a:buClr>
                <a:schemeClr val="accent1"/>
              </a:buClr>
              <a:buSzPts val="2800"/>
              <a:buNone/>
              <a:defRPr sz="2800">
                <a:solidFill>
                  <a:schemeClr val="accent1"/>
                </a:solidFill>
              </a:defRPr>
            </a:lvl3pPr>
            <a:lvl4pPr lvl="3" algn="ctr" rtl="0">
              <a:lnSpc>
                <a:spcPct val="100000"/>
              </a:lnSpc>
              <a:spcBef>
                <a:spcPts val="0"/>
              </a:spcBef>
              <a:spcAft>
                <a:spcPts val="0"/>
              </a:spcAft>
              <a:buClr>
                <a:schemeClr val="accent1"/>
              </a:buClr>
              <a:buSzPts val="2800"/>
              <a:buNone/>
              <a:defRPr sz="2800">
                <a:solidFill>
                  <a:schemeClr val="accent1"/>
                </a:solidFill>
              </a:defRPr>
            </a:lvl4pPr>
            <a:lvl5pPr lvl="4" algn="ctr" rtl="0">
              <a:lnSpc>
                <a:spcPct val="100000"/>
              </a:lnSpc>
              <a:spcBef>
                <a:spcPts val="0"/>
              </a:spcBef>
              <a:spcAft>
                <a:spcPts val="0"/>
              </a:spcAft>
              <a:buClr>
                <a:schemeClr val="accent1"/>
              </a:buClr>
              <a:buSzPts val="2800"/>
              <a:buNone/>
              <a:defRPr sz="2800">
                <a:solidFill>
                  <a:schemeClr val="accent1"/>
                </a:solidFill>
              </a:defRPr>
            </a:lvl5pPr>
            <a:lvl6pPr lvl="5" algn="ctr" rtl="0">
              <a:lnSpc>
                <a:spcPct val="100000"/>
              </a:lnSpc>
              <a:spcBef>
                <a:spcPts val="0"/>
              </a:spcBef>
              <a:spcAft>
                <a:spcPts val="0"/>
              </a:spcAft>
              <a:buClr>
                <a:schemeClr val="accent1"/>
              </a:buClr>
              <a:buSzPts val="2800"/>
              <a:buNone/>
              <a:defRPr sz="2800">
                <a:solidFill>
                  <a:schemeClr val="accent1"/>
                </a:solidFill>
              </a:defRPr>
            </a:lvl6pPr>
            <a:lvl7pPr lvl="6" algn="ctr" rtl="0">
              <a:lnSpc>
                <a:spcPct val="100000"/>
              </a:lnSpc>
              <a:spcBef>
                <a:spcPts val="0"/>
              </a:spcBef>
              <a:spcAft>
                <a:spcPts val="0"/>
              </a:spcAft>
              <a:buClr>
                <a:schemeClr val="accent1"/>
              </a:buClr>
              <a:buSzPts val="2800"/>
              <a:buNone/>
              <a:defRPr sz="2800">
                <a:solidFill>
                  <a:schemeClr val="accent1"/>
                </a:solidFill>
              </a:defRPr>
            </a:lvl7pPr>
            <a:lvl8pPr lvl="7" algn="ctr" rtl="0">
              <a:lnSpc>
                <a:spcPct val="100000"/>
              </a:lnSpc>
              <a:spcBef>
                <a:spcPts val="0"/>
              </a:spcBef>
              <a:spcAft>
                <a:spcPts val="0"/>
              </a:spcAft>
              <a:buClr>
                <a:schemeClr val="accent1"/>
              </a:buClr>
              <a:buSzPts val="2800"/>
              <a:buNone/>
              <a:defRPr sz="2800">
                <a:solidFill>
                  <a:schemeClr val="accent1"/>
                </a:solidFill>
              </a:defRPr>
            </a:lvl8pPr>
            <a:lvl9pPr lvl="8" algn="ctr" rtl="0">
              <a:lnSpc>
                <a:spcPct val="100000"/>
              </a:lnSpc>
              <a:spcBef>
                <a:spcPts val="0"/>
              </a:spcBef>
              <a:spcAft>
                <a:spcPts val="0"/>
              </a:spcAft>
              <a:buClr>
                <a:schemeClr val="accent1"/>
              </a:buClr>
              <a:buSzPts val="2800"/>
              <a:buNone/>
              <a:defRPr sz="2800">
                <a:solidFill>
                  <a:schemeClr val="accent1"/>
                </a:solidFill>
              </a:defRPr>
            </a:lvl9pPr>
          </a:lstStyle>
          <a:p>
            <a:endParaRPr/>
          </a:p>
        </p:txBody>
      </p:sp>
      <p:sp>
        <p:nvSpPr>
          <p:cNvPr id="106" name="Google Shape;106;g2903d4eba49_2_251"/>
          <p:cNvSpPr txBox="1">
            <a:spLocks noGrp="1"/>
          </p:cNvSpPr>
          <p:nvPr>
            <p:ph type="title" idx="4" hasCustomPrompt="1"/>
          </p:nvPr>
        </p:nvSpPr>
        <p:spPr>
          <a:xfrm>
            <a:off x="6662400" y="4715391"/>
            <a:ext cx="4212300" cy="965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6400"/>
              <a:buNone/>
              <a:defRPr sz="6400">
                <a:solidFill>
                  <a:schemeClr val="lt1"/>
                </a:solidFill>
              </a:defRPr>
            </a:lvl1pPr>
            <a:lvl2pPr lvl="1" algn="ctr" rtl="0">
              <a:spcBef>
                <a:spcPts val="0"/>
              </a:spcBef>
              <a:spcAft>
                <a:spcPts val="0"/>
              </a:spcAft>
              <a:buClr>
                <a:schemeClr val="lt1"/>
              </a:buClr>
              <a:buSzPts val="8000"/>
              <a:buNone/>
              <a:defRPr sz="8000">
                <a:solidFill>
                  <a:schemeClr val="lt1"/>
                </a:solidFill>
              </a:defRPr>
            </a:lvl2pPr>
            <a:lvl3pPr lvl="2" algn="ctr" rtl="0">
              <a:spcBef>
                <a:spcPts val="0"/>
              </a:spcBef>
              <a:spcAft>
                <a:spcPts val="0"/>
              </a:spcAft>
              <a:buClr>
                <a:schemeClr val="lt1"/>
              </a:buClr>
              <a:buSzPts val="8000"/>
              <a:buNone/>
              <a:defRPr sz="8000">
                <a:solidFill>
                  <a:schemeClr val="lt1"/>
                </a:solidFill>
              </a:defRPr>
            </a:lvl3pPr>
            <a:lvl4pPr lvl="3" algn="ctr" rtl="0">
              <a:spcBef>
                <a:spcPts val="0"/>
              </a:spcBef>
              <a:spcAft>
                <a:spcPts val="0"/>
              </a:spcAft>
              <a:buClr>
                <a:schemeClr val="lt1"/>
              </a:buClr>
              <a:buSzPts val="8000"/>
              <a:buNone/>
              <a:defRPr sz="8000">
                <a:solidFill>
                  <a:schemeClr val="lt1"/>
                </a:solidFill>
              </a:defRPr>
            </a:lvl4pPr>
            <a:lvl5pPr lvl="4" algn="ctr" rtl="0">
              <a:spcBef>
                <a:spcPts val="0"/>
              </a:spcBef>
              <a:spcAft>
                <a:spcPts val="0"/>
              </a:spcAft>
              <a:buClr>
                <a:schemeClr val="lt1"/>
              </a:buClr>
              <a:buSzPts val="8000"/>
              <a:buNone/>
              <a:defRPr sz="8000">
                <a:solidFill>
                  <a:schemeClr val="lt1"/>
                </a:solidFill>
              </a:defRPr>
            </a:lvl5pPr>
            <a:lvl6pPr lvl="5" algn="ctr" rtl="0">
              <a:spcBef>
                <a:spcPts val="0"/>
              </a:spcBef>
              <a:spcAft>
                <a:spcPts val="0"/>
              </a:spcAft>
              <a:buClr>
                <a:schemeClr val="lt1"/>
              </a:buClr>
              <a:buSzPts val="8000"/>
              <a:buNone/>
              <a:defRPr sz="8000">
                <a:solidFill>
                  <a:schemeClr val="lt1"/>
                </a:solidFill>
              </a:defRPr>
            </a:lvl6pPr>
            <a:lvl7pPr lvl="6" algn="ctr" rtl="0">
              <a:spcBef>
                <a:spcPts val="0"/>
              </a:spcBef>
              <a:spcAft>
                <a:spcPts val="0"/>
              </a:spcAft>
              <a:buClr>
                <a:schemeClr val="lt1"/>
              </a:buClr>
              <a:buSzPts val="8000"/>
              <a:buNone/>
              <a:defRPr sz="8000">
                <a:solidFill>
                  <a:schemeClr val="lt1"/>
                </a:solidFill>
              </a:defRPr>
            </a:lvl7pPr>
            <a:lvl8pPr lvl="7" algn="ctr" rtl="0">
              <a:spcBef>
                <a:spcPts val="0"/>
              </a:spcBef>
              <a:spcAft>
                <a:spcPts val="0"/>
              </a:spcAft>
              <a:buClr>
                <a:schemeClr val="lt1"/>
              </a:buClr>
              <a:buSzPts val="8000"/>
              <a:buNone/>
              <a:defRPr sz="8000">
                <a:solidFill>
                  <a:schemeClr val="lt1"/>
                </a:solidFill>
              </a:defRPr>
            </a:lvl8pPr>
            <a:lvl9pPr lvl="8" algn="ctr" rtl="0">
              <a:spcBef>
                <a:spcPts val="0"/>
              </a:spcBef>
              <a:spcAft>
                <a:spcPts val="0"/>
              </a:spcAft>
              <a:buClr>
                <a:schemeClr val="lt1"/>
              </a:buClr>
              <a:buSzPts val="8000"/>
              <a:buNone/>
              <a:defRPr sz="8000">
                <a:solidFill>
                  <a:schemeClr val="lt1"/>
                </a:solidFill>
              </a:defRPr>
            </a:lvl9pPr>
          </a:lstStyle>
          <a:p>
            <a:r>
              <a:t>xx%</a:t>
            </a:r>
          </a:p>
        </p:txBody>
      </p:sp>
      <p:sp>
        <p:nvSpPr>
          <p:cNvPr id="107" name="Google Shape;107;g2903d4eba49_2_251"/>
          <p:cNvSpPr txBox="1">
            <a:spLocks noGrp="1"/>
          </p:cNvSpPr>
          <p:nvPr>
            <p:ph type="subTitle" idx="5"/>
          </p:nvPr>
        </p:nvSpPr>
        <p:spPr>
          <a:xfrm>
            <a:off x="6548000" y="5520733"/>
            <a:ext cx="4441200" cy="556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1"/>
              </a:buClr>
              <a:buSzPts val="1900"/>
              <a:buNone/>
              <a:defRPr sz="1900">
                <a:solidFill>
                  <a:schemeClr val="accent1"/>
                </a:solidFill>
              </a:defRPr>
            </a:lvl1pPr>
            <a:lvl2pPr lvl="1" algn="ctr" rtl="0">
              <a:lnSpc>
                <a:spcPct val="100000"/>
              </a:lnSpc>
              <a:spcBef>
                <a:spcPts val="0"/>
              </a:spcBef>
              <a:spcAft>
                <a:spcPts val="0"/>
              </a:spcAft>
              <a:buClr>
                <a:schemeClr val="accent1"/>
              </a:buClr>
              <a:buSzPts val="2800"/>
              <a:buNone/>
              <a:defRPr sz="2800">
                <a:solidFill>
                  <a:schemeClr val="accent1"/>
                </a:solidFill>
              </a:defRPr>
            </a:lvl2pPr>
            <a:lvl3pPr lvl="2" algn="ctr" rtl="0">
              <a:lnSpc>
                <a:spcPct val="100000"/>
              </a:lnSpc>
              <a:spcBef>
                <a:spcPts val="0"/>
              </a:spcBef>
              <a:spcAft>
                <a:spcPts val="0"/>
              </a:spcAft>
              <a:buClr>
                <a:schemeClr val="accent1"/>
              </a:buClr>
              <a:buSzPts val="2800"/>
              <a:buNone/>
              <a:defRPr sz="2800">
                <a:solidFill>
                  <a:schemeClr val="accent1"/>
                </a:solidFill>
              </a:defRPr>
            </a:lvl3pPr>
            <a:lvl4pPr lvl="3" algn="ctr" rtl="0">
              <a:lnSpc>
                <a:spcPct val="100000"/>
              </a:lnSpc>
              <a:spcBef>
                <a:spcPts val="0"/>
              </a:spcBef>
              <a:spcAft>
                <a:spcPts val="0"/>
              </a:spcAft>
              <a:buClr>
                <a:schemeClr val="accent1"/>
              </a:buClr>
              <a:buSzPts val="2800"/>
              <a:buNone/>
              <a:defRPr sz="2800">
                <a:solidFill>
                  <a:schemeClr val="accent1"/>
                </a:solidFill>
              </a:defRPr>
            </a:lvl4pPr>
            <a:lvl5pPr lvl="4" algn="ctr" rtl="0">
              <a:lnSpc>
                <a:spcPct val="100000"/>
              </a:lnSpc>
              <a:spcBef>
                <a:spcPts val="0"/>
              </a:spcBef>
              <a:spcAft>
                <a:spcPts val="0"/>
              </a:spcAft>
              <a:buClr>
                <a:schemeClr val="accent1"/>
              </a:buClr>
              <a:buSzPts val="2800"/>
              <a:buNone/>
              <a:defRPr sz="2800">
                <a:solidFill>
                  <a:schemeClr val="accent1"/>
                </a:solidFill>
              </a:defRPr>
            </a:lvl5pPr>
            <a:lvl6pPr lvl="5" algn="ctr" rtl="0">
              <a:lnSpc>
                <a:spcPct val="100000"/>
              </a:lnSpc>
              <a:spcBef>
                <a:spcPts val="0"/>
              </a:spcBef>
              <a:spcAft>
                <a:spcPts val="0"/>
              </a:spcAft>
              <a:buClr>
                <a:schemeClr val="accent1"/>
              </a:buClr>
              <a:buSzPts val="2800"/>
              <a:buNone/>
              <a:defRPr sz="2800">
                <a:solidFill>
                  <a:schemeClr val="accent1"/>
                </a:solidFill>
              </a:defRPr>
            </a:lvl6pPr>
            <a:lvl7pPr lvl="6" algn="ctr" rtl="0">
              <a:lnSpc>
                <a:spcPct val="100000"/>
              </a:lnSpc>
              <a:spcBef>
                <a:spcPts val="0"/>
              </a:spcBef>
              <a:spcAft>
                <a:spcPts val="0"/>
              </a:spcAft>
              <a:buClr>
                <a:schemeClr val="accent1"/>
              </a:buClr>
              <a:buSzPts val="2800"/>
              <a:buNone/>
              <a:defRPr sz="2800">
                <a:solidFill>
                  <a:schemeClr val="accent1"/>
                </a:solidFill>
              </a:defRPr>
            </a:lvl7pPr>
            <a:lvl8pPr lvl="7" algn="ctr" rtl="0">
              <a:lnSpc>
                <a:spcPct val="100000"/>
              </a:lnSpc>
              <a:spcBef>
                <a:spcPts val="0"/>
              </a:spcBef>
              <a:spcAft>
                <a:spcPts val="0"/>
              </a:spcAft>
              <a:buClr>
                <a:schemeClr val="accent1"/>
              </a:buClr>
              <a:buSzPts val="2800"/>
              <a:buNone/>
              <a:defRPr sz="2800">
                <a:solidFill>
                  <a:schemeClr val="accent1"/>
                </a:solidFill>
              </a:defRPr>
            </a:lvl8pPr>
            <a:lvl9pPr lvl="8" algn="ctr" rtl="0">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3927250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Six Columns  ">
  <p:cSld name="Title + Six Columns  ">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g2903d4eba49_2_258"/>
          <p:cNvSpPr txBox="1">
            <a:spLocks noGrp="1"/>
          </p:cNvSpPr>
          <p:nvPr>
            <p:ph type="title"/>
          </p:nvPr>
        </p:nvSpPr>
        <p:spPr>
          <a:xfrm>
            <a:off x="4717996" y="2424721"/>
            <a:ext cx="27561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110" name="Google Shape;110;g2903d4eba49_2_258"/>
          <p:cNvSpPr txBox="1">
            <a:spLocks noGrp="1"/>
          </p:cNvSpPr>
          <p:nvPr>
            <p:ph type="subTitle" idx="1"/>
          </p:nvPr>
        </p:nvSpPr>
        <p:spPr>
          <a:xfrm>
            <a:off x="4717997" y="3099686"/>
            <a:ext cx="2756100" cy="854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1" name="Google Shape;111;g2903d4eba49_2_258"/>
          <p:cNvSpPr txBox="1">
            <a:spLocks noGrp="1"/>
          </p:cNvSpPr>
          <p:nvPr>
            <p:ph type="title" idx="2"/>
          </p:nvPr>
        </p:nvSpPr>
        <p:spPr>
          <a:xfrm>
            <a:off x="8038071" y="2424721"/>
            <a:ext cx="27561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112" name="Google Shape;112;g2903d4eba49_2_258"/>
          <p:cNvSpPr txBox="1">
            <a:spLocks noGrp="1"/>
          </p:cNvSpPr>
          <p:nvPr>
            <p:ph type="subTitle" idx="3"/>
          </p:nvPr>
        </p:nvSpPr>
        <p:spPr>
          <a:xfrm>
            <a:off x="8038069" y="3099686"/>
            <a:ext cx="2756100" cy="854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3" name="Google Shape;113;g2903d4eba49_2_258"/>
          <p:cNvSpPr txBox="1">
            <a:spLocks noGrp="1"/>
          </p:cNvSpPr>
          <p:nvPr>
            <p:ph type="title" idx="4"/>
          </p:nvPr>
        </p:nvSpPr>
        <p:spPr>
          <a:xfrm>
            <a:off x="1251333" y="593367"/>
            <a:ext cx="61725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114" name="Google Shape;114;g2903d4eba49_2_258"/>
          <p:cNvSpPr txBox="1">
            <a:spLocks noGrp="1"/>
          </p:cNvSpPr>
          <p:nvPr>
            <p:ph type="title" idx="5"/>
          </p:nvPr>
        </p:nvSpPr>
        <p:spPr>
          <a:xfrm>
            <a:off x="1397929" y="2424721"/>
            <a:ext cx="27561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115" name="Google Shape;115;g2903d4eba49_2_258"/>
          <p:cNvSpPr txBox="1">
            <a:spLocks noGrp="1"/>
          </p:cNvSpPr>
          <p:nvPr>
            <p:ph type="subTitle" idx="6"/>
          </p:nvPr>
        </p:nvSpPr>
        <p:spPr>
          <a:xfrm>
            <a:off x="1397933" y="3099686"/>
            <a:ext cx="2756100" cy="854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6" name="Google Shape;116;g2903d4eba49_2_258"/>
          <p:cNvSpPr txBox="1">
            <a:spLocks noGrp="1"/>
          </p:cNvSpPr>
          <p:nvPr>
            <p:ph type="title" idx="7"/>
          </p:nvPr>
        </p:nvSpPr>
        <p:spPr>
          <a:xfrm>
            <a:off x="4717996" y="4433380"/>
            <a:ext cx="27561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117" name="Google Shape;117;g2903d4eba49_2_258"/>
          <p:cNvSpPr txBox="1">
            <a:spLocks noGrp="1"/>
          </p:cNvSpPr>
          <p:nvPr>
            <p:ph type="subTitle" idx="8"/>
          </p:nvPr>
        </p:nvSpPr>
        <p:spPr>
          <a:xfrm>
            <a:off x="4717997" y="5108346"/>
            <a:ext cx="2756100" cy="854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 name="Google Shape;118;g2903d4eba49_2_258"/>
          <p:cNvSpPr txBox="1">
            <a:spLocks noGrp="1"/>
          </p:cNvSpPr>
          <p:nvPr>
            <p:ph type="title" idx="9"/>
          </p:nvPr>
        </p:nvSpPr>
        <p:spPr>
          <a:xfrm>
            <a:off x="8038071" y="4433380"/>
            <a:ext cx="27561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119" name="Google Shape;119;g2903d4eba49_2_258"/>
          <p:cNvSpPr txBox="1">
            <a:spLocks noGrp="1"/>
          </p:cNvSpPr>
          <p:nvPr>
            <p:ph type="subTitle" idx="13"/>
          </p:nvPr>
        </p:nvSpPr>
        <p:spPr>
          <a:xfrm>
            <a:off x="8038069" y="5108346"/>
            <a:ext cx="2756100" cy="854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20" name="Google Shape;120;g2903d4eba49_2_258"/>
          <p:cNvSpPr txBox="1">
            <a:spLocks noGrp="1"/>
          </p:cNvSpPr>
          <p:nvPr>
            <p:ph type="title" idx="14"/>
          </p:nvPr>
        </p:nvSpPr>
        <p:spPr>
          <a:xfrm>
            <a:off x="1397929" y="4433380"/>
            <a:ext cx="2756100" cy="7311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5600"/>
              <a:buNone/>
              <a:defRPr sz="5600">
                <a:solidFill>
                  <a:schemeClr val="lt1"/>
                </a:solidFill>
              </a:defRPr>
            </a:lvl2pPr>
            <a:lvl3pPr lvl="2" algn="ctr" rtl="0">
              <a:spcBef>
                <a:spcPts val="0"/>
              </a:spcBef>
              <a:spcAft>
                <a:spcPts val="0"/>
              </a:spcAft>
              <a:buClr>
                <a:schemeClr val="lt1"/>
              </a:buClr>
              <a:buSzPts val="5600"/>
              <a:buNone/>
              <a:defRPr sz="5600">
                <a:solidFill>
                  <a:schemeClr val="lt1"/>
                </a:solidFill>
              </a:defRPr>
            </a:lvl3pPr>
            <a:lvl4pPr lvl="3" algn="ctr" rtl="0">
              <a:spcBef>
                <a:spcPts val="0"/>
              </a:spcBef>
              <a:spcAft>
                <a:spcPts val="0"/>
              </a:spcAft>
              <a:buClr>
                <a:schemeClr val="lt1"/>
              </a:buClr>
              <a:buSzPts val="5600"/>
              <a:buNone/>
              <a:defRPr sz="5600">
                <a:solidFill>
                  <a:schemeClr val="lt1"/>
                </a:solidFill>
              </a:defRPr>
            </a:lvl4pPr>
            <a:lvl5pPr lvl="4" algn="ctr" rtl="0">
              <a:spcBef>
                <a:spcPts val="0"/>
              </a:spcBef>
              <a:spcAft>
                <a:spcPts val="0"/>
              </a:spcAft>
              <a:buClr>
                <a:schemeClr val="lt1"/>
              </a:buClr>
              <a:buSzPts val="5600"/>
              <a:buNone/>
              <a:defRPr sz="5600">
                <a:solidFill>
                  <a:schemeClr val="lt1"/>
                </a:solidFill>
              </a:defRPr>
            </a:lvl5pPr>
            <a:lvl6pPr lvl="5" algn="ctr" rtl="0">
              <a:spcBef>
                <a:spcPts val="0"/>
              </a:spcBef>
              <a:spcAft>
                <a:spcPts val="0"/>
              </a:spcAft>
              <a:buClr>
                <a:schemeClr val="lt1"/>
              </a:buClr>
              <a:buSzPts val="5600"/>
              <a:buNone/>
              <a:defRPr sz="5600">
                <a:solidFill>
                  <a:schemeClr val="lt1"/>
                </a:solidFill>
              </a:defRPr>
            </a:lvl6pPr>
            <a:lvl7pPr lvl="6" algn="ctr" rtl="0">
              <a:spcBef>
                <a:spcPts val="0"/>
              </a:spcBef>
              <a:spcAft>
                <a:spcPts val="0"/>
              </a:spcAft>
              <a:buClr>
                <a:schemeClr val="lt1"/>
              </a:buClr>
              <a:buSzPts val="5600"/>
              <a:buNone/>
              <a:defRPr sz="5600">
                <a:solidFill>
                  <a:schemeClr val="lt1"/>
                </a:solidFill>
              </a:defRPr>
            </a:lvl7pPr>
            <a:lvl8pPr lvl="7" algn="ctr" rtl="0">
              <a:spcBef>
                <a:spcPts val="0"/>
              </a:spcBef>
              <a:spcAft>
                <a:spcPts val="0"/>
              </a:spcAft>
              <a:buClr>
                <a:schemeClr val="lt1"/>
              </a:buClr>
              <a:buSzPts val="5600"/>
              <a:buNone/>
              <a:defRPr sz="5600">
                <a:solidFill>
                  <a:schemeClr val="lt1"/>
                </a:solidFill>
              </a:defRPr>
            </a:lvl8pPr>
            <a:lvl9pPr lvl="8" algn="ctr" rtl="0">
              <a:spcBef>
                <a:spcPts val="0"/>
              </a:spcBef>
              <a:spcAft>
                <a:spcPts val="0"/>
              </a:spcAft>
              <a:buClr>
                <a:schemeClr val="lt1"/>
              </a:buClr>
              <a:buSzPts val="5600"/>
              <a:buNone/>
              <a:defRPr sz="5600">
                <a:solidFill>
                  <a:schemeClr val="lt1"/>
                </a:solidFill>
              </a:defRPr>
            </a:lvl9pPr>
          </a:lstStyle>
          <a:p>
            <a:endParaRPr/>
          </a:p>
        </p:txBody>
      </p:sp>
      <p:sp>
        <p:nvSpPr>
          <p:cNvPr id="121" name="Google Shape;121;g2903d4eba49_2_258"/>
          <p:cNvSpPr txBox="1">
            <a:spLocks noGrp="1"/>
          </p:cNvSpPr>
          <p:nvPr>
            <p:ph type="subTitle" idx="15"/>
          </p:nvPr>
        </p:nvSpPr>
        <p:spPr>
          <a:xfrm>
            <a:off x="1397933" y="5108346"/>
            <a:ext cx="2756100" cy="8544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extLst>
      <p:ext uri="{BB962C8B-B14F-4D97-AF65-F5344CB8AC3E}">
        <p14:creationId xmlns:p14="http://schemas.microsoft.com/office/powerpoint/2010/main" val="4201404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Four Columns 1">
  <p:cSld name="Title + Four Columns 1">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g2903d4eba49_2_272"/>
          <p:cNvSpPr txBox="1">
            <a:spLocks noGrp="1"/>
          </p:cNvSpPr>
          <p:nvPr>
            <p:ph type="title"/>
          </p:nvPr>
        </p:nvSpPr>
        <p:spPr>
          <a:xfrm>
            <a:off x="1251333" y="593367"/>
            <a:ext cx="67248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124" name="Google Shape;124;g2903d4eba49_2_272"/>
          <p:cNvSpPr txBox="1">
            <a:spLocks noGrp="1"/>
          </p:cNvSpPr>
          <p:nvPr>
            <p:ph type="title" idx="2"/>
          </p:nvPr>
        </p:nvSpPr>
        <p:spPr>
          <a:xfrm>
            <a:off x="1784317" y="3146433"/>
            <a:ext cx="3636900" cy="500700"/>
          </a:xfrm>
          <a:prstGeom prst="rect">
            <a:avLst/>
          </a:prstGeom>
        </p:spPr>
        <p:txBody>
          <a:bodyPr spcFirstLastPara="1" wrap="square" lIns="121900" tIns="121900" rIns="121900" bIns="121900" anchor="t" anchorCtr="0">
            <a:noAutofit/>
          </a:bodyPr>
          <a:lstStyle>
            <a:lvl1pPr lvl="0" algn="r" rtl="0">
              <a:spcBef>
                <a:spcPts val="0"/>
              </a:spcBef>
              <a:spcAft>
                <a:spcPts val="0"/>
              </a:spcAft>
              <a:buClr>
                <a:schemeClr val="lt1"/>
              </a:buClr>
              <a:buSzPts val="1900"/>
              <a:buNone/>
              <a:defRPr sz="1900">
                <a:solidFill>
                  <a:schemeClr val="lt1"/>
                </a:solidFill>
              </a:defRPr>
            </a:lvl1pPr>
            <a:lvl2pPr lvl="1" algn="r" rtl="0">
              <a:spcBef>
                <a:spcPts val="0"/>
              </a:spcBef>
              <a:spcAft>
                <a:spcPts val="0"/>
              </a:spcAft>
              <a:buClr>
                <a:schemeClr val="lt1"/>
              </a:buClr>
              <a:buSzPts val="5600"/>
              <a:buNone/>
              <a:defRPr sz="5600">
                <a:solidFill>
                  <a:schemeClr val="lt1"/>
                </a:solidFill>
              </a:defRPr>
            </a:lvl2pPr>
            <a:lvl3pPr lvl="2" algn="r" rtl="0">
              <a:spcBef>
                <a:spcPts val="0"/>
              </a:spcBef>
              <a:spcAft>
                <a:spcPts val="0"/>
              </a:spcAft>
              <a:buClr>
                <a:schemeClr val="lt1"/>
              </a:buClr>
              <a:buSzPts val="5600"/>
              <a:buNone/>
              <a:defRPr sz="5600">
                <a:solidFill>
                  <a:schemeClr val="lt1"/>
                </a:solidFill>
              </a:defRPr>
            </a:lvl3pPr>
            <a:lvl4pPr lvl="3" algn="r" rtl="0">
              <a:spcBef>
                <a:spcPts val="0"/>
              </a:spcBef>
              <a:spcAft>
                <a:spcPts val="0"/>
              </a:spcAft>
              <a:buClr>
                <a:schemeClr val="lt1"/>
              </a:buClr>
              <a:buSzPts val="5600"/>
              <a:buNone/>
              <a:defRPr sz="5600">
                <a:solidFill>
                  <a:schemeClr val="lt1"/>
                </a:solidFill>
              </a:defRPr>
            </a:lvl4pPr>
            <a:lvl5pPr lvl="4" algn="r" rtl="0">
              <a:spcBef>
                <a:spcPts val="0"/>
              </a:spcBef>
              <a:spcAft>
                <a:spcPts val="0"/>
              </a:spcAft>
              <a:buClr>
                <a:schemeClr val="lt1"/>
              </a:buClr>
              <a:buSzPts val="5600"/>
              <a:buNone/>
              <a:defRPr sz="5600">
                <a:solidFill>
                  <a:schemeClr val="lt1"/>
                </a:solidFill>
              </a:defRPr>
            </a:lvl5pPr>
            <a:lvl6pPr lvl="5" algn="r" rtl="0">
              <a:spcBef>
                <a:spcPts val="0"/>
              </a:spcBef>
              <a:spcAft>
                <a:spcPts val="0"/>
              </a:spcAft>
              <a:buClr>
                <a:schemeClr val="lt1"/>
              </a:buClr>
              <a:buSzPts val="5600"/>
              <a:buNone/>
              <a:defRPr sz="5600">
                <a:solidFill>
                  <a:schemeClr val="lt1"/>
                </a:solidFill>
              </a:defRPr>
            </a:lvl6pPr>
            <a:lvl7pPr lvl="6" algn="r" rtl="0">
              <a:spcBef>
                <a:spcPts val="0"/>
              </a:spcBef>
              <a:spcAft>
                <a:spcPts val="0"/>
              </a:spcAft>
              <a:buClr>
                <a:schemeClr val="lt1"/>
              </a:buClr>
              <a:buSzPts val="5600"/>
              <a:buNone/>
              <a:defRPr sz="5600">
                <a:solidFill>
                  <a:schemeClr val="lt1"/>
                </a:solidFill>
              </a:defRPr>
            </a:lvl7pPr>
            <a:lvl8pPr lvl="7" algn="r" rtl="0">
              <a:spcBef>
                <a:spcPts val="0"/>
              </a:spcBef>
              <a:spcAft>
                <a:spcPts val="0"/>
              </a:spcAft>
              <a:buClr>
                <a:schemeClr val="lt1"/>
              </a:buClr>
              <a:buSzPts val="5600"/>
              <a:buNone/>
              <a:defRPr sz="5600">
                <a:solidFill>
                  <a:schemeClr val="lt1"/>
                </a:solidFill>
              </a:defRPr>
            </a:lvl8pPr>
            <a:lvl9pPr lvl="8" algn="r" rtl="0">
              <a:spcBef>
                <a:spcPts val="0"/>
              </a:spcBef>
              <a:spcAft>
                <a:spcPts val="0"/>
              </a:spcAft>
              <a:buClr>
                <a:schemeClr val="lt1"/>
              </a:buClr>
              <a:buSzPts val="5600"/>
              <a:buNone/>
              <a:defRPr sz="5600">
                <a:solidFill>
                  <a:schemeClr val="lt1"/>
                </a:solidFill>
              </a:defRPr>
            </a:lvl9pPr>
          </a:lstStyle>
          <a:p>
            <a:endParaRPr/>
          </a:p>
        </p:txBody>
      </p:sp>
      <p:sp>
        <p:nvSpPr>
          <p:cNvPr id="125" name="Google Shape;125;g2903d4eba49_2_272"/>
          <p:cNvSpPr txBox="1">
            <a:spLocks noGrp="1"/>
          </p:cNvSpPr>
          <p:nvPr>
            <p:ph type="subTitle" idx="1"/>
          </p:nvPr>
        </p:nvSpPr>
        <p:spPr>
          <a:xfrm>
            <a:off x="1784317" y="2284067"/>
            <a:ext cx="3636900" cy="8073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Clr>
                <a:schemeClr val="lt1"/>
              </a:buClr>
              <a:buSzPts val="2100"/>
              <a:buNone/>
              <a:defRPr sz="2100">
                <a:solidFill>
                  <a:schemeClr val="lt1"/>
                </a:solidFill>
              </a:defRPr>
            </a:lvl1pPr>
            <a:lvl2pPr lvl="1" algn="r" rtl="0">
              <a:lnSpc>
                <a:spcPct val="100000"/>
              </a:lnSpc>
              <a:spcBef>
                <a:spcPts val="0"/>
              </a:spcBef>
              <a:spcAft>
                <a:spcPts val="0"/>
              </a:spcAft>
              <a:buClr>
                <a:schemeClr val="lt1"/>
              </a:buClr>
              <a:buSzPts val="2100"/>
              <a:buNone/>
              <a:defRPr sz="2100">
                <a:solidFill>
                  <a:schemeClr val="lt1"/>
                </a:solidFill>
              </a:defRPr>
            </a:lvl2pPr>
            <a:lvl3pPr lvl="2" algn="r" rtl="0">
              <a:lnSpc>
                <a:spcPct val="100000"/>
              </a:lnSpc>
              <a:spcBef>
                <a:spcPts val="0"/>
              </a:spcBef>
              <a:spcAft>
                <a:spcPts val="0"/>
              </a:spcAft>
              <a:buClr>
                <a:schemeClr val="lt1"/>
              </a:buClr>
              <a:buSzPts val="2100"/>
              <a:buNone/>
              <a:defRPr sz="2100">
                <a:solidFill>
                  <a:schemeClr val="lt1"/>
                </a:solidFill>
              </a:defRPr>
            </a:lvl3pPr>
            <a:lvl4pPr lvl="3" algn="r" rtl="0">
              <a:lnSpc>
                <a:spcPct val="100000"/>
              </a:lnSpc>
              <a:spcBef>
                <a:spcPts val="0"/>
              </a:spcBef>
              <a:spcAft>
                <a:spcPts val="0"/>
              </a:spcAft>
              <a:buClr>
                <a:schemeClr val="lt1"/>
              </a:buClr>
              <a:buSzPts val="2100"/>
              <a:buNone/>
              <a:defRPr sz="2100">
                <a:solidFill>
                  <a:schemeClr val="lt1"/>
                </a:solidFill>
              </a:defRPr>
            </a:lvl4pPr>
            <a:lvl5pPr lvl="4" algn="r" rtl="0">
              <a:lnSpc>
                <a:spcPct val="100000"/>
              </a:lnSpc>
              <a:spcBef>
                <a:spcPts val="0"/>
              </a:spcBef>
              <a:spcAft>
                <a:spcPts val="0"/>
              </a:spcAft>
              <a:buClr>
                <a:schemeClr val="lt1"/>
              </a:buClr>
              <a:buSzPts val="2100"/>
              <a:buNone/>
              <a:defRPr sz="2100">
                <a:solidFill>
                  <a:schemeClr val="lt1"/>
                </a:solidFill>
              </a:defRPr>
            </a:lvl5pPr>
            <a:lvl6pPr lvl="5" algn="r" rtl="0">
              <a:lnSpc>
                <a:spcPct val="100000"/>
              </a:lnSpc>
              <a:spcBef>
                <a:spcPts val="0"/>
              </a:spcBef>
              <a:spcAft>
                <a:spcPts val="0"/>
              </a:spcAft>
              <a:buClr>
                <a:schemeClr val="lt1"/>
              </a:buClr>
              <a:buSzPts val="2100"/>
              <a:buNone/>
              <a:defRPr sz="2100">
                <a:solidFill>
                  <a:schemeClr val="lt1"/>
                </a:solidFill>
              </a:defRPr>
            </a:lvl6pPr>
            <a:lvl7pPr lvl="6" algn="r" rtl="0">
              <a:lnSpc>
                <a:spcPct val="100000"/>
              </a:lnSpc>
              <a:spcBef>
                <a:spcPts val="0"/>
              </a:spcBef>
              <a:spcAft>
                <a:spcPts val="0"/>
              </a:spcAft>
              <a:buClr>
                <a:schemeClr val="lt1"/>
              </a:buClr>
              <a:buSzPts val="2100"/>
              <a:buNone/>
              <a:defRPr sz="2100">
                <a:solidFill>
                  <a:schemeClr val="lt1"/>
                </a:solidFill>
              </a:defRPr>
            </a:lvl7pPr>
            <a:lvl8pPr lvl="7" algn="r" rtl="0">
              <a:lnSpc>
                <a:spcPct val="100000"/>
              </a:lnSpc>
              <a:spcBef>
                <a:spcPts val="0"/>
              </a:spcBef>
              <a:spcAft>
                <a:spcPts val="0"/>
              </a:spcAft>
              <a:buClr>
                <a:schemeClr val="lt1"/>
              </a:buClr>
              <a:buSzPts val="2100"/>
              <a:buNone/>
              <a:defRPr sz="2100">
                <a:solidFill>
                  <a:schemeClr val="lt1"/>
                </a:solidFill>
              </a:defRPr>
            </a:lvl8pPr>
            <a:lvl9pPr lvl="8" algn="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6" name="Google Shape;126;g2903d4eba49_2_272"/>
          <p:cNvSpPr txBox="1">
            <a:spLocks noGrp="1"/>
          </p:cNvSpPr>
          <p:nvPr>
            <p:ph type="title" idx="3"/>
          </p:nvPr>
        </p:nvSpPr>
        <p:spPr>
          <a:xfrm>
            <a:off x="1784317" y="5318600"/>
            <a:ext cx="3636900" cy="500700"/>
          </a:xfrm>
          <a:prstGeom prst="rect">
            <a:avLst/>
          </a:prstGeom>
        </p:spPr>
        <p:txBody>
          <a:bodyPr spcFirstLastPara="1" wrap="square" lIns="121900" tIns="121900" rIns="121900" bIns="121900" anchor="t" anchorCtr="0">
            <a:noAutofit/>
          </a:bodyPr>
          <a:lstStyle>
            <a:lvl1pPr lvl="0" algn="r" rtl="0">
              <a:spcBef>
                <a:spcPts val="0"/>
              </a:spcBef>
              <a:spcAft>
                <a:spcPts val="0"/>
              </a:spcAft>
              <a:buClr>
                <a:schemeClr val="lt1"/>
              </a:buClr>
              <a:buSzPts val="1900"/>
              <a:buNone/>
              <a:defRPr sz="1900">
                <a:solidFill>
                  <a:schemeClr val="lt1"/>
                </a:solidFill>
              </a:defRPr>
            </a:lvl1pPr>
            <a:lvl2pPr lvl="1" algn="r" rtl="0">
              <a:spcBef>
                <a:spcPts val="0"/>
              </a:spcBef>
              <a:spcAft>
                <a:spcPts val="0"/>
              </a:spcAft>
              <a:buClr>
                <a:schemeClr val="lt1"/>
              </a:buClr>
              <a:buSzPts val="5600"/>
              <a:buNone/>
              <a:defRPr sz="5600">
                <a:solidFill>
                  <a:schemeClr val="lt1"/>
                </a:solidFill>
              </a:defRPr>
            </a:lvl2pPr>
            <a:lvl3pPr lvl="2" algn="r" rtl="0">
              <a:spcBef>
                <a:spcPts val="0"/>
              </a:spcBef>
              <a:spcAft>
                <a:spcPts val="0"/>
              </a:spcAft>
              <a:buClr>
                <a:schemeClr val="lt1"/>
              </a:buClr>
              <a:buSzPts val="5600"/>
              <a:buNone/>
              <a:defRPr sz="5600">
                <a:solidFill>
                  <a:schemeClr val="lt1"/>
                </a:solidFill>
              </a:defRPr>
            </a:lvl3pPr>
            <a:lvl4pPr lvl="3" algn="r" rtl="0">
              <a:spcBef>
                <a:spcPts val="0"/>
              </a:spcBef>
              <a:spcAft>
                <a:spcPts val="0"/>
              </a:spcAft>
              <a:buClr>
                <a:schemeClr val="lt1"/>
              </a:buClr>
              <a:buSzPts val="5600"/>
              <a:buNone/>
              <a:defRPr sz="5600">
                <a:solidFill>
                  <a:schemeClr val="lt1"/>
                </a:solidFill>
              </a:defRPr>
            </a:lvl4pPr>
            <a:lvl5pPr lvl="4" algn="r" rtl="0">
              <a:spcBef>
                <a:spcPts val="0"/>
              </a:spcBef>
              <a:spcAft>
                <a:spcPts val="0"/>
              </a:spcAft>
              <a:buClr>
                <a:schemeClr val="lt1"/>
              </a:buClr>
              <a:buSzPts val="5600"/>
              <a:buNone/>
              <a:defRPr sz="5600">
                <a:solidFill>
                  <a:schemeClr val="lt1"/>
                </a:solidFill>
              </a:defRPr>
            </a:lvl5pPr>
            <a:lvl6pPr lvl="5" algn="r" rtl="0">
              <a:spcBef>
                <a:spcPts val="0"/>
              </a:spcBef>
              <a:spcAft>
                <a:spcPts val="0"/>
              </a:spcAft>
              <a:buClr>
                <a:schemeClr val="lt1"/>
              </a:buClr>
              <a:buSzPts val="5600"/>
              <a:buNone/>
              <a:defRPr sz="5600">
                <a:solidFill>
                  <a:schemeClr val="lt1"/>
                </a:solidFill>
              </a:defRPr>
            </a:lvl6pPr>
            <a:lvl7pPr lvl="6" algn="r" rtl="0">
              <a:spcBef>
                <a:spcPts val="0"/>
              </a:spcBef>
              <a:spcAft>
                <a:spcPts val="0"/>
              </a:spcAft>
              <a:buClr>
                <a:schemeClr val="lt1"/>
              </a:buClr>
              <a:buSzPts val="5600"/>
              <a:buNone/>
              <a:defRPr sz="5600">
                <a:solidFill>
                  <a:schemeClr val="lt1"/>
                </a:solidFill>
              </a:defRPr>
            </a:lvl7pPr>
            <a:lvl8pPr lvl="7" algn="r" rtl="0">
              <a:spcBef>
                <a:spcPts val="0"/>
              </a:spcBef>
              <a:spcAft>
                <a:spcPts val="0"/>
              </a:spcAft>
              <a:buClr>
                <a:schemeClr val="lt1"/>
              </a:buClr>
              <a:buSzPts val="5600"/>
              <a:buNone/>
              <a:defRPr sz="5600">
                <a:solidFill>
                  <a:schemeClr val="lt1"/>
                </a:solidFill>
              </a:defRPr>
            </a:lvl8pPr>
            <a:lvl9pPr lvl="8" algn="r" rtl="0">
              <a:spcBef>
                <a:spcPts val="0"/>
              </a:spcBef>
              <a:spcAft>
                <a:spcPts val="0"/>
              </a:spcAft>
              <a:buClr>
                <a:schemeClr val="lt1"/>
              </a:buClr>
              <a:buSzPts val="5600"/>
              <a:buNone/>
              <a:defRPr sz="5600">
                <a:solidFill>
                  <a:schemeClr val="lt1"/>
                </a:solidFill>
              </a:defRPr>
            </a:lvl9pPr>
          </a:lstStyle>
          <a:p>
            <a:endParaRPr/>
          </a:p>
        </p:txBody>
      </p:sp>
      <p:sp>
        <p:nvSpPr>
          <p:cNvPr id="127" name="Google Shape;127;g2903d4eba49_2_272"/>
          <p:cNvSpPr txBox="1">
            <a:spLocks noGrp="1"/>
          </p:cNvSpPr>
          <p:nvPr>
            <p:ph type="subTitle" idx="4"/>
          </p:nvPr>
        </p:nvSpPr>
        <p:spPr>
          <a:xfrm>
            <a:off x="1784317" y="4456234"/>
            <a:ext cx="3636900" cy="807300"/>
          </a:xfrm>
          <a:prstGeom prst="rect">
            <a:avLst/>
          </a:prstGeom>
        </p:spPr>
        <p:txBody>
          <a:bodyPr spcFirstLastPara="1" wrap="square" lIns="121900" tIns="121900" rIns="121900" bIns="121900" anchor="t" anchorCtr="0">
            <a:noAutofit/>
          </a:bodyPr>
          <a:lstStyle>
            <a:lvl1pPr lvl="0" algn="r" rtl="0">
              <a:lnSpc>
                <a:spcPct val="100000"/>
              </a:lnSpc>
              <a:spcBef>
                <a:spcPts val="0"/>
              </a:spcBef>
              <a:spcAft>
                <a:spcPts val="0"/>
              </a:spcAft>
              <a:buClr>
                <a:schemeClr val="lt1"/>
              </a:buClr>
              <a:buSzPts val="2100"/>
              <a:buNone/>
              <a:defRPr sz="2100">
                <a:solidFill>
                  <a:schemeClr val="lt1"/>
                </a:solidFill>
              </a:defRPr>
            </a:lvl1pPr>
            <a:lvl2pPr lvl="1" algn="r" rtl="0">
              <a:lnSpc>
                <a:spcPct val="100000"/>
              </a:lnSpc>
              <a:spcBef>
                <a:spcPts val="0"/>
              </a:spcBef>
              <a:spcAft>
                <a:spcPts val="0"/>
              </a:spcAft>
              <a:buClr>
                <a:schemeClr val="lt1"/>
              </a:buClr>
              <a:buSzPts val="2100"/>
              <a:buNone/>
              <a:defRPr sz="2100">
                <a:solidFill>
                  <a:schemeClr val="lt1"/>
                </a:solidFill>
              </a:defRPr>
            </a:lvl2pPr>
            <a:lvl3pPr lvl="2" algn="r" rtl="0">
              <a:lnSpc>
                <a:spcPct val="100000"/>
              </a:lnSpc>
              <a:spcBef>
                <a:spcPts val="0"/>
              </a:spcBef>
              <a:spcAft>
                <a:spcPts val="0"/>
              </a:spcAft>
              <a:buClr>
                <a:schemeClr val="lt1"/>
              </a:buClr>
              <a:buSzPts val="2100"/>
              <a:buNone/>
              <a:defRPr sz="2100">
                <a:solidFill>
                  <a:schemeClr val="lt1"/>
                </a:solidFill>
              </a:defRPr>
            </a:lvl3pPr>
            <a:lvl4pPr lvl="3" algn="r" rtl="0">
              <a:lnSpc>
                <a:spcPct val="100000"/>
              </a:lnSpc>
              <a:spcBef>
                <a:spcPts val="0"/>
              </a:spcBef>
              <a:spcAft>
                <a:spcPts val="0"/>
              </a:spcAft>
              <a:buClr>
                <a:schemeClr val="lt1"/>
              </a:buClr>
              <a:buSzPts val="2100"/>
              <a:buNone/>
              <a:defRPr sz="2100">
                <a:solidFill>
                  <a:schemeClr val="lt1"/>
                </a:solidFill>
              </a:defRPr>
            </a:lvl4pPr>
            <a:lvl5pPr lvl="4" algn="r" rtl="0">
              <a:lnSpc>
                <a:spcPct val="100000"/>
              </a:lnSpc>
              <a:spcBef>
                <a:spcPts val="0"/>
              </a:spcBef>
              <a:spcAft>
                <a:spcPts val="0"/>
              </a:spcAft>
              <a:buClr>
                <a:schemeClr val="lt1"/>
              </a:buClr>
              <a:buSzPts val="2100"/>
              <a:buNone/>
              <a:defRPr sz="2100">
                <a:solidFill>
                  <a:schemeClr val="lt1"/>
                </a:solidFill>
              </a:defRPr>
            </a:lvl5pPr>
            <a:lvl6pPr lvl="5" algn="r" rtl="0">
              <a:lnSpc>
                <a:spcPct val="100000"/>
              </a:lnSpc>
              <a:spcBef>
                <a:spcPts val="0"/>
              </a:spcBef>
              <a:spcAft>
                <a:spcPts val="0"/>
              </a:spcAft>
              <a:buClr>
                <a:schemeClr val="lt1"/>
              </a:buClr>
              <a:buSzPts val="2100"/>
              <a:buNone/>
              <a:defRPr sz="2100">
                <a:solidFill>
                  <a:schemeClr val="lt1"/>
                </a:solidFill>
              </a:defRPr>
            </a:lvl6pPr>
            <a:lvl7pPr lvl="6" algn="r" rtl="0">
              <a:lnSpc>
                <a:spcPct val="100000"/>
              </a:lnSpc>
              <a:spcBef>
                <a:spcPts val="0"/>
              </a:spcBef>
              <a:spcAft>
                <a:spcPts val="0"/>
              </a:spcAft>
              <a:buClr>
                <a:schemeClr val="lt1"/>
              </a:buClr>
              <a:buSzPts val="2100"/>
              <a:buNone/>
              <a:defRPr sz="2100">
                <a:solidFill>
                  <a:schemeClr val="lt1"/>
                </a:solidFill>
              </a:defRPr>
            </a:lvl7pPr>
            <a:lvl8pPr lvl="7" algn="r" rtl="0">
              <a:lnSpc>
                <a:spcPct val="100000"/>
              </a:lnSpc>
              <a:spcBef>
                <a:spcPts val="0"/>
              </a:spcBef>
              <a:spcAft>
                <a:spcPts val="0"/>
              </a:spcAft>
              <a:buClr>
                <a:schemeClr val="lt1"/>
              </a:buClr>
              <a:buSzPts val="2100"/>
              <a:buNone/>
              <a:defRPr sz="2100">
                <a:solidFill>
                  <a:schemeClr val="lt1"/>
                </a:solidFill>
              </a:defRPr>
            </a:lvl8pPr>
            <a:lvl9pPr lvl="8" algn="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8" name="Google Shape;128;g2903d4eba49_2_272"/>
          <p:cNvSpPr txBox="1">
            <a:spLocks noGrp="1"/>
          </p:cNvSpPr>
          <p:nvPr>
            <p:ph type="title" idx="5"/>
          </p:nvPr>
        </p:nvSpPr>
        <p:spPr>
          <a:xfrm>
            <a:off x="6770883" y="3146433"/>
            <a:ext cx="3636900" cy="5007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1900"/>
              <a:buNone/>
              <a:defRPr sz="1900">
                <a:solidFill>
                  <a:schemeClr val="lt1"/>
                </a:solidFill>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
        <p:nvSpPr>
          <p:cNvPr id="129" name="Google Shape;129;g2903d4eba49_2_272"/>
          <p:cNvSpPr txBox="1">
            <a:spLocks noGrp="1"/>
          </p:cNvSpPr>
          <p:nvPr>
            <p:ph type="subTitle" idx="6"/>
          </p:nvPr>
        </p:nvSpPr>
        <p:spPr>
          <a:xfrm>
            <a:off x="6770883" y="2284067"/>
            <a:ext cx="3636900" cy="8073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30" name="Google Shape;130;g2903d4eba49_2_272"/>
          <p:cNvSpPr txBox="1">
            <a:spLocks noGrp="1"/>
          </p:cNvSpPr>
          <p:nvPr>
            <p:ph type="title" idx="7"/>
          </p:nvPr>
        </p:nvSpPr>
        <p:spPr>
          <a:xfrm>
            <a:off x="6770883" y="5318600"/>
            <a:ext cx="3636900" cy="5007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1900"/>
              <a:buNone/>
              <a:defRPr sz="1900">
                <a:solidFill>
                  <a:schemeClr val="lt1"/>
                </a:solidFill>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
        <p:nvSpPr>
          <p:cNvPr id="131" name="Google Shape;131;g2903d4eba49_2_272"/>
          <p:cNvSpPr txBox="1">
            <a:spLocks noGrp="1"/>
          </p:cNvSpPr>
          <p:nvPr>
            <p:ph type="subTitle" idx="8"/>
          </p:nvPr>
        </p:nvSpPr>
        <p:spPr>
          <a:xfrm>
            <a:off x="6770883" y="4456234"/>
            <a:ext cx="3636900" cy="8073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Tree>
    <p:extLst>
      <p:ext uri="{BB962C8B-B14F-4D97-AF65-F5344CB8AC3E}">
        <p14:creationId xmlns:p14="http://schemas.microsoft.com/office/powerpoint/2010/main" val="2074847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ext">
  <p:cSld name="Title + Text">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g2903d4eba49_2_282"/>
          <p:cNvSpPr txBox="1">
            <a:spLocks noGrp="1"/>
          </p:cNvSpPr>
          <p:nvPr>
            <p:ph type="subTitle" idx="1"/>
          </p:nvPr>
        </p:nvSpPr>
        <p:spPr>
          <a:xfrm>
            <a:off x="7756067" y="3247900"/>
            <a:ext cx="3408300" cy="27312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chemeClr val="lt1"/>
              </a:buClr>
              <a:buSzPts val="2400"/>
              <a:buNone/>
              <a:defRPr>
                <a:solidFill>
                  <a:schemeClr val="lt1"/>
                </a:solidFill>
              </a:defRPr>
            </a:lvl1pPr>
            <a:lvl2pPr lvl="1" algn="ctr" rtl="0">
              <a:lnSpc>
                <a:spcPct val="100000"/>
              </a:lnSpc>
              <a:spcBef>
                <a:spcPts val="0"/>
              </a:spcBef>
              <a:spcAft>
                <a:spcPts val="0"/>
              </a:spcAft>
              <a:buClr>
                <a:schemeClr val="lt1"/>
              </a:buClr>
              <a:buSzPts val="2400"/>
              <a:buNone/>
              <a:defRPr sz="2400">
                <a:solidFill>
                  <a:schemeClr val="lt1"/>
                </a:solidFill>
              </a:defRPr>
            </a:lvl2pPr>
            <a:lvl3pPr lvl="2" algn="ctr" rtl="0">
              <a:lnSpc>
                <a:spcPct val="100000"/>
              </a:lnSpc>
              <a:spcBef>
                <a:spcPts val="0"/>
              </a:spcBef>
              <a:spcAft>
                <a:spcPts val="0"/>
              </a:spcAft>
              <a:buClr>
                <a:schemeClr val="lt1"/>
              </a:buClr>
              <a:buSzPts val="2400"/>
              <a:buNone/>
              <a:defRPr sz="2400">
                <a:solidFill>
                  <a:schemeClr val="lt1"/>
                </a:solidFill>
              </a:defRPr>
            </a:lvl3pPr>
            <a:lvl4pPr lvl="3" algn="ctr" rtl="0">
              <a:lnSpc>
                <a:spcPct val="100000"/>
              </a:lnSpc>
              <a:spcBef>
                <a:spcPts val="0"/>
              </a:spcBef>
              <a:spcAft>
                <a:spcPts val="0"/>
              </a:spcAft>
              <a:buClr>
                <a:schemeClr val="lt1"/>
              </a:buClr>
              <a:buSzPts val="2400"/>
              <a:buNone/>
              <a:defRPr sz="2400">
                <a:solidFill>
                  <a:schemeClr val="lt1"/>
                </a:solidFill>
              </a:defRPr>
            </a:lvl4pPr>
            <a:lvl5pPr lvl="4" algn="ctr" rtl="0">
              <a:lnSpc>
                <a:spcPct val="100000"/>
              </a:lnSpc>
              <a:spcBef>
                <a:spcPts val="0"/>
              </a:spcBef>
              <a:spcAft>
                <a:spcPts val="0"/>
              </a:spcAft>
              <a:buClr>
                <a:schemeClr val="lt1"/>
              </a:buClr>
              <a:buSzPts val="2400"/>
              <a:buNone/>
              <a:defRPr sz="2400">
                <a:solidFill>
                  <a:schemeClr val="lt1"/>
                </a:solidFill>
              </a:defRPr>
            </a:lvl5pPr>
            <a:lvl6pPr lvl="5" algn="ctr" rtl="0">
              <a:lnSpc>
                <a:spcPct val="100000"/>
              </a:lnSpc>
              <a:spcBef>
                <a:spcPts val="0"/>
              </a:spcBef>
              <a:spcAft>
                <a:spcPts val="0"/>
              </a:spcAft>
              <a:buClr>
                <a:schemeClr val="lt1"/>
              </a:buClr>
              <a:buSzPts val="2400"/>
              <a:buNone/>
              <a:defRPr sz="2400">
                <a:solidFill>
                  <a:schemeClr val="lt1"/>
                </a:solidFill>
              </a:defRPr>
            </a:lvl6pPr>
            <a:lvl7pPr lvl="6" algn="ctr" rtl="0">
              <a:lnSpc>
                <a:spcPct val="100000"/>
              </a:lnSpc>
              <a:spcBef>
                <a:spcPts val="0"/>
              </a:spcBef>
              <a:spcAft>
                <a:spcPts val="0"/>
              </a:spcAft>
              <a:buClr>
                <a:schemeClr val="lt1"/>
              </a:buClr>
              <a:buSzPts val="2400"/>
              <a:buNone/>
              <a:defRPr sz="2400">
                <a:solidFill>
                  <a:schemeClr val="lt1"/>
                </a:solidFill>
              </a:defRPr>
            </a:lvl7pPr>
            <a:lvl8pPr lvl="7" algn="ctr" rtl="0">
              <a:lnSpc>
                <a:spcPct val="100000"/>
              </a:lnSpc>
              <a:spcBef>
                <a:spcPts val="0"/>
              </a:spcBef>
              <a:spcAft>
                <a:spcPts val="0"/>
              </a:spcAft>
              <a:buClr>
                <a:schemeClr val="lt1"/>
              </a:buClr>
              <a:buSzPts val="2400"/>
              <a:buNone/>
              <a:defRPr sz="2400">
                <a:solidFill>
                  <a:schemeClr val="lt1"/>
                </a:solidFill>
              </a:defRPr>
            </a:lvl8pPr>
            <a:lvl9pPr lvl="8" algn="ctr"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4" name="Google Shape;134;g2903d4eba49_2_282"/>
          <p:cNvSpPr txBox="1">
            <a:spLocks noGrp="1"/>
          </p:cNvSpPr>
          <p:nvPr>
            <p:ph type="title"/>
          </p:nvPr>
        </p:nvSpPr>
        <p:spPr>
          <a:xfrm>
            <a:off x="1251333" y="593367"/>
            <a:ext cx="61725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Tree>
    <p:extLst>
      <p:ext uri="{BB962C8B-B14F-4D97-AF65-F5344CB8AC3E}">
        <p14:creationId xmlns:p14="http://schemas.microsoft.com/office/powerpoint/2010/main" val="1795793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411-42B3-4A17-BE7E-861BE7E7D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E0603-F4C0-40AC-A53E-40449D53D741}"/>
              </a:ext>
            </a:extLst>
          </p:cNvPr>
          <p:cNvSpPr>
            <a:spLocks noGrp="1"/>
          </p:cNvSpPr>
          <p:nvPr>
            <p:ph sz="half" idx="1"/>
          </p:nvPr>
        </p:nvSpPr>
        <p:spPr>
          <a:xfrm>
            <a:off x="548640" y="2029968"/>
            <a:ext cx="5281506" cy="4148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BC5634-2887-4182-A9BE-B382357D4F9C}"/>
              </a:ext>
            </a:extLst>
          </p:cNvPr>
          <p:cNvSpPr>
            <a:spLocks noGrp="1"/>
          </p:cNvSpPr>
          <p:nvPr>
            <p:ph sz="half" idx="2"/>
          </p:nvPr>
        </p:nvSpPr>
        <p:spPr>
          <a:xfrm>
            <a:off x="6257928" y="2029968"/>
            <a:ext cx="5281506" cy="4148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56B6E74-28E1-4684-B515-4265ED7B1EAE}"/>
              </a:ext>
            </a:extLst>
          </p:cNvPr>
          <p:cNvSpPr>
            <a:spLocks noGrp="1"/>
          </p:cNvSpPr>
          <p:nvPr>
            <p:ph type="dt" sz="half" idx="10"/>
          </p:nvPr>
        </p:nvSpPr>
        <p:spPr/>
        <p:txBody>
          <a:bodyPr/>
          <a:lstStyle/>
          <a:p>
            <a:fld id="{6B2721C2-871B-4D8C-8CC7-900616F65631}" type="datetime1">
              <a:rPr lang="en-US" smtClean="0"/>
              <a:t>10/18/2023</a:t>
            </a:fld>
            <a:endParaRPr lang="en-US"/>
          </a:p>
        </p:txBody>
      </p:sp>
      <p:sp>
        <p:nvSpPr>
          <p:cNvPr id="6" name="Footer Placeholder 5">
            <a:extLst>
              <a:ext uri="{FF2B5EF4-FFF2-40B4-BE49-F238E27FC236}">
                <a16:creationId xmlns:a16="http://schemas.microsoft.com/office/drawing/2014/main" id="{18D375EA-A8F8-485D-A82F-CD85D4C9E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9E4B0-F5E3-407F-A548-B616E774987F}"/>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4074422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ext 1">
  <p:cSld name="Title + Text 1">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g2903d4eba49_2_285"/>
          <p:cNvSpPr txBox="1">
            <a:spLocks noGrp="1"/>
          </p:cNvSpPr>
          <p:nvPr>
            <p:ph type="title"/>
          </p:nvPr>
        </p:nvSpPr>
        <p:spPr>
          <a:xfrm>
            <a:off x="1251333" y="593367"/>
            <a:ext cx="61725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137" name="Google Shape;137;g2903d4eba49_2_285"/>
          <p:cNvSpPr txBox="1">
            <a:spLocks noGrp="1"/>
          </p:cNvSpPr>
          <p:nvPr>
            <p:ph type="subTitle" idx="1"/>
          </p:nvPr>
        </p:nvSpPr>
        <p:spPr>
          <a:xfrm>
            <a:off x="1251333" y="3247900"/>
            <a:ext cx="3408300" cy="27312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chemeClr val="lt1"/>
              </a:buClr>
              <a:buSzPts val="2400"/>
              <a:buNone/>
              <a:defRPr>
                <a:solidFill>
                  <a:schemeClr val="lt1"/>
                </a:solidFill>
              </a:defRPr>
            </a:lvl1pPr>
            <a:lvl2pPr lvl="1" algn="ctr" rtl="0">
              <a:lnSpc>
                <a:spcPct val="100000"/>
              </a:lnSpc>
              <a:spcBef>
                <a:spcPts val="0"/>
              </a:spcBef>
              <a:spcAft>
                <a:spcPts val="0"/>
              </a:spcAft>
              <a:buClr>
                <a:schemeClr val="lt1"/>
              </a:buClr>
              <a:buSzPts val="2400"/>
              <a:buNone/>
              <a:defRPr sz="2400">
                <a:solidFill>
                  <a:schemeClr val="lt1"/>
                </a:solidFill>
              </a:defRPr>
            </a:lvl2pPr>
            <a:lvl3pPr lvl="2" algn="ctr" rtl="0">
              <a:lnSpc>
                <a:spcPct val="100000"/>
              </a:lnSpc>
              <a:spcBef>
                <a:spcPts val="0"/>
              </a:spcBef>
              <a:spcAft>
                <a:spcPts val="0"/>
              </a:spcAft>
              <a:buClr>
                <a:schemeClr val="lt1"/>
              </a:buClr>
              <a:buSzPts val="2400"/>
              <a:buNone/>
              <a:defRPr sz="2400">
                <a:solidFill>
                  <a:schemeClr val="lt1"/>
                </a:solidFill>
              </a:defRPr>
            </a:lvl3pPr>
            <a:lvl4pPr lvl="3" algn="ctr" rtl="0">
              <a:lnSpc>
                <a:spcPct val="100000"/>
              </a:lnSpc>
              <a:spcBef>
                <a:spcPts val="0"/>
              </a:spcBef>
              <a:spcAft>
                <a:spcPts val="0"/>
              </a:spcAft>
              <a:buClr>
                <a:schemeClr val="lt1"/>
              </a:buClr>
              <a:buSzPts val="2400"/>
              <a:buNone/>
              <a:defRPr sz="2400">
                <a:solidFill>
                  <a:schemeClr val="lt1"/>
                </a:solidFill>
              </a:defRPr>
            </a:lvl4pPr>
            <a:lvl5pPr lvl="4" algn="ctr" rtl="0">
              <a:lnSpc>
                <a:spcPct val="100000"/>
              </a:lnSpc>
              <a:spcBef>
                <a:spcPts val="0"/>
              </a:spcBef>
              <a:spcAft>
                <a:spcPts val="0"/>
              </a:spcAft>
              <a:buClr>
                <a:schemeClr val="lt1"/>
              </a:buClr>
              <a:buSzPts val="2400"/>
              <a:buNone/>
              <a:defRPr sz="2400">
                <a:solidFill>
                  <a:schemeClr val="lt1"/>
                </a:solidFill>
              </a:defRPr>
            </a:lvl5pPr>
            <a:lvl6pPr lvl="5" algn="ctr" rtl="0">
              <a:lnSpc>
                <a:spcPct val="100000"/>
              </a:lnSpc>
              <a:spcBef>
                <a:spcPts val="0"/>
              </a:spcBef>
              <a:spcAft>
                <a:spcPts val="0"/>
              </a:spcAft>
              <a:buClr>
                <a:schemeClr val="lt1"/>
              </a:buClr>
              <a:buSzPts val="2400"/>
              <a:buNone/>
              <a:defRPr sz="2400">
                <a:solidFill>
                  <a:schemeClr val="lt1"/>
                </a:solidFill>
              </a:defRPr>
            </a:lvl6pPr>
            <a:lvl7pPr lvl="6" algn="ctr" rtl="0">
              <a:lnSpc>
                <a:spcPct val="100000"/>
              </a:lnSpc>
              <a:spcBef>
                <a:spcPts val="0"/>
              </a:spcBef>
              <a:spcAft>
                <a:spcPts val="0"/>
              </a:spcAft>
              <a:buClr>
                <a:schemeClr val="lt1"/>
              </a:buClr>
              <a:buSzPts val="2400"/>
              <a:buNone/>
              <a:defRPr sz="2400">
                <a:solidFill>
                  <a:schemeClr val="lt1"/>
                </a:solidFill>
              </a:defRPr>
            </a:lvl7pPr>
            <a:lvl8pPr lvl="7" algn="ctr" rtl="0">
              <a:lnSpc>
                <a:spcPct val="100000"/>
              </a:lnSpc>
              <a:spcBef>
                <a:spcPts val="0"/>
              </a:spcBef>
              <a:spcAft>
                <a:spcPts val="0"/>
              </a:spcAft>
              <a:buClr>
                <a:schemeClr val="lt1"/>
              </a:buClr>
              <a:buSzPts val="2400"/>
              <a:buNone/>
              <a:defRPr sz="2400">
                <a:solidFill>
                  <a:schemeClr val="lt1"/>
                </a:solidFill>
              </a:defRPr>
            </a:lvl8pPr>
            <a:lvl9pPr lvl="8" algn="ctr" rtl="0">
              <a:lnSpc>
                <a:spcPct val="100000"/>
              </a:lnSpc>
              <a:spcBef>
                <a:spcPts val="0"/>
              </a:spcBef>
              <a:spcAft>
                <a:spcPts val="0"/>
              </a:spcAft>
              <a:buClr>
                <a:schemeClr val="lt1"/>
              </a:buClr>
              <a:buSzPts val="2400"/>
              <a:buNone/>
              <a:defRPr sz="2400">
                <a:solidFill>
                  <a:schemeClr val="lt1"/>
                </a:solidFill>
              </a:defRPr>
            </a:lvl9pPr>
          </a:lstStyle>
          <a:p>
            <a:endParaRPr/>
          </a:p>
        </p:txBody>
      </p:sp>
    </p:spTree>
    <p:extLst>
      <p:ext uri="{BB962C8B-B14F-4D97-AF65-F5344CB8AC3E}">
        <p14:creationId xmlns:p14="http://schemas.microsoft.com/office/powerpoint/2010/main" val="3704808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Text 2">
  <p:cSld name="Title + Text 2">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g2903d4eba49_2_288"/>
          <p:cNvSpPr txBox="1">
            <a:spLocks noGrp="1"/>
          </p:cNvSpPr>
          <p:nvPr>
            <p:ph type="title"/>
          </p:nvPr>
        </p:nvSpPr>
        <p:spPr>
          <a:xfrm>
            <a:off x="1251333" y="593367"/>
            <a:ext cx="76476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140" name="Google Shape;140;g2903d4eba49_2_288"/>
          <p:cNvSpPr txBox="1">
            <a:spLocks noGrp="1"/>
          </p:cNvSpPr>
          <p:nvPr>
            <p:ph type="subTitle" idx="1"/>
          </p:nvPr>
        </p:nvSpPr>
        <p:spPr>
          <a:xfrm>
            <a:off x="7756067" y="3247900"/>
            <a:ext cx="3408300" cy="27312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chemeClr val="lt1"/>
              </a:buClr>
              <a:buSzPts val="2400"/>
              <a:buNone/>
              <a:defRPr>
                <a:solidFill>
                  <a:schemeClr val="lt1"/>
                </a:solidFill>
              </a:defRPr>
            </a:lvl1pPr>
            <a:lvl2pPr lvl="1" algn="ctr" rtl="0">
              <a:lnSpc>
                <a:spcPct val="100000"/>
              </a:lnSpc>
              <a:spcBef>
                <a:spcPts val="0"/>
              </a:spcBef>
              <a:spcAft>
                <a:spcPts val="0"/>
              </a:spcAft>
              <a:buClr>
                <a:schemeClr val="lt1"/>
              </a:buClr>
              <a:buSzPts val="2400"/>
              <a:buNone/>
              <a:defRPr sz="2400">
                <a:solidFill>
                  <a:schemeClr val="lt1"/>
                </a:solidFill>
              </a:defRPr>
            </a:lvl2pPr>
            <a:lvl3pPr lvl="2" algn="ctr" rtl="0">
              <a:lnSpc>
                <a:spcPct val="100000"/>
              </a:lnSpc>
              <a:spcBef>
                <a:spcPts val="0"/>
              </a:spcBef>
              <a:spcAft>
                <a:spcPts val="0"/>
              </a:spcAft>
              <a:buClr>
                <a:schemeClr val="lt1"/>
              </a:buClr>
              <a:buSzPts val="2400"/>
              <a:buNone/>
              <a:defRPr sz="2400">
                <a:solidFill>
                  <a:schemeClr val="lt1"/>
                </a:solidFill>
              </a:defRPr>
            </a:lvl3pPr>
            <a:lvl4pPr lvl="3" algn="ctr" rtl="0">
              <a:lnSpc>
                <a:spcPct val="100000"/>
              </a:lnSpc>
              <a:spcBef>
                <a:spcPts val="0"/>
              </a:spcBef>
              <a:spcAft>
                <a:spcPts val="0"/>
              </a:spcAft>
              <a:buClr>
                <a:schemeClr val="lt1"/>
              </a:buClr>
              <a:buSzPts val="2400"/>
              <a:buNone/>
              <a:defRPr sz="2400">
                <a:solidFill>
                  <a:schemeClr val="lt1"/>
                </a:solidFill>
              </a:defRPr>
            </a:lvl4pPr>
            <a:lvl5pPr lvl="4" algn="ctr" rtl="0">
              <a:lnSpc>
                <a:spcPct val="100000"/>
              </a:lnSpc>
              <a:spcBef>
                <a:spcPts val="0"/>
              </a:spcBef>
              <a:spcAft>
                <a:spcPts val="0"/>
              </a:spcAft>
              <a:buClr>
                <a:schemeClr val="lt1"/>
              </a:buClr>
              <a:buSzPts val="2400"/>
              <a:buNone/>
              <a:defRPr sz="2400">
                <a:solidFill>
                  <a:schemeClr val="lt1"/>
                </a:solidFill>
              </a:defRPr>
            </a:lvl5pPr>
            <a:lvl6pPr lvl="5" algn="ctr" rtl="0">
              <a:lnSpc>
                <a:spcPct val="100000"/>
              </a:lnSpc>
              <a:spcBef>
                <a:spcPts val="0"/>
              </a:spcBef>
              <a:spcAft>
                <a:spcPts val="0"/>
              </a:spcAft>
              <a:buClr>
                <a:schemeClr val="lt1"/>
              </a:buClr>
              <a:buSzPts val="2400"/>
              <a:buNone/>
              <a:defRPr sz="2400">
                <a:solidFill>
                  <a:schemeClr val="lt1"/>
                </a:solidFill>
              </a:defRPr>
            </a:lvl6pPr>
            <a:lvl7pPr lvl="6" algn="ctr" rtl="0">
              <a:lnSpc>
                <a:spcPct val="100000"/>
              </a:lnSpc>
              <a:spcBef>
                <a:spcPts val="0"/>
              </a:spcBef>
              <a:spcAft>
                <a:spcPts val="0"/>
              </a:spcAft>
              <a:buClr>
                <a:schemeClr val="lt1"/>
              </a:buClr>
              <a:buSzPts val="2400"/>
              <a:buNone/>
              <a:defRPr sz="2400">
                <a:solidFill>
                  <a:schemeClr val="lt1"/>
                </a:solidFill>
              </a:defRPr>
            </a:lvl7pPr>
            <a:lvl8pPr lvl="7" algn="ctr" rtl="0">
              <a:lnSpc>
                <a:spcPct val="100000"/>
              </a:lnSpc>
              <a:spcBef>
                <a:spcPts val="0"/>
              </a:spcBef>
              <a:spcAft>
                <a:spcPts val="0"/>
              </a:spcAft>
              <a:buClr>
                <a:schemeClr val="lt1"/>
              </a:buClr>
              <a:buSzPts val="2400"/>
              <a:buNone/>
              <a:defRPr sz="2400">
                <a:solidFill>
                  <a:schemeClr val="lt1"/>
                </a:solidFill>
              </a:defRPr>
            </a:lvl8pPr>
            <a:lvl9pPr lvl="8" algn="ctr" rtl="0">
              <a:lnSpc>
                <a:spcPct val="100000"/>
              </a:lnSpc>
              <a:spcBef>
                <a:spcPts val="0"/>
              </a:spcBef>
              <a:spcAft>
                <a:spcPts val="0"/>
              </a:spcAft>
              <a:buClr>
                <a:schemeClr val="lt1"/>
              </a:buClr>
              <a:buSzPts val="2400"/>
              <a:buNone/>
              <a:defRPr sz="2400">
                <a:solidFill>
                  <a:schemeClr val="lt1"/>
                </a:solidFill>
              </a:defRPr>
            </a:lvl9pPr>
          </a:lstStyle>
          <a:p>
            <a:endParaRPr/>
          </a:p>
        </p:txBody>
      </p:sp>
    </p:spTree>
    <p:extLst>
      <p:ext uri="{BB962C8B-B14F-4D97-AF65-F5344CB8AC3E}">
        <p14:creationId xmlns:p14="http://schemas.microsoft.com/office/powerpoint/2010/main" val="556077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p:cSld name="One Column">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g2903d4eba49_2_291"/>
          <p:cNvSpPr txBox="1">
            <a:spLocks noGrp="1"/>
          </p:cNvSpPr>
          <p:nvPr>
            <p:ph type="title"/>
          </p:nvPr>
        </p:nvSpPr>
        <p:spPr>
          <a:xfrm>
            <a:off x="2750400" y="3256067"/>
            <a:ext cx="6691200" cy="7983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3" name="Google Shape;143;g2903d4eba49_2_291"/>
          <p:cNvSpPr txBox="1">
            <a:spLocks noGrp="1"/>
          </p:cNvSpPr>
          <p:nvPr>
            <p:ph type="subTitle" idx="1"/>
          </p:nvPr>
        </p:nvSpPr>
        <p:spPr>
          <a:xfrm>
            <a:off x="3862000" y="4521767"/>
            <a:ext cx="4467900" cy="15972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1900"/>
              <a:buNone/>
              <a:defRPr>
                <a:solidFill>
                  <a:schemeClr val="lt1"/>
                </a:solidFill>
              </a:defRPr>
            </a:lvl2pPr>
            <a:lvl3pPr lvl="2" algn="ctr" rtl="0">
              <a:lnSpc>
                <a:spcPct val="100000"/>
              </a:lnSpc>
              <a:spcBef>
                <a:spcPts val="0"/>
              </a:spcBef>
              <a:spcAft>
                <a:spcPts val="0"/>
              </a:spcAft>
              <a:buClr>
                <a:schemeClr val="lt1"/>
              </a:buClr>
              <a:buSzPts val="1900"/>
              <a:buNone/>
              <a:defRPr>
                <a:solidFill>
                  <a:schemeClr val="lt1"/>
                </a:solidFill>
              </a:defRPr>
            </a:lvl3pPr>
            <a:lvl4pPr lvl="3" algn="ctr" rtl="0">
              <a:lnSpc>
                <a:spcPct val="100000"/>
              </a:lnSpc>
              <a:spcBef>
                <a:spcPts val="0"/>
              </a:spcBef>
              <a:spcAft>
                <a:spcPts val="0"/>
              </a:spcAft>
              <a:buClr>
                <a:schemeClr val="lt1"/>
              </a:buClr>
              <a:buSzPts val="1900"/>
              <a:buNone/>
              <a:defRPr>
                <a:solidFill>
                  <a:schemeClr val="lt1"/>
                </a:solidFill>
              </a:defRPr>
            </a:lvl4pPr>
            <a:lvl5pPr lvl="4" algn="ctr" rtl="0">
              <a:lnSpc>
                <a:spcPct val="100000"/>
              </a:lnSpc>
              <a:spcBef>
                <a:spcPts val="0"/>
              </a:spcBef>
              <a:spcAft>
                <a:spcPts val="0"/>
              </a:spcAft>
              <a:buClr>
                <a:schemeClr val="lt1"/>
              </a:buClr>
              <a:buSzPts val="1900"/>
              <a:buNone/>
              <a:defRPr>
                <a:solidFill>
                  <a:schemeClr val="lt1"/>
                </a:solidFill>
              </a:defRPr>
            </a:lvl5pPr>
            <a:lvl6pPr lvl="5" algn="ctr" rtl="0">
              <a:lnSpc>
                <a:spcPct val="100000"/>
              </a:lnSpc>
              <a:spcBef>
                <a:spcPts val="0"/>
              </a:spcBef>
              <a:spcAft>
                <a:spcPts val="0"/>
              </a:spcAft>
              <a:buClr>
                <a:schemeClr val="lt1"/>
              </a:buClr>
              <a:buSzPts val="1900"/>
              <a:buNone/>
              <a:defRPr>
                <a:solidFill>
                  <a:schemeClr val="lt1"/>
                </a:solidFill>
              </a:defRPr>
            </a:lvl6pPr>
            <a:lvl7pPr lvl="6" algn="ctr" rtl="0">
              <a:lnSpc>
                <a:spcPct val="100000"/>
              </a:lnSpc>
              <a:spcBef>
                <a:spcPts val="0"/>
              </a:spcBef>
              <a:spcAft>
                <a:spcPts val="0"/>
              </a:spcAft>
              <a:buClr>
                <a:schemeClr val="lt1"/>
              </a:buClr>
              <a:buSzPts val="1900"/>
              <a:buNone/>
              <a:defRPr>
                <a:solidFill>
                  <a:schemeClr val="lt1"/>
                </a:solidFill>
              </a:defRPr>
            </a:lvl7pPr>
            <a:lvl8pPr lvl="7" algn="ctr" rtl="0">
              <a:lnSpc>
                <a:spcPct val="100000"/>
              </a:lnSpc>
              <a:spcBef>
                <a:spcPts val="0"/>
              </a:spcBef>
              <a:spcAft>
                <a:spcPts val="0"/>
              </a:spcAft>
              <a:buClr>
                <a:schemeClr val="lt1"/>
              </a:buClr>
              <a:buSzPts val="1900"/>
              <a:buNone/>
              <a:defRPr>
                <a:solidFill>
                  <a:schemeClr val="lt1"/>
                </a:solidFill>
              </a:defRPr>
            </a:lvl8pPr>
            <a:lvl9pPr lvl="8" algn="ctr" rtl="0">
              <a:lnSpc>
                <a:spcPct val="100000"/>
              </a:lnSpc>
              <a:spcBef>
                <a:spcPts val="0"/>
              </a:spcBef>
              <a:spcAft>
                <a:spcPts val="0"/>
              </a:spcAft>
              <a:buClr>
                <a:schemeClr val="lt1"/>
              </a:buClr>
              <a:buSzPts val="1900"/>
              <a:buNone/>
              <a:defRPr>
                <a:solidFill>
                  <a:schemeClr val="lt1"/>
                </a:solidFill>
              </a:defRPr>
            </a:lvl9pPr>
          </a:lstStyle>
          <a:p>
            <a:endParaRPr/>
          </a:p>
        </p:txBody>
      </p:sp>
    </p:spTree>
    <p:extLst>
      <p:ext uri="{BB962C8B-B14F-4D97-AF65-F5344CB8AC3E}">
        <p14:creationId xmlns:p14="http://schemas.microsoft.com/office/powerpoint/2010/main" val="2919240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g2903d4eba49_2_294"/>
          <p:cNvSpPr txBox="1">
            <a:spLocks noGrp="1"/>
          </p:cNvSpPr>
          <p:nvPr>
            <p:ph type="title"/>
          </p:nvPr>
        </p:nvSpPr>
        <p:spPr>
          <a:xfrm>
            <a:off x="1233160" y="1013833"/>
            <a:ext cx="4091700" cy="798300"/>
          </a:xfrm>
          <a:prstGeom prst="rect">
            <a:avLst/>
          </a:prstGeom>
        </p:spPr>
        <p:txBody>
          <a:bodyPr spcFirstLastPara="1" wrap="square" lIns="121900" tIns="121900" rIns="121900" bIns="121900"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6" name="Google Shape;146;g2903d4eba49_2_294"/>
          <p:cNvSpPr txBox="1">
            <a:spLocks noGrp="1"/>
          </p:cNvSpPr>
          <p:nvPr>
            <p:ph type="subTitle" idx="1"/>
          </p:nvPr>
        </p:nvSpPr>
        <p:spPr>
          <a:xfrm>
            <a:off x="1233167" y="2245700"/>
            <a:ext cx="4407300" cy="1455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chemeClr val="accent1"/>
              </a:buClr>
              <a:buSzPts val="1900"/>
              <a:buNone/>
              <a:defRPr sz="1900">
                <a:solidFill>
                  <a:schemeClr val="accent1"/>
                </a:solidFill>
              </a:defRPr>
            </a:lvl1pPr>
            <a:lvl2pPr lvl="1" rtl="0">
              <a:lnSpc>
                <a:spcPct val="100000"/>
              </a:lnSpc>
              <a:spcBef>
                <a:spcPts val="0"/>
              </a:spcBef>
              <a:spcAft>
                <a:spcPts val="0"/>
              </a:spcAft>
              <a:buClr>
                <a:schemeClr val="accent1"/>
              </a:buClr>
              <a:buSzPts val="1900"/>
              <a:buNone/>
              <a:defRPr>
                <a:solidFill>
                  <a:schemeClr val="accent1"/>
                </a:solidFill>
              </a:defRPr>
            </a:lvl2pPr>
            <a:lvl3pPr lvl="2" rtl="0">
              <a:lnSpc>
                <a:spcPct val="100000"/>
              </a:lnSpc>
              <a:spcBef>
                <a:spcPts val="0"/>
              </a:spcBef>
              <a:spcAft>
                <a:spcPts val="0"/>
              </a:spcAft>
              <a:buClr>
                <a:schemeClr val="accent1"/>
              </a:buClr>
              <a:buSzPts val="1900"/>
              <a:buNone/>
              <a:defRPr>
                <a:solidFill>
                  <a:schemeClr val="accent1"/>
                </a:solidFill>
              </a:defRPr>
            </a:lvl3pPr>
            <a:lvl4pPr lvl="3" rtl="0">
              <a:lnSpc>
                <a:spcPct val="100000"/>
              </a:lnSpc>
              <a:spcBef>
                <a:spcPts val="0"/>
              </a:spcBef>
              <a:spcAft>
                <a:spcPts val="0"/>
              </a:spcAft>
              <a:buClr>
                <a:schemeClr val="accent1"/>
              </a:buClr>
              <a:buSzPts val="1900"/>
              <a:buNone/>
              <a:defRPr>
                <a:solidFill>
                  <a:schemeClr val="accent1"/>
                </a:solidFill>
              </a:defRPr>
            </a:lvl4pPr>
            <a:lvl5pPr lvl="4" rtl="0">
              <a:lnSpc>
                <a:spcPct val="100000"/>
              </a:lnSpc>
              <a:spcBef>
                <a:spcPts val="0"/>
              </a:spcBef>
              <a:spcAft>
                <a:spcPts val="0"/>
              </a:spcAft>
              <a:buClr>
                <a:schemeClr val="accent1"/>
              </a:buClr>
              <a:buSzPts val="1900"/>
              <a:buNone/>
              <a:defRPr>
                <a:solidFill>
                  <a:schemeClr val="accent1"/>
                </a:solidFill>
              </a:defRPr>
            </a:lvl5pPr>
            <a:lvl6pPr lvl="5" rtl="0">
              <a:lnSpc>
                <a:spcPct val="100000"/>
              </a:lnSpc>
              <a:spcBef>
                <a:spcPts val="0"/>
              </a:spcBef>
              <a:spcAft>
                <a:spcPts val="0"/>
              </a:spcAft>
              <a:buClr>
                <a:schemeClr val="accent1"/>
              </a:buClr>
              <a:buSzPts val="1900"/>
              <a:buNone/>
              <a:defRPr>
                <a:solidFill>
                  <a:schemeClr val="accent1"/>
                </a:solidFill>
              </a:defRPr>
            </a:lvl6pPr>
            <a:lvl7pPr lvl="6" rtl="0">
              <a:lnSpc>
                <a:spcPct val="100000"/>
              </a:lnSpc>
              <a:spcBef>
                <a:spcPts val="0"/>
              </a:spcBef>
              <a:spcAft>
                <a:spcPts val="0"/>
              </a:spcAft>
              <a:buClr>
                <a:schemeClr val="accent1"/>
              </a:buClr>
              <a:buSzPts val="1900"/>
              <a:buNone/>
              <a:defRPr>
                <a:solidFill>
                  <a:schemeClr val="accent1"/>
                </a:solidFill>
              </a:defRPr>
            </a:lvl7pPr>
            <a:lvl8pPr lvl="7" rtl="0">
              <a:lnSpc>
                <a:spcPct val="100000"/>
              </a:lnSpc>
              <a:spcBef>
                <a:spcPts val="0"/>
              </a:spcBef>
              <a:spcAft>
                <a:spcPts val="0"/>
              </a:spcAft>
              <a:buClr>
                <a:schemeClr val="accent1"/>
              </a:buClr>
              <a:buSzPts val="1900"/>
              <a:buNone/>
              <a:defRPr>
                <a:solidFill>
                  <a:schemeClr val="accent1"/>
                </a:solidFill>
              </a:defRPr>
            </a:lvl8pPr>
            <a:lvl9pPr lvl="8" rtl="0">
              <a:lnSpc>
                <a:spcPct val="100000"/>
              </a:lnSpc>
              <a:spcBef>
                <a:spcPts val="0"/>
              </a:spcBef>
              <a:spcAft>
                <a:spcPts val="0"/>
              </a:spcAft>
              <a:buClr>
                <a:schemeClr val="accent1"/>
              </a:buClr>
              <a:buSzPts val="1900"/>
              <a:buNone/>
              <a:defRPr>
                <a:solidFill>
                  <a:schemeClr val="accent1"/>
                </a:solidFill>
              </a:defRPr>
            </a:lvl9pPr>
          </a:lstStyle>
          <a:p>
            <a:endParaRPr/>
          </a:p>
        </p:txBody>
      </p:sp>
      <p:sp>
        <p:nvSpPr>
          <p:cNvPr id="147" name="Google Shape;147;g2903d4eba49_2_294"/>
          <p:cNvSpPr txBox="1"/>
          <p:nvPr/>
        </p:nvSpPr>
        <p:spPr>
          <a:xfrm>
            <a:off x="1233167" y="4760000"/>
            <a:ext cx="4407300" cy="889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US" sz="1300">
                <a:solidFill>
                  <a:schemeClr val="accent1"/>
                </a:solidFill>
                <a:latin typeface="Montserrat Medium"/>
                <a:ea typeface="Montserrat Medium"/>
                <a:cs typeface="Montserrat Medium"/>
                <a:sym typeface="Montserrat Medium"/>
              </a:rPr>
              <a:t>CREDITS: This presentation template was created by </a:t>
            </a:r>
            <a:r>
              <a:rPr lang="en-US" sz="1300">
                <a:solidFill>
                  <a:schemeClr val="accent1"/>
                </a:solidFill>
                <a:uFill>
                  <a:noFill/>
                </a:u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Slidesgo</a:t>
            </a:r>
            <a:r>
              <a:rPr lang="en-US" sz="1300">
                <a:solidFill>
                  <a:schemeClr val="accent1"/>
                </a:solidFill>
                <a:latin typeface="Montserrat Medium"/>
                <a:ea typeface="Montserrat Medium"/>
                <a:cs typeface="Montserrat Medium"/>
                <a:sym typeface="Montserrat Medium"/>
              </a:rPr>
              <a:t>, including icons by </a:t>
            </a:r>
            <a:r>
              <a:rPr lang="en-US" sz="1300">
                <a:solidFill>
                  <a:schemeClr val="accent1"/>
                </a:solidFill>
                <a:uFill>
                  <a:noFill/>
                </a:u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Flaticon</a:t>
            </a:r>
            <a:r>
              <a:rPr lang="en-US" sz="1300">
                <a:solidFill>
                  <a:schemeClr val="accent1"/>
                </a:solidFill>
                <a:latin typeface="Montserrat Medium"/>
                <a:ea typeface="Montserrat Medium"/>
                <a:cs typeface="Montserrat Medium"/>
                <a:sym typeface="Montserrat Medium"/>
              </a:rPr>
              <a:t>, and infographics &amp; images by </a:t>
            </a:r>
            <a:r>
              <a:rPr lang="en-US" sz="1300">
                <a:solidFill>
                  <a:schemeClr val="accent1"/>
                </a:solidFill>
                <a:uFill>
                  <a:noFill/>
                </a:uFill>
                <a:latin typeface="Montserrat Medium"/>
                <a:ea typeface="Montserrat Medium"/>
                <a:cs typeface="Montserrat Medium"/>
                <a:sym typeface="Montserrat Medium"/>
                <a:hlinkClick r:id="rId5">
                  <a:extLst>
                    <a:ext uri="{A12FA001-AC4F-418D-AE19-62706E023703}">
                      <ahyp:hlinkClr xmlns:ahyp="http://schemas.microsoft.com/office/drawing/2018/hyperlinkcolor" val="tx"/>
                    </a:ext>
                  </a:extLst>
                </a:hlinkClick>
              </a:rPr>
              <a:t>Freepik</a:t>
            </a:r>
            <a:r>
              <a:rPr lang="en-US" sz="1300">
                <a:solidFill>
                  <a:schemeClr val="accent1"/>
                </a:solidFill>
                <a:latin typeface="Montserrat Medium"/>
                <a:ea typeface="Montserrat Medium"/>
                <a:cs typeface="Montserrat Medium"/>
                <a:sym typeface="Montserrat Medium"/>
              </a:rPr>
              <a:t>. </a:t>
            </a:r>
            <a:endParaRPr sz="1300">
              <a:solidFill>
                <a:schemeClr val="accent1"/>
              </a:solidFill>
              <a:latin typeface="Montserrat Medium"/>
              <a:ea typeface="Montserrat Medium"/>
              <a:cs typeface="Montserrat Medium"/>
              <a:sym typeface="Montserrat Medium"/>
            </a:endParaRPr>
          </a:p>
          <a:p>
            <a:pPr marL="0" lvl="0" indent="0" algn="l" rtl="0">
              <a:spcBef>
                <a:spcPts val="400"/>
              </a:spcBef>
              <a:spcAft>
                <a:spcPts val="0"/>
              </a:spcAft>
              <a:buNone/>
            </a:pPr>
            <a:endParaRPr sz="1300">
              <a:solidFill>
                <a:schemeClr val="accent1"/>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3756926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g2903d4eba49_2_298"/>
          <p:cNvSpPr txBox="1">
            <a:spLocks noGrp="1"/>
          </p:cNvSpPr>
          <p:nvPr>
            <p:ph type="title"/>
          </p:nvPr>
        </p:nvSpPr>
        <p:spPr>
          <a:xfrm>
            <a:off x="1251333" y="593367"/>
            <a:ext cx="61725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150" name="Google Shape;150;g2903d4eba49_2_298"/>
          <p:cNvSpPr txBox="1">
            <a:spLocks noGrp="1"/>
          </p:cNvSpPr>
          <p:nvPr>
            <p:ph type="body" idx="1"/>
          </p:nvPr>
        </p:nvSpPr>
        <p:spPr>
          <a:xfrm>
            <a:off x="1251333" y="2212367"/>
            <a:ext cx="6595200" cy="3681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Clr>
                <a:schemeClr val="lt1"/>
              </a:buClr>
              <a:buSzPts val="1900"/>
              <a:buChar char="●"/>
              <a:defRPr sz="1900">
                <a:solidFill>
                  <a:schemeClr val="lt1"/>
                </a:solidFill>
              </a:defRPr>
            </a:lvl1pPr>
            <a:lvl2pPr marL="914400" lvl="1" indent="-349250" rtl="0">
              <a:spcBef>
                <a:spcPts val="2100"/>
              </a:spcBef>
              <a:spcAft>
                <a:spcPts val="0"/>
              </a:spcAft>
              <a:buClr>
                <a:schemeClr val="lt1"/>
              </a:buClr>
              <a:buSzPts val="1900"/>
              <a:buChar char="○"/>
              <a:defRPr>
                <a:solidFill>
                  <a:schemeClr val="lt1"/>
                </a:solidFill>
              </a:defRPr>
            </a:lvl2pPr>
            <a:lvl3pPr marL="1371600" lvl="2" indent="-349250" rtl="0">
              <a:spcBef>
                <a:spcPts val="2100"/>
              </a:spcBef>
              <a:spcAft>
                <a:spcPts val="0"/>
              </a:spcAft>
              <a:buClr>
                <a:schemeClr val="lt1"/>
              </a:buClr>
              <a:buSzPts val="1900"/>
              <a:buChar char="■"/>
              <a:defRPr>
                <a:solidFill>
                  <a:schemeClr val="lt1"/>
                </a:solidFill>
              </a:defRPr>
            </a:lvl3pPr>
            <a:lvl4pPr marL="1828800" lvl="3" indent="-349250" rtl="0">
              <a:spcBef>
                <a:spcPts val="2100"/>
              </a:spcBef>
              <a:spcAft>
                <a:spcPts val="0"/>
              </a:spcAft>
              <a:buClr>
                <a:schemeClr val="lt1"/>
              </a:buClr>
              <a:buSzPts val="1900"/>
              <a:buChar char="●"/>
              <a:defRPr>
                <a:solidFill>
                  <a:schemeClr val="lt1"/>
                </a:solidFill>
              </a:defRPr>
            </a:lvl4pPr>
            <a:lvl5pPr marL="2286000" lvl="4" indent="-349250" rtl="0">
              <a:spcBef>
                <a:spcPts val="2100"/>
              </a:spcBef>
              <a:spcAft>
                <a:spcPts val="0"/>
              </a:spcAft>
              <a:buClr>
                <a:schemeClr val="lt1"/>
              </a:buClr>
              <a:buSzPts val="1900"/>
              <a:buChar char="○"/>
              <a:defRPr>
                <a:solidFill>
                  <a:schemeClr val="lt1"/>
                </a:solidFill>
              </a:defRPr>
            </a:lvl5pPr>
            <a:lvl6pPr marL="2743200" lvl="5" indent="-349250" rtl="0">
              <a:spcBef>
                <a:spcPts val="2100"/>
              </a:spcBef>
              <a:spcAft>
                <a:spcPts val="0"/>
              </a:spcAft>
              <a:buClr>
                <a:schemeClr val="lt1"/>
              </a:buClr>
              <a:buSzPts val="1900"/>
              <a:buChar char="■"/>
              <a:defRPr>
                <a:solidFill>
                  <a:schemeClr val="lt1"/>
                </a:solidFill>
              </a:defRPr>
            </a:lvl6pPr>
            <a:lvl7pPr marL="3200400" lvl="6" indent="-349250" rtl="0">
              <a:spcBef>
                <a:spcPts val="2100"/>
              </a:spcBef>
              <a:spcAft>
                <a:spcPts val="0"/>
              </a:spcAft>
              <a:buClr>
                <a:schemeClr val="lt1"/>
              </a:buClr>
              <a:buSzPts val="1900"/>
              <a:buChar char="●"/>
              <a:defRPr>
                <a:solidFill>
                  <a:schemeClr val="lt1"/>
                </a:solidFill>
              </a:defRPr>
            </a:lvl7pPr>
            <a:lvl8pPr marL="3657600" lvl="7" indent="-349250" rtl="0">
              <a:spcBef>
                <a:spcPts val="2100"/>
              </a:spcBef>
              <a:spcAft>
                <a:spcPts val="0"/>
              </a:spcAft>
              <a:buClr>
                <a:schemeClr val="lt1"/>
              </a:buClr>
              <a:buSzPts val="1900"/>
              <a:buChar char="○"/>
              <a:defRPr>
                <a:solidFill>
                  <a:schemeClr val="lt1"/>
                </a:solidFill>
              </a:defRPr>
            </a:lvl8pPr>
            <a:lvl9pPr marL="4114800" lvl="8" indent="-349250" rtl="0">
              <a:spcBef>
                <a:spcPts val="2100"/>
              </a:spcBef>
              <a:spcAft>
                <a:spcPts val="2100"/>
              </a:spcAft>
              <a:buClr>
                <a:schemeClr val="lt1"/>
              </a:buClr>
              <a:buSzPts val="1900"/>
              <a:buChar char="■"/>
              <a:defRPr>
                <a:solidFill>
                  <a:schemeClr val="lt1"/>
                </a:solidFill>
              </a:defRPr>
            </a:lvl9pPr>
          </a:lstStyle>
          <a:p>
            <a:endParaRPr/>
          </a:p>
        </p:txBody>
      </p:sp>
    </p:spTree>
    <p:extLst>
      <p:ext uri="{BB962C8B-B14F-4D97-AF65-F5344CB8AC3E}">
        <p14:creationId xmlns:p14="http://schemas.microsoft.com/office/powerpoint/2010/main" val="3265308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list">
  <p:cSld name="Title + list">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g2903d4eba49_2_301"/>
          <p:cNvSpPr txBox="1">
            <a:spLocks noGrp="1"/>
          </p:cNvSpPr>
          <p:nvPr>
            <p:ph type="title"/>
          </p:nvPr>
        </p:nvSpPr>
        <p:spPr>
          <a:xfrm>
            <a:off x="1251333" y="593367"/>
            <a:ext cx="6172500" cy="12552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3200"/>
              <a:buNone/>
              <a:defRPr sz="3200">
                <a:solidFill>
                  <a:schemeClr val="accen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153" name="Google Shape;153;g2903d4eba49_2_301"/>
          <p:cNvSpPr txBox="1">
            <a:spLocks noGrp="1"/>
          </p:cNvSpPr>
          <p:nvPr>
            <p:ph type="body" idx="1"/>
          </p:nvPr>
        </p:nvSpPr>
        <p:spPr>
          <a:xfrm>
            <a:off x="6716700" y="2212367"/>
            <a:ext cx="4249200" cy="3681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Clr>
                <a:schemeClr val="lt1"/>
              </a:buClr>
              <a:buSzPts val="1900"/>
              <a:buChar char="●"/>
              <a:defRPr sz="1900">
                <a:solidFill>
                  <a:schemeClr val="lt1"/>
                </a:solidFill>
              </a:defRPr>
            </a:lvl1pPr>
            <a:lvl2pPr marL="914400" lvl="1" indent="-349250" rtl="0">
              <a:spcBef>
                <a:spcPts val="2100"/>
              </a:spcBef>
              <a:spcAft>
                <a:spcPts val="0"/>
              </a:spcAft>
              <a:buClr>
                <a:schemeClr val="lt1"/>
              </a:buClr>
              <a:buSzPts val="1900"/>
              <a:buChar char="○"/>
              <a:defRPr>
                <a:solidFill>
                  <a:schemeClr val="lt1"/>
                </a:solidFill>
              </a:defRPr>
            </a:lvl2pPr>
            <a:lvl3pPr marL="1371600" lvl="2" indent="-349250" rtl="0">
              <a:spcBef>
                <a:spcPts val="2100"/>
              </a:spcBef>
              <a:spcAft>
                <a:spcPts val="0"/>
              </a:spcAft>
              <a:buClr>
                <a:schemeClr val="lt1"/>
              </a:buClr>
              <a:buSzPts val="1900"/>
              <a:buChar char="■"/>
              <a:defRPr>
                <a:solidFill>
                  <a:schemeClr val="lt1"/>
                </a:solidFill>
              </a:defRPr>
            </a:lvl3pPr>
            <a:lvl4pPr marL="1828800" lvl="3" indent="-349250" rtl="0">
              <a:spcBef>
                <a:spcPts val="2100"/>
              </a:spcBef>
              <a:spcAft>
                <a:spcPts val="0"/>
              </a:spcAft>
              <a:buClr>
                <a:schemeClr val="lt1"/>
              </a:buClr>
              <a:buSzPts val="1900"/>
              <a:buChar char="●"/>
              <a:defRPr>
                <a:solidFill>
                  <a:schemeClr val="lt1"/>
                </a:solidFill>
              </a:defRPr>
            </a:lvl4pPr>
            <a:lvl5pPr marL="2286000" lvl="4" indent="-349250" rtl="0">
              <a:spcBef>
                <a:spcPts val="2100"/>
              </a:spcBef>
              <a:spcAft>
                <a:spcPts val="0"/>
              </a:spcAft>
              <a:buClr>
                <a:schemeClr val="lt1"/>
              </a:buClr>
              <a:buSzPts val="1900"/>
              <a:buChar char="○"/>
              <a:defRPr>
                <a:solidFill>
                  <a:schemeClr val="lt1"/>
                </a:solidFill>
              </a:defRPr>
            </a:lvl5pPr>
            <a:lvl6pPr marL="2743200" lvl="5" indent="-349250" rtl="0">
              <a:spcBef>
                <a:spcPts val="2100"/>
              </a:spcBef>
              <a:spcAft>
                <a:spcPts val="0"/>
              </a:spcAft>
              <a:buClr>
                <a:schemeClr val="lt1"/>
              </a:buClr>
              <a:buSzPts val="1900"/>
              <a:buChar char="■"/>
              <a:defRPr>
                <a:solidFill>
                  <a:schemeClr val="lt1"/>
                </a:solidFill>
              </a:defRPr>
            </a:lvl6pPr>
            <a:lvl7pPr marL="3200400" lvl="6" indent="-349250" rtl="0">
              <a:spcBef>
                <a:spcPts val="2100"/>
              </a:spcBef>
              <a:spcAft>
                <a:spcPts val="0"/>
              </a:spcAft>
              <a:buClr>
                <a:schemeClr val="lt1"/>
              </a:buClr>
              <a:buSzPts val="1900"/>
              <a:buChar char="●"/>
              <a:defRPr>
                <a:solidFill>
                  <a:schemeClr val="lt1"/>
                </a:solidFill>
              </a:defRPr>
            </a:lvl7pPr>
            <a:lvl8pPr marL="3657600" lvl="7" indent="-349250" rtl="0">
              <a:spcBef>
                <a:spcPts val="2100"/>
              </a:spcBef>
              <a:spcAft>
                <a:spcPts val="0"/>
              </a:spcAft>
              <a:buClr>
                <a:schemeClr val="lt1"/>
              </a:buClr>
              <a:buSzPts val="1900"/>
              <a:buChar char="○"/>
              <a:defRPr>
                <a:solidFill>
                  <a:schemeClr val="lt1"/>
                </a:solidFill>
              </a:defRPr>
            </a:lvl8pPr>
            <a:lvl9pPr marL="4114800" lvl="8" indent="-349250" rtl="0">
              <a:spcBef>
                <a:spcPts val="2100"/>
              </a:spcBef>
              <a:spcAft>
                <a:spcPts val="2100"/>
              </a:spcAft>
              <a:buClr>
                <a:schemeClr val="lt1"/>
              </a:buClr>
              <a:buSzPts val="1900"/>
              <a:buChar char="■"/>
              <a:defRPr>
                <a:solidFill>
                  <a:schemeClr val="lt1"/>
                </a:solidFill>
              </a:defRPr>
            </a:lvl9pPr>
          </a:lstStyle>
          <a:p>
            <a:endParaRPr/>
          </a:p>
        </p:txBody>
      </p:sp>
    </p:spTree>
    <p:extLst>
      <p:ext uri="{BB962C8B-B14F-4D97-AF65-F5344CB8AC3E}">
        <p14:creationId xmlns:p14="http://schemas.microsoft.com/office/powerpoint/2010/main" val="23883466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4"/>
        <p:cNvGrpSpPr/>
        <p:nvPr/>
      </p:nvGrpSpPr>
      <p:grpSpPr>
        <a:xfrm>
          <a:off x="0" y="0"/>
          <a:ext cx="0" cy="0"/>
          <a:chOff x="0" y="0"/>
          <a:chExt cx="0" cy="0"/>
        </a:xfrm>
      </p:grpSpPr>
      <p:sp>
        <p:nvSpPr>
          <p:cNvPr id="155" name="Google Shape;155;g2903d4eba49_2_304"/>
          <p:cNvSpPr txBox="1">
            <a:spLocks noGrp="1"/>
          </p:cNvSpPr>
          <p:nvPr>
            <p:ph type="title"/>
          </p:nvPr>
        </p:nvSpPr>
        <p:spPr>
          <a:xfrm>
            <a:off x="548639" y="950976"/>
            <a:ext cx="10995600" cy="1077900"/>
          </a:xfrm>
          <a:prstGeom prst="rect">
            <a:avLst/>
          </a:prstGeom>
          <a:noFill/>
          <a:ln>
            <a:noFill/>
          </a:ln>
        </p:spPr>
        <p:txBody>
          <a:bodyPr spcFirstLastPara="1" wrap="square" lIns="91425" tIns="45700" rIns="91425" bIns="45700" anchor="t" anchorCtr="0">
            <a:normAutofit/>
          </a:bodyPr>
          <a:lstStyle>
            <a:lvl1pPr lvl="0" algn="l" rtl="0">
              <a:lnSpc>
                <a:spcPct val="85000"/>
              </a:lnSpc>
              <a:spcBef>
                <a:spcPts val="0"/>
              </a:spcBef>
              <a:spcAft>
                <a:spcPts val="0"/>
              </a:spcAft>
              <a:buClr>
                <a:schemeClr val="accent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56" name="Google Shape;156;g2903d4eba49_2_304"/>
          <p:cNvSpPr txBox="1">
            <a:spLocks noGrp="1"/>
          </p:cNvSpPr>
          <p:nvPr>
            <p:ph type="body" idx="1"/>
          </p:nvPr>
        </p:nvSpPr>
        <p:spPr>
          <a:xfrm>
            <a:off x="548641" y="2028826"/>
            <a:ext cx="10995600" cy="4029000"/>
          </a:xfrm>
          <a:prstGeom prst="rect">
            <a:avLst/>
          </a:prstGeom>
          <a:noFill/>
          <a:ln>
            <a:noFill/>
          </a:ln>
        </p:spPr>
        <p:txBody>
          <a:bodyPr spcFirstLastPara="1" wrap="square" lIns="91425" tIns="45700" rIns="91425" bIns="45700" anchor="t" anchorCtr="0">
            <a:normAutofit/>
          </a:bodyPr>
          <a:lstStyle>
            <a:lvl1pPr marL="457200" lvl="0" indent="-342900" algn="l" rtl="0">
              <a:lnSpc>
                <a:spcPct val="120000"/>
              </a:lnSpc>
              <a:spcBef>
                <a:spcPts val="1000"/>
              </a:spcBef>
              <a:spcAft>
                <a:spcPts val="0"/>
              </a:spcAft>
              <a:buClr>
                <a:schemeClr val="dk1"/>
              </a:buClr>
              <a:buSzPts val="1800"/>
              <a:buChar char="●"/>
              <a:defRPr/>
            </a:lvl1pPr>
            <a:lvl2pPr marL="914400" lvl="1" indent="-342900" algn="l" rtl="0">
              <a:lnSpc>
                <a:spcPct val="120000"/>
              </a:lnSpc>
              <a:spcBef>
                <a:spcPts val="2100"/>
              </a:spcBef>
              <a:spcAft>
                <a:spcPts val="0"/>
              </a:spcAft>
              <a:buClr>
                <a:schemeClr val="dk1"/>
              </a:buClr>
              <a:buSzPts val="1800"/>
              <a:buChar char="○"/>
              <a:defRPr/>
            </a:lvl2pPr>
            <a:lvl3pPr marL="1371600" lvl="2" indent="-342900" algn="l" rtl="0">
              <a:lnSpc>
                <a:spcPct val="120000"/>
              </a:lnSpc>
              <a:spcBef>
                <a:spcPts val="2100"/>
              </a:spcBef>
              <a:spcAft>
                <a:spcPts val="0"/>
              </a:spcAft>
              <a:buClr>
                <a:schemeClr val="dk1"/>
              </a:buClr>
              <a:buSzPts val="1800"/>
              <a:buChar char="■"/>
              <a:defRPr/>
            </a:lvl3pPr>
            <a:lvl4pPr marL="1828800" lvl="3" indent="-342900" algn="l" rtl="0">
              <a:lnSpc>
                <a:spcPct val="120000"/>
              </a:lnSpc>
              <a:spcBef>
                <a:spcPts val="2100"/>
              </a:spcBef>
              <a:spcAft>
                <a:spcPts val="0"/>
              </a:spcAft>
              <a:buClr>
                <a:schemeClr val="dk1"/>
              </a:buClr>
              <a:buSzPts val="1800"/>
              <a:buChar char="●"/>
              <a:defRPr/>
            </a:lvl4pPr>
            <a:lvl5pPr marL="2286000" lvl="4" indent="-342900" algn="l" rtl="0">
              <a:lnSpc>
                <a:spcPct val="12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157" name="Google Shape;157;g2903d4eba49_2_304"/>
          <p:cNvSpPr txBox="1">
            <a:spLocks noGrp="1"/>
          </p:cNvSpPr>
          <p:nvPr>
            <p:ph type="dt" idx="10"/>
          </p:nvPr>
        </p:nvSpPr>
        <p:spPr>
          <a:xfrm>
            <a:off x="588729" y="6449535"/>
            <a:ext cx="2983200" cy="308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fld id="{5658D78B-2976-41C6-A220-AF5423DDA193}" type="datetime1">
              <a:rPr lang="en-US" smtClean="0"/>
              <a:t>10/18/2023</a:t>
            </a:fld>
            <a:endParaRPr/>
          </a:p>
        </p:txBody>
      </p:sp>
      <p:sp>
        <p:nvSpPr>
          <p:cNvPr id="158" name="Google Shape;158;g2903d4eba49_2_304"/>
          <p:cNvSpPr txBox="1">
            <a:spLocks noGrp="1"/>
          </p:cNvSpPr>
          <p:nvPr>
            <p:ph type="ftr" idx="11"/>
          </p:nvPr>
        </p:nvSpPr>
        <p:spPr>
          <a:xfrm>
            <a:off x="557924" y="173776"/>
            <a:ext cx="41148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9" name="Google Shape;159;g2903d4eba49_2_304"/>
          <p:cNvSpPr txBox="1">
            <a:spLocks noGrp="1"/>
          </p:cNvSpPr>
          <p:nvPr>
            <p:ph type="sldNum" idx="12"/>
          </p:nvPr>
        </p:nvSpPr>
        <p:spPr>
          <a:xfrm>
            <a:off x="10710710" y="6449535"/>
            <a:ext cx="932400" cy="3084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5312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2161A-7627-4D64-AF08-10D702AFE286}"/>
              </a:ext>
            </a:extLst>
          </p:cNvPr>
          <p:cNvSpPr>
            <a:spLocks noGrp="1"/>
          </p:cNvSpPr>
          <p:nvPr>
            <p:ph type="title"/>
          </p:nvPr>
        </p:nvSpPr>
        <p:spPr>
          <a:xfrm>
            <a:off x="552659" y="950976"/>
            <a:ext cx="10802729" cy="88179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53B6884-07D8-4CC4-BE99-516F1433BED8}"/>
              </a:ext>
            </a:extLst>
          </p:cNvPr>
          <p:cNvSpPr>
            <a:spLocks noGrp="1"/>
          </p:cNvSpPr>
          <p:nvPr>
            <p:ph type="body" idx="1"/>
          </p:nvPr>
        </p:nvSpPr>
        <p:spPr>
          <a:xfrm>
            <a:off x="542918" y="1832772"/>
            <a:ext cx="5281507"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82C638-B5A8-4F8C-85AE-33BEAF54C07A}"/>
              </a:ext>
            </a:extLst>
          </p:cNvPr>
          <p:cNvSpPr>
            <a:spLocks noGrp="1"/>
          </p:cNvSpPr>
          <p:nvPr>
            <p:ph sz="half" idx="2"/>
          </p:nvPr>
        </p:nvSpPr>
        <p:spPr>
          <a:xfrm>
            <a:off x="548640" y="2600531"/>
            <a:ext cx="528150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40D1933-A703-4BDC-A697-728E899EEDE1}"/>
              </a:ext>
            </a:extLst>
          </p:cNvPr>
          <p:cNvSpPr>
            <a:spLocks noGrp="1"/>
          </p:cNvSpPr>
          <p:nvPr>
            <p:ph type="body" sz="quarter" idx="3"/>
          </p:nvPr>
        </p:nvSpPr>
        <p:spPr>
          <a:xfrm>
            <a:off x="6257927" y="1832772"/>
            <a:ext cx="5283202"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5925DBD-4D51-4A2D-B1E4-6D094CD1E803}"/>
              </a:ext>
            </a:extLst>
          </p:cNvPr>
          <p:cNvSpPr>
            <a:spLocks noGrp="1"/>
          </p:cNvSpPr>
          <p:nvPr>
            <p:ph sz="quarter" idx="4"/>
          </p:nvPr>
        </p:nvSpPr>
        <p:spPr>
          <a:xfrm>
            <a:off x="6257927" y="2600531"/>
            <a:ext cx="52832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636E2-E26E-42F7-9E05-3F756C7D17AE}"/>
              </a:ext>
            </a:extLst>
          </p:cNvPr>
          <p:cNvSpPr>
            <a:spLocks noGrp="1"/>
          </p:cNvSpPr>
          <p:nvPr>
            <p:ph type="dt" sz="half" idx="10"/>
          </p:nvPr>
        </p:nvSpPr>
        <p:spPr/>
        <p:txBody>
          <a:bodyPr/>
          <a:lstStyle/>
          <a:p>
            <a:fld id="{2AD05D02-59CF-4233-B84A-2E057EA5472F}" type="datetime1">
              <a:rPr lang="en-US" smtClean="0"/>
              <a:t>10/18/2023</a:t>
            </a:fld>
            <a:endParaRPr lang="en-US"/>
          </a:p>
        </p:txBody>
      </p:sp>
      <p:sp>
        <p:nvSpPr>
          <p:cNvPr id="8" name="Footer Placeholder 7">
            <a:extLst>
              <a:ext uri="{FF2B5EF4-FFF2-40B4-BE49-F238E27FC236}">
                <a16:creationId xmlns:a16="http://schemas.microsoft.com/office/drawing/2014/main" id="{86F7281B-0E5C-421E-AFFE-775F57C5DD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483462-E410-4DC7-AE53-27AABECFE6E8}"/>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951013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FA68-31B5-48C5-929A-842FDF0FD8E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95A2600-419E-46E9-946F-FBDEDBA1D448}"/>
              </a:ext>
            </a:extLst>
          </p:cNvPr>
          <p:cNvSpPr>
            <a:spLocks noGrp="1"/>
          </p:cNvSpPr>
          <p:nvPr>
            <p:ph type="dt" sz="half" idx="10"/>
          </p:nvPr>
        </p:nvSpPr>
        <p:spPr/>
        <p:txBody>
          <a:bodyPr/>
          <a:lstStyle/>
          <a:p>
            <a:fld id="{DA86F524-50F5-4707-B6BE-0BC597730B5D}" type="datetime1">
              <a:rPr lang="en-US" smtClean="0"/>
              <a:t>10/18/2023</a:t>
            </a:fld>
            <a:endParaRPr lang="en-US"/>
          </a:p>
        </p:txBody>
      </p:sp>
      <p:sp>
        <p:nvSpPr>
          <p:cNvPr id="4" name="Footer Placeholder 3">
            <a:extLst>
              <a:ext uri="{FF2B5EF4-FFF2-40B4-BE49-F238E27FC236}">
                <a16:creationId xmlns:a16="http://schemas.microsoft.com/office/drawing/2014/main" id="{1385F9A9-98FF-4653-A570-9F351A1ABD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D44457-95F1-4B15-A647-B14F91F7A6D4}"/>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456946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9EABA-1008-4E49-9184-3A946ECD7199}"/>
              </a:ext>
            </a:extLst>
          </p:cNvPr>
          <p:cNvSpPr>
            <a:spLocks noGrp="1"/>
          </p:cNvSpPr>
          <p:nvPr>
            <p:ph type="dt" sz="half" idx="10"/>
          </p:nvPr>
        </p:nvSpPr>
        <p:spPr/>
        <p:txBody>
          <a:bodyPr/>
          <a:lstStyle/>
          <a:p>
            <a:fld id="{4D2FAAB4-6CEA-443D-90BF-6487C4EE24EC}" type="datetime1">
              <a:rPr lang="en-US" smtClean="0"/>
              <a:t>10/18/2023</a:t>
            </a:fld>
            <a:endParaRPr lang="en-US"/>
          </a:p>
        </p:txBody>
      </p:sp>
      <p:sp>
        <p:nvSpPr>
          <p:cNvPr id="3" name="Footer Placeholder 2">
            <a:extLst>
              <a:ext uri="{FF2B5EF4-FFF2-40B4-BE49-F238E27FC236}">
                <a16:creationId xmlns:a16="http://schemas.microsoft.com/office/drawing/2014/main" id="{D05C3BD0-269D-4127-B5F7-84B0D8A74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623447-C740-4495-93EC-7252B1B929E4}"/>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483662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1155-71E7-4F0A-BB62-933743CF6EDD}"/>
              </a:ext>
            </a:extLst>
          </p:cNvPr>
          <p:cNvSpPr>
            <a:spLocks noGrp="1"/>
          </p:cNvSpPr>
          <p:nvPr>
            <p:ph type="title"/>
          </p:nvPr>
        </p:nvSpPr>
        <p:spPr>
          <a:xfrm>
            <a:off x="548640" y="952500"/>
            <a:ext cx="4124084" cy="2362200"/>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0CB6D44-5A1E-4176-8766-4B81E045D50A}"/>
              </a:ext>
            </a:extLst>
          </p:cNvPr>
          <p:cNvSpPr>
            <a:spLocks noGrp="1"/>
          </p:cNvSpPr>
          <p:nvPr>
            <p:ph idx="1"/>
          </p:nvPr>
        </p:nvSpPr>
        <p:spPr>
          <a:xfrm>
            <a:off x="5600700" y="952500"/>
            <a:ext cx="5934074" cy="49085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810EC6-11DD-4B5D-A2D2-4DCF73E58389}"/>
              </a:ext>
            </a:extLst>
          </p:cNvPr>
          <p:cNvSpPr>
            <a:spLocks noGrp="1"/>
          </p:cNvSpPr>
          <p:nvPr>
            <p:ph type="body" sz="half" idx="2"/>
          </p:nvPr>
        </p:nvSpPr>
        <p:spPr>
          <a:xfrm>
            <a:off x="548641" y="3429000"/>
            <a:ext cx="4124084" cy="2439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D5DFCDF-666E-4DB4-A1C0-79D40A007066}"/>
              </a:ext>
            </a:extLst>
          </p:cNvPr>
          <p:cNvSpPr>
            <a:spLocks noGrp="1"/>
          </p:cNvSpPr>
          <p:nvPr>
            <p:ph type="dt" sz="half" idx="10"/>
          </p:nvPr>
        </p:nvSpPr>
        <p:spPr/>
        <p:txBody>
          <a:bodyPr/>
          <a:lstStyle/>
          <a:p>
            <a:fld id="{C45DE42A-D537-4BD0-A659-F89EC5DDD841}" type="datetime1">
              <a:rPr lang="en-US" smtClean="0"/>
              <a:t>10/18/2023</a:t>
            </a:fld>
            <a:endParaRPr lang="en-US"/>
          </a:p>
        </p:txBody>
      </p:sp>
      <p:sp>
        <p:nvSpPr>
          <p:cNvPr id="6" name="Footer Placeholder 5">
            <a:extLst>
              <a:ext uri="{FF2B5EF4-FFF2-40B4-BE49-F238E27FC236}">
                <a16:creationId xmlns:a16="http://schemas.microsoft.com/office/drawing/2014/main" id="{083A69AC-15E6-4B19-A59D-DBDBE923D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9F0EE-74DE-4FEC-81E9-E40D53397857}"/>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961399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CA4F-6508-4AD6-8367-A0288D888DD6}"/>
              </a:ext>
            </a:extLst>
          </p:cNvPr>
          <p:cNvSpPr>
            <a:spLocks noGrp="1"/>
          </p:cNvSpPr>
          <p:nvPr>
            <p:ph type="title"/>
          </p:nvPr>
        </p:nvSpPr>
        <p:spPr>
          <a:xfrm>
            <a:off x="548641" y="952500"/>
            <a:ext cx="4124084" cy="239791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906BFCD-2F93-4D99-89EA-F0359FB782B7}"/>
              </a:ext>
            </a:extLst>
          </p:cNvPr>
          <p:cNvSpPr>
            <a:spLocks noGrp="1"/>
          </p:cNvSpPr>
          <p:nvPr>
            <p:ph type="pic" idx="1"/>
          </p:nvPr>
        </p:nvSpPr>
        <p:spPr>
          <a:xfrm>
            <a:off x="5522119" y="987425"/>
            <a:ext cx="602218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F4C1F7-1272-41C8-8C29-676316D02D5D}"/>
              </a:ext>
            </a:extLst>
          </p:cNvPr>
          <p:cNvSpPr>
            <a:spLocks noGrp="1"/>
          </p:cNvSpPr>
          <p:nvPr>
            <p:ph type="body" sz="half" idx="2"/>
          </p:nvPr>
        </p:nvSpPr>
        <p:spPr>
          <a:xfrm>
            <a:off x="548641" y="3429000"/>
            <a:ext cx="4124084" cy="2439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5CDD491-0FE6-4B42-AAA6-B698E46F1A8E}"/>
              </a:ext>
            </a:extLst>
          </p:cNvPr>
          <p:cNvSpPr>
            <a:spLocks noGrp="1"/>
          </p:cNvSpPr>
          <p:nvPr>
            <p:ph type="dt" sz="half" idx="10"/>
          </p:nvPr>
        </p:nvSpPr>
        <p:spPr/>
        <p:txBody>
          <a:bodyPr/>
          <a:lstStyle/>
          <a:p>
            <a:fld id="{2D6D6F88-4E1E-4DAA-98FE-6A8EA181E475}" type="datetime1">
              <a:rPr lang="en-US" smtClean="0"/>
              <a:t>10/18/2023</a:t>
            </a:fld>
            <a:endParaRPr lang="en-US"/>
          </a:p>
        </p:txBody>
      </p:sp>
      <p:sp>
        <p:nvSpPr>
          <p:cNvPr id="6" name="Footer Placeholder 5">
            <a:extLst>
              <a:ext uri="{FF2B5EF4-FFF2-40B4-BE49-F238E27FC236}">
                <a16:creationId xmlns:a16="http://schemas.microsoft.com/office/drawing/2014/main" id="{D258F83F-4E9F-4607-A69B-DFC932560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24484-C6E4-4D8A-BDAB-09B1FBB43631}"/>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159776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90E843-90BA-4A7D-8F9F-FFE49387A618}"/>
              </a:ext>
            </a:extLst>
          </p:cNvPr>
          <p:cNvSpPr>
            <a:spLocks noGrp="1"/>
          </p:cNvSpPr>
          <p:nvPr>
            <p:ph type="title"/>
          </p:nvPr>
        </p:nvSpPr>
        <p:spPr>
          <a:xfrm>
            <a:off x="548639" y="950976"/>
            <a:ext cx="10995659" cy="107784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F7CA62-9B55-49B4-94B6-EAAF7D5AE0DC}"/>
              </a:ext>
            </a:extLst>
          </p:cNvPr>
          <p:cNvSpPr>
            <a:spLocks noGrp="1"/>
          </p:cNvSpPr>
          <p:nvPr>
            <p:ph type="body" idx="1"/>
          </p:nvPr>
        </p:nvSpPr>
        <p:spPr>
          <a:xfrm>
            <a:off x="548641" y="2028826"/>
            <a:ext cx="10995660" cy="40290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93CEA03-AAFA-4A69-A3DA-1DD0EF273F11}"/>
              </a:ext>
            </a:extLst>
          </p:cNvPr>
          <p:cNvSpPr>
            <a:spLocks noGrp="1"/>
          </p:cNvSpPr>
          <p:nvPr>
            <p:ph type="dt" sz="half" idx="2"/>
          </p:nvPr>
        </p:nvSpPr>
        <p:spPr>
          <a:xfrm>
            <a:off x="588729" y="6449535"/>
            <a:ext cx="2983095" cy="308453"/>
          </a:xfrm>
          <a:prstGeom prst="rect">
            <a:avLst/>
          </a:prstGeom>
        </p:spPr>
        <p:txBody>
          <a:bodyPr vert="horz" lIns="91440" tIns="45720" rIns="91440" bIns="45720" rtlCol="0" anchor="t"/>
          <a:lstStyle>
            <a:lvl1pPr algn="l">
              <a:defRPr sz="900">
                <a:solidFill>
                  <a:schemeClr val="tx1"/>
                </a:solidFill>
              </a:defRPr>
            </a:lvl1pPr>
          </a:lstStyle>
          <a:p>
            <a:fld id="{F4E78597-3257-4DD4-A496-F86544E91854}" type="datetime1">
              <a:rPr lang="en-US" smtClean="0"/>
              <a:t>10/18/2023</a:t>
            </a:fld>
            <a:endParaRPr lang="en-US" dirty="0"/>
          </a:p>
        </p:txBody>
      </p:sp>
      <p:sp>
        <p:nvSpPr>
          <p:cNvPr id="5" name="Footer Placeholder 4">
            <a:extLst>
              <a:ext uri="{FF2B5EF4-FFF2-40B4-BE49-F238E27FC236}">
                <a16:creationId xmlns:a16="http://schemas.microsoft.com/office/drawing/2014/main" id="{F3E97F43-1ECB-4FC2-863E-26CEE24A008A}"/>
              </a:ext>
            </a:extLst>
          </p:cNvPr>
          <p:cNvSpPr>
            <a:spLocks noGrp="1"/>
          </p:cNvSpPr>
          <p:nvPr>
            <p:ph type="ftr" sz="quarter" idx="3"/>
          </p:nvPr>
        </p:nvSpPr>
        <p:spPr>
          <a:xfrm>
            <a:off x="557924" y="173776"/>
            <a:ext cx="411480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53C7F9D8-4B2E-4871-B2AE-EFC06BE23179}"/>
              </a:ext>
            </a:extLst>
          </p:cNvPr>
          <p:cNvSpPr>
            <a:spLocks noGrp="1"/>
          </p:cNvSpPr>
          <p:nvPr>
            <p:ph type="sldNum" sz="quarter" idx="4"/>
          </p:nvPr>
        </p:nvSpPr>
        <p:spPr>
          <a:xfrm>
            <a:off x="10710710" y="6449535"/>
            <a:ext cx="932279" cy="308453"/>
          </a:xfrm>
          <a:prstGeom prst="rect">
            <a:avLst/>
          </a:prstGeom>
        </p:spPr>
        <p:txBody>
          <a:bodyPr vert="horz" lIns="91440" tIns="45720" rIns="91440" bIns="45720" rtlCol="0" anchor="t"/>
          <a:lstStyle>
            <a:lvl1pPr algn="r">
              <a:defRPr sz="900">
                <a:solidFill>
                  <a:schemeClr val="tx1"/>
                </a:solidFill>
              </a:defRPr>
            </a:lvl1pPr>
          </a:lstStyle>
          <a:p>
            <a:fld id="{6CB39E08-E0E5-4B1A-8F7D-08FE7678A3B6}" type="slidenum">
              <a:rPr lang="en-US" smtClean="0"/>
              <a:pPr/>
              <a:t>‹#›</a:t>
            </a:fld>
            <a:endParaRPr lang="en-US"/>
          </a:p>
        </p:txBody>
      </p:sp>
      <p:cxnSp>
        <p:nvCxnSpPr>
          <p:cNvPr id="7" name="Straight Connector 6">
            <a:extLst>
              <a:ext uri="{FF2B5EF4-FFF2-40B4-BE49-F238E27FC236}">
                <a16:creationId xmlns:a16="http://schemas.microsoft.com/office/drawing/2014/main" id="{462919E4-C488-4107-9EF1-66152F848008}"/>
              </a:ext>
            </a:extLst>
          </p:cNvPr>
          <p:cNvCxnSpPr>
            <a:cxnSpLocks/>
          </p:cNvCxnSpPr>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F79732-4088-424C-A653-4534E4389443}"/>
              </a:ext>
            </a:extLst>
          </p:cNvPr>
          <p:cNvCxnSpPr>
            <a:cxnSpLocks/>
          </p:cNvCxnSpPr>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2689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hf hdr="0" ftr="0" dt="0"/>
  <p:txStyles>
    <p:title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g2903d4eba49_2_15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lt1"/>
              </a:buClr>
              <a:buSzPts val="3700"/>
              <a:buFont typeface="Montserrat ExtraBold"/>
              <a:buNone/>
              <a:defRPr sz="37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3700"/>
              <a:buFont typeface="Montserrat"/>
              <a:buNone/>
              <a:defRPr sz="3700">
                <a:solidFill>
                  <a:schemeClr val="dk1"/>
                </a:solidFill>
                <a:latin typeface="Montserrat"/>
                <a:ea typeface="Montserrat"/>
                <a:cs typeface="Montserrat"/>
                <a:sym typeface="Montserrat"/>
              </a:defRPr>
            </a:lvl2pPr>
            <a:lvl3pPr lvl="2">
              <a:spcBef>
                <a:spcPts val="0"/>
              </a:spcBef>
              <a:spcAft>
                <a:spcPts val="0"/>
              </a:spcAft>
              <a:buClr>
                <a:schemeClr val="dk1"/>
              </a:buClr>
              <a:buSzPts val="3700"/>
              <a:buFont typeface="Montserrat"/>
              <a:buNone/>
              <a:defRPr sz="3700">
                <a:solidFill>
                  <a:schemeClr val="dk1"/>
                </a:solidFill>
                <a:latin typeface="Montserrat"/>
                <a:ea typeface="Montserrat"/>
                <a:cs typeface="Montserrat"/>
                <a:sym typeface="Montserrat"/>
              </a:defRPr>
            </a:lvl3pPr>
            <a:lvl4pPr lvl="3">
              <a:spcBef>
                <a:spcPts val="0"/>
              </a:spcBef>
              <a:spcAft>
                <a:spcPts val="0"/>
              </a:spcAft>
              <a:buClr>
                <a:schemeClr val="dk1"/>
              </a:buClr>
              <a:buSzPts val="3700"/>
              <a:buFont typeface="Montserrat"/>
              <a:buNone/>
              <a:defRPr sz="3700">
                <a:solidFill>
                  <a:schemeClr val="dk1"/>
                </a:solidFill>
                <a:latin typeface="Montserrat"/>
                <a:ea typeface="Montserrat"/>
                <a:cs typeface="Montserrat"/>
                <a:sym typeface="Montserrat"/>
              </a:defRPr>
            </a:lvl4pPr>
            <a:lvl5pPr lvl="4">
              <a:spcBef>
                <a:spcPts val="0"/>
              </a:spcBef>
              <a:spcAft>
                <a:spcPts val="0"/>
              </a:spcAft>
              <a:buClr>
                <a:schemeClr val="dk1"/>
              </a:buClr>
              <a:buSzPts val="3700"/>
              <a:buFont typeface="Montserrat"/>
              <a:buNone/>
              <a:defRPr sz="3700">
                <a:solidFill>
                  <a:schemeClr val="dk1"/>
                </a:solidFill>
                <a:latin typeface="Montserrat"/>
                <a:ea typeface="Montserrat"/>
                <a:cs typeface="Montserrat"/>
                <a:sym typeface="Montserrat"/>
              </a:defRPr>
            </a:lvl5pPr>
            <a:lvl6pPr lvl="5">
              <a:spcBef>
                <a:spcPts val="0"/>
              </a:spcBef>
              <a:spcAft>
                <a:spcPts val="0"/>
              </a:spcAft>
              <a:buClr>
                <a:schemeClr val="dk1"/>
              </a:buClr>
              <a:buSzPts val="3700"/>
              <a:buFont typeface="Montserrat"/>
              <a:buNone/>
              <a:defRPr sz="3700">
                <a:solidFill>
                  <a:schemeClr val="dk1"/>
                </a:solidFill>
                <a:latin typeface="Montserrat"/>
                <a:ea typeface="Montserrat"/>
                <a:cs typeface="Montserrat"/>
                <a:sym typeface="Montserrat"/>
              </a:defRPr>
            </a:lvl6pPr>
            <a:lvl7pPr lvl="6">
              <a:spcBef>
                <a:spcPts val="0"/>
              </a:spcBef>
              <a:spcAft>
                <a:spcPts val="0"/>
              </a:spcAft>
              <a:buClr>
                <a:schemeClr val="dk1"/>
              </a:buClr>
              <a:buSzPts val="3700"/>
              <a:buFont typeface="Montserrat"/>
              <a:buNone/>
              <a:defRPr sz="3700">
                <a:solidFill>
                  <a:schemeClr val="dk1"/>
                </a:solidFill>
                <a:latin typeface="Montserrat"/>
                <a:ea typeface="Montserrat"/>
                <a:cs typeface="Montserrat"/>
                <a:sym typeface="Montserrat"/>
              </a:defRPr>
            </a:lvl7pPr>
            <a:lvl8pPr lvl="7">
              <a:spcBef>
                <a:spcPts val="0"/>
              </a:spcBef>
              <a:spcAft>
                <a:spcPts val="0"/>
              </a:spcAft>
              <a:buClr>
                <a:schemeClr val="dk1"/>
              </a:buClr>
              <a:buSzPts val="3700"/>
              <a:buFont typeface="Montserrat"/>
              <a:buNone/>
              <a:defRPr sz="3700">
                <a:solidFill>
                  <a:schemeClr val="dk1"/>
                </a:solidFill>
                <a:latin typeface="Montserrat"/>
                <a:ea typeface="Montserrat"/>
                <a:cs typeface="Montserrat"/>
                <a:sym typeface="Montserrat"/>
              </a:defRPr>
            </a:lvl8pPr>
            <a:lvl9pPr lvl="8">
              <a:spcBef>
                <a:spcPts val="0"/>
              </a:spcBef>
              <a:spcAft>
                <a:spcPts val="0"/>
              </a:spcAft>
              <a:buClr>
                <a:schemeClr val="dk1"/>
              </a:buClr>
              <a:buSzPts val="3700"/>
              <a:buFont typeface="Montserrat"/>
              <a:buNone/>
              <a:defRPr sz="3700">
                <a:solidFill>
                  <a:schemeClr val="dk1"/>
                </a:solidFill>
                <a:latin typeface="Montserrat"/>
                <a:ea typeface="Montserrat"/>
                <a:cs typeface="Montserrat"/>
                <a:sym typeface="Montserrat"/>
              </a:defRPr>
            </a:lvl9pPr>
          </a:lstStyle>
          <a:p>
            <a:endParaRPr/>
          </a:p>
        </p:txBody>
      </p:sp>
      <p:sp>
        <p:nvSpPr>
          <p:cNvPr id="7" name="Google Shape;7;g2903d4eba49_2_15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00000"/>
              </a:lnSpc>
              <a:spcBef>
                <a:spcPts val="0"/>
              </a:spcBef>
              <a:spcAft>
                <a:spcPts val="0"/>
              </a:spcAft>
              <a:buClr>
                <a:schemeClr val="dk2"/>
              </a:buClr>
              <a:buSzPts val="2400"/>
              <a:buFont typeface="Montserrat"/>
              <a:buChar char="●"/>
              <a:defRPr sz="2400">
                <a:solidFill>
                  <a:schemeClr val="dk2"/>
                </a:solidFill>
                <a:latin typeface="Montserrat"/>
                <a:ea typeface="Montserrat"/>
                <a:cs typeface="Montserrat"/>
                <a:sym typeface="Montserrat"/>
              </a:defRPr>
            </a:lvl1pPr>
            <a:lvl2pPr marL="914400" lvl="1" indent="-349250">
              <a:lnSpc>
                <a:spcPct val="100000"/>
              </a:lnSpc>
              <a:spcBef>
                <a:spcPts val="2100"/>
              </a:spcBef>
              <a:spcAft>
                <a:spcPts val="0"/>
              </a:spcAft>
              <a:buClr>
                <a:schemeClr val="dk2"/>
              </a:buClr>
              <a:buSzPts val="1900"/>
              <a:buFont typeface="Montserrat"/>
              <a:buChar char="○"/>
              <a:defRPr sz="1900">
                <a:solidFill>
                  <a:schemeClr val="dk2"/>
                </a:solidFill>
                <a:latin typeface="Montserrat"/>
                <a:ea typeface="Montserrat"/>
                <a:cs typeface="Montserrat"/>
                <a:sym typeface="Montserrat"/>
              </a:defRPr>
            </a:lvl2pPr>
            <a:lvl3pPr marL="1371600" lvl="2" indent="-349250">
              <a:lnSpc>
                <a:spcPct val="100000"/>
              </a:lnSpc>
              <a:spcBef>
                <a:spcPts val="2100"/>
              </a:spcBef>
              <a:spcAft>
                <a:spcPts val="0"/>
              </a:spcAft>
              <a:buClr>
                <a:schemeClr val="dk2"/>
              </a:buClr>
              <a:buSzPts val="1900"/>
              <a:buFont typeface="Montserrat"/>
              <a:buChar char="■"/>
              <a:defRPr sz="1900">
                <a:solidFill>
                  <a:schemeClr val="dk2"/>
                </a:solidFill>
                <a:latin typeface="Montserrat"/>
                <a:ea typeface="Montserrat"/>
                <a:cs typeface="Montserrat"/>
                <a:sym typeface="Montserrat"/>
              </a:defRPr>
            </a:lvl3pPr>
            <a:lvl4pPr marL="1828800" lvl="3" indent="-349250">
              <a:lnSpc>
                <a:spcPct val="100000"/>
              </a:lnSpc>
              <a:spcBef>
                <a:spcPts val="2100"/>
              </a:spcBef>
              <a:spcAft>
                <a:spcPts val="0"/>
              </a:spcAft>
              <a:buClr>
                <a:schemeClr val="dk2"/>
              </a:buClr>
              <a:buSzPts val="1900"/>
              <a:buFont typeface="Montserrat"/>
              <a:buChar char="●"/>
              <a:defRPr sz="1900">
                <a:solidFill>
                  <a:schemeClr val="dk2"/>
                </a:solidFill>
                <a:latin typeface="Montserrat"/>
                <a:ea typeface="Montserrat"/>
                <a:cs typeface="Montserrat"/>
                <a:sym typeface="Montserrat"/>
              </a:defRPr>
            </a:lvl4pPr>
            <a:lvl5pPr marL="2286000" lvl="4" indent="-349250">
              <a:lnSpc>
                <a:spcPct val="100000"/>
              </a:lnSpc>
              <a:spcBef>
                <a:spcPts val="2100"/>
              </a:spcBef>
              <a:spcAft>
                <a:spcPts val="0"/>
              </a:spcAft>
              <a:buClr>
                <a:schemeClr val="dk2"/>
              </a:buClr>
              <a:buSzPts val="1900"/>
              <a:buFont typeface="Montserrat"/>
              <a:buChar char="○"/>
              <a:defRPr sz="1900">
                <a:solidFill>
                  <a:schemeClr val="dk2"/>
                </a:solidFill>
                <a:latin typeface="Montserrat"/>
                <a:ea typeface="Montserrat"/>
                <a:cs typeface="Montserrat"/>
                <a:sym typeface="Montserrat"/>
              </a:defRPr>
            </a:lvl5pPr>
            <a:lvl6pPr marL="2743200" lvl="5" indent="-349250">
              <a:lnSpc>
                <a:spcPct val="100000"/>
              </a:lnSpc>
              <a:spcBef>
                <a:spcPts val="2100"/>
              </a:spcBef>
              <a:spcAft>
                <a:spcPts val="0"/>
              </a:spcAft>
              <a:buClr>
                <a:schemeClr val="dk2"/>
              </a:buClr>
              <a:buSzPts val="1900"/>
              <a:buFont typeface="Montserrat"/>
              <a:buChar char="■"/>
              <a:defRPr sz="1900">
                <a:solidFill>
                  <a:schemeClr val="dk2"/>
                </a:solidFill>
                <a:latin typeface="Montserrat"/>
                <a:ea typeface="Montserrat"/>
                <a:cs typeface="Montserrat"/>
                <a:sym typeface="Montserrat"/>
              </a:defRPr>
            </a:lvl6pPr>
            <a:lvl7pPr marL="3200400" lvl="6" indent="-349250">
              <a:lnSpc>
                <a:spcPct val="100000"/>
              </a:lnSpc>
              <a:spcBef>
                <a:spcPts val="2100"/>
              </a:spcBef>
              <a:spcAft>
                <a:spcPts val="0"/>
              </a:spcAft>
              <a:buClr>
                <a:schemeClr val="dk2"/>
              </a:buClr>
              <a:buSzPts val="1900"/>
              <a:buFont typeface="Montserrat"/>
              <a:buChar char="●"/>
              <a:defRPr sz="1900">
                <a:solidFill>
                  <a:schemeClr val="dk2"/>
                </a:solidFill>
                <a:latin typeface="Montserrat"/>
                <a:ea typeface="Montserrat"/>
                <a:cs typeface="Montserrat"/>
                <a:sym typeface="Montserrat"/>
              </a:defRPr>
            </a:lvl7pPr>
            <a:lvl8pPr marL="3657600" lvl="7" indent="-349250">
              <a:lnSpc>
                <a:spcPct val="100000"/>
              </a:lnSpc>
              <a:spcBef>
                <a:spcPts val="2100"/>
              </a:spcBef>
              <a:spcAft>
                <a:spcPts val="0"/>
              </a:spcAft>
              <a:buClr>
                <a:schemeClr val="dk2"/>
              </a:buClr>
              <a:buSzPts val="1900"/>
              <a:buFont typeface="Montserrat"/>
              <a:buChar char="○"/>
              <a:defRPr sz="1900">
                <a:solidFill>
                  <a:schemeClr val="dk2"/>
                </a:solidFill>
                <a:latin typeface="Montserrat"/>
                <a:ea typeface="Montserrat"/>
                <a:cs typeface="Montserrat"/>
                <a:sym typeface="Montserrat"/>
              </a:defRPr>
            </a:lvl8pPr>
            <a:lvl9pPr marL="4114800" lvl="8" indent="-349250">
              <a:lnSpc>
                <a:spcPct val="100000"/>
              </a:lnSpc>
              <a:spcBef>
                <a:spcPts val="2100"/>
              </a:spcBef>
              <a:spcAft>
                <a:spcPts val="2100"/>
              </a:spcAft>
              <a:buClr>
                <a:schemeClr val="dk2"/>
              </a:buClr>
              <a:buSzPts val="1900"/>
              <a:buFont typeface="Montserrat"/>
              <a:buChar char="■"/>
              <a:defRPr sz="1900">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00322906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CJPjx2_UHyQ" TargetMode="External"/><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Li475b8-xQ0" TargetMode="External"/><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hyperlink" Target="https://www.statista.com/statistics/487291/global-connected-wearable-devices/" TargetMode="External"/><Relationship Id="rId2" Type="http://schemas.openxmlformats.org/officeDocument/2006/relationships/hyperlink" Target="https://doi.org/10.1007/978-3-031-22295-5_17" TargetMode="External"/><Relationship Id="rId1" Type="http://schemas.openxmlformats.org/officeDocument/2006/relationships/slideLayout" Target="../slideLayouts/slideLayout2.xml"/><Relationship Id="rId6" Type="http://schemas.openxmlformats.org/officeDocument/2006/relationships/hyperlink" Target="https://www.youtube.com/watch?v=CJPjx2_UHyQ" TargetMode="External"/><Relationship Id="rId5" Type="http://schemas.openxmlformats.org/officeDocument/2006/relationships/hyperlink" Target="https://www.youtube.com/watch?v=Li475b8-xQ0" TargetMode="External"/><Relationship Id="rId4" Type="http://schemas.openxmlformats.org/officeDocument/2006/relationships/hyperlink" Target="https://doi.org/10.1177/183335831985168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18051F-0BA4-4C80-832C-1845011B9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aint color explosion on a white background">
            <a:extLst>
              <a:ext uri="{FF2B5EF4-FFF2-40B4-BE49-F238E27FC236}">
                <a16:creationId xmlns:a16="http://schemas.microsoft.com/office/drawing/2014/main" id="{65F6C19E-A98F-921F-F481-4DC734DF1FD4}"/>
              </a:ext>
            </a:extLst>
          </p:cNvPr>
          <p:cNvPicPr>
            <a:picLocks noChangeAspect="1"/>
          </p:cNvPicPr>
          <p:nvPr/>
        </p:nvPicPr>
        <p:blipFill rotWithShape="1">
          <a:blip r:embed="rId2"/>
          <a:srcRect t="22130" b="21620"/>
          <a:stretch/>
        </p:blipFill>
        <p:spPr>
          <a:xfrm>
            <a:off x="19" y="10"/>
            <a:ext cx="12191981" cy="6857990"/>
          </a:xfrm>
          <a:prstGeom prst="rect">
            <a:avLst/>
          </a:prstGeom>
        </p:spPr>
      </p:pic>
      <p:sp>
        <p:nvSpPr>
          <p:cNvPr id="11" name="Rectangle 10">
            <a:extLst>
              <a:ext uri="{FF2B5EF4-FFF2-40B4-BE49-F238E27FC236}">
                <a16:creationId xmlns:a16="http://schemas.microsoft.com/office/drawing/2014/main" id="{13F26D5C-77E9-4A8D-95F0-1635BAD12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961205" y="-372795"/>
            <a:ext cx="6857999" cy="7603591"/>
          </a:xfrm>
          <a:prstGeom prst="rect">
            <a:avLst/>
          </a:prstGeom>
          <a:gradFill flip="none" rotWithShape="1">
            <a:gsLst>
              <a:gs pos="3000">
                <a:srgbClr val="000000">
                  <a:alpha val="0"/>
                </a:srgbClr>
              </a:gs>
              <a:gs pos="73000">
                <a:srgbClr val="000000">
                  <a:alpha val="48000"/>
                </a:srgbClr>
              </a:gs>
              <a:gs pos="100000">
                <a:srgbClr val="000000">
                  <a:alpha val="5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11E89-9158-1A5E-F278-47F00FAC8536}"/>
              </a:ext>
            </a:extLst>
          </p:cNvPr>
          <p:cNvSpPr>
            <a:spLocks noGrp="1"/>
          </p:cNvSpPr>
          <p:nvPr>
            <p:ph type="ctrTitle"/>
          </p:nvPr>
        </p:nvSpPr>
        <p:spPr>
          <a:xfrm>
            <a:off x="2103734" y="2468810"/>
            <a:ext cx="9757316" cy="3426445"/>
          </a:xfrm>
        </p:spPr>
        <p:txBody>
          <a:bodyPr>
            <a:normAutofit/>
          </a:bodyPr>
          <a:lstStyle/>
          <a:p>
            <a:pPr algn="ctr"/>
            <a:r>
              <a:rPr lang="en-US" b="0" i="0" dirty="0" err="1">
                <a:solidFill>
                  <a:schemeClr val="bg1"/>
                </a:solidFill>
                <a:effectLst/>
                <a:latin typeface="Georgia" panose="02040502050405020303" pitchFamily="18" charset="0"/>
              </a:rPr>
              <a:t>WearSec</a:t>
            </a:r>
            <a:r>
              <a:rPr lang="en-US" b="0" i="0" dirty="0">
                <a:solidFill>
                  <a:schemeClr val="bg1"/>
                </a:solidFill>
                <a:effectLst/>
                <a:latin typeface="Georgia" panose="02040502050405020303" pitchFamily="18" charset="0"/>
              </a:rPr>
              <a:t>: Towards Automated Security Evaluation of Wireless Wearable Devices</a:t>
            </a:r>
            <a:br>
              <a:rPr lang="en-US" b="0" i="0" dirty="0">
                <a:solidFill>
                  <a:schemeClr val="bg1"/>
                </a:solidFill>
                <a:effectLst/>
                <a:latin typeface="Georgia" panose="02040502050405020303" pitchFamily="18" charset="0"/>
              </a:rPr>
            </a:br>
            <a:endParaRPr lang="en-US" dirty="0">
              <a:solidFill>
                <a:schemeClr val="bg1"/>
              </a:solidFill>
            </a:endParaRPr>
          </a:p>
        </p:txBody>
      </p:sp>
      <p:sp>
        <p:nvSpPr>
          <p:cNvPr id="3" name="Subtitle 2">
            <a:extLst>
              <a:ext uri="{FF2B5EF4-FFF2-40B4-BE49-F238E27FC236}">
                <a16:creationId xmlns:a16="http://schemas.microsoft.com/office/drawing/2014/main" id="{B8557868-A6FD-8D8A-65FE-EAE17B1515C0}"/>
              </a:ext>
            </a:extLst>
          </p:cNvPr>
          <p:cNvSpPr>
            <a:spLocks noGrp="1"/>
          </p:cNvSpPr>
          <p:nvPr>
            <p:ph type="subTitle" idx="1"/>
          </p:nvPr>
        </p:nvSpPr>
        <p:spPr>
          <a:xfrm>
            <a:off x="6743699" y="4846083"/>
            <a:ext cx="4872618" cy="1211818"/>
          </a:xfrm>
        </p:spPr>
        <p:txBody>
          <a:bodyPr anchor="b">
            <a:normAutofit/>
          </a:bodyPr>
          <a:lstStyle/>
          <a:p>
            <a:pPr algn="r"/>
            <a:r>
              <a:rPr lang="en-US" dirty="0">
                <a:solidFill>
                  <a:srgbClr val="FFFFFF"/>
                </a:solidFill>
              </a:rPr>
              <a:t>Sowmiya Murugiah</a:t>
            </a:r>
          </a:p>
          <a:p>
            <a:pPr algn="r"/>
            <a:r>
              <a:rPr lang="en-US" sz="1800" b="0" i="0" u="none" strike="noStrike" dirty="0">
                <a:solidFill>
                  <a:srgbClr val="FFFFFF"/>
                </a:solidFill>
                <a:effectLst/>
                <a:latin typeface="Montserrat" panose="00000500000000000000" pitchFamily="2" charset="0"/>
              </a:rPr>
              <a:t>Dhayaneshwar Balusamy</a:t>
            </a:r>
            <a:endParaRPr lang="en-US" dirty="0">
              <a:solidFill>
                <a:srgbClr val="FFFFFF"/>
              </a:solidFill>
            </a:endParaRPr>
          </a:p>
        </p:txBody>
      </p:sp>
      <p:cxnSp>
        <p:nvCxnSpPr>
          <p:cNvPr id="13" name="Straight Connector 12">
            <a:extLst>
              <a:ext uri="{FF2B5EF4-FFF2-40B4-BE49-F238E27FC236}">
                <a16:creationId xmlns:a16="http://schemas.microsoft.com/office/drawing/2014/main" id="{0632DC5A-0728-490F-8655-6B43778270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78719"/>
            <a:ext cx="10905066"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BB1F6D-CF9C-422D-9324-C46415BB9D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467" y="6309695"/>
            <a:ext cx="10905066"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3270498-C430-DE4F-D55A-45DC78E150AE}"/>
              </a:ext>
            </a:extLst>
          </p:cNvPr>
          <p:cNvSpPr txBox="1"/>
          <p:nvPr/>
        </p:nvSpPr>
        <p:spPr>
          <a:xfrm>
            <a:off x="147320" y="270247"/>
            <a:ext cx="5669280" cy="1384995"/>
          </a:xfrm>
          <a:prstGeom prst="rect">
            <a:avLst/>
          </a:prstGeom>
          <a:noFill/>
        </p:spPr>
        <p:txBody>
          <a:bodyPr wrap="square" rtlCol="0">
            <a:spAutoFit/>
          </a:bodyPr>
          <a:lstStyle/>
          <a:p>
            <a:r>
              <a:rPr lang="en-US" sz="2800" dirty="0">
                <a:latin typeface="Georgia" panose="02040502050405020303" pitchFamily="18" charset="0"/>
                <a:ea typeface="+mj-ea"/>
                <a:cs typeface="+mj-cs"/>
              </a:rPr>
              <a:t>CSE 707 SEM </a:t>
            </a:r>
          </a:p>
          <a:p>
            <a:r>
              <a:rPr lang="en-US" sz="2800" dirty="0">
                <a:latin typeface="Georgia" panose="02040502050405020303" pitchFamily="18" charset="0"/>
                <a:ea typeface="+mj-ea"/>
                <a:cs typeface="+mj-cs"/>
              </a:rPr>
              <a:t>UPAD: Seminars </a:t>
            </a:r>
          </a:p>
          <a:p>
            <a:r>
              <a:rPr lang="en-US" sz="2800" dirty="0">
                <a:latin typeface="Georgia" panose="02040502050405020303" pitchFamily="18" charset="0"/>
                <a:ea typeface="+mj-ea"/>
                <a:cs typeface="+mj-cs"/>
              </a:rPr>
              <a:t>Wireless Networks Security</a:t>
            </a:r>
          </a:p>
        </p:txBody>
      </p:sp>
      <p:sp>
        <p:nvSpPr>
          <p:cNvPr id="8" name="Slide Number Placeholder 7">
            <a:extLst>
              <a:ext uri="{FF2B5EF4-FFF2-40B4-BE49-F238E27FC236}">
                <a16:creationId xmlns:a16="http://schemas.microsoft.com/office/drawing/2014/main" id="{9046393A-32B8-F474-878C-FB80E9ED82BF}"/>
              </a:ext>
            </a:extLst>
          </p:cNvPr>
          <p:cNvSpPr>
            <a:spLocks noGrp="1"/>
          </p:cNvSpPr>
          <p:nvPr>
            <p:ph type="sldNum" sz="quarter" idx="12"/>
          </p:nvPr>
        </p:nvSpPr>
        <p:spPr/>
        <p:txBody>
          <a:bodyPr/>
          <a:lstStyle/>
          <a:p>
            <a:fld id="{6CB39E08-E0E5-4B1A-8F7D-08FE7678A3B6}" type="slidenum">
              <a:rPr lang="en-US" smtClean="0"/>
              <a:t>1</a:t>
            </a:fld>
            <a:endParaRPr lang="en-US"/>
          </a:p>
        </p:txBody>
      </p:sp>
    </p:spTree>
    <p:extLst>
      <p:ext uri="{BB962C8B-B14F-4D97-AF65-F5344CB8AC3E}">
        <p14:creationId xmlns:p14="http://schemas.microsoft.com/office/powerpoint/2010/main" val="3278039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64731-A1AC-39E0-03CD-4DA6211D7C3F}"/>
              </a:ext>
            </a:extLst>
          </p:cNvPr>
          <p:cNvSpPr>
            <a:spLocks noGrp="1"/>
          </p:cNvSpPr>
          <p:nvPr>
            <p:ph type="title"/>
          </p:nvPr>
        </p:nvSpPr>
        <p:spPr>
          <a:xfrm>
            <a:off x="1508232" y="879513"/>
            <a:ext cx="10183855" cy="955069"/>
          </a:xfrm>
        </p:spPr>
        <p:txBody>
          <a:bodyPr>
            <a:normAutofit/>
          </a:bodyPr>
          <a:lstStyle/>
          <a:p>
            <a:r>
              <a:rPr lang="en-US" sz="4000" dirty="0">
                <a:latin typeface="Georgia" panose="02040502050405020303" pitchFamily="18" charset="0"/>
              </a:rPr>
              <a:t>Potential Risks</a:t>
            </a:r>
          </a:p>
        </p:txBody>
      </p:sp>
      <p:grpSp>
        <p:nvGrpSpPr>
          <p:cNvPr id="14" name="Group 13">
            <a:extLst>
              <a:ext uri="{FF2B5EF4-FFF2-40B4-BE49-F238E27FC236}">
                <a16:creationId xmlns:a16="http://schemas.microsoft.com/office/drawing/2014/main" id="{3AE8C4EC-4067-2D60-8DCF-69BBF61DF471}"/>
              </a:ext>
            </a:extLst>
          </p:cNvPr>
          <p:cNvGrpSpPr/>
          <p:nvPr/>
        </p:nvGrpSpPr>
        <p:grpSpPr>
          <a:xfrm>
            <a:off x="-1423254" y="-3440635"/>
            <a:ext cx="12607517" cy="9778340"/>
            <a:chOff x="-418712" y="-1782500"/>
            <a:chExt cx="12610712" cy="10061473"/>
          </a:xfrm>
        </p:grpSpPr>
        <p:pic>
          <p:nvPicPr>
            <p:cNvPr id="1030" name="Picture 6" descr="Smart Watch transparent PNG - StickPNG">
              <a:extLst>
                <a:ext uri="{FF2B5EF4-FFF2-40B4-BE49-F238E27FC236}">
                  <a16:creationId xmlns:a16="http://schemas.microsoft.com/office/drawing/2014/main" id="{700AB219-B03C-F64A-0FD1-0ED6C9A51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98" y="-1782500"/>
              <a:ext cx="2361219" cy="220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mart Watch transparent PNG - StickPNG">
              <a:extLst>
                <a:ext uri="{FF2B5EF4-FFF2-40B4-BE49-F238E27FC236}">
                  <a16:creationId xmlns:a16="http://schemas.microsoft.com/office/drawing/2014/main" id="{4F495C66-B68D-3D35-56D5-909ABF648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2766" y="4796639"/>
              <a:ext cx="1899234" cy="17720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mart Watch transparent PNG - StickPNG">
              <a:extLst>
                <a:ext uri="{FF2B5EF4-FFF2-40B4-BE49-F238E27FC236}">
                  <a16:creationId xmlns:a16="http://schemas.microsoft.com/office/drawing/2014/main" id="{F16F3DBA-E435-5EEA-1393-60F4097DC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460" y="2052538"/>
              <a:ext cx="2361219" cy="2203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mart Watch transparent PNG - StickPNG">
              <a:extLst>
                <a:ext uri="{FF2B5EF4-FFF2-40B4-BE49-F238E27FC236}">
                  <a16:creationId xmlns:a16="http://schemas.microsoft.com/office/drawing/2014/main" id="{40CA17BD-79AE-4E75-9B3C-33766CA0A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772757"/>
              <a:ext cx="2361219" cy="2203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mart Watch transparent PNG - StickPNG">
              <a:extLst>
                <a:ext uri="{FF2B5EF4-FFF2-40B4-BE49-F238E27FC236}">
                  <a16:creationId xmlns:a16="http://schemas.microsoft.com/office/drawing/2014/main" id="{7BF08133-7D3E-A0E6-3C10-6398A01EA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712" y="6075848"/>
              <a:ext cx="2361219" cy="2203125"/>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quot;You wear it on your wrist and it hacks - I mean, tracks - all your personal data.&quot;">
            <a:extLst>
              <a:ext uri="{FF2B5EF4-FFF2-40B4-BE49-F238E27FC236}">
                <a16:creationId xmlns:a16="http://schemas.microsoft.com/office/drawing/2014/main" id="{ABAFF11A-DEAA-74A5-7C09-19558E1B0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54"/>
          <a:stretch/>
        </p:blipFill>
        <p:spPr bwMode="auto">
          <a:xfrm>
            <a:off x="2430684" y="1735667"/>
            <a:ext cx="6388945" cy="441310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B15A8ED-87D2-6A6C-53FA-F8B5311ACF97}"/>
              </a:ext>
            </a:extLst>
          </p:cNvPr>
          <p:cNvSpPr>
            <a:spLocks noGrp="1"/>
          </p:cNvSpPr>
          <p:nvPr>
            <p:ph type="sldNum" sz="quarter" idx="12"/>
          </p:nvPr>
        </p:nvSpPr>
        <p:spPr/>
        <p:txBody>
          <a:bodyPr/>
          <a:lstStyle/>
          <a:p>
            <a:fld id="{6CB39E08-E0E5-4B1A-8F7D-08FE7678A3B6}" type="slidenum">
              <a:rPr lang="en-US" smtClean="0"/>
              <a:t>10</a:t>
            </a:fld>
            <a:endParaRPr lang="en-US"/>
          </a:p>
        </p:txBody>
      </p:sp>
    </p:spTree>
    <p:extLst>
      <p:ext uri="{BB962C8B-B14F-4D97-AF65-F5344CB8AC3E}">
        <p14:creationId xmlns:p14="http://schemas.microsoft.com/office/powerpoint/2010/main" val="13635950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DA8C-A6CA-FBC0-5D26-AF7399FD5C8E}"/>
              </a:ext>
            </a:extLst>
          </p:cNvPr>
          <p:cNvSpPr>
            <a:spLocks noGrp="1"/>
          </p:cNvSpPr>
          <p:nvPr>
            <p:ph type="title"/>
          </p:nvPr>
        </p:nvSpPr>
        <p:spPr/>
        <p:txBody>
          <a:bodyPr/>
          <a:lstStyle/>
          <a:p>
            <a:r>
              <a:rPr lang="en-US" sz="4000" dirty="0">
                <a:latin typeface="Georgia" panose="02040502050405020303" pitchFamily="18" charset="0"/>
              </a:rPr>
              <a:t>Privacy and Security Risks of Wearable Devices</a:t>
            </a:r>
          </a:p>
        </p:txBody>
      </p:sp>
      <p:sp>
        <p:nvSpPr>
          <p:cNvPr id="12" name="TextBox 11">
            <a:extLst>
              <a:ext uri="{FF2B5EF4-FFF2-40B4-BE49-F238E27FC236}">
                <a16:creationId xmlns:a16="http://schemas.microsoft.com/office/drawing/2014/main" id="{245953DD-152C-7C93-DF41-71E6EBE5EF6F}"/>
              </a:ext>
            </a:extLst>
          </p:cNvPr>
          <p:cNvSpPr txBox="1"/>
          <p:nvPr/>
        </p:nvSpPr>
        <p:spPr>
          <a:xfrm>
            <a:off x="548639" y="2225040"/>
            <a:ext cx="6537961" cy="3416320"/>
          </a:xfrm>
          <a:prstGeom prst="rect">
            <a:avLst/>
          </a:prstGeom>
          <a:noFill/>
        </p:spPr>
        <p:txBody>
          <a:bodyPr wrap="square" rtlCol="0">
            <a:spAutoFit/>
          </a:bodyPr>
          <a:lstStyle/>
          <a:p>
            <a:pPr algn="l">
              <a:buFont typeface="+mj-lt"/>
              <a:buAutoNum type="arabicPeriod"/>
            </a:pPr>
            <a:r>
              <a:rPr lang="en-US" b="1" i="0" dirty="0">
                <a:solidFill>
                  <a:srgbClr val="374151"/>
                </a:solidFill>
                <a:effectLst/>
                <a:latin typeface="Söhne"/>
              </a:rPr>
              <a:t>Privacy Concerns:</a:t>
            </a:r>
            <a:r>
              <a:rPr lang="en-US" b="0" i="0" dirty="0">
                <a:solidFill>
                  <a:srgbClr val="374151"/>
                </a:solidFill>
                <a:effectLst/>
                <a:latin typeface="Söhne"/>
              </a:rPr>
              <a:t> Compromised wearable devices could expose sensitive personal information, making users vulnerable to privacy breaches.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Network Security:</a:t>
            </a:r>
            <a:r>
              <a:rPr lang="en-US" b="0" i="0" dirty="0">
                <a:solidFill>
                  <a:srgbClr val="374151"/>
                </a:solidFill>
                <a:effectLst/>
                <a:latin typeface="Söhne"/>
              </a:rPr>
              <a:t> They may facilitate attacks on private networks, potentially leading to unauthorized access or data breaches.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Covert Account Takeover:</a:t>
            </a:r>
            <a:r>
              <a:rPr lang="en-US" b="0" i="0" dirty="0">
                <a:solidFill>
                  <a:srgbClr val="374151"/>
                </a:solidFill>
                <a:effectLst/>
                <a:latin typeface="Söhne"/>
              </a:rPr>
              <a:t> Hackers could exploit vulnerabilities in wearables to gain unauthorized access to user accounts.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Targeted Attacks:</a:t>
            </a:r>
            <a:r>
              <a:rPr lang="en-US" b="0" i="0" dirty="0">
                <a:solidFill>
                  <a:srgbClr val="374151"/>
                </a:solidFill>
                <a:effectLst/>
                <a:latin typeface="Söhne"/>
              </a:rPr>
              <a:t> Wearable devices may serve as entry points for both direct and indirect targeted cyberattacks.</a:t>
            </a:r>
          </a:p>
        </p:txBody>
      </p:sp>
      <p:pic>
        <p:nvPicPr>
          <p:cNvPr id="7" name="Picture 6">
            <a:extLst>
              <a:ext uri="{FF2B5EF4-FFF2-40B4-BE49-F238E27FC236}">
                <a16:creationId xmlns:a16="http://schemas.microsoft.com/office/drawing/2014/main" id="{7FB5A5B1-74F7-AD00-DFB9-C96C355CE1FA}"/>
              </a:ext>
            </a:extLst>
          </p:cNvPr>
          <p:cNvPicPr>
            <a:picLocks noChangeAspect="1"/>
          </p:cNvPicPr>
          <p:nvPr/>
        </p:nvPicPr>
        <p:blipFill>
          <a:blip r:embed="rId2"/>
          <a:stretch>
            <a:fillRect/>
          </a:stretch>
        </p:blipFill>
        <p:spPr>
          <a:xfrm>
            <a:off x="7810292" y="2559938"/>
            <a:ext cx="3734006" cy="2552963"/>
          </a:xfrm>
          <a:prstGeom prst="rect">
            <a:avLst/>
          </a:prstGeom>
        </p:spPr>
      </p:pic>
      <p:sp>
        <p:nvSpPr>
          <p:cNvPr id="9" name="Slide Number Placeholder 8">
            <a:extLst>
              <a:ext uri="{FF2B5EF4-FFF2-40B4-BE49-F238E27FC236}">
                <a16:creationId xmlns:a16="http://schemas.microsoft.com/office/drawing/2014/main" id="{34CF90FC-69BA-2560-D9F6-194E1F24D770}"/>
              </a:ext>
            </a:extLst>
          </p:cNvPr>
          <p:cNvSpPr>
            <a:spLocks noGrp="1"/>
          </p:cNvSpPr>
          <p:nvPr>
            <p:ph type="sldNum" sz="quarter" idx="12"/>
          </p:nvPr>
        </p:nvSpPr>
        <p:spPr/>
        <p:txBody>
          <a:bodyPr/>
          <a:lstStyle/>
          <a:p>
            <a:fld id="{6CB39E08-E0E5-4B1A-8F7D-08FE7678A3B6}" type="slidenum">
              <a:rPr lang="en-US" smtClean="0"/>
              <a:t>11</a:t>
            </a:fld>
            <a:endParaRPr lang="en-US"/>
          </a:p>
        </p:txBody>
      </p:sp>
    </p:spTree>
    <p:extLst>
      <p:ext uri="{BB962C8B-B14F-4D97-AF65-F5344CB8AC3E}">
        <p14:creationId xmlns:p14="http://schemas.microsoft.com/office/powerpoint/2010/main" val="78091990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DA8C-A6CA-FBC0-5D26-AF7399FD5C8E}"/>
              </a:ext>
            </a:extLst>
          </p:cNvPr>
          <p:cNvSpPr>
            <a:spLocks noGrp="1"/>
          </p:cNvSpPr>
          <p:nvPr>
            <p:ph type="title"/>
          </p:nvPr>
        </p:nvSpPr>
        <p:spPr/>
        <p:txBody>
          <a:bodyPr/>
          <a:lstStyle/>
          <a:p>
            <a:r>
              <a:rPr lang="en-US" sz="4000" dirty="0">
                <a:latin typeface="Georgia" panose="02040502050405020303" pitchFamily="18" charset="0"/>
              </a:rPr>
              <a:t>Wireless Communication Standards</a:t>
            </a:r>
          </a:p>
        </p:txBody>
      </p:sp>
      <p:sp>
        <p:nvSpPr>
          <p:cNvPr id="12" name="TextBox 11">
            <a:extLst>
              <a:ext uri="{FF2B5EF4-FFF2-40B4-BE49-F238E27FC236}">
                <a16:creationId xmlns:a16="http://schemas.microsoft.com/office/drawing/2014/main" id="{245953DD-152C-7C93-DF41-71E6EBE5EF6F}"/>
              </a:ext>
            </a:extLst>
          </p:cNvPr>
          <p:cNvSpPr txBox="1"/>
          <p:nvPr/>
        </p:nvSpPr>
        <p:spPr>
          <a:xfrm>
            <a:off x="548640" y="1574157"/>
            <a:ext cx="6685538" cy="4247317"/>
          </a:xfrm>
          <a:prstGeom prst="rect">
            <a:avLst/>
          </a:prstGeom>
          <a:noFill/>
        </p:spPr>
        <p:txBody>
          <a:bodyPr wrap="square" rtlCol="0">
            <a:spAutoFit/>
          </a:bodyPr>
          <a:lstStyle/>
          <a:p>
            <a:pPr algn="l"/>
            <a:endParaRPr lang="en-US" b="0" i="0" dirty="0">
              <a:solidFill>
                <a:srgbClr val="374151"/>
              </a:solidFill>
              <a:effectLst/>
              <a:latin typeface="Söhne"/>
            </a:endParaRPr>
          </a:p>
          <a:p>
            <a:pPr algn="l"/>
            <a:r>
              <a:rPr lang="en-US" b="0" i="0" dirty="0">
                <a:solidFill>
                  <a:srgbClr val="374151"/>
                </a:solidFill>
                <a:effectLst/>
                <a:latin typeface="Söhne"/>
              </a:rPr>
              <a:t>Wearable devices have become increasingly reliant on wireless communication standards to interact with other devices and networks. The most common standards used include:</a:t>
            </a:r>
          </a:p>
          <a:p>
            <a:pPr algn="l"/>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Bluetooth Classic (BT):</a:t>
            </a:r>
            <a:r>
              <a:rPr lang="en-US" b="0" i="0" dirty="0">
                <a:solidFill>
                  <a:srgbClr val="374151"/>
                </a:solidFill>
                <a:effectLst/>
                <a:latin typeface="Söhne"/>
              </a:rPr>
              <a:t> This standard is widely employed for connecting wearables to smartphones and other devices. It enables data exchange over short distances.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Bluetooth Low Energy (BLE):</a:t>
            </a:r>
            <a:r>
              <a:rPr lang="en-US" b="0" i="0" dirty="0">
                <a:solidFill>
                  <a:srgbClr val="374151"/>
                </a:solidFill>
                <a:effectLst/>
                <a:latin typeface="Söhne"/>
              </a:rPr>
              <a:t> BLE is energy-efficient and commonly used in fitness trackers and health monitors, allowing for continuous monitoring without significant battery drain.</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err="1">
                <a:solidFill>
                  <a:srgbClr val="374151"/>
                </a:solidFill>
                <a:effectLst/>
                <a:latin typeface="Söhne"/>
              </a:rPr>
              <a:t>WiFi</a:t>
            </a:r>
            <a:r>
              <a:rPr lang="en-US" b="1" i="0" dirty="0">
                <a:solidFill>
                  <a:srgbClr val="374151"/>
                </a:solidFill>
                <a:effectLst/>
                <a:latin typeface="Söhne"/>
              </a:rPr>
              <a:t>:</a:t>
            </a:r>
            <a:r>
              <a:rPr lang="en-US" b="0" i="0" dirty="0">
                <a:solidFill>
                  <a:srgbClr val="374151"/>
                </a:solidFill>
                <a:effectLst/>
                <a:latin typeface="Söhne"/>
              </a:rPr>
              <a:t> Wearables with </a:t>
            </a:r>
            <a:r>
              <a:rPr lang="en-US" b="0" i="0" dirty="0" err="1">
                <a:solidFill>
                  <a:srgbClr val="374151"/>
                </a:solidFill>
                <a:effectLst/>
                <a:latin typeface="Söhne"/>
              </a:rPr>
              <a:t>WiFi</a:t>
            </a:r>
            <a:r>
              <a:rPr lang="en-US" b="0" i="0" dirty="0">
                <a:solidFill>
                  <a:srgbClr val="374151"/>
                </a:solidFill>
                <a:effectLst/>
                <a:latin typeface="Söhne"/>
              </a:rPr>
              <a:t> capabilities can connect to local networks, facilitating data transfer and remote monitoring.</a:t>
            </a:r>
          </a:p>
        </p:txBody>
      </p:sp>
      <p:pic>
        <p:nvPicPr>
          <p:cNvPr id="4" name="Picture 3">
            <a:extLst>
              <a:ext uri="{FF2B5EF4-FFF2-40B4-BE49-F238E27FC236}">
                <a16:creationId xmlns:a16="http://schemas.microsoft.com/office/drawing/2014/main" id="{C53C0EEE-9412-3727-CD3F-EB41CB25EC18}"/>
              </a:ext>
            </a:extLst>
          </p:cNvPr>
          <p:cNvPicPr>
            <a:picLocks noChangeAspect="1"/>
          </p:cNvPicPr>
          <p:nvPr/>
        </p:nvPicPr>
        <p:blipFill>
          <a:blip r:embed="rId2"/>
          <a:stretch>
            <a:fillRect/>
          </a:stretch>
        </p:blipFill>
        <p:spPr>
          <a:xfrm>
            <a:off x="7727141" y="1820119"/>
            <a:ext cx="4037892" cy="1772160"/>
          </a:xfrm>
          <a:prstGeom prst="rect">
            <a:avLst/>
          </a:prstGeom>
        </p:spPr>
      </p:pic>
      <p:pic>
        <p:nvPicPr>
          <p:cNvPr id="6" name="Picture 5">
            <a:extLst>
              <a:ext uri="{FF2B5EF4-FFF2-40B4-BE49-F238E27FC236}">
                <a16:creationId xmlns:a16="http://schemas.microsoft.com/office/drawing/2014/main" id="{8197BE2C-F993-E9FF-BDD1-88173C2EE1D4}"/>
              </a:ext>
            </a:extLst>
          </p:cNvPr>
          <p:cNvPicPr>
            <a:picLocks noChangeAspect="1"/>
          </p:cNvPicPr>
          <p:nvPr/>
        </p:nvPicPr>
        <p:blipFill>
          <a:blip r:embed="rId3"/>
          <a:stretch>
            <a:fillRect/>
          </a:stretch>
        </p:blipFill>
        <p:spPr>
          <a:xfrm>
            <a:off x="7424906" y="3928647"/>
            <a:ext cx="4642361" cy="1702734"/>
          </a:xfrm>
          <a:prstGeom prst="rect">
            <a:avLst/>
          </a:prstGeom>
        </p:spPr>
      </p:pic>
      <p:sp>
        <p:nvSpPr>
          <p:cNvPr id="8" name="Slide Number Placeholder 7">
            <a:extLst>
              <a:ext uri="{FF2B5EF4-FFF2-40B4-BE49-F238E27FC236}">
                <a16:creationId xmlns:a16="http://schemas.microsoft.com/office/drawing/2014/main" id="{73F4B9F4-B785-492D-A2F7-50F0D15E5914}"/>
              </a:ext>
            </a:extLst>
          </p:cNvPr>
          <p:cNvSpPr>
            <a:spLocks noGrp="1"/>
          </p:cNvSpPr>
          <p:nvPr>
            <p:ph type="sldNum" sz="quarter" idx="12"/>
          </p:nvPr>
        </p:nvSpPr>
        <p:spPr/>
        <p:txBody>
          <a:bodyPr/>
          <a:lstStyle/>
          <a:p>
            <a:fld id="{6CB39E08-E0E5-4B1A-8F7D-08FE7678A3B6}" type="slidenum">
              <a:rPr lang="en-US" smtClean="0"/>
              <a:t>12</a:t>
            </a:fld>
            <a:endParaRPr lang="en-US"/>
          </a:p>
        </p:txBody>
      </p:sp>
    </p:spTree>
    <p:extLst>
      <p:ext uri="{BB962C8B-B14F-4D97-AF65-F5344CB8AC3E}">
        <p14:creationId xmlns:p14="http://schemas.microsoft.com/office/powerpoint/2010/main" val="246931827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DA8C-A6CA-FBC0-5D26-AF7399FD5C8E}"/>
              </a:ext>
            </a:extLst>
          </p:cNvPr>
          <p:cNvSpPr>
            <a:spLocks noGrp="1"/>
          </p:cNvSpPr>
          <p:nvPr>
            <p:ph type="title"/>
          </p:nvPr>
        </p:nvSpPr>
        <p:spPr/>
        <p:txBody>
          <a:bodyPr/>
          <a:lstStyle/>
          <a:p>
            <a:r>
              <a:rPr lang="en-US" sz="4000">
                <a:latin typeface="Georgia" panose="02040502050405020303" pitchFamily="18" charset="0"/>
              </a:rPr>
              <a:t>Contributions and Paper Structure</a:t>
            </a:r>
            <a:endParaRPr lang="en-US" sz="4000" dirty="0">
              <a:latin typeface="Georgia" panose="02040502050405020303" pitchFamily="18" charset="0"/>
            </a:endParaRPr>
          </a:p>
        </p:txBody>
      </p:sp>
      <p:sp>
        <p:nvSpPr>
          <p:cNvPr id="12" name="TextBox 11">
            <a:extLst>
              <a:ext uri="{FF2B5EF4-FFF2-40B4-BE49-F238E27FC236}">
                <a16:creationId xmlns:a16="http://schemas.microsoft.com/office/drawing/2014/main" id="{245953DD-152C-7C93-DF41-71E6EBE5EF6F}"/>
              </a:ext>
            </a:extLst>
          </p:cNvPr>
          <p:cNvSpPr txBox="1"/>
          <p:nvPr/>
        </p:nvSpPr>
        <p:spPr>
          <a:xfrm>
            <a:off x="548639" y="1766359"/>
            <a:ext cx="10995659" cy="4585871"/>
          </a:xfrm>
          <a:prstGeom prst="rect">
            <a:avLst/>
          </a:prstGeom>
          <a:noFill/>
        </p:spPr>
        <p:txBody>
          <a:bodyPr wrap="square" rtlCol="0">
            <a:spAutoFit/>
          </a:bodyPr>
          <a:lstStyle/>
          <a:p>
            <a:pPr algn="l"/>
            <a:r>
              <a:rPr lang="en-US" sz="2000" b="0" i="0" dirty="0">
                <a:solidFill>
                  <a:srgbClr val="374151"/>
                </a:solidFill>
                <a:effectLst/>
                <a:latin typeface="Söhne"/>
              </a:rPr>
              <a:t>This paper offers valuable contributions in the field of wearable device security evaluation. </a:t>
            </a:r>
          </a:p>
          <a:p>
            <a:pPr algn="l"/>
            <a:endParaRPr lang="en-US" sz="2000" b="0" i="0" dirty="0">
              <a:solidFill>
                <a:srgbClr val="374151"/>
              </a:solidFill>
              <a:effectLst/>
              <a:latin typeface="Söhne"/>
            </a:endParaRPr>
          </a:p>
          <a:p>
            <a:pPr algn="l"/>
            <a:r>
              <a:rPr lang="en-US" b="1" i="0" dirty="0">
                <a:solidFill>
                  <a:srgbClr val="374151"/>
                </a:solidFill>
                <a:effectLst/>
                <a:latin typeface="Söhne"/>
              </a:rPr>
              <a:t>A) Automated Wireless Wearable Device Security Evaluation Prototype:</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Conceptual design, with detailed functionality requirements.</a:t>
            </a:r>
          </a:p>
          <a:p>
            <a:pPr marL="742950" lvl="1" indent="-285750" algn="l">
              <a:buFont typeface="+mj-lt"/>
              <a:buAutoNum type="arabicPeriod"/>
            </a:pPr>
            <a:r>
              <a:rPr lang="en-US" b="0" i="0" dirty="0">
                <a:solidFill>
                  <a:srgbClr val="374151"/>
                </a:solidFill>
                <a:effectLst/>
                <a:latin typeface="Söhne"/>
              </a:rPr>
              <a:t>A comprehensive patent description.</a:t>
            </a:r>
          </a:p>
          <a:p>
            <a:pPr algn="l"/>
            <a:r>
              <a:rPr lang="en-US" b="1" dirty="0">
                <a:solidFill>
                  <a:srgbClr val="374151"/>
                </a:solidFill>
                <a:latin typeface="Söhne"/>
              </a:rPr>
              <a:t>B) </a:t>
            </a:r>
            <a:r>
              <a:rPr lang="en-US" b="1" i="0" dirty="0">
                <a:solidFill>
                  <a:srgbClr val="374151"/>
                </a:solidFill>
                <a:effectLst/>
                <a:latin typeface="Söhne"/>
              </a:rPr>
              <a:t>Overview of Prototype Technical Implementation:</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Insights into the initial stage of technical implementation.</a:t>
            </a:r>
          </a:p>
          <a:p>
            <a:pPr lvl="1" algn="l"/>
            <a:endParaRPr lang="en-US" b="0" i="0" dirty="0">
              <a:solidFill>
                <a:srgbClr val="374151"/>
              </a:solidFill>
              <a:effectLst/>
              <a:latin typeface="Söhne"/>
            </a:endParaRPr>
          </a:p>
          <a:p>
            <a:pPr algn="l"/>
            <a:r>
              <a:rPr lang="en-US" b="1" i="0" dirty="0">
                <a:solidFill>
                  <a:srgbClr val="374151"/>
                </a:solidFill>
                <a:effectLst/>
                <a:latin typeface="Söhne"/>
              </a:rPr>
              <a:t>Paper Structure:</a:t>
            </a:r>
            <a:endParaRPr lang="en-US" b="0" i="0" dirty="0">
              <a:solidFill>
                <a:srgbClr val="374151"/>
              </a:solidFill>
              <a:effectLst/>
              <a:latin typeface="Söhne"/>
            </a:endParaRPr>
          </a:p>
          <a:p>
            <a:pPr lvl="1"/>
            <a:r>
              <a:rPr lang="en-US" b="1" i="0" dirty="0">
                <a:solidFill>
                  <a:srgbClr val="374151"/>
                </a:solidFill>
                <a:effectLst/>
                <a:latin typeface="Söhne"/>
              </a:rPr>
              <a:t>Section 2:</a:t>
            </a:r>
            <a:r>
              <a:rPr lang="en-US" b="0" i="0" dirty="0">
                <a:solidFill>
                  <a:srgbClr val="374151"/>
                </a:solidFill>
                <a:effectLst/>
                <a:latin typeface="Söhne"/>
              </a:rPr>
              <a:t> Discusses related work on wireless device fingerprinting and security assessment.</a:t>
            </a:r>
          </a:p>
          <a:p>
            <a:pPr lvl="1"/>
            <a:r>
              <a:rPr lang="en-US" b="1" i="0" dirty="0">
                <a:solidFill>
                  <a:srgbClr val="374151"/>
                </a:solidFill>
                <a:effectLst/>
                <a:latin typeface="Söhne"/>
              </a:rPr>
              <a:t>Section 3:</a:t>
            </a:r>
            <a:r>
              <a:rPr lang="en-US" b="0" i="0" dirty="0">
                <a:solidFill>
                  <a:srgbClr val="374151"/>
                </a:solidFill>
                <a:effectLst/>
                <a:latin typeface="Söhne"/>
              </a:rPr>
              <a:t> Describes the proposed system architecture, conceptual prototype, and considerations for 		           automated security evaluation of wireless wearable devices.</a:t>
            </a:r>
          </a:p>
          <a:p>
            <a:pPr lvl="1"/>
            <a:r>
              <a:rPr lang="en-US" b="1" i="0" dirty="0">
                <a:solidFill>
                  <a:srgbClr val="374151"/>
                </a:solidFill>
                <a:effectLst/>
                <a:latin typeface="Söhne"/>
              </a:rPr>
              <a:t>Section 4:</a:t>
            </a:r>
            <a:r>
              <a:rPr lang="en-US" b="0" i="0" dirty="0">
                <a:solidFill>
                  <a:srgbClr val="374151"/>
                </a:solidFill>
                <a:effectLst/>
                <a:latin typeface="Söhne"/>
              </a:rPr>
              <a:t> Covers the specific implementation stages, challenges faced during the first stage of prototype          	           implementation, and solutions to overcome these issues.</a:t>
            </a:r>
          </a:p>
          <a:p>
            <a:pPr lvl="1"/>
            <a:r>
              <a:rPr lang="en-US" b="1" i="0" dirty="0">
                <a:solidFill>
                  <a:srgbClr val="374151"/>
                </a:solidFill>
                <a:effectLst/>
                <a:latin typeface="Söhne"/>
              </a:rPr>
              <a:t>Section 5:</a:t>
            </a:r>
            <a:r>
              <a:rPr lang="en-US" b="0" i="0" dirty="0">
                <a:solidFill>
                  <a:srgbClr val="374151"/>
                </a:solidFill>
                <a:effectLst/>
                <a:latin typeface="Söhne"/>
              </a:rPr>
              <a:t> Engages in a discussion of future work related to this research.</a:t>
            </a:r>
          </a:p>
          <a:p>
            <a:pPr lvl="1">
              <a:buFont typeface="Arial" panose="020B0604020202020204" pitchFamily="34" charset="0"/>
              <a:buChar char="•"/>
            </a:pPr>
            <a:endParaRPr lang="en-US" b="0" i="0" dirty="0">
              <a:solidFill>
                <a:srgbClr val="374151"/>
              </a:solidFill>
              <a:effectLst/>
              <a:latin typeface="Söhne"/>
            </a:endParaRPr>
          </a:p>
        </p:txBody>
      </p:sp>
      <p:sp>
        <p:nvSpPr>
          <p:cNvPr id="4" name="Slide Number Placeholder 3">
            <a:extLst>
              <a:ext uri="{FF2B5EF4-FFF2-40B4-BE49-F238E27FC236}">
                <a16:creationId xmlns:a16="http://schemas.microsoft.com/office/drawing/2014/main" id="{0D4AF8B2-19C9-F638-02C7-BB3DBE8CD434}"/>
              </a:ext>
            </a:extLst>
          </p:cNvPr>
          <p:cNvSpPr>
            <a:spLocks noGrp="1"/>
          </p:cNvSpPr>
          <p:nvPr>
            <p:ph type="sldNum" sz="quarter" idx="12"/>
          </p:nvPr>
        </p:nvSpPr>
        <p:spPr/>
        <p:txBody>
          <a:bodyPr/>
          <a:lstStyle/>
          <a:p>
            <a:fld id="{6CB39E08-E0E5-4B1A-8F7D-08FE7678A3B6}" type="slidenum">
              <a:rPr lang="en-US" smtClean="0"/>
              <a:t>13</a:t>
            </a:fld>
            <a:endParaRPr lang="en-US"/>
          </a:p>
        </p:txBody>
      </p:sp>
    </p:spTree>
    <p:extLst>
      <p:ext uri="{BB962C8B-B14F-4D97-AF65-F5344CB8AC3E}">
        <p14:creationId xmlns:p14="http://schemas.microsoft.com/office/powerpoint/2010/main" val="4291495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U with binary numbers and blueprint">
            <a:extLst>
              <a:ext uri="{FF2B5EF4-FFF2-40B4-BE49-F238E27FC236}">
                <a16:creationId xmlns:a16="http://schemas.microsoft.com/office/drawing/2014/main" id="{C88433AD-7B12-E757-2DF4-7A2E1254435F}"/>
              </a:ext>
            </a:extLst>
          </p:cNvPr>
          <p:cNvPicPr>
            <a:picLocks noChangeAspect="1"/>
          </p:cNvPicPr>
          <p:nvPr/>
        </p:nvPicPr>
        <p:blipFill rotWithShape="1">
          <a:blip r:embed="rId2"/>
          <a:srcRect/>
          <a:stretch/>
        </p:blipFill>
        <p:spPr>
          <a:xfrm>
            <a:off x="0" y="0"/>
            <a:ext cx="14960600" cy="7382848"/>
          </a:xfrm>
          <a:prstGeom prst="rect">
            <a:avLst/>
          </a:prstGeom>
          <a:noFill/>
        </p:spPr>
      </p:pic>
      <p:sp>
        <p:nvSpPr>
          <p:cNvPr id="9" name="Title 1">
            <a:extLst>
              <a:ext uri="{FF2B5EF4-FFF2-40B4-BE49-F238E27FC236}">
                <a16:creationId xmlns:a16="http://schemas.microsoft.com/office/drawing/2014/main" id="{BA4B1949-F4A7-44BB-A4B7-EB27A9663578}"/>
              </a:ext>
              <a:ext uri="{C183D7F6-B498-43B3-948B-1728B52AA6E4}">
                <adec:decorative xmlns:adec="http://schemas.microsoft.com/office/drawing/2017/decorative" val="0"/>
              </a:ext>
            </a:extLst>
          </p:cNvPr>
          <p:cNvSpPr>
            <a:spLocks noGrp="1"/>
          </p:cNvSpPr>
          <p:nvPr>
            <p:ph type="ctrTitle"/>
          </p:nvPr>
        </p:nvSpPr>
        <p:spPr>
          <a:xfrm>
            <a:off x="330171" y="415818"/>
            <a:ext cx="6195060" cy="1943100"/>
          </a:xfrm>
        </p:spPr>
        <p:txBody>
          <a:bodyPr>
            <a:normAutofit/>
          </a:bodyPr>
          <a:lstStyle/>
          <a:p>
            <a:r>
              <a:rPr lang="en-US" sz="2800" kern="1200" dirty="0">
                <a:solidFill>
                  <a:srgbClr val="FFFFFF"/>
                </a:solidFill>
                <a:latin typeface="+mj-lt"/>
                <a:ea typeface="+mj-ea"/>
                <a:cs typeface="+mj-cs"/>
              </a:rPr>
              <a:t>A Unique Approach to Wearable Device Security</a:t>
            </a:r>
            <a:endParaRPr lang="en-US" sz="3600" dirty="0">
              <a:solidFill>
                <a:srgbClr val="FFFFFF"/>
              </a:solidFill>
              <a:effectLst>
                <a:outerShdw blurRad="38100" dist="38100" dir="2700000" algn="tl">
                  <a:srgbClr val="000000">
                    <a:alpha val="43137"/>
                  </a:srgbClr>
                </a:outerShdw>
              </a:effectLst>
            </a:endParaRPr>
          </a:p>
        </p:txBody>
      </p:sp>
      <p:sp>
        <p:nvSpPr>
          <p:cNvPr id="11" name="Subtitle 2">
            <a:extLst>
              <a:ext uri="{FF2B5EF4-FFF2-40B4-BE49-F238E27FC236}">
                <a16:creationId xmlns:a16="http://schemas.microsoft.com/office/drawing/2014/main" id="{EEE29103-7EAD-4144-AEB1-9015FB7BF86F}"/>
              </a:ext>
            </a:extLst>
          </p:cNvPr>
          <p:cNvSpPr>
            <a:spLocks noGrp="1"/>
          </p:cNvSpPr>
          <p:nvPr>
            <p:ph type="subTitle" idx="1"/>
          </p:nvPr>
        </p:nvSpPr>
        <p:spPr>
          <a:xfrm>
            <a:off x="8115300" y="952500"/>
            <a:ext cx="3429000" cy="1943100"/>
          </a:xfrm>
        </p:spPr>
        <p:txBody>
          <a:bodyPr anchor="t"/>
          <a:lstStyle/>
          <a:p>
            <a:endParaRPr lang="en-US" dirty="0">
              <a:solidFill>
                <a:srgbClr val="FFFFFF"/>
              </a:solidFill>
              <a:effectLst>
                <a:outerShdw blurRad="38100" dist="38100" dir="2700000" algn="tl">
                  <a:srgbClr val="000000">
                    <a:alpha val="43137"/>
                  </a:srgbClr>
                </a:outerShdw>
              </a:effectLst>
            </a:endParaRPr>
          </a:p>
        </p:txBody>
      </p:sp>
      <p:sp>
        <p:nvSpPr>
          <p:cNvPr id="17" name="Slide Number Placeholder 5">
            <a:extLst>
              <a:ext uri="{FF2B5EF4-FFF2-40B4-BE49-F238E27FC236}">
                <a16:creationId xmlns:a16="http://schemas.microsoft.com/office/drawing/2014/main" id="{E27B8990-9A72-47E9-AC0A-F6EB302F4E5E}"/>
              </a:ext>
            </a:extLst>
          </p:cNvPr>
          <p:cNvSpPr>
            <a:spLocks noGrp="1"/>
          </p:cNvSpPr>
          <p:nvPr>
            <p:ph type="sldNum" sz="quarter" idx="12"/>
          </p:nvPr>
        </p:nvSpPr>
        <p:spPr>
          <a:xfrm>
            <a:off x="10710710" y="6449535"/>
            <a:ext cx="932279" cy="308453"/>
          </a:xfrm>
        </p:spPr>
        <p:txBody>
          <a:bodyPr/>
          <a:lstStyle/>
          <a:p>
            <a:pPr>
              <a:spcAft>
                <a:spcPts val="600"/>
              </a:spcAft>
            </a:pPr>
            <a:fld id="{3FAE4C1A-77DB-4702-BC27-716D25204027}" type="slidenum">
              <a:rPr lang="en-US" smtClean="0">
                <a:solidFill>
                  <a:srgbClr val="FFFFFF"/>
                </a:solidFill>
                <a:effectLst>
                  <a:outerShdw blurRad="38100" dist="38100" dir="2700000" algn="tl">
                    <a:srgbClr val="000000">
                      <a:alpha val="43137"/>
                    </a:srgbClr>
                  </a:outerShdw>
                </a:effectLst>
              </a:rPr>
              <a:pPr>
                <a:spcAft>
                  <a:spcPts val="600"/>
                </a:spcAft>
              </a:pPr>
              <a:t>14</a:t>
            </a:fld>
            <a:endParaRPr lang="en-US">
              <a:solidFill>
                <a:srgbClr val="FFFFFF"/>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0B7B4BC2-E28A-FC5E-DB2E-506918E93D22}"/>
              </a:ext>
            </a:extLst>
          </p:cNvPr>
          <p:cNvSpPr txBox="1"/>
          <p:nvPr/>
        </p:nvSpPr>
        <p:spPr>
          <a:xfrm>
            <a:off x="330171" y="1387368"/>
            <a:ext cx="5031769" cy="4208653"/>
          </a:xfrm>
          <a:prstGeom prst="rect">
            <a:avLst/>
          </a:prstGeom>
          <a:noFill/>
        </p:spPr>
        <p:txBody>
          <a:bodyPr wrap="square">
            <a:spAutoFit/>
          </a:bodyPr>
          <a:lstStyle/>
          <a:p>
            <a:pPr indent="-228600">
              <a:lnSpc>
                <a:spcPct val="110000"/>
              </a:lnSpc>
              <a:spcAft>
                <a:spcPts val="600"/>
              </a:spcAft>
              <a:buFont typeface="Arial" panose="020B0604020202020204" pitchFamily="34" charset="0"/>
              <a:buChar char="•"/>
            </a:pPr>
            <a:endParaRPr lang="en-US" sz="1600" b="0" i="0" dirty="0">
              <a:solidFill>
                <a:srgbClr val="FFFFFF"/>
              </a:solidFill>
              <a:effectLst/>
              <a:latin typeface="Georgia" panose="02040502050405020303" pitchFamily="18" charset="0"/>
            </a:endParaRPr>
          </a:p>
          <a:p>
            <a:pPr indent="-228600">
              <a:lnSpc>
                <a:spcPct val="110000"/>
              </a:lnSpc>
              <a:spcAft>
                <a:spcPts val="600"/>
              </a:spcAft>
              <a:buFont typeface="Arial" panose="020B0604020202020204" pitchFamily="34" charset="0"/>
              <a:buChar char="•"/>
            </a:pPr>
            <a:r>
              <a:rPr lang="en-US" sz="1600" b="0" i="0" dirty="0">
                <a:solidFill>
                  <a:srgbClr val="FFFFFF"/>
                </a:solidFill>
                <a:effectLst/>
                <a:latin typeface="Georgia" panose="02040502050405020303" pitchFamily="18" charset="0"/>
              </a:rPr>
              <a:t>This paper offers valuable contributions in the field of wearable device security evaluation. </a:t>
            </a:r>
          </a:p>
          <a:p>
            <a:pPr indent="-228600">
              <a:lnSpc>
                <a:spcPct val="110000"/>
              </a:lnSpc>
              <a:spcAft>
                <a:spcPts val="600"/>
              </a:spcAft>
              <a:buFont typeface="Arial" panose="020B0604020202020204" pitchFamily="34" charset="0"/>
              <a:buChar char="•"/>
            </a:pPr>
            <a:endParaRPr lang="en-US" sz="1600" b="0" i="0" dirty="0">
              <a:solidFill>
                <a:srgbClr val="FFFFFF"/>
              </a:solidFill>
              <a:effectLst/>
              <a:latin typeface="Georgia" panose="02040502050405020303" pitchFamily="18" charset="0"/>
            </a:endParaRPr>
          </a:p>
          <a:p>
            <a:pPr indent="-228600">
              <a:lnSpc>
                <a:spcPct val="110000"/>
              </a:lnSpc>
              <a:spcAft>
                <a:spcPts val="600"/>
              </a:spcAft>
              <a:buFont typeface="Arial" panose="020B0604020202020204" pitchFamily="34" charset="0"/>
              <a:buChar char="•"/>
            </a:pPr>
            <a:r>
              <a:rPr lang="en-US" sz="1600" b="0" i="0" dirty="0">
                <a:solidFill>
                  <a:srgbClr val="FFFFFF"/>
                </a:solidFill>
                <a:effectLst/>
                <a:latin typeface="Georgia" panose="02040502050405020303" pitchFamily="18" charset="0"/>
              </a:rPr>
              <a:t>In the proposed paper, we encounter a novel strategy for enhancing the security of wearable devices, which deviates from the conventional automated fuzzing methods.</a:t>
            </a:r>
          </a:p>
          <a:p>
            <a:pPr>
              <a:lnSpc>
                <a:spcPct val="110000"/>
              </a:lnSpc>
              <a:spcAft>
                <a:spcPts val="600"/>
              </a:spcAft>
            </a:pPr>
            <a:endParaRPr lang="en-US" sz="1600" b="1" dirty="0">
              <a:solidFill>
                <a:srgbClr val="FFFFFF"/>
              </a:solidFill>
              <a:latin typeface="Georgia" panose="02040502050405020303" pitchFamily="18" charset="0"/>
            </a:endParaRPr>
          </a:p>
          <a:p>
            <a:pPr marL="342900" indent="-342900">
              <a:lnSpc>
                <a:spcPct val="110000"/>
              </a:lnSpc>
              <a:spcAft>
                <a:spcPts val="600"/>
              </a:spcAft>
              <a:buAutoNum type="arabicPeriod"/>
            </a:pPr>
            <a:r>
              <a:rPr lang="en-US" sz="1600" b="1" dirty="0">
                <a:solidFill>
                  <a:srgbClr val="FFFFFF"/>
                </a:solidFill>
                <a:latin typeface="Georgia" panose="02040502050405020303" pitchFamily="18" charset="0"/>
              </a:rPr>
              <a:t>Device Detection and Fingerprinting</a:t>
            </a:r>
          </a:p>
          <a:p>
            <a:pPr marL="342900" indent="-342900">
              <a:lnSpc>
                <a:spcPct val="110000"/>
              </a:lnSpc>
              <a:spcAft>
                <a:spcPts val="600"/>
              </a:spcAft>
              <a:buAutoNum type="arabicPeriod"/>
            </a:pPr>
            <a:r>
              <a:rPr lang="en-US" sz="1600" b="1" dirty="0">
                <a:solidFill>
                  <a:srgbClr val="FFFFFF"/>
                </a:solidFill>
                <a:latin typeface="Georgia" panose="02040502050405020303" pitchFamily="18" charset="0"/>
              </a:rPr>
              <a:t>Vulnerability Identification</a:t>
            </a:r>
          </a:p>
          <a:p>
            <a:pPr lvl="1" indent="-228600">
              <a:lnSpc>
                <a:spcPct val="110000"/>
              </a:lnSpc>
              <a:spcAft>
                <a:spcPts val="600"/>
              </a:spcAft>
              <a:buFont typeface="Arial" panose="020B0604020202020204" pitchFamily="34" charset="0"/>
              <a:buChar char="•"/>
            </a:pPr>
            <a:endParaRPr lang="en-US" sz="1600" dirty="0">
              <a:solidFill>
                <a:srgbClr val="FFFFFF"/>
              </a:solidFill>
              <a:latin typeface="Georgia" panose="02040502050405020303" pitchFamily="18" charset="0"/>
            </a:endParaRPr>
          </a:p>
          <a:p>
            <a:pPr lvl="1" indent="-228600">
              <a:lnSpc>
                <a:spcPct val="110000"/>
              </a:lnSpc>
              <a:spcAft>
                <a:spcPts val="600"/>
              </a:spcAft>
              <a:buFont typeface="Arial" panose="020B0604020202020204" pitchFamily="34" charset="0"/>
              <a:buChar char="•"/>
            </a:pPr>
            <a:endParaRPr lang="en-US" sz="1600" b="0" i="0" dirty="0">
              <a:solidFill>
                <a:srgbClr val="FFFFFF"/>
              </a:solidFill>
              <a:effectLst/>
              <a:latin typeface="Georgia" panose="02040502050405020303" pitchFamily="18" charset="0"/>
            </a:endParaRPr>
          </a:p>
        </p:txBody>
      </p:sp>
    </p:spTree>
    <p:extLst>
      <p:ext uri="{BB962C8B-B14F-4D97-AF65-F5344CB8AC3E}">
        <p14:creationId xmlns:p14="http://schemas.microsoft.com/office/powerpoint/2010/main" val="2891681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PU with binary numbers and blueprint">
            <a:extLst>
              <a:ext uri="{FF2B5EF4-FFF2-40B4-BE49-F238E27FC236}">
                <a16:creationId xmlns:a16="http://schemas.microsoft.com/office/drawing/2014/main" id="{7EB32673-1B67-849D-0E50-5E6156A9E6A2}"/>
              </a:ext>
            </a:extLst>
          </p:cNvPr>
          <p:cNvPicPr>
            <a:picLocks noChangeAspect="1"/>
          </p:cNvPicPr>
          <p:nvPr/>
        </p:nvPicPr>
        <p:blipFill rotWithShape="1">
          <a:blip r:embed="rId2">
            <a:alphaModFix amt="50000"/>
          </a:blip>
          <a:srcRect/>
          <a:stretch/>
        </p:blipFill>
        <p:spPr>
          <a:xfrm>
            <a:off x="-1" y="-448732"/>
            <a:ext cx="12192000" cy="7306732"/>
          </a:xfrm>
          <a:prstGeom prst="rect">
            <a:avLst/>
          </a:prstGeom>
          <a:noFill/>
        </p:spPr>
      </p:pic>
      <p:sp>
        <p:nvSpPr>
          <p:cNvPr id="2" name="Title 1">
            <a:extLst>
              <a:ext uri="{FF2B5EF4-FFF2-40B4-BE49-F238E27FC236}">
                <a16:creationId xmlns:a16="http://schemas.microsoft.com/office/drawing/2014/main" id="{6B30DA8C-A6CA-FBC0-5D26-AF7399FD5C8E}"/>
              </a:ext>
            </a:extLst>
          </p:cNvPr>
          <p:cNvSpPr>
            <a:spLocks noGrp="1"/>
          </p:cNvSpPr>
          <p:nvPr>
            <p:ph type="title"/>
          </p:nvPr>
        </p:nvSpPr>
        <p:spPr>
          <a:xfrm>
            <a:off x="548640" y="952501"/>
            <a:ext cx="5547360" cy="1158240"/>
          </a:xfrm>
        </p:spPr>
        <p:txBody>
          <a:bodyPr vert="horz" lIns="91440" tIns="45720" rIns="91440" bIns="45720" rtlCol="0" anchor="t">
            <a:normAutofit fontScale="90000"/>
          </a:bodyPr>
          <a:lstStyle/>
          <a:p>
            <a:r>
              <a:rPr lang="en-US" kern="1200" dirty="0">
                <a:solidFill>
                  <a:srgbClr val="FFFFFF"/>
                </a:solidFill>
                <a:latin typeface="+mj-lt"/>
                <a:ea typeface="+mj-ea"/>
                <a:cs typeface="+mj-cs"/>
              </a:rPr>
              <a:t>1. </a:t>
            </a:r>
            <a:r>
              <a:rPr lang="en-US" sz="3600" b="1" dirty="0">
                <a:solidFill>
                  <a:srgbClr val="FFFFFF"/>
                </a:solidFill>
                <a:latin typeface="Georgia" panose="02040502050405020303" pitchFamily="18" charset="0"/>
              </a:rPr>
              <a:t>Device Detection and Fingerprinting</a:t>
            </a:r>
            <a:br>
              <a:rPr lang="en-US" sz="3600" b="1" dirty="0">
                <a:solidFill>
                  <a:srgbClr val="FFFFFF"/>
                </a:solidFill>
                <a:latin typeface="Georgia" panose="02040502050405020303" pitchFamily="18" charset="0"/>
              </a:rPr>
            </a:br>
            <a:endParaRPr lang="en-US" kern="1200" dirty="0">
              <a:solidFill>
                <a:srgbClr val="FFFFFF"/>
              </a:solidFill>
              <a:latin typeface="+mj-lt"/>
              <a:ea typeface="+mj-ea"/>
              <a:cs typeface="+mj-cs"/>
            </a:endParaRPr>
          </a:p>
        </p:txBody>
      </p:sp>
      <p:sp>
        <p:nvSpPr>
          <p:cNvPr id="12" name="TextBox 11">
            <a:extLst>
              <a:ext uri="{FF2B5EF4-FFF2-40B4-BE49-F238E27FC236}">
                <a16:creationId xmlns:a16="http://schemas.microsoft.com/office/drawing/2014/main" id="{245953DD-152C-7C93-DF41-71E6EBE5EF6F}"/>
              </a:ext>
            </a:extLst>
          </p:cNvPr>
          <p:cNvSpPr txBox="1"/>
          <p:nvPr/>
        </p:nvSpPr>
        <p:spPr>
          <a:xfrm>
            <a:off x="548639" y="2895599"/>
            <a:ext cx="6681894" cy="3183467"/>
          </a:xfrm>
        </p:spPr>
        <p:txBody>
          <a:bodyPr vert="horz" lIns="91440" tIns="45720" rIns="91440" bIns="45720" rtlCol="0">
            <a:noAutofit/>
          </a:bodyPr>
          <a:lstStyle/>
          <a:p>
            <a:pPr lvl="1" indent="-228600">
              <a:lnSpc>
                <a:spcPct val="110000"/>
              </a:lnSpc>
              <a:spcAft>
                <a:spcPts val="600"/>
              </a:spcAft>
              <a:buFont typeface="Arial" panose="020B0604020202020204" pitchFamily="34" charset="0"/>
              <a:buChar char="•"/>
            </a:pPr>
            <a:endParaRPr lang="en-US" sz="1600" b="0" i="0" dirty="0">
              <a:solidFill>
                <a:srgbClr val="FFFFFF"/>
              </a:solidFill>
              <a:effectLst/>
              <a:latin typeface="Georgia" panose="02040502050405020303" pitchFamily="18" charset="0"/>
            </a:endParaRPr>
          </a:p>
        </p:txBody>
      </p:sp>
      <p:sp>
        <p:nvSpPr>
          <p:cNvPr id="22" name="Slide Number Placeholder 5">
            <a:extLst>
              <a:ext uri="{FF2B5EF4-FFF2-40B4-BE49-F238E27FC236}">
                <a16:creationId xmlns:a16="http://schemas.microsoft.com/office/drawing/2014/main" id="{6D4D1CD5-79A4-491C-85F0-0EE21E8849CB}"/>
              </a:ext>
            </a:extLst>
          </p:cNvPr>
          <p:cNvSpPr>
            <a:spLocks noGrp="1"/>
          </p:cNvSpPr>
          <p:nvPr>
            <p:ph type="sldNum" sz="quarter" idx="12"/>
          </p:nvPr>
        </p:nvSpPr>
        <p:spPr>
          <a:xfrm>
            <a:off x="10710710" y="6449535"/>
            <a:ext cx="932279" cy="308453"/>
          </a:xfrm>
        </p:spPr>
        <p:txBody>
          <a:bodyPr/>
          <a:lstStyle/>
          <a:p>
            <a:pPr>
              <a:spcAft>
                <a:spcPts val="600"/>
              </a:spcAft>
            </a:pPr>
            <a:fld id="{3FAE4C1A-77DB-4702-BC27-716D25204027}" type="slidenum">
              <a:rPr lang="en-US" smtClean="0">
                <a:solidFill>
                  <a:srgbClr val="FFFFFF"/>
                </a:solidFill>
                <a:effectLst>
                  <a:outerShdw blurRad="38100" dist="38100" dir="2700000" algn="tl">
                    <a:srgbClr val="000000">
                      <a:alpha val="43137"/>
                    </a:srgbClr>
                  </a:outerShdw>
                </a:effectLst>
              </a:rPr>
              <a:pPr>
                <a:spcAft>
                  <a:spcPts val="600"/>
                </a:spcAft>
              </a:pPr>
              <a:t>15</a:t>
            </a:fld>
            <a:endParaRPr lang="en-US">
              <a:solidFill>
                <a:srgbClr val="FFFFFF"/>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FE22B053-4C7F-AF4A-D038-1E7CF1731798}"/>
              </a:ext>
            </a:extLst>
          </p:cNvPr>
          <p:cNvSpPr txBox="1"/>
          <p:nvPr/>
        </p:nvSpPr>
        <p:spPr>
          <a:xfrm>
            <a:off x="588729" y="2286000"/>
            <a:ext cx="7694211" cy="3693319"/>
          </a:xfrm>
          <a:prstGeom prst="rect">
            <a:avLst/>
          </a:prstGeom>
          <a:noFill/>
        </p:spPr>
        <p:txBody>
          <a:bodyPr wrap="square">
            <a:spAutoFit/>
          </a:bodyPr>
          <a:lstStyle/>
          <a:p>
            <a:pPr algn="l">
              <a:buFont typeface="Arial" panose="020B0604020202020204" pitchFamily="34" charset="0"/>
              <a:buChar char="•"/>
            </a:pPr>
            <a:r>
              <a:rPr lang="en-US" b="1" i="0" dirty="0">
                <a:solidFill>
                  <a:schemeClr val="bg1"/>
                </a:solidFill>
                <a:effectLst/>
                <a:latin typeface="Söhne"/>
              </a:rPr>
              <a:t> Device Fingerprinting Overview:</a:t>
            </a:r>
            <a:r>
              <a:rPr lang="en-US" b="0" i="0" dirty="0">
                <a:solidFill>
                  <a:schemeClr val="bg1"/>
                </a:solidFill>
                <a:effectLst/>
                <a:latin typeface="Söhne"/>
              </a:rPr>
              <a:t> </a:t>
            </a:r>
            <a:r>
              <a:rPr lang="en-US" b="0" i="0" dirty="0">
                <a:effectLst/>
                <a:latin typeface="Söhne"/>
              </a:rPr>
              <a:t>Device fingerprinting is a technique to identify target devices by scrutinizing their distinctive features and hardware imperfections. This presentation explores this intricate process and its implications in the realm of security.</a:t>
            </a:r>
          </a:p>
          <a:p>
            <a:pPr algn="l">
              <a:buFont typeface="Arial" panose="020B0604020202020204" pitchFamily="34" charset="0"/>
              <a:buChar char="•"/>
            </a:pPr>
            <a:endParaRPr lang="en-US" b="0" i="0" dirty="0">
              <a:solidFill>
                <a:schemeClr val="bg1"/>
              </a:solidFill>
              <a:effectLst/>
              <a:latin typeface="Söhne"/>
            </a:endParaRPr>
          </a:p>
          <a:p>
            <a:pPr algn="l">
              <a:buFont typeface="Arial" panose="020B0604020202020204" pitchFamily="34" charset="0"/>
              <a:buChar char="•"/>
            </a:pPr>
            <a:r>
              <a:rPr lang="en-US" b="1" i="0" dirty="0">
                <a:solidFill>
                  <a:schemeClr val="bg1"/>
                </a:solidFill>
                <a:effectLst/>
                <a:latin typeface="Söhne"/>
              </a:rPr>
              <a:t> Fingerprinting Process Components:</a:t>
            </a:r>
            <a:r>
              <a:rPr lang="en-US" b="0" i="0" dirty="0">
                <a:solidFill>
                  <a:schemeClr val="bg1"/>
                </a:solidFill>
                <a:effectLst/>
                <a:latin typeface="Söhne"/>
              </a:rPr>
              <a:t> </a:t>
            </a:r>
          </a:p>
          <a:p>
            <a:pPr algn="l"/>
            <a:r>
              <a:rPr lang="en-US" b="0" i="0" dirty="0">
                <a:effectLst/>
                <a:latin typeface="Söhne"/>
              </a:rPr>
              <a:t>The fingerprinting process encompasses two crucial components: feature extraction and classification. </a:t>
            </a:r>
          </a:p>
          <a:p>
            <a:pPr algn="l"/>
            <a:endParaRPr lang="en-US" b="0" i="0" dirty="0">
              <a:solidFill>
                <a:srgbClr val="374151"/>
              </a:solidFill>
              <a:effectLst/>
              <a:latin typeface="Söhne"/>
            </a:endParaRPr>
          </a:p>
          <a:p>
            <a:pPr algn="l">
              <a:buFont typeface="Arial" panose="020B0604020202020204" pitchFamily="34" charset="0"/>
              <a:buChar char="•"/>
            </a:pPr>
            <a:r>
              <a:rPr lang="en-US" b="1" i="0" dirty="0">
                <a:solidFill>
                  <a:schemeClr val="bg1"/>
                </a:solidFill>
                <a:effectLst/>
                <a:latin typeface="Söhne"/>
              </a:rPr>
              <a:t> Security Implications:</a:t>
            </a:r>
            <a:r>
              <a:rPr lang="en-US" b="0" i="0" dirty="0">
                <a:solidFill>
                  <a:schemeClr val="bg1"/>
                </a:solidFill>
                <a:effectLst/>
                <a:latin typeface="Söhne"/>
              </a:rPr>
              <a:t> </a:t>
            </a:r>
            <a:r>
              <a:rPr lang="en-US" b="0" i="0" dirty="0">
                <a:effectLst/>
                <a:latin typeface="Söhne"/>
              </a:rPr>
              <a:t>Successful device fingerprinting may lead to serious security risks, particularly if the identified chipset has publicly known attack vectors, often accompanied by available exploitation proof-of-concept (PoC) code.</a:t>
            </a:r>
          </a:p>
        </p:txBody>
      </p:sp>
    </p:spTree>
    <p:extLst>
      <p:ext uri="{BB962C8B-B14F-4D97-AF65-F5344CB8AC3E}">
        <p14:creationId xmlns:p14="http://schemas.microsoft.com/office/powerpoint/2010/main" val="53854375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DA8C-A6CA-FBC0-5D26-AF7399FD5C8E}"/>
              </a:ext>
            </a:extLst>
          </p:cNvPr>
          <p:cNvSpPr>
            <a:spLocks noGrp="1"/>
          </p:cNvSpPr>
          <p:nvPr>
            <p:ph type="title"/>
          </p:nvPr>
        </p:nvSpPr>
        <p:spPr/>
        <p:txBody>
          <a:bodyPr/>
          <a:lstStyle/>
          <a:p>
            <a:endParaRPr lang="en-US" sz="4000" dirty="0">
              <a:latin typeface="Georgia" panose="02040502050405020303" pitchFamily="18" charset="0"/>
            </a:endParaRPr>
          </a:p>
        </p:txBody>
      </p:sp>
      <p:pic>
        <p:nvPicPr>
          <p:cNvPr id="4" name="Picture 3">
            <a:extLst>
              <a:ext uri="{FF2B5EF4-FFF2-40B4-BE49-F238E27FC236}">
                <a16:creationId xmlns:a16="http://schemas.microsoft.com/office/drawing/2014/main" id="{E164376A-515C-5BC8-8CD2-3CDD890F3801}"/>
              </a:ext>
            </a:extLst>
          </p:cNvPr>
          <p:cNvPicPr>
            <a:picLocks noChangeAspect="1"/>
          </p:cNvPicPr>
          <p:nvPr/>
        </p:nvPicPr>
        <p:blipFill>
          <a:blip r:embed="rId2"/>
          <a:stretch>
            <a:fillRect/>
          </a:stretch>
        </p:blipFill>
        <p:spPr>
          <a:xfrm>
            <a:off x="448732" y="1698986"/>
            <a:ext cx="9271001" cy="3988563"/>
          </a:xfrm>
          <a:prstGeom prst="rect">
            <a:avLst/>
          </a:prstGeom>
        </p:spPr>
      </p:pic>
      <p:sp>
        <p:nvSpPr>
          <p:cNvPr id="6" name="Slide Number Placeholder 5">
            <a:extLst>
              <a:ext uri="{FF2B5EF4-FFF2-40B4-BE49-F238E27FC236}">
                <a16:creationId xmlns:a16="http://schemas.microsoft.com/office/drawing/2014/main" id="{6C75D009-F4BE-6BB8-99C2-BB47618B76D7}"/>
              </a:ext>
            </a:extLst>
          </p:cNvPr>
          <p:cNvSpPr>
            <a:spLocks noGrp="1"/>
          </p:cNvSpPr>
          <p:nvPr>
            <p:ph type="sldNum" sz="quarter" idx="12"/>
          </p:nvPr>
        </p:nvSpPr>
        <p:spPr/>
        <p:txBody>
          <a:bodyPr/>
          <a:lstStyle/>
          <a:p>
            <a:fld id="{6CB39E08-E0E5-4B1A-8F7D-08FE7678A3B6}" type="slidenum">
              <a:rPr lang="en-US" smtClean="0"/>
              <a:t>16</a:t>
            </a:fld>
            <a:endParaRPr lang="en-US" dirty="0"/>
          </a:p>
        </p:txBody>
      </p:sp>
    </p:spTree>
    <p:extLst>
      <p:ext uri="{BB962C8B-B14F-4D97-AF65-F5344CB8AC3E}">
        <p14:creationId xmlns:p14="http://schemas.microsoft.com/office/powerpoint/2010/main" val="1186851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DA8C-A6CA-FBC0-5D26-AF7399FD5C8E}"/>
              </a:ext>
            </a:extLst>
          </p:cNvPr>
          <p:cNvSpPr>
            <a:spLocks noGrp="1"/>
          </p:cNvSpPr>
          <p:nvPr>
            <p:ph type="title"/>
          </p:nvPr>
        </p:nvSpPr>
        <p:spPr>
          <a:xfrm>
            <a:off x="548637" y="754206"/>
            <a:ext cx="10995659" cy="1077849"/>
          </a:xfrm>
        </p:spPr>
        <p:txBody>
          <a:bodyPr>
            <a:normAutofit/>
          </a:bodyPr>
          <a:lstStyle/>
          <a:p>
            <a:r>
              <a:rPr lang="en-US" dirty="0">
                <a:latin typeface="Georgia" panose="02040502050405020303" pitchFamily="18" charset="0"/>
              </a:rPr>
              <a:t>Vulnerability Identification</a:t>
            </a:r>
            <a:br>
              <a:rPr lang="en-US" dirty="0">
                <a:latin typeface="Georgia" panose="02040502050405020303" pitchFamily="18" charset="0"/>
              </a:rPr>
            </a:br>
            <a:endParaRPr lang="en-US" dirty="0">
              <a:latin typeface="Georgia" panose="02040502050405020303" pitchFamily="18" charset="0"/>
            </a:endParaRPr>
          </a:p>
        </p:txBody>
      </p:sp>
      <p:sp>
        <p:nvSpPr>
          <p:cNvPr id="12" name="TextBox 11">
            <a:extLst>
              <a:ext uri="{FF2B5EF4-FFF2-40B4-BE49-F238E27FC236}">
                <a16:creationId xmlns:a16="http://schemas.microsoft.com/office/drawing/2014/main" id="{245953DD-152C-7C93-DF41-71E6EBE5EF6F}"/>
              </a:ext>
            </a:extLst>
          </p:cNvPr>
          <p:cNvSpPr txBox="1"/>
          <p:nvPr/>
        </p:nvSpPr>
        <p:spPr>
          <a:xfrm>
            <a:off x="548636" y="1293130"/>
            <a:ext cx="10995659" cy="5016758"/>
          </a:xfrm>
          <a:prstGeom prst="rect">
            <a:avLst/>
          </a:prstGeom>
          <a:noFill/>
        </p:spPr>
        <p:txBody>
          <a:bodyPr wrap="square" rtlCol="0">
            <a:spAutoFit/>
          </a:bodyPr>
          <a:lstStyle/>
          <a:p>
            <a:pPr algn="l"/>
            <a:r>
              <a:rPr lang="en-US" sz="2000" b="0" i="0" dirty="0">
                <a:solidFill>
                  <a:srgbClr val="374151"/>
                </a:solidFill>
                <a:effectLst/>
                <a:latin typeface="Söhne"/>
              </a:rPr>
              <a:t>In this project, a dual-pronged approach is employed for vulnerability identification, ensuring a comprehensive security assessment of wearable devices.</a:t>
            </a:r>
          </a:p>
          <a:p>
            <a:pPr algn="l"/>
            <a:endParaRPr lang="en-US" sz="2000" b="0" i="0" dirty="0">
              <a:solidFill>
                <a:srgbClr val="374151"/>
              </a:solidFill>
              <a:effectLst/>
              <a:latin typeface="Söhne"/>
            </a:endParaRPr>
          </a:p>
          <a:p>
            <a:pPr algn="l"/>
            <a:r>
              <a:rPr lang="en-US" sz="2000" b="1" i="0" dirty="0">
                <a:solidFill>
                  <a:srgbClr val="374151"/>
                </a:solidFill>
                <a:effectLst/>
                <a:latin typeface="Söhne"/>
              </a:rPr>
              <a:t>1. Known Vulnerability Applicability:</a:t>
            </a:r>
            <a:endParaRPr lang="en-US" sz="2000" b="0" i="0" dirty="0">
              <a:solidFill>
                <a:srgbClr val="374151"/>
              </a:solidFill>
              <a:effectLst/>
              <a:latin typeface="Söhne"/>
            </a:endParaRPr>
          </a:p>
          <a:p>
            <a:pPr algn="l">
              <a:buFont typeface="Arial" panose="020B0604020202020204" pitchFamily="34" charset="0"/>
              <a:buChar char="•"/>
            </a:pPr>
            <a:r>
              <a:rPr lang="en-US" sz="2000" b="0" i="0" dirty="0">
                <a:solidFill>
                  <a:srgbClr val="374151"/>
                </a:solidFill>
                <a:effectLst/>
                <a:latin typeface="Söhne"/>
              </a:rPr>
              <a:t>The first direction revolves around the assessment of known and publicly released vulnerabilities.</a:t>
            </a:r>
          </a:p>
          <a:p>
            <a:pPr algn="l">
              <a:buFont typeface="Arial" panose="020B0604020202020204" pitchFamily="34" charset="0"/>
              <a:buChar char="•"/>
            </a:pPr>
            <a:r>
              <a:rPr lang="en-US" sz="2000" b="0" i="0" dirty="0">
                <a:solidFill>
                  <a:srgbClr val="374151"/>
                </a:solidFill>
                <a:effectLst/>
                <a:latin typeface="Söhne"/>
              </a:rPr>
              <a:t>This is achieved through a meticulous analysis of the Device-Under-Test (DUT) passive fingerprinting and the examination of intercepted communications.</a:t>
            </a:r>
          </a:p>
          <a:p>
            <a:pPr algn="l">
              <a:buFont typeface="Arial" panose="020B0604020202020204" pitchFamily="34" charset="0"/>
              <a:buChar char="•"/>
            </a:pPr>
            <a:r>
              <a:rPr lang="en-US" sz="2000" b="0" i="0" dirty="0">
                <a:solidFill>
                  <a:srgbClr val="374151"/>
                </a:solidFill>
                <a:effectLst/>
                <a:latin typeface="Söhne"/>
              </a:rPr>
              <a:t>By matching the device's characteristics and communication patterns, we ascertain the applicability of known vulnerabilities.</a:t>
            </a:r>
          </a:p>
          <a:p>
            <a:pPr algn="l">
              <a:buFont typeface="Arial" panose="020B0604020202020204" pitchFamily="34" charset="0"/>
              <a:buChar char="•"/>
            </a:pPr>
            <a:endParaRPr lang="en-US" sz="2000" b="0" i="0" dirty="0">
              <a:solidFill>
                <a:srgbClr val="374151"/>
              </a:solidFill>
              <a:effectLst/>
              <a:latin typeface="Söhne"/>
            </a:endParaRPr>
          </a:p>
          <a:p>
            <a:pPr algn="l"/>
            <a:r>
              <a:rPr lang="en-US" sz="2000" b="1" i="0" dirty="0">
                <a:solidFill>
                  <a:srgbClr val="374151"/>
                </a:solidFill>
                <a:effectLst/>
                <a:latin typeface="Söhne"/>
              </a:rPr>
              <a:t>2. Active Unknown Vulnerability Detection:</a:t>
            </a:r>
            <a:endParaRPr lang="en-US" sz="2000" b="0" i="0" dirty="0">
              <a:solidFill>
                <a:srgbClr val="374151"/>
              </a:solidFill>
              <a:effectLst/>
              <a:latin typeface="Söhne"/>
            </a:endParaRPr>
          </a:p>
          <a:p>
            <a:pPr algn="l">
              <a:buFont typeface="Arial" panose="020B0604020202020204" pitchFamily="34" charset="0"/>
              <a:buChar char="•"/>
            </a:pPr>
            <a:r>
              <a:rPr lang="en-US" sz="2000" b="0" i="0" dirty="0">
                <a:solidFill>
                  <a:srgbClr val="374151"/>
                </a:solidFill>
                <a:effectLst/>
                <a:latin typeface="Söhne"/>
              </a:rPr>
              <a:t>The second direction represents a proactive stance. It involves the active initiation of attempts to trigger unknown vulnerabilities in the wearable device.</a:t>
            </a:r>
          </a:p>
          <a:p>
            <a:pPr algn="l">
              <a:buFont typeface="Arial" panose="020B0604020202020204" pitchFamily="34" charset="0"/>
              <a:buChar char="•"/>
            </a:pPr>
            <a:r>
              <a:rPr lang="en-US" sz="2000" b="0" i="0" dirty="0">
                <a:solidFill>
                  <a:srgbClr val="374151"/>
                </a:solidFill>
                <a:effectLst/>
                <a:latin typeface="Söhne"/>
              </a:rPr>
              <a:t>This is accomplished by employing black-box fuzz testing techniques.</a:t>
            </a:r>
          </a:p>
          <a:p>
            <a:pPr algn="l">
              <a:buFont typeface="Arial" panose="020B0604020202020204" pitchFamily="34" charset="0"/>
              <a:buChar char="•"/>
            </a:pPr>
            <a:r>
              <a:rPr lang="en-US" sz="2000" b="0" i="0" dirty="0">
                <a:solidFill>
                  <a:srgbClr val="374151"/>
                </a:solidFill>
                <a:effectLst/>
                <a:latin typeface="Söhne"/>
              </a:rPr>
              <a:t>The goal is to unearth potential vulnerabilities that may have remained concealed, enhancing the overall security posture of the device.</a:t>
            </a:r>
          </a:p>
        </p:txBody>
      </p:sp>
      <p:sp>
        <p:nvSpPr>
          <p:cNvPr id="4" name="Slide Number Placeholder 3">
            <a:extLst>
              <a:ext uri="{FF2B5EF4-FFF2-40B4-BE49-F238E27FC236}">
                <a16:creationId xmlns:a16="http://schemas.microsoft.com/office/drawing/2014/main" id="{0F760F49-6529-544C-53B5-09B00C660E8F}"/>
              </a:ext>
            </a:extLst>
          </p:cNvPr>
          <p:cNvSpPr>
            <a:spLocks noGrp="1"/>
          </p:cNvSpPr>
          <p:nvPr>
            <p:ph type="sldNum" sz="quarter" idx="12"/>
          </p:nvPr>
        </p:nvSpPr>
        <p:spPr/>
        <p:txBody>
          <a:bodyPr/>
          <a:lstStyle/>
          <a:p>
            <a:fld id="{6CB39E08-E0E5-4B1A-8F7D-08FE7678A3B6}" type="slidenum">
              <a:rPr lang="en-US" smtClean="0"/>
              <a:t>17</a:t>
            </a:fld>
            <a:endParaRPr lang="en-US"/>
          </a:p>
        </p:txBody>
      </p:sp>
    </p:spTree>
    <p:extLst>
      <p:ext uri="{BB962C8B-B14F-4D97-AF65-F5344CB8AC3E}">
        <p14:creationId xmlns:p14="http://schemas.microsoft.com/office/powerpoint/2010/main" val="292708184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DA8C-A6CA-FBC0-5D26-AF7399FD5C8E}"/>
              </a:ext>
            </a:extLst>
          </p:cNvPr>
          <p:cNvSpPr>
            <a:spLocks noGrp="1"/>
          </p:cNvSpPr>
          <p:nvPr>
            <p:ph type="title"/>
          </p:nvPr>
        </p:nvSpPr>
        <p:spPr>
          <a:xfrm>
            <a:off x="548637" y="754206"/>
            <a:ext cx="10995659" cy="1077849"/>
          </a:xfrm>
        </p:spPr>
        <p:txBody>
          <a:bodyPr/>
          <a:lstStyle/>
          <a:p>
            <a:r>
              <a:rPr lang="en-US" sz="2800" b="1" i="0" dirty="0">
                <a:effectLst/>
                <a:latin typeface="Söhne"/>
              </a:rPr>
              <a:t>Prototype Concept Description: </a:t>
            </a:r>
            <a:r>
              <a:rPr lang="en-US" sz="2000" b="1" i="0" dirty="0">
                <a:effectLst/>
                <a:latin typeface="Söhne"/>
              </a:rPr>
              <a:t>Automated Security Evaluation of Wearable Devices</a:t>
            </a:r>
            <a:endParaRPr lang="en-US" sz="4000" dirty="0">
              <a:latin typeface="Georgia" panose="02040502050405020303" pitchFamily="18" charset="0"/>
            </a:endParaRPr>
          </a:p>
        </p:txBody>
      </p:sp>
      <p:sp>
        <p:nvSpPr>
          <p:cNvPr id="12" name="TextBox 11">
            <a:extLst>
              <a:ext uri="{FF2B5EF4-FFF2-40B4-BE49-F238E27FC236}">
                <a16:creationId xmlns:a16="http://schemas.microsoft.com/office/drawing/2014/main" id="{245953DD-152C-7C93-DF41-71E6EBE5EF6F}"/>
              </a:ext>
            </a:extLst>
          </p:cNvPr>
          <p:cNvSpPr txBox="1"/>
          <p:nvPr/>
        </p:nvSpPr>
        <p:spPr>
          <a:xfrm>
            <a:off x="548636" y="1433115"/>
            <a:ext cx="10995659" cy="4893647"/>
          </a:xfrm>
          <a:prstGeom prst="rect">
            <a:avLst/>
          </a:prstGeom>
          <a:noFill/>
        </p:spPr>
        <p:txBody>
          <a:bodyPr wrap="square" rtlCol="0">
            <a:spAutoFit/>
          </a:bodyPr>
          <a:lstStyle/>
          <a:p>
            <a:pPr algn="l"/>
            <a:r>
              <a:rPr lang="en-US" sz="2000" b="1" i="0" dirty="0">
                <a:effectLst/>
                <a:latin typeface="Söhne"/>
              </a:rPr>
              <a:t>3 Prototype Concept Description</a:t>
            </a:r>
          </a:p>
          <a:p>
            <a:pPr algn="l"/>
            <a:endParaRPr lang="en-US" sz="2000" b="1" i="0" dirty="0">
              <a:solidFill>
                <a:srgbClr val="374151"/>
              </a:solidFill>
              <a:effectLst/>
              <a:latin typeface="Söhne"/>
            </a:endParaRPr>
          </a:p>
          <a:p>
            <a:pPr algn="l">
              <a:buFont typeface="+mj-lt"/>
              <a:buAutoNum type="arabicPeriod"/>
            </a:pPr>
            <a:r>
              <a:rPr lang="en-US" b="1" i="0" dirty="0">
                <a:solidFill>
                  <a:srgbClr val="374151"/>
                </a:solidFill>
                <a:effectLst/>
                <a:latin typeface="Söhne"/>
              </a:rPr>
              <a:t> Passive Fingerprinting for Device Identification:</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Intercepting radio spectrum broadcasts from wearable devices.</a:t>
            </a:r>
          </a:p>
          <a:p>
            <a:pPr marL="742950" lvl="1" indent="-285750" algn="l">
              <a:buFont typeface="+mj-lt"/>
              <a:buAutoNum type="arabicPeriod"/>
            </a:pPr>
            <a:r>
              <a:rPr lang="en-US" b="0" i="0" dirty="0">
                <a:solidFill>
                  <a:srgbClr val="374151"/>
                </a:solidFill>
                <a:effectLst/>
                <a:latin typeface="Söhne"/>
              </a:rPr>
              <a:t>Analyzing received data to identify the hardware chip manufacturer, model, and potentially the device itself based on unique data patterns and signatures.</a:t>
            </a:r>
          </a:p>
          <a:p>
            <a:pPr marL="742950" lvl="1" indent="-285750"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 Fingerprinting for Known Vulnerabilities: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Comparing collected fingerprint data with a comprehensive database containing known vulnerabilities specific to wireless wearable devices.</a:t>
            </a:r>
          </a:p>
          <a:p>
            <a:pPr marL="742950" lvl="1" indent="-285750"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 Active Interaction to Validate and Probe Vulnerabilities: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Validating identified vulnerabilities, particularly if there is a publicly disclosed exploit code.</a:t>
            </a:r>
          </a:p>
          <a:p>
            <a:pPr marL="742950" lvl="1" indent="-285750" algn="l">
              <a:buFont typeface="+mj-lt"/>
              <a:buAutoNum type="arabicPeriod"/>
            </a:pPr>
            <a:r>
              <a:rPr lang="en-US" b="0" i="0" dirty="0">
                <a:solidFill>
                  <a:srgbClr val="374151"/>
                </a:solidFill>
                <a:effectLst/>
                <a:latin typeface="Söhne"/>
              </a:rPr>
              <a:t>Eliciting responses from devices to gather further fingerprinting data.</a:t>
            </a:r>
          </a:p>
          <a:p>
            <a:pPr marL="742950" lvl="1" indent="-285750" algn="l">
              <a:buFont typeface="+mj-lt"/>
              <a:buAutoNum type="arabicPeriod"/>
            </a:pPr>
            <a:r>
              <a:rPr lang="en-US" b="0" i="0" dirty="0">
                <a:solidFill>
                  <a:srgbClr val="374151"/>
                </a:solidFill>
                <a:effectLst/>
                <a:latin typeface="Söhne"/>
              </a:rPr>
              <a:t>Performing automated vulnerability identification and probing using fuzz-testing approaches at the wireless protocol level.</a:t>
            </a:r>
          </a:p>
          <a:p>
            <a:pPr algn="l"/>
            <a:endParaRPr lang="en-US" sz="2000" b="0" i="0" dirty="0">
              <a:solidFill>
                <a:srgbClr val="374151"/>
              </a:solidFill>
              <a:effectLst/>
              <a:latin typeface="Söhne"/>
            </a:endParaRPr>
          </a:p>
        </p:txBody>
      </p:sp>
      <p:sp>
        <p:nvSpPr>
          <p:cNvPr id="4" name="Slide Number Placeholder 3">
            <a:extLst>
              <a:ext uri="{FF2B5EF4-FFF2-40B4-BE49-F238E27FC236}">
                <a16:creationId xmlns:a16="http://schemas.microsoft.com/office/drawing/2014/main" id="{1800B656-E05F-DF7A-B972-30D3D4428C96}"/>
              </a:ext>
            </a:extLst>
          </p:cNvPr>
          <p:cNvSpPr>
            <a:spLocks noGrp="1"/>
          </p:cNvSpPr>
          <p:nvPr>
            <p:ph type="sldNum" sz="quarter" idx="12"/>
          </p:nvPr>
        </p:nvSpPr>
        <p:spPr/>
        <p:txBody>
          <a:bodyPr/>
          <a:lstStyle/>
          <a:p>
            <a:fld id="{6CB39E08-E0E5-4B1A-8F7D-08FE7678A3B6}" type="slidenum">
              <a:rPr lang="en-US" smtClean="0"/>
              <a:t>18</a:t>
            </a:fld>
            <a:endParaRPr lang="en-US"/>
          </a:p>
        </p:txBody>
      </p:sp>
    </p:spTree>
    <p:extLst>
      <p:ext uri="{BB962C8B-B14F-4D97-AF65-F5344CB8AC3E}">
        <p14:creationId xmlns:p14="http://schemas.microsoft.com/office/powerpoint/2010/main" val="292278179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903d4eba49_1_5"/>
          <p:cNvSpPr txBox="1">
            <a:spLocks noGrp="1"/>
          </p:cNvSpPr>
          <p:nvPr>
            <p:ph type="title"/>
          </p:nvPr>
        </p:nvSpPr>
        <p:spPr>
          <a:xfrm>
            <a:off x="643100" y="687200"/>
            <a:ext cx="10995600" cy="640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solidFill>
                  <a:schemeClr val="dk2"/>
                </a:solidFill>
              </a:rPr>
              <a:t>Prototype Process Flow</a:t>
            </a:r>
            <a:endParaRPr>
              <a:solidFill>
                <a:schemeClr val="dk2"/>
              </a:solidFill>
            </a:endParaRPr>
          </a:p>
        </p:txBody>
      </p:sp>
      <p:sp>
        <p:nvSpPr>
          <p:cNvPr id="232" name="Google Shape;232;g2903d4eba49_1_5"/>
          <p:cNvSpPr txBox="1">
            <a:spLocks noGrp="1"/>
          </p:cNvSpPr>
          <p:nvPr>
            <p:ph type="body" idx="1"/>
          </p:nvPr>
        </p:nvSpPr>
        <p:spPr>
          <a:xfrm>
            <a:off x="595850" y="1327700"/>
            <a:ext cx="11090100" cy="4962300"/>
          </a:xfrm>
          <a:prstGeom prst="rect">
            <a:avLst/>
          </a:prstGeom>
        </p:spPr>
        <p:txBody>
          <a:bodyPr spcFirstLastPara="1" wrap="square" lIns="91425" tIns="45700" rIns="91425" bIns="45700" anchor="t" anchorCtr="0">
            <a:normAutofit/>
          </a:bodyPr>
          <a:lstStyle/>
          <a:p>
            <a:pPr marL="457200" marR="0" lvl="0" indent="-457200" algn="l" rtl="0">
              <a:lnSpc>
                <a:spcPct val="115000"/>
              </a:lnSpc>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Wireless DUT: Wearable devices being tested.</a:t>
            </a:r>
            <a:endParaRPr sz="3600">
              <a:solidFill>
                <a:schemeClr val="lt1"/>
              </a:solidFill>
              <a:latin typeface="Calibri"/>
              <a:ea typeface="Calibri"/>
              <a:cs typeface="Calibri"/>
              <a:sym typeface="Calibri"/>
            </a:endParaRPr>
          </a:p>
          <a:p>
            <a:pPr marL="457200" marR="0" lvl="0" indent="-457200" algn="l" rtl="0">
              <a:lnSpc>
                <a:spcPct val="115000"/>
              </a:lnSpc>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Wireless Sensors &amp; HPD Modules: </a:t>
            </a:r>
            <a:endParaRPr sz="3600">
              <a:solidFill>
                <a:schemeClr val="lt1"/>
              </a:solidFill>
              <a:latin typeface="Calibri"/>
              <a:ea typeface="Calibri"/>
              <a:cs typeface="Calibri"/>
              <a:sym typeface="Calibri"/>
            </a:endParaRPr>
          </a:p>
          <a:p>
            <a:pPr marL="45720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Hardware designed to interact with radio frequencies used by wearable devices. </a:t>
            </a:r>
            <a:endParaRPr sz="3000">
              <a:solidFill>
                <a:schemeClr val="lt1"/>
              </a:solidFill>
              <a:latin typeface="Calibri"/>
              <a:ea typeface="Calibri"/>
              <a:cs typeface="Calibri"/>
              <a:sym typeface="Calibri"/>
            </a:endParaRPr>
          </a:p>
          <a:p>
            <a:pPr marL="45720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Supervises interactions, captures data, and provides side information.</a:t>
            </a:r>
            <a:endParaRPr sz="3000">
              <a:solidFill>
                <a:schemeClr val="lt1"/>
              </a:solidFill>
              <a:latin typeface="Calibri"/>
              <a:ea typeface="Calibri"/>
              <a:cs typeface="Calibri"/>
              <a:sym typeface="Calibri"/>
            </a:endParaRPr>
          </a:p>
          <a:p>
            <a:pPr marL="0" lvl="0" indent="0" algn="l" rtl="0">
              <a:spcBef>
                <a:spcPts val="2100"/>
              </a:spcBef>
              <a:spcAft>
                <a:spcPts val="2100"/>
              </a:spcAft>
              <a:buNone/>
            </a:pPr>
            <a:endParaRPr/>
          </a:p>
        </p:txBody>
      </p:sp>
      <p:pic>
        <p:nvPicPr>
          <p:cNvPr id="233" name="Google Shape;233;g2903d4eba49_1_5"/>
          <p:cNvPicPr preferRelativeResize="0"/>
          <p:nvPr/>
        </p:nvPicPr>
        <p:blipFill>
          <a:blip r:embed="rId3">
            <a:alphaModFix/>
          </a:blip>
          <a:stretch>
            <a:fillRect/>
          </a:stretch>
        </p:blipFill>
        <p:spPr>
          <a:xfrm>
            <a:off x="-179675" y="3543775"/>
            <a:ext cx="12427003" cy="2746225"/>
          </a:xfrm>
          <a:prstGeom prst="rect">
            <a:avLst/>
          </a:prstGeom>
          <a:noFill/>
          <a:ln>
            <a:noFill/>
          </a:ln>
        </p:spPr>
      </p:pic>
      <p:sp>
        <p:nvSpPr>
          <p:cNvPr id="3" name="Slide Number Placeholder 2">
            <a:extLst>
              <a:ext uri="{FF2B5EF4-FFF2-40B4-BE49-F238E27FC236}">
                <a16:creationId xmlns:a16="http://schemas.microsoft.com/office/drawing/2014/main" id="{E3C0FA4E-69D0-4437-D753-0CB9BAA0E5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lticolored smoke gradient">
            <a:extLst>
              <a:ext uri="{FF2B5EF4-FFF2-40B4-BE49-F238E27FC236}">
                <a16:creationId xmlns:a16="http://schemas.microsoft.com/office/drawing/2014/main" id="{48851026-473B-5CA6-4CB6-12B62AE99CD8}"/>
              </a:ext>
            </a:extLst>
          </p:cNvPr>
          <p:cNvPicPr>
            <a:picLocks noChangeAspect="1"/>
          </p:cNvPicPr>
          <p:nvPr/>
        </p:nvPicPr>
        <p:blipFill rotWithShape="1">
          <a:blip r:embed="rId2"/>
          <a:srcRect l="18711" r="23068" b="-1"/>
          <a:stretch/>
        </p:blipFill>
        <p:spPr>
          <a:xfrm>
            <a:off x="6210300" y="10"/>
            <a:ext cx="5981700" cy="6857990"/>
          </a:xfrm>
          <a:prstGeom prst="rect">
            <a:avLst/>
          </a:prstGeom>
        </p:spPr>
      </p:pic>
      <p:sp>
        <p:nvSpPr>
          <p:cNvPr id="5" name="TextBox 4">
            <a:extLst>
              <a:ext uri="{FF2B5EF4-FFF2-40B4-BE49-F238E27FC236}">
                <a16:creationId xmlns:a16="http://schemas.microsoft.com/office/drawing/2014/main" id="{11E4C5D2-B1EA-648A-D63E-7CD2D0E2A7C1}"/>
              </a:ext>
            </a:extLst>
          </p:cNvPr>
          <p:cNvSpPr txBox="1"/>
          <p:nvPr/>
        </p:nvSpPr>
        <p:spPr>
          <a:xfrm>
            <a:off x="737693" y="1633574"/>
            <a:ext cx="5069374" cy="3970318"/>
          </a:xfrm>
          <a:prstGeom prst="rect">
            <a:avLst/>
          </a:prstGeom>
          <a:noFill/>
        </p:spPr>
        <p:txBody>
          <a:bodyPr wrap="square" rtlCol="0">
            <a:spAutoFit/>
          </a:bodyPr>
          <a:lstStyle/>
          <a:p>
            <a:pPr marL="285750" indent="-285750">
              <a:buFont typeface="Wingdings" panose="05000000000000000000" pitchFamily="2" charset="2"/>
              <a:buChar char="q"/>
            </a:pPr>
            <a:r>
              <a:rPr lang="en-US" dirty="0">
                <a:solidFill>
                  <a:schemeClr val="accent1"/>
                </a:solidFill>
                <a:latin typeface="Georgia" panose="02040502050405020303" pitchFamily="18" charset="0"/>
                <a:ea typeface="+mj-ea"/>
                <a:cs typeface="+mj-cs"/>
              </a:rPr>
              <a:t>Introduction</a:t>
            </a:r>
          </a:p>
          <a:p>
            <a:pPr marL="285750" indent="-285750">
              <a:buFont typeface="Wingdings" panose="05000000000000000000" pitchFamily="2" charset="2"/>
              <a:buChar char="q"/>
            </a:pPr>
            <a:r>
              <a:rPr lang="en-US" dirty="0">
                <a:solidFill>
                  <a:schemeClr val="accent1"/>
                </a:solidFill>
                <a:latin typeface="Georgia" panose="02040502050405020303" pitchFamily="18" charset="0"/>
                <a:ea typeface="+mj-ea"/>
                <a:cs typeface="+mj-cs"/>
              </a:rPr>
              <a:t>Wearable Devices</a:t>
            </a:r>
          </a:p>
          <a:p>
            <a:pPr marL="285750" indent="-285750">
              <a:buFont typeface="Wingdings" panose="05000000000000000000" pitchFamily="2" charset="2"/>
              <a:buChar char="q"/>
            </a:pPr>
            <a:r>
              <a:rPr lang="en-US" dirty="0">
                <a:solidFill>
                  <a:schemeClr val="accent1"/>
                </a:solidFill>
                <a:latin typeface="Georgia" panose="02040502050405020303" pitchFamily="18" charset="0"/>
                <a:ea typeface="+mj-ea"/>
                <a:cs typeface="+mj-cs"/>
              </a:rPr>
              <a:t>Potential Risks</a:t>
            </a:r>
          </a:p>
          <a:p>
            <a:pPr marL="285750" indent="-285750">
              <a:buFont typeface="Wingdings" panose="05000000000000000000" pitchFamily="2" charset="2"/>
              <a:buChar char="q"/>
            </a:pPr>
            <a:endParaRPr lang="en-US" dirty="0">
              <a:solidFill>
                <a:schemeClr val="accent1"/>
              </a:solidFill>
              <a:latin typeface="Georgia" panose="02040502050405020303" pitchFamily="18" charset="0"/>
              <a:ea typeface="+mj-ea"/>
              <a:cs typeface="+mj-cs"/>
            </a:endParaRPr>
          </a:p>
          <a:p>
            <a:pPr marL="285750" indent="-285750">
              <a:buFont typeface="Wingdings" panose="05000000000000000000" pitchFamily="2" charset="2"/>
              <a:buChar char="q"/>
            </a:pPr>
            <a:r>
              <a:rPr lang="en-US" dirty="0">
                <a:solidFill>
                  <a:schemeClr val="accent1"/>
                </a:solidFill>
                <a:latin typeface="Georgia" panose="02040502050405020303" pitchFamily="18" charset="0"/>
                <a:ea typeface="+mj-ea"/>
                <a:cs typeface="+mj-cs"/>
              </a:rPr>
              <a:t>Unique Approach to Device Security</a:t>
            </a:r>
          </a:p>
          <a:p>
            <a:pPr marL="285750" indent="-285750">
              <a:buFont typeface="Wingdings" panose="05000000000000000000" pitchFamily="2" charset="2"/>
              <a:buChar char="q"/>
            </a:pPr>
            <a:r>
              <a:rPr lang="en-US" dirty="0">
                <a:solidFill>
                  <a:schemeClr val="accent1"/>
                </a:solidFill>
                <a:latin typeface="Georgia" panose="02040502050405020303" pitchFamily="18" charset="0"/>
                <a:ea typeface="+mj-ea"/>
                <a:cs typeface="+mj-cs"/>
              </a:rPr>
              <a:t>Process Flow Of The Prototype</a:t>
            </a:r>
          </a:p>
          <a:p>
            <a:pPr marL="285750" indent="-285750">
              <a:buFont typeface="Wingdings" panose="05000000000000000000" pitchFamily="2" charset="2"/>
              <a:buChar char="q"/>
            </a:pPr>
            <a:r>
              <a:rPr lang="en-US" dirty="0">
                <a:solidFill>
                  <a:schemeClr val="accent1"/>
                </a:solidFill>
                <a:latin typeface="Georgia" panose="02040502050405020303" pitchFamily="18" charset="0"/>
                <a:ea typeface="+mj-ea"/>
                <a:cs typeface="+mj-cs"/>
              </a:rPr>
              <a:t>Choice of Hardware</a:t>
            </a:r>
          </a:p>
          <a:p>
            <a:pPr marL="285750" indent="-285750">
              <a:buFont typeface="Wingdings" panose="05000000000000000000" pitchFamily="2" charset="2"/>
              <a:buChar char="q"/>
            </a:pPr>
            <a:endParaRPr lang="en-US" dirty="0">
              <a:solidFill>
                <a:schemeClr val="accent1"/>
              </a:solidFill>
              <a:latin typeface="Georgia" panose="02040502050405020303" pitchFamily="18" charset="0"/>
              <a:ea typeface="+mj-ea"/>
              <a:cs typeface="+mj-cs"/>
            </a:endParaRPr>
          </a:p>
          <a:p>
            <a:pPr marL="285750" indent="-285750">
              <a:buFont typeface="Wingdings" panose="05000000000000000000" pitchFamily="2" charset="2"/>
              <a:buChar char="q"/>
            </a:pPr>
            <a:r>
              <a:rPr lang="en-US" dirty="0">
                <a:solidFill>
                  <a:schemeClr val="accent1"/>
                </a:solidFill>
                <a:latin typeface="Georgia" panose="02040502050405020303" pitchFamily="18" charset="0"/>
                <a:ea typeface="+mj-ea"/>
                <a:cs typeface="+mj-cs"/>
              </a:rPr>
              <a:t>Data Capture Bandwidth Issues</a:t>
            </a:r>
          </a:p>
          <a:p>
            <a:pPr marL="285750" indent="-285750">
              <a:buFont typeface="Wingdings" panose="05000000000000000000" pitchFamily="2" charset="2"/>
              <a:buChar char="q"/>
            </a:pPr>
            <a:r>
              <a:rPr lang="en-US" dirty="0">
                <a:solidFill>
                  <a:schemeClr val="accent1"/>
                </a:solidFill>
                <a:latin typeface="Georgia" panose="02040502050405020303" pitchFamily="18" charset="0"/>
                <a:ea typeface="+mj-ea"/>
                <a:cs typeface="+mj-cs"/>
              </a:rPr>
              <a:t>Lack of Open Source and Protocol Stack</a:t>
            </a:r>
          </a:p>
          <a:p>
            <a:pPr marL="285750" indent="-285750">
              <a:buFont typeface="Wingdings" panose="05000000000000000000" pitchFamily="2" charset="2"/>
              <a:buChar char="q"/>
            </a:pPr>
            <a:r>
              <a:rPr lang="en-US" dirty="0">
                <a:solidFill>
                  <a:schemeClr val="accent1"/>
                </a:solidFill>
                <a:latin typeface="Georgia" panose="02040502050405020303" pitchFamily="18" charset="0"/>
                <a:ea typeface="+mj-ea"/>
                <a:cs typeface="+mj-cs"/>
              </a:rPr>
              <a:t>Conclusion and Future Works</a:t>
            </a:r>
          </a:p>
          <a:p>
            <a:pPr marL="285750" indent="-285750">
              <a:buFont typeface="Wingdings" panose="05000000000000000000" pitchFamily="2" charset="2"/>
              <a:buChar char="q"/>
            </a:pPr>
            <a:endParaRPr lang="en-US" dirty="0">
              <a:solidFill>
                <a:schemeClr val="accent1"/>
              </a:solidFill>
              <a:latin typeface="Georgia" panose="02040502050405020303" pitchFamily="18" charset="0"/>
              <a:ea typeface="+mj-ea"/>
              <a:cs typeface="+mj-cs"/>
            </a:endParaRP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sp>
        <p:nvSpPr>
          <p:cNvPr id="12" name="Title 4">
            <a:extLst>
              <a:ext uri="{FF2B5EF4-FFF2-40B4-BE49-F238E27FC236}">
                <a16:creationId xmlns:a16="http://schemas.microsoft.com/office/drawing/2014/main" id="{6AB865F5-7ECA-30FF-7FB8-FC270F924D4A}"/>
              </a:ext>
            </a:extLst>
          </p:cNvPr>
          <p:cNvSpPr>
            <a:spLocks noGrp="1"/>
          </p:cNvSpPr>
          <p:nvPr>
            <p:ph type="ctrTitle"/>
          </p:nvPr>
        </p:nvSpPr>
        <p:spPr>
          <a:xfrm>
            <a:off x="510540" y="783336"/>
            <a:ext cx="8405789" cy="532136"/>
          </a:xfrm>
        </p:spPr>
        <p:txBody>
          <a:bodyPr>
            <a:normAutofit fontScale="90000"/>
          </a:bodyPr>
          <a:lstStyle/>
          <a:p>
            <a:pPr algn="l"/>
            <a:r>
              <a:rPr lang="en-US" dirty="0">
                <a:solidFill>
                  <a:schemeClr val="accent1"/>
                </a:solidFill>
                <a:latin typeface="Georgia" panose="02040502050405020303" pitchFamily="18" charset="0"/>
                <a:ea typeface="+mj-ea"/>
                <a:cs typeface="+mj-cs"/>
              </a:rPr>
              <a:t>AGENDA</a:t>
            </a:r>
          </a:p>
        </p:txBody>
      </p:sp>
      <p:sp>
        <p:nvSpPr>
          <p:cNvPr id="16" name="Slide Number Placeholder 15">
            <a:extLst>
              <a:ext uri="{FF2B5EF4-FFF2-40B4-BE49-F238E27FC236}">
                <a16:creationId xmlns:a16="http://schemas.microsoft.com/office/drawing/2014/main" id="{9C13D1BA-06CF-184C-B644-1F978EAABD3E}"/>
              </a:ext>
            </a:extLst>
          </p:cNvPr>
          <p:cNvSpPr>
            <a:spLocks noGrp="1"/>
          </p:cNvSpPr>
          <p:nvPr>
            <p:ph type="sldNum" sz="quarter" idx="12"/>
          </p:nvPr>
        </p:nvSpPr>
        <p:spPr/>
        <p:txBody>
          <a:bodyPr/>
          <a:lstStyle/>
          <a:p>
            <a:fld id="{6CB39E08-E0E5-4B1A-8F7D-08FE7678A3B6}" type="slidenum">
              <a:rPr lang="en-US" smtClean="0"/>
              <a:t>2</a:t>
            </a:fld>
            <a:endParaRPr lang="en-US"/>
          </a:p>
        </p:txBody>
      </p:sp>
    </p:spTree>
    <p:extLst>
      <p:ext uri="{BB962C8B-B14F-4D97-AF65-F5344CB8AC3E}">
        <p14:creationId xmlns:p14="http://schemas.microsoft.com/office/powerpoint/2010/main" val="30451092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903d4eba49_2_7"/>
          <p:cNvSpPr txBox="1">
            <a:spLocks noGrp="1"/>
          </p:cNvSpPr>
          <p:nvPr>
            <p:ph type="title"/>
          </p:nvPr>
        </p:nvSpPr>
        <p:spPr>
          <a:xfrm>
            <a:off x="598200" y="687200"/>
            <a:ext cx="10995600" cy="640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solidFill>
                  <a:schemeClr val="dk2"/>
                </a:solidFill>
              </a:rPr>
              <a:t>Communication &amp; Interface</a:t>
            </a:r>
            <a:endParaRPr>
              <a:solidFill>
                <a:schemeClr val="dk2"/>
              </a:solidFill>
            </a:endParaRPr>
          </a:p>
        </p:txBody>
      </p:sp>
      <p:sp>
        <p:nvSpPr>
          <p:cNvPr id="239" name="Google Shape;239;g2903d4eba49_2_7"/>
          <p:cNvSpPr txBox="1">
            <a:spLocks noGrp="1"/>
          </p:cNvSpPr>
          <p:nvPr>
            <p:ph type="body" idx="1"/>
          </p:nvPr>
        </p:nvSpPr>
        <p:spPr>
          <a:xfrm>
            <a:off x="548650" y="1327700"/>
            <a:ext cx="10995600" cy="4962300"/>
          </a:xfrm>
          <a:prstGeom prst="rect">
            <a:avLst/>
          </a:prstGeom>
        </p:spPr>
        <p:txBody>
          <a:bodyPr spcFirstLastPara="1" wrap="square" lIns="91425" tIns="45700" rIns="91425" bIns="45700" anchor="t" anchorCtr="0">
            <a:normAutofit/>
          </a:bodyPr>
          <a:lstStyle/>
          <a:p>
            <a:pPr marL="457200" marR="0" lvl="0" indent="-457200" algn="l" rtl="0">
              <a:lnSpc>
                <a:spcPct val="115000"/>
              </a:lnSpc>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Asynchronous Message Queuing: </a:t>
            </a:r>
            <a:endParaRPr sz="360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Facilitates communication between abstraction layers.</a:t>
            </a:r>
            <a:endParaRPr sz="3000">
              <a:solidFill>
                <a:schemeClr val="lt1"/>
              </a:solidFill>
              <a:latin typeface="Calibri"/>
              <a:ea typeface="Calibri"/>
              <a:cs typeface="Calibri"/>
              <a:sym typeface="Calibri"/>
            </a:endParaRPr>
          </a:p>
          <a:p>
            <a:pPr marL="457200" marR="0" lvl="0" indent="-457200" algn="l" rtl="0">
              <a:lnSpc>
                <a:spcPct val="115000"/>
              </a:lnSpc>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DSL (Domain-Specific Language): </a:t>
            </a:r>
            <a:endParaRPr sz="3600">
              <a:solidFill>
                <a:schemeClr val="lt1"/>
              </a:solidFill>
              <a:latin typeface="Calibri"/>
              <a:ea typeface="Calibri"/>
              <a:cs typeface="Calibri"/>
              <a:sym typeface="Calibri"/>
            </a:endParaRPr>
          </a:p>
          <a:p>
            <a:pPr marL="45720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Provides a common interface for message formation based on wireless protocol specifications.</a:t>
            </a:r>
            <a:endParaRPr sz="3000">
              <a:solidFill>
                <a:schemeClr val="lt1"/>
              </a:solidFill>
              <a:latin typeface="Calibri"/>
              <a:ea typeface="Calibri"/>
              <a:cs typeface="Calibri"/>
              <a:sym typeface="Calibri"/>
            </a:endParaRPr>
          </a:p>
          <a:p>
            <a:pPr marL="12700" lvl="0" indent="0" algn="l" rtl="0">
              <a:lnSpc>
                <a:spcPct val="115000"/>
              </a:lnSpc>
              <a:spcBef>
                <a:spcPts val="2100"/>
              </a:spcBef>
              <a:spcAft>
                <a:spcPts val="0"/>
              </a:spcAft>
              <a:buNone/>
            </a:pPr>
            <a:endParaRPr sz="3600">
              <a:latin typeface="Calibri"/>
              <a:ea typeface="Calibri"/>
              <a:cs typeface="Calibri"/>
              <a:sym typeface="Calibri"/>
            </a:endParaRPr>
          </a:p>
          <a:p>
            <a:pPr marL="0" lvl="0" indent="0" algn="l" rtl="0">
              <a:spcBef>
                <a:spcPts val="2100"/>
              </a:spcBef>
              <a:spcAft>
                <a:spcPts val="2100"/>
              </a:spcAft>
              <a:buNone/>
            </a:pPr>
            <a:endParaRPr/>
          </a:p>
        </p:txBody>
      </p:sp>
      <p:grpSp>
        <p:nvGrpSpPr>
          <p:cNvPr id="240" name="Google Shape;240;g2903d4eba49_2_7"/>
          <p:cNvGrpSpPr/>
          <p:nvPr/>
        </p:nvGrpSpPr>
        <p:grpSpPr>
          <a:xfrm>
            <a:off x="1242931" y="4463977"/>
            <a:ext cx="9397324" cy="1020314"/>
            <a:chOff x="238125" y="2506075"/>
            <a:chExt cx="7115411" cy="673075"/>
          </a:xfrm>
        </p:grpSpPr>
        <p:sp>
          <p:nvSpPr>
            <p:cNvPr id="241" name="Google Shape;241;g2903d4eba49_2_7"/>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          01010101110</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42" name="Google Shape;242;g2903d4eba49_2_7"/>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noFill/>
            <a:ln w="9525"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            </a:t>
              </a:r>
              <a:r>
                <a:rPr kumimoji="0" lang="en-US" sz="1400" b="0" i="0" u="none" strike="noStrike" kern="0" cap="none" spc="0" normalizeH="0" baseline="0" noProof="0">
                  <a:ln>
                    <a:noFill/>
                  </a:ln>
                  <a:solidFill>
                    <a:srgbClr val="FFFFFF"/>
                  </a:solidFill>
                  <a:effectLst/>
                  <a:uLnTx/>
                  <a:uFillTx/>
                  <a:latin typeface="Arial"/>
                  <a:cs typeface="Arial"/>
                  <a:sym typeface="Arial"/>
                </a:rPr>
                <a:t>10101010111</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43" name="Google Shape;243;g2903d4eba49_2_7"/>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           10111011100</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44" name="Google Shape;244;g2903d4eba49_2_7"/>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noFill/>
            <a:ln w="9525"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          10101010111</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45" name="Google Shape;245;g2903d4eba49_2_7"/>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           01010101110</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246" name="Google Shape;246;g2903d4eba49_2_7"/>
          <p:cNvGrpSpPr/>
          <p:nvPr/>
        </p:nvGrpSpPr>
        <p:grpSpPr>
          <a:xfrm>
            <a:off x="10749794" y="687195"/>
            <a:ext cx="794468" cy="640508"/>
            <a:chOff x="6259175" y="1559008"/>
            <a:chExt cx="271743" cy="272093"/>
          </a:xfrm>
        </p:grpSpPr>
        <p:sp>
          <p:nvSpPr>
            <p:cNvPr id="247" name="Google Shape;247;g2903d4eba49_2_7"/>
            <p:cNvSpPr/>
            <p:nvPr/>
          </p:nvSpPr>
          <p:spPr>
            <a:xfrm>
              <a:off x="6259175" y="1559008"/>
              <a:ext cx="271743" cy="272093"/>
            </a:xfrm>
            <a:custGeom>
              <a:avLst/>
              <a:gdLst/>
              <a:ahLst/>
              <a:cxnLst/>
              <a:rect l="l" t="t" r="r" b="b"/>
              <a:pathLst>
                <a:path w="8538" h="8549" extrusionOk="0">
                  <a:moveTo>
                    <a:pt x="4263" y="0"/>
                  </a:moveTo>
                  <a:cubicBezTo>
                    <a:pt x="3120" y="0"/>
                    <a:pt x="2049" y="453"/>
                    <a:pt x="1251" y="1250"/>
                  </a:cubicBezTo>
                  <a:cubicBezTo>
                    <a:pt x="441" y="2060"/>
                    <a:pt x="1" y="3131"/>
                    <a:pt x="1" y="4274"/>
                  </a:cubicBezTo>
                  <a:cubicBezTo>
                    <a:pt x="1" y="5417"/>
                    <a:pt x="441" y="6489"/>
                    <a:pt x="1251" y="7299"/>
                  </a:cubicBezTo>
                  <a:cubicBezTo>
                    <a:pt x="2049" y="8096"/>
                    <a:pt x="3120" y="8549"/>
                    <a:pt x="4263" y="8549"/>
                  </a:cubicBezTo>
                  <a:cubicBezTo>
                    <a:pt x="5418" y="8549"/>
                    <a:pt x="6490" y="8096"/>
                    <a:pt x="7287" y="7299"/>
                  </a:cubicBezTo>
                  <a:cubicBezTo>
                    <a:pt x="8097" y="6489"/>
                    <a:pt x="8537" y="5417"/>
                    <a:pt x="8537" y="4274"/>
                  </a:cubicBezTo>
                  <a:cubicBezTo>
                    <a:pt x="8526" y="4179"/>
                    <a:pt x="8526" y="4108"/>
                    <a:pt x="8526" y="4036"/>
                  </a:cubicBezTo>
                  <a:cubicBezTo>
                    <a:pt x="8526" y="3965"/>
                    <a:pt x="8466" y="3917"/>
                    <a:pt x="8383" y="3917"/>
                  </a:cubicBezTo>
                  <a:cubicBezTo>
                    <a:pt x="8311" y="3917"/>
                    <a:pt x="8276" y="3977"/>
                    <a:pt x="8276" y="4048"/>
                  </a:cubicBezTo>
                  <a:lnTo>
                    <a:pt x="8276" y="4274"/>
                  </a:lnTo>
                  <a:cubicBezTo>
                    <a:pt x="8276" y="5346"/>
                    <a:pt x="7859" y="6358"/>
                    <a:pt x="7097" y="7120"/>
                  </a:cubicBezTo>
                  <a:cubicBezTo>
                    <a:pt x="6335" y="7882"/>
                    <a:pt x="5323" y="8287"/>
                    <a:pt x="4251" y="8287"/>
                  </a:cubicBezTo>
                  <a:cubicBezTo>
                    <a:pt x="3180" y="8287"/>
                    <a:pt x="2168" y="7870"/>
                    <a:pt x="1406" y="7120"/>
                  </a:cubicBezTo>
                  <a:cubicBezTo>
                    <a:pt x="656" y="6358"/>
                    <a:pt x="239" y="5346"/>
                    <a:pt x="239" y="4274"/>
                  </a:cubicBezTo>
                  <a:cubicBezTo>
                    <a:pt x="239" y="3203"/>
                    <a:pt x="644" y="2191"/>
                    <a:pt x="1406" y="1429"/>
                  </a:cubicBezTo>
                  <a:cubicBezTo>
                    <a:pt x="2168" y="667"/>
                    <a:pt x="3180" y="250"/>
                    <a:pt x="4251" y="250"/>
                  </a:cubicBezTo>
                  <a:cubicBezTo>
                    <a:pt x="5204" y="250"/>
                    <a:pt x="6121" y="595"/>
                    <a:pt x="6847" y="1203"/>
                  </a:cubicBezTo>
                  <a:cubicBezTo>
                    <a:pt x="7561" y="1822"/>
                    <a:pt x="8049" y="2655"/>
                    <a:pt x="8216" y="3560"/>
                  </a:cubicBezTo>
                  <a:cubicBezTo>
                    <a:pt x="8227" y="3624"/>
                    <a:pt x="8276" y="3669"/>
                    <a:pt x="8337" y="3669"/>
                  </a:cubicBezTo>
                  <a:cubicBezTo>
                    <a:pt x="8344" y="3669"/>
                    <a:pt x="8352" y="3668"/>
                    <a:pt x="8359" y="3667"/>
                  </a:cubicBezTo>
                  <a:cubicBezTo>
                    <a:pt x="8430" y="3643"/>
                    <a:pt x="8478" y="3584"/>
                    <a:pt x="8466" y="3512"/>
                  </a:cubicBezTo>
                  <a:cubicBezTo>
                    <a:pt x="8287" y="2548"/>
                    <a:pt x="7775" y="1655"/>
                    <a:pt x="7025" y="1012"/>
                  </a:cubicBezTo>
                  <a:cubicBezTo>
                    <a:pt x="6251" y="357"/>
                    <a:pt x="5275" y="0"/>
                    <a:pt x="4263"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g2903d4eba49_2_7"/>
            <p:cNvSpPr/>
            <p:nvPr/>
          </p:nvSpPr>
          <p:spPr>
            <a:xfrm>
              <a:off x="6278145" y="1577946"/>
              <a:ext cx="231927" cy="232309"/>
            </a:xfrm>
            <a:custGeom>
              <a:avLst/>
              <a:gdLst/>
              <a:ahLst/>
              <a:cxnLst/>
              <a:rect l="l" t="t" r="r" b="b"/>
              <a:pathLst>
                <a:path w="7287" h="7299" extrusionOk="0">
                  <a:moveTo>
                    <a:pt x="3643" y="0"/>
                  </a:moveTo>
                  <a:cubicBezTo>
                    <a:pt x="3119" y="0"/>
                    <a:pt x="2631" y="108"/>
                    <a:pt x="2155" y="322"/>
                  </a:cubicBezTo>
                  <a:cubicBezTo>
                    <a:pt x="1703" y="524"/>
                    <a:pt x="1310" y="810"/>
                    <a:pt x="964" y="1179"/>
                  </a:cubicBezTo>
                  <a:cubicBezTo>
                    <a:pt x="917" y="1227"/>
                    <a:pt x="917" y="1310"/>
                    <a:pt x="964" y="1358"/>
                  </a:cubicBezTo>
                  <a:cubicBezTo>
                    <a:pt x="988" y="1382"/>
                    <a:pt x="1021" y="1393"/>
                    <a:pt x="1054" y="1393"/>
                  </a:cubicBezTo>
                  <a:cubicBezTo>
                    <a:pt x="1086" y="1393"/>
                    <a:pt x="1119" y="1382"/>
                    <a:pt x="1143" y="1358"/>
                  </a:cubicBezTo>
                  <a:cubicBezTo>
                    <a:pt x="1453" y="1012"/>
                    <a:pt x="1822" y="750"/>
                    <a:pt x="2262" y="560"/>
                  </a:cubicBezTo>
                  <a:cubicBezTo>
                    <a:pt x="2691" y="358"/>
                    <a:pt x="3167" y="262"/>
                    <a:pt x="3643" y="262"/>
                  </a:cubicBezTo>
                  <a:cubicBezTo>
                    <a:pt x="5513" y="262"/>
                    <a:pt x="7037" y="1774"/>
                    <a:pt x="7037" y="3656"/>
                  </a:cubicBezTo>
                  <a:cubicBezTo>
                    <a:pt x="7037" y="5525"/>
                    <a:pt x="5513" y="7049"/>
                    <a:pt x="3643" y="7049"/>
                  </a:cubicBezTo>
                  <a:cubicBezTo>
                    <a:pt x="1762" y="7049"/>
                    <a:pt x="250" y="5525"/>
                    <a:pt x="250" y="3656"/>
                  </a:cubicBezTo>
                  <a:cubicBezTo>
                    <a:pt x="250" y="2977"/>
                    <a:pt x="441" y="2322"/>
                    <a:pt x="810" y="1774"/>
                  </a:cubicBezTo>
                  <a:cubicBezTo>
                    <a:pt x="857" y="1727"/>
                    <a:pt x="845" y="1655"/>
                    <a:pt x="786" y="1608"/>
                  </a:cubicBezTo>
                  <a:cubicBezTo>
                    <a:pt x="766" y="1596"/>
                    <a:pt x="743" y="1591"/>
                    <a:pt x="721" y="1591"/>
                  </a:cubicBezTo>
                  <a:cubicBezTo>
                    <a:pt x="676" y="1591"/>
                    <a:pt x="631" y="1612"/>
                    <a:pt x="607" y="1643"/>
                  </a:cubicBezTo>
                  <a:cubicBezTo>
                    <a:pt x="202" y="2239"/>
                    <a:pt x="0" y="2941"/>
                    <a:pt x="0" y="3656"/>
                  </a:cubicBezTo>
                  <a:cubicBezTo>
                    <a:pt x="0" y="4632"/>
                    <a:pt x="381" y="5537"/>
                    <a:pt x="1072" y="6227"/>
                  </a:cubicBezTo>
                  <a:cubicBezTo>
                    <a:pt x="1750" y="6906"/>
                    <a:pt x="2679" y="7299"/>
                    <a:pt x="3643" y="7299"/>
                  </a:cubicBezTo>
                  <a:cubicBezTo>
                    <a:pt x="4620" y="7299"/>
                    <a:pt x="5536" y="6906"/>
                    <a:pt x="6215" y="6227"/>
                  </a:cubicBezTo>
                  <a:cubicBezTo>
                    <a:pt x="6894" y="5537"/>
                    <a:pt x="7287" y="4620"/>
                    <a:pt x="7287" y="3656"/>
                  </a:cubicBezTo>
                  <a:cubicBezTo>
                    <a:pt x="7287" y="2679"/>
                    <a:pt x="6906" y="1763"/>
                    <a:pt x="6215" y="1072"/>
                  </a:cubicBezTo>
                  <a:cubicBezTo>
                    <a:pt x="5536" y="393"/>
                    <a:pt x="4608" y="0"/>
                    <a:pt x="3643"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g2903d4eba49_2_7"/>
            <p:cNvSpPr/>
            <p:nvPr/>
          </p:nvSpPr>
          <p:spPr>
            <a:xfrm>
              <a:off x="6297846" y="1690870"/>
              <a:ext cx="13272" cy="7607"/>
            </a:xfrm>
            <a:custGeom>
              <a:avLst/>
              <a:gdLst/>
              <a:ahLst/>
              <a:cxnLst/>
              <a:rect l="l" t="t" r="r" b="b"/>
              <a:pathLst>
                <a:path w="417" h="239" extrusionOk="0">
                  <a:moveTo>
                    <a:pt x="119" y="0"/>
                  </a:moveTo>
                  <a:cubicBezTo>
                    <a:pt x="48" y="0"/>
                    <a:pt x="0" y="36"/>
                    <a:pt x="0" y="120"/>
                  </a:cubicBezTo>
                  <a:cubicBezTo>
                    <a:pt x="0" y="191"/>
                    <a:pt x="60" y="239"/>
                    <a:pt x="119" y="239"/>
                  </a:cubicBezTo>
                  <a:lnTo>
                    <a:pt x="298" y="239"/>
                  </a:lnTo>
                  <a:cubicBezTo>
                    <a:pt x="369" y="239"/>
                    <a:pt x="417" y="179"/>
                    <a:pt x="417" y="120"/>
                  </a:cubicBezTo>
                  <a:cubicBezTo>
                    <a:pt x="417" y="60"/>
                    <a:pt x="357" y="0"/>
                    <a:pt x="298"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g2903d4eba49_2_7"/>
            <p:cNvSpPr/>
            <p:nvPr/>
          </p:nvSpPr>
          <p:spPr>
            <a:xfrm>
              <a:off x="6390687" y="1598029"/>
              <a:ext cx="100448" cy="100448"/>
            </a:xfrm>
            <a:custGeom>
              <a:avLst/>
              <a:gdLst/>
              <a:ahLst/>
              <a:cxnLst/>
              <a:rect l="l" t="t" r="r" b="b"/>
              <a:pathLst>
                <a:path w="3156" h="3156" extrusionOk="0">
                  <a:moveTo>
                    <a:pt x="119" y="0"/>
                  </a:moveTo>
                  <a:cubicBezTo>
                    <a:pt x="60" y="0"/>
                    <a:pt x="0" y="60"/>
                    <a:pt x="0" y="119"/>
                  </a:cubicBezTo>
                  <a:lnTo>
                    <a:pt x="0" y="3037"/>
                  </a:lnTo>
                  <a:cubicBezTo>
                    <a:pt x="0" y="3108"/>
                    <a:pt x="60" y="3156"/>
                    <a:pt x="119" y="3156"/>
                  </a:cubicBezTo>
                  <a:lnTo>
                    <a:pt x="3036" y="3156"/>
                  </a:lnTo>
                  <a:cubicBezTo>
                    <a:pt x="3108" y="3156"/>
                    <a:pt x="3155" y="3096"/>
                    <a:pt x="3155" y="3037"/>
                  </a:cubicBezTo>
                  <a:cubicBezTo>
                    <a:pt x="3155" y="2977"/>
                    <a:pt x="3096" y="2917"/>
                    <a:pt x="3036" y="2917"/>
                  </a:cubicBezTo>
                  <a:lnTo>
                    <a:pt x="250" y="2917"/>
                  </a:lnTo>
                  <a:lnTo>
                    <a:pt x="250" y="119"/>
                  </a:lnTo>
                  <a:lnTo>
                    <a:pt x="238" y="119"/>
                  </a:lnTo>
                  <a:cubicBezTo>
                    <a:pt x="238" y="48"/>
                    <a:pt x="179" y="0"/>
                    <a:pt x="119"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g2903d4eba49_2_7"/>
            <p:cNvSpPr/>
            <p:nvPr/>
          </p:nvSpPr>
          <p:spPr>
            <a:xfrm>
              <a:off x="6390305" y="1778013"/>
              <a:ext cx="7607" cy="13304"/>
            </a:xfrm>
            <a:custGeom>
              <a:avLst/>
              <a:gdLst/>
              <a:ahLst/>
              <a:cxnLst/>
              <a:rect l="l" t="t" r="r" b="b"/>
              <a:pathLst>
                <a:path w="239" h="418" extrusionOk="0">
                  <a:moveTo>
                    <a:pt x="119" y="1"/>
                  </a:moveTo>
                  <a:cubicBezTo>
                    <a:pt x="60" y="1"/>
                    <a:pt x="0" y="60"/>
                    <a:pt x="0" y="120"/>
                  </a:cubicBezTo>
                  <a:lnTo>
                    <a:pt x="0" y="299"/>
                  </a:lnTo>
                  <a:cubicBezTo>
                    <a:pt x="0" y="370"/>
                    <a:pt x="60" y="418"/>
                    <a:pt x="119" y="418"/>
                  </a:cubicBezTo>
                  <a:cubicBezTo>
                    <a:pt x="179" y="418"/>
                    <a:pt x="238" y="358"/>
                    <a:pt x="238" y="299"/>
                  </a:cubicBezTo>
                  <a:lnTo>
                    <a:pt x="238" y="120"/>
                  </a:lnTo>
                  <a:cubicBezTo>
                    <a:pt x="238" y="49"/>
                    <a:pt x="179" y="1"/>
                    <a:pt x="1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g2903d4eba49_2_7"/>
            <p:cNvSpPr/>
            <p:nvPr/>
          </p:nvSpPr>
          <p:spPr>
            <a:xfrm>
              <a:off x="6324358" y="1624923"/>
              <a:ext cx="12922" cy="11776"/>
            </a:xfrm>
            <a:custGeom>
              <a:avLst/>
              <a:gdLst/>
              <a:ahLst/>
              <a:cxnLst/>
              <a:rect l="l" t="t" r="r" b="b"/>
              <a:pathLst>
                <a:path w="406" h="370" extrusionOk="0">
                  <a:moveTo>
                    <a:pt x="133" y="1"/>
                  </a:moveTo>
                  <a:cubicBezTo>
                    <a:pt x="99" y="1"/>
                    <a:pt x="66" y="13"/>
                    <a:pt x="48" y="36"/>
                  </a:cubicBezTo>
                  <a:cubicBezTo>
                    <a:pt x="1" y="72"/>
                    <a:pt x="1" y="167"/>
                    <a:pt x="48" y="215"/>
                  </a:cubicBezTo>
                  <a:lnTo>
                    <a:pt x="179" y="346"/>
                  </a:lnTo>
                  <a:cubicBezTo>
                    <a:pt x="215" y="370"/>
                    <a:pt x="239" y="370"/>
                    <a:pt x="274" y="370"/>
                  </a:cubicBezTo>
                  <a:cubicBezTo>
                    <a:pt x="298" y="370"/>
                    <a:pt x="334" y="358"/>
                    <a:pt x="358" y="346"/>
                  </a:cubicBezTo>
                  <a:cubicBezTo>
                    <a:pt x="405" y="298"/>
                    <a:pt x="405" y="215"/>
                    <a:pt x="358" y="167"/>
                  </a:cubicBezTo>
                  <a:lnTo>
                    <a:pt x="227" y="36"/>
                  </a:lnTo>
                  <a:cubicBezTo>
                    <a:pt x="203" y="13"/>
                    <a:pt x="167" y="1"/>
                    <a:pt x="13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g2903d4eba49_2_7"/>
            <p:cNvSpPr/>
            <p:nvPr/>
          </p:nvSpPr>
          <p:spPr>
            <a:xfrm>
              <a:off x="6451700" y="1752265"/>
              <a:ext cx="12890" cy="11776"/>
            </a:xfrm>
            <a:custGeom>
              <a:avLst/>
              <a:gdLst/>
              <a:ahLst/>
              <a:cxnLst/>
              <a:rect l="l" t="t" r="r" b="b"/>
              <a:pathLst>
                <a:path w="405" h="370" extrusionOk="0">
                  <a:moveTo>
                    <a:pt x="133" y="0"/>
                  </a:moveTo>
                  <a:cubicBezTo>
                    <a:pt x="101" y="0"/>
                    <a:pt x="72" y="12"/>
                    <a:pt x="48" y="36"/>
                  </a:cubicBezTo>
                  <a:cubicBezTo>
                    <a:pt x="0" y="84"/>
                    <a:pt x="0" y="167"/>
                    <a:pt x="48" y="215"/>
                  </a:cubicBezTo>
                  <a:lnTo>
                    <a:pt x="179" y="346"/>
                  </a:lnTo>
                  <a:cubicBezTo>
                    <a:pt x="214" y="369"/>
                    <a:pt x="238" y="369"/>
                    <a:pt x="274" y="369"/>
                  </a:cubicBezTo>
                  <a:cubicBezTo>
                    <a:pt x="298" y="369"/>
                    <a:pt x="333" y="357"/>
                    <a:pt x="357" y="346"/>
                  </a:cubicBezTo>
                  <a:cubicBezTo>
                    <a:pt x="405" y="298"/>
                    <a:pt x="405" y="215"/>
                    <a:pt x="357" y="167"/>
                  </a:cubicBezTo>
                  <a:lnTo>
                    <a:pt x="226" y="36"/>
                  </a:lnTo>
                  <a:cubicBezTo>
                    <a:pt x="197" y="12"/>
                    <a:pt x="164" y="0"/>
                    <a:pt x="133"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g2903d4eba49_2_7"/>
            <p:cNvSpPr/>
            <p:nvPr/>
          </p:nvSpPr>
          <p:spPr>
            <a:xfrm>
              <a:off x="6451700" y="1624923"/>
              <a:ext cx="12890" cy="11776"/>
            </a:xfrm>
            <a:custGeom>
              <a:avLst/>
              <a:gdLst/>
              <a:ahLst/>
              <a:cxnLst/>
              <a:rect l="l" t="t" r="r" b="b"/>
              <a:pathLst>
                <a:path w="405" h="370" extrusionOk="0">
                  <a:moveTo>
                    <a:pt x="272" y="1"/>
                  </a:moveTo>
                  <a:cubicBezTo>
                    <a:pt x="238" y="1"/>
                    <a:pt x="202" y="13"/>
                    <a:pt x="179" y="36"/>
                  </a:cubicBezTo>
                  <a:lnTo>
                    <a:pt x="48" y="167"/>
                  </a:lnTo>
                  <a:cubicBezTo>
                    <a:pt x="0" y="215"/>
                    <a:pt x="0" y="298"/>
                    <a:pt x="48" y="346"/>
                  </a:cubicBezTo>
                  <a:cubicBezTo>
                    <a:pt x="83" y="370"/>
                    <a:pt x="107" y="370"/>
                    <a:pt x="143" y="370"/>
                  </a:cubicBezTo>
                  <a:cubicBezTo>
                    <a:pt x="167" y="370"/>
                    <a:pt x="202" y="370"/>
                    <a:pt x="226" y="346"/>
                  </a:cubicBezTo>
                  <a:lnTo>
                    <a:pt x="357" y="215"/>
                  </a:lnTo>
                  <a:cubicBezTo>
                    <a:pt x="405" y="167"/>
                    <a:pt x="405" y="72"/>
                    <a:pt x="357" y="36"/>
                  </a:cubicBezTo>
                  <a:cubicBezTo>
                    <a:pt x="339" y="13"/>
                    <a:pt x="307" y="1"/>
                    <a:pt x="272"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g2903d4eba49_2_7"/>
            <p:cNvSpPr/>
            <p:nvPr/>
          </p:nvSpPr>
          <p:spPr>
            <a:xfrm>
              <a:off x="6324358" y="1751883"/>
              <a:ext cx="12922" cy="11776"/>
            </a:xfrm>
            <a:custGeom>
              <a:avLst/>
              <a:gdLst/>
              <a:ahLst/>
              <a:cxnLst/>
              <a:rect l="l" t="t" r="r" b="b"/>
              <a:pathLst>
                <a:path w="406" h="370" extrusionOk="0">
                  <a:moveTo>
                    <a:pt x="268" y="0"/>
                  </a:moveTo>
                  <a:cubicBezTo>
                    <a:pt x="236" y="0"/>
                    <a:pt x="203" y="12"/>
                    <a:pt x="179" y="36"/>
                  </a:cubicBezTo>
                  <a:lnTo>
                    <a:pt x="48" y="167"/>
                  </a:lnTo>
                  <a:cubicBezTo>
                    <a:pt x="1" y="227"/>
                    <a:pt x="1" y="298"/>
                    <a:pt x="48" y="346"/>
                  </a:cubicBezTo>
                  <a:cubicBezTo>
                    <a:pt x="72" y="369"/>
                    <a:pt x="108" y="369"/>
                    <a:pt x="132" y="369"/>
                  </a:cubicBezTo>
                  <a:cubicBezTo>
                    <a:pt x="167" y="369"/>
                    <a:pt x="191" y="358"/>
                    <a:pt x="227" y="346"/>
                  </a:cubicBezTo>
                  <a:lnTo>
                    <a:pt x="358" y="215"/>
                  </a:lnTo>
                  <a:cubicBezTo>
                    <a:pt x="405" y="167"/>
                    <a:pt x="405" y="72"/>
                    <a:pt x="358" y="36"/>
                  </a:cubicBezTo>
                  <a:cubicBezTo>
                    <a:pt x="334" y="12"/>
                    <a:pt x="301" y="0"/>
                    <a:pt x="268"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g2903d4eba49_2_7"/>
            <p:cNvSpPr/>
            <p:nvPr/>
          </p:nvSpPr>
          <p:spPr>
            <a:xfrm>
              <a:off x="6304657" y="1653823"/>
              <a:ext cx="14036" cy="10567"/>
            </a:xfrm>
            <a:custGeom>
              <a:avLst/>
              <a:gdLst/>
              <a:ahLst/>
              <a:cxnLst/>
              <a:rect l="l" t="t" r="r" b="b"/>
              <a:pathLst>
                <a:path w="441" h="332" extrusionOk="0">
                  <a:moveTo>
                    <a:pt x="143" y="0"/>
                  </a:moveTo>
                  <a:cubicBezTo>
                    <a:pt x="97" y="0"/>
                    <a:pt x="51" y="25"/>
                    <a:pt x="24" y="69"/>
                  </a:cubicBezTo>
                  <a:cubicBezTo>
                    <a:pt x="0" y="129"/>
                    <a:pt x="24" y="212"/>
                    <a:pt x="84" y="236"/>
                  </a:cubicBezTo>
                  <a:lnTo>
                    <a:pt x="250" y="307"/>
                  </a:lnTo>
                  <a:cubicBezTo>
                    <a:pt x="262" y="307"/>
                    <a:pt x="274" y="331"/>
                    <a:pt x="298" y="331"/>
                  </a:cubicBezTo>
                  <a:cubicBezTo>
                    <a:pt x="334" y="331"/>
                    <a:pt x="381" y="295"/>
                    <a:pt x="417" y="260"/>
                  </a:cubicBezTo>
                  <a:cubicBezTo>
                    <a:pt x="441" y="200"/>
                    <a:pt x="417" y="117"/>
                    <a:pt x="358" y="93"/>
                  </a:cubicBezTo>
                  <a:lnTo>
                    <a:pt x="191" y="10"/>
                  </a:lnTo>
                  <a:cubicBezTo>
                    <a:pt x="176" y="3"/>
                    <a:pt x="159" y="0"/>
                    <a:pt x="143"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g2903d4eba49_2_7"/>
            <p:cNvSpPr/>
            <p:nvPr/>
          </p:nvSpPr>
          <p:spPr>
            <a:xfrm>
              <a:off x="6469874" y="1724511"/>
              <a:ext cx="14068" cy="10344"/>
            </a:xfrm>
            <a:custGeom>
              <a:avLst/>
              <a:gdLst/>
              <a:ahLst/>
              <a:cxnLst/>
              <a:rect l="l" t="t" r="r" b="b"/>
              <a:pathLst>
                <a:path w="442" h="325" extrusionOk="0">
                  <a:moveTo>
                    <a:pt x="140" y="1"/>
                  </a:moveTo>
                  <a:cubicBezTo>
                    <a:pt x="95" y="1"/>
                    <a:pt x="50" y="31"/>
                    <a:pt x="24" y="75"/>
                  </a:cubicBezTo>
                  <a:cubicBezTo>
                    <a:pt x="1" y="134"/>
                    <a:pt x="24" y="206"/>
                    <a:pt x="84" y="241"/>
                  </a:cubicBezTo>
                  <a:lnTo>
                    <a:pt x="251" y="313"/>
                  </a:lnTo>
                  <a:cubicBezTo>
                    <a:pt x="263" y="313"/>
                    <a:pt x="286" y="325"/>
                    <a:pt x="298" y="325"/>
                  </a:cubicBezTo>
                  <a:cubicBezTo>
                    <a:pt x="346" y="325"/>
                    <a:pt x="382" y="301"/>
                    <a:pt x="417" y="253"/>
                  </a:cubicBezTo>
                  <a:cubicBezTo>
                    <a:pt x="441" y="194"/>
                    <a:pt x="417" y="122"/>
                    <a:pt x="358" y="86"/>
                  </a:cubicBezTo>
                  <a:lnTo>
                    <a:pt x="191" y="15"/>
                  </a:lnTo>
                  <a:cubicBezTo>
                    <a:pt x="175" y="5"/>
                    <a:pt x="157" y="1"/>
                    <a:pt x="140"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g2903d4eba49_2_7"/>
            <p:cNvSpPr/>
            <p:nvPr/>
          </p:nvSpPr>
          <p:spPr>
            <a:xfrm>
              <a:off x="6424392" y="1605158"/>
              <a:ext cx="11394" cy="13368"/>
            </a:xfrm>
            <a:custGeom>
              <a:avLst/>
              <a:gdLst/>
              <a:ahLst/>
              <a:cxnLst/>
              <a:rect l="l" t="t" r="r" b="b"/>
              <a:pathLst>
                <a:path w="358" h="420" extrusionOk="0">
                  <a:moveTo>
                    <a:pt x="212" y="0"/>
                  </a:moveTo>
                  <a:cubicBezTo>
                    <a:pt x="168" y="0"/>
                    <a:pt x="125" y="31"/>
                    <a:pt x="108" y="74"/>
                  </a:cubicBezTo>
                  <a:lnTo>
                    <a:pt x="25" y="229"/>
                  </a:lnTo>
                  <a:cubicBezTo>
                    <a:pt x="1" y="288"/>
                    <a:pt x="25" y="372"/>
                    <a:pt x="84" y="396"/>
                  </a:cubicBezTo>
                  <a:cubicBezTo>
                    <a:pt x="108" y="419"/>
                    <a:pt x="120" y="419"/>
                    <a:pt x="132" y="419"/>
                  </a:cubicBezTo>
                  <a:cubicBezTo>
                    <a:pt x="179" y="419"/>
                    <a:pt x="215" y="384"/>
                    <a:pt x="251" y="336"/>
                  </a:cubicBezTo>
                  <a:lnTo>
                    <a:pt x="322" y="181"/>
                  </a:lnTo>
                  <a:cubicBezTo>
                    <a:pt x="358" y="122"/>
                    <a:pt x="322" y="38"/>
                    <a:pt x="263" y="15"/>
                  </a:cubicBezTo>
                  <a:cubicBezTo>
                    <a:pt x="246" y="5"/>
                    <a:pt x="229" y="0"/>
                    <a:pt x="212"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g2903d4eba49_2_7"/>
            <p:cNvSpPr/>
            <p:nvPr/>
          </p:nvSpPr>
          <p:spPr>
            <a:xfrm>
              <a:off x="6353926" y="1770916"/>
              <a:ext cx="11394" cy="13208"/>
            </a:xfrm>
            <a:custGeom>
              <a:avLst/>
              <a:gdLst/>
              <a:ahLst/>
              <a:cxnLst/>
              <a:rect l="l" t="t" r="r" b="b"/>
              <a:pathLst>
                <a:path w="358" h="415" extrusionOk="0">
                  <a:moveTo>
                    <a:pt x="214" y="0"/>
                  </a:moveTo>
                  <a:cubicBezTo>
                    <a:pt x="168" y="0"/>
                    <a:pt x="122" y="25"/>
                    <a:pt x="96" y="69"/>
                  </a:cubicBezTo>
                  <a:lnTo>
                    <a:pt x="24" y="236"/>
                  </a:lnTo>
                  <a:cubicBezTo>
                    <a:pt x="0" y="295"/>
                    <a:pt x="24" y="367"/>
                    <a:pt x="84" y="402"/>
                  </a:cubicBezTo>
                  <a:cubicBezTo>
                    <a:pt x="96" y="402"/>
                    <a:pt x="119" y="414"/>
                    <a:pt x="131" y="414"/>
                  </a:cubicBezTo>
                  <a:cubicBezTo>
                    <a:pt x="179" y="414"/>
                    <a:pt x="215" y="391"/>
                    <a:pt x="250" y="343"/>
                  </a:cubicBezTo>
                  <a:lnTo>
                    <a:pt x="322" y="176"/>
                  </a:lnTo>
                  <a:cubicBezTo>
                    <a:pt x="357" y="117"/>
                    <a:pt x="322" y="45"/>
                    <a:pt x="262" y="10"/>
                  </a:cubicBezTo>
                  <a:cubicBezTo>
                    <a:pt x="247" y="3"/>
                    <a:pt x="231" y="0"/>
                    <a:pt x="214"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g2903d4eba49_2_7"/>
            <p:cNvSpPr/>
            <p:nvPr/>
          </p:nvSpPr>
          <p:spPr>
            <a:xfrm>
              <a:off x="6355040" y="1604363"/>
              <a:ext cx="11044" cy="13399"/>
            </a:xfrm>
            <a:custGeom>
              <a:avLst/>
              <a:gdLst/>
              <a:ahLst/>
              <a:cxnLst/>
              <a:rect l="l" t="t" r="r" b="b"/>
              <a:pathLst>
                <a:path w="347" h="421" extrusionOk="0">
                  <a:moveTo>
                    <a:pt x="127" y="1"/>
                  </a:moveTo>
                  <a:cubicBezTo>
                    <a:pt x="116" y="1"/>
                    <a:pt x="106" y="2"/>
                    <a:pt x="96" y="4"/>
                  </a:cubicBezTo>
                  <a:cubicBezTo>
                    <a:pt x="37" y="40"/>
                    <a:pt x="1" y="111"/>
                    <a:pt x="25" y="171"/>
                  </a:cubicBezTo>
                  <a:lnTo>
                    <a:pt x="96" y="337"/>
                  </a:lnTo>
                  <a:cubicBezTo>
                    <a:pt x="120" y="397"/>
                    <a:pt x="168" y="421"/>
                    <a:pt x="215" y="421"/>
                  </a:cubicBezTo>
                  <a:cubicBezTo>
                    <a:pt x="227" y="421"/>
                    <a:pt x="239" y="421"/>
                    <a:pt x="263" y="409"/>
                  </a:cubicBezTo>
                  <a:cubicBezTo>
                    <a:pt x="322" y="373"/>
                    <a:pt x="346" y="301"/>
                    <a:pt x="334" y="242"/>
                  </a:cubicBezTo>
                  <a:lnTo>
                    <a:pt x="263" y="75"/>
                  </a:lnTo>
                  <a:cubicBezTo>
                    <a:pt x="233" y="26"/>
                    <a:pt x="179" y="1"/>
                    <a:pt x="127"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g2903d4eba49_2_7"/>
            <p:cNvSpPr/>
            <p:nvPr/>
          </p:nvSpPr>
          <p:spPr>
            <a:xfrm>
              <a:off x="6422514" y="1771489"/>
              <a:ext cx="11012" cy="13017"/>
            </a:xfrm>
            <a:custGeom>
              <a:avLst/>
              <a:gdLst/>
              <a:ahLst/>
              <a:cxnLst/>
              <a:rect l="l" t="t" r="r" b="b"/>
              <a:pathLst>
                <a:path w="346" h="409" extrusionOk="0">
                  <a:moveTo>
                    <a:pt x="151" y="1"/>
                  </a:moveTo>
                  <a:cubicBezTo>
                    <a:pt x="130" y="1"/>
                    <a:pt x="107" y="5"/>
                    <a:pt x="84" y="15"/>
                  </a:cubicBezTo>
                  <a:cubicBezTo>
                    <a:pt x="24" y="39"/>
                    <a:pt x="0" y="111"/>
                    <a:pt x="12" y="170"/>
                  </a:cubicBezTo>
                  <a:lnTo>
                    <a:pt x="84" y="337"/>
                  </a:lnTo>
                  <a:cubicBezTo>
                    <a:pt x="107" y="384"/>
                    <a:pt x="143" y="408"/>
                    <a:pt x="203" y="408"/>
                  </a:cubicBezTo>
                  <a:cubicBezTo>
                    <a:pt x="227" y="408"/>
                    <a:pt x="238" y="408"/>
                    <a:pt x="250" y="396"/>
                  </a:cubicBezTo>
                  <a:cubicBezTo>
                    <a:pt x="310" y="373"/>
                    <a:pt x="346" y="289"/>
                    <a:pt x="322" y="230"/>
                  </a:cubicBezTo>
                  <a:lnTo>
                    <a:pt x="250" y="63"/>
                  </a:lnTo>
                  <a:cubicBezTo>
                    <a:pt x="242" y="29"/>
                    <a:pt x="203" y="1"/>
                    <a:pt x="151"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g2903d4eba49_2_7"/>
            <p:cNvSpPr/>
            <p:nvPr/>
          </p:nvSpPr>
          <p:spPr>
            <a:xfrm>
              <a:off x="6470637" y="1655541"/>
              <a:ext cx="14036" cy="10726"/>
            </a:xfrm>
            <a:custGeom>
              <a:avLst/>
              <a:gdLst/>
              <a:ahLst/>
              <a:cxnLst/>
              <a:rect l="l" t="t" r="r" b="b"/>
              <a:pathLst>
                <a:path w="441" h="337" extrusionOk="0">
                  <a:moveTo>
                    <a:pt x="293" y="0"/>
                  </a:moveTo>
                  <a:cubicBezTo>
                    <a:pt x="282" y="0"/>
                    <a:pt x="272" y="1"/>
                    <a:pt x="262" y="3"/>
                  </a:cubicBezTo>
                  <a:lnTo>
                    <a:pt x="96" y="75"/>
                  </a:lnTo>
                  <a:cubicBezTo>
                    <a:pt x="36" y="110"/>
                    <a:pt x="0" y="182"/>
                    <a:pt x="24" y="241"/>
                  </a:cubicBezTo>
                  <a:cubicBezTo>
                    <a:pt x="48" y="301"/>
                    <a:pt x="96" y="337"/>
                    <a:pt x="143" y="337"/>
                  </a:cubicBezTo>
                  <a:cubicBezTo>
                    <a:pt x="155" y="337"/>
                    <a:pt x="167" y="337"/>
                    <a:pt x="179" y="313"/>
                  </a:cubicBezTo>
                  <a:lnTo>
                    <a:pt x="346" y="241"/>
                  </a:lnTo>
                  <a:cubicBezTo>
                    <a:pt x="405" y="217"/>
                    <a:pt x="441" y="134"/>
                    <a:pt x="417" y="75"/>
                  </a:cubicBezTo>
                  <a:cubicBezTo>
                    <a:pt x="397" y="25"/>
                    <a:pt x="344" y="0"/>
                    <a:pt x="293"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g2903d4eba49_2_7"/>
            <p:cNvSpPr/>
            <p:nvPr/>
          </p:nvSpPr>
          <p:spPr>
            <a:xfrm>
              <a:off x="6303893" y="1723175"/>
              <a:ext cx="13686" cy="10153"/>
            </a:xfrm>
            <a:custGeom>
              <a:avLst/>
              <a:gdLst/>
              <a:ahLst/>
              <a:cxnLst/>
              <a:rect l="l" t="t" r="r" b="b"/>
              <a:pathLst>
                <a:path w="430" h="319" extrusionOk="0">
                  <a:moveTo>
                    <a:pt x="317" y="0"/>
                  </a:moveTo>
                  <a:cubicBezTo>
                    <a:pt x="299" y="0"/>
                    <a:pt x="281" y="3"/>
                    <a:pt x="263" y="9"/>
                  </a:cubicBezTo>
                  <a:lnTo>
                    <a:pt x="96" y="81"/>
                  </a:lnTo>
                  <a:cubicBezTo>
                    <a:pt x="36" y="117"/>
                    <a:pt x="1" y="188"/>
                    <a:pt x="24" y="248"/>
                  </a:cubicBezTo>
                  <a:cubicBezTo>
                    <a:pt x="36" y="295"/>
                    <a:pt x="84" y="319"/>
                    <a:pt x="144" y="319"/>
                  </a:cubicBezTo>
                  <a:cubicBezTo>
                    <a:pt x="155" y="319"/>
                    <a:pt x="167" y="319"/>
                    <a:pt x="179" y="307"/>
                  </a:cubicBezTo>
                  <a:lnTo>
                    <a:pt x="346" y="236"/>
                  </a:lnTo>
                  <a:cubicBezTo>
                    <a:pt x="405" y="200"/>
                    <a:pt x="429" y="128"/>
                    <a:pt x="417" y="69"/>
                  </a:cubicBezTo>
                  <a:cubicBezTo>
                    <a:pt x="409" y="25"/>
                    <a:pt x="367" y="0"/>
                    <a:pt x="317"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4" name="Google Shape;264;g2903d4eba49_2_7"/>
          <p:cNvGrpSpPr/>
          <p:nvPr/>
        </p:nvGrpSpPr>
        <p:grpSpPr>
          <a:xfrm>
            <a:off x="1242973" y="6047823"/>
            <a:ext cx="9308218" cy="364999"/>
            <a:chOff x="3200660" y="2180272"/>
            <a:chExt cx="2563824" cy="378237"/>
          </a:xfrm>
        </p:grpSpPr>
        <p:sp>
          <p:nvSpPr>
            <p:cNvPr id="265" name="Google Shape;265;g2903d4eba49_2_7"/>
            <p:cNvSpPr/>
            <p:nvPr/>
          </p:nvSpPr>
          <p:spPr>
            <a:xfrm>
              <a:off x="3200660" y="2180272"/>
              <a:ext cx="108240" cy="378237"/>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rgbClr val="869FB2"/>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g2903d4eba49_2_7"/>
            <p:cNvSpPr/>
            <p:nvPr/>
          </p:nvSpPr>
          <p:spPr>
            <a:xfrm>
              <a:off x="3345104" y="2180272"/>
              <a:ext cx="108240" cy="378237"/>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g2903d4eba49_2_7"/>
            <p:cNvSpPr/>
            <p:nvPr/>
          </p:nvSpPr>
          <p:spPr>
            <a:xfrm>
              <a:off x="3489548" y="2180272"/>
              <a:ext cx="108240" cy="378237"/>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rgbClr val="869FB2"/>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g2903d4eba49_2_7"/>
            <p:cNvSpPr/>
            <p:nvPr/>
          </p:nvSpPr>
          <p:spPr>
            <a:xfrm>
              <a:off x="3633992" y="2180272"/>
              <a:ext cx="108252" cy="378237"/>
            </a:xfrm>
            <a:custGeom>
              <a:avLst/>
              <a:gdLst/>
              <a:ahLst/>
              <a:cxnLst/>
              <a:rect l="l" t="t" r="r" b="b"/>
              <a:pathLst>
                <a:path w="8544" h="37890" extrusionOk="0">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rgbClr val="869FB2"/>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g2903d4eba49_2_7"/>
            <p:cNvSpPr/>
            <p:nvPr/>
          </p:nvSpPr>
          <p:spPr>
            <a:xfrm>
              <a:off x="3778448" y="2180272"/>
              <a:ext cx="108240" cy="378097"/>
            </a:xfrm>
            <a:custGeom>
              <a:avLst/>
              <a:gdLst/>
              <a:ahLst/>
              <a:cxnLst/>
              <a:rect l="l" t="t" r="r" b="b"/>
              <a:pathLst>
                <a:path w="8543" h="37876" extrusionOk="0">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g2903d4eba49_2_7"/>
            <p:cNvSpPr/>
            <p:nvPr/>
          </p:nvSpPr>
          <p:spPr>
            <a:xfrm>
              <a:off x="3922892" y="2180272"/>
              <a:ext cx="108240" cy="378237"/>
            </a:xfrm>
            <a:custGeom>
              <a:avLst/>
              <a:gdLst/>
              <a:ahLst/>
              <a:cxnLst/>
              <a:rect l="l" t="t" r="r" b="b"/>
              <a:pathLst>
                <a:path w="8543" h="37890" extrusionOk="0">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869FB2"/>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g2903d4eba49_2_7"/>
            <p:cNvSpPr/>
            <p:nvPr/>
          </p:nvSpPr>
          <p:spPr>
            <a:xfrm>
              <a:off x="4067336" y="2180272"/>
              <a:ext cx="108240" cy="378237"/>
            </a:xfrm>
            <a:custGeom>
              <a:avLst/>
              <a:gdLst/>
              <a:ahLst/>
              <a:cxnLst/>
              <a:rect l="l" t="t" r="r" b="b"/>
              <a:pathLst>
                <a:path w="8543" h="37890" extrusionOk="0">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g2903d4eba49_2_7"/>
            <p:cNvSpPr/>
            <p:nvPr/>
          </p:nvSpPr>
          <p:spPr>
            <a:xfrm>
              <a:off x="4211780" y="2180272"/>
              <a:ext cx="108252" cy="378237"/>
            </a:xfrm>
            <a:custGeom>
              <a:avLst/>
              <a:gdLst/>
              <a:ahLst/>
              <a:cxnLst/>
              <a:rect l="l" t="t" r="r" b="b"/>
              <a:pathLst>
                <a:path w="8544" h="37890" extrusionOk="0">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rgbClr val="869FB2"/>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g2903d4eba49_2_7"/>
            <p:cNvSpPr/>
            <p:nvPr/>
          </p:nvSpPr>
          <p:spPr>
            <a:xfrm>
              <a:off x="4356236" y="2180272"/>
              <a:ext cx="108240" cy="378097"/>
            </a:xfrm>
            <a:custGeom>
              <a:avLst/>
              <a:gdLst/>
              <a:ahLst/>
              <a:cxnLst/>
              <a:rect l="l" t="t" r="r" b="b"/>
              <a:pathLst>
                <a:path w="8543" h="37876" extrusionOk="0">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g2903d4eba49_2_7"/>
            <p:cNvSpPr/>
            <p:nvPr/>
          </p:nvSpPr>
          <p:spPr>
            <a:xfrm>
              <a:off x="4500680" y="2180272"/>
              <a:ext cx="108240" cy="378237"/>
            </a:xfrm>
            <a:custGeom>
              <a:avLst/>
              <a:gdLst/>
              <a:ahLst/>
              <a:cxnLst/>
              <a:rect l="l" t="t" r="r" b="b"/>
              <a:pathLst>
                <a:path w="8543" h="37890" extrusionOk="0">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rgbClr val="869FB2"/>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g2903d4eba49_2_7"/>
            <p:cNvSpPr/>
            <p:nvPr/>
          </p:nvSpPr>
          <p:spPr>
            <a:xfrm>
              <a:off x="4645124" y="2180272"/>
              <a:ext cx="108240" cy="378097"/>
            </a:xfrm>
            <a:custGeom>
              <a:avLst/>
              <a:gdLst/>
              <a:ahLst/>
              <a:cxnLst/>
              <a:rect l="l" t="t" r="r" b="b"/>
              <a:pathLst>
                <a:path w="8543" h="37876" extrusionOk="0">
                  <a:moveTo>
                    <a:pt x="607" y="1"/>
                  </a:moveTo>
                  <a:cubicBezTo>
                    <a:pt x="276" y="1"/>
                    <a:pt x="0" y="263"/>
                    <a:pt x="0" y="607"/>
                  </a:cubicBezTo>
                  <a:lnTo>
                    <a:pt x="0" y="37270"/>
                  </a:lnTo>
                  <a:cubicBezTo>
                    <a:pt x="0" y="37614"/>
                    <a:pt x="276" y="37876"/>
                    <a:pt x="607" y="37876"/>
                  </a:cubicBezTo>
                  <a:lnTo>
                    <a:pt x="7936" y="37876"/>
                  </a:lnTo>
                  <a:cubicBezTo>
                    <a:pt x="8267" y="37876"/>
                    <a:pt x="8543" y="37614"/>
                    <a:pt x="8543" y="37270"/>
                  </a:cubicBezTo>
                  <a:lnTo>
                    <a:pt x="8543" y="607"/>
                  </a:lnTo>
                  <a:cubicBezTo>
                    <a:pt x="8543" y="263"/>
                    <a:pt x="8267" y="1"/>
                    <a:pt x="7936" y="1"/>
                  </a:cubicBezTo>
                  <a:close/>
                </a:path>
              </a:pathLst>
            </a:custGeom>
            <a:solidFill>
              <a:srgbClr val="869FB2"/>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g2903d4eba49_2_7"/>
            <p:cNvSpPr/>
            <p:nvPr/>
          </p:nvSpPr>
          <p:spPr>
            <a:xfrm>
              <a:off x="4789568" y="2180272"/>
              <a:ext cx="108240" cy="378237"/>
            </a:xfrm>
            <a:custGeom>
              <a:avLst/>
              <a:gdLst/>
              <a:ahLst/>
              <a:cxnLst/>
              <a:rect l="l" t="t" r="r" b="b"/>
              <a:pathLst>
                <a:path w="8543" h="37890" extrusionOk="0">
                  <a:moveTo>
                    <a:pt x="607" y="1"/>
                  </a:moveTo>
                  <a:cubicBezTo>
                    <a:pt x="262" y="1"/>
                    <a:pt x="1" y="277"/>
                    <a:pt x="1" y="607"/>
                  </a:cubicBezTo>
                  <a:lnTo>
                    <a:pt x="1" y="37270"/>
                  </a:lnTo>
                  <a:cubicBezTo>
                    <a:pt x="1" y="37614"/>
                    <a:pt x="262" y="37890"/>
                    <a:pt x="607" y="37890"/>
                  </a:cubicBezTo>
                  <a:lnTo>
                    <a:pt x="7923" y="37890"/>
                  </a:lnTo>
                  <a:cubicBezTo>
                    <a:pt x="8267" y="37890"/>
                    <a:pt x="8543" y="37614"/>
                    <a:pt x="8543" y="37270"/>
                  </a:cubicBezTo>
                  <a:lnTo>
                    <a:pt x="8543" y="607"/>
                  </a:lnTo>
                  <a:cubicBezTo>
                    <a:pt x="8543" y="277"/>
                    <a:pt x="8267" y="1"/>
                    <a:pt x="7923" y="1"/>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g2903d4eba49_2_7"/>
            <p:cNvSpPr/>
            <p:nvPr/>
          </p:nvSpPr>
          <p:spPr>
            <a:xfrm>
              <a:off x="4934012" y="2180272"/>
              <a:ext cx="108240" cy="378237"/>
            </a:xfrm>
            <a:custGeom>
              <a:avLst/>
              <a:gdLst/>
              <a:ahLst/>
              <a:cxnLst/>
              <a:rect l="l" t="t" r="r" b="b"/>
              <a:pathLst>
                <a:path w="8543" h="37890" extrusionOk="0">
                  <a:moveTo>
                    <a:pt x="607" y="1"/>
                  </a:moveTo>
                  <a:cubicBezTo>
                    <a:pt x="263" y="1"/>
                    <a:pt x="1" y="263"/>
                    <a:pt x="1" y="607"/>
                  </a:cubicBezTo>
                  <a:lnTo>
                    <a:pt x="1" y="37270"/>
                  </a:lnTo>
                  <a:cubicBezTo>
                    <a:pt x="1" y="37614"/>
                    <a:pt x="263" y="37890"/>
                    <a:pt x="607" y="37890"/>
                  </a:cubicBezTo>
                  <a:lnTo>
                    <a:pt x="7923" y="37890"/>
                  </a:lnTo>
                  <a:cubicBezTo>
                    <a:pt x="8267" y="37890"/>
                    <a:pt x="8543" y="37614"/>
                    <a:pt x="8543" y="37270"/>
                  </a:cubicBezTo>
                  <a:lnTo>
                    <a:pt x="8543" y="607"/>
                  </a:lnTo>
                  <a:cubicBezTo>
                    <a:pt x="8543" y="263"/>
                    <a:pt x="8267" y="1"/>
                    <a:pt x="7923" y="1"/>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g2903d4eba49_2_7"/>
            <p:cNvSpPr/>
            <p:nvPr/>
          </p:nvSpPr>
          <p:spPr>
            <a:xfrm>
              <a:off x="5078456" y="2180272"/>
              <a:ext cx="108240" cy="378237"/>
            </a:xfrm>
            <a:custGeom>
              <a:avLst/>
              <a:gdLst/>
              <a:ahLst/>
              <a:cxnLst/>
              <a:rect l="l" t="t" r="r" b="b"/>
              <a:pathLst>
                <a:path w="8543" h="37890" extrusionOk="0">
                  <a:moveTo>
                    <a:pt x="620" y="1"/>
                  </a:moveTo>
                  <a:cubicBezTo>
                    <a:pt x="276" y="1"/>
                    <a:pt x="0" y="277"/>
                    <a:pt x="0" y="607"/>
                  </a:cubicBezTo>
                  <a:lnTo>
                    <a:pt x="0" y="37270"/>
                  </a:lnTo>
                  <a:cubicBezTo>
                    <a:pt x="0" y="37614"/>
                    <a:pt x="276" y="37890"/>
                    <a:pt x="620" y="37890"/>
                  </a:cubicBezTo>
                  <a:lnTo>
                    <a:pt x="7936" y="37890"/>
                  </a:lnTo>
                  <a:cubicBezTo>
                    <a:pt x="8267" y="37890"/>
                    <a:pt x="8542" y="37614"/>
                    <a:pt x="8542" y="37270"/>
                  </a:cubicBezTo>
                  <a:lnTo>
                    <a:pt x="8542" y="607"/>
                  </a:lnTo>
                  <a:cubicBezTo>
                    <a:pt x="8542" y="277"/>
                    <a:pt x="8267" y="1"/>
                    <a:pt x="7936" y="1"/>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g2903d4eba49_2_7"/>
            <p:cNvSpPr/>
            <p:nvPr/>
          </p:nvSpPr>
          <p:spPr>
            <a:xfrm>
              <a:off x="5222900" y="2180272"/>
              <a:ext cx="108240" cy="378237"/>
            </a:xfrm>
            <a:custGeom>
              <a:avLst/>
              <a:gdLst/>
              <a:ahLst/>
              <a:cxnLst/>
              <a:rect l="l" t="t" r="r" b="b"/>
              <a:pathLst>
                <a:path w="8543" h="37890" extrusionOk="0">
                  <a:moveTo>
                    <a:pt x="620" y="1"/>
                  </a:moveTo>
                  <a:cubicBezTo>
                    <a:pt x="276" y="1"/>
                    <a:pt x="0" y="263"/>
                    <a:pt x="0" y="607"/>
                  </a:cubicBezTo>
                  <a:lnTo>
                    <a:pt x="0" y="37270"/>
                  </a:lnTo>
                  <a:cubicBezTo>
                    <a:pt x="0" y="37614"/>
                    <a:pt x="276" y="37890"/>
                    <a:pt x="620" y="37890"/>
                  </a:cubicBezTo>
                  <a:lnTo>
                    <a:pt x="7936" y="37890"/>
                  </a:lnTo>
                  <a:cubicBezTo>
                    <a:pt x="8267" y="37890"/>
                    <a:pt x="8543" y="37614"/>
                    <a:pt x="8543" y="37270"/>
                  </a:cubicBezTo>
                  <a:lnTo>
                    <a:pt x="8543" y="607"/>
                  </a:lnTo>
                  <a:cubicBezTo>
                    <a:pt x="8543" y="263"/>
                    <a:pt x="8267" y="1"/>
                    <a:pt x="7936" y="1"/>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g2903d4eba49_2_7"/>
            <p:cNvSpPr/>
            <p:nvPr/>
          </p:nvSpPr>
          <p:spPr>
            <a:xfrm>
              <a:off x="5367343" y="2180272"/>
              <a:ext cx="108240" cy="378237"/>
            </a:xfrm>
            <a:custGeom>
              <a:avLst/>
              <a:gdLst/>
              <a:ahLst/>
              <a:cxnLst/>
              <a:rect l="l" t="t" r="r" b="b"/>
              <a:pathLst>
                <a:path w="8543" h="37890" extrusionOk="0">
                  <a:moveTo>
                    <a:pt x="607" y="1"/>
                  </a:moveTo>
                  <a:cubicBezTo>
                    <a:pt x="276" y="1"/>
                    <a:pt x="1" y="277"/>
                    <a:pt x="1" y="607"/>
                  </a:cubicBezTo>
                  <a:lnTo>
                    <a:pt x="1" y="37270"/>
                  </a:lnTo>
                  <a:cubicBezTo>
                    <a:pt x="1" y="37614"/>
                    <a:pt x="276" y="37890"/>
                    <a:pt x="607" y="37890"/>
                  </a:cubicBezTo>
                  <a:lnTo>
                    <a:pt x="7937" y="37890"/>
                  </a:lnTo>
                  <a:cubicBezTo>
                    <a:pt x="8267" y="37890"/>
                    <a:pt x="8543" y="37614"/>
                    <a:pt x="8543" y="37270"/>
                  </a:cubicBezTo>
                  <a:lnTo>
                    <a:pt x="8543" y="607"/>
                  </a:lnTo>
                  <a:cubicBezTo>
                    <a:pt x="8543" y="277"/>
                    <a:pt x="8267" y="1"/>
                    <a:pt x="7937" y="1"/>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g2903d4eba49_2_7"/>
            <p:cNvSpPr/>
            <p:nvPr/>
          </p:nvSpPr>
          <p:spPr>
            <a:xfrm>
              <a:off x="5511787" y="2180272"/>
              <a:ext cx="108240" cy="378097"/>
            </a:xfrm>
            <a:custGeom>
              <a:avLst/>
              <a:gdLst/>
              <a:ahLst/>
              <a:cxnLst/>
              <a:rect l="l" t="t" r="r" b="b"/>
              <a:pathLst>
                <a:path w="8543" h="37876" extrusionOk="0">
                  <a:moveTo>
                    <a:pt x="607" y="1"/>
                  </a:moveTo>
                  <a:cubicBezTo>
                    <a:pt x="276" y="1"/>
                    <a:pt x="1" y="263"/>
                    <a:pt x="1" y="607"/>
                  </a:cubicBezTo>
                  <a:lnTo>
                    <a:pt x="1" y="37270"/>
                  </a:lnTo>
                  <a:cubicBezTo>
                    <a:pt x="1" y="37614"/>
                    <a:pt x="276" y="37876"/>
                    <a:pt x="607" y="37876"/>
                  </a:cubicBezTo>
                  <a:lnTo>
                    <a:pt x="7923" y="37876"/>
                  </a:lnTo>
                  <a:cubicBezTo>
                    <a:pt x="8267" y="37876"/>
                    <a:pt x="8543" y="37614"/>
                    <a:pt x="8543" y="37270"/>
                  </a:cubicBezTo>
                  <a:lnTo>
                    <a:pt x="8543" y="607"/>
                  </a:lnTo>
                  <a:cubicBezTo>
                    <a:pt x="8543" y="263"/>
                    <a:pt x="8267" y="1"/>
                    <a:pt x="7923" y="1"/>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g2903d4eba49_2_7"/>
            <p:cNvSpPr/>
            <p:nvPr/>
          </p:nvSpPr>
          <p:spPr>
            <a:xfrm>
              <a:off x="5656231" y="2180272"/>
              <a:ext cx="108252" cy="378237"/>
            </a:xfrm>
            <a:custGeom>
              <a:avLst/>
              <a:gdLst/>
              <a:ahLst/>
              <a:cxnLst/>
              <a:rect l="l" t="t" r="r" b="b"/>
              <a:pathLst>
                <a:path w="8544" h="37890" extrusionOk="0">
                  <a:moveTo>
                    <a:pt x="607" y="1"/>
                  </a:moveTo>
                  <a:cubicBezTo>
                    <a:pt x="263" y="1"/>
                    <a:pt x="1" y="277"/>
                    <a:pt x="1" y="607"/>
                  </a:cubicBezTo>
                  <a:lnTo>
                    <a:pt x="1" y="37270"/>
                  </a:lnTo>
                  <a:cubicBezTo>
                    <a:pt x="1" y="37614"/>
                    <a:pt x="263" y="37890"/>
                    <a:pt x="607" y="37890"/>
                  </a:cubicBezTo>
                  <a:lnTo>
                    <a:pt x="7923" y="37890"/>
                  </a:lnTo>
                  <a:cubicBezTo>
                    <a:pt x="8268" y="37890"/>
                    <a:pt x="8543" y="37614"/>
                    <a:pt x="8543" y="37270"/>
                  </a:cubicBezTo>
                  <a:lnTo>
                    <a:pt x="8543" y="607"/>
                  </a:lnTo>
                  <a:cubicBezTo>
                    <a:pt x="8543" y="277"/>
                    <a:pt x="8268" y="1"/>
                    <a:pt x="7923" y="1"/>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Slide Number Placeholder 2">
            <a:extLst>
              <a:ext uri="{FF2B5EF4-FFF2-40B4-BE49-F238E27FC236}">
                <a16:creationId xmlns:a16="http://schemas.microsoft.com/office/drawing/2014/main" id="{45DE47C2-B714-49BB-F4F8-A69F37CEE1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903d4eba49_2_20"/>
          <p:cNvSpPr txBox="1">
            <a:spLocks noGrp="1"/>
          </p:cNvSpPr>
          <p:nvPr>
            <p:ph type="title"/>
          </p:nvPr>
        </p:nvSpPr>
        <p:spPr>
          <a:xfrm>
            <a:off x="598200" y="687200"/>
            <a:ext cx="10995600" cy="640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solidFill>
                  <a:schemeClr val="dk2"/>
                </a:solidFill>
              </a:rPr>
              <a:t>Recording &amp; User Scripts</a:t>
            </a:r>
            <a:endParaRPr>
              <a:solidFill>
                <a:schemeClr val="dk2"/>
              </a:solidFill>
            </a:endParaRPr>
          </a:p>
        </p:txBody>
      </p:sp>
      <p:sp>
        <p:nvSpPr>
          <p:cNvPr id="288" name="Google Shape;288;g2903d4eba49_2_20"/>
          <p:cNvSpPr txBox="1">
            <a:spLocks noGrp="1"/>
          </p:cNvSpPr>
          <p:nvPr>
            <p:ph type="body" idx="1"/>
          </p:nvPr>
        </p:nvSpPr>
        <p:spPr>
          <a:xfrm>
            <a:off x="548650" y="1327700"/>
            <a:ext cx="10995600" cy="4962300"/>
          </a:xfrm>
          <a:prstGeom prst="rect">
            <a:avLst/>
          </a:prstGeom>
        </p:spPr>
        <p:txBody>
          <a:bodyPr spcFirstLastPara="1" wrap="square" lIns="91425" tIns="45700" rIns="91425" bIns="45700" anchor="t" anchorCtr="0">
            <a:normAutofit/>
          </a:bodyPr>
          <a:lstStyle/>
          <a:p>
            <a:pPr marL="457200" marR="0" lvl="0" indent="-440055" algn="l" rtl="0">
              <a:lnSpc>
                <a:spcPct val="115000"/>
              </a:lnSpc>
              <a:spcBef>
                <a:spcPts val="0"/>
              </a:spcBef>
              <a:spcAft>
                <a:spcPts val="0"/>
              </a:spcAft>
              <a:buClr>
                <a:schemeClr val="lt1"/>
              </a:buClr>
              <a:buSzPct val="100000"/>
              <a:buFont typeface="Calibri"/>
              <a:buChar char="●"/>
            </a:pPr>
            <a:r>
              <a:rPr lang="en-US" sz="3600" dirty="0">
                <a:solidFill>
                  <a:schemeClr val="lt1"/>
                </a:solidFill>
                <a:latin typeface="Calibri"/>
                <a:ea typeface="Calibri"/>
                <a:cs typeface="Calibri"/>
                <a:sym typeface="Calibri"/>
              </a:rPr>
              <a:t>Traffic Recording &amp; Filtering: </a:t>
            </a:r>
            <a:endParaRPr sz="3600" dirty="0">
              <a:solidFill>
                <a:schemeClr val="lt1"/>
              </a:solidFill>
              <a:latin typeface="Calibri"/>
              <a:ea typeface="Calibri"/>
              <a:cs typeface="Calibri"/>
              <a:sym typeface="Calibri"/>
            </a:endParaRPr>
          </a:p>
          <a:p>
            <a:pPr marL="457200" marR="0" lvl="0" indent="-404812" algn="l" rtl="0">
              <a:lnSpc>
                <a:spcPct val="115000"/>
              </a:lnSpc>
              <a:spcBef>
                <a:spcPts val="0"/>
              </a:spcBef>
              <a:spcAft>
                <a:spcPts val="0"/>
              </a:spcAft>
              <a:buClr>
                <a:schemeClr val="lt1"/>
              </a:buClr>
              <a:buSzPct val="100000"/>
              <a:buFont typeface="Calibri"/>
              <a:buChar char="-"/>
            </a:pPr>
            <a:r>
              <a:rPr lang="en-US" sz="3000" dirty="0">
                <a:solidFill>
                  <a:schemeClr val="lt1"/>
                </a:solidFill>
                <a:latin typeface="Calibri"/>
                <a:ea typeface="Calibri"/>
                <a:cs typeface="Calibri"/>
                <a:sym typeface="Calibri"/>
              </a:rPr>
              <a:t>Captures raw traffic and RF signal parameters for fingerprinting and evaluating outcomes.</a:t>
            </a:r>
            <a:endParaRPr sz="3000" dirty="0">
              <a:solidFill>
                <a:schemeClr val="lt1"/>
              </a:solidFill>
              <a:latin typeface="Calibri"/>
              <a:ea typeface="Calibri"/>
              <a:cs typeface="Calibri"/>
              <a:sym typeface="Calibri"/>
            </a:endParaRPr>
          </a:p>
          <a:p>
            <a:pPr marL="457200" marR="0" lvl="0" indent="-440055" algn="l" rtl="0">
              <a:lnSpc>
                <a:spcPct val="115000"/>
              </a:lnSpc>
              <a:spcBef>
                <a:spcPts val="0"/>
              </a:spcBef>
              <a:spcAft>
                <a:spcPts val="0"/>
              </a:spcAft>
              <a:buClr>
                <a:schemeClr val="lt1"/>
              </a:buClr>
              <a:buSzPct val="100000"/>
              <a:buFont typeface="Calibri"/>
              <a:buChar char="●"/>
            </a:pPr>
            <a:r>
              <a:rPr lang="en-US" sz="3600" dirty="0">
                <a:solidFill>
                  <a:schemeClr val="lt1"/>
                </a:solidFill>
                <a:latin typeface="Calibri"/>
                <a:ea typeface="Calibri"/>
                <a:cs typeface="Calibri"/>
                <a:sym typeface="Calibri"/>
              </a:rPr>
              <a:t>User Scripts: </a:t>
            </a:r>
            <a:endParaRPr sz="3600" dirty="0">
              <a:solidFill>
                <a:schemeClr val="lt1"/>
              </a:solidFill>
              <a:latin typeface="Calibri"/>
              <a:ea typeface="Calibri"/>
              <a:cs typeface="Calibri"/>
              <a:sym typeface="Calibri"/>
            </a:endParaRPr>
          </a:p>
          <a:p>
            <a:pPr marL="457200" lvl="0" indent="-404812" algn="l" rtl="0">
              <a:lnSpc>
                <a:spcPct val="115000"/>
              </a:lnSpc>
              <a:spcBef>
                <a:spcPts val="0"/>
              </a:spcBef>
              <a:spcAft>
                <a:spcPts val="0"/>
              </a:spcAft>
              <a:buClr>
                <a:schemeClr val="lt1"/>
              </a:buClr>
              <a:buSzPct val="100000"/>
              <a:buFont typeface="Calibri"/>
              <a:buChar char="-"/>
            </a:pPr>
            <a:r>
              <a:rPr lang="en-US" sz="3000" dirty="0">
                <a:solidFill>
                  <a:schemeClr val="lt1"/>
                </a:solidFill>
                <a:latin typeface="Calibri"/>
                <a:ea typeface="Calibri"/>
                <a:cs typeface="Calibri"/>
                <a:sym typeface="Calibri"/>
              </a:rPr>
              <a:t>Highest-level entity that defines activities.</a:t>
            </a:r>
            <a:endParaRPr sz="3000" dirty="0">
              <a:solidFill>
                <a:schemeClr val="lt1"/>
              </a:solidFill>
              <a:latin typeface="Calibri"/>
              <a:ea typeface="Calibri"/>
              <a:cs typeface="Calibri"/>
              <a:sym typeface="Calibri"/>
            </a:endParaRPr>
          </a:p>
          <a:p>
            <a:pPr marL="457200" lvl="0" indent="-404812" algn="l" rtl="0">
              <a:lnSpc>
                <a:spcPct val="115000"/>
              </a:lnSpc>
              <a:spcBef>
                <a:spcPts val="0"/>
              </a:spcBef>
              <a:spcAft>
                <a:spcPts val="0"/>
              </a:spcAft>
              <a:buClr>
                <a:schemeClr val="lt1"/>
              </a:buClr>
              <a:buSzPct val="100000"/>
              <a:buFont typeface="Calibri"/>
              <a:buChar char="-"/>
            </a:pPr>
            <a:r>
              <a:rPr lang="en-US" sz="3000" dirty="0">
                <a:solidFill>
                  <a:schemeClr val="lt1"/>
                </a:solidFill>
                <a:latin typeface="Calibri"/>
                <a:ea typeface="Calibri"/>
                <a:cs typeface="Calibri"/>
                <a:sym typeface="Calibri"/>
              </a:rPr>
              <a:t>Communicates through the DSL API.</a:t>
            </a:r>
            <a:endParaRPr sz="3000" dirty="0">
              <a:solidFill>
                <a:schemeClr val="lt1"/>
              </a:solidFill>
              <a:latin typeface="Calibri"/>
              <a:ea typeface="Calibri"/>
              <a:cs typeface="Calibri"/>
              <a:sym typeface="Calibri"/>
            </a:endParaRPr>
          </a:p>
          <a:p>
            <a:pPr marL="457200" lvl="0" indent="0" algn="l" rtl="0">
              <a:lnSpc>
                <a:spcPct val="115000"/>
              </a:lnSpc>
              <a:spcBef>
                <a:spcPts val="2100"/>
              </a:spcBef>
              <a:spcAft>
                <a:spcPts val="0"/>
              </a:spcAft>
              <a:buNone/>
            </a:pPr>
            <a:endParaRPr sz="3600" dirty="0">
              <a:latin typeface="Arial"/>
              <a:ea typeface="Arial"/>
              <a:cs typeface="Arial"/>
              <a:sym typeface="Arial"/>
            </a:endParaRPr>
          </a:p>
          <a:p>
            <a:pPr marL="12700" lvl="0" indent="0" algn="l" rtl="0">
              <a:lnSpc>
                <a:spcPct val="115000"/>
              </a:lnSpc>
              <a:spcBef>
                <a:spcPts val="2100"/>
              </a:spcBef>
              <a:spcAft>
                <a:spcPts val="0"/>
              </a:spcAft>
              <a:buNone/>
            </a:pPr>
            <a:endParaRPr sz="3600" dirty="0">
              <a:latin typeface="Calibri"/>
              <a:ea typeface="Calibri"/>
              <a:cs typeface="Calibri"/>
              <a:sym typeface="Calibri"/>
            </a:endParaRPr>
          </a:p>
          <a:p>
            <a:pPr marL="0" lvl="0" indent="0" algn="l" rtl="0">
              <a:spcBef>
                <a:spcPts val="2100"/>
              </a:spcBef>
              <a:spcAft>
                <a:spcPts val="2100"/>
              </a:spcAft>
              <a:buNone/>
            </a:pPr>
            <a:endParaRPr dirty="0"/>
          </a:p>
        </p:txBody>
      </p:sp>
      <p:grpSp>
        <p:nvGrpSpPr>
          <p:cNvPr id="289" name="Google Shape;289;g2903d4eba49_2_20"/>
          <p:cNvGrpSpPr/>
          <p:nvPr/>
        </p:nvGrpSpPr>
        <p:grpSpPr>
          <a:xfrm>
            <a:off x="6993162" y="3828596"/>
            <a:ext cx="4855424" cy="2863970"/>
            <a:chOff x="3597785" y="3065882"/>
            <a:chExt cx="2241344" cy="1330656"/>
          </a:xfrm>
        </p:grpSpPr>
        <p:grpSp>
          <p:nvGrpSpPr>
            <p:cNvPr id="290" name="Google Shape;290;g2903d4eba49_2_20"/>
            <p:cNvGrpSpPr/>
            <p:nvPr/>
          </p:nvGrpSpPr>
          <p:grpSpPr>
            <a:xfrm>
              <a:off x="5296908" y="3937355"/>
              <a:ext cx="143198" cy="32380"/>
              <a:chOff x="5296908" y="3937355"/>
              <a:chExt cx="143198" cy="32380"/>
            </a:xfrm>
          </p:grpSpPr>
          <p:sp>
            <p:nvSpPr>
              <p:cNvPr id="291" name="Google Shape;291;g2903d4eba49_2_20"/>
              <p:cNvSpPr/>
              <p:nvPr/>
            </p:nvSpPr>
            <p:spPr>
              <a:xfrm>
                <a:off x="5319457" y="3952794"/>
                <a:ext cx="111895" cy="8"/>
              </a:xfrm>
              <a:custGeom>
                <a:avLst/>
                <a:gdLst/>
                <a:ahLst/>
                <a:cxnLst/>
                <a:rect l="l" t="t" r="r" b="b"/>
                <a:pathLst>
                  <a:path w="14227" h="1" fill="none" extrusionOk="0">
                    <a:moveTo>
                      <a:pt x="1" y="0"/>
                    </a:moveTo>
                    <a:lnTo>
                      <a:pt x="1422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2" name="Google Shape;292;g2903d4eba49_2_20"/>
              <p:cNvGrpSpPr/>
              <p:nvPr/>
            </p:nvGrpSpPr>
            <p:grpSpPr>
              <a:xfrm>
                <a:off x="5402331" y="3937355"/>
                <a:ext cx="37776" cy="32380"/>
                <a:chOff x="5402331" y="3937355"/>
                <a:chExt cx="37776" cy="32380"/>
              </a:xfrm>
            </p:grpSpPr>
            <p:sp>
              <p:nvSpPr>
                <p:cNvPr id="293" name="Google Shape;293;g2903d4eba49_2_20"/>
                <p:cNvSpPr/>
                <p:nvPr/>
              </p:nvSpPr>
              <p:spPr>
                <a:xfrm>
                  <a:off x="5402331" y="3937355"/>
                  <a:ext cx="37776" cy="32380"/>
                </a:xfrm>
                <a:custGeom>
                  <a:avLst/>
                  <a:gdLst/>
                  <a:ahLst/>
                  <a:cxnLst/>
                  <a:rect l="l" t="t" r="r" b="b"/>
                  <a:pathLst>
                    <a:path w="4803" h="4117" extrusionOk="0">
                      <a:moveTo>
                        <a:pt x="2737" y="1"/>
                      </a:moveTo>
                      <a:cubicBezTo>
                        <a:pt x="2231" y="1"/>
                        <a:pt x="1714" y="189"/>
                        <a:pt x="1294" y="609"/>
                      </a:cubicBezTo>
                      <a:cubicBezTo>
                        <a:pt x="0" y="1903"/>
                        <a:pt x="919" y="4117"/>
                        <a:pt x="2746" y="4117"/>
                      </a:cubicBezTo>
                      <a:cubicBezTo>
                        <a:pt x="3883" y="4117"/>
                        <a:pt x="4802" y="3185"/>
                        <a:pt x="4802" y="2060"/>
                      </a:cubicBezTo>
                      <a:cubicBezTo>
                        <a:pt x="4802"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g2903d4eba49_2_20"/>
                <p:cNvSpPr/>
                <p:nvPr/>
              </p:nvSpPr>
              <p:spPr>
                <a:xfrm>
                  <a:off x="5415174" y="3946990"/>
                  <a:ext cx="15321" cy="13064"/>
                </a:xfrm>
                <a:custGeom>
                  <a:avLst/>
                  <a:gdLst/>
                  <a:ahLst/>
                  <a:cxnLst/>
                  <a:rect l="l" t="t" r="r" b="b"/>
                  <a:pathLst>
                    <a:path w="1948" h="1661" extrusionOk="0">
                      <a:moveTo>
                        <a:pt x="1113" y="1"/>
                      </a:moveTo>
                      <a:cubicBezTo>
                        <a:pt x="375" y="1"/>
                        <a:pt x="0" y="896"/>
                        <a:pt x="532" y="1416"/>
                      </a:cubicBezTo>
                      <a:cubicBezTo>
                        <a:pt x="701" y="1585"/>
                        <a:pt x="910" y="1661"/>
                        <a:pt x="1114" y="1661"/>
                      </a:cubicBezTo>
                      <a:cubicBezTo>
                        <a:pt x="1540" y="1661"/>
                        <a:pt x="1948" y="1333"/>
                        <a:pt x="1948" y="835"/>
                      </a:cubicBezTo>
                      <a:cubicBezTo>
                        <a:pt x="1948" y="376"/>
                        <a:pt x="1573" y="1"/>
                        <a:pt x="111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5" name="Google Shape;295;g2903d4eba49_2_20"/>
              <p:cNvGrpSpPr/>
              <p:nvPr/>
            </p:nvGrpSpPr>
            <p:grpSpPr>
              <a:xfrm>
                <a:off x="5296908" y="3937355"/>
                <a:ext cx="37783" cy="32380"/>
                <a:chOff x="5296908" y="3937355"/>
                <a:chExt cx="37783" cy="32380"/>
              </a:xfrm>
            </p:grpSpPr>
            <p:sp>
              <p:nvSpPr>
                <p:cNvPr id="296" name="Google Shape;296;g2903d4eba49_2_20"/>
                <p:cNvSpPr/>
                <p:nvPr/>
              </p:nvSpPr>
              <p:spPr>
                <a:xfrm>
                  <a:off x="5296908" y="3937355"/>
                  <a:ext cx="37783" cy="32380"/>
                </a:xfrm>
                <a:custGeom>
                  <a:avLst/>
                  <a:gdLst/>
                  <a:ahLst/>
                  <a:cxnLst/>
                  <a:rect l="l" t="t" r="r" b="b"/>
                  <a:pathLst>
                    <a:path w="4804" h="4117" extrusionOk="0">
                      <a:moveTo>
                        <a:pt x="2738" y="1"/>
                      </a:moveTo>
                      <a:cubicBezTo>
                        <a:pt x="2231" y="1"/>
                        <a:pt x="1715" y="189"/>
                        <a:pt x="1295" y="609"/>
                      </a:cubicBezTo>
                      <a:cubicBezTo>
                        <a:pt x="1" y="1903"/>
                        <a:pt x="920" y="4117"/>
                        <a:pt x="2747" y="4117"/>
                      </a:cubicBezTo>
                      <a:cubicBezTo>
                        <a:pt x="3884" y="4117"/>
                        <a:pt x="4803" y="3185"/>
                        <a:pt x="4803" y="2060"/>
                      </a:cubicBezTo>
                      <a:cubicBezTo>
                        <a:pt x="4803" y="818"/>
                        <a:pt x="3792" y="1"/>
                        <a:pt x="2738"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g2903d4eba49_2_20"/>
                <p:cNvSpPr/>
                <p:nvPr/>
              </p:nvSpPr>
              <p:spPr>
                <a:xfrm>
                  <a:off x="5309846" y="3946990"/>
                  <a:ext cx="15235" cy="13064"/>
                </a:xfrm>
                <a:custGeom>
                  <a:avLst/>
                  <a:gdLst/>
                  <a:ahLst/>
                  <a:cxnLst/>
                  <a:rect l="l" t="t" r="r" b="b"/>
                  <a:pathLst>
                    <a:path w="1937" h="1661" extrusionOk="0">
                      <a:moveTo>
                        <a:pt x="1102" y="1"/>
                      </a:moveTo>
                      <a:cubicBezTo>
                        <a:pt x="364" y="1"/>
                        <a:pt x="1" y="896"/>
                        <a:pt x="521" y="1416"/>
                      </a:cubicBezTo>
                      <a:cubicBezTo>
                        <a:pt x="690" y="1585"/>
                        <a:pt x="899" y="1661"/>
                        <a:pt x="1103" y="1661"/>
                      </a:cubicBezTo>
                      <a:cubicBezTo>
                        <a:pt x="1528" y="1661"/>
                        <a:pt x="1936" y="1333"/>
                        <a:pt x="1936" y="835"/>
                      </a:cubicBezTo>
                      <a:cubicBezTo>
                        <a:pt x="1936" y="376"/>
                        <a:pt x="1561" y="1"/>
                        <a:pt x="1102"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98" name="Google Shape;298;g2903d4eba49_2_20"/>
            <p:cNvGrpSpPr/>
            <p:nvPr/>
          </p:nvGrpSpPr>
          <p:grpSpPr>
            <a:xfrm>
              <a:off x="4724163" y="3119631"/>
              <a:ext cx="120838" cy="84218"/>
              <a:chOff x="4724163" y="3119631"/>
              <a:chExt cx="120838" cy="84218"/>
            </a:xfrm>
          </p:grpSpPr>
          <p:grpSp>
            <p:nvGrpSpPr>
              <p:cNvPr id="299" name="Google Shape;299;g2903d4eba49_2_20"/>
              <p:cNvGrpSpPr/>
              <p:nvPr/>
            </p:nvGrpSpPr>
            <p:grpSpPr>
              <a:xfrm>
                <a:off x="4746712" y="3132773"/>
                <a:ext cx="86869" cy="56424"/>
                <a:chOff x="4746712" y="3132773"/>
                <a:chExt cx="86869" cy="56424"/>
              </a:xfrm>
            </p:grpSpPr>
            <p:sp>
              <p:nvSpPr>
                <p:cNvPr id="300" name="Google Shape;300;g2903d4eba49_2_20"/>
                <p:cNvSpPr/>
                <p:nvPr/>
              </p:nvSpPr>
              <p:spPr>
                <a:xfrm>
                  <a:off x="4746712" y="3132773"/>
                  <a:ext cx="86869" cy="56424"/>
                </a:xfrm>
                <a:custGeom>
                  <a:avLst/>
                  <a:gdLst/>
                  <a:ahLst/>
                  <a:cxnLst/>
                  <a:rect l="l" t="t" r="r" b="b"/>
                  <a:pathLst>
                    <a:path w="11045" h="7174" fill="none" extrusionOk="0">
                      <a:moveTo>
                        <a:pt x="0" y="1597"/>
                      </a:moveTo>
                      <a:cubicBezTo>
                        <a:pt x="242" y="1743"/>
                        <a:pt x="3532" y="7174"/>
                        <a:pt x="3532" y="7174"/>
                      </a:cubicBezTo>
                      <a:lnTo>
                        <a:pt x="6290" y="3315"/>
                      </a:lnTo>
                      <a:lnTo>
                        <a:pt x="11044" y="1"/>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g2903d4eba49_2_20"/>
                <p:cNvSpPr/>
                <p:nvPr/>
              </p:nvSpPr>
              <p:spPr>
                <a:xfrm>
                  <a:off x="4746712" y="3145334"/>
                  <a:ext cx="49479" cy="13520"/>
                </a:xfrm>
                <a:custGeom>
                  <a:avLst/>
                  <a:gdLst/>
                  <a:ahLst/>
                  <a:cxnLst/>
                  <a:rect l="l" t="t" r="r" b="b"/>
                  <a:pathLst>
                    <a:path w="6291" h="1719" fill="none" extrusionOk="0">
                      <a:moveTo>
                        <a:pt x="0" y="0"/>
                      </a:moveTo>
                      <a:lnTo>
                        <a:pt x="6290" y="171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2" name="Google Shape;302;g2903d4eba49_2_20"/>
              <p:cNvGrpSpPr/>
              <p:nvPr/>
            </p:nvGrpSpPr>
            <p:grpSpPr>
              <a:xfrm>
                <a:off x="4773634" y="3143336"/>
                <a:ext cx="37776" cy="32451"/>
                <a:chOff x="4773634" y="3143336"/>
                <a:chExt cx="37776" cy="32451"/>
              </a:xfrm>
            </p:grpSpPr>
            <p:sp>
              <p:nvSpPr>
                <p:cNvPr id="303" name="Google Shape;303;g2903d4eba49_2_20"/>
                <p:cNvSpPr/>
                <p:nvPr/>
              </p:nvSpPr>
              <p:spPr>
                <a:xfrm>
                  <a:off x="4773634" y="3143336"/>
                  <a:ext cx="37776" cy="32451"/>
                </a:xfrm>
                <a:custGeom>
                  <a:avLst/>
                  <a:gdLst/>
                  <a:ahLst/>
                  <a:cxnLst/>
                  <a:rect l="l" t="t" r="r" b="b"/>
                  <a:pathLst>
                    <a:path w="4803" h="4126" extrusionOk="0">
                      <a:moveTo>
                        <a:pt x="2730" y="0"/>
                      </a:moveTo>
                      <a:cubicBezTo>
                        <a:pt x="2226" y="0"/>
                        <a:pt x="1713" y="187"/>
                        <a:pt x="1295" y="605"/>
                      </a:cubicBezTo>
                      <a:cubicBezTo>
                        <a:pt x="1" y="1900"/>
                        <a:pt x="920" y="4125"/>
                        <a:pt x="2746" y="4125"/>
                      </a:cubicBezTo>
                      <a:cubicBezTo>
                        <a:pt x="3884" y="4125"/>
                        <a:pt x="4803" y="3206"/>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g2903d4eba49_2_20"/>
                <p:cNvSpPr/>
                <p:nvPr/>
              </p:nvSpPr>
              <p:spPr>
                <a:xfrm>
                  <a:off x="4788664" y="3153041"/>
                  <a:ext cx="13048" cy="13040"/>
                </a:xfrm>
                <a:custGeom>
                  <a:avLst/>
                  <a:gdLst/>
                  <a:ahLst/>
                  <a:cxnLst/>
                  <a:rect l="l" t="t" r="r" b="b"/>
                  <a:pathLst>
                    <a:path w="1659" h="1658" extrusionOk="0">
                      <a:moveTo>
                        <a:pt x="835" y="0"/>
                      </a:moveTo>
                      <a:cubicBezTo>
                        <a:pt x="376" y="0"/>
                        <a:pt x="1" y="375"/>
                        <a:pt x="1" y="835"/>
                      </a:cubicBezTo>
                      <a:cubicBezTo>
                        <a:pt x="1" y="1295"/>
                        <a:pt x="376" y="1657"/>
                        <a:pt x="835" y="1657"/>
                      </a:cubicBezTo>
                      <a:cubicBezTo>
                        <a:pt x="1295" y="1657"/>
                        <a:pt x="1658" y="1295"/>
                        <a:pt x="1658" y="835"/>
                      </a:cubicBezTo>
                      <a:cubicBezTo>
                        <a:pt x="1658"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5" name="Google Shape;305;g2903d4eba49_2_20"/>
              <p:cNvGrpSpPr/>
              <p:nvPr/>
            </p:nvGrpSpPr>
            <p:grpSpPr>
              <a:xfrm>
                <a:off x="4724163" y="3131248"/>
                <a:ext cx="37776" cy="32459"/>
                <a:chOff x="4724163" y="3131248"/>
                <a:chExt cx="37776" cy="32459"/>
              </a:xfrm>
            </p:grpSpPr>
            <p:sp>
              <p:nvSpPr>
                <p:cNvPr id="306" name="Google Shape;306;g2903d4eba49_2_20"/>
                <p:cNvSpPr/>
                <p:nvPr/>
              </p:nvSpPr>
              <p:spPr>
                <a:xfrm>
                  <a:off x="4724163" y="3131248"/>
                  <a:ext cx="37776" cy="32459"/>
                </a:xfrm>
                <a:custGeom>
                  <a:avLst/>
                  <a:gdLst/>
                  <a:ahLst/>
                  <a:cxnLst/>
                  <a:rect l="l" t="t" r="r" b="b"/>
                  <a:pathLst>
                    <a:path w="4803" h="4127" extrusionOk="0">
                      <a:moveTo>
                        <a:pt x="2730" y="1"/>
                      </a:moveTo>
                      <a:cubicBezTo>
                        <a:pt x="2226" y="1"/>
                        <a:pt x="1712" y="188"/>
                        <a:pt x="1295" y="606"/>
                      </a:cubicBezTo>
                      <a:cubicBezTo>
                        <a:pt x="0" y="1900"/>
                        <a:pt x="920" y="4114"/>
                        <a:pt x="2746" y="4126"/>
                      </a:cubicBezTo>
                      <a:cubicBezTo>
                        <a:pt x="3883" y="4114"/>
                        <a:pt x="4803" y="3195"/>
                        <a:pt x="4803" y="2070"/>
                      </a:cubicBezTo>
                      <a:cubicBezTo>
                        <a:pt x="4803" y="824"/>
                        <a:pt x="3787" y="1"/>
                        <a:pt x="2730"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g2903d4eba49_2_20"/>
                <p:cNvSpPr/>
                <p:nvPr/>
              </p:nvSpPr>
              <p:spPr>
                <a:xfrm>
                  <a:off x="4739288" y="3140953"/>
                  <a:ext cx="13040" cy="13048"/>
                </a:xfrm>
                <a:custGeom>
                  <a:avLst/>
                  <a:gdLst/>
                  <a:ahLst/>
                  <a:cxnLst/>
                  <a:rect l="l" t="t" r="r" b="b"/>
                  <a:pathLst>
                    <a:path w="1658" h="1659" extrusionOk="0">
                      <a:moveTo>
                        <a:pt x="823" y="1"/>
                      </a:moveTo>
                      <a:cubicBezTo>
                        <a:pt x="363" y="1"/>
                        <a:pt x="1" y="376"/>
                        <a:pt x="1" y="823"/>
                      </a:cubicBezTo>
                      <a:cubicBezTo>
                        <a:pt x="1" y="1283"/>
                        <a:pt x="363"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g2903d4eba49_2_20"/>
              <p:cNvGrpSpPr/>
              <p:nvPr/>
            </p:nvGrpSpPr>
            <p:grpSpPr>
              <a:xfrm>
                <a:off x="4755081" y="3176054"/>
                <a:ext cx="32357" cy="27795"/>
                <a:chOff x="4755081" y="3176054"/>
                <a:chExt cx="32357" cy="27795"/>
              </a:xfrm>
            </p:grpSpPr>
            <p:sp>
              <p:nvSpPr>
                <p:cNvPr id="309" name="Google Shape;309;g2903d4eba49_2_20"/>
                <p:cNvSpPr/>
                <p:nvPr/>
              </p:nvSpPr>
              <p:spPr>
                <a:xfrm>
                  <a:off x="4755081" y="3176054"/>
                  <a:ext cx="32357" cy="27795"/>
                </a:xfrm>
                <a:custGeom>
                  <a:avLst/>
                  <a:gdLst/>
                  <a:ahLst/>
                  <a:cxnLst/>
                  <a:rect l="l" t="t" r="r" b="b"/>
                  <a:pathLst>
                    <a:path w="4114" h="3534" extrusionOk="0">
                      <a:moveTo>
                        <a:pt x="2338" y="0"/>
                      </a:moveTo>
                      <a:cubicBezTo>
                        <a:pt x="1904" y="0"/>
                        <a:pt x="1462" y="162"/>
                        <a:pt x="1101" y="522"/>
                      </a:cubicBezTo>
                      <a:cubicBezTo>
                        <a:pt x="1" y="1635"/>
                        <a:pt x="787" y="3534"/>
                        <a:pt x="2360" y="3534"/>
                      </a:cubicBezTo>
                      <a:cubicBezTo>
                        <a:pt x="3327" y="3534"/>
                        <a:pt x="4114" y="2735"/>
                        <a:pt x="4114" y="1768"/>
                      </a:cubicBezTo>
                      <a:cubicBezTo>
                        <a:pt x="4114" y="704"/>
                        <a:pt x="3245" y="0"/>
                        <a:pt x="2338"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g2903d4eba49_2_20"/>
                <p:cNvSpPr/>
                <p:nvPr/>
              </p:nvSpPr>
              <p:spPr>
                <a:xfrm>
                  <a:off x="4767924" y="3185768"/>
                  <a:ext cx="9902" cy="8392"/>
                </a:xfrm>
                <a:custGeom>
                  <a:avLst/>
                  <a:gdLst/>
                  <a:ahLst/>
                  <a:cxnLst/>
                  <a:rect l="l" t="t" r="r" b="b"/>
                  <a:pathLst>
                    <a:path w="1259" h="1067" extrusionOk="0">
                      <a:moveTo>
                        <a:pt x="714" y="0"/>
                      </a:moveTo>
                      <a:cubicBezTo>
                        <a:pt x="243" y="0"/>
                        <a:pt x="1" y="569"/>
                        <a:pt x="339" y="908"/>
                      </a:cubicBezTo>
                      <a:cubicBezTo>
                        <a:pt x="449" y="1017"/>
                        <a:pt x="584" y="1066"/>
                        <a:pt x="716" y="1066"/>
                      </a:cubicBezTo>
                      <a:cubicBezTo>
                        <a:pt x="993" y="1066"/>
                        <a:pt x="1259" y="852"/>
                        <a:pt x="1259" y="533"/>
                      </a:cubicBezTo>
                      <a:cubicBezTo>
                        <a:pt x="1259" y="230"/>
                        <a:pt x="1017" y="0"/>
                        <a:pt x="71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1" name="Google Shape;311;g2903d4eba49_2_20"/>
              <p:cNvGrpSpPr/>
              <p:nvPr/>
            </p:nvGrpSpPr>
            <p:grpSpPr>
              <a:xfrm>
                <a:off x="4812550" y="3119631"/>
                <a:ext cx="32451" cy="27803"/>
                <a:chOff x="4812550" y="3119631"/>
                <a:chExt cx="32451" cy="27803"/>
              </a:xfrm>
            </p:grpSpPr>
            <p:sp>
              <p:nvSpPr>
                <p:cNvPr id="312" name="Google Shape;312;g2903d4eba49_2_20"/>
                <p:cNvSpPr/>
                <p:nvPr/>
              </p:nvSpPr>
              <p:spPr>
                <a:xfrm>
                  <a:off x="4812550" y="3119631"/>
                  <a:ext cx="32451" cy="27803"/>
                </a:xfrm>
                <a:custGeom>
                  <a:avLst/>
                  <a:gdLst/>
                  <a:ahLst/>
                  <a:cxnLst/>
                  <a:rect l="l" t="t" r="r" b="b"/>
                  <a:pathLst>
                    <a:path w="4126" h="3535" extrusionOk="0">
                      <a:moveTo>
                        <a:pt x="2350" y="1"/>
                      </a:moveTo>
                      <a:cubicBezTo>
                        <a:pt x="1916" y="1"/>
                        <a:pt x="1473" y="162"/>
                        <a:pt x="1113" y="522"/>
                      </a:cubicBezTo>
                      <a:cubicBezTo>
                        <a:pt x="0" y="1635"/>
                        <a:pt x="798" y="3534"/>
                        <a:pt x="2371" y="3534"/>
                      </a:cubicBezTo>
                      <a:cubicBezTo>
                        <a:pt x="3339" y="3534"/>
                        <a:pt x="4125" y="2748"/>
                        <a:pt x="4125" y="1768"/>
                      </a:cubicBezTo>
                      <a:cubicBezTo>
                        <a:pt x="4125" y="705"/>
                        <a:pt x="3256" y="1"/>
                        <a:pt x="2350"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g2903d4eba49_2_20"/>
                <p:cNvSpPr/>
                <p:nvPr/>
              </p:nvSpPr>
              <p:spPr>
                <a:xfrm>
                  <a:off x="4826912" y="3129352"/>
                  <a:ext cx="8478" cy="8376"/>
                </a:xfrm>
                <a:custGeom>
                  <a:avLst/>
                  <a:gdLst/>
                  <a:ahLst/>
                  <a:cxnLst/>
                  <a:rect l="l" t="t" r="r" b="b"/>
                  <a:pathLst>
                    <a:path w="1078" h="1065" extrusionOk="0">
                      <a:moveTo>
                        <a:pt x="533" y="0"/>
                      </a:moveTo>
                      <a:cubicBezTo>
                        <a:pt x="243" y="0"/>
                        <a:pt x="1" y="242"/>
                        <a:pt x="1" y="532"/>
                      </a:cubicBezTo>
                      <a:cubicBezTo>
                        <a:pt x="1" y="835"/>
                        <a:pt x="243" y="1065"/>
                        <a:pt x="533" y="1065"/>
                      </a:cubicBezTo>
                      <a:cubicBezTo>
                        <a:pt x="835" y="1065"/>
                        <a:pt x="1077" y="835"/>
                        <a:pt x="1077" y="532"/>
                      </a:cubicBezTo>
                      <a:cubicBezTo>
                        <a:pt x="1077" y="242"/>
                        <a:pt x="835" y="0"/>
                        <a:pt x="53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14" name="Google Shape;314;g2903d4eba49_2_20"/>
            <p:cNvGrpSpPr/>
            <p:nvPr/>
          </p:nvGrpSpPr>
          <p:grpSpPr>
            <a:xfrm>
              <a:off x="5382826" y="4027197"/>
              <a:ext cx="268967" cy="250422"/>
              <a:chOff x="5382826" y="4027197"/>
              <a:chExt cx="268967" cy="250422"/>
            </a:xfrm>
          </p:grpSpPr>
          <p:grpSp>
            <p:nvGrpSpPr>
              <p:cNvPr id="315" name="Google Shape;315;g2903d4eba49_2_20"/>
              <p:cNvGrpSpPr/>
              <p:nvPr/>
            </p:nvGrpSpPr>
            <p:grpSpPr>
              <a:xfrm>
                <a:off x="5405280" y="4042510"/>
                <a:ext cx="237570" cy="218647"/>
                <a:chOff x="5405280" y="4042510"/>
                <a:chExt cx="237570" cy="218647"/>
              </a:xfrm>
            </p:grpSpPr>
            <p:sp>
              <p:nvSpPr>
                <p:cNvPr id="316" name="Google Shape;316;g2903d4eba49_2_20"/>
                <p:cNvSpPr/>
                <p:nvPr/>
              </p:nvSpPr>
              <p:spPr>
                <a:xfrm>
                  <a:off x="5405280" y="4042510"/>
                  <a:ext cx="144999" cy="173832"/>
                </a:xfrm>
                <a:custGeom>
                  <a:avLst/>
                  <a:gdLst/>
                  <a:ahLst/>
                  <a:cxnLst/>
                  <a:rect l="l" t="t" r="r" b="b"/>
                  <a:pathLst>
                    <a:path w="18436" h="22102" fill="none" extrusionOk="0">
                      <a:moveTo>
                        <a:pt x="0" y="12037"/>
                      </a:moveTo>
                      <a:cubicBezTo>
                        <a:pt x="702" y="12073"/>
                        <a:pt x="12302" y="22101"/>
                        <a:pt x="12302" y="22101"/>
                      </a:cubicBezTo>
                      <a:lnTo>
                        <a:pt x="11819" y="13005"/>
                      </a:lnTo>
                      <a:lnTo>
                        <a:pt x="18435" y="1"/>
                      </a:lnTo>
                      <a:lnTo>
                        <a:pt x="0" y="125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g2903d4eba49_2_20"/>
                <p:cNvSpPr/>
                <p:nvPr/>
              </p:nvSpPr>
              <p:spPr>
                <a:xfrm>
                  <a:off x="5502036" y="4125093"/>
                  <a:ext cx="134350" cy="135585"/>
                </a:xfrm>
                <a:custGeom>
                  <a:avLst/>
                  <a:gdLst/>
                  <a:ahLst/>
                  <a:cxnLst/>
                  <a:rect l="l" t="t" r="r" b="b"/>
                  <a:pathLst>
                    <a:path w="17082" h="17239" fill="none" extrusionOk="0">
                      <a:moveTo>
                        <a:pt x="13513" y="17239"/>
                      </a:moveTo>
                      <a:lnTo>
                        <a:pt x="12690" y="8614"/>
                      </a:lnTo>
                      <a:lnTo>
                        <a:pt x="17081" y="1"/>
                      </a:lnTo>
                      <a:lnTo>
                        <a:pt x="0" y="2021"/>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g2903d4eba49_2_20"/>
                <p:cNvSpPr/>
                <p:nvPr/>
              </p:nvSpPr>
              <p:spPr>
                <a:xfrm>
                  <a:off x="5543704" y="4042990"/>
                  <a:ext cx="99146" cy="81639"/>
                </a:xfrm>
                <a:custGeom>
                  <a:avLst/>
                  <a:gdLst/>
                  <a:ahLst/>
                  <a:cxnLst/>
                  <a:rect l="l" t="t" r="r" b="b"/>
                  <a:pathLst>
                    <a:path w="12606" h="10380" fill="none" extrusionOk="0">
                      <a:moveTo>
                        <a:pt x="1" y="0"/>
                      </a:moveTo>
                      <a:lnTo>
                        <a:pt x="12606" y="1037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g2903d4eba49_2_20"/>
                <p:cNvSpPr/>
                <p:nvPr/>
              </p:nvSpPr>
              <p:spPr>
                <a:xfrm>
                  <a:off x="5501941" y="4140980"/>
                  <a:ext cx="103708" cy="51862"/>
                </a:xfrm>
                <a:custGeom>
                  <a:avLst/>
                  <a:gdLst/>
                  <a:ahLst/>
                  <a:cxnLst/>
                  <a:rect l="l" t="t" r="r" b="b"/>
                  <a:pathLst>
                    <a:path w="13186" h="6594" fill="none" extrusionOk="0">
                      <a:moveTo>
                        <a:pt x="13186" y="6594"/>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g2903d4eba49_2_20"/>
                <p:cNvSpPr/>
                <p:nvPr/>
              </p:nvSpPr>
              <p:spPr>
                <a:xfrm>
                  <a:off x="5495854" y="4211010"/>
                  <a:ext cx="105989" cy="50147"/>
                </a:xfrm>
                <a:custGeom>
                  <a:avLst/>
                  <a:gdLst/>
                  <a:ahLst/>
                  <a:cxnLst/>
                  <a:rect l="l" t="t" r="r" b="b"/>
                  <a:pathLst>
                    <a:path w="13476" h="6376" fill="none" extrusionOk="0">
                      <a:moveTo>
                        <a:pt x="0" y="0"/>
                      </a:moveTo>
                      <a:lnTo>
                        <a:pt x="13476" y="637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g2903d4eba49_2_20"/>
                <p:cNvSpPr/>
                <p:nvPr/>
              </p:nvSpPr>
              <p:spPr>
                <a:xfrm>
                  <a:off x="5405280" y="4134420"/>
                  <a:ext cx="96669" cy="6567"/>
                </a:xfrm>
                <a:custGeom>
                  <a:avLst/>
                  <a:gdLst/>
                  <a:ahLst/>
                  <a:cxnLst/>
                  <a:rect l="l" t="t" r="r" b="b"/>
                  <a:pathLst>
                    <a:path w="12291" h="835" fill="none" extrusionOk="0">
                      <a:moveTo>
                        <a:pt x="12290" y="835"/>
                      </a:moveTo>
                      <a:lnTo>
                        <a:pt x="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2" name="Google Shape;322;g2903d4eba49_2_20"/>
              <p:cNvGrpSpPr/>
              <p:nvPr/>
            </p:nvGrpSpPr>
            <p:grpSpPr>
              <a:xfrm>
                <a:off x="5382826" y="4125549"/>
                <a:ext cx="37776" cy="32380"/>
                <a:chOff x="5382826" y="4125549"/>
                <a:chExt cx="37776" cy="32380"/>
              </a:xfrm>
            </p:grpSpPr>
            <p:sp>
              <p:nvSpPr>
                <p:cNvPr id="323" name="Google Shape;323;g2903d4eba49_2_20"/>
                <p:cNvSpPr/>
                <p:nvPr/>
              </p:nvSpPr>
              <p:spPr>
                <a:xfrm>
                  <a:off x="5382826" y="4125549"/>
                  <a:ext cx="37776" cy="32380"/>
                </a:xfrm>
                <a:custGeom>
                  <a:avLst/>
                  <a:gdLst/>
                  <a:ahLst/>
                  <a:cxnLst/>
                  <a:rect l="l" t="t" r="r" b="b"/>
                  <a:pathLst>
                    <a:path w="4803" h="4117" extrusionOk="0">
                      <a:moveTo>
                        <a:pt x="2734" y="0"/>
                      </a:moveTo>
                      <a:cubicBezTo>
                        <a:pt x="2229" y="0"/>
                        <a:pt x="1714" y="188"/>
                        <a:pt x="1295" y="608"/>
                      </a:cubicBezTo>
                      <a:cubicBezTo>
                        <a:pt x="0" y="1902"/>
                        <a:pt x="907" y="4116"/>
                        <a:pt x="2746" y="4116"/>
                      </a:cubicBezTo>
                      <a:cubicBezTo>
                        <a:pt x="3871" y="4116"/>
                        <a:pt x="4790" y="3197"/>
                        <a:pt x="4803" y="2060"/>
                      </a:cubicBezTo>
                      <a:cubicBezTo>
                        <a:pt x="4794" y="817"/>
                        <a:pt x="3787" y="0"/>
                        <a:pt x="2734"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g2903d4eba49_2_20"/>
                <p:cNvSpPr/>
                <p:nvPr/>
              </p:nvSpPr>
              <p:spPr>
                <a:xfrm>
                  <a:off x="5395669" y="4135176"/>
                  <a:ext cx="15227" cy="13072"/>
                </a:xfrm>
                <a:custGeom>
                  <a:avLst/>
                  <a:gdLst/>
                  <a:ahLst/>
                  <a:cxnLst/>
                  <a:rect l="l" t="t" r="r" b="b"/>
                  <a:pathLst>
                    <a:path w="1936" h="1662" extrusionOk="0">
                      <a:moveTo>
                        <a:pt x="1113" y="1"/>
                      </a:moveTo>
                      <a:cubicBezTo>
                        <a:pt x="375" y="1"/>
                        <a:pt x="0" y="896"/>
                        <a:pt x="520" y="1416"/>
                      </a:cubicBezTo>
                      <a:cubicBezTo>
                        <a:pt x="689" y="1585"/>
                        <a:pt x="898" y="1661"/>
                        <a:pt x="1103" y="1661"/>
                      </a:cubicBezTo>
                      <a:cubicBezTo>
                        <a:pt x="1528" y="1661"/>
                        <a:pt x="1936" y="1334"/>
                        <a:pt x="1936" y="836"/>
                      </a:cubicBezTo>
                      <a:cubicBezTo>
                        <a:pt x="1936" y="376"/>
                        <a:pt x="1561" y="1"/>
                        <a:pt x="111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5" name="Google Shape;325;g2903d4eba49_2_20"/>
              <p:cNvGrpSpPr/>
              <p:nvPr/>
            </p:nvGrpSpPr>
            <p:grpSpPr>
              <a:xfrm>
                <a:off x="5475680" y="4195587"/>
                <a:ext cx="37783" cy="32364"/>
                <a:chOff x="5475680" y="4195587"/>
                <a:chExt cx="37783" cy="32364"/>
              </a:xfrm>
            </p:grpSpPr>
            <p:sp>
              <p:nvSpPr>
                <p:cNvPr id="326" name="Google Shape;326;g2903d4eba49_2_20"/>
                <p:cNvSpPr/>
                <p:nvPr/>
              </p:nvSpPr>
              <p:spPr>
                <a:xfrm>
                  <a:off x="5475680" y="4195587"/>
                  <a:ext cx="37783" cy="32364"/>
                </a:xfrm>
                <a:custGeom>
                  <a:avLst/>
                  <a:gdLst/>
                  <a:ahLst/>
                  <a:cxnLst/>
                  <a:rect l="l" t="t" r="r" b="b"/>
                  <a:pathLst>
                    <a:path w="4804" h="4115" extrusionOk="0">
                      <a:moveTo>
                        <a:pt x="2732" y="1"/>
                      </a:moveTo>
                      <a:cubicBezTo>
                        <a:pt x="2228" y="1"/>
                        <a:pt x="1713" y="188"/>
                        <a:pt x="1295" y="606"/>
                      </a:cubicBezTo>
                      <a:cubicBezTo>
                        <a:pt x="1" y="1901"/>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g2903d4eba49_2_20"/>
                <p:cNvSpPr/>
                <p:nvPr/>
              </p:nvSpPr>
              <p:spPr>
                <a:xfrm>
                  <a:off x="5488523" y="4205300"/>
                  <a:ext cx="15329" cy="13040"/>
                </a:xfrm>
                <a:custGeom>
                  <a:avLst/>
                  <a:gdLst/>
                  <a:ahLst/>
                  <a:cxnLst/>
                  <a:rect l="l" t="t" r="r" b="b"/>
                  <a:pathLst>
                    <a:path w="1949" h="1658" extrusionOk="0">
                      <a:moveTo>
                        <a:pt x="1114" y="0"/>
                      </a:moveTo>
                      <a:cubicBezTo>
                        <a:pt x="376" y="0"/>
                        <a:pt x="1" y="883"/>
                        <a:pt x="533" y="1416"/>
                      </a:cubicBezTo>
                      <a:cubicBezTo>
                        <a:pt x="700" y="1583"/>
                        <a:pt x="905" y="1657"/>
                        <a:pt x="1106" y="1657"/>
                      </a:cubicBezTo>
                      <a:cubicBezTo>
                        <a:pt x="1531" y="1657"/>
                        <a:pt x="1940" y="1324"/>
                        <a:pt x="1948" y="823"/>
                      </a:cubicBezTo>
                      <a:cubicBezTo>
                        <a:pt x="1948" y="363"/>
                        <a:pt x="1573" y="0"/>
                        <a:pt x="111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8" name="Google Shape;328;g2903d4eba49_2_20"/>
              <p:cNvGrpSpPr/>
              <p:nvPr/>
            </p:nvGrpSpPr>
            <p:grpSpPr>
              <a:xfrm>
                <a:off x="5532575" y="4027197"/>
                <a:ext cx="33308" cy="32262"/>
                <a:chOff x="5532575" y="4027197"/>
                <a:chExt cx="33308" cy="32262"/>
              </a:xfrm>
            </p:grpSpPr>
            <p:sp>
              <p:nvSpPr>
                <p:cNvPr id="329" name="Google Shape;329;g2903d4eba49_2_20"/>
                <p:cNvSpPr/>
                <p:nvPr/>
              </p:nvSpPr>
              <p:spPr>
                <a:xfrm>
                  <a:off x="5532575" y="4027197"/>
                  <a:ext cx="33308" cy="32262"/>
                </a:xfrm>
                <a:custGeom>
                  <a:avLst/>
                  <a:gdLst/>
                  <a:ahLst/>
                  <a:cxnLst/>
                  <a:rect l="l" t="t" r="r" b="b"/>
                  <a:pathLst>
                    <a:path w="4235" h="4102" extrusionOk="0">
                      <a:moveTo>
                        <a:pt x="1984" y="0"/>
                      </a:moveTo>
                      <a:cubicBezTo>
                        <a:pt x="871" y="49"/>
                        <a:pt x="0" y="1004"/>
                        <a:pt x="37" y="2117"/>
                      </a:cubicBezTo>
                      <a:cubicBezTo>
                        <a:pt x="73" y="3227"/>
                        <a:pt x="980" y="4101"/>
                        <a:pt x="2084" y="4101"/>
                      </a:cubicBezTo>
                      <a:cubicBezTo>
                        <a:pt x="2099" y="4101"/>
                        <a:pt x="2114" y="4101"/>
                        <a:pt x="2130" y="4101"/>
                      </a:cubicBezTo>
                      <a:lnTo>
                        <a:pt x="2275" y="4101"/>
                      </a:lnTo>
                      <a:cubicBezTo>
                        <a:pt x="3375" y="4028"/>
                        <a:pt x="4234" y="3085"/>
                        <a:pt x="4186" y="1984"/>
                      </a:cubicBezTo>
                      <a:cubicBezTo>
                        <a:pt x="4150" y="871"/>
                        <a:pt x="3242" y="0"/>
                        <a:pt x="213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g2903d4eba49_2_20"/>
                <p:cNvSpPr/>
                <p:nvPr/>
              </p:nvSpPr>
              <p:spPr>
                <a:xfrm>
                  <a:off x="5540661" y="4036792"/>
                  <a:ext cx="15502" cy="13064"/>
                </a:xfrm>
                <a:custGeom>
                  <a:avLst/>
                  <a:gdLst/>
                  <a:ahLst/>
                  <a:cxnLst/>
                  <a:rect l="l" t="t" r="r" b="b"/>
                  <a:pathLst>
                    <a:path w="1971" h="1661" extrusionOk="0">
                      <a:moveTo>
                        <a:pt x="1098" y="1"/>
                      </a:moveTo>
                      <a:cubicBezTo>
                        <a:pt x="1083" y="1"/>
                        <a:pt x="1068" y="1"/>
                        <a:pt x="1053" y="2"/>
                      </a:cubicBezTo>
                      <a:cubicBezTo>
                        <a:pt x="315" y="50"/>
                        <a:pt x="1" y="970"/>
                        <a:pt x="557" y="1453"/>
                      </a:cubicBezTo>
                      <a:cubicBezTo>
                        <a:pt x="721" y="1596"/>
                        <a:pt x="913" y="1660"/>
                        <a:pt x="1100" y="1660"/>
                      </a:cubicBezTo>
                      <a:cubicBezTo>
                        <a:pt x="1548" y="1660"/>
                        <a:pt x="1970" y="1296"/>
                        <a:pt x="1936" y="776"/>
                      </a:cubicBezTo>
                      <a:cubicBezTo>
                        <a:pt x="1901" y="332"/>
                        <a:pt x="1527" y="1"/>
                        <a:pt x="1098"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1" name="Google Shape;331;g2903d4eba49_2_20"/>
              <p:cNvGrpSpPr/>
              <p:nvPr/>
            </p:nvGrpSpPr>
            <p:grpSpPr>
              <a:xfrm>
                <a:off x="5590706" y="4245348"/>
                <a:ext cx="33497" cy="32270"/>
                <a:chOff x="5590706" y="4245348"/>
                <a:chExt cx="33497" cy="32270"/>
              </a:xfrm>
            </p:grpSpPr>
            <p:sp>
              <p:nvSpPr>
                <p:cNvPr id="332" name="Google Shape;332;g2903d4eba49_2_20"/>
                <p:cNvSpPr/>
                <p:nvPr/>
              </p:nvSpPr>
              <p:spPr>
                <a:xfrm>
                  <a:off x="5590706" y="4245348"/>
                  <a:ext cx="33497" cy="32270"/>
                </a:xfrm>
                <a:custGeom>
                  <a:avLst/>
                  <a:gdLst/>
                  <a:ahLst/>
                  <a:cxnLst/>
                  <a:rect l="l" t="t" r="r" b="b"/>
                  <a:pathLst>
                    <a:path w="4259" h="4103" extrusionOk="0">
                      <a:moveTo>
                        <a:pt x="2175" y="0"/>
                      </a:moveTo>
                      <a:cubicBezTo>
                        <a:pt x="2160" y="0"/>
                        <a:pt x="2145" y="1"/>
                        <a:pt x="2130" y="1"/>
                      </a:cubicBezTo>
                      <a:lnTo>
                        <a:pt x="1984" y="1"/>
                      </a:lnTo>
                      <a:cubicBezTo>
                        <a:pt x="872" y="49"/>
                        <a:pt x="1" y="993"/>
                        <a:pt x="37" y="2118"/>
                      </a:cubicBezTo>
                      <a:cubicBezTo>
                        <a:pt x="73" y="3228"/>
                        <a:pt x="980" y="4102"/>
                        <a:pt x="2085" y="4102"/>
                      </a:cubicBezTo>
                      <a:cubicBezTo>
                        <a:pt x="2100" y="4102"/>
                        <a:pt x="2115" y="4102"/>
                        <a:pt x="2130" y="4102"/>
                      </a:cubicBezTo>
                      <a:lnTo>
                        <a:pt x="2275" y="4102"/>
                      </a:lnTo>
                      <a:cubicBezTo>
                        <a:pt x="3388" y="4041"/>
                        <a:pt x="4259" y="3098"/>
                        <a:pt x="4222" y="1985"/>
                      </a:cubicBezTo>
                      <a:cubicBezTo>
                        <a:pt x="4175" y="875"/>
                        <a:pt x="3279" y="0"/>
                        <a:pt x="2175"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g2903d4eba49_2_20"/>
                <p:cNvSpPr/>
                <p:nvPr/>
              </p:nvSpPr>
              <p:spPr>
                <a:xfrm>
                  <a:off x="5598791" y="4254944"/>
                  <a:ext cx="15408" cy="13048"/>
                </a:xfrm>
                <a:custGeom>
                  <a:avLst/>
                  <a:gdLst/>
                  <a:ahLst/>
                  <a:cxnLst/>
                  <a:rect l="l" t="t" r="r" b="b"/>
                  <a:pathLst>
                    <a:path w="1959" h="1659" extrusionOk="0">
                      <a:moveTo>
                        <a:pt x="1106" y="0"/>
                      </a:moveTo>
                      <a:cubicBezTo>
                        <a:pt x="1085" y="0"/>
                        <a:pt x="1063" y="1"/>
                        <a:pt x="1041" y="3"/>
                      </a:cubicBezTo>
                      <a:cubicBezTo>
                        <a:pt x="303" y="51"/>
                        <a:pt x="1" y="970"/>
                        <a:pt x="557" y="1454"/>
                      </a:cubicBezTo>
                      <a:cubicBezTo>
                        <a:pt x="720" y="1596"/>
                        <a:pt x="909" y="1659"/>
                        <a:pt x="1093" y="1659"/>
                      </a:cubicBezTo>
                      <a:cubicBezTo>
                        <a:pt x="1538" y="1659"/>
                        <a:pt x="1958" y="1290"/>
                        <a:pt x="1924" y="777"/>
                      </a:cubicBezTo>
                      <a:cubicBezTo>
                        <a:pt x="1901" y="339"/>
                        <a:pt x="1538" y="0"/>
                        <a:pt x="1106"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4" name="Google Shape;334;g2903d4eba49_2_20"/>
              <p:cNvGrpSpPr/>
              <p:nvPr/>
            </p:nvGrpSpPr>
            <p:grpSpPr>
              <a:xfrm>
                <a:off x="5618681" y="4109677"/>
                <a:ext cx="33112" cy="32357"/>
                <a:chOff x="5618681" y="4109677"/>
                <a:chExt cx="33112" cy="32357"/>
              </a:xfrm>
            </p:grpSpPr>
            <p:sp>
              <p:nvSpPr>
                <p:cNvPr id="335" name="Google Shape;335;g2903d4eba49_2_20"/>
                <p:cNvSpPr/>
                <p:nvPr/>
              </p:nvSpPr>
              <p:spPr>
                <a:xfrm>
                  <a:off x="5618681" y="4109677"/>
                  <a:ext cx="33112" cy="32357"/>
                </a:xfrm>
                <a:custGeom>
                  <a:avLst/>
                  <a:gdLst/>
                  <a:ahLst/>
                  <a:cxnLst/>
                  <a:rect l="l" t="t" r="r" b="b"/>
                  <a:pathLst>
                    <a:path w="4210" h="4114" extrusionOk="0">
                      <a:moveTo>
                        <a:pt x="1984" y="1"/>
                      </a:moveTo>
                      <a:cubicBezTo>
                        <a:pt x="871" y="61"/>
                        <a:pt x="0" y="1005"/>
                        <a:pt x="36" y="2130"/>
                      </a:cubicBezTo>
                      <a:cubicBezTo>
                        <a:pt x="84" y="3235"/>
                        <a:pt x="992" y="4114"/>
                        <a:pt x="2106" y="4114"/>
                      </a:cubicBezTo>
                      <a:cubicBezTo>
                        <a:pt x="2114" y="4114"/>
                        <a:pt x="2121" y="4114"/>
                        <a:pt x="2129" y="4114"/>
                      </a:cubicBezTo>
                      <a:lnTo>
                        <a:pt x="2274" y="4114"/>
                      </a:lnTo>
                      <a:cubicBezTo>
                        <a:pt x="3375" y="4029"/>
                        <a:pt x="4210" y="3086"/>
                        <a:pt x="4173" y="1985"/>
                      </a:cubicBezTo>
                      <a:cubicBezTo>
                        <a:pt x="4137" y="884"/>
                        <a:pt x="3230" y="13"/>
                        <a:pt x="2129"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g2903d4eba49_2_20"/>
                <p:cNvSpPr/>
                <p:nvPr/>
              </p:nvSpPr>
              <p:spPr>
                <a:xfrm>
                  <a:off x="5626767" y="4119280"/>
                  <a:ext cx="15494" cy="13056"/>
                </a:xfrm>
                <a:custGeom>
                  <a:avLst/>
                  <a:gdLst/>
                  <a:ahLst/>
                  <a:cxnLst/>
                  <a:rect l="l" t="t" r="r" b="b"/>
                  <a:pathLst>
                    <a:path w="1970" h="1660" extrusionOk="0">
                      <a:moveTo>
                        <a:pt x="1098" y="1"/>
                      </a:moveTo>
                      <a:cubicBezTo>
                        <a:pt x="1083" y="1"/>
                        <a:pt x="1068" y="1"/>
                        <a:pt x="1053" y="2"/>
                      </a:cubicBezTo>
                      <a:cubicBezTo>
                        <a:pt x="315" y="62"/>
                        <a:pt x="0" y="970"/>
                        <a:pt x="557" y="1453"/>
                      </a:cubicBezTo>
                      <a:cubicBezTo>
                        <a:pt x="721" y="1596"/>
                        <a:pt x="913" y="1660"/>
                        <a:pt x="1100" y="1660"/>
                      </a:cubicBezTo>
                      <a:cubicBezTo>
                        <a:pt x="1547" y="1660"/>
                        <a:pt x="1970" y="1296"/>
                        <a:pt x="1936" y="776"/>
                      </a:cubicBezTo>
                      <a:cubicBezTo>
                        <a:pt x="1901" y="332"/>
                        <a:pt x="1527" y="1"/>
                        <a:pt x="1098"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337;g2903d4eba49_2_20"/>
              <p:cNvGrpSpPr/>
              <p:nvPr/>
            </p:nvGrpSpPr>
            <p:grpSpPr>
              <a:xfrm>
                <a:off x="5479298" y="4128262"/>
                <a:ext cx="31405" cy="26906"/>
                <a:chOff x="5479298" y="4128262"/>
                <a:chExt cx="31405" cy="26906"/>
              </a:xfrm>
            </p:grpSpPr>
            <p:sp>
              <p:nvSpPr>
                <p:cNvPr id="338" name="Google Shape;338;g2903d4eba49_2_20"/>
                <p:cNvSpPr/>
                <p:nvPr/>
              </p:nvSpPr>
              <p:spPr>
                <a:xfrm>
                  <a:off x="5479298" y="4128262"/>
                  <a:ext cx="31405" cy="26906"/>
                </a:xfrm>
                <a:custGeom>
                  <a:avLst/>
                  <a:gdLst/>
                  <a:ahLst/>
                  <a:cxnLst/>
                  <a:rect l="l" t="t" r="r" b="b"/>
                  <a:pathLst>
                    <a:path w="3993" h="3421" extrusionOk="0">
                      <a:moveTo>
                        <a:pt x="2273" y="1"/>
                      </a:moveTo>
                      <a:cubicBezTo>
                        <a:pt x="1853" y="1"/>
                        <a:pt x="1425" y="157"/>
                        <a:pt x="1077" y="505"/>
                      </a:cubicBezTo>
                      <a:cubicBezTo>
                        <a:pt x="0" y="1582"/>
                        <a:pt x="762" y="3420"/>
                        <a:pt x="2287" y="3420"/>
                      </a:cubicBezTo>
                      <a:cubicBezTo>
                        <a:pt x="3230" y="3420"/>
                        <a:pt x="3992" y="2658"/>
                        <a:pt x="3992" y="1715"/>
                      </a:cubicBezTo>
                      <a:cubicBezTo>
                        <a:pt x="3992" y="683"/>
                        <a:pt x="3150"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g2903d4eba49_2_20"/>
                <p:cNvSpPr/>
                <p:nvPr/>
              </p:nvSpPr>
              <p:spPr>
                <a:xfrm>
                  <a:off x="5493471" y="4137936"/>
                  <a:ext cx="7621" cy="7621"/>
                </a:xfrm>
                <a:custGeom>
                  <a:avLst/>
                  <a:gdLst/>
                  <a:ahLst/>
                  <a:cxnLst/>
                  <a:rect l="l" t="t" r="r" b="b"/>
                  <a:pathLst>
                    <a:path w="969" h="969" extrusionOk="0">
                      <a:moveTo>
                        <a:pt x="485" y="1"/>
                      </a:moveTo>
                      <a:cubicBezTo>
                        <a:pt x="218" y="1"/>
                        <a:pt x="1" y="218"/>
                        <a:pt x="1" y="485"/>
                      </a:cubicBezTo>
                      <a:cubicBezTo>
                        <a:pt x="1" y="751"/>
                        <a:pt x="218" y="968"/>
                        <a:pt x="485" y="968"/>
                      </a:cubicBezTo>
                      <a:cubicBezTo>
                        <a:pt x="751" y="968"/>
                        <a:pt x="968" y="751"/>
                        <a:pt x="968" y="485"/>
                      </a:cubicBezTo>
                      <a:cubicBezTo>
                        <a:pt x="968"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0" name="Google Shape;340;g2903d4eba49_2_20"/>
              <p:cNvGrpSpPr/>
              <p:nvPr/>
            </p:nvGrpSpPr>
            <p:grpSpPr>
              <a:xfrm>
                <a:off x="5582903" y="4180116"/>
                <a:ext cx="31499" cy="26898"/>
                <a:chOff x="5582903" y="4180116"/>
                <a:chExt cx="31499" cy="26898"/>
              </a:xfrm>
            </p:grpSpPr>
            <p:sp>
              <p:nvSpPr>
                <p:cNvPr id="341" name="Google Shape;341;g2903d4eba49_2_20"/>
                <p:cNvSpPr/>
                <p:nvPr/>
              </p:nvSpPr>
              <p:spPr>
                <a:xfrm>
                  <a:off x="5582903" y="4180116"/>
                  <a:ext cx="31499" cy="26898"/>
                </a:xfrm>
                <a:custGeom>
                  <a:avLst/>
                  <a:gdLst/>
                  <a:ahLst/>
                  <a:cxnLst/>
                  <a:rect l="l" t="t" r="r" b="b"/>
                  <a:pathLst>
                    <a:path w="4005" h="3420" extrusionOk="0">
                      <a:moveTo>
                        <a:pt x="2276" y="1"/>
                      </a:moveTo>
                      <a:cubicBezTo>
                        <a:pt x="1855" y="1"/>
                        <a:pt x="1425" y="156"/>
                        <a:pt x="1077" y="505"/>
                      </a:cubicBezTo>
                      <a:cubicBezTo>
                        <a:pt x="1" y="1581"/>
                        <a:pt x="763" y="3420"/>
                        <a:pt x="2287" y="3420"/>
                      </a:cubicBezTo>
                      <a:cubicBezTo>
                        <a:pt x="3231" y="3420"/>
                        <a:pt x="4005" y="2658"/>
                        <a:pt x="4005" y="1714"/>
                      </a:cubicBezTo>
                      <a:cubicBezTo>
                        <a:pt x="4005" y="683"/>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g2903d4eba49_2_20"/>
                <p:cNvSpPr/>
                <p:nvPr/>
              </p:nvSpPr>
              <p:spPr>
                <a:xfrm>
                  <a:off x="5597084" y="4189790"/>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43" name="Google Shape;343;g2903d4eba49_2_20"/>
            <p:cNvGrpSpPr/>
            <p:nvPr/>
          </p:nvGrpSpPr>
          <p:grpSpPr>
            <a:xfrm>
              <a:off x="3977681" y="3230323"/>
              <a:ext cx="94584" cy="84085"/>
              <a:chOff x="3977681" y="3230323"/>
              <a:chExt cx="94584" cy="84085"/>
            </a:xfrm>
          </p:grpSpPr>
          <p:grpSp>
            <p:nvGrpSpPr>
              <p:cNvPr id="344" name="Google Shape;344;g2903d4eba49_2_20"/>
              <p:cNvGrpSpPr/>
              <p:nvPr/>
            </p:nvGrpSpPr>
            <p:grpSpPr>
              <a:xfrm>
                <a:off x="4000135" y="3243041"/>
                <a:ext cx="59570" cy="57186"/>
                <a:chOff x="4000135" y="3243041"/>
                <a:chExt cx="59570" cy="57186"/>
              </a:xfrm>
            </p:grpSpPr>
            <p:sp>
              <p:nvSpPr>
                <p:cNvPr id="345" name="Google Shape;345;g2903d4eba49_2_20"/>
                <p:cNvSpPr/>
                <p:nvPr/>
              </p:nvSpPr>
              <p:spPr>
                <a:xfrm>
                  <a:off x="4000135" y="3243041"/>
                  <a:ext cx="59570" cy="57092"/>
                </a:xfrm>
                <a:custGeom>
                  <a:avLst/>
                  <a:gdLst/>
                  <a:ahLst/>
                  <a:cxnLst/>
                  <a:rect l="l" t="t" r="r" b="b"/>
                  <a:pathLst>
                    <a:path w="7574" h="7259" fill="none" extrusionOk="0">
                      <a:moveTo>
                        <a:pt x="1" y="2323"/>
                      </a:moveTo>
                      <a:lnTo>
                        <a:pt x="2577" y="7259"/>
                      </a:lnTo>
                      <a:lnTo>
                        <a:pt x="7573" y="4114"/>
                      </a:lnTo>
                      <a:lnTo>
                        <a:pt x="5541" y="1"/>
                      </a:lnTo>
                      <a:lnTo>
                        <a:pt x="352" y="232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g2903d4eba49_2_20"/>
                <p:cNvSpPr/>
                <p:nvPr/>
              </p:nvSpPr>
              <p:spPr>
                <a:xfrm>
                  <a:off x="4024210" y="3246847"/>
                  <a:ext cx="15706" cy="53380"/>
                </a:xfrm>
                <a:custGeom>
                  <a:avLst/>
                  <a:gdLst/>
                  <a:ahLst/>
                  <a:cxnLst/>
                  <a:rect l="l" t="t" r="r" b="b"/>
                  <a:pathLst>
                    <a:path w="1997" h="6787" fill="none" extrusionOk="0">
                      <a:moveTo>
                        <a:pt x="0" y="6787"/>
                      </a:moveTo>
                      <a:lnTo>
                        <a:pt x="199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g2903d4eba49_2_20"/>
                <p:cNvSpPr/>
                <p:nvPr/>
              </p:nvSpPr>
              <p:spPr>
                <a:xfrm>
                  <a:off x="4002896" y="3261311"/>
                  <a:ext cx="56809" cy="14086"/>
                </a:xfrm>
                <a:custGeom>
                  <a:avLst/>
                  <a:gdLst/>
                  <a:ahLst/>
                  <a:cxnLst/>
                  <a:rect l="l" t="t" r="r" b="b"/>
                  <a:pathLst>
                    <a:path w="7223" h="1791" fill="none" extrusionOk="0">
                      <a:moveTo>
                        <a:pt x="7222" y="1791"/>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8" name="Google Shape;348;g2903d4eba49_2_20"/>
              <p:cNvGrpSpPr/>
              <p:nvPr/>
            </p:nvGrpSpPr>
            <p:grpSpPr>
              <a:xfrm>
                <a:off x="3977681" y="3245872"/>
                <a:ext cx="37783" cy="32380"/>
                <a:chOff x="3977681" y="3245872"/>
                <a:chExt cx="37783" cy="32380"/>
              </a:xfrm>
            </p:grpSpPr>
            <p:sp>
              <p:nvSpPr>
                <p:cNvPr id="349" name="Google Shape;349;g2903d4eba49_2_20"/>
                <p:cNvSpPr/>
                <p:nvPr/>
              </p:nvSpPr>
              <p:spPr>
                <a:xfrm>
                  <a:off x="3977681" y="3245872"/>
                  <a:ext cx="37783" cy="32380"/>
                </a:xfrm>
                <a:custGeom>
                  <a:avLst/>
                  <a:gdLst/>
                  <a:ahLst/>
                  <a:cxnLst/>
                  <a:rect l="l" t="t" r="r" b="b"/>
                  <a:pathLst>
                    <a:path w="4804" h="4117" extrusionOk="0">
                      <a:moveTo>
                        <a:pt x="2726" y="1"/>
                      </a:moveTo>
                      <a:cubicBezTo>
                        <a:pt x="2219" y="1"/>
                        <a:pt x="1703" y="189"/>
                        <a:pt x="1283" y="608"/>
                      </a:cubicBezTo>
                      <a:cubicBezTo>
                        <a:pt x="1" y="1903"/>
                        <a:pt x="908" y="4117"/>
                        <a:pt x="2747" y="4117"/>
                      </a:cubicBezTo>
                      <a:cubicBezTo>
                        <a:pt x="3872" y="4104"/>
                        <a:pt x="4791" y="3185"/>
                        <a:pt x="4803" y="2060"/>
                      </a:cubicBezTo>
                      <a:cubicBezTo>
                        <a:pt x="4795" y="818"/>
                        <a:pt x="3782" y="1"/>
                        <a:pt x="272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g2903d4eba49_2_20"/>
                <p:cNvSpPr/>
                <p:nvPr/>
              </p:nvSpPr>
              <p:spPr>
                <a:xfrm>
                  <a:off x="3992718" y="3255507"/>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1" name="Google Shape;351;g2903d4eba49_2_20"/>
              <p:cNvGrpSpPr/>
              <p:nvPr/>
            </p:nvGrpSpPr>
            <p:grpSpPr>
              <a:xfrm>
                <a:off x="4040860" y="3262672"/>
                <a:ext cx="31405" cy="27001"/>
                <a:chOff x="4040860" y="3262672"/>
                <a:chExt cx="31405" cy="27001"/>
              </a:xfrm>
            </p:grpSpPr>
            <p:sp>
              <p:nvSpPr>
                <p:cNvPr id="352" name="Google Shape;352;g2903d4eba49_2_20"/>
                <p:cNvSpPr/>
                <p:nvPr/>
              </p:nvSpPr>
              <p:spPr>
                <a:xfrm>
                  <a:off x="4040860" y="3262672"/>
                  <a:ext cx="31405" cy="27001"/>
                </a:xfrm>
                <a:custGeom>
                  <a:avLst/>
                  <a:gdLst/>
                  <a:ahLst/>
                  <a:cxnLst/>
                  <a:rect l="l" t="t" r="r" b="b"/>
                  <a:pathLst>
                    <a:path w="3993" h="3433" extrusionOk="0">
                      <a:moveTo>
                        <a:pt x="2272" y="1"/>
                      </a:moveTo>
                      <a:cubicBezTo>
                        <a:pt x="1853" y="1"/>
                        <a:pt x="1425" y="157"/>
                        <a:pt x="1077" y="505"/>
                      </a:cubicBezTo>
                      <a:cubicBezTo>
                        <a:pt x="0" y="1581"/>
                        <a:pt x="762" y="3420"/>
                        <a:pt x="2286" y="3432"/>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g2903d4eba49_2_20"/>
                <p:cNvSpPr/>
                <p:nvPr/>
              </p:nvSpPr>
              <p:spPr>
                <a:xfrm>
                  <a:off x="4054938" y="3272346"/>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4" name="Google Shape;354;g2903d4eba49_2_20"/>
              <p:cNvGrpSpPr/>
              <p:nvPr/>
            </p:nvGrpSpPr>
            <p:grpSpPr>
              <a:xfrm>
                <a:off x="4021072" y="3230323"/>
                <a:ext cx="31397" cy="26906"/>
                <a:chOff x="4021072" y="3230323"/>
                <a:chExt cx="31397" cy="26906"/>
              </a:xfrm>
            </p:grpSpPr>
            <p:sp>
              <p:nvSpPr>
                <p:cNvPr id="355" name="Google Shape;355;g2903d4eba49_2_20"/>
                <p:cNvSpPr/>
                <p:nvPr/>
              </p:nvSpPr>
              <p:spPr>
                <a:xfrm>
                  <a:off x="4021072" y="3230323"/>
                  <a:ext cx="31397" cy="26906"/>
                </a:xfrm>
                <a:custGeom>
                  <a:avLst/>
                  <a:gdLst/>
                  <a:ahLst/>
                  <a:cxnLst/>
                  <a:rect l="l" t="t" r="r" b="b"/>
                  <a:pathLst>
                    <a:path w="3992" h="3421" extrusionOk="0">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g2903d4eba49_2_20"/>
                <p:cNvSpPr/>
                <p:nvPr/>
              </p:nvSpPr>
              <p:spPr>
                <a:xfrm>
                  <a:off x="4035245" y="323999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7" name="Google Shape;357;g2903d4eba49_2_20"/>
              <p:cNvGrpSpPr/>
              <p:nvPr/>
            </p:nvGrpSpPr>
            <p:grpSpPr>
              <a:xfrm>
                <a:off x="4001472" y="3287462"/>
                <a:ext cx="31499" cy="26945"/>
                <a:chOff x="4001472" y="3287462"/>
                <a:chExt cx="31499" cy="26945"/>
              </a:xfrm>
            </p:grpSpPr>
            <p:sp>
              <p:nvSpPr>
                <p:cNvPr id="358" name="Google Shape;358;g2903d4eba49_2_20"/>
                <p:cNvSpPr/>
                <p:nvPr/>
              </p:nvSpPr>
              <p:spPr>
                <a:xfrm>
                  <a:off x="4001472" y="3287462"/>
                  <a:ext cx="31499" cy="26945"/>
                </a:xfrm>
                <a:custGeom>
                  <a:avLst/>
                  <a:gdLst/>
                  <a:ahLst/>
                  <a:cxnLst/>
                  <a:rect l="l" t="t" r="r" b="b"/>
                  <a:pathLst>
                    <a:path w="4005" h="3426" extrusionOk="0">
                      <a:moveTo>
                        <a:pt x="2276" y="1"/>
                      </a:moveTo>
                      <a:cubicBezTo>
                        <a:pt x="1854" y="1"/>
                        <a:pt x="1425" y="158"/>
                        <a:pt x="1077" y="510"/>
                      </a:cubicBezTo>
                      <a:cubicBezTo>
                        <a:pt x="0" y="1587"/>
                        <a:pt x="762" y="3425"/>
                        <a:pt x="2286" y="3425"/>
                      </a:cubicBezTo>
                      <a:cubicBezTo>
                        <a:pt x="3230" y="3425"/>
                        <a:pt x="3992" y="2663"/>
                        <a:pt x="4004" y="1720"/>
                      </a:cubicBezTo>
                      <a:cubicBezTo>
                        <a:pt x="4004" y="688"/>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g2903d4eba49_2_20"/>
                <p:cNvSpPr/>
                <p:nvPr/>
              </p:nvSpPr>
              <p:spPr>
                <a:xfrm>
                  <a:off x="4014410" y="3297175"/>
                  <a:ext cx="8856" cy="7590"/>
                </a:xfrm>
                <a:custGeom>
                  <a:avLst/>
                  <a:gdLst/>
                  <a:ahLst/>
                  <a:cxnLst/>
                  <a:rect l="l" t="t" r="r" b="b"/>
                  <a:pathLst>
                    <a:path w="1126" h="965" extrusionOk="0">
                      <a:moveTo>
                        <a:pt x="641" y="1"/>
                      </a:moveTo>
                      <a:cubicBezTo>
                        <a:pt x="218" y="1"/>
                        <a:pt x="0" y="521"/>
                        <a:pt x="303" y="823"/>
                      </a:cubicBezTo>
                      <a:cubicBezTo>
                        <a:pt x="400" y="921"/>
                        <a:pt x="520" y="964"/>
                        <a:pt x="638" y="964"/>
                      </a:cubicBezTo>
                      <a:cubicBezTo>
                        <a:pt x="886" y="964"/>
                        <a:pt x="1125" y="772"/>
                        <a:pt x="1125" y="485"/>
                      </a:cubicBezTo>
                      <a:cubicBezTo>
                        <a:pt x="1125" y="206"/>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60" name="Google Shape;360;g2903d4eba49_2_20"/>
            <p:cNvGrpSpPr/>
            <p:nvPr/>
          </p:nvGrpSpPr>
          <p:grpSpPr>
            <a:xfrm>
              <a:off x="4084715" y="3258865"/>
              <a:ext cx="184961" cy="137268"/>
              <a:chOff x="4084715" y="3258865"/>
              <a:chExt cx="184961" cy="137268"/>
            </a:xfrm>
          </p:grpSpPr>
          <p:grpSp>
            <p:nvGrpSpPr>
              <p:cNvPr id="361" name="Google Shape;361;g2903d4eba49_2_20"/>
              <p:cNvGrpSpPr/>
              <p:nvPr/>
            </p:nvGrpSpPr>
            <p:grpSpPr>
              <a:xfrm>
                <a:off x="4107453" y="3271583"/>
                <a:ext cx="153470" cy="110275"/>
                <a:chOff x="4107453" y="3271583"/>
                <a:chExt cx="153470" cy="110275"/>
              </a:xfrm>
            </p:grpSpPr>
            <p:sp>
              <p:nvSpPr>
                <p:cNvPr id="362" name="Google Shape;362;g2903d4eba49_2_20"/>
                <p:cNvSpPr/>
                <p:nvPr/>
              </p:nvSpPr>
              <p:spPr>
                <a:xfrm>
                  <a:off x="4107453" y="3271583"/>
                  <a:ext cx="153470" cy="110275"/>
                </a:xfrm>
                <a:custGeom>
                  <a:avLst/>
                  <a:gdLst/>
                  <a:ahLst/>
                  <a:cxnLst/>
                  <a:rect l="l" t="t" r="r" b="b"/>
                  <a:pathLst>
                    <a:path w="19513" h="14021" fill="none" extrusionOk="0">
                      <a:moveTo>
                        <a:pt x="19513" y="14021"/>
                      </a:moveTo>
                      <a:lnTo>
                        <a:pt x="14844" y="968"/>
                      </a:lnTo>
                      <a:lnTo>
                        <a:pt x="5674" y="1"/>
                      </a:lnTo>
                      <a:lnTo>
                        <a:pt x="1" y="968"/>
                      </a:lnTo>
                      <a:lnTo>
                        <a:pt x="8977" y="2674"/>
                      </a:lnTo>
                      <a:lnTo>
                        <a:pt x="14360" y="10102"/>
                      </a:lnTo>
                      <a:lnTo>
                        <a:pt x="19029" y="140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g2903d4eba49_2_20"/>
                <p:cNvSpPr/>
                <p:nvPr/>
              </p:nvSpPr>
              <p:spPr>
                <a:xfrm>
                  <a:off x="4155886" y="3271968"/>
                  <a:ext cx="22171" cy="20559"/>
                </a:xfrm>
                <a:custGeom>
                  <a:avLst/>
                  <a:gdLst/>
                  <a:ahLst/>
                  <a:cxnLst/>
                  <a:rect l="l" t="t" r="r" b="b"/>
                  <a:pathLst>
                    <a:path w="2819" h="2614" fill="none" extrusionOk="0">
                      <a:moveTo>
                        <a:pt x="2819" y="2613"/>
                      </a:moveTo>
                      <a:lnTo>
                        <a:pt x="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g2903d4eba49_2_20"/>
                <p:cNvSpPr/>
                <p:nvPr/>
              </p:nvSpPr>
              <p:spPr>
                <a:xfrm>
                  <a:off x="4178049" y="3279196"/>
                  <a:ext cx="42345" cy="13331"/>
                </a:xfrm>
                <a:custGeom>
                  <a:avLst/>
                  <a:gdLst/>
                  <a:ahLst/>
                  <a:cxnLst/>
                  <a:rect l="l" t="t" r="r" b="b"/>
                  <a:pathLst>
                    <a:path w="5384" h="1695" fill="none" extrusionOk="0">
                      <a:moveTo>
                        <a:pt x="1" y="1694"/>
                      </a:moveTo>
                      <a:lnTo>
                        <a:pt x="538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g2903d4eba49_2_20"/>
                <p:cNvSpPr/>
                <p:nvPr/>
              </p:nvSpPr>
              <p:spPr>
                <a:xfrm>
                  <a:off x="4220387" y="3279196"/>
                  <a:ext cx="8" cy="71745"/>
                </a:xfrm>
                <a:custGeom>
                  <a:avLst/>
                  <a:gdLst/>
                  <a:ahLst/>
                  <a:cxnLst/>
                  <a:rect l="l" t="t" r="r" b="b"/>
                  <a:pathLst>
                    <a:path w="1" h="9122" fill="none" extrusionOk="0">
                      <a:moveTo>
                        <a:pt x="1" y="0"/>
                      </a:moveTo>
                      <a:lnTo>
                        <a:pt x="1" y="91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6" name="Google Shape;366;g2903d4eba49_2_20"/>
              <p:cNvGrpSpPr/>
              <p:nvPr/>
            </p:nvGrpSpPr>
            <p:grpSpPr>
              <a:xfrm>
                <a:off x="4136947" y="3258865"/>
                <a:ext cx="31499" cy="27001"/>
                <a:chOff x="4136947" y="3258865"/>
                <a:chExt cx="31499" cy="27001"/>
              </a:xfrm>
            </p:grpSpPr>
            <p:sp>
              <p:nvSpPr>
                <p:cNvPr id="367" name="Google Shape;367;g2903d4eba49_2_20"/>
                <p:cNvSpPr/>
                <p:nvPr/>
              </p:nvSpPr>
              <p:spPr>
                <a:xfrm>
                  <a:off x="4136947" y="3258865"/>
                  <a:ext cx="31499" cy="27001"/>
                </a:xfrm>
                <a:custGeom>
                  <a:avLst/>
                  <a:gdLst/>
                  <a:ahLst/>
                  <a:cxnLst/>
                  <a:rect l="l" t="t" r="r" b="b"/>
                  <a:pathLst>
                    <a:path w="4005" h="3433" extrusionOk="0">
                      <a:moveTo>
                        <a:pt x="2285" y="1"/>
                      </a:moveTo>
                      <a:cubicBezTo>
                        <a:pt x="1866" y="1"/>
                        <a:pt x="1438" y="157"/>
                        <a:pt x="1090" y="505"/>
                      </a:cubicBezTo>
                      <a:cubicBezTo>
                        <a:pt x="1" y="1581"/>
                        <a:pt x="775" y="3432"/>
                        <a:pt x="2299" y="3432"/>
                      </a:cubicBezTo>
                      <a:cubicBezTo>
                        <a:pt x="3243" y="3420"/>
                        <a:pt x="4005" y="2658"/>
                        <a:pt x="4005" y="1715"/>
                      </a:cubicBezTo>
                      <a:cubicBezTo>
                        <a:pt x="4005"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g2903d4eba49_2_20"/>
                <p:cNvSpPr/>
                <p:nvPr/>
              </p:nvSpPr>
              <p:spPr>
                <a:xfrm>
                  <a:off x="4151222" y="3268539"/>
                  <a:ext cx="7621" cy="7621"/>
                </a:xfrm>
                <a:custGeom>
                  <a:avLst/>
                  <a:gdLst/>
                  <a:ahLst/>
                  <a:cxnLst/>
                  <a:rect l="l" t="t" r="r" b="b"/>
                  <a:pathLst>
                    <a:path w="969" h="969" extrusionOk="0">
                      <a:moveTo>
                        <a:pt x="484" y="1"/>
                      </a:moveTo>
                      <a:cubicBezTo>
                        <a:pt x="206" y="1"/>
                        <a:pt x="0" y="218"/>
                        <a:pt x="0" y="485"/>
                      </a:cubicBezTo>
                      <a:cubicBezTo>
                        <a:pt x="0" y="751"/>
                        <a:pt x="206"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9" name="Google Shape;369;g2903d4eba49_2_20"/>
              <p:cNvGrpSpPr/>
              <p:nvPr/>
            </p:nvGrpSpPr>
            <p:grpSpPr>
              <a:xfrm>
                <a:off x="4084715" y="3266478"/>
                <a:ext cx="31468" cy="26898"/>
                <a:chOff x="4084715" y="3266478"/>
                <a:chExt cx="31468" cy="26898"/>
              </a:xfrm>
            </p:grpSpPr>
            <p:sp>
              <p:nvSpPr>
                <p:cNvPr id="370" name="Google Shape;370;g2903d4eba49_2_20"/>
                <p:cNvSpPr/>
                <p:nvPr/>
              </p:nvSpPr>
              <p:spPr>
                <a:xfrm>
                  <a:off x="4084715" y="3266478"/>
                  <a:ext cx="31468" cy="26898"/>
                </a:xfrm>
                <a:custGeom>
                  <a:avLst/>
                  <a:gdLst/>
                  <a:ahLst/>
                  <a:cxnLst/>
                  <a:rect l="l" t="t" r="r" b="b"/>
                  <a:pathLst>
                    <a:path w="4001" h="3420" extrusionOk="0">
                      <a:moveTo>
                        <a:pt x="2279" y="1"/>
                      </a:moveTo>
                      <a:cubicBezTo>
                        <a:pt x="1859" y="1"/>
                        <a:pt x="1429" y="157"/>
                        <a:pt x="1077" y="505"/>
                      </a:cubicBezTo>
                      <a:cubicBezTo>
                        <a:pt x="1" y="1581"/>
                        <a:pt x="763" y="3420"/>
                        <a:pt x="2287" y="3420"/>
                      </a:cubicBezTo>
                      <a:cubicBezTo>
                        <a:pt x="3231" y="3420"/>
                        <a:pt x="3993" y="2658"/>
                        <a:pt x="3993" y="1726"/>
                      </a:cubicBezTo>
                      <a:cubicBezTo>
                        <a:pt x="4001" y="686"/>
                        <a:pt x="3161" y="1"/>
                        <a:pt x="2279"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g2903d4eba49_2_20"/>
                <p:cNvSpPr/>
                <p:nvPr/>
              </p:nvSpPr>
              <p:spPr>
                <a:xfrm>
                  <a:off x="4098896" y="3276152"/>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2" name="Google Shape;372;g2903d4eba49_2_20"/>
              <p:cNvGrpSpPr/>
              <p:nvPr/>
            </p:nvGrpSpPr>
            <p:grpSpPr>
              <a:xfrm>
                <a:off x="4159213" y="3279849"/>
                <a:ext cx="31405" cy="26945"/>
                <a:chOff x="4159213" y="3279849"/>
                <a:chExt cx="31405" cy="26945"/>
              </a:xfrm>
            </p:grpSpPr>
            <p:sp>
              <p:nvSpPr>
                <p:cNvPr id="373" name="Google Shape;373;g2903d4eba49_2_20"/>
                <p:cNvSpPr/>
                <p:nvPr/>
              </p:nvSpPr>
              <p:spPr>
                <a:xfrm>
                  <a:off x="4159213" y="3279849"/>
                  <a:ext cx="31405" cy="26945"/>
                </a:xfrm>
                <a:custGeom>
                  <a:avLst/>
                  <a:gdLst/>
                  <a:ahLst/>
                  <a:cxnLst/>
                  <a:rect l="l" t="t" r="r" b="b"/>
                  <a:pathLst>
                    <a:path w="3993" h="3426" extrusionOk="0">
                      <a:moveTo>
                        <a:pt x="2273" y="1"/>
                      </a:moveTo>
                      <a:cubicBezTo>
                        <a:pt x="1853" y="1"/>
                        <a:pt x="1425" y="158"/>
                        <a:pt x="1077" y="510"/>
                      </a:cubicBezTo>
                      <a:cubicBezTo>
                        <a:pt x="1" y="1587"/>
                        <a:pt x="763" y="3426"/>
                        <a:pt x="2287" y="3426"/>
                      </a:cubicBezTo>
                      <a:cubicBezTo>
                        <a:pt x="3230" y="3426"/>
                        <a:pt x="3992" y="2663"/>
                        <a:pt x="3992" y="1720"/>
                      </a:cubicBezTo>
                      <a:cubicBezTo>
                        <a:pt x="3992" y="689"/>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g2903d4eba49_2_20"/>
                <p:cNvSpPr/>
                <p:nvPr/>
              </p:nvSpPr>
              <p:spPr>
                <a:xfrm>
                  <a:off x="4173385" y="3289570"/>
                  <a:ext cx="7621" cy="7613"/>
                </a:xfrm>
                <a:custGeom>
                  <a:avLst/>
                  <a:gdLst/>
                  <a:ahLst/>
                  <a:cxnLst/>
                  <a:rect l="l" t="t" r="r" b="b"/>
                  <a:pathLst>
                    <a:path w="969" h="968"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5" name="Google Shape;375;g2903d4eba49_2_20"/>
              <p:cNvGrpSpPr/>
              <p:nvPr/>
            </p:nvGrpSpPr>
            <p:grpSpPr>
              <a:xfrm>
                <a:off x="4201550" y="3266502"/>
                <a:ext cx="31405" cy="26883"/>
                <a:chOff x="4201550" y="3266502"/>
                <a:chExt cx="31405" cy="26883"/>
              </a:xfrm>
            </p:grpSpPr>
            <p:sp>
              <p:nvSpPr>
                <p:cNvPr id="376" name="Google Shape;376;g2903d4eba49_2_20"/>
                <p:cNvSpPr/>
                <p:nvPr/>
              </p:nvSpPr>
              <p:spPr>
                <a:xfrm>
                  <a:off x="4201550" y="3266502"/>
                  <a:ext cx="31405" cy="26883"/>
                </a:xfrm>
                <a:custGeom>
                  <a:avLst/>
                  <a:gdLst/>
                  <a:ahLst/>
                  <a:cxnLst/>
                  <a:rect l="l" t="t" r="r" b="b"/>
                  <a:pathLst>
                    <a:path w="3993" h="3418" extrusionOk="0">
                      <a:moveTo>
                        <a:pt x="2266" y="1"/>
                      </a:moveTo>
                      <a:cubicBezTo>
                        <a:pt x="1849" y="1"/>
                        <a:pt x="1423" y="155"/>
                        <a:pt x="1077" y="502"/>
                      </a:cubicBezTo>
                      <a:cubicBezTo>
                        <a:pt x="1" y="1566"/>
                        <a:pt x="751" y="3417"/>
                        <a:pt x="2275" y="3417"/>
                      </a:cubicBezTo>
                      <a:cubicBezTo>
                        <a:pt x="2282" y="3417"/>
                        <a:pt x="2290" y="3417"/>
                        <a:pt x="2297" y="3417"/>
                      </a:cubicBezTo>
                      <a:cubicBezTo>
                        <a:pt x="3230" y="3417"/>
                        <a:pt x="3993" y="2660"/>
                        <a:pt x="3993" y="1723"/>
                      </a:cubicBezTo>
                      <a:cubicBezTo>
                        <a:pt x="3993" y="689"/>
                        <a:pt x="3146" y="1"/>
                        <a:pt x="226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g2903d4eba49_2_20"/>
                <p:cNvSpPr/>
                <p:nvPr/>
              </p:nvSpPr>
              <p:spPr>
                <a:xfrm>
                  <a:off x="4214331" y="3276247"/>
                  <a:ext cx="8919" cy="7582"/>
                </a:xfrm>
                <a:custGeom>
                  <a:avLst/>
                  <a:gdLst/>
                  <a:ahLst/>
                  <a:cxnLst/>
                  <a:rect l="l" t="t" r="r" b="b"/>
                  <a:pathLst>
                    <a:path w="1134" h="964" extrusionOk="0">
                      <a:moveTo>
                        <a:pt x="635" y="0"/>
                      </a:moveTo>
                      <a:cubicBezTo>
                        <a:pt x="209" y="0"/>
                        <a:pt x="0" y="512"/>
                        <a:pt x="311" y="823"/>
                      </a:cubicBezTo>
                      <a:cubicBezTo>
                        <a:pt x="408" y="920"/>
                        <a:pt x="528" y="964"/>
                        <a:pt x="646" y="964"/>
                      </a:cubicBezTo>
                      <a:cubicBezTo>
                        <a:pt x="895" y="964"/>
                        <a:pt x="1134" y="771"/>
                        <a:pt x="1134" y="484"/>
                      </a:cubicBezTo>
                      <a:cubicBezTo>
                        <a:pt x="1134" y="206"/>
                        <a:pt x="916" y="0"/>
                        <a:pt x="650" y="0"/>
                      </a:cubicBezTo>
                      <a:cubicBezTo>
                        <a:pt x="645" y="0"/>
                        <a:pt x="640" y="0"/>
                        <a:pt x="6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8" name="Google Shape;378;g2903d4eba49_2_20"/>
              <p:cNvGrpSpPr/>
              <p:nvPr/>
            </p:nvGrpSpPr>
            <p:grpSpPr>
              <a:xfrm>
                <a:off x="4201550" y="3338278"/>
                <a:ext cx="31405" cy="26930"/>
                <a:chOff x="4201550" y="3338278"/>
                <a:chExt cx="31405" cy="26930"/>
              </a:xfrm>
            </p:grpSpPr>
            <p:sp>
              <p:nvSpPr>
                <p:cNvPr id="379" name="Google Shape;379;g2903d4eba49_2_20"/>
                <p:cNvSpPr/>
                <p:nvPr/>
              </p:nvSpPr>
              <p:spPr>
                <a:xfrm>
                  <a:off x="4201550" y="3338278"/>
                  <a:ext cx="31405" cy="26930"/>
                </a:xfrm>
                <a:custGeom>
                  <a:avLst/>
                  <a:gdLst/>
                  <a:ahLst/>
                  <a:cxnLst/>
                  <a:rect l="l" t="t" r="r" b="b"/>
                  <a:pathLst>
                    <a:path w="3993" h="3424" extrusionOk="0">
                      <a:moveTo>
                        <a:pt x="2266" y="1"/>
                      </a:moveTo>
                      <a:cubicBezTo>
                        <a:pt x="1848" y="1"/>
                        <a:pt x="1423" y="154"/>
                        <a:pt x="1077" y="497"/>
                      </a:cubicBezTo>
                      <a:cubicBezTo>
                        <a:pt x="1" y="1573"/>
                        <a:pt x="751" y="3412"/>
                        <a:pt x="2275" y="3424"/>
                      </a:cubicBezTo>
                      <a:cubicBezTo>
                        <a:pt x="3218" y="3424"/>
                        <a:pt x="3993" y="2662"/>
                        <a:pt x="3993" y="1718"/>
                      </a:cubicBezTo>
                      <a:cubicBezTo>
                        <a:pt x="3993" y="684"/>
                        <a:pt x="3146" y="1"/>
                        <a:pt x="226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g2903d4eba49_2_20"/>
                <p:cNvSpPr/>
                <p:nvPr/>
              </p:nvSpPr>
              <p:spPr>
                <a:xfrm>
                  <a:off x="4214331" y="3347976"/>
                  <a:ext cx="8919" cy="7590"/>
                </a:xfrm>
                <a:custGeom>
                  <a:avLst/>
                  <a:gdLst/>
                  <a:ahLst/>
                  <a:cxnLst/>
                  <a:rect l="l" t="t" r="r" b="b"/>
                  <a:pathLst>
                    <a:path w="1134" h="965" extrusionOk="0">
                      <a:moveTo>
                        <a:pt x="671" y="1"/>
                      </a:moveTo>
                      <a:cubicBezTo>
                        <a:pt x="664" y="1"/>
                        <a:pt x="657" y="1"/>
                        <a:pt x="650" y="1"/>
                      </a:cubicBezTo>
                      <a:cubicBezTo>
                        <a:pt x="645" y="1"/>
                        <a:pt x="640" y="1"/>
                        <a:pt x="635" y="1"/>
                      </a:cubicBezTo>
                      <a:cubicBezTo>
                        <a:pt x="209" y="1"/>
                        <a:pt x="0" y="513"/>
                        <a:pt x="311" y="824"/>
                      </a:cubicBezTo>
                      <a:cubicBezTo>
                        <a:pt x="408" y="921"/>
                        <a:pt x="528" y="965"/>
                        <a:pt x="646" y="965"/>
                      </a:cubicBezTo>
                      <a:cubicBezTo>
                        <a:pt x="895" y="965"/>
                        <a:pt x="1134" y="772"/>
                        <a:pt x="1134" y="485"/>
                      </a:cubicBezTo>
                      <a:cubicBezTo>
                        <a:pt x="1134" y="214"/>
                        <a:pt x="927" y="1"/>
                        <a:pt x="671"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1" name="Google Shape;381;g2903d4eba49_2_20"/>
              <p:cNvGrpSpPr/>
              <p:nvPr/>
            </p:nvGrpSpPr>
            <p:grpSpPr>
              <a:xfrm>
                <a:off x="4238272" y="3369132"/>
                <a:ext cx="31405" cy="27001"/>
                <a:chOff x="4238272" y="3369132"/>
                <a:chExt cx="31405" cy="27001"/>
              </a:xfrm>
            </p:grpSpPr>
            <p:sp>
              <p:nvSpPr>
                <p:cNvPr id="382" name="Google Shape;382;g2903d4eba49_2_20"/>
                <p:cNvSpPr/>
                <p:nvPr/>
              </p:nvSpPr>
              <p:spPr>
                <a:xfrm>
                  <a:off x="4238272" y="3369132"/>
                  <a:ext cx="31405" cy="27001"/>
                </a:xfrm>
                <a:custGeom>
                  <a:avLst/>
                  <a:gdLst/>
                  <a:ahLst/>
                  <a:cxnLst/>
                  <a:rect l="l" t="t" r="r" b="b"/>
                  <a:pathLst>
                    <a:path w="3993" h="3433" extrusionOk="0">
                      <a:moveTo>
                        <a:pt x="2273" y="1"/>
                      </a:moveTo>
                      <a:cubicBezTo>
                        <a:pt x="1854" y="1"/>
                        <a:pt x="1426" y="157"/>
                        <a:pt x="1078"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g2903d4eba49_2_20"/>
                <p:cNvSpPr/>
                <p:nvPr/>
              </p:nvSpPr>
              <p:spPr>
                <a:xfrm>
                  <a:off x="4251217" y="3378806"/>
                  <a:ext cx="8856" cy="7605"/>
                </a:xfrm>
                <a:custGeom>
                  <a:avLst/>
                  <a:gdLst/>
                  <a:ahLst/>
                  <a:cxnLst/>
                  <a:rect l="l" t="t" r="r" b="b"/>
                  <a:pathLst>
                    <a:path w="1126" h="967" extrusionOk="0">
                      <a:moveTo>
                        <a:pt x="641" y="1"/>
                      </a:moveTo>
                      <a:cubicBezTo>
                        <a:pt x="206" y="1"/>
                        <a:pt x="0" y="521"/>
                        <a:pt x="303" y="823"/>
                      </a:cubicBezTo>
                      <a:cubicBezTo>
                        <a:pt x="401" y="922"/>
                        <a:pt x="524" y="967"/>
                        <a:pt x="643" y="967"/>
                      </a:cubicBezTo>
                      <a:cubicBezTo>
                        <a:pt x="889" y="967"/>
                        <a:pt x="1125" y="778"/>
                        <a:pt x="1125" y="485"/>
                      </a:cubicBezTo>
                      <a:cubicBezTo>
                        <a:pt x="1125" y="219"/>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84" name="Google Shape;384;g2903d4eba49_2_20"/>
            <p:cNvGrpSpPr/>
            <p:nvPr/>
          </p:nvGrpSpPr>
          <p:grpSpPr>
            <a:xfrm>
              <a:off x="4068639" y="3200169"/>
              <a:ext cx="77643" cy="37272"/>
              <a:chOff x="4068639" y="3200169"/>
              <a:chExt cx="77643" cy="37272"/>
            </a:xfrm>
          </p:grpSpPr>
          <p:sp>
            <p:nvSpPr>
              <p:cNvPr id="385" name="Google Shape;385;g2903d4eba49_2_20"/>
              <p:cNvSpPr/>
              <p:nvPr/>
            </p:nvSpPr>
            <p:spPr>
              <a:xfrm>
                <a:off x="4087570" y="3212886"/>
                <a:ext cx="49958" cy="10374"/>
              </a:xfrm>
              <a:custGeom>
                <a:avLst/>
                <a:gdLst/>
                <a:ahLst/>
                <a:cxnLst/>
                <a:rect l="l" t="t" r="r" b="b"/>
                <a:pathLst>
                  <a:path w="6352" h="1319" fill="none" extrusionOk="0">
                    <a:moveTo>
                      <a:pt x="1" y="1319"/>
                    </a:moveTo>
                    <a:lnTo>
                      <a:pt x="635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6" name="Google Shape;386;g2903d4eba49_2_20"/>
              <p:cNvGrpSpPr/>
              <p:nvPr/>
            </p:nvGrpSpPr>
            <p:grpSpPr>
              <a:xfrm>
                <a:off x="4114878" y="3200169"/>
                <a:ext cx="31405" cy="26993"/>
                <a:chOff x="4114878" y="3200169"/>
                <a:chExt cx="31405" cy="26993"/>
              </a:xfrm>
            </p:grpSpPr>
            <p:sp>
              <p:nvSpPr>
                <p:cNvPr id="387" name="Google Shape;387;g2903d4eba49_2_20"/>
                <p:cNvSpPr/>
                <p:nvPr/>
              </p:nvSpPr>
              <p:spPr>
                <a:xfrm>
                  <a:off x="4114878" y="3200169"/>
                  <a:ext cx="31405" cy="26993"/>
                </a:xfrm>
                <a:custGeom>
                  <a:avLst/>
                  <a:gdLst/>
                  <a:ahLst/>
                  <a:cxnLst/>
                  <a:rect l="l" t="t" r="r" b="b"/>
                  <a:pathLst>
                    <a:path w="3993" h="3432" extrusionOk="0">
                      <a:moveTo>
                        <a:pt x="2273" y="0"/>
                      </a:moveTo>
                      <a:cubicBezTo>
                        <a:pt x="1853" y="0"/>
                        <a:pt x="1425" y="156"/>
                        <a:pt x="1077" y="504"/>
                      </a:cubicBezTo>
                      <a:cubicBezTo>
                        <a:pt x="0" y="1581"/>
                        <a:pt x="763" y="3432"/>
                        <a:pt x="2287" y="3432"/>
                      </a:cubicBezTo>
                      <a:cubicBezTo>
                        <a:pt x="3230" y="3432"/>
                        <a:pt x="3992" y="2657"/>
                        <a:pt x="3992" y="1714"/>
                      </a:cubicBezTo>
                      <a:cubicBezTo>
                        <a:pt x="3992"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g2903d4eba49_2_20"/>
                <p:cNvSpPr/>
                <p:nvPr/>
              </p:nvSpPr>
              <p:spPr>
                <a:xfrm>
                  <a:off x="4127721" y="3209835"/>
                  <a:ext cx="8950" cy="7684"/>
                </a:xfrm>
                <a:custGeom>
                  <a:avLst/>
                  <a:gdLst/>
                  <a:ahLst/>
                  <a:cxnLst/>
                  <a:rect l="l" t="t" r="r" b="b"/>
                  <a:pathLst>
                    <a:path w="1138" h="977" extrusionOk="0">
                      <a:moveTo>
                        <a:pt x="654" y="1"/>
                      </a:moveTo>
                      <a:cubicBezTo>
                        <a:pt x="218" y="1"/>
                        <a:pt x="1" y="521"/>
                        <a:pt x="303" y="836"/>
                      </a:cubicBezTo>
                      <a:cubicBezTo>
                        <a:pt x="400" y="933"/>
                        <a:pt x="519" y="976"/>
                        <a:pt x="637" y="976"/>
                      </a:cubicBezTo>
                      <a:cubicBezTo>
                        <a:pt x="887" y="976"/>
                        <a:pt x="1129" y="781"/>
                        <a:pt x="1138" y="485"/>
                      </a:cubicBezTo>
                      <a:cubicBezTo>
                        <a:pt x="1138" y="219"/>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89;g2903d4eba49_2_20"/>
              <p:cNvGrpSpPr/>
              <p:nvPr/>
            </p:nvGrpSpPr>
            <p:grpSpPr>
              <a:xfrm>
                <a:off x="4068639" y="3210535"/>
                <a:ext cx="31499" cy="26906"/>
                <a:chOff x="4068639" y="3210535"/>
                <a:chExt cx="31499" cy="26906"/>
              </a:xfrm>
            </p:grpSpPr>
            <p:sp>
              <p:nvSpPr>
                <p:cNvPr id="390" name="Google Shape;390;g2903d4eba49_2_20"/>
                <p:cNvSpPr/>
                <p:nvPr/>
              </p:nvSpPr>
              <p:spPr>
                <a:xfrm>
                  <a:off x="4068639" y="3210535"/>
                  <a:ext cx="31499" cy="26906"/>
                </a:xfrm>
                <a:custGeom>
                  <a:avLst/>
                  <a:gdLst/>
                  <a:ahLst/>
                  <a:cxnLst/>
                  <a:rect l="l" t="t" r="r" b="b"/>
                  <a:pathLst>
                    <a:path w="4005" h="3421" extrusionOk="0">
                      <a:moveTo>
                        <a:pt x="2285" y="1"/>
                      </a:moveTo>
                      <a:cubicBezTo>
                        <a:pt x="1865" y="1"/>
                        <a:pt x="1437" y="157"/>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g2903d4eba49_2_20"/>
                <p:cNvSpPr/>
                <p:nvPr/>
              </p:nvSpPr>
              <p:spPr>
                <a:xfrm>
                  <a:off x="4081577" y="3220209"/>
                  <a:ext cx="8856" cy="7582"/>
                </a:xfrm>
                <a:custGeom>
                  <a:avLst/>
                  <a:gdLst/>
                  <a:ahLst/>
                  <a:cxnLst/>
                  <a:rect l="l" t="t" r="r" b="b"/>
                  <a:pathLst>
                    <a:path w="1126" h="964" extrusionOk="0">
                      <a:moveTo>
                        <a:pt x="642" y="1"/>
                      </a:moveTo>
                      <a:cubicBezTo>
                        <a:pt x="218" y="1"/>
                        <a:pt x="1" y="521"/>
                        <a:pt x="303" y="823"/>
                      </a:cubicBezTo>
                      <a:cubicBezTo>
                        <a:pt x="400" y="920"/>
                        <a:pt x="520" y="964"/>
                        <a:pt x="638" y="964"/>
                      </a:cubicBezTo>
                      <a:cubicBezTo>
                        <a:pt x="887" y="964"/>
                        <a:pt x="1126" y="771"/>
                        <a:pt x="1126" y="484"/>
                      </a:cubicBezTo>
                      <a:cubicBezTo>
                        <a:pt x="1126" y="218"/>
                        <a:pt x="908" y="1"/>
                        <a:pt x="642"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92" name="Google Shape;392;g2903d4eba49_2_20"/>
            <p:cNvGrpSpPr/>
            <p:nvPr/>
          </p:nvGrpSpPr>
          <p:grpSpPr>
            <a:xfrm>
              <a:off x="3869702" y="3066935"/>
              <a:ext cx="382664" cy="190294"/>
              <a:chOff x="3869702" y="3066935"/>
              <a:chExt cx="382664" cy="190294"/>
            </a:xfrm>
          </p:grpSpPr>
          <p:grpSp>
            <p:nvGrpSpPr>
              <p:cNvPr id="393" name="Google Shape;393;g2903d4eba49_2_20"/>
              <p:cNvGrpSpPr/>
              <p:nvPr/>
            </p:nvGrpSpPr>
            <p:grpSpPr>
              <a:xfrm>
                <a:off x="3888633" y="3082351"/>
                <a:ext cx="351172" cy="160698"/>
                <a:chOff x="3888633" y="3082351"/>
                <a:chExt cx="351172" cy="160698"/>
              </a:xfrm>
            </p:grpSpPr>
            <p:sp>
              <p:nvSpPr>
                <p:cNvPr id="394" name="Google Shape;394;g2903d4eba49_2_20"/>
                <p:cNvSpPr/>
                <p:nvPr/>
              </p:nvSpPr>
              <p:spPr>
                <a:xfrm>
                  <a:off x="3892440" y="3082351"/>
                  <a:ext cx="347366" cy="160698"/>
                </a:xfrm>
                <a:custGeom>
                  <a:avLst/>
                  <a:gdLst/>
                  <a:ahLst/>
                  <a:cxnLst/>
                  <a:rect l="l" t="t" r="r" b="b"/>
                  <a:pathLst>
                    <a:path w="44166" h="20432" fill="none" extrusionOk="0">
                      <a:moveTo>
                        <a:pt x="7041" y="11529"/>
                      </a:moveTo>
                      <a:lnTo>
                        <a:pt x="22440" y="4162"/>
                      </a:lnTo>
                      <a:lnTo>
                        <a:pt x="34815" y="0"/>
                      </a:lnTo>
                      <a:lnTo>
                        <a:pt x="44166" y="484"/>
                      </a:lnTo>
                      <a:lnTo>
                        <a:pt x="38964" y="8565"/>
                      </a:lnTo>
                      <a:lnTo>
                        <a:pt x="33012" y="10065"/>
                      </a:lnTo>
                      <a:lnTo>
                        <a:pt x="22440" y="4839"/>
                      </a:lnTo>
                      <a:lnTo>
                        <a:pt x="18750" y="15424"/>
                      </a:lnTo>
                      <a:cubicBezTo>
                        <a:pt x="18750" y="15424"/>
                        <a:pt x="6206" y="11154"/>
                        <a:pt x="6557" y="11516"/>
                      </a:cubicBezTo>
                      <a:lnTo>
                        <a:pt x="0" y="2043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g2903d4eba49_2_20"/>
                <p:cNvSpPr/>
                <p:nvPr/>
              </p:nvSpPr>
              <p:spPr>
                <a:xfrm>
                  <a:off x="3888633" y="3172924"/>
                  <a:ext cx="72979" cy="70124"/>
                </a:xfrm>
                <a:custGeom>
                  <a:avLst/>
                  <a:gdLst/>
                  <a:ahLst/>
                  <a:cxnLst/>
                  <a:rect l="l" t="t" r="r" b="b"/>
                  <a:pathLst>
                    <a:path w="9279" h="8916" fill="none" extrusionOk="0">
                      <a:moveTo>
                        <a:pt x="0" y="8916"/>
                      </a:moveTo>
                      <a:lnTo>
                        <a:pt x="9279" y="6883"/>
                      </a:lnTo>
                      <a:lnTo>
                        <a:pt x="704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g2903d4eba49_2_20"/>
                <p:cNvSpPr/>
                <p:nvPr/>
              </p:nvSpPr>
              <p:spPr>
                <a:xfrm>
                  <a:off x="3960370" y="3203653"/>
                  <a:ext cx="79547" cy="19607"/>
                </a:xfrm>
                <a:custGeom>
                  <a:avLst/>
                  <a:gdLst/>
                  <a:ahLst/>
                  <a:cxnLst/>
                  <a:rect l="l" t="t" r="r" b="b"/>
                  <a:pathLst>
                    <a:path w="10114" h="2493" fill="none" extrusionOk="0">
                      <a:moveTo>
                        <a:pt x="0" y="2493"/>
                      </a:moveTo>
                      <a:lnTo>
                        <a:pt x="10113"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g2903d4eba49_2_20"/>
                <p:cNvSpPr/>
                <p:nvPr/>
              </p:nvSpPr>
              <p:spPr>
                <a:xfrm>
                  <a:off x="4043613" y="3161504"/>
                  <a:ext cx="108474" cy="42156"/>
                </a:xfrm>
                <a:custGeom>
                  <a:avLst/>
                  <a:gdLst/>
                  <a:ahLst/>
                  <a:cxnLst/>
                  <a:rect l="l" t="t" r="r" b="b"/>
                  <a:pathLst>
                    <a:path w="13792" h="5360" fill="none" extrusionOk="0">
                      <a:moveTo>
                        <a:pt x="1" y="5360"/>
                      </a:moveTo>
                      <a:lnTo>
                        <a:pt x="1379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g2903d4eba49_2_20"/>
                <p:cNvSpPr/>
                <p:nvPr/>
              </p:nvSpPr>
              <p:spPr>
                <a:xfrm>
                  <a:off x="4152079" y="3082351"/>
                  <a:ext cx="17224" cy="82968"/>
                </a:xfrm>
                <a:custGeom>
                  <a:avLst/>
                  <a:gdLst/>
                  <a:ahLst/>
                  <a:cxnLst/>
                  <a:rect l="l" t="t" r="r" b="b"/>
                  <a:pathLst>
                    <a:path w="2190" h="10549" fill="none" extrusionOk="0">
                      <a:moveTo>
                        <a:pt x="0" y="10549"/>
                      </a:moveTo>
                      <a:lnTo>
                        <a:pt x="219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g2903d4eba49_2_20"/>
                <p:cNvSpPr/>
                <p:nvPr/>
              </p:nvSpPr>
              <p:spPr>
                <a:xfrm>
                  <a:off x="4169296" y="3082351"/>
                  <a:ext cx="25797" cy="63557"/>
                </a:xfrm>
                <a:custGeom>
                  <a:avLst/>
                  <a:gdLst/>
                  <a:ahLst/>
                  <a:cxnLst/>
                  <a:rect l="l" t="t" r="r" b="b"/>
                  <a:pathLst>
                    <a:path w="3280" h="8081" fill="none" extrusionOk="0">
                      <a:moveTo>
                        <a:pt x="1" y="0"/>
                      </a:moveTo>
                      <a:lnTo>
                        <a:pt x="3279" y="808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 name="Google Shape;400;g2903d4eba49_2_20"/>
              <p:cNvGrpSpPr/>
              <p:nvPr/>
            </p:nvGrpSpPr>
            <p:grpSpPr>
              <a:xfrm>
                <a:off x="4143703" y="3066935"/>
                <a:ext cx="37783" cy="32357"/>
                <a:chOff x="4143703" y="3066935"/>
                <a:chExt cx="37783" cy="32357"/>
              </a:xfrm>
            </p:grpSpPr>
            <p:sp>
              <p:nvSpPr>
                <p:cNvPr id="401" name="Google Shape;401;g2903d4eba49_2_20"/>
                <p:cNvSpPr/>
                <p:nvPr/>
              </p:nvSpPr>
              <p:spPr>
                <a:xfrm>
                  <a:off x="4143703" y="3066935"/>
                  <a:ext cx="37783" cy="32357"/>
                </a:xfrm>
                <a:custGeom>
                  <a:avLst/>
                  <a:gdLst/>
                  <a:ahLst/>
                  <a:cxnLst/>
                  <a:rect l="l" t="t" r="r" b="b"/>
                  <a:pathLst>
                    <a:path w="4804" h="4114" extrusionOk="0">
                      <a:moveTo>
                        <a:pt x="2731" y="0"/>
                      </a:moveTo>
                      <a:cubicBezTo>
                        <a:pt x="2227" y="0"/>
                        <a:pt x="1713" y="188"/>
                        <a:pt x="1295" y="605"/>
                      </a:cubicBezTo>
                      <a:cubicBezTo>
                        <a:pt x="1" y="1900"/>
                        <a:pt x="920" y="4114"/>
                        <a:pt x="2747" y="4114"/>
                      </a:cubicBezTo>
                      <a:cubicBezTo>
                        <a:pt x="3884" y="4114"/>
                        <a:pt x="4803" y="3194"/>
                        <a:pt x="4803" y="2069"/>
                      </a:cubicBezTo>
                      <a:cubicBezTo>
                        <a:pt x="4803" y="824"/>
                        <a:pt x="3788" y="0"/>
                        <a:pt x="2731"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g2903d4eba49_2_20"/>
                <p:cNvSpPr/>
                <p:nvPr/>
              </p:nvSpPr>
              <p:spPr>
                <a:xfrm>
                  <a:off x="4158741" y="3076641"/>
                  <a:ext cx="13040" cy="13040"/>
                </a:xfrm>
                <a:custGeom>
                  <a:avLst/>
                  <a:gdLst/>
                  <a:ahLst/>
                  <a:cxnLst/>
                  <a:rect l="l" t="t" r="r" b="b"/>
                  <a:pathLst>
                    <a:path w="1658" h="1658" extrusionOk="0">
                      <a:moveTo>
                        <a:pt x="835" y="1"/>
                      </a:moveTo>
                      <a:cubicBezTo>
                        <a:pt x="375" y="1"/>
                        <a:pt x="0" y="376"/>
                        <a:pt x="0" y="823"/>
                      </a:cubicBezTo>
                      <a:cubicBezTo>
                        <a:pt x="0" y="1283"/>
                        <a:pt x="375" y="1658"/>
                        <a:pt x="835" y="1658"/>
                      </a:cubicBezTo>
                      <a:cubicBezTo>
                        <a:pt x="1294" y="1658"/>
                        <a:pt x="1657" y="1283"/>
                        <a:pt x="1657" y="823"/>
                      </a:cubicBezTo>
                      <a:cubicBezTo>
                        <a:pt x="1657" y="376"/>
                        <a:pt x="1294" y="1"/>
                        <a:pt x="83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403;g2903d4eba49_2_20"/>
              <p:cNvGrpSpPr/>
              <p:nvPr/>
            </p:nvGrpSpPr>
            <p:grpSpPr>
              <a:xfrm>
                <a:off x="4044565" y="3103563"/>
                <a:ext cx="37783" cy="32451"/>
                <a:chOff x="4044565" y="3103563"/>
                <a:chExt cx="37783" cy="32451"/>
              </a:xfrm>
            </p:grpSpPr>
            <p:sp>
              <p:nvSpPr>
                <p:cNvPr id="404" name="Google Shape;404;g2903d4eba49_2_20"/>
                <p:cNvSpPr/>
                <p:nvPr/>
              </p:nvSpPr>
              <p:spPr>
                <a:xfrm>
                  <a:off x="4044565" y="3103563"/>
                  <a:ext cx="37783" cy="32451"/>
                </a:xfrm>
                <a:custGeom>
                  <a:avLst/>
                  <a:gdLst/>
                  <a:ahLst/>
                  <a:cxnLst/>
                  <a:rect l="l" t="t" r="r" b="b"/>
                  <a:pathLst>
                    <a:path w="4804" h="4126" extrusionOk="0">
                      <a:moveTo>
                        <a:pt x="2731" y="1"/>
                      </a:moveTo>
                      <a:cubicBezTo>
                        <a:pt x="2227" y="1"/>
                        <a:pt x="1713" y="188"/>
                        <a:pt x="1295" y="606"/>
                      </a:cubicBezTo>
                      <a:cubicBezTo>
                        <a:pt x="1" y="1900"/>
                        <a:pt x="908" y="4114"/>
                        <a:pt x="2747" y="4126"/>
                      </a:cubicBezTo>
                      <a:cubicBezTo>
                        <a:pt x="3884" y="4114"/>
                        <a:pt x="4803" y="3194"/>
                        <a:pt x="4803" y="2069"/>
                      </a:cubicBezTo>
                      <a:cubicBezTo>
                        <a:pt x="4803" y="824"/>
                        <a:pt x="3788" y="1"/>
                        <a:pt x="2731"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g2903d4eba49_2_20"/>
                <p:cNvSpPr/>
                <p:nvPr/>
              </p:nvSpPr>
              <p:spPr>
                <a:xfrm>
                  <a:off x="4059602" y="3113268"/>
                  <a:ext cx="13040" cy="13048"/>
                </a:xfrm>
                <a:custGeom>
                  <a:avLst/>
                  <a:gdLst/>
                  <a:ahLst/>
                  <a:cxnLst/>
                  <a:rect l="l" t="t" r="r" b="b"/>
                  <a:pathLst>
                    <a:path w="1658" h="1659" extrusionOk="0">
                      <a:moveTo>
                        <a:pt x="835" y="1"/>
                      </a:moveTo>
                      <a:cubicBezTo>
                        <a:pt x="375" y="1"/>
                        <a:pt x="0" y="376"/>
                        <a:pt x="0" y="835"/>
                      </a:cubicBezTo>
                      <a:cubicBezTo>
                        <a:pt x="0" y="1283"/>
                        <a:pt x="375" y="1658"/>
                        <a:pt x="835" y="1658"/>
                      </a:cubicBezTo>
                      <a:cubicBezTo>
                        <a:pt x="1295" y="1658"/>
                        <a:pt x="1657" y="1283"/>
                        <a:pt x="1657" y="835"/>
                      </a:cubicBezTo>
                      <a:cubicBezTo>
                        <a:pt x="1657"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g2903d4eba49_2_20"/>
              <p:cNvGrpSpPr/>
              <p:nvPr/>
            </p:nvGrpSpPr>
            <p:grpSpPr>
              <a:xfrm>
                <a:off x="4017454" y="3188237"/>
                <a:ext cx="37776" cy="32357"/>
                <a:chOff x="4017454" y="3188237"/>
                <a:chExt cx="37776" cy="32357"/>
              </a:xfrm>
            </p:grpSpPr>
            <p:sp>
              <p:nvSpPr>
                <p:cNvPr id="407" name="Google Shape;407;g2903d4eba49_2_20"/>
                <p:cNvSpPr/>
                <p:nvPr/>
              </p:nvSpPr>
              <p:spPr>
                <a:xfrm>
                  <a:off x="4017454" y="3188237"/>
                  <a:ext cx="37776" cy="32357"/>
                </a:xfrm>
                <a:custGeom>
                  <a:avLst/>
                  <a:gdLst/>
                  <a:ahLst/>
                  <a:cxnLst/>
                  <a:rect l="l" t="t" r="r" b="b"/>
                  <a:pathLst>
                    <a:path w="4803" h="4114" extrusionOk="0">
                      <a:moveTo>
                        <a:pt x="2732" y="0"/>
                      </a:moveTo>
                      <a:cubicBezTo>
                        <a:pt x="2227" y="0"/>
                        <a:pt x="1713" y="188"/>
                        <a:pt x="1295" y="606"/>
                      </a:cubicBezTo>
                      <a:cubicBezTo>
                        <a:pt x="0" y="1900"/>
                        <a:pt x="908" y="4114"/>
                        <a:pt x="2746" y="4114"/>
                      </a:cubicBezTo>
                      <a:cubicBezTo>
                        <a:pt x="3883" y="4114"/>
                        <a:pt x="4803"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g2903d4eba49_2_20"/>
                <p:cNvSpPr/>
                <p:nvPr/>
              </p:nvSpPr>
              <p:spPr>
                <a:xfrm>
                  <a:off x="4032484" y="3197943"/>
                  <a:ext cx="13040" cy="13048"/>
                </a:xfrm>
                <a:custGeom>
                  <a:avLst/>
                  <a:gdLst/>
                  <a:ahLst/>
                  <a:cxnLst/>
                  <a:rect l="l" t="t" r="r" b="b"/>
                  <a:pathLst>
                    <a:path w="1658" h="1659" extrusionOk="0">
                      <a:moveTo>
                        <a:pt x="835" y="1"/>
                      </a:moveTo>
                      <a:cubicBezTo>
                        <a:pt x="376" y="1"/>
                        <a:pt x="1" y="376"/>
                        <a:pt x="1" y="823"/>
                      </a:cubicBezTo>
                      <a:cubicBezTo>
                        <a:pt x="1" y="1283"/>
                        <a:pt x="376" y="1658"/>
                        <a:pt x="835" y="1658"/>
                      </a:cubicBezTo>
                      <a:cubicBezTo>
                        <a:pt x="1295" y="1658"/>
                        <a:pt x="1658" y="1283"/>
                        <a:pt x="1658" y="823"/>
                      </a:cubicBezTo>
                      <a:cubicBezTo>
                        <a:pt x="1658"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9" name="Google Shape;409;g2903d4eba49_2_20"/>
              <p:cNvGrpSpPr/>
              <p:nvPr/>
            </p:nvGrpSpPr>
            <p:grpSpPr>
              <a:xfrm>
                <a:off x="3921548" y="3157509"/>
                <a:ext cx="37783" cy="32357"/>
                <a:chOff x="3921548" y="3157509"/>
                <a:chExt cx="37783" cy="32357"/>
              </a:xfrm>
            </p:grpSpPr>
            <p:sp>
              <p:nvSpPr>
                <p:cNvPr id="410" name="Google Shape;410;g2903d4eba49_2_20"/>
                <p:cNvSpPr/>
                <p:nvPr/>
              </p:nvSpPr>
              <p:spPr>
                <a:xfrm>
                  <a:off x="3921548" y="3157509"/>
                  <a:ext cx="37783" cy="32357"/>
                </a:xfrm>
                <a:custGeom>
                  <a:avLst/>
                  <a:gdLst/>
                  <a:ahLst/>
                  <a:cxnLst/>
                  <a:rect l="l" t="t" r="r" b="b"/>
                  <a:pathLst>
                    <a:path w="4804" h="4114" extrusionOk="0">
                      <a:moveTo>
                        <a:pt x="2732" y="0"/>
                      </a:moveTo>
                      <a:cubicBezTo>
                        <a:pt x="2228" y="0"/>
                        <a:pt x="1713" y="187"/>
                        <a:pt x="1295" y="606"/>
                      </a:cubicBezTo>
                      <a:cubicBezTo>
                        <a:pt x="1" y="1900"/>
                        <a:pt x="908" y="4114"/>
                        <a:pt x="2747" y="4114"/>
                      </a:cubicBezTo>
                      <a:cubicBezTo>
                        <a:pt x="3872"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g2903d4eba49_2_20"/>
                <p:cNvSpPr/>
                <p:nvPr/>
              </p:nvSpPr>
              <p:spPr>
                <a:xfrm>
                  <a:off x="3936586" y="3167214"/>
                  <a:ext cx="13040" cy="13040"/>
                </a:xfrm>
                <a:custGeom>
                  <a:avLst/>
                  <a:gdLst/>
                  <a:ahLst/>
                  <a:cxnLst/>
                  <a:rect l="l" t="t" r="r" b="b"/>
                  <a:pathLst>
                    <a:path w="1658" h="1658" extrusionOk="0">
                      <a:moveTo>
                        <a:pt x="835" y="1"/>
                      </a:moveTo>
                      <a:cubicBezTo>
                        <a:pt x="375" y="1"/>
                        <a:pt x="0" y="364"/>
                        <a:pt x="0" y="823"/>
                      </a:cubicBezTo>
                      <a:cubicBezTo>
                        <a:pt x="0" y="1283"/>
                        <a:pt x="375" y="1658"/>
                        <a:pt x="835" y="1658"/>
                      </a:cubicBezTo>
                      <a:cubicBezTo>
                        <a:pt x="1282" y="1658"/>
                        <a:pt x="1657" y="1283"/>
                        <a:pt x="1657" y="823"/>
                      </a:cubicBezTo>
                      <a:cubicBezTo>
                        <a:pt x="1657" y="364"/>
                        <a:pt x="1282" y="1"/>
                        <a:pt x="83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2" name="Google Shape;412;g2903d4eba49_2_20"/>
              <p:cNvGrpSpPr/>
              <p:nvPr/>
            </p:nvGrpSpPr>
            <p:grpSpPr>
              <a:xfrm>
                <a:off x="3939056" y="3211620"/>
                <a:ext cx="37783" cy="32380"/>
                <a:chOff x="3939056" y="3211620"/>
                <a:chExt cx="37783" cy="32380"/>
              </a:xfrm>
            </p:grpSpPr>
            <p:sp>
              <p:nvSpPr>
                <p:cNvPr id="413" name="Google Shape;413;g2903d4eba49_2_20"/>
                <p:cNvSpPr/>
                <p:nvPr/>
              </p:nvSpPr>
              <p:spPr>
                <a:xfrm>
                  <a:off x="3939056" y="3211620"/>
                  <a:ext cx="37783" cy="32380"/>
                </a:xfrm>
                <a:custGeom>
                  <a:avLst/>
                  <a:gdLst/>
                  <a:ahLst/>
                  <a:cxnLst/>
                  <a:rect l="l" t="t" r="r" b="b"/>
                  <a:pathLst>
                    <a:path w="4804" h="4117" extrusionOk="0">
                      <a:moveTo>
                        <a:pt x="2737" y="1"/>
                      </a:moveTo>
                      <a:cubicBezTo>
                        <a:pt x="2231" y="1"/>
                        <a:pt x="1715" y="189"/>
                        <a:pt x="1295" y="609"/>
                      </a:cubicBezTo>
                      <a:cubicBezTo>
                        <a:pt x="1" y="1903"/>
                        <a:pt x="920" y="4117"/>
                        <a:pt x="2759" y="4117"/>
                      </a:cubicBezTo>
                      <a:cubicBezTo>
                        <a:pt x="3884" y="4117"/>
                        <a:pt x="4803" y="3197"/>
                        <a:pt x="4803" y="2060"/>
                      </a:cubicBezTo>
                      <a:cubicBezTo>
                        <a:pt x="4803"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g2903d4eba49_2_20"/>
                <p:cNvSpPr/>
                <p:nvPr/>
              </p:nvSpPr>
              <p:spPr>
                <a:xfrm>
                  <a:off x="3954188" y="3221255"/>
                  <a:ext cx="13040" cy="13040"/>
                </a:xfrm>
                <a:custGeom>
                  <a:avLst/>
                  <a:gdLst/>
                  <a:ahLst/>
                  <a:cxnLst/>
                  <a:rect l="l" t="t" r="r" b="b"/>
                  <a:pathLst>
                    <a:path w="1658" h="1658" extrusionOk="0">
                      <a:moveTo>
                        <a:pt x="823" y="1"/>
                      </a:moveTo>
                      <a:cubicBezTo>
                        <a:pt x="375" y="1"/>
                        <a:pt x="0" y="376"/>
                        <a:pt x="0" y="835"/>
                      </a:cubicBezTo>
                      <a:cubicBezTo>
                        <a:pt x="0" y="1295"/>
                        <a:pt x="375" y="1658"/>
                        <a:pt x="823" y="1658"/>
                      </a:cubicBezTo>
                      <a:cubicBezTo>
                        <a:pt x="1282" y="1658"/>
                        <a:pt x="1657" y="1295"/>
                        <a:pt x="1657" y="835"/>
                      </a:cubicBezTo>
                      <a:cubicBezTo>
                        <a:pt x="1657" y="376"/>
                        <a:pt x="1282"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5" name="Google Shape;415;g2903d4eba49_2_20"/>
              <p:cNvGrpSpPr/>
              <p:nvPr/>
            </p:nvGrpSpPr>
            <p:grpSpPr>
              <a:xfrm>
                <a:off x="4176240" y="3136965"/>
                <a:ext cx="31405" cy="26930"/>
                <a:chOff x="4176240" y="3136965"/>
                <a:chExt cx="31405" cy="26930"/>
              </a:xfrm>
            </p:grpSpPr>
            <p:sp>
              <p:nvSpPr>
                <p:cNvPr id="416" name="Google Shape;416;g2903d4eba49_2_20"/>
                <p:cNvSpPr/>
                <p:nvPr/>
              </p:nvSpPr>
              <p:spPr>
                <a:xfrm>
                  <a:off x="4176240" y="3136965"/>
                  <a:ext cx="31405" cy="26930"/>
                </a:xfrm>
                <a:custGeom>
                  <a:avLst/>
                  <a:gdLst/>
                  <a:ahLst/>
                  <a:cxnLst/>
                  <a:rect l="l" t="t" r="r" b="b"/>
                  <a:pathLst>
                    <a:path w="3993" h="3424" extrusionOk="0">
                      <a:moveTo>
                        <a:pt x="2268" y="1"/>
                      </a:moveTo>
                      <a:cubicBezTo>
                        <a:pt x="1846" y="1"/>
                        <a:pt x="1415" y="158"/>
                        <a:pt x="1065" y="508"/>
                      </a:cubicBezTo>
                      <a:cubicBezTo>
                        <a:pt x="1" y="1585"/>
                        <a:pt x="763" y="3423"/>
                        <a:pt x="2275" y="3423"/>
                      </a:cubicBezTo>
                      <a:cubicBezTo>
                        <a:pt x="3231" y="3423"/>
                        <a:pt x="3993" y="2649"/>
                        <a:pt x="3993" y="1705"/>
                      </a:cubicBezTo>
                      <a:cubicBezTo>
                        <a:pt x="3985" y="677"/>
                        <a:pt x="3145" y="1"/>
                        <a:pt x="2268"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g2903d4eba49_2_20"/>
                <p:cNvSpPr/>
                <p:nvPr/>
              </p:nvSpPr>
              <p:spPr>
                <a:xfrm>
                  <a:off x="4190327" y="3146663"/>
                  <a:ext cx="7613" cy="7621"/>
                </a:xfrm>
                <a:custGeom>
                  <a:avLst/>
                  <a:gdLst/>
                  <a:ahLst/>
                  <a:cxnLst/>
                  <a:rect l="l" t="t" r="r" b="b"/>
                  <a:pathLst>
                    <a:path w="968"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8" name="Google Shape;418;g2903d4eba49_2_20"/>
              <p:cNvGrpSpPr/>
              <p:nvPr/>
            </p:nvGrpSpPr>
            <p:grpSpPr>
              <a:xfrm>
                <a:off x="4133148" y="3152593"/>
                <a:ext cx="31499" cy="27001"/>
                <a:chOff x="4133148" y="3152593"/>
                <a:chExt cx="31499" cy="27001"/>
              </a:xfrm>
            </p:grpSpPr>
            <p:sp>
              <p:nvSpPr>
                <p:cNvPr id="419" name="Google Shape;419;g2903d4eba49_2_20"/>
                <p:cNvSpPr/>
                <p:nvPr/>
              </p:nvSpPr>
              <p:spPr>
                <a:xfrm>
                  <a:off x="4133148" y="3152593"/>
                  <a:ext cx="31499" cy="27001"/>
                </a:xfrm>
                <a:custGeom>
                  <a:avLst/>
                  <a:gdLst/>
                  <a:ahLst/>
                  <a:cxnLst/>
                  <a:rect l="l" t="t" r="r" b="b"/>
                  <a:pathLst>
                    <a:path w="4005" h="3433" extrusionOk="0">
                      <a:moveTo>
                        <a:pt x="2284" y="1"/>
                      </a:moveTo>
                      <a:cubicBezTo>
                        <a:pt x="1865" y="1"/>
                        <a:pt x="1437" y="157"/>
                        <a:pt x="1089" y="505"/>
                      </a:cubicBezTo>
                      <a:cubicBezTo>
                        <a:pt x="0" y="1581"/>
                        <a:pt x="774" y="3432"/>
                        <a:pt x="2298" y="3432"/>
                      </a:cubicBezTo>
                      <a:cubicBezTo>
                        <a:pt x="3242" y="3432"/>
                        <a:pt x="4004" y="2658"/>
                        <a:pt x="4004" y="1714"/>
                      </a:cubicBezTo>
                      <a:cubicBezTo>
                        <a:pt x="4004" y="683"/>
                        <a:pt x="3162" y="1"/>
                        <a:pt x="2284"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g2903d4eba49_2_20"/>
                <p:cNvSpPr/>
                <p:nvPr/>
              </p:nvSpPr>
              <p:spPr>
                <a:xfrm>
                  <a:off x="4147321" y="316226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g2903d4eba49_2_20"/>
              <p:cNvGrpSpPr/>
              <p:nvPr/>
            </p:nvGrpSpPr>
            <p:grpSpPr>
              <a:xfrm>
                <a:off x="4220866" y="3073534"/>
                <a:ext cx="31499" cy="26898"/>
                <a:chOff x="4220866" y="3073534"/>
                <a:chExt cx="31499" cy="26898"/>
              </a:xfrm>
            </p:grpSpPr>
            <p:sp>
              <p:nvSpPr>
                <p:cNvPr id="422" name="Google Shape;422;g2903d4eba49_2_20"/>
                <p:cNvSpPr/>
                <p:nvPr/>
              </p:nvSpPr>
              <p:spPr>
                <a:xfrm>
                  <a:off x="4220866" y="3073534"/>
                  <a:ext cx="31499" cy="26898"/>
                </a:xfrm>
                <a:custGeom>
                  <a:avLst/>
                  <a:gdLst/>
                  <a:ahLst/>
                  <a:cxnLst/>
                  <a:rect l="l" t="t" r="r" b="b"/>
                  <a:pathLst>
                    <a:path w="4005" h="3420" extrusionOk="0">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g2903d4eba49_2_20"/>
                <p:cNvSpPr/>
                <p:nvPr/>
              </p:nvSpPr>
              <p:spPr>
                <a:xfrm>
                  <a:off x="4235039" y="3083114"/>
                  <a:ext cx="7621" cy="7613"/>
                </a:xfrm>
                <a:custGeom>
                  <a:avLst/>
                  <a:gdLst/>
                  <a:ahLst/>
                  <a:cxnLst/>
                  <a:rect l="l" t="t" r="r" b="b"/>
                  <a:pathLst>
                    <a:path w="969" h="968" extrusionOk="0">
                      <a:moveTo>
                        <a:pt x="485" y="0"/>
                      </a:moveTo>
                      <a:cubicBezTo>
                        <a:pt x="218" y="0"/>
                        <a:pt x="1" y="218"/>
                        <a:pt x="1" y="484"/>
                      </a:cubicBezTo>
                      <a:cubicBezTo>
                        <a:pt x="1" y="750"/>
                        <a:pt x="218" y="968"/>
                        <a:pt x="485" y="968"/>
                      </a:cubicBezTo>
                      <a:cubicBezTo>
                        <a:pt x="751" y="968"/>
                        <a:pt x="968" y="750"/>
                        <a:pt x="968" y="484"/>
                      </a:cubicBezTo>
                      <a:cubicBezTo>
                        <a:pt x="968"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424;g2903d4eba49_2_20"/>
              <p:cNvGrpSpPr/>
              <p:nvPr/>
            </p:nvGrpSpPr>
            <p:grpSpPr>
              <a:xfrm>
                <a:off x="3869702" y="3230323"/>
                <a:ext cx="31499" cy="26906"/>
                <a:chOff x="3869702" y="3230323"/>
                <a:chExt cx="31499" cy="26906"/>
              </a:xfrm>
            </p:grpSpPr>
            <p:sp>
              <p:nvSpPr>
                <p:cNvPr id="425" name="Google Shape;425;g2903d4eba49_2_20"/>
                <p:cNvSpPr/>
                <p:nvPr/>
              </p:nvSpPr>
              <p:spPr>
                <a:xfrm>
                  <a:off x="3869702" y="3230323"/>
                  <a:ext cx="31499" cy="26906"/>
                </a:xfrm>
                <a:custGeom>
                  <a:avLst/>
                  <a:gdLst/>
                  <a:ahLst/>
                  <a:cxnLst/>
                  <a:rect l="l" t="t" r="r" b="b"/>
                  <a:pathLst>
                    <a:path w="4005" h="3421" extrusionOk="0">
                      <a:moveTo>
                        <a:pt x="2275" y="1"/>
                      </a:moveTo>
                      <a:cubicBezTo>
                        <a:pt x="1854" y="1"/>
                        <a:pt x="1425" y="157"/>
                        <a:pt x="1077" y="505"/>
                      </a:cubicBezTo>
                      <a:cubicBezTo>
                        <a:pt x="0" y="1581"/>
                        <a:pt x="762" y="3420"/>
                        <a:pt x="2286" y="3420"/>
                      </a:cubicBezTo>
                      <a:cubicBezTo>
                        <a:pt x="3230" y="3420"/>
                        <a:pt x="3992" y="2658"/>
                        <a:pt x="4004" y="1714"/>
                      </a:cubicBezTo>
                      <a:cubicBezTo>
                        <a:pt x="4004" y="683"/>
                        <a:pt x="3157" y="1"/>
                        <a:pt x="2275"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g2903d4eba49_2_20"/>
                <p:cNvSpPr/>
                <p:nvPr/>
              </p:nvSpPr>
              <p:spPr>
                <a:xfrm>
                  <a:off x="3883875" y="323999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27" name="Google Shape;427;g2903d4eba49_2_20"/>
            <p:cNvGrpSpPr/>
            <p:nvPr/>
          </p:nvGrpSpPr>
          <p:grpSpPr>
            <a:xfrm>
              <a:off x="4271383" y="3065882"/>
              <a:ext cx="304556" cy="341663"/>
              <a:chOff x="4271383" y="3065882"/>
              <a:chExt cx="304556" cy="341663"/>
            </a:xfrm>
          </p:grpSpPr>
          <p:grpSp>
            <p:nvGrpSpPr>
              <p:cNvPr id="428" name="Google Shape;428;g2903d4eba49_2_20"/>
              <p:cNvGrpSpPr/>
              <p:nvPr/>
            </p:nvGrpSpPr>
            <p:grpSpPr>
              <a:xfrm>
                <a:off x="4293838" y="3078639"/>
                <a:ext cx="269353" cy="311973"/>
                <a:chOff x="4293838" y="3078639"/>
                <a:chExt cx="269353" cy="311973"/>
              </a:xfrm>
            </p:grpSpPr>
            <p:sp>
              <p:nvSpPr>
                <p:cNvPr id="429" name="Google Shape;429;g2903d4eba49_2_20"/>
                <p:cNvSpPr/>
                <p:nvPr/>
              </p:nvSpPr>
              <p:spPr>
                <a:xfrm>
                  <a:off x="4293838" y="3078639"/>
                  <a:ext cx="269353" cy="311973"/>
                </a:xfrm>
                <a:custGeom>
                  <a:avLst/>
                  <a:gdLst/>
                  <a:ahLst/>
                  <a:cxnLst/>
                  <a:rect l="l" t="t" r="r" b="b"/>
                  <a:pathLst>
                    <a:path w="34247" h="39666" fill="none" extrusionOk="0">
                      <a:moveTo>
                        <a:pt x="13" y="16730"/>
                      </a:moveTo>
                      <a:lnTo>
                        <a:pt x="7162" y="27690"/>
                      </a:lnTo>
                      <a:lnTo>
                        <a:pt x="8480" y="39666"/>
                      </a:lnTo>
                      <a:lnTo>
                        <a:pt x="18182" y="34138"/>
                      </a:lnTo>
                      <a:lnTo>
                        <a:pt x="26371" y="29807"/>
                      </a:lnTo>
                      <a:cubicBezTo>
                        <a:pt x="26371" y="29807"/>
                        <a:pt x="33605" y="34694"/>
                        <a:pt x="33932" y="35456"/>
                      </a:cubicBezTo>
                      <a:cubicBezTo>
                        <a:pt x="34246" y="36218"/>
                        <a:pt x="32263" y="18388"/>
                        <a:pt x="32263" y="18388"/>
                      </a:cubicBezTo>
                      <a:lnTo>
                        <a:pt x="28428" y="2928"/>
                      </a:lnTo>
                      <a:lnTo>
                        <a:pt x="12932" y="1"/>
                      </a:lnTo>
                      <a:lnTo>
                        <a:pt x="1670" y="2650"/>
                      </a:lnTo>
                      <a:lnTo>
                        <a:pt x="0" y="1714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g2903d4eba49_2_20"/>
                <p:cNvSpPr/>
                <p:nvPr/>
              </p:nvSpPr>
              <p:spPr>
                <a:xfrm>
                  <a:off x="4306965" y="3099473"/>
                  <a:ext cx="62519" cy="69652"/>
                </a:xfrm>
                <a:custGeom>
                  <a:avLst/>
                  <a:gdLst/>
                  <a:ahLst/>
                  <a:cxnLst/>
                  <a:rect l="l" t="t" r="r" b="b"/>
                  <a:pathLst>
                    <a:path w="7949" h="8856" fill="none" extrusionOk="0">
                      <a:moveTo>
                        <a:pt x="1" y="1"/>
                      </a:moveTo>
                      <a:lnTo>
                        <a:pt x="7948" y="885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g2903d4eba49_2_20"/>
                <p:cNvSpPr/>
                <p:nvPr/>
              </p:nvSpPr>
              <p:spPr>
                <a:xfrm>
                  <a:off x="4369476" y="3169118"/>
                  <a:ext cx="26072" cy="98666"/>
                </a:xfrm>
                <a:custGeom>
                  <a:avLst/>
                  <a:gdLst/>
                  <a:ahLst/>
                  <a:cxnLst/>
                  <a:rect l="l" t="t" r="r" b="b"/>
                  <a:pathLst>
                    <a:path w="3315" h="12545" fill="none" extrusionOk="0">
                      <a:moveTo>
                        <a:pt x="0" y="1"/>
                      </a:moveTo>
                      <a:lnTo>
                        <a:pt x="3315" y="1254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g2903d4eba49_2_20"/>
                <p:cNvSpPr/>
                <p:nvPr/>
              </p:nvSpPr>
              <p:spPr>
                <a:xfrm>
                  <a:off x="4399347" y="3078639"/>
                  <a:ext cx="60041" cy="110558"/>
                </a:xfrm>
                <a:custGeom>
                  <a:avLst/>
                  <a:gdLst/>
                  <a:ahLst/>
                  <a:cxnLst/>
                  <a:rect l="l" t="t" r="r" b="b"/>
                  <a:pathLst>
                    <a:path w="7634" h="14057" fill="none" extrusionOk="0">
                      <a:moveTo>
                        <a:pt x="7634" y="14057"/>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g2903d4eba49_2_20"/>
                <p:cNvSpPr/>
                <p:nvPr/>
              </p:nvSpPr>
              <p:spPr>
                <a:xfrm>
                  <a:off x="4373282" y="3169118"/>
                  <a:ext cx="82299" cy="20079"/>
                </a:xfrm>
                <a:custGeom>
                  <a:avLst/>
                  <a:gdLst/>
                  <a:ahLst/>
                  <a:cxnLst/>
                  <a:rect l="l" t="t" r="r" b="b"/>
                  <a:pathLst>
                    <a:path w="10464" h="2553" fill="none" extrusionOk="0">
                      <a:moveTo>
                        <a:pt x="0" y="1"/>
                      </a:moveTo>
                      <a:lnTo>
                        <a:pt x="10464" y="255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g2903d4eba49_2_20"/>
                <p:cNvSpPr/>
                <p:nvPr/>
              </p:nvSpPr>
              <p:spPr>
                <a:xfrm>
                  <a:off x="4369476" y="3078639"/>
                  <a:ext cx="29879" cy="90487"/>
                </a:xfrm>
                <a:custGeom>
                  <a:avLst/>
                  <a:gdLst/>
                  <a:ahLst/>
                  <a:cxnLst/>
                  <a:rect l="l" t="t" r="r" b="b"/>
                  <a:pathLst>
                    <a:path w="3799" h="11505" fill="none" extrusionOk="0">
                      <a:moveTo>
                        <a:pt x="0" y="11505"/>
                      </a:moveTo>
                      <a:lnTo>
                        <a:pt x="379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g2903d4eba49_2_20"/>
                <p:cNvSpPr/>
                <p:nvPr/>
              </p:nvSpPr>
              <p:spPr>
                <a:xfrm>
                  <a:off x="4293932" y="3169118"/>
                  <a:ext cx="75551" cy="41110"/>
                </a:xfrm>
                <a:custGeom>
                  <a:avLst/>
                  <a:gdLst/>
                  <a:ahLst/>
                  <a:cxnLst/>
                  <a:rect l="l" t="t" r="r" b="b"/>
                  <a:pathLst>
                    <a:path w="9606" h="5227" fill="none" extrusionOk="0">
                      <a:moveTo>
                        <a:pt x="1" y="5226"/>
                      </a:moveTo>
                      <a:lnTo>
                        <a:pt x="9605"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g2903d4eba49_2_20"/>
                <p:cNvSpPr/>
                <p:nvPr/>
              </p:nvSpPr>
              <p:spPr>
                <a:xfrm>
                  <a:off x="4350159" y="3267776"/>
                  <a:ext cx="45389" cy="27032"/>
                </a:xfrm>
                <a:custGeom>
                  <a:avLst/>
                  <a:gdLst/>
                  <a:ahLst/>
                  <a:cxnLst/>
                  <a:rect l="l" t="t" r="r" b="b"/>
                  <a:pathLst>
                    <a:path w="5771" h="3437" fill="none" extrusionOk="0">
                      <a:moveTo>
                        <a:pt x="1" y="3436"/>
                      </a:moveTo>
                      <a:lnTo>
                        <a:pt x="577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g2903d4eba49_2_20"/>
                <p:cNvSpPr/>
                <p:nvPr/>
              </p:nvSpPr>
              <p:spPr>
                <a:xfrm>
                  <a:off x="4395540" y="3267776"/>
                  <a:ext cx="38830" cy="76031"/>
                </a:xfrm>
                <a:custGeom>
                  <a:avLst/>
                  <a:gdLst/>
                  <a:ahLst/>
                  <a:cxnLst/>
                  <a:rect l="l" t="t" r="r" b="b"/>
                  <a:pathLst>
                    <a:path w="4937" h="9667" fill="none" extrusionOk="0">
                      <a:moveTo>
                        <a:pt x="1" y="1"/>
                      </a:moveTo>
                      <a:lnTo>
                        <a:pt x="4936" y="96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g2903d4eba49_2_20"/>
                <p:cNvSpPr/>
                <p:nvPr/>
              </p:nvSpPr>
              <p:spPr>
                <a:xfrm>
                  <a:off x="4360439" y="3267776"/>
                  <a:ext cx="35109" cy="121978"/>
                </a:xfrm>
                <a:custGeom>
                  <a:avLst/>
                  <a:gdLst/>
                  <a:ahLst/>
                  <a:cxnLst/>
                  <a:rect l="l" t="t" r="r" b="b"/>
                  <a:pathLst>
                    <a:path w="4464" h="15509" fill="none" extrusionOk="0">
                      <a:moveTo>
                        <a:pt x="0" y="15509"/>
                      </a:moveTo>
                      <a:lnTo>
                        <a:pt x="446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g2903d4eba49_2_20"/>
                <p:cNvSpPr/>
                <p:nvPr/>
              </p:nvSpPr>
              <p:spPr>
                <a:xfrm>
                  <a:off x="4293932" y="3210220"/>
                  <a:ext cx="101616" cy="57564"/>
                </a:xfrm>
                <a:custGeom>
                  <a:avLst/>
                  <a:gdLst/>
                  <a:ahLst/>
                  <a:cxnLst/>
                  <a:rect l="l" t="t" r="r" b="b"/>
                  <a:pathLst>
                    <a:path w="12920" h="7319" fill="none" extrusionOk="0">
                      <a:moveTo>
                        <a:pt x="1" y="0"/>
                      </a:moveTo>
                      <a:lnTo>
                        <a:pt x="12920" y="731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g2903d4eba49_2_20"/>
                <p:cNvSpPr/>
                <p:nvPr/>
              </p:nvSpPr>
              <p:spPr>
                <a:xfrm>
                  <a:off x="4395540" y="3186436"/>
                  <a:ext cx="66420" cy="79735"/>
                </a:xfrm>
                <a:custGeom>
                  <a:avLst/>
                  <a:gdLst/>
                  <a:ahLst/>
                  <a:cxnLst/>
                  <a:rect l="l" t="t" r="r" b="b"/>
                  <a:pathLst>
                    <a:path w="8445" h="10138" fill="none" extrusionOk="0">
                      <a:moveTo>
                        <a:pt x="8444" y="0"/>
                      </a:moveTo>
                      <a:lnTo>
                        <a:pt x="1" y="1013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g2903d4eba49_2_20"/>
                <p:cNvSpPr/>
                <p:nvPr/>
              </p:nvSpPr>
              <p:spPr>
                <a:xfrm>
                  <a:off x="4459380" y="3189669"/>
                  <a:ext cx="41873" cy="123402"/>
                </a:xfrm>
                <a:custGeom>
                  <a:avLst/>
                  <a:gdLst/>
                  <a:ahLst/>
                  <a:cxnLst/>
                  <a:rect l="l" t="t" r="r" b="b"/>
                  <a:pathLst>
                    <a:path w="5324" h="15690" fill="none" extrusionOk="0">
                      <a:moveTo>
                        <a:pt x="1" y="0"/>
                      </a:moveTo>
                      <a:lnTo>
                        <a:pt x="5323" y="1569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g2903d4eba49_2_20"/>
                <p:cNvSpPr/>
                <p:nvPr/>
              </p:nvSpPr>
              <p:spPr>
                <a:xfrm>
                  <a:off x="4395540" y="3267776"/>
                  <a:ext cx="105713" cy="45295"/>
                </a:xfrm>
                <a:custGeom>
                  <a:avLst/>
                  <a:gdLst/>
                  <a:ahLst/>
                  <a:cxnLst/>
                  <a:rect l="l" t="t" r="r" b="b"/>
                  <a:pathLst>
                    <a:path w="13441" h="5759" fill="none" extrusionOk="0">
                      <a:moveTo>
                        <a:pt x="1" y="1"/>
                      </a:moveTo>
                      <a:lnTo>
                        <a:pt x="13440" y="575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g2903d4eba49_2_20"/>
                <p:cNvSpPr/>
                <p:nvPr/>
              </p:nvSpPr>
              <p:spPr>
                <a:xfrm>
                  <a:off x="4501246" y="3223252"/>
                  <a:ext cx="46435" cy="89818"/>
                </a:xfrm>
                <a:custGeom>
                  <a:avLst/>
                  <a:gdLst/>
                  <a:ahLst/>
                  <a:cxnLst/>
                  <a:rect l="l" t="t" r="r" b="b"/>
                  <a:pathLst>
                    <a:path w="5904" h="11420" fill="none" extrusionOk="0">
                      <a:moveTo>
                        <a:pt x="0" y="11420"/>
                      </a:moveTo>
                      <a:lnTo>
                        <a:pt x="590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g2903d4eba49_2_20"/>
                <p:cNvSpPr/>
                <p:nvPr/>
              </p:nvSpPr>
              <p:spPr>
                <a:xfrm>
                  <a:off x="4459671" y="3104231"/>
                  <a:ext cx="58421" cy="84966"/>
                </a:xfrm>
                <a:custGeom>
                  <a:avLst/>
                  <a:gdLst/>
                  <a:ahLst/>
                  <a:cxnLst/>
                  <a:rect l="l" t="t" r="r" b="b"/>
                  <a:pathLst>
                    <a:path w="7428" h="10803" fill="none" extrusionOk="0">
                      <a:moveTo>
                        <a:pt x="0" y="10803"/>
                      </a:moveTo>
                      <a:lnTo>
                        <a:pt x="7428"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g2903d4eba49_2_20"/>
                <p:cNvSpPr/>
                <p:nvPr/>
              </p:nvSpPr>
              <p:spPr>
                <a:xfrm>
                  <a:off x="4459671" y="3189189"/>
                  <a:ext cx="86586" cy="36737"/>
                </a:xfrm>
                <a:custGeom>
                  <a:avLst/>
                  <a:gdLst/>
                  <a:ahLst/>
                  <a:cxnLst/>
                  <a:rect l="l" t="t" r="r" b="b"/>
                  <a:pathLst>
                    <a:path w="11009" h="4671" fill="none" extrusionOk="0">
                      <a:moveTo>
                        <a:pt x="0" y="1"/>
                      </a:moveTo>
                      <a:lnTo>
                        <a:pt x="11008" y="467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6" name="Google Shape;446;g2903d4eba49_2_20"/>
              <p:cNvGrpSpPr/>
              <p:nvPr/>
            </p:nvGrpSpPr>
            <p:grpSpPr>
              <a:xfrm>
                <a:off x="4538164" y="3342061"/>
                <a:ext cx="37776" cy="32380"/>
                <a:chOff x="4538164" y="3342061"/>
                <a:chExt cx="37776" cy="32380"/>
              </a:xfrm>
            </p:grpSpPr>
            <p:sp>
              <p:nvSpPr>
                <p:cNvPr id="447" name="Google Shape;447;g2903d4eba49_2_20"/>
                <p:cNvSpPr/>
                <p:nvPr/>
              </p:nvSpPr>
              <p:spPr>
                <a:xfrm>
                  <a:off x="4538164" y="3342061"/>
                  <a:ext cx="37776" cy="32380"/>
                </a:xfrm>
                <a:custGeom>
                  <a:avLst/>
                  <a:gdLst/>
                  <a:ahLst/>
                  <a:cxnLst/>
                  <a:rect l="l" t="t" r="r" b="b"/>
                  <a:pathLst>
                    <a:path w="4803" h="4117" extrusionOk="0">
                      <a:moveTo>
                        <a:pt x="2737" y="0"/>
                      </a:moveTo>
                      <a:cubicBezTo>
                        <a:pt x="2231" y="0"/>
                        <a:pt x="1714" y="189"/>
                        <a:pt x="1294" y="608"/>
                      </a:cubicBezTo>
                      <a:cubicBezTo>
                        <a:pt x="0" y="1903"/>
                        <a:pt x="919" y="4116"/>
                        <a:pt x="2746" y="4116"/>
                      </a:cubicBezTo>
                      <a:cubicBezTo>
                        <a:pt x="3883" y="4116"/>
                        <a:pt x="4802" y="3197"/>
                        <a:pt x="4802" y="2060"/>
                      </a:cubicBezTo>
                      <a:cubicBezTo>
                        <a:pt x="4802" y="817"/>
                        <a:pt x="3792" y="0"/>
                        <a:pt x="2737"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g2903d4eba49_2_20"/>
                <p:cNvSpPr/>
                <p:nvPr/>
              </p:nvSpPr>
              <p:spPr>
                <a:xfrm>
                  <a:off x="4553194" y="3351790"/>
                  <a:ext cx="13040" cy="13040"/>
                </a:xfrm>
                <a:custGeom>
                  <a:avLst/>
                  <a:gdLst/>
                  <a:ahLst/>
                  <a:cxnLst/>
                  <a:rect l="l" t="t" r="r" b="b"/>
                  <a:pathLst>
                    <a:path w="1658" h="1658" extrusionOk="0">
                      <a:moveTo>
                        <a:pt x="835" y="0"/>
                      </a:moveTo>
                      <a:cubicBezTo>
                        <a:pt x="375" y="0"/>
                        <a:pt x="0" y="363"/>
                        <a:pt x="0" y="823"/>
                      </a:cubicBezTo>
                      <a:cubicBezTo>
                        <a:pt x="0" y="1283"/>
                        <a:pt x="375"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9" name="Google Shape;449;g2903d4eba49_2_20"/>
              <p:cNvGrpSpPr/>
              <p:nvPr/>
            </p:nvGrpSpPr>
            <p:grpSpPr>
              <a:xfrm>
                <a:off x="4271383" y="3194742"/>
                <a:ext cx="37783" cy="32420"/>
                <a:chOff x="4271383" y="3194742"/>
                <a:chExt cx="37783" cy="32420"/>
              </a:xfrm>
            </p:grpSpPr>
            <p:sp>
              <p:nvSpPr>
                <p:cNvPr id="450" name="Google Shape;450;g2903d4eba49_2_20"/>
                <p:cNvSpPr/>
                <p:nvPr/>
              </p:nvSpPr>
              <p:spPr>
                <a:xfrm>
                  <a:off x="4271383" y="3194742"/>
                  <a:ext cx="37783" cy="32420"/>
                </a:xfrm>
                <a:custGeom>
                  <a:avLst/>
                  <a:gdLst/>
                  <a:ahLst/>
                  <a:cxnLst/>
                  <a:rect l="l" t="t" r="r" b="b"/>
                  <a:pathLst>
                    <a:path w="4804" h="4122" extrusionOk="0">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g2903d4eba49_2_20"/>
                <p:cNvSpPr/>
                <p:nvPr/>
              </p:nvSpPr>
              <p:spPr>
                <a:xfrm>
                  <a:off x="4286516" y="3204416"/>
                  <a:ext cx="13040" cy="13040"/>
                </a:xfrm>
                <a:custGeom>
                  <a:avLst/>
                  <a:gdLst/>
                  <a:ahLst/>
                  <a:cxnLst/>
                  <a:rect l="l" t="t" r="r" b="b"/>
                  <a:pathLst>
                    <a:path w="1658" h="1658" extrusionOk="0">
                      <a:moveTo>
                        <a:pt x="823" y="0"/>
                      </a:moveTo>
                      <a:cubicBezTo>
                        <a:pt x="363" y="0"/>
                        <a:pt x="0" y="375"/>
                        <a:pt x="0" y="835"/>
                      </a:cubicBezTo>
                      <a:cubicBezTo>
                        <a:pt x="0" y="1295"/>
                        <a:pt x="363" y="1658"/>
                        <a:pt x="823" y="1658"/>
                      </a:cubicBezTo>
                      <a:cubicBezTo>
                        <a:pt x="1282" y="1658"/>
                        <a:pt x="1657" y="1295"/>
                        <a:pt x="1657" y="835"/>
                      </a:cubicBezTo>
                      <a:cubicBezTo>
                        <a:pt x="1657" y="375"/>
                        <a:pt x="1282" y="0"/>
                        <a:pt x="82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2" name="Google Shape;452;g2903d4eba49_2_20"/>
              <p:cNvGrpSpPr/>
              <p:nvPr/>
            </p:nvGrpSpPr>
            <p:grpSpPr>
              <a:xfrm>
                <a:off x="4284416" y="3084058"/>
                <a:ext cx="37783" cy="32357"/>
                <a:chOff x="4284416" y="3084058"/>
                <a:chExt cx="37783" cy="32357"/>
              </a:xfrm>
            </p:grpSpPr>
            <p:sp>
              <p:nvSpPr>
                <p:cNvPr id="453" name="Google Shape;453;g2903d4eba49_2_20"/>
                <p:cNvSpPr/>
                <p:nvPr/>
              </p:nvSpPr>
              <p:spPr>
                <a:xfrm>
                  <a:off x="4284416" y="3084058"/>
                  <a:ext cx="37783" cy="32357"/>
                </a:xfrm>
                <a:custGeom>
                  <a:avLst/>
                  <a:gdLst/>
                  <a:ahLst/>
                  <a:cxnLst/>
                  <a:rect l="l" t="t" r="r" b="b"/>
                  <a:pathLst>
                    <a:path w="4804" h="4114" extrusionOk="0">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g2903d4eba49_2_20"/>
                <p:cNvSpPr/>
                <p:nvPr/>
              </p:nvSpPr>
              <p:spPr>
                <a:xfrm>
                  <a:off x="4299548" y="3093763"/>
                  <a:ext cx="13040" cy="13048"/>
                </a:xfrm>
                <a:custGeom>
                  <a:avLst/>
                  <a:gdLst/>
                  <a:ahLst/>
                  <a:cxnLst/>
                  <a:rect l="l" t="t" r="r" b="b"/>
                  <a:pathLst>
                    <a:path w="1658" h="1659" extrusionOk="0">
                      <a:moveTo>
                        <a:pt x="823" y="1"/>
                      </a:moveTo>
                      <a:cubicBezTo>
                        <a:pt x="363" y="1"/>
                        <a:pt x="0" y="364"/>
                        <a:pt x="0" y="824"/>
                      </a:cubicBezTo>
                      <a:cubicBezTo>
                        <a:pt x="0" y="1283"/>
                        <a:pt x="363" y="1658"/>
                        <a:pt x="823" y="1658"/>
                      </a:cubicBezTo>
                      <a:cubicBezTo>
                        <a:pt x="1283" y="1658"/>
                        <a:pt x="1658" y="1283"/>
                        <a:pt x="1658" y="824"/>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5" name="Google Shape;455;g2903d4eba49_2_20"/>
              <p:cNvGrpSpPr/>
              <p:nvPr/>
            </p:nvGrpSpPr>
            <p:grpSpPr>
              <a:xfrm>
                <a:off x="4478697" y="3297561"/>
                <a:ext cx="37776" cy="32451"/>
                <a:chOff x="4478697" y="3297561"/>
                <a:chExt cx="37776" cy="32451"/>
              </a:xfrm>
            </p:grpSpPr>
            <p:sp>
              <p:nvSpPr>
                <p:cNvPr id="456" name="Google Shape;456;g2903d4eba49_2_20"/>
                <p:cNvSpPr/>
                <p:nvPr/>
              </p:nvSpPr>
              <p:spPr>
                <a:xfrm>
                  <a:off x="4478697" y="3297561"/>
                  <a:ext cx="37776" cy="32451"/>
                </a:xfrm>
                <a:custGeom>
                  <a:avLst/>
                  <a:gdLst/>
                  <a:ahLst/>
                  <a:cxnLst/>
                  <a:rect l="l" t="t" r="r" b="b"/>
                  <a:pathLst>
                    <a:path w="4803" h="4126" extrusionOk="0">
                      <a:moveTo>
                        <a:pt x="2730" y="0"/>
                      </a:moveTo>
                      <a:cubicBezTo>
                        <a:pt x="2226" y="0"/>
                        <a:pt x="1713" y="187"/>
                        <a:pt x="1295" y="605"/>
                      </a:cubicBezTo>
                      <a:cubicBezTo>
                        <a:pt x="1" y="1899"/>
                        <a:pt x="920" y="4125"/>
                        <a:pt x="2746" y="4125"/>
                      </a:cubicBezTo>
                      <a:cubicBezTo>
                        <a:pt x="3884"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g2903d4eba49_2_20"/>
                <p:cNvSpPr/>
                <p:nvPr/>
              </p:nvSpPr>
              <p:spPr>
                <a:xfrm>
                  <a:off x="4493727" y="3307361"/>
                  <a:ext cx="13048" cy="13040"/>
                </a:xfrm>
                <a:custGeom>
                  <a:avLst/>
                  <a:gdLst/>
                  <a:ahLst/>
                  <a:cxnLst/>
                  <a:rect l="l" t="t" r="r" b="b"/>
                  <a:pathLst>
                    <a:path w="1659" h="1658" extrusionOk="0">
                      <a:moveTo>
                        <a:pt x="835" y="0"/>
                      </a:moveTo>
                      <a:cubicBezTo>
                        <a:pt x="376" y="0"/>
                        <a:pt x="1" y="363"/>
                        <a:pt x="1" y="823"/>
                      </a:cubicBezTo>
                      <a:cubicBezTo>
                        <a:pt x="1" y="1282"/>
                        <a:pt x="376" y="1657"/>
                        <a:pt x="835" y="1657"/>
                      </a:cubicBezTo>
                      <a:cubicBezTo>
                        <a:pt x="1295" y="1657"/>
                        <a:pt x="1658" y="1282"/>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g2903d4eba49_2_20"/>
              <p:cNvGrpSpPr/>
              <p:nvPr/>
            </p:nvGrpSpPr>
            <p:grpSpPr>
              <a:xfrm>
                <a:off x="4411813" y="3331711"/>
                <a:ext cx="37776" cy="32451"/>
                <a:chOff x="4411813" y="3331711"/>
                <a:chExt cx="37776" cy="32451"/>
              </a:xfrm>
            </p:grpSpPr>
            <p:sp>
              <p:nvSpPr>
                <p:cNvPr id="459" name="Google Shape;459;g2903d4eba49_2_20"/>
                <p:cNvSpPr/>
                <p:nvPr/>
              </p:nvSpPr>
              <p:spPr>
                <a:xfrm>
                  <a:off x="4411813" y="3331711"/>
                  <a:ext cx="37776" cy="32451"/>
                </a:xfrm>
                <a:custGeom>
                  <a:avLst/>
                  <a:gdLst/>
                  <a:ahLst/>
                  <a:cxnLst/>
                  <a:rect l="l" t="t" r="r" b="b"/>
                  <a:pathLst>
                    <a:path w="4803" h="4126" extrusionOk="0">
                      <a:moveTo>
                        <a:pt x="2730" y="1"/>
                      </a:moveTo>
                      <a:cubicBezTo>
                        <a:pt x="2226" y="1"/>
                        <a:pt x="1713" y="188"/>
                        <a:pt x="1295" y="606"/>
                      </a:cubicBezTo>
                      <a:cubicBezTo>
                        <a:pt x="0" y="1900"/>
                        <a:pt x="920" y="4126"/>
                        <a:pt x="2759" y="4126"/>
                      </a:cubicBezTo>
                      <a:cubicBezTo>
                        <a:pt x="3884" y="4114"/>
                        <a:pt x="4803" y="3194"/>
                        <a:pt x="4803" y="2069"/>
                      </a:cubicBezTo>
                      <a:cubicBezTo>
                        <a:pt x="4803" y="824"/>
                        <a:pt x="3788" y="1"/>
                        <a:pt x="2730"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g2903d4eba49_2_20"/>
                <p:cNvSpPr/>
                <p:nvPr/>
              </p:nvSpPr>
              <p:spPr>
                <a:xfrm>
                  <a:off x="4426937" y="3341416"/>
                  <a:ext cx="13048" cy="13048"/>
                </a:xfrm>
                <a:custGeom>
                  <a:avLst/>
                  <a:gdLst/>
                  <a:ahLst/>
                  <a:cxnLst/>
                  <a:rect l="l" t="t" r="r" b="b"/>
                  <a:pathLst>
                    <a:path w="1659" h="1659" extrusionOk="0">
                      <a:moveTo>
                        <a:pt x="823" y="1"/>
                      </a:moveTo>
                      <a:cubicBezTo>
                        <a:pt x="376" y="1"/>
                        <a:pt x="1" y="376"/>
                        <a:pt x="1" y="823"/>
                      </a:cubicBezTo>
                      <a:cubicBezTo>
                        <a:pt x="1" y="1283"/>
                        <a:pt x="376"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1" name="Google Shape;461;g2903d4eba49_2_20"/>
              <p:cNvGrpSpPr/>
              <p:nvPr/>
            </p:nvGrpSpPr>
            <p:grpSpPr>
              <a:xfrm>
                <a:off x="4337984" y="3375188"/>
                <a:ext cx="37776" cy="32357"/>
                <a:chOff x="4337984" y="3375188"/>
                <a:chExt cx="37776" cy="32357"/>
              </a:xfrm>
            </p:grpSpPr>
            <p:sp>
              <p:nvSpPr>
                <p:cNvPr id="462" name="Google Shape;462;g2903d4eba49_2_20"/>
                <p:cNvSpPr/>
                <p:nvPr/>
              </p:nvSpPr>
              <p:spPr>
                <a:xfrm>
                  <a:off x="4337984" y="3375188"/>
                  <a:ext cx="37776" cy="32357"/>
                </a:xfrm>
                <a:custGeom>
                  <a:avLst/>
                  <a:gdLst/>
                  <a:ahLst/>
                  <a:cxnLst/>
                  <a:rect l="l" t="t" r="r" b="b"/>
                  <a:pathLst>
                    <a:path w="4803" h="4114" extrusionOk="0">
                      <a:moveTo>
                        <a:pt x="2732" y="1"/>
                      </a:moveTo>
                      <a:cubicBezTo>
                        <a:pt x="2227" y="1"/>
                        <a:pt x="1713" y="188"/>
                        <a:pt x="1295" y="606"/>
                      </a:cubicBezTo>
                      <a:cubicBezTo>
                        <a:pt x="0" y="1900"/>
                        <a:pt x="920" y="4114"/>
                        <a:pt x="2746" y="4114"/>
                      </a:cubicBezTo>
                      <a:cubicBezTo>
                        <a:pt x="3883"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g2903d4eba49_2_20"/>
                <p:cNvSpPr/>
                <p:nvPr/>
              </p:nvSpPr>
              <p:spPr>
                <a:xfrm>
                  <a:off x="4353108" y="3384894"/>
                  <a:ext cx="13048" cy="13048"/>
                </a:xfrm>
                <a:custGeom>
                  <a:avLst/>
                  <a:gdLst/>
                  <a:ahLst/>
                  <a:cxnLst/>
                  <a:rect l="l" t="t" r="r" b="b"/>
                  <a:pathLst>
                    <a:path w="1659" h="1659" extrusionOk="0">
                      <a:moveTo>
                        <a:pt x="823" y="1"/>
                      </a:moveTo>
                      <a:cubicBezTo>
                        <a:pt x="364" y="1"/>
                        <a:pt x="1" y="364"/>
                        <a:pt x="1" y="824"/>
                      </a:cubicBezTo>
                      <a:cubicBezTo>
                        <a:pt x="1" y="1283"/>
                        <a:pt x="364" y="1658"/>
                        <a:pt x="823" y="1658"/>
                      </a:cubicBezTo>
                      <a:cubicBezTo>
                        <a:pt x="1283" y="1658"/>
                        <a:pt x="1658" y="1283"/>
                        <a:pt x="1658" y="824"/>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g2903d4eba49_2_20"/>
              <p:cNvGrpSpPr/>
              <p:nvPr/>
            </p:nvGrpSpPr>
            <p:grpSpPr>
              <a:xfrm>
                <a:off x="4494867" y="3090530"/>
                <a:ext cx="37878" cy="32451"/>
                <a:chOff x="4494867" y="3090530"/>
                <a:chExt cx="37878" cy="32451"/>
              </a:xfrm>
            </p:grpSpPr>
            <p:sp>
              <p:nvSpPr>
                <p:cNvPr id="465" name="Google Shape;465;g2903d4eba49_2_20"/>
                <p:cNvSpPr/>
                <p:nvPr/>
              </p:nvSpPr>
              <p:spPr>
                <a:xfrm>
                  <a:off x="4494867" y="3090530"/>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96" y="4114"/>
                        <a:pt x="4803" y="3194"/>
                        <a:pt x="4815" y="2069"/>
                      </a:cubicBezTo>
                      <a:cubicBezTo>
                        <a:pt x="4815" y="824"/>
                        <a:pt x="3800" y="0"/>
                        <a:pt x="2739"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g2903d4eba49_2_20"/>
                <p:cNvSpPr/>
                <p:nvPr/>
              </p:nvSpPr>
              <p:spPr>
                <a:xfrm>
                  <a:off x="4510000" y="3100236"/>
                  <a:ext cx="13040" cy="13040"/>
                </a:xfrm>
                <a:custGeom>
                  <a:avLst/>
                  <a:gdLst/>
                  <a:ahLst/>
                  <a:cxnLst/>
                  <a:rect l="l" t="t" r="r" b="b"/>
                  <a:pathLst>
                    <a:path w="1658" h="1658" extrusionOk="0">
                      <a:moveTo>
                        <a:pt x="835" y="1"/>
                      </a:moveTo>
                      <a:cubicBezTo>
                        <a:pt x="375" y="1"/>
                        <a:pt x="0" y="376"/>
                        <a:pt x="0" y="835"/>
                      </a:cubicBezTo>
                      <a:cubicBezTo>
                        <a:pt x="0" y="1283"/>
                        <a:pt x="375" y="1658"/>
                        <a:pt x="835" y="1658"/>
                      </a:cubicBezTo>
                      <a:cubicBezTo>
                        <a:pt x="1295" y="1658"/>
                        <a:pt x="1658" y="1283"/>
                        <a:pt x="1658" y="835"/>
                      </a:cubicBezTo>
                      <a:cubicBezTo>
                        <a:pt x="1658"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g2903d4eba49_2_20"/>
              <p:cNvGrpSpPr/>
              <p:nvPr/>
            </p:nvGrpSpPr>
            <p:grpSpPr>
              <a:xfrm>
                <a:off x="4525124" y="3207774"/>
                <a:ext cx="37783" cy="32420"/>
                <a:chOff x="4525124" y="3207774"/>
                <a:chExt cx="37783" cy="32420"/>
              </a:xfrm>
            </p:grpSpPr>
            <p:sp>
              <p:nvSpPr>
                <p:cNvPr id="468" name="Google Shape;468;g2903d4eba49_2_20"/>
                <p:cNvSpPr/>
                <p:nvPr/>
              </p:nvSpPr>
              <p:spPr>
                <a:xfrm>
                  <a:off x="4525124" y="3207774"/>
                  <a:ext cx="37783" cy="32420"/>
                </a:xfrm>
                <a:custGeom>
                  <a:avLst/>
                  <a:gdLst/>
                  <a:ahLst/>
                  <a:cxnLst/>
                  <a:rect l="l" t="t" r="r" b="b"/>
                  <a:pathLst>
                    <a:path w="4804" h="4122" extrusionOk="0">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g2903d4eba49_2_20"/>
                <p:cNvSpPr/>
                <p:nvPr/>
              </p:nvSpPr>
              <p:spPr>
                <a:xfrm>
                  <a:off x="4540256" y="3217448"/>
                  <a:ext cx="13040" cy="13040"/>
                </a:xfrm>
                <a:custGeom>
                  <a:avLst/>
                  <a:gdLst/>
                  <a:ahLst/>
                  <a:cxnLst/>
                  <a:rect l="l" t="t" r="r" b="b"/>
                  <a:pathLst>
                    <a:path w="1658" h="1658" extrusionOk="0">
                      <a:moveTo>
                        <a:pt x="823" y="1"/>
                      </a:moveTo>
                      <a:cubicBezTo>
                        <a:pt x="363" y="1"/>
                        <a:pt x="0" y="376"/>
                        <a:pt x="0" y="835"/>
                      </a:cubicBezTo>
                      <a:cubicBezTo>
                        <a:pt x="0" y="1295"/>
                        <a:pt x="363" y="1658"/>
                        <a:pt x="823" y="1658"/>
                      </a:cubicBezTo>
                      <a:cubicBezTo>
                        <a:pt x="1282" y="1658"/>
                        <a:pt x="1657" y="1295"/>
                        <a:pt x="1657" y="835"/>
                      </a:cubicBezTo>
                      <a:cubicBezTo>
                        <a:pt x="1657" y="376"/>
                        <a:pt x="1282"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0" name="Google Shape;470;g2903d4eba49_2_20"/>
              <p:cNvGrpSpPr/>
              <p:nvPr/>
            </p:nvGrpSpPr>
            <p:grpSpPr>
              <a:xfrm>
                <a:off x="4440544" y="3176479"/>
                <a:ext cx="31499" cy="26898"/>
                <a:chOff x="4440544" y="3176479"/>
                <a:chExt cx="31499" cy="26898"/>
              </a:xfrm>
            </p:grpSpPr>
            <p:sp>
              <p:nvSpPr>
                <p:cNvPr id="471" name="Google Shape;471;g2903d4eba49_2_20"/>
                <p:cNvSpPr/>
                <p:nvPr/>
              </p:nvSpPr>
              <p:spPr>
                <a:xfrm>
                  <a:off x="4440544" y="3176479"/>
                  <a:ext cx="31499" cy="26898"/>
                </a:xfrm>
                <a:custGeom>
                  <a:avLst/>
                  <a:gdLst/>
                  <a:ahLst/>
                  <a:cxnLst/>
                  <a:rect l="l" t="t" r="r" b="b"/>
                  <a:pathLst>
                    <a:path w="4005" h="3420" extrusionOk="0">
                      <a:moveTo>
                        <a:pt x="2281" y="0"/>
                      </a:moveTo>
                      <a:cubicBezTo>
                        <a:pt x="1860" y="0"/>
                        <a:pt x="1429" y="156"/>
                        <a:pt x="1077" y="504"/>
                      </a:cubicBezTo>
                      <a:cubicBezTo>
                        <a:pt x="1" y="1581"/>
                        <a:pt x="763" y="3419"/>
                        <a:pt x="2287" y="3419"/>
                      </a:cubicBezTo>
                      <a:cubicBezTo>
                        <a:pt x="3231" y="3419"/>
                        <a:pt x="3993" y="2657"/>
                        <a:pt x="4005" y="1714"/>
                      </a:cubicBezTo>
                      <a:cubicBezTo>
                        <a:pt x="4005" y="682"/>
                        <a:pt x="3163" y="0"/>
                        <a:pt x="2281"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g2903d4eba49_2_20"/>
                <p:cNvSpPr/>
                <p:nvPr/>
              </p:nvSpPr>
              <p:spPr>
                <a:xfrm>
                  <a:off x="4454724" y="3186145"/>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3" name="Google Shape;473;g2903d4eba49_2_20"/>
              <p:cNvGrpSpPr/>
              <p:nvPr/>
            </p:nvGrpSpPr>
            <p:grpSpPr>
              <a:xfrm>
                <a:off x="4350545" y="3156400"/>
                <a:ext cx="31405" cy="27001"/>
                <a:chOff x="4350545" y="3156400"/>
                <a:chExt cx="31405" cy="27001"/>
              </a:xfrm>
            </p:grpSpPr>
            <p:sp>
              <p:nvSpPr>
                <p:cNvPr id="474" name="Google Shape;474;g2903d4eba49_2_20"/>
                <p:cNvSpPr/>
                <p:nvPr/>
              </p:nvSpPr>
              <p:spPr>
                <a:xfrm>
                  <a:off x="4350545" y="3156400"/>
                  <a:ext cx="31405" cy="27001"/>
                </a:xfrm>
                <a:custGeom>
                  <a:avLst/>
                  <a:gdLst/>
                  <a:ahLst/>
                  <a:cxnLst/>
                  <a:rect l="l" t="t" r="r" b="b"/>
                  <a:pathLst>
                    <a:path w="3993" h="3433" extrusionOk="0">
                      <a:moveTo>
                        <a:pt x="2272" y="1"/>
                      </a:moveTo>
                      <a:cubicBezTo>
                        <a:pt x="1853" y="1"/>
                        <a:pt x="1425" y="156"/>
                        <a:pt x="1077" y="505"/>
                      </a:cubicBezTo>
                      <a:cubicBezTo>
                        <a:pt x="0" y="1581"/>
                        <a:pt x="762" y="3432"/>
                        <a:pt x="2286" y="3432"/>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g2903d4eba49_2_20"/>
                <p:cNvSpPr/>
                <p:nvPr/>
              </p:nvSpPr>
              <p:spPr>
                <a:xfrm>
                  <a:off x="4364717" y="3166074"/>
                  <a:ext cx="7621" cy="7621"/>
                </a:xfrm>
                <a:custGeom>
                  <a:avLst/>
                  <a:gdLst/>
                  <a:ahLst/>
                  <a:cxnLst/>
                  <a:rect l="l" t="t" r="r" b="b"/>
                  <a:pathLst>
                    <a:path w="969" h="969" extrusionOk="0">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6" name="Google Shape;476;g2903d4eba49_2_20"/>
              <p:cNvGrpSpPr/>
              <p:nvPr/>
            </p:nvGrpSpPr>
            <p:grpSpPr>
              <a:xfrm>
                <a:off x="4376703" y="3255058"/>
                <a:ext cx="31405" cy="27001"/>
                <a:chOff x="4376703" y="3255058"/>
                <a:chExt cx="31405" cy="27001"/>
              </a:xfrm>
            </p:grpSpPr>
            <p:sp>
              <p:nvSpPr>
                <p:cNvPr id="477" name="Google Shape;477;g2903d4eba49_2_20"/>
                <p:cNvSpPr/>
                <p:nvPr/>
              </p:nvSpPr>
              <p:spPr>
                <a:xfrm>
                  <a:off x="4376703" y="3255058"/>
                  <a:ext cx="31405" cy="27001"/>
                </a:xfrm>
                <a:custGeom>
                  <a:avLst/>
                  <a:gdLst/>
                  <a:ahLst/>
                  <a:cxnLst/>
                  <a:rect l="l" t="t" r="r" b="b"/>
                  <a:pathLst>
                    <a:path w="3993" h="3433" extrusionOk="0">
                      <a:moveTo>
                        <a:pt x="2273" y="1"/>
                      </a:moveTo>
                      <a:cubicBezTo>
                        <a:pt x="1853" y="1"/>
                        <a:pt x="1426" y="157"/>
                        <a:pt x="1077"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g2903d4eba49_2_20"/>
                <p:cNvSpPr/>
                <p:nvPr/>
              </p:nvSpPr>
              <p:spPr>
                <a:xfrm>
                  <a:off x="4390884" y="3264732"/>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9" name="Google Shape;479;g2903d4eba49_2_20"/>
              <p:cNvGrpSpPr/>
              <p:nvPr/>
            </p:nvGrpSpPr>
            <p:grpSpPr>
              <a:xfrm>
                <a:off x="4331322" y="3283656"/>
                <a:ext cx="31405" cy="26945"/>
                <a:chOff x="4331322" y="3283656"/>
                <a:chExt cx="31405" cy="26945"/>
              </a:xfrm>
            </p:grpSpPr>
            <p:sp>
              <p:nvSpPr>
                <p:cNvPr id="480" name="Google Shape;480;g2903d4eba49_2_20"/>
                <p:cNvSpPr/>
                <p:nvPr/>
              </p:nvSpPr>
              <p:spPr>
                <a:xfrm>
                  <a:off x="4331322" y="3283656"/>
                  <a:ext cx="31405" cy="26945"/>
                </a:xfrm>
                <a:custGeom>
                  <a:avLst/>
                  <a:gdLst/>
                  <a:ahLst/>
                  <a:cxnLst/>
                  <a:rect l="l" t="t" r="r" b="b"/>
                  <a:pathLst>
                    <a:path w="3993" h="3426" extrusionOk="0">
                      <a:moveTo>
                        <a:pt x="2273" y="1"/>
                      </a:moveTo>
                      <a:cubicBezTo>
                        <a:pt x="1853" y="1"/>
                        <a:pt x="1425" y="158"/>
                        <a:pt x="1077" y="510"/>
                      </a:cubicBezTo>
                      <a:cubicBezTo>
                        <a:pt x="1" y="1587"/>
                        <a:pt x="763" y="3425"/>
                        <a:pt x="2287" y="3425"/>
                      </a:cubicBezTo>
                      <a:cubicBezTo>
                        <a:pt x="3230" y="3425"/>
                        <a:pt x="3993" y="2663"/>
                        <a:pt x="3993" y="1720"/>
                      </a:cubicBezTo>
                      <a:cubicBezTo>
                        <a:pt x="3993" y="689"/>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g2903d4eba49_2_20"/>
                <p:cNvSpPr/>
                <p:nvPr/>
              </p:nvSpPr>
              <p:spPr>
                <a:xfrm>
                  <a:off x="4345503" y="3293274"/>
                  <a:ext cx="7613" cy="7621"/>
                </a:xfrm>
                <a:custGeom>
                  <a:avLst/>
                  <a:gdLst/>
                  <a:ahLst/>
                  <a:cxnLst/>
                  <a:rect l="l" t="t" r="r" b="b"/>
                  <a:pathLst>
                    <a:path w="968" h="969" extrusionOk="0">
                      <a:moveTo>
                        <a:pt x="484" y="1"/>
                      </a:moveTo>
                      <a:cubicBezTo>
                        <a:pt x="218" y="1"/>
                        <a:pt x="0" y="219"/>
                        <a:pt x="0" y="485"/>
                      </a:cubicBezTo>
                      <a:cubicBezTo>
                        <a:pt x="0" y="763"/>
                        <a:pt x="218" y="969"/>
                        <a:pt x="484" y="969"/>
                      </a:cubicBezTo>
                      <a:cubicBezTo>
                        <a:pt x="750" y="969"/>
                        <a:pt x="968" y="763"/>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2" name="Google Shape;482;g2903d4eba49_2_20"/>
              <p:cNvGrpSpPr/>
              <p:nvPr/>
            </p:nvGrpSpPr>
            <p:grpSpPr>
              <a:xfrm>
                <a:off x="4380510" y="3065882"/>
                <a:ext cx="31405" cy="26938"/>
                <a:chOff x="4380510" y="3065882"/>
                <a:chExt cx="31405" cy="26938"/>
              </a:xfrm>
            </p:grpSpPr>
            <p:sp>
              <p:nvSpPr>
                <p:cNvPr id="483" name="Google Shape;483;g2903d4eba49_2_20"/>
                <p:cNvSpPr/>
                <p:nvPr/>
              </p:nvSpPr>
              <p:spPr>
                <a:xfrm>
                  <a:off x="4380510" y="3065882"/>
                  <a:ext cx="31405" cy="26938"/>
                </a:xfrm>
                <a:custGeom>
                  <a:avLst/>
                  <a:gdLst/>
                  <a:ahLst/>
                  <a:cxnLst/>
                  <a:rect l="l" t="t" r="r" b="b"/>
                  <a:pathLst>
                    <a:path w="3993" h="3425" extrusionOk="0">
                      <a:moveTo>
                        <a:pt x="2273" y="0"/>
                      </a:moveTo>
                      <a:cubicBezTo>
                        <a:pt x="1853" y="0"/>
                        <a:pt x="1426" y="157"/>
                        <a:pt x="1077" y="510"/>
                      </a:cubicBezTo>
                      <a:cubicBezTo>
                        <a:pt x="1" y="1586"/>
                        <a:pt x="763" y="3425"/>
                        <a:pt x="2287" y="3425"/>
                      </a:cubicBezTo>
                      <a:cubicBezTo>
                        <a:pt x="3230" y="3425"/>
                        <a:pt x="3993" y="2663"/>
                        <a:pt x="3993" y="1719"/>
                      </a:cubicBezTo>
                      <a:cubicBezTo>
                        <a:pt x="3993" y="688"/>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g2903d4eba49_2_20"/>
                <p:cNvSpPr/>
                <p:nvPr/>
              </p:nvSpPr>
              <p:spPr>
                <a:xfrm>
                  <a:off x="4393354" y="3075500"/>
                  <a:ext cx="8950" cy="7676"/>
                </a:xfrm>
                <a:custGeom>
                  <a:avLst/>
                  <a:gdLst/>
                  <a:ahLst/>
                  <a:cxnLst/>
                  <a:rect l="l" t="t" r="r" b="b"/>
                  <a:pathLst>
                    <a:path w="1138" h="976" extrusionOk="0">
                      <a:moveTo>
                        <a:pt x="654" y="0"/>
                      </a:moveTo>
                      <a:cubicBezTo>
                        <a:pt x="218" y="0"/>
                        <a:pt x="1" y="521"/>
                        <a:pt x="303" y="835"/>
                      </a:cubicBezTo>
                      <a:cubicBezTo>
                        <a:pt x="401" y="932"/>
                        <a:pt x="522" y="976"/>
                        <a:pt x="641" y="976"/>
                      </a:cubicBezTo>
                      <a:cubicBezTo>
                        <a:pt x="893" y="976"/>
                        <a:pt x="1138" y="783"/>
                        <a:pt x="1138" y="496"/>
                      </a:cubicBezTo>
                      <a:cubicBezTo>
                        <a:pt x="1138" y="218"/>
                        <a:pt x="920" y="12"/>
                        <a:pt x="65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85" name="Google Shape;485;g2903d4eba49_2_20"/>
            <p:cNvGrpSpPr/>
            <p:nvPr/>
          </p:nvGrpSpPr>
          <p:grpSpPr>
            <a:xfrm>
              <a:off x="4558998" y="3188237"/>
              <a:ext cx="1280131" cy="1052746"/>
              <a:chOff x="4558998" y="3188237"/>
              <a:chExt cx="1280131" cy="1052746"/>
            </a:xfrm>
          </p:grpSpPr>
          <p:sp>
            <p:nvSpPr>
              <p:cNvPr id="486" name="Google Shape;486;g2903d4eba49_2_20"/>
              <p:cNvSpPr/>
              <p:nvPr/>
            </p:nvSpPr>
            <p:spPr>
              <a:xfrm>
                <a:off x="4916156" y="3750813"/>
                <a:ext cx="8" cy="8"/>
              </a:xfrm>
              <a:custGeom>
                <a:avLst/>
                <a:gdLst/>
                <a:ahLst/>
                <a:cxnLst/>
                <a:rect l="l" t="t" r="r" b="b"/>
                <a:pathLst>
                  <a:path w="1" h="1" fill="none" extrusionOk="0">
                    <a:moveTo>
                      <a:pt x="0" y="0"/>
                    </a:move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7" name="Google Shape;487;g2903d4eba49_2_20"/>
              <p:cNvGrpSpPr/>
              <p:nvPr/>
            </p:nvGrpSpPr>
            <p:grpSpPr>
              <a:xfrm>
                <a:off x="4579164" y="3203653"/>
                <a:ext cx="1244833" cy="1020397"/>
                <a:chOff x="4579164" y="3203653"/>
                <a:chExt cx="1244833" cy="1020397"/>
              </a:xfrm>
            </p:grpSpPr>
            <p:sp>
              <p:nvSpPr>
                <p:cNvPr id="488" name="Google Shape;488;g2903d4eba49_2_20"/>
                <p:cNvSpPr/>
                <p:nvPr/>
              </p:nvSpPr>
              <p:spPr>
                <a:xfrm>
                  <a:off x="5490144" y="3482892"/>
                  <a:ext cx="58995" cy="4955"/>
                </a:xfrm>
                <a:custGeom>
                  <a:avLst/>
                  <a:gdLst/>
                  <a:ahLst/>
                  <a:cxnLst/>
                  <a:rect l="l" t="t" r="r" b="b"/>
                  <a:pathLst>
                    <a:path w="7501" h="630" fill="none" extrusionOk="0">
                      <a:moveTo>
                        <a:pt x="0" y="630"/>
                      </a:moveTo>
                      <a:lnTo>
                        <a:pt x="750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g2903d4eba49_2_20"/>
                <p:cNvSpPr/>
                <p:nvPr/>
              </p:nvSpPr>
              <p:spPr>
                <a:xfrm>
                  <a:off x="5490616" y="3482892"/>
                  <a:ext cx="66137" cy="77360"/>
                </a:xfrm>
                <a:custGeom>
                  <a:avLst/>
                  <a:gdLst/>
                  <a:ahLst/>
                  <a:cxnLst/>
                  <a:rect l="l" t="t" r="r" b="b"/>
                  <a:pathLst>
                    <a:path w="8409" h="9836" fill="none" extrusionOk="0">
                      <a:moveTo>
                        <a:pt x="1" y="1"/>
                      </a:moveTo>
                      <a:lnTo>
                        <a:pt x="8408" y="983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0" name="Google Shape;490;g2903d4eba49_2_20"/>
                <p:cNvGrpSpPr/>
                <p:nvPr/>
              </p:nvGrpSpPr>
              <p:grpSpPr>
                <a:xfrm>
                  <a:off x="4579164" y="3203653"/>
                  <a:ext cx="1244833" cy="1020397"/>
                  <a:chOff x="4579164" y="3203653"/>
                  <a:chExt cx="1244833" cy="1020397"/>
                </a:xfrm>
              </p:grpSpPr>
              <p:sp>
                <p:nvSpPr>
                  <p:cNvPr id="491" name="Google Shape;491;g2903d4eba49_2_20"/>
                  <p:cNvSpPr/>
                  <p:nvPr/>
                </p:nvSpPr>
                <p:spPr>
                  <a:xfrm>
                    <a:off x="4787909" y="3833395"/>
                    <a:ext cx="69267" cy="22266"/>
                  </a:xfrm>
                  <a:custGeom>
                    <a:avLst/>
                    <a:gdLst/>
                    <a:ahLst/>
                    <a:cxnLst/>
                    <a:rect l="l" t="t" r="r" b="b"/>
                    <a:pathLst>
                      <a:path w="8807" h="2831" fill="none" extrusionOk="0">
                        <a:moveTo>
                          <a:pt x="8806" y="0"/>
                        </a:moveTo>
                        <a:lnTo>
                          <a:pt x="0" y="283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g2903d4eba49_2_20"/>
                  <p:cNvSpPr/>
                  <p:nvPr/>
                </p:nvSpPr>
                <p:spPr>
                  <a:xfrm>
                    <a:off x="4857263" y="3819695"/>
                    <a:ext cx="69936" cy="14181"/>
                  </a:xfrm>
                  <a:custGeom>
                    <a:avLst/>
                    <a:gdLst/>
                    <a:ahLst/>
                    <a:cxnLst/>
                    <a:rect l="l" t="t" r="r" b="b"/>
                    <a:pathLst>
                      <a:path w="8892" h="1803" fill="none" extrusionOk="0">
                        <a:moveTo>
                          <a:pt x="1" y="1803"/>
                        </a:moveTo>
                        <a:lnTo>
                          <a:pt x="889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3" name="Google Shape;493;g2903d4eba49_2_20"/>
                  <p:cNvGrpSpPr/>
                  <p:nvPr/>
                </p:nvGrpSpPr>
                <p:grpSpPr>
                  <a:xfrm>
                    <a:off x="4579164" y="3203653"/>
                    <a:ext cx="1244833" cy="1020397"/>
                    <a:chOff x="4579164" y="3203653"/>
                    <a:chExt cx="1244833" cy="1020397"/>
                  </a:xfrm>
                </p:grpSpPr>
                <p:sp>
                  <p:nvSpPr>
                    <p:cNvPr id="494" name="Google Shape;494;g2903d4eba49_2_20"/>
                    <p:cNvSpPr/>
                    <p:nvPr/>
                  </p:nvSpPr>
                  <p:spPr>
                    <a:xfrm>
                      <a:off x="4930329" y="3363965"/>
                      <a:ext cx="23894" cy="102764"/>
                    </a:xfrm>
                    <a:custGeom>
                      <a:avLst/>
                      <a:gdLst/>
                      <a:ahLst/>
                      <a:cxnLst/>
                      <a:rect l="l" t="t" r="r" b="b"/>
                      <a:pathLst>
                        <a:path w="3038" h="13066" fill="none" extrusionOk="0">
                          <a:moveTo>
                            <a:pt x="3037" y="13065"/>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g2903d4eba49_2_20"/>
                    <p:cNvSpPr/>
                    <p:nvPr/>
                  </p:nvSpPr>
                  <p:spPr>
                    <a:xfrm>
                      <a:off x="4849846" y="3385948"/>
                      <a:ext cx="104085" cy="79256"/>
                    </a:xfrm>
                    <a:custGeom>
                      <a:avLst/>
                      <a:gdLst/>
                      <a:ahLst/>
                      <a:cxnLst/>
                      <a:rect l="l" t="t" r="r" b="b"/>
                      <a:pathLst>
                        <a:path w="13234" h="10077" fill="none" extrusionOk="0">
                          <a:moveTo>
                            <a:pt x="0" y="0"/>
                          </a:moveTo>
                          <a:lnTo>
                            <a:pt x="13234" y="1007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g2903d4eba49_2_20"/>
                    <p:cNvSpPr/>
                    <p:nvPr/>
                  </p:nvSpPr>
                  <p:spPr>
                    <a:xfrm>
                      <a:off x="4849650" y="3306598"/>
                      <a:ext cx="45869" cy="79358"/>
                    </a:xfrm>
                    <a:custGeom>
                      <a:avLst/>
                      <a:gdLst/>
                      <a:ahLst/>
                      <a:cxnLst/>
                      <a:rect l="l" t="t" r="r" b="b"/>
                      <a:pathLst>
                        <a:path w="5832" h="10090" fill="none" extrusionOk="0">
                          <a:moveTo>
                            <a:pt x="5831" y="0"/>
                          </a:moveTo>
                          <a:lnTo>
                            <a:pt x="1" y="1008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g2903d4eba49_2_20"/>
                    <p:cNvSpPr/>
                    <p:nvPr/>
                  </p:nvSpPr>
                  <p:spPr>
                    <a:xfrm>
                      <a:off x="4849650" y="3361299"/>
                      <a:ext cx="84305" cy="24657"/>
                    </a:xfrm>
                    <a:custGeom>
                      <a:avLst/>
                      <a:gdLst/>
                      <a:ahLst/>
                      <a:cxnLst/>
                      <a:rect l="l" t="t" r="r" b="b"/>
                      <a:pathLst>
                        <a:path w="10719" h="3135" fill="none" extrusionOk="0">
                          <a:moveTo>
                            <a:pt x="1" y="3134"/>
                          </a:moveTo>
                          <a:lnTo>
                            <a:pt x="1071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g2903d4eba49_2_20"/>
                    <p:cNvSpPr/>
                    <p:nvPr/>
                  </p:nvSpPr>
                  <p:spPr>
                    <a:xfrm>
                      <a:off x="4789616" y="3306598"/>
                      <a:ext cx="19702" cy="54709"/>
                    </a:xfrm>
                    <a:custGeom>
                      <a:avLst/>
                      <a:gdLst/>
                      <a:ahLst/>
                      <a:cxnLst/>
                      <a:rect l="l" t="t" r="r" b="b"/>
                      <a:pathLst>
                        <a:path w="2505" h="6956" fill="none" extrusionOk="0">
                          <a:moveTo>
                            <a:pt x="2505" y="6956"/>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g2903d4eba49_2_20"/>
                    <p:cNvSpPr/>
                    <p:nvPr/>
                  </p:nvSpPr>
                  <p:spPr>
                    <a:xfrm>
                      <a:off x="4738242" y="3357500"/>
                      <a:ext cx="74883" cy="10280"/>
                    </a:xfrm>
                    <a:custGeom>
                      <a:avLst/>
                      <a:gdLst/>
                      <a:ahLst/>
                      <a:cxnLst/>
                      <a:rect l="l" t="t" r="r" b="b"/>
                      <a:pathLst>
                        <a:path w="9521" h="1307" fill="none" extrusionOk="0">
                          <a:moveTo>
                            <a:pt x="1" y="1307"/>
                          </a:moveTo>
                          <a:lnTo>
                            <a:pt x="952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g2903d4eba49_2_20"/>
                    <p:cNvSpPr/>
                    <p:nvPr/>
                  </p:nvSpPr>
                  <p:spPr>
                    <a:xfrm>
                      <a:off x="4710274" y="3357500"/>
                      <a:ext cx="99044" cy="63557"/>
                    </a:xfrm>
                    <a:custGeom>
                      <a:avLst/>
                      <a:gdLst/>
                      <a:ahLst/>
                      <a:cxnLst/>
                      <a:rect l="l" t="t" r="r" b="b"/>
                      <a:pathLst>
                        <a:path w="12593" h="8081" fill="none" extrusionOk="0">
                          <a:moveTo>
                            <a:pt x="0" y="8081"/>
                          </a:moveTo>
                          <a:lnTo>
                            <a:pt x="12593"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g2903d4eba49_2_20"/>
                    <p:cNvSpPr/>
                    <p:nvPr/>
                  </p:nvSpPr>
                  <p:spPr>
                    <a:xfrm>
                      <a:off x="4809310" y="3306598"/>
                      <a:ext cx="87443" cy="50910"/>
                    </a:xfrm>
                    <a:custGeom>
                      <a:avLst/>
                      <a:gdLst/>
                      <a:ahLst/>
                      <a:cxnLst/>
                      <a:rect l="l" t="t" r="r" b="b"/>
                      <a:pathLst>
                        <a:path w="11118" h="6473" fill="none" extrusionOk="0">
                          <a:moveTo>
                            <a:pt x="1" y="6472"/>
                          </a:moveTo>
                          <a:lnTo>
                            <a:pt x="11118"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g2903d4eba49_2_20"/>
                    <p:cNvGrpSpPr/>
                    <p:nvPr/>
                  </p:nvGrpSpPr>
                  <p:grpSpPr>
                    <a:xfrm>
                      <a:off x="4579164" y="3203653"/>
                      <a:ext cx="1244833" cy="1020397"/>
                      <a:chOff x="4579164" y="3203653"/>
                      <a:chExt cx="1244833" cy="1020397"/>
                    </a:xfrm>
                  </p:grpSpPr>
                  <p:sp>
                    <p:nvSpPr>
                      <p:cNvPr id="503" name="Google Shape;503;g2903d4eba49_2_20"/>
                      <p:cNvSpPr/>
                      <p:nvPr/>
                    </p:nvSpPr>
                    <p:spPr>
                      <a:xfrm>
                        <a:off x="4617986" y="3614284"/>
                        <a:ext cx="53002" cy="21031"/>
                      </a:xfrm>
                      <a:custGeom>
                        <a:avLst/>
                        <a:gdLst/>
                        <a:ahLst/>
                        <a:cxnLst/>
                        <a:rect l="l" t="t" r="r" b="b"/>
                        <a:pathLst>
                          <a:path w="6739" h="2674" fill="none" extrusionOk="0">
                            <a:moveTo>
                              <a:pt x="0" y="0"/>
                            </a:moveTo>
                            <a:lnTo>
                              <a:pt x="6738" y="267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g2903d4eba49_2_20"/>
                      <p:cNvSpPr/>
                      <p:nvPr/>
                    </p:nvSpPr>
                    <p:spPr>
                      <a:xfrm>
                        <a:off x="4624545" y="3589069"/>
                        <a:ext cx="43682" cy="63180"/>
                      </a:xfrm>
                      <a:custGeom>
                        <a:avLst/>
                        <a:gdLst/>
                        <a:ahLst/>
                        <a:cxnLst/>
                        <a:rect l="l" t="t" r="r" b="b"/>
                        <a:pathLst>
                          <a:path w="5554" h="8033" fill="none" extrusionOk="0">
                            <a:moveTo>
                              <a:pt x="1" y="8033"/>
                            </a:moveTo>
                            <a:lnTo>
                              <a:pt x="5553"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g2903d4eba49_2_20"/>
                      <p:cNvSpPr/>
                      <p:nvPr/>
                    </p:nvSpPr>
                    <p:spPr>
                      <a:xfrm>
                        <a:off x="4668220" y="3517907"/>
                        <a:ext cx="112178" cy="71170"/>
                      </a:xfrm>
                      <a:custGeom>
                        <a:avLst/>
                        <a:gdLst/>
                        <a:ahLst/>
                        <a:cxnLst/>
                        <a:rect l="l" t="t" r="r" b="b"/>
                        <a:pathLst>
                          <a:path w="14263" h="9049" fill="none" extrusionOk="0">
                            <a:moveTo>
                              <a:pt x="0" y="9049"/>
                            </a:moveTo>
                            <a:lnTo>
                              <a:pt x="1426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g2903d4eba49_2_20"/>
                      <p:cNvSpPr/>
                      <p:nvPr/>
                    </p:nvSpPr>
                    <p:spPr>
                      <a:xfrm>
                        <a:off x="4706562" y="3516766"/>
                        <a:ext cx="77455" cy="79924"/>
                      </a:xfrm>
                      <a:custGeom>
                        <a:avLst/>
                        <a:gdLst/>
                        <a:ahLst/>
                        <a:cxnLst/>
                        <a:rect l="l" t="t" r="r" b="b"/>
                        <a:pathLst>
                          <a:path w="9848" h="10162" fill="none" extrusionOk="0">
                            <a:moveTo>
                              <a:pt x="0" y="10161"/>
                            </a:moveTo>
                            <a:lnTo>
                              <a:pt x="984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g2903d4eba49_2_20"/>
                      <p:cNvSpPr/>
                      <p:nvPr/>
                    </p:nvSpPr>
                    <p:spPr>
                      <a:xfrm>
                        <a:off x="4763646" y="3516766"/>
                        <a:ext cx="20370" cy="52806"/>
                      </a:xfrm>
                      <a:custGeom>
                        <a:avLst/>
                        <a:gdLst/>
                        <a:ahLst/>
                        <a:cxnLst/>
                        <a:rect l="l" t="t" r="r" b="b"/>
                        <a:pathLst>
                          <a:path w="2590" h="6714" fill="none" extrusionOk="0">
                            <a:moveTo>
                              <a:pt x="0" y="6714"/>
                            </a:moveTo>
                            <a:lnTo>
                              <a:pt x="258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g2903d4eba49_2_20"/>
                      <p:cNvSpPr/>
                      <p:nvPr/>
                    </p:nvSpPr>
                    <p:spPr>
                      <a:xfrm>
                        <a:off x="4783151" y="3520565"/>
                        <a:ext cx="45861" cy="97432"/>
                      </a:xfrm>
                      <a:custGeom>
                        <a:avLst/>
                        <a:gdLst/>
                        <a:ahLst/>
                        <a:cxnLst/>
                        <a:rect l="l" t="t" r="r" b="b"/>
                        <a:pathLst>
                          <a:path w="5831" h="12388" fill="none" extrusionOk="0">
                            <a:moveTo>
                              <a:pt x="5831" y="12388"/>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g2903d4eba49_2_20"/>
                      <p:cNvSpPr/>
                      <p:nvPr/>
                    </p:nvSpPr>
                    <p:spPr>
                      <a:xfrm>
                        <a:off x="4738242" y="3483175"/>
                        <a:ext cx="44917" cy="37398"/>
                      </a:xfrm>
                      <a:custGeom>
                        <a:avLst/>
                        <a:gdLst/>
                        <a:ahLst/>
                        <a:cxnLst/>
                        <a:rect l="l" t="t" r="r" b="b"/>
                        <a:pathLst>
                          <a:path w="5711" h="4755" fill="none" extrusionOk="0">
                            <a:moveTo>
                              <a:pt x="1" y="1"/>
                            </a:moveTo>
                            <a:lnTo>
                              <a:pt x="5710" y="475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g2903d4eba49_2_20"/>
                      <p:cNvSpPr/>
                      <p:nvPr/>
                    </p:nvSpPr>
                    <p:spPr>
                      <a:xfrm>
                        <a:off x="4704941" y="3501823"/>
                        <a:ext cx="78217" cy="18750"/>
                      </a:xfrm>
                      <a:custGeom>
                        <a:avLst/>
                        <a:gdLst/>
                        <a:ahLst/>
                        <a:cxnLst/>
                        <a:rect l="l" t="t" r="r" b="b"/>
                        <a:pathLst>
                          <a:path w="9945" h="2384" fill="none" extrusionOk="0">
                            <a:moveTo>
                              <a:pt x="1" y="1"/>
                            </a:moveTo>
                            <a:lnTo>
                              <a:pt x="9944" y="238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g2903d4eba49_2_20"/>
                      <p:cNvSpPr/>
                      <p:nvPr/>
                    </p:nvSpPr>
                    <p:spPr>
                      <a:xfrm>
                        <a:off x="4668220" y="3520565"/>
                        <a:ext cx="115796" cy="19324"/>
                      </a:xfrm>
                      <a:custGeom>
                        <a:avLst/>
                        <a:gdLst/>
                        <a:ahLst/>
                        <a:cxnLst/>
                        <a:rect l="l" t="t" r="r" b="b"/>
                        <a:pathLst>
                          <a:path w="14723" h="2457" fill="none" extrusionOk="0">
                            <a:moveTo>
                              <a:pt x="0" y="2457"/>
                            </a:moveTo>
                            <a:lnTo>
                              <a:pt x="14722"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g2903d4eba49_2_20"/>
                      <p:cNvSpPr/>
                      <p:nvPr/>
                    </p:nvSpPr>
                    <p:spPr>
                      <a:xfrm>
                        <a:off x="4813117" y="3462915"/>
                        <a:ext cx="40347" cy="51193"/>
                      </a:xfrm>
                      <a:custGeom>
                        <a:avLst/>
                        <a:gdLst/>
                        <a:ahLst/>
                        <a:cxnLst/>
                        <a:rect l="l" t="t" r="r" b="b"/>
                        <a:pathLst>
                          <a:path w="5130" h="6509" fill="none" extrusionOk="0">
                            <a:moveTo>
                              <a:pt x="5130" y="6508"/>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g2903d4eba49_2_20"/>
                      <p:cNvSpPr/>
                      <p:nvPr/>
                    </p:nvSpPr>
                    <p:spPr>
                      <a:xfrm>
                        <a:off x="4787807" y="3462915"/>
                        <a:ext cx="25317" cy="55000"/>
                      </a:xfrm>
                      <a:custGeom>
                        <a:avLst/>
                        <a:gdLst/>
                        <a:ahLst/>
                        <a:cxnLst/>
                        <a:rect l="l" t="t" r="r" b="b"/>
                        <a:pathLst>
                          <a:path w="3219" h="6993" fill="none" extrusionOk="0">
                            <a:moveTo>
                              <a:pt x="1" y="6992"/>
                            </a:moveTo>
                            <a:lnTo>
                              <a:pt x="321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g2903d4eba49_2_20"/>
                      <p:cNvSpPr/>
                      <p:nvPr/>
                    </p:nvSpPr>
                    <p:spPr>
                      <a:xfrm>
                        <a:off x="4781342" y="3514100"/>
                        <a:ext cx="72311" cy="6953"/>
                      </a:xfrm>
                      <a:custGeom>
                        <a:avLst/>
                        <a:gdLst/>
                        <a:ahLst/>
                        <a:cxnLst/>
                        <a:rect l="l" t="t" r="r" b="b"/>
                        <a:pathLst>
                          <a:path w="9194" h="884" fill="none" extrusionOk="0">
                            <a:moveTo>
                              <a:pt x="0" y="883"/>
                            </a:moveTo>
                            <a:lnTo>
                              <a:pt x="919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g2903d4eba49_2_20"/>
                      <p:cNvSpPr/>
                      <p:nvPr/>
                    </p:nvSpPr>
                    <p:spPr>
                      <a:xfrm>
                        <a:off x="4853645" y="3514100"/>
                        <a:ext cx="26175" cy="59184"/>
                      </a:xfrm>
                      <a:custGeom>
                        <a:avLst/>
                        <a:gdLst/>
                        <a:ahLst/>
                        <a:cxnLst/>
                        <a:rect l="l" t="t" r="r" b="b"/>
                        <a:pathLst>
                          <a:path w="3328" h="7525" fill="none" extrusionOk="0">
                            <a:moveTo>
                              <a:pt x="1" y="0"/>
                            </a:moveTo>
                            <a:lnTo>
                              <a:pt x="3328" y="752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g2903d4eba49_2_20"/>
                      <p:cNvSpPr/>
                      <p:nvPr/>
                    </p:nvSpPr>
                    <p:spPr>
                      <a:xfrm>
                        <a:off x="4827392" y="3514100"/>
                        <a:ext cx="26261" cy="100381"/>
                      </a:xfrm>
                      <a:custGeom>
                        <a:avLst/>
                        <a:gdLst/>
                        <a:ahLst/>
                        <a:cxnLst/>
                        <a:rect l="l" t="t" r="r" b="b"/>
                        <a:pathLst>
                          <a:path w="3339" h="12763" fill="none" extrusionOk="0">
                            <a:moveTo>
                              <a:pt x="3339" y="0"/>
                            </a:moveTo>
                            <a:lnTo>
                              <a:pt x="0" y="1276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7" name="Google Shape;517;g2903d4eba49_2_20"/>
                      <p:cNvGrpSpPr/>
                      <p:nvPr/>
                    </p:nvGrpSpPr>
                    <p:grpSpPr>
                      <a:xfrm>
                        <a:off x="4579164" y="3203653"/>
                        <a:ext cx="1244833" cy="1020397"/>
                        <a:chOff x="4579164" y="3203653"/>
                        <a:chExt cx="1244833" cy="1020397"/>
                      </a:xfrm>
                    </p:grpSpPr>
                    <p:sp>
                      <p:nvSpPr>
                        <p:cNvPr id="518" name="Google Shape;518;g2903d4eba49_2_20"/>
                        <p:cNvSpPr/>
                        <p:nvPr/>
                      </p:nvSpPr>
                      <p:spPr>
                        <a:xfrm>
                          <a:off x="4879812" y="3466721"/>
                          <a:ext cx="74411" cy="106563"/>
                        </a:xfrm>
                        <a:custGeom>
                          <a:avLst/>
                          <a:gdLst/>
                          <a:ahLst/>
                          <a:cxnLst/>
                          <a:rect l="l" t="t" r="r" b="b"/>
                          <a:pathLst>
                            <a:path w="9461" h="13549" fill="none" extrusionOk="0">
                              <a:moveTo>
                                <a:pt x="1" y="13549"/>
                              </a:moveTo>
                              <a:lnTo>
                                <a:pt x="946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g2903d4eba49_2_20"/>
                        <p:cNvSpPr/>
                        <p:nvPr/>
                      </p:nvSpPr>
                      <p:spPr>
                        <a:xfrm>
                          <a:off x="4954215" y="3408017"/>
                          <a:ext cx="105989" cy="58712"/>
                        </a:xfrm>
                        <a:custGeom>
                          <a:avLst/>
                          <a:gdLst/>
                          <a:ahLst/>
                          <a:cxnLst/>
                          <a:rect l="l" t="t" r="r" b="b"/>
                          <a:pathLst>
                            <a:path w="13476" h="7465" fill="none" extrusionOk="0">
                              <a:moveTo>
                                <a:pt x="0" y="7464"/>
                              </a:moveTo>
                              <a:lnTo>
                                <a:pt x="13476"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g2903d4eba49_2_20"/>
                        <p:cNvSpPr/>
                        <p:nvPr/>
                      </p:nvSpPr>
                      <p:spPr>
                        <a:xfrm>
                          <a:off x="4953924" y="3465195"/>
                          <a:ext cx="119792" cy="54811"/>
                        </a:xfrm>
                        <a:custGeom>
                          <a:avLst/>
                          <a:gdLst/>
                          <a:ahLst/>
                          <a:cxnLst/>
                          <a:rect l="l" t="t" r="r" b="b"/>
                          <a:pathLst>
                            <a:path w="15231" h="6969" fill="none" extrusionOk="0">
                              <a:moveTo>
                                <a:pt x="1" y="1"/>
                              </a:moveTo>
                              <a:lnTo>
                                <a:pt x="15231" y="696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g2903d4eba49_2_20"/>
                        <p:cNvSpPr/>
                        <p:nvPr/>
                      </p:nvSpPr>
                      <p:spPr>
                        <a:xfrm>
                          <a:off x="5073708" y="3521045"/>
                          <a:ext cx="26938" cy="71839"/>
                        </a:xfrm>
                        <a:custGeom>
                          <a:avLst/>
                          <a:gdLst/>
                          <a:ahLst/>
                          <a:cxnLst/>
                          <a:rect l="l" t="t" r="r" b="b"/>
                          <a:pathLst>
                            <a:path w="3425" h="9134" fill="none" extrusionOk="0">
                              <a:moveTo>
                                <a:pt x="1" y="0"/>
                              </a:moveTo>
                              <a:lnTo>
                                <a:pt x="3424" y="913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g2903d4eba49_2_20"/>
                        <p:cNvSpPr/>
                        <p:nvPr/>
                      </p:nvSpPr>
                      <p:spPr>
                        <a:xfrm>
                          <a:off x="5100637" y="3586309"/>
                          <a:ext cx="26741" cy="81167"/>
                        </a:xfrm>
                        <a:custGeom>
                          <a:avLst/>
                          <a:gdLst/>
                          <a:ahLst/>
                          <a:cxnLst/>
                          <a:rect l="l" t="t" r="r" b="b"/>
                          <a:pathLst>
                            <a:path w="3400" h="10320" fill="none" extrusionOk="0">
                              <a:moveTo>
                                <a:pt x="3399" y="10319"/>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g2903d4eba49_2_20"/>
                        <p:cNvSpPr/>
                        <p:nvPr/>
                      </p:nvSpPr>
                      <p:spPr>
                        <a:xfrm>
                          <a:off x="5088549" y="3252840"/>
                          <a:ext cx="693968" cy="520624"/>
                        </a:xfrm>
                        <a:custGeom>
                          <a:avLst/>
                          <a:gdLst/>
                          <a:ahLst/>
                          <a:cxnLst/>
                          <a:rect l="l" t="t" r="r" b="b"/>
                          <a:pathLst>
                            <a:path w="88235" h="66195" fill="none" extrusionOk="0">
                              <a:moveTo>
                                <a:pt x="1" y="63509"/>
                              </a:moveTo>
                              <a:lnTo>
                                <a:pt x="1537" y="42400"/>
                              </a:lnTo>
                              <a:lnTo>
                                <a:pt x="10077" y="22210"/>
                              </a:lnTo>
                              <a:cubicBezTo>
                                <a:pt x="10077" y="22210"/>
                                <a:pt x="14202" y="33218"/>
                                <a:pt x="14202" y="32384"/>
                              </a:cubicBezTo>
                              <a:cubicBezTo>
                                <a:pt x="14202" y="31561"/>
                                <a:pt x="26009" y="8976"/>
                                <a:pt x="26009" y="8976"/>
                              </a:cubicBezTo>
                              <a:lnTo>
                                <a:pt x="33618" y="31077"/>
                              </a:lnTo>
                              <a:lnTo>
                                <a:pt x="15025" y="46779"/>
                              </a:lnTo>
                              <a:lnTo>
                                <a:pt x="36037" y="48944"/>
                              </a:lnTo>
                              <a:lnTo>
                                <a:pt x="27557" y="58863"/>
                              </a:lnTo>
                              <a:lnTo>
                                <a:pt x="40803" y="66194"/>
                              </a:lnTo>
                              <a:lnTo>
                                <a:pt x="43586" y="48448"/>
                              </a:lnTo>
                              <a:lnTo>
                                <a:pt x="51122" y="29734"/>
                              </a:lnTo>
                              <a:lnTo>
                                <a:pt x="49670" y="16694"/>
                              </a:lnTo>
                              <a:lnTo>
                                <a:pt x="65263" y="21376"/>
                              </a:lnTo>
                              <a:lnTo>
                                <a:pt x="68819" y="9448"/>
                              </a:lnTo>
                              <a:lnTo>
                                <a:pt x="66098" y="1"/>
                              </a:lnTo>
                              <a:lnTo>
                                <a:pt x="88235" y="2006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g2903d4eba49_2_20"/>
                        <p:cNvSpPr/>
                        <p:nvPr/>
                      </p:nvSpPr>
                      <p:spPr>
                        <a:xfrm>
                          <a:off x="5060203" y="3203653"/>
                          <a:ext cx="544588" cy="316354"/>
                        </a:xfrm>
                        <a:custGeom>
                          <a:avLst/>
                          <a:gdLst/>
                          <a:ahLst/>
                          <a:cxnLst/>
                          <a:rect l="l" t="t" r="r" b="b"/>
                          <a:pathLst>
                            <a:path w="69242" h="40223" fill="none" extrusionOk="0">
                              <a:moveTo>
                                <a:pt x="69242" y="6255"/>
                              </a:moveTo>
                              <a:lnTo>
                                <a:pt x="53274" y="22948"/>
                              </a:lnTo>
                              <a:lnTo>
                                <a:pt x="45532" y="5432"/>
                              </a:lnTo>
                              <a:lnTo>
                                <a:pt x="29613" y="14747"/>
                              </a:lnTo>
                              <a:lnTo>
                                <a:pt x="28790" y="1"/>
                              </a:lnTo>
                              <a:lnTo>
                                <a:pt x="13500" y="28912"/>
                              </a:lnTo>
                              <a:lnTo>
                                <a:pt x="4306" y="13089"/>
                              </a:lnTo>
                              <a:lnTo>
                                <a:pt x="0" y="25984"/>
                              </a:lnTo>
                              <a:lnTo>
                                <a:pt x="1718" y="4022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g2903d4eba49_2_20"/>
                        <p:cNvSpPr/>
                        <p:nvPr/>
                      </p:nvSpPr>
                      <p:spPr>
                        <a:xfrm>
                          <a:off x="5127371" y="3507533"/>
                          <a:ext cx="124739" cy="267835"/>
                        </a:xfrm>
                        <a:custGeom>
                          <a:avLst/>
                          <a:gdLst/>
                          <a:ahLst/>
                          <a:cxnLst/>
                          <a:rect l="l" t="t" r="r" b="b"/>
                          <a:pathLst>
                            <a:path w="15860" h="34054" fill="none" extrusionOk="0">
                              <a:moveTo>
                                <a:pt x="9266" y="1"/>
                              </a:moveTo>
                              <a:lnTo>
                                <a:pt x="10101" y="14396"/>
                              </a:lnTo>
                              <a:lnTo>
                                <a:pt x="15859" y="34053"/>
                              </a:lnTo>
                              <a:lnTo>
                                <a:pt x="0" y="19851"/>
                              </a:lnTo>
                              <a:lnTo>
                                <a:pt x="1234" y="3364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g2903d4eba49_2_20"/>
                        <p:cNvSpPr/>
                        <p:nvPr/>
                      </p:nvSpPr>
                      <p:spPr>
                        <a:xfrm>
                          <a:off x="5100637" y="3507533"/>
                          <a:ext cx="99618" cy="78784"/>
                        </a:xfrm>
                        <a:custGeom>
                          <a:avLst/>
                          <a:gdLst/>
                          <a:ahLst/>
                          <a:cxnLst/>
                          <a:rect l="l" t="t" r="r" b="b"/>
                          <a:pathLst>
                            <a:path w="12666" h="10017" fill="none" extrusionOk="0">
                              <a:moveTo>
                                <a:pt x="0" y="10017"/>
                              </a:moveTo>
                              <a:lnTo>
                                <a:pt x="12665"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g2903d4eba49_2_20"/>
                        <p:cNvSpPr/>
                        <p:nvPr/>
                      </p:nvSpPr>
                      <p:spPr>
                        <a:xfrm>
                          <a:off x="5200248" y="3501068"/>
                          <a:ext cx="156514" cy="6473"/>
                        </a:xfrm>
                        <a:custGeom>
                          <a:avLst/>
                          <a:gdLst/>
                          <a:ahLst/>
                          <a:cxnLst/>
                          <a:rect l="l" t="t" r="r" b="b"/>
                          <a:pathLst>
                            <a:path w="19900" h="823" fill="none" extrusionOk="0">
                              <a:moveTo>
                                <a:pt x="0" y="823"/>
                              </a:moveTo>
                              <a:lnTo>
                                <a:pt x="1990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g2903d4eba49_2_20"/>
                        <p:cNvSpPr/>
                        <p:nvPr/>
                      </p:nvSpPr>
                      <p:spPr>
                        <a:xfrm>
                          <a:off x="5127371" y="3507533"/>
                          <a:ext cx="72885" cy="155853"/>
                        </a:xfrm>
                        <a:custGeom>
                          <a:avLst/>
                          <a:gdLst/>
                          <a:ahLst/>
                          <a:cxnLst/>
                          <a:rect l="l" t="t" r="r" b="b"/>
                          <a:pathLst>
                            <a:path w="9267" h="19816" fill="none" extrusionOk="0">
                              <a:moveTo>
                                <a:pt x="9266" y="1"/>
                              </a:moveTo>
                              <a:lnTo>
                                <a:pt x="0" y="1981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g2903d4eba49_2_20"/>
                        <p:cNvSpPr/>
                        <p:nvPr/>
                      </p:nvSpPr>
                      <p:spPr>
                        <a:xfrm>
                          <a:off x="5352947" y="3384139"/>
                          <a:ext cx="126265" cy="117692"/>
                        </a:xfrm>
                        <a:custGeom>
                          <a:avLst/>
                          <a:gdLst/>
                          <a:ahLst/>
                          <a:cxnLst/>
                          <a:rect l="l" t="t" r="r" b="b"/>
                          <a:pathLst>
                            <a:path w="16054" h="14964" fill="none" extrusionOk="0">
                              <a:moveTo>
                                <a:pt x="1" y="14964"/>
                              </a:moveTo>
                              <a:lnTo>
                                <a:pt x="16053"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g2903d4eba49_2_20"/>
                        <p:cNvSpPr/>
                        <p:nvPr/>
                      </p:nvSpPr>
                      <p:spPr>
                        <a:xfrm>
                          <a:off x="5356753" y="3246375"/>
                          <a:ext cx="61567" cy="254700"/>
                        </a:xfrm>
                        <a:custGeom>
                          <a:avLst/>
                          <a:gdLst/>
                          <a:ahLst/>
                          <a:cxnLst/>
                          <a:rect l="l" t="t" r="r" b="b"/>
                          <a:pathLst>
                            <a:path w="7828" h="32384" fill="none" extrusionOk="0">
                              <a:moveTo>
                                <a:pt x="1" y="32383"/>
                              </a:moveTo>
                              <a:lnTo>
                                <a:pt x="782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g2903d4eba49_2_20"/>
                        <p:cNvSpPr/>
                        <p:nvPr/>
                      </p:nvSpPr>
                      <p:spPr>
                        <a:xfrm>
                          <a:off x="5352947" y="3486698"/>
                          <a:ext cx="141483" cy="10571"/>
                        </a:xfrm>
                        <a:custGeom>
                          <a:avLst/>
                          <a:gdLst/>
                          <a:ahLst/>
                          <a:cxnLst/>
                          <a:rect l="l" t="t" r="r" b="b"/>
                          <a:pathLst>
                            <a:path w="17989" h="1344" fill="none" extrusionOk="0">
                              <a:moveTo>
                                <a:pt x="1" y="1343"/>
                              </a:moveTo>
                              <a:lnTo>
                                <a:pt x="1798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g2903d4eba49_2_20"/>
                        <p:cNvSpPr/>
                        <p:nvPr/>
                      </p:nvSpPr>
                      <p:spPr>
                        <a:xfrm>
                          <a:off x="5353898" y="3501068"/>
                          <a:ext cx="18089" cy="136725"/>
                        </a:xfrm>
                        <a:custGeom>
                          <a:avLst/>
                          <a:gdLst/>
                          <a:ahLst/>
                          <a:cxnLst/>
                          <a:rect l="l" t="t" r="r" b="b"/>
                          <a:pathLst>
                            <a:path w="2300" h="17384" fill="none" extrusionOk="0">
                              <a:moveTo>
                                <a:pt x="1" y="0"/>
                              </a:moveTo>
                              <a:lnTo>
                                <a:pt x="2299" y="1738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g2903d4eba49_2_20"/>
                        <p:cNvSpPr/>
                        <p:nvPr/>
                      </p:nvSpPr>
                      <p:spPr>
                        <a:xfrm>
                          <a:off x="5206721" y="3620749"/>
                          <a:ext cx="102379" cy="98863"/>
                        </a:xfrm>
                        <a:custGeom>
                          <a:avLst/>
                          <a:gdLst/>
                          <a:ahLst/>
                          <a:cxnLst/>
                          <a:rect l="l" t="t" r="r" b="b"/>
                          <a:pathLst>
                            <a:path w="13017" h="12570" fill="none" extrusionOk="0">
                              <a:moveTo>
                                <a:pt x="0" y="1"/>
                              </a:moveTo>
                              <a:lnTo>
                                <a:pt x="13016" y="1256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g2903d4eba49_2_20"/>
                        <p:cNvSpPr/>
                        <p:nvPr/>
                      </p:nvSpPr>
                      <p:spPr>
                        <a:xfrm>
                          <a:off x="5293102" y="3715798"/>
                          <a:ext cx="15997" cy="101238"/>
                        </a:xfrm>
                        <a:custGeom>
                          <a:avLst/>
                          <a:gdLst/>
                          <a:ahLst/>
                          <a:cxnLst/>
                          <a:rect l="l" t="t" r="r" b="b"/>
                          <a:pathLst>
                            <a:path w="2034" h="12872" fill="none" extrusionOk="0">
                              <a:moveTo>
                                <a:pt x="2033" y="0"/>
                              </a:moveTo>
                              <a:lnTo>
                                <a:pt x="1" y="1287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g2903d4eba49_2_20"/>
                        <p:cNvSpPr/>
                        <p:nvPr/>
                      </p:nvSpPr>
                      <p:spPr>
                        <a:xfrm>
                          <a:off x="5127371" y="3659854"/>
                          <a:ext cx="92862" cy="134539"/>
                        </a:xfrm>
                        <a:custGeom>
                          <a:avLst/>
                          <a:gdLst/>
                          <a:ahLst/>
                          <a:cxnLst/>
                          <a:rect l="l" t="t" r="r" b="b"/>
                          <a:pathLst>
                            <a:path w="11807" h="17106" fill="none" extrusionOk="0">
                              <a:moveTo>
                                <a:pt x="11807" y="17105"/>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g2903d4eba49_2_20"/>
                        <p:cNvSpPr/>
                        <p:nvPr/>
                      </p:nvSpPr>
                      <p:spPr>
                        <a:xfrm>
                          <a:off x="5479203" y="3327149"/>
                          <a:ext cx="150615" cy="56998"/>
                        </a:xfrm>
                        <a:custGeom>
                          <a:avLst/>
                          <a:gdLst/>
                          <a:ahLst/>
                          <a:cxnLst/>
                          <a:rect l="l" t="t" r="r" b="b"/>
                          <a:pathLst>
                            <a:path w="19150" h="7247" fill="none" extrusionOk="0">
                              <a:moveTo>
                                <a:pt x="19149" y="0"/>
                              </a:moveTo>
                              <a:lnTo>
                                <a:pt x="0" y="724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g2903d4eba49_2_20"/>
                        <p:cNvSpPr/>
                        <p:nvPr/>
                      </p:nvSpPr>
                      <p:spPr>
                        <a:xfrm>
                          <a:off x="5371980" y="3633790"/>
                          <a:ext cx="59373" cy="4003"/>
                        </a:xfrm>
                        <a:custGeom>
                          <a:avLst/>
                          <a:gdLst/>
                          <a:ahLst/>
                          <a:cxnLst/>
                          <a:rect l="l" t="t" r="r" b="b"/>
                          <a:pathLst>
                            <a:path w="7549" h="509" fill="none" extrusionOk="0">
                              <a:moveTo>
                                <a:pt x="0" y="508"/>
                              </a:moveTo>
                              <a:lnTo>
                                <a:pt x="754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g2903d4eba49_2_20"/>
                        <p:cNvSpPr/>
                        <p:nvPr/>
                      </p:nvSpPr>
                      <p:spPr>
                        <a:xfrm>
                          <a:off x="5352947" y="3497261"/>
                          <a:ext cx="78406" cy="136536"/>
                        </a:xfrm>
                        <a:custGeom>
                          <a:avLst/>
                          <a:gdLst/>
                          <a:ahLst/>
                          <a:cxnLst/>
                          <a:rect l="l" t="t" r="r" b="b"/>
                          <a:pathLst>
                            <a:path w="9969" h="17360" fill="none" extrusionOk="0">
                              <a:moveTo>
                                <a:pt x="9969" y="17359"/>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g2903d4eba49_2_20"/>
                        <p:cNvSpPr/>
                        <p:nvPr/>
                      </p:nvSpPr>
                      <p:spPr>
                        <a:xfrm>
                          <a:off x="4917296" y="3466721"/>
                          <a:ext cx="40733" cy="122356"/>
                        </a:xfrm>
                        <a:custGeom>
                          <a:avLst/>
                          <a:gdLst/>
                          <a:ahLst/>
                          <a:cxnLst/>
                          <a:rect l="l" t="t" r="r" b="b"/>
                          <a:pathLst>
                            <a:path w="5179" h="15557" fill="none" extrusionOk="0">
                              <a:moveTo>
                                <a:pt x="1" y="15557"/>
                              </a:moveTo>
                              <a:lnTo>
                                <a:pt x="5178"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g2903d4eba49_2_20"/>
                        <p:cNvSpPr/>
                        <p:nvPr/>
                      </p:nvSpPr>
                      <p:spPr>
                        <a:xfrm>
                          <a:off x="5060203" y="3408017"/>
                          <a:ext cx="111416" cy="19513"/>
                        </a:xfrm>
                        <a:custGeom>
                          <a:avLst/>
                          <a:gdLst/>
                          <a:ahLst/>
                          <a:cxnLst/>
                          <a:rect l="l" t="t" r="r" b="b"/>
                          <a:pathLst>
                            <a:path w="14166" h="2481" fill="none" extrusionOk="0">
                              <a:moveTo>
                                <a:pt x="0" y="0"/>
                              </a:moveTo>
                              <a:lnTo>
                                <a:pt x="14165" y="248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g2903d4eba49_2_20"/>
                        <p:cNvSpPr/>
                        <p:nvPr/>
                      </p:nvSpPr>
                      <p:spPr>
                        <a:xfrm>
                          <a:off x="5127371" y="3620749"/>
                          <a:ext cx="79358" cy="42636"/>
                        </a:xfrm>
                        <a:custGeom>
                          <a:avLst/>
                          <a:gdLst/>
                          <a:ahLst/>
                          <a:cxnLst/>
                          <a:rect l="l" t="t" r="r" b="b"/>
                          <a:pathLst>
                            <a:path w="10090" h="5421" fill="none" extrusionOk="0">
                              <a:moveTo>
                                <a:pt x="0" y="5420"/>
                              </a:moveTo>
                              <a:lnTo>
                                <a:pt x="1008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42" name="Google Shape;542;g2903d4eba49_2_20"/>
                        <p:cNvGrpSpPr/>
                        <p:nvPr/>
                      </p:nvGrpSpPr>
                      <p:grpSpPr>
                        <a:xfrm>
                          <a:off x="4579164" y="3203653"/>
                          <a:ext cx="1244833" cy="1020397"/>
                          <a:chOff x="4579164" y="3203653"/>
                          <a:chExt cx="1244833" cy="1020397"/>
                        </a:xfrm>
                      </p:grpSpPr>
                      <p:sp>
                        <p:nvSpPr>
                          <p:cNvPr id="543" name="Google Shape;543;g2903d4eba49_2_20"/>
                          <p:cNvSpPr/>
                          <p:nvPr/>
                        </p:nvSpPr>
                        <p:spPr>
                          <a:xfrm>
                            <a:off x="4949551" y="3708185"/>
                            <a:ext cx="37972" cy="3815"/>
                          </a:xfrm>
                          <a:custGeom>
                            <a:avLst/>
                            <a:gdLst/>
                            <a:ahLst/>
                            <a:cxnLst/>
                            <a:rect l="l" t="t" r="r" b="b"/>
                            <a:pathLst>
                              <a:path w="4828" h="485" fill="none" extrusionOk="0">
                                <a:moveTo>
                                  <a:pt x="0" y="1"/>
                                </a:moveTo>
                                <a:lnTo>
                                  <a:pt x="4827" y="48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44" name="Google Shape;544;g2903d4eba49_2_20"/>
                          <p:cNvGrpSpPr/>
                          <p:nvPr/>
                        </p:nvGrpSpPr>
                        <p:grpSpPr>
                          <a:xfrm>
                            <a:off x="4579164" y="3203653"/>
                            <a:ext cx="1244833" cy="1020397"/>
                            <a:chOff x="4579164" y="3203653"/>
                            <a:chExt cx="1244833" cy="1020397"/>
                          </a:xfrm>
                        </p:grpSpPr>
                        <p:sp>
                          <p:nvSpPr>
                            <p:cNvPr id="545" name="Google Shape;545;g2903d4eba49_2_20"/>
                            <p:cNvSpPr/>
                            <p:nvPr/>
                          </p:nvSpPr>
                          <p:spPr>
                            <a:xfrm>
                              <a:off x="4953357" y="3586309"/>
                              <a:ext cx="147288" cy="121884"/>
                            </a:xfrm>
                            <a:custGeom>
                              <a:avLst/>
                              <a:gdLst/>
                              <a:ahLst/>
                              <a:cxnLst/>
                              <a:rect l="l" t="t" r="r" b="b"/>
                              <a:pathLst>
                                <a:path w="18727" h="15497" fill="none" extrusionOk="0">
                                  <a:moveTo>
                                    <a:pt x="18726" y="1"/>
                                  </a:moveTo>
                                  <a:lnTo>
                                    <a:pt x="0" y="1549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g2903d4eba49_2_20"/>
                            <p:cNvSpPr/>
                            <p:nvPr/>
                          </p:nvSpPr>
                          <p:spPr>
                            <a:xfrm>
                              <a:off x="4987515" y="3592876"/>
                              <a:ext cx="113130" cy="119123"/>
                            </a:xfrm>
                            <a:custGeom>
                              <a:avLst/>
                              <a:gdLst/>
                              <a:ahLst/>
                              <a:cxnLst/>
                              <a:rect l="l" t="t" r="r" b="b"/>
                              <a:pathLst>
                                <a:path w="14384" h="15146" fill="none" extrusionOk="0">
                                  <a:moveTo>
                                    <a:pt x="0" y="15146"/>
                                  </a:moveTo>
                                  <a:lnTo>
                                    <a:pt x="14383"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g2903d4eba49_2_20"/>
                            <p:cNvSpPr/>
                            <p:nvPr/>
                          </p:nvSpPr>
                          <p:spPr>
                            <a:xfrm>
                              <a:off x="4913395" y="3708185"/>
                              <a:ext cx="39970" cy="45389"/>
                            </a:xfrm>
                            <a:custGeom>
                              <a:avLst/>
                              <a:gdLst/>
                              <a:ahLst/>
                              <a:cxnLst/>
                              <a:rect l="l" t="t" r="r" b="b"/>
                              <a:pathLst>
                                <a:path w="5082" h="5771" fill="none" extrusionOk="0">
                                  <a:moveTo>
                                    <a:pt x="1" y="5771"/>
                                  </a:moveTo>
                                  <a:lnTo>
                                    <a:pt x="508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g2903d4eba49_2_20"/>
                            <p:cNvSpPr/>
                            <p:nvPr/>
                          </p:nvSpPr>
                          <p:spPr>
                            <a:xfrm>
                              <a:off x="4888943" y="3704378"/>
                              <a:ext cx="60616" cy="26080"/>
                            </a:xfrm>
                            <a:custGeom>
                              <a:avLst/>
                              <a:gdLst/>
                              <a:ahLst/>
                              <a:cxnLst/>
                              <a:rect l="l" t="t" r="r" b="b"/>
                              <a:pathLst>
                                <a:path w="7707" h="3316" fill="none" extrusionOk="0">
                                  <a:moveTo>
                                    <a:pt x="1" y="3315"/>
                                  </a:moveTo>
                                  <a:lnTo>
                                    <a:pt x="770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g2903d4eba49_2_20"/>
                            <p:cNvSpPr/>
                            <p:nvPr/>
                          </p:nvSpPr>
                          <p:spPr>
                            <a:xfrm>
                              <a:off x="4917296" y="3589069"/>
                              <a:ext cx="32262" cy="119123"/>
                            </a:xfrm>
                            <a:custGeom>
                              <a:avLst/>
                              <a:gdLst/>
                              <a:ahLst/>
                              <a:cxnLst/>
                              <a:rect l="l" t="t" r="r" b="b"/>
                              <a:pathLst>
                                <a:path w="4102" h="15146" fill="none" extrusionOk="0">
                                  <a:moveTo>
                                    <a:pt x="1" y="1"/>
                                  </a:moveTo>
                                  <a:lnTo>
                                    <a:pt x="4101" y="1514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g2903d4eba49_2_20"/>
                            <p:cNvSpPr/>
                            <p:nvPr/>
                          </p:nvSpPr>
                          <p:spPr>
                            <a:xfrm>
                              <a:off x="4949551" y="3708185"/>
                              <a:ext cx="22840" cy="72885"/>
                            </a:xfrm>
                            <a:custGeom>
                              <a:avLst/>
                              <a:gdLst/>
                              <a:ahLst/>
                              <a:cxnLst/>
                              <a:rect l="l" t="t" r="r" b="b"/>
                              <a:pathLst>
                                <a:path w="2904" h="9267" fill="none" extrusionOk="0">
                                  <a:moveTo>
                                    <a:pt x="0" y="1"/>
                                  </a:moveTo>
                                  <a:lnTo>
                                    <a:pt x="2904" y="926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g2903d4eba49_2_20"/>
                            <p:cNvSpPr/>
                            <p:nvPr/>
                          </p:nvSpPr>
                          <p:spPr>
                            <a:xfrm>
                              <a:off x="4912066" y="3752237"/>
                              <a:ext cx="60325" cy="28833"/>
                            </a:xfrm>
                            <a:custGeom>
                              <a:avLst/>
                              <a:gdLst/>
                              <a:ahLst/>
                              <a:cxnLst/>
                              <a:rect l="l" t="t" r="r" b="b"/>
                              <a:pathLst>
                                <a:path w="7670" h="3666" fill="none" extrusionOk="0">
                                  <a:moveTo>
                                    <a:pt x="0" y="1"/>
                                  </a:moveTo>
                                  <a:lnTo>
                                    <a:pt x="7670" y="36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2" name="Google Shape;552;g2903d4eba49_2_20"/>
                            <p:cNvGrpSpPr/>
                            <p:nvPr/>
                          </p:nvGrpSpPr>
                          <p:grpSpPr>
                            <a:xfrm>
                              <a:off x="4579164" y="3203653"/>
                              <a:ext cx="1244833" cy="1020397"/>
                              <a:chOff x="4579164" y="3203653"/>
                              <a:chExt cx="1244833" cy="1020397"/>
                            </a:xfrm>
                          </p:grpSpPr>
                          <p:sp>
                            <p:nvSpPr>
                              <p:cNvPr id="553" name="Google Shape;553;g2903d4eba49_2_20"/>
                              <p:cNvSpPr/>
                              <p:nvPr/>
                            </p:nvSpPr>
                            <p:spPr>
                              <a:xfrm>
                                <a:off x="4590301" y="3738347"/>
                                <a:ext cx="92956" cy="91722"/>
                              </a:xfrm>
                              <a:custGeom>
                                <a:avLst/>
                                <a:gdLst/>
                                <a:ahLst/>
                                <a:cxnLst/>
                                <a:rect l="l" t="t" r="r" b="b"/>
                                <a:pathLst>
                                  <a:path w="11819" h="11662" fill="none" extrusionOk="0">
                                    <a:moveTo>
                                      <a:pt x="0" y="0"/>
                                    </a:moveTo>
                                    <a:lnTo>
                                      <a:pt x="11819" y="1166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g2903d4eba49_2_20"/>
                              <p:cNvSpPr/>
                              <p:nvPr/>
                            </p:nvSpPr>
                            <p:spPr>
                              <a:xfrm>
                                <a:off x="4683250" y="3652241"/>
                                <a:ext cx="33591" cy="177828"/>
                              </a:xfrm>
                              <a:custGeom>
                                <a:avLst/>
                                <a:gdLst/>
                                <a:ahLst/>
                                <a:cxnLst/>
                                <a:rect l="l" t="t" r="r" b="b"/>
                                <a:pathLst>
                                  <a:path w="4271" h="22610" fill="none" extrusionOk="0">
                                    <a:moveTo>
                                      <a:pt x="1" y="22610"/>
                                    </a:moveTo>
                                    <a:lnTo>
                                      <a:pt x="427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g2903d4eba49_2_20"/>
                              <p:cNvSpPr/>
                              <p:nvPr/>
                            </p:nvSpPr>
                            <p:spPr>
                              <a:xfrm>
                                <a:off x="4716833" y="3652241"/>
                                <a:ext cx="70982" cy="207707"/>
                              </a:xfrm>
                              <a:custGeom>
                                <a:avLst/>
                                <a:gdLst/>
                                <a:ahLst/>
                                <a:cxnLst/>
                                <a:rect l="l" t="t" r="r" b="b"/>
                                <a:pathLst>
                                  <a:path w="9025" h="26409" fill="none" extrusionOk="0">
                                    <a:moveTo>
                                      <a:pt x="1" y="1"/>
                                    </a:moveTo>
                                    <a:lnTo>
                                      <a:pt x="9025" y="2640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g2903d4eba49_2_20"/>
                              <p:cNvSpPr/>
                              <p:nvPr/>
                            </p:nvSpPr>
                            <p:spPr>
                              <a:xfrm>
                                <a:off x="4813117" y="3694578"/>
                                <a:ext cx="44154" cy="139297"/>
                              </a:xfrm>
                              <a:custGeom>
                                <a:avLst/>
                                <a:gdLst/>
                                <a:ahLst/>
                                <a:cxnLst/>
                                <a:rect l="l" t="t" r="r" b="b"/>
                                <a:pathLst>
                                  <a:path w="5614" h="17711" fill="none" extrusionOk="0">
                                    <a:moveTo>
                                      <a:pt x="5614" y="17711"/>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g2903d4eba49_2_20"/>
                              <p:cNvSpPr/>
                              <p:nvPr/>
                            </p:nvSpPr>
                            <p:spPr>
                              <a:xfrm>
                                <a:off x="4787807" y="3694578"/>
                                <a:ext cx="25317" cy="165369"/>
                              </a:xfrm>
                              <a:custGeom>
                                <a:avLst/>
                                <a:gdLst/>
                                <a:ahLst/>
                                <a:cxnLst/>
                                <a:rect l="l" t="t" r="r" b="b"/>
                                <a:pathLst>
                                  <a:path w="3219" h="21026" fill="none" extrusionOk="0">
                                    <a:moveTo>
                                      <a:pt x="3219" y="1"/>
                                    </a:moveTo>
                                    <a:lnTo>
                                      <a:pt x="1" y="2102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g2903d4eba49_2_20"/>
                              <p:cNvSpPr/>
                              <p:nvPr/>
                            </p:nvSpPr>
                            <p:spPr>
                              <a:xfrm>
                                <a:off x="4683250" y="3830061"/>
                                <a:ext cx="106374" cy="25223"/>
                              </a:xfrm>
                              <a:custGeom>
                                <a:avLst/>
                                <a:gdLst/>
                                <a:ahLst/>
                                <a:cxnLst/>
                                <a:rect l="l" t="t" r="r" b="b"/>
                                <a:pathLst>
                                  <a:path w="13525" h="3207" fill="none" extrusionOk="0">
                                    <a:moveTo>
                                      <a:pt x="1" y="1"/>
                                    </a:moveTo>
                                    <a:lnTo>
                                      <a:pt x="13525" y="320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g2903d4eba49_2_20"/>
                              <p:cNvSpPr/>
                              <p:nvPr/>
                            </p:nvSpPr>
                            <p:spPr>
                              <a:xfrm>
                                <a:off x="4670980" y="3830061"/>
                                <a:ext cx="12277" cy="79263"/>
                              </a:xfrm>
                              <a:custGeom>
                                <a:avLst/>
                                <a:gdLst/>
                                <a:ahLst/>
                                <a:cxnLst/>
                                <a:rect l="l" t="t" r="r" b="b"/>
                                <a:pathLst>
                                  <a:path w="1561" h="10078" fill="none" extrusionOk="0">
                                    <a:moveTo>
                                      <a:pt x="1561" y="1"/>
                                    </a:moveTo>
                                    <a:lnTo>
                                      <a:pt x="0" y="1007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g2903d4eba49_2_20"/>
                              <p:cNvSpPr/>
                              <p:nvPr/>
                            </p:nvSpPr>
                            <p:spPr>
                              <a:xfrm>
                                <a:off x="4583828" y="3830061"/>
                                <a:ext cx="99429" cy="34543"/>
                              </a:xfrm>
                              <a:custGeom>
                                <a:avLst/>
                                <a:gdLst/>
                                <a:ahLst/>
                                <a:cxnLst/>
                                <a:rect l="l" t="t" r="r" b="b"/>
                                <a:pathLst>
                                  <a:path w="12642" h="4392" fill="none" extrusionOk="0">
                                    <a:moveTo>
                                      <a:pt x="0" y="4392"/>
                                    </a:moveTo>
                                    <a:lnTo>
                                      <a:pt x="12642"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g2903d4eba49_2_20"/>
                              <p:cNvSpPr/>
                              <p:nvPr/>
                            </p:nvSpPr>
                            <p:spPr>
                              <a:xfrm>
                                <a:off x="4683250" y="3830061"/>
                                <a:ext cx="50336" cy="117983"/>
                              </a:xfrm>
                              <a:custGeom>
                                <a:avLst/>
                                <a:gdLst/>
                                <a:ahLst/>
                                <a:cxnLst/>
                                <a:rect l="l" t="t" r="r" b="b"/>
                                <a:pathLst>
                                  <a:path w="6400" h="15001" fill="none" extrusionOk="0">
                                    <a:moveTo>
                                      <a:pt x="1" y="1"/>
                                    </a:moveTo>
                                    <a:lnTo>
                                      <a:pt x="6400" y="1500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g2903d4eba49_2_20"/>
                              <p:cNvSpPr/>
                              <p:nvPr/>
                            </p:nvSpPr>
                            <p:spPr>
                              <a:xfrm>
                                <a:off x="4733578" y="3855276"/>
                                <a:ext cx="56046" cy="92768"/>
                              </a:xfrm>
                              <a:custGeom>
                                <a:avLst/>
                                <a:gdLst/>
                                <a:ahLst/>
                                <a:cxnLst/>
                                <a:rect l="l" t="t" r="r" b="b"/>
                                <a:pathLst>
                                  <a:path w="7126" h="11795" fill="none" extrusionOk="0">
                                    <a:moveTo>
                                      <a:pt x="1" y="11795"/>
                                    </a:moveTo>
                                    <a:lnTo>
                                      <a:pt x="7126"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g2903d4eba49_2_20"/>
                              <p:cNvSpPr/>
                              <p:nvPr/>
                            </p:nvSpPr>
                            <p:spPr>
                              <a:xfrm>
                                <a:off x="4888943" y="3730450"/>
                                <a:ext cx="34928" cy="89252"/>
                              </a:xfrm>
                              <a:custGeom>
                                <a:avLst/>
                                <a:gdLst/>
                                <a:ahLst/>
                                <a:cxnLst/>
                                <a:rect l="l" t="t" r="r" b="b"/>
                                <a:pathLst>
                                  <a:path w="4441" h="11348" fill="none" extrusionOk="0">
                                    <a:moveTo>
                                      <a:pt x="4440" y="11347"/>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g2903d4eba49_2_20"/>
                              <p:cNvSpPr/>
                              <p:nvPr/>
                            </p:nvSpPr>
                            <p:spPr>
                              <a:xfrm>
                                <a:off x="4590301" y="3667468"/>
                                <a:ext cx="49762" cy="70887"/>
                              </a:xfrm>
                              <a:custGeom>
                                <a:avLst/>
                                <a:gdLst/>
                                <a:ahLst/>
                                <a:cxnLst/>
                                <a:rect l="l" t="t" r="r" b="b"/>
                                <a:pathLst>
                                  <a:path w="6327" h="9013" fill="none" extrusionOk="0">
                                    <a:moveTo>
                                      <a:pt x="0" y="9012"/>
                                    </a:moveTo>
                                    <a:lnTo>
                                      <a:pt x="632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g2903d4eba49_2_20"/>
                              <p:cNvSpPr/>
                              <p:nvPr/>
                            </p:nvSpPr>
                            <p:spPr>
                              <a:xfrm>
                                <a:off x="4640338" y="3648536"/>
                                <a:ext cx="80593" cy="20268"/>
                              </a:xfrm>
                              <a:custGeom>
                                <a:avLst/>
                                <a:gdLst/>
                                <a:ahLst/>
                                <a:cxnLst/>
                                <a:rect l="l" t="t" r="r" b="b"/>
                                <a:pathLst>
                                  <a:path w="10247" h="2577" fill="none" extrusionOk="0">
                                    <a:moveTo>
                                      <a:pt x="1" y="2577"/>
                                    </a:moveTo>
                                    <a:lnTo>
                                      <a:pt x="1024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66" name="Google Shape;566;g2903d4eba49_2_20"/>
                              <p:cNvGrpSpPr/>
                              <p:nvPr/>
                            </p:nvGrpSpPr>
                            <p:grpSpPr>
                              <a:xfrm>
                                <a:off x="4579164" y="3203653"/>
                                <a:ext cx="1244833" cy="1020397"/>
                                <a:chOff x="4579164" y="3203653"/>
                                <a:chExt cx="1244833" cy="1020397"/>
                              </a:xfrm>
                            </p:grpSpPr>
                            <p:sp>
                              <p:nvSpPr>
                                <p:cNvPr id="567" name="Google Shape;567;g2903d4eba49_2_20"/>
                                <p:cNvSpPr/>
                                <p:nvPr/>
                              </p:nvSpPr>
                              <p:spPr>
                                <a:xfrm>
                                  <a:off x="4753083" y="3966015"/>
                                  <a:ext cx="92964" cy="53765"/>
                                </a:xfrm>
                                <a:custGeom>
                                  <a:avLst/>
                                  <a:gdLst/>
                                  <a:ahLst/>
                                  <a:cxnLst/>
                                  <a:rect l="l" t="t" r="r" b="b"/>
                                  <a:pathLst>
                                    <a:path w="11820" h="6836" fill="none" extrusionOk="0">
                                      <a:moveTo>
                                        <a:pt x="1" y="6836"/>
                                      </a:moveTo>
                                      <a:lnTo>
                                        <a:pt x="1181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g2903d4eba49_2_20"/>
                                <p:cNvSpPr/>
                                <p:nvPr/>
                              </p:nvSpPr>
                              <p:spPr>
                                <a:xfrm>
                                  <a:off x="4846040" y="3952794"/>
                                  <a:ext cx="103519" cy="13135"/>
                                </a:xfrm>
                                <a:custGeom>
                                  <a:avLst/>
                                  <a:gdLst/>
                                  <a:ahLst/>
                                  <a:cxnLst/>
                                  <a:rect l="l" t="t" r="r" b="b"/>
                                  <a:pathLst>
                                    <a:path w="13162" h="1670" fill="none" extrusionOk="0">
                                      <a:moveTo>
                                        <a:pt x="13161" y="0"/>
                                      </a:moveTo>
                                      <a:lnTo>
                                        <a:pt x="0" y="167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g2903d4eba49_2_20"/>
                                <p:cNvSpPr/>
                                <p:nvPr/>
                              </p:nvSpPr>
                              <p:spPr>
                                <a:xfrm>
                                  <a:off x="4846040" y="3962216"/>
                                  <a:ext cx="64800" cy="128066"/>
                                </a:xfrm>
                                <a:custGeom>
                                  <a:avLst/>
                                  <a:gdLst/>
                                  <a:ahLst/>
                                  <a:cxnLst/>
                                  <a:rect l="l" t="t" r="r" b="b"/>
                                  <a:pathLst>
                                    <a:path w="8239" h="16283" fill="none" extrusionOk="0">
                                      <a:moveTo>
                                        <a:pt x="0" y="0"/>
                                      </a:moveTo>
                                      <a:lnTo>
                                        <a:pt x="8238" y="1628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g2903d4eba49_2_20"/>
                                <p:cNvSpPr/>
                                <p:nvPr/>
                              </p:nvSpPr>
                              <p:spPr>
                                <a:xfrm>
                                  <a:off x="4842233" y="3962216"/>
                                  <a:ext cx="3815" cy="164787"/>
                                </a:xfrm>
                                <a:custGeom>
                                  <a:avLst/>
                                  <a:gdLst/>
                                  <a:ahLst/>
                                  <a:cxnLst/>
                                  <a:rect l="l" t="t" r="r" b="b"/>
                                  <a:pathLst>
                                    <a:path w="485" h="20952" fill="none" extrusionOk="0">
                                      <a:moveTo>
                                        <a:pt x="0" y="20952"/>
                                      </a:moveTo>
                                      <a:lnTo>
                                        <a:pt x="48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g2903d4eba49_2_20"/>
                                <p:cNvSpPr/>
                                <p:nvPr/>
                              </p:nvSpPr>
                              <p:spPr>
                                <a:xfrm>
                                  <a:off x="4842233" y="4123189"/>
                                  <a:ext cx="37587" cy="53002"/>
                                </a:xfrm>
                                <a:custGeom>
                                  <a:avLst/>
                                  <a:gdLst/>
                                  <a:ahLst/>
                                  <a:cxnLst/>
                                  <a:rect l="l" t="t" r="r" b="b"/>
                                  <a:pathLst>
                                    <a:path w="4779" h="6739" fill="none" extrusionOk="0">
                                      <a:moveTo>
                                        <a:pt x="4779" y="6739"/>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g2903d4eba49_2_20"/>
                                <p:cNvSpPr/>
                                <p:nvPr/>
                              </p:nvSpPr>
                              <p:spPr>
                                <a:xfrm>
                                  <a:off x="4770779" y="4118525"/>
                                  <a:ext cx="71461" cy="4672"/>
                                </a:xfrm>
                                <a:custGeom>
                                  <a:avLst/>
                                  <a:gdLst/>
                                  <a:ahLst/>
                                  <a:cxnLst/>
                                  <a:rect l="l" t="t" r="r" b="b"/>
                                  <a:pathLst>
                                    <a:path w="9086" h="594" fill="none" extrusionOk="0">
                                      <a:moveTo>
                                        <a:pt x="9085" y="594"/>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g2903d4eba49_2_20"/>
                                <p:cNvSpPr/>
                                <p:nvPr/>
                              </p:nvSpPr>
                              <p:spPr>
                                <a:xfrm>
                                  <a:off x="4842233" y="4090274"/>
                                  <a:ext cx="68606" cy="32923"/>
                                </a:xfrm>
                                <a:custGeom>
                                  <a:avLst/>
                                  <a:gdLst/>
                                  <a:ahLst/>
                                  <a:cxnLst/>
                                  <a:rect l="l" t="t" r="r" b="b"/>
                                  <a:pathLst>
                                    <a:path w="8723" h="4186" fill="none" extrusionOk="0">
                                      <a:moveTo>
                                        <a:pt x="0" y="4186"/>
                                      </a:moveTo>
                                      <a:lnTo>
                                        <a:pt x="872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g2903d4eba49_2_20"/>
                                <p:cNvGrpSpPr/>
                                <p:nvPr/>
                              </p:nvGrpSpPr>
                              <p:grpSpPr>
                                <a:xfrm>
                                  <a:off x="4579164" y="3203653"/>
                                  <a:ext cx="1244833" cy="1020397"/>
                                  <a:chOff x="4579164" y="3203653"/>
                                  <a:chExt cx="1244833" cy="1020397"/>
                                </a:xfrm>
                              </p:grpSpPr>
                              <p:sp>
                                <p:nvSpPr>
                                  <p:cNvPr id="575" name="Google Shape;575;g2903d4eba49_2_20"/>
                                  <p:cNvSpPr/>
                                  <p:nvPr/>
                                </p:nvSpPr>
                                <p:spPr>
                                  <a:xfrm>
                                    <a:off x="4788476" y="3855276"/>
                                    <a:ext cx="57572" cy="110747"/>
                                  </a:xfrm>
                                  <a:custGeom>
                                    <a:avLst/>
                                    <a:gdLst/>
                                    <a:ahLst/>
                                    <a:cxnLst/>
                                    <a:rect l="l" t="t" r="r" b="b"/>
                                    <a:pathLst>
                                      <a:path w="7320" h="14081" fill="none" extrusionOk="0">
                                        <a:moveTo>
                                          <a:pt x="7319" y="14081"/>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g2903d4eba49_2_20"/>
                                  <p:cNvSpPr/>
                                  <p:nvPr/>
                                </p:nvSpPr>
                                <p:spPr>
                                  <a:xfrm>
                                    <a:off x="4846040" y="3833867"/>
                                    <a:ext cx="11231" cy="132156"/>
                                  </a:xfrm>
                                  <a:custGeom>
                                    <a:avLst/>
                                    <a:gdLst/>
                                    <a:ahLst/>
                                    <a:cxnLst/>
                                    <a:rect l="l" t="t" r="r" b="b"/>
                                    <a:pathLst>
                                      <a:path w="1428" h="16803" fill="none" extrusionOk="0">
                                        <a:moveTo>
                                          <a:pt x="0" y="16803"/>
                                        </a:moveTo>
                                        <a:lnTo>
                                          <a:pt x="1428"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g2903d4eba49_2_20"/>
                                  <p:cNvSpPr/>
                                  <p:nvPr/>
                                </p:nvSpPr>
                                <p:spPr>
                                  <a:xfrm>
                                    <a:off x="4761554" y="3854796"/>
                                    <a:ext cx="26261" cy="164984"/>
                                  </a:xfrm>
                                  <a:custGeom>
                                    <a:avLst/>
                                    <a:gdLst/>
                                    <a:ahLst/>
                                    <a:cxnLst/>
                                    <a:rect l="l" t="t" r="r" b="b"/>
                                    <a:pathLst>
                                      <a:path w="3339" h="20977" fill="none" extrusionOk="0">
                                        <a:moveTo>
                                          <a:pt x="0" y="20977"/>
                                        </a:moveTo>
                                        <a:lnTo>
                                          <a:pt x="333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g2903d4eba49_2_20"/>
                                  <p:cNvSpPr/>
                                  <p:nvPr/>
                                </p:nvSpPr>
                                <p:spPr>
                                  <a:xfrm>
                                    <a:off x="4846991" y="3818263"/>
                                    <a:ext cx="74025" cy="146242"/>
                                  </a:xfrm>
                                  <a:custGeom>
                                    <a:avLst/>
                                    <a:gdLst/>
                                    <a:ahLst/>
                                    <a:cxnLst/>
                                    <a:rect l="l" t="t" r="r" b="b"/>
                                    <a:pathLst>
                                      <a:path w="9412" h="18594" fill="none" extrusionOk="0">
                                        <a:moveTo>
                                          <a:pt x="0" y="18593"/>
                                        </a:moveTo>
                                        <a:lnTo>
                                          <a:pt x="941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g2903d4eba49_2_20"/>
                                  <p:cNvSpPr/>
                                  <p:nvPr/>
                                </p:nvSpPr>
                                <p:spPr>
                                  <a:xfrm>
                                    <a:off x="4927191" y="3823305"/>
                                    <a:ext cx="22368" cy="129497"/>
                                  </a:xfrm>
                                  <a:custGeom>
                                    <a:avLst/>
                                    <a:gdLst/>
                                    <a:ahLst/>
                                    <a:cxnLst/>
                                    <a:rect l="l" t="t" r="r" b="b"/>
                                    <a:pathLst>
                                      <a:path w="2844" h="16465" fill="none" extrusionOk="0">
                                        <a:moveTo>
                                          <a:pt x="1" y="1"/>
                                        </a:moveTo>
                                        <a:lnTo>
                                          <a:pt x="2843" y="1646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80" name="Google Shape;580;g2903d4eba49_2_20"/>
                                  <p:cNvGrpSpPr/>
                                  <p:nvPr/>
                                </p:nvGrpSpPr>
                                <p:grpSpPr>
                                  <a:xfrm>
                                    <a:off x="4579164" y="3203653"/>
                                    <a:ext cx="1244833" cy="1020397"/>
                                    <a:chOff x="4579164" y="3203653"/>
                                    <a:chExt cx="1244833" cy="1020397"/>
                                  </a:xfrm>
                                </p:grpSpPr>
                                <p:sp>
                                  <p:nvSpPr>
                                    <p:cNvPr id="581" name="Google Shape;581;g2903d4eba49_2_20"/>
                                    <p:cNvSpPr/>
                                    <p:nvPr/>
                                  </p:nvSpPr>
                                  <p:spPr>
                                    <a:xfrm>
                                      <a:off x="4579164" y="3652241"/>
                                      <a:ext cx="422626" cy="571809"/>
                                    </a:xfrm>
                                    <a:custGeom>
                                      <a:avLst/>
                                      <a:gdLst/>
                                      <a:ahLst/>
                                      <a:cxnLst/>
                                      <a:rect l="l" t="t" r="r" b="b"/>
                                      <a:pathLst>
                                        <a:path w="53735" h="72703" fill="none" extrusionOk="0">
                                          <a:moveTo>
                                            <a:pt x="27593" y="71880"/>
                                          </a:moveTo>
                                          <a:lnTo>
                                            <a:pt x="23771" y="58694"/>
                                          </a:lnTo>
                                          <a:lnTo>
                                            <a:pt x="22936" y="46731"/>
                                          </a:lnTo>
                                          <a:lnTo>
                                            <a:pt x="19972" y="37380"/>
                                          </a:lnTo>
                                          <a:lnTo>
                                            <a:pt x="11674" y="32686"/>
                                          </a:lnTo>
                                          <a:lnTo>
                                            <a:pt x="1" y="27001"/>
                                          </a:lnTo>
                                          <a:lnTo>
                                            <a:pt x="1392" y="10610"/>
                                          </a:lnTo>
                                          <a:lnTo>
                                            <a:pt x="17517" y="1"/>
                                          </a:lnTo>
                                          <a:lnTo>
                                            <a:pt x="29747" y="5384"/>
                                          </a:lnTo>
                                          <a:lnTo>
                                            <a:pt x="43827" y="21291"/>
                                          </a:lnTo>
                                          <a:lnTo>
                                            <a:pt x="49343" y="27122"/>
                                          </a:lnTo>
                                          <a:lnTo>
                                            <a:pt x="53735" y="25815"/>
                                          </a:lnTo>
                                          <a:lnTo>
                                            <a:pt x="50347" y="35940"/>
                                          </a:lnTo>
                                          <a:lnTo>
                                            <a:pt x="47093" y="38214"/>
                                          </a:lnTo>
                                          <a:lnTo>
                                            <a:pt x="44069" y="44275"/>
                                          </a:lnTo>
                                          <a:lnTo>
                                            <a:pt x="45073" y="51944"/>
                                          </a:lnTo>
                                          <a:lnTo>
                                            <a:pt x="42170" y="55694"/>
                                          </a:lnTo>
                                          <a:lnTo>
                                            <a:pt x="38227" y="66025"/>
                                          </a:lnTo>
                                          <a:lnTo>
                                            <a:pt x="27593" y="7270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g2903d4eba49_2_20"/>
                                    <p:cNvSpPr/>
                                    <p:nvPr/>
                                  </p:nvSpPr>
                                  <p:spPr>
                                    <a:xfrm>
                                      <a:off x="4617986" y="3203653"/>
                                      <a:ext cx="1206011" cy="684357"/>
                                    </a:xfrm>
                                    <a:custGeom>
                                      <a:avLst/>
                                      <a:gdLst/>
                                      <a:ahLst/>
                                      <a:cxnLst/>
                                      <a:rect l="l" t="t" r="r" b="b"/>
                                      <a:pathLst>
                                        <a:path w="153339" h="87013" fill="none" extrusionOk="0">
                                          <a:moveTo>
                                            <a:pt x="24811" y="62214"/>
                                          </a:moveTo>
                                          <a:lnTo>
                                            <a:pt x="34452" y="66980"/>
                                          </a:lnTo>
                                          <a:lnTo>
                                            <a:pt x="37549" y="69920"/>
                                          </a:lnTo>
                                          <a:lnTo>
                                            <a:pt x="41274" y="77698"/>
                                          </a:lnTo>
                                          <a:lnTo>
                                            <a:pt x="46270" y="79222"/>
                                          </a:lnTo>
                                          <a:lnTo>
                                            <a:pt x="55899" y="72775"/>
                                          </a:lnTo>
                                          <a:lnTo>
                                            <a:pt x="52645" y="69085"/>
                                          </a:lnTo>
                                          <a:lnTo>
                                            <a:pt x="48291" y="70234"/>
                                          </a:lnTo>
                                          <a:lnTo>
                                            <a:pt x="46585" y="64634"/>
                                          </a:lnTo>
                                          <a:lnTo>
                                            <a:pt x="48774" y="66097"/>
                                          </a:lnTo>
                                          <a:lnTo>
                                            <a:pt x="59698" y="70234"/>
                                          </a:lnTo>
                                          <a:lnTo>
                                            <a:pt x="65988" y="72279"/>
                                          </a:lnTo>
                                          <a:lnTo>
                                            <a:pt x="66315" y="75944"/>
                                          </a:lnTo>
                                          <a:lnTo>
                                            <a:pt x="70960" y="87013"/>
                                          </a:lnTo>
                                          <a:lnTo>
                                            <a:pt x="76573" y="75944"/>
                                          </a:lnTo>
                                          <a:lnTo>
                                            <a:pt x="80831" y="72932"/>
                                          </a:lnTo>
                                          <a:lnTo>
                                            <a:pt x="86069" y="78146"/>
                                          </a:lnTo>
                                          <a:lnTo>
                                            <a:pt x="88355" y="83928"/>
                                          </a:lnTo>
                                          <a:lnTo>
                                            <a:pt x="94633" y="84037"/>
                                          </a:lnTo>
                                          <a:lnTo>
                                            <a:pt x="94270" y="74299"/>
                                          </a:lnTo>
                                          <a:lnTo>
                                            <a:pt x="100936" y="72690"/>
                                          </a:lnTo>
                                          <a:lnTo>
                                            <a:pt x="106682" y="64307"/>
                                          </a:lnTo>
                                          <a:lnTo>
                                            <a:pt x="106319" y="56553"/>
                                          </a:lnTo>
                                          <a:lnTo>
                                            <a:pt x="103416" y="54690"/>
                                          </a:lnTo>
                                          <a:lnTo>
                                            <a:pt x="106827" y="53105"/>
                                          </a:lnTo>
                                          <a:lnTo>
                                            <a:pt x="120194" y="45339"/>
                                          </a:lnTo>
                                          <a:lnTo>
                                            <a:pt x="122528" y="36859"/>
                                          </a:lnTo>
                                          <a:lnTo>
                                            <a:pt x="118851" y="35493"/>
                                          </a:lnTo>
                                          <a:lnTo>
                                            <a:pt x="125093" y="28464"/>
                                          </a:lnTo>
                                          <a:lnTo>
                                            <a:pt x="148536" y="25972"/>
                                          </a:lnTo>
                                          <a:lnTo>
                                            <a:pt x="153339" y="12255"/>
                                          </a:lnTo>
                                          <a:lnTo>
                                            <a:pt x="125468" y="6255"/>
                                          </a:lnTo>
                                          <a:lnTo>
                                            <a:pt x="101758" y="5432"/>
                                          </a:lnTo>
                                          <a:lnTo>
                                            <a:pt x="85016" y="1"/>
                                          </a:lnTo>
                                          <a:lnTo>
                                            <a:pt x="60532" y="12255"/>
                                          </a:lnTo>
                                          <a:lnTo>
                                            <a:pt x="39714" y="20214"/>
                                          </a:lnTo>
                                          <a:lnTo>
                                            <a:pt x="35444" y="13089"/>
                                          </a:lnTo>
                                          <a:lnTo>
                                            <a:pt x="22186" y="13464"/>
                                          </a:lnTo>
                                          <a:lnTo>
                                            <a:pt x="15291" y="21351"/>
                                          </a:lnTo>
                                          <a:lnTo>
                                            <a:pt x="11831" y="27484"/>
                                          </a:lnTo>
                                          <a:lnTo>
                                            <a:pt x="21581" y="26614"/>
                                          </a:lnTo>
                                          <a:lnTo>
                                            <a:pt x="24532" y="19561"/>
                                          </a:lnTo>
                                          <a:lnTo>
                                            <a:pt x="29480" y="22694"/>
                                          </a:lnTo>
                                          <a:lnTo>
                                            <a:pt x="24811" y="32964"/>
                                          </a:lnTo>
                                          <a:lnTo>
                                            <a:pt x="20262" y="35541"/>
                                          </a:lnTo>
                                          <a:lnTo>
                                            <a:pt x="15569" y="31368"/>
                                          </a:lnTo>
                                          <a:lnTo>
                                            <a:pt x="15061" y="35650"/>
                                          </a:lnTo>
                                          <a:lnTo>
                                            <a:pt x="11057" y="37924"/>
                                          </a:lnTo>
                                          <a:lnTo>
                                            <a:pt x="6024" y="43089"/>
                                          </a:lnTo>
                                          <a:lnTo>
                                            <a:pt x="6387" y="49210"/>
                                          </a:lnTo>
                                          <a:lnTo>
                                            <a:pt x="992" y="49210"/>
                                          </a:lnTo>
                                          <a:lnTo>
                                            <a:pt x="0" y="52198"/>
                                          </a:lnTo>
                                          <a:lnTo>
                                            <a:pt x="835" y="57037"/>
                                          </a:lnTo>
                                          <a:lnTo>
                                            <a:pt x="6726" y="55198"/>
                                          </a:lnTo>
                                          <a:lnTo>
                                            <a:pt x="10924" y="50069"/>
                                          </a:lnTo>
                                          <a:lnTo>
                                            <a:pt x="16367" y="50686"/>
                                          </a:lnTo>
                                          <a:lnTo>
                                            <a:pt x="18049" y="46670"/>
                                          </a:lnTo>
                                          <a:lnTo>
                                            <a:pt x="23093" y="54363"/>
                                          </a:lnTo>
                                          <a:lnTo>
                                            <a:pt x="26528" y="56105"/>
                                          </a:lnTo>
                                          <a:lnTo>
                                            <a:pt x="26734" y="52210"/>
                                          </a:lnTo>
                                          <a:lnTo>
                                            <a:pt x="33835" y="47069"/>
                                          </a:lnTo>
                                          <a:lnTo>
                                            <a:pt x="38069" y="49488"/>
                                          </a:lnTo>
                                          <a:lnTo>
                                            <a:pt x="36278" y="53045"/>
                                          </a:lnTo>
                                          <a:lnTo>
                                            <a:pt x="28343" y="55392"/>
                                          </a:lnTo>
                                          <a:cubicBezTo>
                                            <a:pt x="28343" y="55392"/>
                                            <a:pt x="31041" y="58888"/>
                                            <a:pt x="31319" y="58984"/>
                                          </a:cubicBezTo>
                                          <a:cubicBezTo>
                                            <a:pt x="31597" y="59069"/>
                                            <a:pt x="36278" y="58150"/>
                                            <a:pt x="36278" y="58150"/>
                                          </a:cubicBezTo>
                                          <a:lnTo>
                                            <a:pt x="35456" y="61948"/>
                                          </a:lnTo>
                                          <a:lnTo>
                                            <a:pt x="30920" y="63255"/>
                                          </a:lnTo>
                                          <a:lnTo>
                                            <a:pt x="24823" y="6214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g2903d4eba49_2_20"/>
                                    <p:cNvSpPr/>
                                    <p:nvPr/>
                                  </p:nvSpPr>
                                  <p:spPr>
                                    <a:xfrm>
                                      <a:off x="4906356" y="3466721"/>
                                      <a:ext cx="194289" cy="358880"/>
                                    </a:xfrm>
                                    <a:custGeom>
                                      <a:avLst/>
                                      <a:gdLst/>
                                      <a:ahLst/>
                                      <a:cxnLst/>
                                      <a:rect l="l" t="t" r="r" b="b"/>
                                      <a:pathLst>
                                        <a:path w="24703" h="45630" fill="none" extrusionOk="0">
                                          <a:moveTo>
                                            <a:pt x="8396" y="39968"/>
                                          </a:moveTo>
                                          <a:lnTo>
                                            <a:pt x="9835" y="45629"/>
                                          </a:lnTo>
                                          <a:lnTo>
                                            <a:pt x="11626" y="36786"/>
                                          </a:lnTo>
                                          <a:lnTo>
                                            <a:pt x="5492" y="30218"/>
                                          </a:lnTo>
                                          <a:lnTo>
                                            <a:pt x="1" y="25016"/>
                                          </a:lnTo>
                                          <a:lnTo>
                                            <a:pt x="1392" y="16040"/>
                                          </a:lnTo>
                                          <a:lnTo>
                                            <a:pt x="24702" y="15206"/>
                                          </a:lnTo>
                                          <a:lnTo>
                                            <a:pt x="647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g2903d4eba49_2_20"/>
                                    <p:cNvSpPr/>
                                    <p:nvPr/>
                                  </p:nvSpPr>
                                  <p:spPr>
                                    <a:xfrm>
                                      <a:off x="4972383" y="3756043"/>
                                      <a:ext cx="25412" cy="25026"/>
                                    </a:xfrm>
                                    <a:custGeom>
                                      <a:avLst/>
                                      <a:gdLst/>
                                      <a:ahLst/>
                                      <a:cxnLst/>
                                      <a:rect l="l" t="t" r="r" b="b"/>
                                      <a:pathLst>
                                        <a:path w="3231" h="3182" fill="none" extrusionOk="0">
                                          <a:moveTo>
                                            <a:pt x="1" y="3182"/>
                                          </a:moveTo>
                                          <a:lnTo>
                                            <a:pt x="323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sp>
                          <p:nvSpPr>
                            <p:cNvPr id="585" name="Google Shape;585;g2903d4eba49_2_20"/>
                            <p:cNvSpPr/>
                            <p:nvPr/>
                          </p:nvSpPr>
                          <p:spPr>
                            <a:xfrm>
                              <a:off x="4890375" y="3688019"/>
                              <a:ext cx="5144" cy="43769"/>
                            </a:xfrm>
                            <a:custGeom>
                              <a:avLst/>
                              <a:gdLst/>
                              <a:ahLst/>
                              <a:cxnLst/>
                              <a:rect l="l" t="t" r="r" b="b"/>
                              <a:pathLst>
                                <a:path w="654" h="5565" fill="none" extrusionOk="0">
                                  <a:moveTo>
                                    <a:pt x="653" y="0"/>
                                  </a:moveTo>
                                  <a:lnTo>
                                    <a:pt x="0" y="556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g2903d4eba49_2_20"/>
                            <p:cNvSpPr/>
                            <p:nvPr/>
                          </p:nvSpPr>
                          <p:spPr>
                            <a:xfrm>
                              <a:off x="4899317" y="3688019"/>
                              <a:ext cx="54048" cy="20174"/>
                            </a:xfrm>
                            <a:custGeom>
                              <a:avLst/>
                              <a:gdLst/>
                              <a:ahLst/>
                              <a:cxnLst/>
                              <a:rect l="l" t="t" r="r" b="b"/>
                              <a:pathLst>
                                <a:path w="6872" h="2565" fill="none" extrusionOk="0">
                                  <a:moveTo>
                                    <a:pt x="0" y="0"/>
                                  </a:moveTo>
                                  <a:lnTo>
                                    <a:pt x="6871" y="256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g2903d4eba49_2_20"/>
                            <p:cNvSpPr/>
                            <p:nvPr/>
                          </p:nvSpPr>
                          <p:spPr>
                            <a:xfrm>
                              <a:off x="4862690" y="3700571"/>
                              <a:ext cx="27693" cy="31216"/>
                            </a:xfrm>
                            <a:custGeom>
                              <a:avLst/>
                              <a:gdLst/>
                              <a:ahLst/>
                              <a:cxnLst/>
                              <a:rect l="l" t="t" r="r" b="b"/>
                              <a:pathLst>
                                <a:path w="3521" h="3969" fill="none" extrusionOk="0">
                                  <a:moveTo>
                                    <a:pt x="0" y="1"/>
                                  </a:moveTo>
                                  <a:lnTo>
                                    <a:pt x="3520" y="396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88" name="Google Shape;588;g2903d4eba49_2_20"/>
                        <p:cNvSpPr/>
                        <p:nvPr/>
                      </p:nvSpPr>
                      <p:spPr>
                        <a:xfrm>
                          <a:off x="4953924" y="3297081"/>
                          <a:ext cx="146053" cy="168122"/>
                        </a:xfrm>
                        <a:custGeom>
                          <a:avLst/>
                          <a:gdLst/>
                          <a:ahLst/>
                          <a:cxnLst/>
                          <a:rect l="l" t="t" r="r" b="b"/>
                          <a:pathLst>
                            <a:path w="18570" h="21376" fill="none" extrusionOk="0">
                              <a:moveTo>
                                <a:pt x="1" y="21376"/>
                              </a:moveTo>
                              <a:lnTo>
                                <a:pt x="1856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grpSp>
            <p:nvGrpSpPr>
              <p:cNvPr id="589" name="Google Shape;589;g2903d4eba49_2_20"/>
              <p:cNvGrpSpPr/>
              <p:nvPr/>
            </p:nvGrpSpPr>
            <p:grpSpPr>
              <a:xfrm>
                <a:off x="4595437" y="3598775"/>
                <a:ext cx="37776" cy="32451"/>
                <a:chOff x="4595437" y="3598775"/>
                <a:chExt cx="37776" cy="32451"/>
              </a:xfrm>
            </p:grpSpPr>
            <p:sp>
              <p:nvSpPr>
                <p:cNvPr id="590" name="Google Shape;590;g2903d4eba49_2_20"/>
                <p:cNvSpPr/>
                <p:nvPr/>
              </p:nvSpPr>
              <p:spPr>
                <a:xfrm>
                  <a:off x="4595437" y="3598775"/>
                  <a:ext cx="37776" cy="32451"/>
                </a:xfrm>
                <a:custGeom>
                  <a:avLst/>
                  <a:gdLst/>
                  <a:ahLst/>
                  <a:cxnLst/>
                  <a:rect l="l" t="t" r="r" b="b"/>
                  <a:pathLst>
                    <a:path w="4803" h="4126" extrusionOk="0">
                      <a:moveTo>
                        <a:pt x="2730" y="0"/>
                      </a:moveTo>
                      <a:cubicBezTo>
                        <a:pt x="2226" y="0"/>
                        <a:pt x="1712" y="187"/>
                        <a:pt x="1295" y="605"/>
                      </a:cubicBezTo>
                      <a:cubicBezTo>
                        <a:pt x="0" y="1900"/>
                        <a:pt x="920" y="4125"/>
                        <a:pt x="2758" y="4125"/>
                      </a:cubicBezTo>
                      <a:cubicBezTo>
                        <a:pt x="3883"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g2903d4eba49_2_20"/>
                <p:cNvSpPr/>
                <p:nvPr/>
              </p:nvSpPr>
              <p:spPr>
                <a:xfrm>
                  <a:off x="4610561" y="3608480"/>
                  <a:ext cx="13040" cy="13040"/>
                </a:xfrm>
                <a:custGeom>
                  <a:avLst/>
                  <a:gdLst/>
                  <a:ahLst/>
                  <a:cxnLst/>
                  <a:rect l="l" t="t" r="r" b="b"/>
                  <a:pathLst>
                    <a:path w="1658" h="1658" extrusionOk="0">
                      <a:moveTo>
                        <a:pt x="835" y="0"/>
                      </a:moveTo>
                      <a:cubicBezTo>
                        <a:pt x="376" y="0"/>
                        <a:pt x="1" y="375"/>
                        <a:pt x="1" y="835"/>
                      </a:cubicBezTo>
                      <a:cubicBezTo>
                        <a:pt x="1" y="1283"/>
                        <a:pt x="376" y="1658"/>
                        <a:pt x="835" y="1658"/>
                      </a:cubicBezTo>
                      <a:cubicBezTo>
                        <a:pt x="1283" y="1658"/>
                        <a:pt x="1658" y="1283"/>
                        <a:pt x="1658" y="835"/>
                      </a:cubicBezTo>
                      <a:cubicBezTo>
                        <a:pt x="1658" y="375"/>
                        <a:pt x="1283"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2" name="Google Shape;592;g2903d4eba49_2_20"/>
              <p:cNvGrpSpPr/>
              <p:nvPr/>
            </p:nvGrpSpPr>
            <p:grpSpPr>
              <a:xfrm>
                <a:off x="4641864" y="3524443"/>
                <a:ext cx="37776" cy="32380"/>
                <a:chOff x="4641864" y="3524443"/>
                <a:chExt cx="37776" cy="32380"/>
              </a:xfrm>
            </p:grpSpPr>
            <p:sp>
              <p:nvSpPr>
                <p:cNvPr id="593" name="Google Shape;593;g2903d4eba49_2_20"/>
                <p:cNvSpPr/>
                <p:nvPr/>
              </p:nvSpPr>
              <p:spPr>
                <a:xfrm>
                  <a:off x="4641864" y="3524443"/>
                  <a:ext cx="37776" cy="32380"/>
                </a:xfrm>
                <a:custGeom>
                  <a:avLst/>
                  <a:gdLst/>
                  <a:ahLst/>
                  <a:cxnLst/>
                  <a:rect l="l" t="t" r="r" b="b"/>
                  <a:pathLst>
                    <a:path w="4803" h="4117" extrusionOk="0">
                      <a:moveTo>
                        <a:pt x="2737" y="1"/>
                      </a:moveTo>
                      <a:cubicBezTo>
                        <a:pt x="2231" y="1"/>
                        <a:pt x="1715" y="189"/>
                        <a:pt x="1295" y="609"/>
                      </a:cubicBezTo>
                      <a:cubicBezTo>
                        <a:pt x="0" y="1903"/>
                        <a:pt x="908" y="4117"/>
                        <a:pt x="2746" y="4117"/>
                      </a:cubicBezTo>
                      <a:cubicBezTo>
                        <a:pt x="3884" y="4117"/>
                        <a:pt x="4803" y="3197"/>
                        <a:pt x="4803" y="2060"/>
                      </a:cubicBezTo>
                      <a:cubicBezTo>
                        <a:pt x="4803"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g2903d4eba49_2_20"/>
                <p:cNvSpPr/>
                <p:nvPr/>
              </p:nvSpPr>
              <p:spPr>
                <a:xfrm>
                  <a:off x="4656988" y="3534077"/>
                  <a:ext cx="13048" cy="13040"/>
                </a:xfrm>
                <a:custGeom>
                  <a:avLst/>
                  <a:gdLst/>
                  <a:ahLst/>
                  <a:cxnLst/>
                  <a:rect l="l" t="t" r="r" b="b"/>
                  <a:pathLst>
                    <a:path w="1659" h="1658" extrusionOk="0">
                      <a:moveTo>
                        <a:pt x="823" y="1"/>
                      </a:moveTo>
                      <a:cubicBezTo>
                        <a:pt x="376" y="1"/>
                        <a:pt x="1" y="376"/>
                        <a:pt x="1" y="835"/>
                      </a:cubicBezTo>
                      <a:cubicBezTo>
                        <a:pt x="1" y="1295"/>
                        <a:pt x="376"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5" name="Google Shape;595;g2903d4eba49_2_20"/>
              <p:cNvGrpSpPr/>
              <p:nvPr/>
            </p:nvGrpSpPr>
            <p:grpSpPr>
              <a:xfrm>
                <a:off x="4648431" y="3893901"/>
                <a:ext cx="37776" cy="32357"/>
                <a:chOff x="4648431" y="3893901"/>
                <a:chExt cx="37776" cy="32357"/>
              </a:xfrm>
            </p:grpSpPr>
            <p:sp>
              <p:nvSpPr>
                <p:cNvPr id="596" name="Google Shape;596;g2903d4eba49_2_20"/>
                <p:cNvSpPr/>
                <p:nvPr/>
              </p:nvSpPr>
              <p:spPr>
                <a:xfrm>
                  <a:off x="4648431" y="3893901"/>
                  <a:ext cx="37776" cy="32357"/>
                </a:xfrm>
                <a:custGeom>
                  <a:avLst/>
                  <a:gdLst/>
                  <a:ahLst/>
                  <a:cxnLst/>
                  <a:rect l="l" t="t" r="r" b="b"/>
                  <a:pathLst>
                    <a:path w="4803" h="4114" extrusionOk="0">
                      <a:moveTo>
                        <a:pt x="2732" y="0"/>
                      </a:moveTo>
                      <a:cubicBezTo>
                        <a:pt x="2227" y="0"/>
                        <a:pt x="1713" y="187"/>
                        <a:pt x="1295" y="605"/>
                      </a:cubicBezTo>
                      <a:cubicBezTo>
                        <a:pt x="0" y="1900"/>
                        <a:pt x="920" y="4113"/>
                        <a:pt x="2746" y="4113"/>
                      </a:cubicBezTo>
                      <a:cubicBezTo>
                        <a:pt x="3883" y="4113"/>
                        <a:pt x="4803" y="3194"/>
                        <a:pt x="4803" y="2057"/>
                      </a:cubicBezTo>
                      <a:cubicBezTo>
                        <a:pt x="4803" y="821"/>
                        <a:pt x="3788"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g2903d4eba49_2_20"/>
                <p:cNvSpPr/>
                <p:nvPr/>
              </p:nvSpPr>
              <p:spPr>
                <a:xfrm>
                  <a:off x="4663556" y="3903606"/>
                  <a:ext cx="13040" cy="13040"/>
                </a:xfrm>
                <a:custGeom>
                  <a:avLst/>
                  <a:gdLst/>
                  <a:ahLst/>
                  <a:cxnLst/>
                  <a:rect l="l" t="t" r="r" b="b"/>
                  <a:pathLst>
                    <a:path w="1658" h="1658" extrusionOk="0">
                      <a:moveTo>
                        <a:pt x="823" y="0"/>
                      </a:moveTo>
                      <a:cubicBezTo>
                        <a:pt x="363" y="0"/>
                        <a:pt x="1" y="375"/>
                        <a:pt x="1" y="823"/>
                      </a:cubicBezTo>
                      <a:cubicBezTo>
                        <a:pt x="1" y="1283"/>
                        <a:pt x="363" y="1658"/>
                        <a:pt x="823" y="1658"/>
                      </a:cubicBezTo>
                      <a:cubicBezTo>
                        <a:pt x="1283" y="1658"/>
                        <a:pt x="1658" y="1283"/>
                        <a:pt x="1658" y="823"/>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8" name="Google Shape;598;g2903d4eba49_2_20"/>
              <p:cNvGrpSpPr/>
              <p:nvPr/>
            </p:nvGrpSpPr>
            <p:grpSpPr>
              <a:xfrm>
                <a:off x="4567752" y="3722908"/>
                <a:ext cx="37870" cy="32380"/>
                <a:chOff x="4567752" y="3722908"/>
                <a:chExt cx="37870" cy="32380"/>
              </a:xfrm>
            </p:grpSpPr>
            <p:sp>
              <p:nvSpPr>
                <p:cNvPr id="599" name="Google Shape;599;g2903d4eba49_2_20"/>
                <p:cNvSpPr/>
                <p:nvPr/>
              </p:nvSpPr>
              <p:spPr>
                <a:xfrm>
                  <a:off x="4567752" y="3722908"/>
                  <a:ext cx="37870" cy="32380"/>
                </a:xfrm>
                <a:custGeom>
                  <a:avLst/>
                  <a:gdLst/>
                  <a:ahLst/>
                  <a:cxnLst/>
                  <a:rect l="l" t="t" r="r" b="b"/>
                  <a:pathLst>
                    <a:path w="4815" h="4117" extrusionOk="0">
                      <a:moveTo>
                        <a:pt x="2749" y="1"/>
                      </a:moveTo>
                      <a:cubicBezTo>
                        <a:pt x="2243" y="1"/>
                        <a:pt x="1726" y="189"/>
                        <a:pt x="1307" y="609"/>
                      </a:cubicBezTo>
                      <a:cubicBezTo>
                        <a:pt x="0" y="1903"/>
                        <a:pt x="919" y="4117"/>
                        <a:pt x="2758" y="4117"/>
                      </a:cubicBezTo>
                      <a:cubicBezTo>
                        <a:pt x="3895" y="4117"/>
                        <a:pt x="4815" y="3197"/>
                        <a:pt x="4815" y="2060"/>
                      </a:cubicBezTo>
                      <a:cubicBezTo>
                        <a:pt x="4815" y="818"/>
                        <a:pt x="3804" y="1"/>
                        <a:pt x="2749"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g2903d4eba49_2_20"/>
                <p:cNvSpPr/>
                <p:nvPr/>
              </p:nvSpPr>
              <p:spPr>
                <a:xfrm>
                  <a:off x="4580690" y="3732543"/>
                  <a:ext cx="15227" cy="13064"/>
                </a:xfrm>
                <a:custGeom>
                  <a:avLst/>
                  <a:gdLst/>
                  <a:ahLst/>
                  <a:cxnLst/>
                  <a:rect l="l" t="t" r="r" b="b"/>
                  <a:pathLst>
                    <a:path w="1936" h="1661" extrusionOk="0">
                      <a:moveTo>
                        <a:pt x="1113" y="0"/>
                      </a:moveTo>
                      <a:cubicBezTo>
                        <a:pt x="375" y="0"/>
                        <a:pt x="0" y="896"/>
                        <a:pt x="520" y="1416"/>
                      </a:cubicBezTo>
                      <a:cubicBezTo>
                        <a:pt x="689" y="1585"/>
                        <a:pt x="898" y="1661"/>
                        <a:pt x="1103" y="1661"/>
                      </a:cubicBezTo>
                      <a:cubicBezTo>
                        <a:pt x="1528" y="1661"/>
                        <a:pt x="1936" y="1333"/>
                        <a:pt x="1936" y="835"/>
                      </a:cubicBezTo>
                      <a:cubicBezTo>
                        <a:pt x="1936" y="375"/>
                        <a:pt x="1573" y="0"/>
                        <a:pt x="111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1" name="Google Shape;601;g2903d4eba49_2_20"/>
              <p:cNvGrpSpPr/>
              <p:nvPr/>
            </p:nvGrpSpPr>
            <p:grpSpPr>
              <a:xfrm>
                <a:off x="4617506" y="3652052"/>
                <a:ext cx="37783" cy="32357"/>
                <a:chOff x="4617506" y="3652052"/>
                <a:chExt cx="37783" cy="32357"/>
              </a:xfrm>
            </p:grpSpPr>
            <p:sp>
              <p:nvSpPr>
                <p:cNvPr id="602" name="Google Shape;602;g2903d4eba49_2_20"/>
                <p:cNvSpPr/>
                <p:nvPr/>
              </p:nvSpPr>
              <p:spPr>
                <a:xfrm>
                  <a:off x="4617506" y="3652052"/>
                  <a:ext cx="37783" cy="32357"/>
                </a:xfrm>
                <a:custGeom>
                  <a:avLst/>
                  <a:gdLst/>
                  <a:ahLst/>
                  <a:cxnLst/>
                  <a:rect l="l" t="t" r="r" b="b"/>
                  <a:pathLst>
                    <a:path w="4804" h="4114" extrusionOk="0">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g2903d4eba49_2_20"/>
                <p:cNvSpPr/>
                <p:nvPr/>
              </p:nvSpPr>
              <p:spPr>
                <a:xfrm>
                  <a:off x="4632638" y="3661758"/>
                  <a:ext cx="13040" cy="13040"/>
                </a:xfrm>
                <a:custGeom>
                  <a:avLst/>
                  <a:gdLst/>
                  <a:ahLst/>
                  <a:cxnLst/>
                  <a:rect l="l" t="t" r="r" b="b"/>
                  <a:pathLst>
                    <a:path w="1658" h="1658" extrusionOk="0">
                      <a:moveTo>
                        <a:pt x="823" y="1"/>
                      </a:moveTo>
                      <a:cubicBezTo>
                        <a:pt x="363" y="1"/>
                        <a:pt x="0" y="363"/>
                        <a:pt x="0" y="823"/>
                      </a:cubicBezTo>
                      <a:cubicBezTo>
                        <a:pt x="0" y="1283"/>
                        <a:pt x="363" y="1658"/>
                        <a:pt x="823" y="1658"/>
                      </a:cubicBezTo>
                      <a:cubicBezTo>
                        <a:pt x="1282" y="1658"/>
                        <a:pt x="1657" y="1283"/>
                        <a:pt x="1657" y="823"/>
                      </a:cubicBezTo>
                      <a:cubicBezTo>
                        <a:pt x="1657" y="363"/>
                        <a:pt x="1282"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4" name="Google Shape;604;g2903d4eba49_2_20"/>
              <p:cNvGrpSpPr/>
              <p:nvPr/>
            </p:nvGrpSpPr>
            <p:grpSpPr>
              <a:xfrm>
                <a:off x="4739005" y="3554149"/>
                <a:ext cx="37870" cy="32357"/>
                <a:chOff x="4739005" y="3554149"/>
                <a:chExt cx="37870" cy="32357"/>
              </a:xfrm>
            </p:grpSpPr>
            <p:sp>
              <p:nvSpPr>
                <p:cNvPr id="605" name="Google Shape;605;g2903d4eba49_2_20"/>
                <p:cNvSpPr/>
                <p:nvPr/>
              </p:nvSpPr>
              <p:spPr>
                <a:xfrm>
                  <a:off x="4739005" y="3554149"/>
                  <a:ext cx="37870" cy="32357"/>
                </a:xfrm>
                <a:custGeom>
                  <a:avLst/>
                  <a:gdLst/>
                  <a:ahLst/>
                  <a:cxnLst/>
                  <a:rect l="l" t="t" r="r" b="b"/>
                  <a:pathLst>
                    <a:path w="4815" h="4114" extrusionOk="0">
                      <a:moveTo>
                        <a:pt x="2744" y="1"/>
                      </a:moveTo>
                      <a:cubicBezTo>
                        <a:pt x="2239" y="1"/>
                        <a:pt x="1725" y="188"/>
                        <a:pt x="1307" y="606"/>
                      </a:cubicBezTo>
                      <a:cubicBezTo>
                        <a:pt x="0" y="1900"/>
                        <a:pt x="920" y="4114"/>
                        <a:pt x="2758" y="4114"/>
                      </a:cubicBezTo>
                      <a:cubicBezTo>
                        <a:pt x="3895" y="4114"/>
                        <a:pt x="4815" y="3195"/>
                        <a:pt x="4815" y="2058"/>
                      </a:cubicBezTo>
                      <a:cubicBezTo>
                        <a:pt x="4815" y="821"/>
                        <a:pt x="3801" y="1"/>
                        <a:pt x="2744"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g2903d4eba49_2_20"/>
                <p:cNvSpPr/>
                <p:nvPr/>
              </p:nvSpPr>
              <p:spPr>
                <a:xfrm>
                  <a:off x="4751943" y="3563854"/>
                  <a:ext cx="15227" cy="13048"/>
                </a:xfrm>
                <a:custGeom>
                  <a:avLst/>
                  <a:gdLst/>
                  <a:ahLst/>
                  <a:cxnLst/>
                  <a:rect l="l" t="t" r="r" b="b"/>
                  <a:pathLst>
                    <a:path w="1936" h="1659" extrusionOk="0">
                      <a:moveTo>
                        <a:pt x="1113" y="1"/>
                      </a:moveTo>
                      <a:cubicBezTo>
                        <a:pt x="375" y="1"/>
                        <a:pt x="0" y="896"/>
                        <a:pt x="521" y="1416"/>
                      </a:cubicBezTo>
                      <a:cubicBezTo>
                        <a:pt x="692" y="1583"/>
                        <a:pt x="899" y="1658"/>
                        <a:pt x="1101" y="1658"/>
                      </a:cubicBezTo>
                      <a:cubicBezTo>
                        <a:pt x="1529" y="1658"/>
                        <a:pt x="1936" y="1324"/>
                        <a:pt x="1936" y="824"/>
                      </a:cubicBezTo>
                      <a:cubicBezTo>
                        <a:pt x="1936" y="364"/>
                        <a:pt x="1573" y="1"/>
                        <a:pt x="111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7" name="Google Shape;607;g2903d4eba49_2_20"/>
              <p:cNvGrpSpPr/>
              <p:nvPr/>
            </p:nvGrpSpPr>
            <p:grpSpPr>
              <a:xfrm>
                <a:off x="4806557" y="3630258"/>
                <a:ext cx="37776" cy="32364"/>
                <a:chOff x="4806557" y="3630258"/>
                <a:chExt cx="37776" cy="32364"/>
              </a:xfrm>
            </p:grpSpPr>
            <p:sp>
              <p:nvSpPr>
                <p:cNvPr id="608" name="Google Shape;608;g2903d4eba49_2_20"/>
                <p:cNvSpPr/>
                <p:nvPr/>
              </p:nvSpPr>
              <p:spPr>
                <a:xfrm>
                  <a:off x="4806557" y="3630258"/>
                  <a:ext cx="37776" cy="32364"/>
                </a:xfrm>
                <a:custGeom>
                  <a:avLst/>
                  <a:gdLst/>
                  <a:ahLst/>
                  <a:cxnLst/>
                  <a:rect l="l" t="t" r="r" b="b"/>
                  <a:pathLst>
                    <a:path w="4803" h="4115" extrusionOk="0">
                      <a:moveTo>
                        <a:pt x="2732" y="1"/>
                      </a:moveTo>
                      <a:cubicBezTo>
                        <a:pt x="2227" y="1"/>
                        <a:pt x="1713" y="188"/>
                        <a:pt x="1294" y="606"/>
                      </a:cubicBezTo>
                      <a:cubicBezTo>
                        <a:pt x="0" y="1901"/>
                        <a:pt x="907" y="4114"/>
                        <a:pt x="2746" y="4114"/>
                      </a:cubicBezTo>
                      <a:cubicBezTo>
                        <a:pt x="3883" y="4114"/>
                        <a:pt x="4802" y="3195"/>
                        <a:pt x="4802" y="2058"/>
                      </a:cubicBezTo>
                      <a:cubicBezTo>
                        <a:pt x="4802" y="822"/>
                        <a:pt x="3788" y="1"/>
                        <a:pt x="273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g2903d4eba49_2_20"/>
                <p:cNvSpPr/>
                <p:nvPr/>
              </p:nvSpPr>
              <p:spPr>
                <a:xfrm>
                  <a:off x="4819495" y="3639972"/>
                  <a:ext cx="15227" cy="13040"/>
                </a:xfrm>
                <a:custGeom>
                  <a:avLst/>
                  <a:gdLst/>
                  <a:ahLst/>
                  <a:cxnLst/>
                  <a:rect l="l" t="t" r="r" b="b"/>
                  <a:pathLst>
                    <a:path w="1936" h="1658" extrusionOk="0">
                      <a:moveTo>
                        <a:pt x="1113" y="0"/>
                      </a:moveTo>
                      <a:cubicBezTo>
                        <a:pt x="363" y="0"/>
                        <a:pt x="0" y="896"/>
                        <a:pt x="520" y="1416"/>
                      </a:cubicBezTo>
                      <a:cubicBezTo>
                        <a:pt x="687" y="1583"/>
                        <a:pt x="893" y="1657"/>
                        <a:pt x="1096" y="1657"/>
                      </a:cubicBezTo>
                      <a:cubicBezTo>
                        <a:pt x="1523" y="1657"/>
                        <a:pt x="1936" y="1324"/>
                        <a:pt x="1936" y="823"/>
                      </a:cubicBezTo>
                      <a:cubicBezTo>
                        <a:pt x="1936" y="363"/>
                        <a:pt x="1561" y="0"/>
                        <a:pt x="111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g2903d4eba49_2_20"/>
              <p:cNvGrpSpPr/>
              <p:nvPr/>
            </p:nvGrpSpPr>
            <p:grpSpPr>
              <a:xfrm>
                <a:off x="4737007" y="4004357"/>
                <a:ext cx="37870" cy="32357"/>
                <a:chOff x="4737007" y="4004357"/>
                <a:chExt cx="37870" cy="32357"/>
              </a:xfrm>
            </p:grpSpPr>
            <p:sp>
              <p:nvSpPr>
                <p:cNvPr id="611" name="Google Shape;611;g2903d4eba49_2_20"/>
                <p:cNvSpPr/>
                <p:nvPr/>
              </p:nvSpPr>
              <p:spPr>
                <a:xfrm>
                  <a:off x="4737007" y="4004357"/>
                  <a:ext cx="37870" cy="32357"/>
                </a:xfrm>
                <a:custGeom>
                  <a:avLst/>
                  <a:gdLst/>
                  <a:ahLst/>
                  <a:cxnLst/>
                  <a:rect l="l" t="t" r="r" b="b"/>
                  <a:pathLst>
                    <a:path w="4815" h="4114" extrusionOk="0">
                      <a:moveTo>
                        <a:pt x="2740" y="0"/>
                      </a:moveTo>
                      <a:cubicBezTo>
                        <a:pt x="2234" y="0"/>
                        <a:pt x="1717" y="187"/>
                        <a:pt x="1295" y="606"/>
                      </a:cubicBezTo>
                      <a:cubicBezTo>
                        <a:pt x="0" y="1900"/>
                        <a:pt x="920" y="4114"/>
                        <a:pt x="2758" y="4114"/>
                      </a:cubicBezTo>
                      <a:cubicBezTo>
                        <a:pt x="3895" y="4114"/>
                        <a:pt x="4803" y="3194"/>
                        <a:pt x="4815" y="2057"/>
                      </a:cubicBezTo>
                      <a:cubicBezTo>
                        <a:pt x="4815" y="821"/>
                        <a:pt x="3801" y="0"/>
                        <a:pt x="274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g2903d4eba49_2_20"/>
                <p:cNvSpPr/>
                <p:nvPr/>
              </p:nvSpPr>
              <p:spPr>
                <a:xfrm>
                  <a:off x="4752131" y="4014062"/>
                  <a:ext cx="13040" cy="13048"/>
                </a:xfrm>
                <a:custGeom>
                  <a:avLst/>
                  <a:gdLst/>
                  <a:ahLst/>
                  <a:cxnLst/>
                  <a:rect l="l" t="t" r="r" b="b"/>
                  <a:pathLst>
                    <a:path w="1658" h="1659" extrusionOk="0">
                      <a:moveTo>
                        <a:pt x="835" y="1"/>
                      </a:moveTo>
                      <a:cubicBezTo>
                        <a:pt x="376" y="1"/>
                        <a:pt x="1" y="364"/>
                        <a:pt x="1" y="823"/>
                      </a:cubicBezTo>
                      <a:cubicBezTo>
                        <a:pt x="1" y="1283"/>
                        <a:pt x="376" y="1658"/>
                        <a:pt x="835" y="1658"/>
                      </a:cubicBezTo>
                      <a:cubicBezTo>
                        <a:pt x="1295" y="1658"/>
                        <a:pt x="1658" y="1283"/>
                        <a:pt x="1658" y="823"/>
                      </a:cubicBezTo>
                      <a:cubicBezTo>
                        <a:pt x="1658" y="364"/>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3" name="Google Shape;613;g2903d4eba49_2_20"/>
              <p:cNvGrpSpPr/>
              <p:nvPr/>
            </p:nvGrpSpPr>
            <p:grpSpPr>
              <a:xfrm>
                <a:off x="4773634" y="4208627"/>
                <a:ext cx="37776" cy="32357"/>
                <a:chOff x="4773634" y="4208627"/>
                <a:chExt cx="37776" cy="32357"/>
              </a:xfrm>
            </p:grpSpPr>
            <p:sp>
              <p:nvSpPr>
                <p:cNvPr id="614" name="Google Shape;614;g2903d4eba49_2_20"/>
                <p:cNvSpPr/>
                <p:nvPr/>
              </p:nvSpPr>
              <p:spPr>
                <a:xfrm>
                  <a:off x="4773634" y="4208627"/>
                  <a:ext cx="37776" cy="32357"/>
                </a:xfrm>
                <a:custGeom>
                  <a:avLst/>
                  <a:gdLst/>
                  <a:ahLst/>
                  <a:cxnLst/>
                  <a:rect l="l" t="t" r="r" b="b"/>
                  <a:pathLst>
                    <a:path w="4803" h="4114" extrusionOk="0">
                      <a:moveTo>
                        <a:pt x="2732" y="0"/>
                      </a:moveTo>
                      <a:cubicBezTo>
                        <a:pt x="2227" y="0"/>
                        <a:pt x="1713" y="187"/>
                        <a:pt x="1295" y="605"/>
                      </a:cubicBezTo>
                      <a:cubicBezTo>
                        <a:pt x="1" y="1900"/>
                        <a:pt x="920" y="4114"/>
                        <a:pt x="2746"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g2903d4eba49_2_20"/>
                <p:cNvSpPr/>
                <p:nvPr/>
              </p:nvSpPr>
              <p:spPr>
                <a:xfrm>
                  <a:off x="4788664" y="4218332"/>
                  <a:ext cx="13048" cy="13040"/>
                </a:xfrm>
                <a:custGeom>
                  <a:avLst/>
                  <a:gdLst/>
                  <a:ahLst/>
                  <a:cxnLst/>
                  <a:rect l="l" t="t" r="r" b="b"/>
                  <a:pathLst>
                    <a:path w="1659" h="1658" extrusionOk="0">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6" name="Google Shape;616;g2903d4eba49_2_20"/>
              <p:cNvGrpSpPr/>
              <p:nvPr/>
            </p:nvGrpSpPr>
            <p:grpSpPr>
              <a:xfrm>
                <a:off x="4888282" y="4074764"/>
                <a:ext cx="37776" cy="32451"/>
                <a:chOff x="4888282" y="4074764"/>
                <a:chExt cx="37776" cy="32451"/>
              </a:xfrm>
            </p:grpSpPr>
            <p:sp>
              <p:nvSpPr>
                <p:cNvPr id="617" name="Google Shape;617;g2903d4eba49_2_20"/>
                <p:cNvSpPr/>
                <p:nvPr/>
              </p:nvSpPr>
              <p:spPr>
                <a:xfrm>
                  <a:off x="4888282" y="4074764"/>
                  <a:ext cx="37776" cy="32451"/>
                </a:xfrm>
                <a:custGeom>
                  <a:avLst/>
                  <a:gdLst/>
                  <a:ahLst/>
                  <a:cxnLst/>
                  <a:rect l="l" t="t" r="r" b="b"/>
                  <a:pathLst>
                    <a:path w="4803" h="4126" extrusionOk="0">
                      <a:moveTo>
                        <a:pt x="2730" y="0"/>
                      </a:moveTo>
                      <a:cubicBezTo>
                        <a:pt x="2226" y="0"/>
                        <a:pt x="1712" y="187"/>
                        <a:pt x="1294" y="605"/>
                      </a:cubicBezTo>
                      <a:cubicBezTo>
                        <a:pt x="0" y="1912"/>
                        <a:pt x="919" y="4125"/>
                        <a:pt x="2746" y="4125"/>
                      </a:cubicBezTo>
                      <a:cubicBezTo>
                        <a:pt x="3883" y="4125"/>
                        <a:pt x="4803" y="3206"/>
                        <a:pt x="4803" y="2069"/>
                      </a:cubicBezTo>
                      <a:cubicBezTo>
                        <a:pt x="4803" y="824"/>
                        <a:pt x="3787" y="0"/>
                        <a:pt x="273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g2903d4eba49_2_20"/>
                <p:cNvSpPr/>
                <p:nvPr/>
              </p:nvSpPr>
              <p:spPr>
                <a:xfrm>
                  <a:off x="4901220" y="4084470"/>
                  <a:ext cx="15227" cy="13064"/>
                </a:xfrm>
                <a:custGeom>
                  <a:avLst/>
                  <a:gdLst/>
                  <a:ahLst/>
                  <a:cxnLst/>
                  <a:rect l="l" t="t" r="r" b="b"/>
                  <a:pathLst>
                    <a:path w="1936" h="1661" extrusionOk="0">
                      <a:moveTo>
                        <a:pt x="1101" y="0"/>
                      </a:moveTo>
                      <a:cubicBezTo>
                        <a:pt x="363" y="0"/>
                        <a:pt x="0" y="896"/>
                        <a:pt x="520" y="1416"/>
                      </a:cubicBezTo>
                      <a:cubicBezTo>
                        <a:pt x="689" y="1585"/>
                        <a:pt x="898" y="1660"/>
                        <a:pt x="1103" y="1660"/>
                      </a:cubicBezTo>
                      <a:cubicBezTo>
                        <a:pt x="1528" y="1660"/>
                        <a:pt x="1936" y="1333"/>
                        <a:pt x="1936" y="835"/>
                      </a:cubicBezTo>
                      <a:cubicBezTo>
                        <a:pt x="1936" y="375"/>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9" name="Google Shape;619;g2903d4eba49_2_20"/>
              <p:cNvGrpSpPr/>
              <p:nvPr/>
            </p:nvGrpSpPr>
            <p:grpSpPr>
              <a:xfrm>
                <a:off x="4901315" y="3804271"/>
                <a:ext cx="37776" cy="32364"/>
                <a:chOff x="4901315" y="3804271"/>
                <a:chExt cx="37776" cy="32364"/>
              </a:xfrm>
            </p:grpSpPr>
            <p:sp>
              <p:nvSpPr>
                <p:cNvPr id="620" name="Google Shape;620;g2903d4eba49_2_20"/>
                <p:cNvSpPr/>
                <p:nvPr/>
              </p:nvSpPr>
              <p:spPr>
                <a:xfrm>
                  <a:off x="4901315" y="3804271"/>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g2903d4eba49_2_20"/>
                <p:cNvSpPr/>
                <p:nvPr/>
              </p:nvSpPr>
              <p:spPr>
                <a:xfrm>
                  <a:off x="4914253" y="3813985"/>
                  <a:ext cx="15235" cy="13040"/>
                </a:xfrm>
                <a:custGeom>
                  <a:avLst/>
                  <a:gdLst/>
                  <a:ahLst/>
                  <a:cxnLst/>
                  <a:rect l="l" t="t" r="r" b="b"/>
                  <a:pathLst>
                    <a:path w="1937" h="1658" extrusionOk="0">
                      <a:moveTo>
                        <a:pt x="1101" y="0"/>
                      </a:moveTo>
                      <a:cubicBezTo>
                        <a:pt x="363"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2" name="Google Shape;622;g2903d4eba49_2_20"/>
              <p:cNvGrpSpPr/>
              <p:nvPr/>
            </p:nvGrpSpPr>
            <p:grpSpPr>
              <a:xfrm>
                <a:off x="4866394" y="3715035"/>
                <a:ext cx="37846" cy="32357"/>
                <a:chOff x="4866394" y="3715035"/>
                <a:chExt cx="37846" cy="32357"/>
              </a:xfrm>
            </p:grpSpPr>
            <p:sp>
              <p:nvSpPr>
                <p:cNvPr id="623" name="Google Shape;623;g2903d4eba49_2_20"/>
                <p:cNvSpPr/>
                <p:nvPr/>
              </p:nvSpPr>
              <p:spPr>
                <a:xfrm>
                  <a:off x="4866394" y="3715035"/>
                  <a:ext cx="37846" cy="32357"/>
                </a:xfrm>
                <a:custGeom>
                  <a:avLst/>
                  <a:gdLst/>
                  <a:ahLst/>
                  <a:cxnLst/>
                  <a:rect l="l" t="t" r="r" b="b"/>
                  <a:pathLst>
                    <a:path w="4812" h="4114" extrusionOk="0">
                      <a:moveTo>
                        <a:pt x="2735" y="0"/>
                      </a:moveTo>
                      <a:cubicBezTo>
                        <a:pt x="2229" y="0"/>
                        <a:pt x="1714" y="187"/>
                        <a:pt x="1295" y="606"/>
                      </a:cubicBezTo>
                      <a:cubicBezTo>
                        <a:pt x="1" y="1900"/>
                        <a:pt x="920" y="4114"/>
                        <a:pt x="2747" y="4114"/>
                      </a:cubicBezTo>
                      <a:cubicBezTo>
                        <a:pt x="3884" y="4114"/>
                        <a:pt x="4803" y="3194"/>
                        <a:pt x="4803" y="2057"/>
                      </a:cubicBezTo>
                      <a:cubicBezTo>
                        <a:pt x="4811" y="821"/>
                        <a:pt x="3794" y="0"/>
                        <a:pt x="2735"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g2903d4eba49_2_20"/>
                <p:cNvSpPr/>
                <p:nvPr/>
              </p:nvSpPr>
              <p:spPr>
                <a:xfrm>
                  <a:off x="4879340" y="3724646"/>
                  <a:ext cx="15227" cy="13103"/>
                </a:xfrm>
                <a:custGeom>
                  <a:avLst/>
                  <a:gdLst/>
                  <a:ahLst/>
                  <a:cxnLst/>
                  <a:rect l="l" t="t" r="r" b="b"/>
                  <a:pathLst>
                    <a:path w="1936" h="1666" extrusionOk="0">
                      <a:moveTo>
                        <a:pt x="1101" y="0"/>
                      </a:moveTo>
                      <a:cubicBezTo>
                        <a:pt x="363" y="0"/>
                        <a:pt x="0" y="896"/>
                        <a:pt x="520" y="1416"/>
                      </a:cubicBezTo>
                      <a:cubicBezTo>
                        <a:pt x="689" y="1589"/>
                        <a:pt x="898" y="1666"/>
                        <a:pt x="1103" y="1666"/>
                      </a:cubicBezTo>
                      <a:cubicBezTo>
                        <a:pt x="1528" y="1666"/>
                        <a:pt x="1936" y="1333"/>
                        <a:pt x="1936" y="835"/>
                      </a:cubicBezTo>
                      <a:cubicBezTo>
                        <a:pt x="1936" y="375"/>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5" name="Google Shape;625;g2903d4eba49_2_20"/>
              <p:cNvGrpSpPr/>
              <p:nvPr/>
            </p:nvGrpSpPr>
            <p:grpSpPr>
              <a:xfrm>
                <a:off x="4979233" y="3839798"/>
                <a:ext cx="37878" cy="32420"/>
                <a:chOff x="4979233" y="3839798"/>
                <a:chExt cx="37878" cy="32420"/>
              </a:xfrm>
            </p:grpSpPr>
            <p:sp>
              <p:nvSpPr>
                <p:cNvPr id="626" name="Google Shape;626;g2903d4eba49_2_20"/>
                <p:cNvSpPr/>
                <p:nvPr/>
              </p:nvSpPr>
              <p:spPr>
                <a:xfrm>
                  <a:off x="4979233" y="3839798"/>
                  <a:ext cx="37878" cy="32420"/>
                </a:xfrm>
                <a:custGeom>
                  <a:avLst/>
                  <a:gdLst/>
                  <a:ahLst/>
                  <a:cxnLst/>
                  <a:rect l="l" t="t" r="r" b="b"/>
                  <a:pathLst>
                    <a:path w="4816" h="4122" extrusionOk="0">
                      <a:moveTo>
                        <a:pt x="2738" y="0"/>
                      </a:moveTo>
                      <a:cubicBezTo>
                        <a:pt x="2231" y="0"/>
                        <a:pt x="1715" y="190"/>
                        <a:pt x="1295" y="613"/>
                      </a:cubicBezTo>
                      <a:cubicBezTo>
                        <a:pt x="1" y="1908"/>
                        <a:pt x="920" y="4122"/>
                        <a:pt x="2759" y="4122"/>
                      </a:cubicBezTo>
                      <a:cubicBezTo>
                        <a:pt x="3884" y="4122"/>
                        <a:pt x="4803" y="3202"/>
                        <a:pt x="4815" y="2065"/>
                      </a:cubicBezTo>
                      <a:cubicBezTo>
                        <a:pt x="4807" y="823"/>
                        <a:pt x="3794" y="0"/>
                        <a:pt x="2738"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g2903d4eba49_2_20"/>
                <p:cNvSpPr/>
                <p:nvPr/>
              </p:nvSpPr>
              <p:spPr>
                <a:xfrm>
                  <a:off x="4994366" y="3849472"/>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8" name="Google Shape;628;g2903d4eba49_2_20"/>
              <p:cNvGrpSpPr/>
              <p:nvPr/>
            </p:nvGrpSpPr>
            <p:grpSpPr>
              <a:xfrm>
                <a:off x="4790662" y="3679147"/>
                <a:ext cx="37783" cy="32380"/>
                <a:chOff x="4790662" y="3679147"/>
                <a:chExt cx="37783" cy="32380"/>
              </a:xfrm>
            </p:grpSpPr>
            <p:sp>
              <p:nvSpPr>
                <p:cNvPr id="629" name="Google Shape;629;g2903d4eba49_2_20"/>
                <p:cNvSpPr/>
                <p:nvPr/>
              </p:nvSpPr>
              <p:spPr>
                <a:xfrm>
                  <a:off x="4790662" y="3679147"/>
                  <a:ext cx="37783" cy="32380"/>
                </a:xfrm>
                <a:custGeom>
                  <a:avLst/>
                  <a:gdLst/>
                  <a:ahLst/>
                  <a:cxnLst/>
                  <a:rect l="l" t="t" r="r" b="b"/>
                  <a:pathLst>
                    <a:path w="4804" h="4117" extrusionOk="0">
                      <a:moveTo>
                        <a:pt x="2738" y="0"/>
                      </a:moveTo>
                      <a:cubicBezTo>
                        <a:pt x="2231" y="0"/>
                        <a:pt x="1715" y="188"/>
                        <a:pt x="1295" y="608"/>
                      </a:cubicBezTo>
                      <a:cubicBezTo>
                        <a:pt x="1" y="1902"/>
                        <a:pt x="908" y="4116"/>
                        <a:pt x="2747" y="4116"/>
                      </a:cubicBezTo>
                      <a:cubicBezTo>
                        <a:pt x="3884" y="4116"/>
                        <a:pt x="4803" y="3197"/>
                        <a:pt x="4803" y="2060"/>
                      </a:cubicBezTo>
                      <a:cubicBezTo>
                        <a:pt x="4803" y="817"/>
                        <a:pt x="3793" y="0"/>
                        <a:pt x="2738"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g2903d4eba49_2_20"/>
                <p:cNvSpPr/>
                <p:nvPr/>
              </p:nvSpPr>
              <p:spPr>
                <a:xfrm>
                  <a:off x="4803506" y="3688774"/>
                  <a:ext cx="15235" cy="13072"/>
                </a:xfrm>
                <a:custGeom>
                  <a:avLst/>
                  <a:gdLst/>
                  <a:ahLst/>
                  <a:cxnLst/>
                  <a:rect l="l" t="t" r="r" b="b"/>
                  <a:pathLst>
                    <a:path w="1937" h="1662" extrusionOk="0">
                      <a:moveTo>
                        <a:pt x="1114" y="1"/>
                      </a:moveTo>
                      <a:cubicBezTo>
                        <a:pt x="376" y="1"/>
                        <a:pt x="1" y="896"/>
                        <a:pt x="521" y="1416"/>
                      </a:cubicBezTo>
                      <a:cubicBezTo>
                        <a:pt x="694" y="1585"/>
                        <a:pt x="904" y="1661"/>
                        <a:pt x="1109" y="1661"/>
                      </a:cubicBezTo>
                      <a:cubicBezTo>
                        <a:pt x="1534" y="1661"/>
                        <a:pt x="1936" y="1334"/>
                        <a:pt x="1936" y="836"/>
                      </a:cubicBezTo>
                      <a:cubicBezTo>
                        <a:pt x="1936" y="376"/>
                        <a:pt x="1573" y="1"/>
                        <a:pt x="111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1" name="Google Shape;631;g2903d4eba49_2_20"/>
              <p:cNvGrpSpPr/>
              <p:nvPr/>
            </p:nvGrpSpPr>
            <p:grpSpPr>
              <a:xfrm>
                <a:off x="4857263" y="3557861"/>
                <a:ext cx="37776" cy="32357"/>
                <a:chOff x="4857263" y="3557861"/>
                <a:chExt cx="37776" cy="32357"/>
              </a:xfrm>
            </p:grpSpPr>
            <p:sp>
              <p:nvSpPr>
                <p:cNvPr id="632" name="Google Shape;632;g2903d4eba49_2_20"/>
                <p:cNvSpPr/>
                <p:nvPr/>
              </p:nvSpPr>
              <p:spPr>
                <a:xfrm>
                  <a:off x="4857263" y="3557861"/>
                  <a:ext cx="37776" cy="32357"/>
                </a:xfrm>
                <a:custGeom>
                  <a:avLst/>
                  <a:gdLst/>
                  <a:ahLst/>
                  <a:cxnLst/>
                  <a:rect l="l" t="t" r="r" b="b"/>
                  <a:pathLst>
                    <a:path w="4803" h="4114" extrusionOk="0">
                      <a:moveTo>
                        <a:pt x="2732" y="0"/>
                      </a:moveTo>
                      <a:cubicBezTo>
                        <a:pt x="2228" y="0"/>
                        <a:pt x="1713" y="187"/>
                        <a:pt x="1295" y="606"/>
                      </a:cubicBezTo>
                      <a:cubicBezTo>
                        <a:pt x="1" y="1900"/>
                        <a:pt x="908"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g2903d4eba49_2_20"/>
                <p:cNvSpPr/>
                <p:nvPr/>
              </p:nvSpPr>
              <p:spPr>
                <a:xfrm>
                  <a:off x="4870106" y="3567566"/>
                  <a:ext cx="15329" cy="13040"/>
                </a:xfrm>
                <a:custGeom>
                  <a:avLst/>
                  <a:gdLst/>
                  <a:ahLst/>
                  <a:cxnLst/>
                  <a:rect l="l" t="t" r="r" b="b"/>
                  <a:pathLst>
                    <a:path w="1949" h="1658" extrusionOk="0">
                      <a:moveTo>
                        <a:pt x="1114" y="1"/>
                      </a:moveTo>
                      <a:cubicBezTo>
                        <a:pt x="376" y="1"/>
                        <a:pt x="1" y="896"/>
                        <a:pt x="533" y="1416"/>
                      </a:cubicBezTo>
                      <a:cubicBezTo>
                        <a:pt x="700" y="1583"/>
                        <a:pt x="905" y="1658"/>
                        <a:pt x="1105" y="1658"/>
                      </a:cubicBezTo>
                      <a:cubicBezTo>
                        <a:pt x="1529" y="1658"/>
                        <a:pt x="1936" y="1324"/>
                        <a:pt x="1936" y="823"/>
                      </a:cubicBezTo>
                      <a:cubicBezTo>
                        <a:pt x="1948" y="364"/>
                        <a:pt x="1573" y="1"/>
                        <a:pt x="111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4" name="Google Shape;634;g2903d4eba49_2_20"/>
              <p:cNvGrpSpPr/>
              <p:nvPr/>
            </p:nvGrpSpPr>
            <p:grpSpPr>
              <a:xfrm>
                <a:off x="4883902" y="3648033"/>
                <a:ext cx="37783" cy="32380"/>
                <a:chOff x="4883902" y="3648033"/>
                <a:chExt cx="37783" cy="32380"/>
              </a:xfrm>
            </p:grpSpPr>
            <p:sp>
              <p:nvSpPr>
                <p:cNvPr id="635" name="Google Shape;635;g2903d4eba49_2_20"/>
                <p:cNvSpPr/>
                <p:nvPr/>
              </p:nvSpPr>
              <p:spPr>
                <a:xfrm>
                  <a:off x="4883902" y="3648033"/>
                  <a:ext cx="37783" cy="32380"/>
                </a:xfrm>
                <a:custGeom>
                  <a:avLst/>
                  <a:gdLst/>
                  <a:ahLst/>
                  <a:cxnLst/>
                  <a:rect l="l" t="t" r="r" b="b"/>
                  <a:pathLst>
                    <a:path w="4804" h="4117" extrusionOk="0">
                      <a:moveTo>
                        <a:pt x="2731" y="0"/>
                      </a:moveTo>
                      <a:cubicBezTo>
                        <a:pt x="2226" y="0"/>
                        <a:pt x="1711" y="188"/>
                        <a:pt x="1295" y="608"/>
                      </a:cubicBezTo>
                      <a:cubicBezTo>
                        <a:pt x="1" y="1903"/>
                        <a:pt x="920" y="4104"/>
                        <a:pt x="2747" y="4116"/>
                      </a:cubicBezTo>
                      <a:cubicBezTo>
                        <a:pt x="3884" y="4104"/>
                        <a:pt x="4803" y="3185"/>
                        <a:pt x="4803" y="2048"/>
                      </a:cubicBezTo>
                      <a:cubicBezTo>
                        <a:pt x="4795" y="814"/>
                        <a:pt x="3783" y="0"/>
                        <a:pt x="2731"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g2903d4eba49_2_20"/>
                <p:cNvSpPr/>
                <p:nvPr/>
              </p:nvSpPr>
              <p:spPr>
                <a:xfrm>
                  <a:off x="4896745" y="3657668"/>
                  <a:ext cx="15329" cy="13009"/>
                </a:xfrm>
                <a:custGeom>
                  <a:avLst/>
                  <a:gdLst/>
                  <a:ahLst/>
                  <a:cxnLst/>
                  <a:rect l="l" t="t" r="r" b="b"/>
                  <a:pathLst>
                    <a:path w="1949" h="1654" extrusionOk="0">
                      <a:moveTo>
                        <a:pt x="1114" y="0"/>
                      </a:moveTo>
                      <a:cubicBezTo>
                        <a:pt x="376" y="0"/>
                        <a:pt x="1" y="883"/>
                        <a:pt x="533" y="1404"/>
                      </a:cubicBezTo>
                      <a:cubicBezTo>
                        <a:pt x="702" y="1577"/>
                        <a:pt x="911" y="1654"/>
                        <a:pt x="1115" y="1654"/>
                      </a:cubicBezTo>
                      <a:cubicBezTo>
                        <a:pt x="1541" y="1654"/>
                        <a:pt x="1948" y="1321"/>
                        <a:pt x="1948" y="823"/>
                      </a:cubicBezTo>
                      <a:cubicBezTo>
                        <a:pt x="1948" y="363"/>
                        <a:pt x="1573" y="0"/>
                        <a:pt x="111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7" name="Google Shape;637;g2903d4eba49_2_20"/>
              <p:cNvGrpSpPr/>
              <p:nvPr/>
            </p:nvGrpSpPr>
            <p:grpSpPr>
              <a:xfrm>
                <a:off x="4907780" y="3347220"/>
                <a:ext cx="37878" cy="32357"/>
                <a:chOff x="4907780" y="3347220"/>
                <a:chExt cx="37878" cy="32357"/>
              </a:xfrm>
            </p:grpSpPr>
            <p:sp>
              <p:nvSpPr>
                <p:cNvPr id="638" name="Google Shape;638;g2903d4eba49_2_20"/>
                <p:cNvSpPr/>
                <p:nvPr/>
              </p:nvSpPr>
              <p:spPr>
                <a:xfrm>
                  <a:off x="4907780" y="3347220"/>
                  <a:ext cx="37878" cy="32357"/>
                </a:xfrm>
                <a:custGeom>
                  <a:avLst/>
                  <a:gdLst/>
                  <a:ahLst/>
                  <a:cxnLst/>
                  <a:rect l="l" t="t" r="r" b="b"/>
                  <a:pathLst>
                    <a:path w="4816" h="4114" extrusionOk="0">
                      <a:moveTo>
                        <a:pt x="2733" y="0"/>
                      </a:moveTo>
                      <a:cubicBezTo>
                        <a:pt x="2228" y="0"/>
                        <a:pt x="1714" y="187"/>
                        <a:pt x="1295" y="606"/>
                      </a:cubicBezTo>
                      <a:cubicBezTo>
                        <a:pt x="1" y="1900"/>
                        <a:pt x="920" y="4114"/>
                        <a:pt x="2759" y="4114"/>
                      </a:cubicBezTo>
                      <a:cubicBezTo>
                        <a:pt x="3884" y="4114"/>
                        <a:pt x="4803" y="3194"/>
                        <a:pt x="4815" y="2057"/>
                      </a:cubicBezTo>
                      <a:cubicBezTo>
                        <a:pt x="4807" y="821"/>
                        <a:pt x="3791" y="0"/>
                        <a:pt x="2733"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g2903d4eba49_2_20"/>
                <p:cNvSpPr/>
                <p:nvPr/>
              </p:nvSpPr>
              <p:spPr>
                <a:xfrm>
                  <a:off x="4922912" y="3356926"/>
                  <a:ext cx="13040" cy="13040"/>
                </a:xfrm>
                <a:custGeom>
                  <a:avLst/>
                  <a:gdLst/>
                  <a:ahLst/>
                  <a:cxnLst/>
                  <a:rect l="l" t="t" r="r" b="b"/>
                  <a:pathLst>
                    <a:path w="1658" h="1658" extrusionOk="0">
                      <a:moveTo>
                        <a:pt x="835" y="1"/>
                      </a:moveTo>
                      <a:cubicBezTo>
                        <a:pt x="375" y="1"/>
                        <a:pt x="0" y="363"/>
                        <a:pt x="0" y="823"/>
                      </a:cubicBezTo>
                      <a:cubicBezTo>
                        <a:pt x="0" y="1283"/>
                        <a:pt x="375" y="1658"/>
                        <a:pt x="835" y="1658"/>
                      </a:cubicBezTo>
                      <a:cubicBezTo>
                        <a:pt x="1283" y="1658"/>
                        <a:pt x="1658" y="1283"/>
                        <a:pt x="1658" y="823"/>
                      </a:cubicBezTo>
                      <a:cubicBezTo>
                        <a:pt x="1658" y="363"/>
                        <a:pt x="1283" y="1"/>
                        <a:pt x="83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0" name="Google Shape;640;g2903d4eba49_2_20"/>
              <p:cNvGrpSpPr/>
              <p:nvPr/>
            </p:nvGrpSpPr>
            <p:grpSpPr>
              <a:xfrm>
                <a:off x="5065048" y="3738150"/>
                <a:ext cx="37783" cy="32364"/>
                <a:chOff x="5065048" y="3738150"/>
                <a:chExt cx="37783" cy="32364"/>
              </a:xfrm>
            </p:grpSpPr>
            <p:sp>
              <p:nvSpPr>
                <p:cNvPr id="641" name="Google Shape;641;g2903d4eba49_2_20"/>
                <p:cNvSpPr/>
                <p:nvPr/>
              </p:nvSpPr>
              <p:spPr>
                <a:xfrm>
                  <a:off x="5065048" y="3738150"/>
                  <a:ext cx="37783" cy="32364"/>
                </a:xfrm>
                <a:custGeom>
                  <a:avLst/>
                  <a:gdLst/>
                  <a:ahLst/>
                  <a:cxnLst/>
                  <a:rect l="l" t="t" r="r" b="b"/>
                  <a:pathLst>
                    <a:path w="4804" h="4115" extrusionOk="0">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g2903d4eba49_2_20"/>
                <p:cNvSpPr/>
                <p:nvPr/>
              </p:nvSpPr>
              <p:spPr>
                <a:xfrm>
                  <a:off x="5077994" y="3747761"/>
                  <a:ext cx="15227" cy="13072"/>
                </a:xfrm>
                <a:custGeom>
                  <a:avLst/>
                  <a:gdLst/>
                  <a:ahLst/>
                  <a:cxnLst/>
                  <a:rect l="l" t="t" r="r" b="b"/>
                  <a:pathLst>
                    <a:path w="1936" h="1662" extrusionOk="0">
                      <a:moveTo>
                        <a:pt x="1101" y="1"/>
                      </a:moveTo>
                      <a:cubicBezTo>
                        <a:pt x="363" y="1"/>
                        <a:pt x="0" y="896"/>
                        <a:pt x="520" y="1416"/>
                      </a:cubicBezTo>
                      <a:cubicBezTo>
                        <a:pt x="689" y="1585"/>
                        <a:pt x="898" y="1661"/>
                        <a:pt x="1102" y="1661"/>
                      </a:cubicBezTo>
                      <a:cubicBezTo>
                        <a:pt x="1528" y="1661"/>
                        <a:pt x="1936" y="1334"/>
                        <a:pt x="1936" y="836"/>
                      </a:cubicBezTo>
                      <a:cubicBezTo>
                        <a:pt x="1936" y="376"/>
                        <a:pt x="1561" y="1"/>
                        <a:pt x="1101"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3" name="Google Shape;643;g2903d4eba49_2_20"/>
              <p:cNvGrpSpPr/>
              <p:nvPr/>
            </p:nvGrpSpPr>
            <p:grpSpPr>
              <a:xfrm>
                <a:off x="5071616" y="3284615"/>
                <a:ext cx="37783" cy="32357"/>
                <a:chOff x="5071616" y="3284615"/>
                <a:chExt cx="37783" cy="32357"/>
              </a:xfrm>
            </p:grpSpPr>
            <p:sp>
              <p:nvSpPr>
                <p:cNvPr id="644" name="Google Shape;644;g2903d4eba49_2_20"/>
                <p:cNvSpPr/>
                <p:nvPr/>
              </p:nvSpPr>
              <p:spPr>
                <a:xfrm>
                  <a:off x="5071616" y="3284615"/>
                  <a:ext cx="37783" cy="32357"/>
                </a:xfrm>
                <a:custGeom>
                  <a:avLst/>
                  <a:gdLst/>
                  <a:ahLst/>
                  <a:cxnLst/>
                  <a:rect l="l" t="t" r="r" b="b"/>
                  <a:pathLst>
                    <a:path w="4804" h="4114" extrusionOk="0">
                      <a:moveTo>
                        <a:pt x="2732" y="0"/>
                      </a:moveTo>
                      <a:cubicBezTo>
                        <a:pt x="2228" y="0"/>
                        <a:pt x="1713" y="188"/>
                        <a:pt x="1295" y="606"/>
                      </a:cubicBezTo>
                      <a:cubicBezTo>
                        <a:pt x="1" y="1900"/>
                        <a:pt x="908" y="4114"/>
                        <a:pt x="2747" y="4114"/>
                      </a:cubicBezTo>
                      <a:cubicBezTo>
                        <a:pt x="3872" y="4114"/>
                        <a:pt x="4791"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g2903d4eba49_2_20"/>
                <p:cNvSpPr/>
                <p:nvPr/>
              </p:nvSpPr>
              <p:spPr>
                <a:xfrm>
                  <a:off x="5086646" y="3294320"/>
                  <a:ext cx="13048" cy="13048"/>
                </a:xfrm>
                <a:custGeom>
                  <a:avLst/>
                  <a:gdLst/>
                  <a:ahLst/>
                  <a:cxnLst/>
                  <a:rect l="l" t="t" r="r" b="b"/>
                  <a:pathLst>
                    <a:path w="1659" h="1659" extrusionOk="0">
                      <a:moveTo>
                        <a:pt x="836" y="1"/>
                      </a:moveTo>
                      <a:cubicBezTo>
                        <a:pt x="376" y="1"/>
                        <a:pt x="1" y="364"/>
                        <a:pt x="1" y="823"/>
                      </a:cubicBezTo>
                      <a:cubicBezTo>
                        <a:pt x="1" y="1283"/>
                        <a:pt x="376" y="1658"/>
                        <a:pt x="836" y="1658"/>
                      </a:cubicBezTo>
                      <a:cubicBezTo>
                        <a:pt x="1283" y="1658"/>
                        <a:pt x="1658" y="1283"/>
                        <a:pt x="1658" y="823"/>
                      </a:cubicBezTo>
                      <a:cubicBezTo>
                        <a:pt x="1658" y="364"/>
                        <a:pt x="1283" y="1"/>
                        <a:pt x="836"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6" name="Google Shape;646;g2903d4eba49_2_20"/>
              <p:cNvGrpSpPr/>
              <p:nvPr/>
            </p:nvGrpSpPr>
            <p:grpSpPr>
              <a:xfrm>
                <a:off x="5389291" y="3759921"/>
                <a:ext cx="37783" cy="32380"/>
                <a:chOff x="5389291" y="3759921"/>
                <a:chExt cx="37783" cy="32380"/>
              </a:xfrm>
            </p:grpSpPr>
            <p:sp>
              <p:nvSpPr>
                <p:cNvPr id="647" name="Google Shape;647;g2903d4eba49_2_20"/>
                <p:cNvSpPr/>
                <p:nvPr/>
              </p:nvSpPr>
              <p:spPr>
                <a:xfrm>
                  <a:off x="5389291" y="3759921"/>
                  <a:ext cx="37783" cy="32380"/>
                </a:xfrm>
                <a:custGeom>
                  <a:avLst/>
                  <a:gdLst/>
                  <a:ahLst/>
                  <a:cxnLst/>
                  <a:rect l="l" t="t" r="r" b="b"/>
                  <a:pathLst>
                    <a:path w="4804" h="4117" extrusionOk="0">
                      <a:moveTo>
                        <a:pt x="2738" y="0"/>
                      </a:moveTo>
                      <a:cubicBezTo>
                        <a:pt x="2231" y="0"/>
                        <a:pt x="1715" y="188"/>
                        <a:pt x="1295" y="608"/>
                      </a:cubicBezTo>
                      <a:cubicBezTo>
                        <a:pt x="1" y="1903"/>
                        <a:pt x="920" y="4116"/>
                        <a:pt x="2747" y="4116"/>
                      </a:cubicBezTo>
                      <a:cubicBezTo>
                        <a:pt x="3884" y="4116"/>
                        <a:pt x="4803" y="3197"/>
                        <a:pt x="4803" y="2060"/>
                      </a:cubicBezTo>
                      <a:cubicBezTo>
                        <a:pt x="4803" y="817"/>
                        <a:pt x="3792" y="0"/>
                        <a:pt x="2738"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g2903d4eba49_2_20"/>
                <p:cNvSpPr/>
                <p:nvPr/>
              </p:nvSpPr>
              <p:spPr>
                <a:xfrm>
                  <a:off x="5402229" y="3769555"/>
                  <a:ext cx="15235" cy="13064"/>
                </a:xfrm>
                <a:custGeom>
                  <a:avLst/>
                  <a:gdLst/>
                  <a:ahLst/>
                  <a:cxnLst/>
                  <a:rect l="l" t="t" r="r" b="b"/>
                  <a:pathLst>
                    <a:path w="1937" h="1661" extrusionOk="0">
                      <a:moveTo>
                        <a:pt x="1114" y="0"/>
                      </a:moveTo>
                      <a:cubicBezTo>
                        <a:pt x="364" y="0"/>
                        <a:pt x="1" y="895"/>
                        <a:pt x="521" y="1415"/>
                      </a:cubicBezTo>
                      <a:cubicBezTo>
                        <a:pt x="690" y="1584"/>
                        <a:pt x="899" y="1660"/>
                        <a:pt x="1103" y="1660"/>
                      </a:cubicBezTo>
                      <a:cubicBezTo>
                        <a:pt x="1528" y="1660"/>
                        <a:pt x="1936" y="1333"/>
                        <a:pt x="1936" y="835"/>
                      </a:cubicBezTo>
                      <a:cubicBezTo>
                        <a:pt x="1936" y="375"/>
                        <a:pt x="1561" y="0"/>
                        <a:pt x="111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9" name="Google Shape;649;g2903d4eba49_2_20"/>
              <p:cNvGrpSpPr/>
              <p:nvPr/>
            </p:nvGrpSpPr>
            <p:grpSpPr>
              <a:xfrm>
                <a:off x="5431534" y="3632932"/>
                <a:ext cx="37878" cy="32451"/>
                <a:chOff x="5431534" y="3632932"/>
                <a:chExt cx="37878" cy="32451"/>
              </a:xfrm>
            </p:grpSpPr>
            <p:sp>
              <p:nvSpPr>
                <p:cNvPr id="650" name="Google Shape;650;g2903d4eba49_2_20"/>
                <p:cNvSpPr/>
                <p:nvPr/>
              </p:nvSpPr>
              <p:spPr>
                <a:xfrm>
                  <a:off x="5431534" y="3632932"/>
                  <a:ext cx="37878" cy="32451"/>
                </a:xfrm>
                <a:custGeom>
                  <a:avLst/>
                  <a:gdLst/>
                  <a:ahLst/>
                  <a:cxnLst/>
                  <a:rect l="l" t="t" r="r" b="b"/>
                  <a:pathLst>
                    <a:path w="4816" h="4126" extrusionOk="0">
                      <a:moveTo>
                        <a:pt x="2734" y="0"/>
                      </a:moveTo>
                      <a:cubicBezTo>
                        <a:pt x="2228" y="0"/>
                        <a:pt x="1713" y="187"/>
                        <a:pt x="1295" y="605"/>
                      </a:cubicBezTo>
                      <a:cubicBezTo>
                        <a:pt x="1" y="1899"/>
                        <a:pt x="920" y="4125"/>
                        <a:pt x="2759" y="4125"/>
                      </a:cubicBezTo>
                      <a:cubicBezTo>
                        <a:pt x="3896" y="4113"/>
                        <a:pt x="4815" y="3194"/>
                        <a:pt x="4815" y="2069"/>
                      </a:cubicBezTo>
                      <a:cubicBezTo>
                        <a:pt x="4815" y="824"/>
                        <a:pt x="3795" y="0"/>
                        <a:pt x="2734"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g2903d4eba49_2_20"/>
                <p:cNvSpPr/>
                <p:nvPr/>
              </p:nvSpPr>
              <p:spPr>
                <a:xfrm>
                  <a:off x="5444472" y="3642638"/>
                  <a:ext cx="15235" cy="13064"/>
                </a:xfrm>
                <a:custGeom>
                  <a:avLst/>
                  <a:gdLst/>
                  <a:ahLst/>
                  <a:cxnLst/>
                  <a:rect l="l" t="t" r="r" b="b"/>
                  <a:pathLst>
                    <a:path w="1937" h="1661" extrusionOk="0">
                      <a:moveTo>
                        <a:pt x="1114" y="0"/>
                      </a:moveTo>
                      <a:cubicBezTo>
                        <a:pt x="376" y="0"/>
                        <a:pt x="1" y="895"/>
                        <a:pt x="521" y="1415"/>
                      </a:cubicBezTo>
                      <a:cubicBezTo>
                        <a:pt x="690" y="1584"/>
                        <a:pt x="899" y="1660"/>
                        <a:pt x="1103" y="1660"/>
                      </a:cubicBezTo>
                      <a:cubicBezTo>
                        <a:pt x="1528" y="1660"/>
                        <a:pt x="1936" y="1333"/>
                        <a:pt x="1936" y="835"/>
                      </a:cubicBezTo>
                      <a:cubicBezTo>
                        <a:pt x="1936" y="375"/>
                        <a:pt x="1573" y="0"/>
                        <a:pt x="111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2" name="Google Shape;652;g2903d4eba49_2_20"/>
              <p:cNvGrpSpPr/>
              <p:nvPr/>
            </p:nvGrpSpPr>
            <p:grpSpPr>
              <a:xfrm>
                <a:off x="5540755" y="3544829"/>
                <a:ext cx="37783" cy="32357"/>
                <a:chOff x="5540755" y="3544829"/>
                <a:chExt cx="37783" cy="32357"/>
              </a:xfrm>
            </p:grpSpPr>
            <p:sp>
              <p:nvSpPr>
                <p:cNvPr id="653" name="Google Shape;653;g2903d4eba49_2_20"/>
                <p:cNvSpPr/>
                <p:nvPr/>
              </p:nvSpPr>
              <p:spPr>
                <a:xfrm>
                  <a:off x="5540755" y="3544829"/>
                  <a:ext cx="37783" cy="32357"/>
                </a:xfrm>
                <a:custGeom>
                  <a:avLst/>
                  <a:gdLst/>
                  <a:ahLst/>
                  <a:cxnLst/>
                  <a:rect l="l" t="t" r="r" b="b"/>
                  <a:pathLst>
                    <a:path w="4804" h="4114" extrusionOk="0">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g2903d4eba49_2_20"/>
                <p:cNvSpPr/>
                <p:nvPr/>
              </p:nvSpPr>
              <p:spPr>
                <a:xfrm>
                  <a:off x="5553693" y="3554534"/>
                  <a:ext cx="15235" cy="13040"/>
                </a:xfrm>
                <a:custGeom>
                  <a:avLst/>
                  <a:gdLst/>
                  <a:ahLst/>
                  <a:cxnLst/>
                  <a:rect l="l" t="t" r="r" b="b"/>
                  <a:pathLst>
                    <a:path w="1937" h="1658" extrusionOk="0">
                      <a:moveTo>
                        <a:pt x="1102" y="0"/>
                      </a:moveTo>
                      <a:cubicBezTo>
                        <a:pt x="364" y="0"/>
                        <a:pt x="1" y="896"/>
                        <a:pt x="521" y="1416"/>
                      </a:cubicBezTo>
                      <a:cubicBezTo>
                        <a:pt x="688" y="1583"/>
                        <a:pt x="894" y="1658"/>
                        <a:pt x="1096" y="1658"/>
                      </a:cubicBezTo>
                      <a:cubicBezTo>
                        <a:pt x="1524" y="1658"/>
                        <a:pt x="1936" y="1324"/>
                        <a:pt x="1936" y="823"/>
                      </a:cubicBezTo>
                      <a:cubicBezTo>
                        <a:pt x="1936" y="363"/>
                        <a:pt x="1561" y="0"/>
                        <a:pt x="1102"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5" name="Google Shape;655;g2903d4eba49_2_20"/>
              <p:cNvGrpSpPr/>
              <p:nvPr/>
            </p:nvGrpSpPr>
            <p:grpSpPr>
              <a:xfrm>
                <a:off x="5579293" y="3412107"/>
                <a:ext cx="37776" cy="32357"/>
                <a:chOff x="5579293" y="3412107"/>
                <a:chExt cx="37776" cy="32357"/>
              </a:xfrm>
            </p:grpSpPr>
            <p:sp>
              <p:nvSpPr>
                <p:cNvPr id="656" name="Google Shape;656;g2903d4eba49_2_20"/>
                <p:cNvSpPr/>
                <p:nvPr/>
              </p:nvSpPr>
              <p:spPr>
                <a:xfrm>
                  <a:off x="5579293" y="3412107"/>
                  <a:ext cx="37776" cy="32357"/>
                </a:xfrm>
                <a:custGeom>
                  <a:avLst/>
                  <a:gdLst/>
                  <a:ahLst/>
                  <a:cxnLst/>
                  <a:rect l="l" t="t" r="r" b="b"/>
                  <a:pathLst>
                    <a:path w="4803" h="4114" extrusionOk="0">
                      <a:moveTo>
                        <a:pt x="2732" y="0"/>
                      </a:moveTo>
                      <a:cubicBezTo>
                        <a:pt x="2227" y="0"/>
                        <a:pt x="1713" y="187"/>
                        <a:pt x="1294" y="605"/>
                      </a:cubicBezTo>
                      <a:cubicBezTo>
                        <a:pt x="0" y="1900"/>
                        <a:pt x="919" y="4114"/>
                        <a:pt x="2746" y="4114"/>
                      </a:cubicBezTo>
                      <a:cubicBezTo>
                        <a:pt x="3883" y="4114"/>
                        <a:pt x="4802" y="3194"/>
                        <a:pt x="4802" y="2057"/>
                      </a:cubicBezTo>
                      <a:cubicBezTo>
                        <a:pt x="4802" y="821"/>
                        <a:pt x="3788"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g2903d4eba49_2_20"/>
                <p:cNvSpPr/>
                <p:nvPr/>
              </p:nvSpPr>
              <p:spPr>
                <a:xfrm>
                  <a:off x="5594418" y="3421812"/>
                  <a:ext cx="13040" cy="13040"/>
                </a:xfrm>
                <a:custGeom>
                  <a:avLst/>
                  <a:gdLst/>
                  <a:ahLst/>
                  <a:cxnLst/>
                  <a:rect l="l" t="t" r="r" b="b"/>
                  <a:pathLst>
                    <a:path w="1658" h="1658" extrusionOk="0">
                      <a:moveTo>
                        <a:pt x="823" y="1"/>
                      </a:moveTo>
                      <a:cubicBezTo>
                        <a:pt x="375" y="1"/>
                        <a:pt x="0" y="363"/>
                        <a:pt x="0" y="823"/>
                      </a:cubicBezTo>
                      <a:cubicBezTo>
                        <a:pt x="0" y="1283"/>
                        <a:pt x="375"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8" name="Google Shape;658;g2903d4eba49_2_20"/>
              <p:cNvGrpSpPr/>
              <p:nvPr/>
            </p:nvGrpSpPr>
            <p:grpSpPr>
              <a:xfrm>
                <a:off x="5801346" y="3284615"/>
                <a:ext cx="37783" cy="32357"/>
                <a:chOff x="5801346" y="3284615"/>
                <a:chExt cx="37783" cy="32357"/>
              </a:xfrm>
            </p:grpSpPr>
            <p:sp>
              <p:nvSpPr>
                <p:cNvPr id="659" name="Google Shape;659;g2903d4eba49_2_20"/>
                <p:cNvSpPr/>
                <p:nvPr/>
              </p:nvSpPr>
              <p:spPr>
                <a:xfrm>
                  <a:off x="5801346" y="3284615"/>
                  <a:ext cx="37783" cy="32357"/>
                </a:xfrm>
                <a:custGeom>
                  <a:avLst/>
                  <a:gdLst/>
                  <a:ahLst/>
                  <a:cxnLst/>
                  <a:rect l="l" t="t" r="r" b="b"/>
                  <a:pathLst>
                    <a:path w="4804" h="4114" extrusionOk="0">
                      <a:moveTo>
                        <a:pt x="2732" y="0"/>
                      </a:moveTo>
                      <a:cubicBezTo>
                        <a:pt x="2228" y="0"/>
                        <a:pt x="1714" y="188"/>
                        <a:pt x="1295" y="606"/>
                      </a:cubicBezTo>
                      <a:cubicBezTo>
                        <a:pt x="1" y="1900"/>
                        <a:pt x="920" y="4114"/>
                        <a:pt x="2759" y="4114"/>
                      </a:cubicBezTo>
                      <a:cubicBezTo>
                        <a:pt x="3884" y="4114"/>
                        <a:pt x="4803"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g2903d4eba49_2_20"/>
                <p:cNvSpPr/>
                <p:nvPr/>
              </p:nvSpPr>
              <p:spPr>
                <a:xfrm>
                  <a:off x="5816478" y="3294320"/>
                  <a:ext cx="13040" cy="13048"/>
                </a:xfrm>
                <a:custGeom>
                  <a:avLst/>
                  <a:gdLst/>
                  <a:ahLst/>
                  <a:cxnLst/>
                  <a:rect l="l" t="t" r="r" b="b"/>
                  <a:pathLst>
                    <a:path w="1658" h="1659" extrusionOk="0">
                      <a:moveTo>
                        <a:pt x="835" y="1"/>
                      </a:moveTo>
                      <a:cubicBezTo>
                        <a:pt x="375" y="1"/>
                        <a:pt x="0" y="364"/>
                        <a:pt x="0" y="823"/>
                      </a:cubicBezTo>
                      <a:cubicBezTo>
                        <a:pt x="0" y="1283"/>
                        <a:pt x="375" y="1658"/>
                        <a:pt x="835" y="1658"/>
                      </a:cubicBezTo>
                      <a:cubicBezTo>
                        <a:pt x="1283" y="1658"/>
                        <a:pt x="1658" y="1283"/>
                        <a:pt x="1658" y="823"/>
                      </a:cubicBezTo>
                      <a:cubicBezTo>
                        <a:pt x="1658" y="364"/>
                        <a:pt x="1283" y="1"/>
                        <a:pt x="83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1" name="Google Shape;661;g2903d4eba49_2_20"/>
              <p:cNvGrpSpPr/>
              <p:nvPr/>
            </p:nvGrpSpPr>
            <p:grpSpPr>
              <a:xfrm>
                <a:off x="5763578" y="3399067"/>
                <a:ext cx="37776" cy="32364"/>
                <a:chOff x="5763578" y="3399067"/>
                <a:chExt cx="37776" cy="32364"/>
              </a:xfrm>
            </p:grpSpPr>
            <p:sp>
              <p:nvSpPr>
                <p:cNvPr id="662" name="Google Shape;662;g2903d4eba49_2_20"/>
                <p:cNvSpPr/>
                <p:nvPr/>
              </p:nvSpPr>
              <p:spPr>
                <a:xfrm>
                  <a:off x="5763578" y="3399067"/>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4" y="4114"/>
                        <a:pt x="4803" y="3195"/>
                        <a:pt x="4803" y="2058"/>
                      </a:cubicBezTo>
                      <a:cubicBezTo>
                        <a:pt x="4803" y="822"/>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g2903d4eba49_2_20"/>
                <p:cNvSpPr/>
                <p:nvPr/>
              </p:nvSpPr>
              <p:spPr>
                <a:xfrm>
                  <a:off x="5776516" y="3408780"/>
                  <a:ext cx="15235" cy="13040"/>
                </a:xfrm>
                <a:custGeom>
                  <a:avLst/>
                  <a:gdLst/>
                  <a:ahLst/>
                  <a:cxnLst/>
                  <a:rect l="l" t="t" r="r" b="b"/>
                  <a:pathLst>
                    <a:path w="1937" h="1658" extrusionOk="0">
                      <a:moveTo>
                        <a:pt x="1101" y="0"/>
                      </a:moveTo>
                      <a:cubicBezTo>
                        <a:pt x="364"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4" name="Google Shape;664;g2903d4eba49_2_20"/>
              <p:cNvGrpSpPr/>
              <p:nvPr/>
            </p:nvGrpSpPr>
            <p:grpSpPr>
              <a:xfrm>
                <a:off x="5395858" y="3230952"/>
                <a:ext cx="37776" cy="32364"/>
                <a:chOff x="5395858" y="3230952"/>
                <a:chExt cx="37776" cy="32364"/>
              </a:xfrm>
            </p:grpSpPr>
            <p:sp>
              <p:nvSpPr>
                <p:cNvPr id="665" name="Google Shape;665;g2903d4eba49_2_20"/>
                <p:cNvSpPr/>
                <p:nvPr/>
              </p:nvSpPr>
              <p:spPr>
                <a:xfrm>
                  <a:off x="5395858" y="3230952"/>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g2903d4eba49_2_20"/>
                <p:cNvSpPr/>
                <p:nvPr/>
              </p:nvSpPr>
              <p:spPr>
                <a:xfrm>
                  <a:off x="5408702" y="3240571"/>
                  <a:ext cx="15227" cy="13064"/>
                </a:xfrm>
                <a:custGeom>
                  <a:avLst/>
                  <a:gdLst/>
                  <a:ahLst/>
                  <a:cxnLst/>
                  <a:rect l="l" t="t" r="r" b="b"/>
                  <a:pathLst>
                    <a:path w="1936" h="1661" extrusionOk="0">
                      <a:moveTo>
                        <a:pt x="1113" y="0"/>
                      </a:moveTo>
                      <a:cubicBezTo>
                        <a:pt x="375" y="0"/>
                        <a:pt x="0" y="895"/>
                        <a:pt x="521" y="1416"/>
                      </a:cubicBezTo>
                      <a:cubicBezTo>
                        <a:pt x="690" y="1585"/>
                        <a:pt x="898" y="1660"/>
                        <a:pt x="1103" y="1660"/>
                      </a:cubicBezTo>
                      <a:cubicBezTo>
                        <a:pt x="1528" y="1660"/>
                        <a:pt x="1936" y="1333"/>
                        <a:pt x="1936" y="835"/>
                      </a:cubicBezTo>
                      <a:cubicBezTo>
                        <a:pt x="1936" y="375"/>
                        <a:pt x="1561" y="0"/>
                        <a:pt x="111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g2903d4eba49_2_20"/>
              <p:cNvGrpSpPr/>
              <p:nvPr/>
            </p:nvGrpSpPr>
            <p:grpSpPr>
              <a:xfrm>
                <a:off x="5264088" y="3188237"/>
                <a:ext cx="37776" cy="32357"/>
                <a:chOff x="5264088" y="3188237"/>
                <a:chExt cx="37776" cy="32357"/>
              </a:xfrm>
            </p:grpSpPr>
            <p:sp>
              <p:nvSpPr>
                <p:cNvPr id="668" name="Google Shape;668;g2903d4eba49_2_20"/>
                <p:cNvSpPr/>
                <p:nvPr/>
              </p:nvSpPr>
              <p:spPr>
                <a:xfrm>
                  <a:off x="5264088" y="3188237"/>
                  <a:ext cx="37776" cy="32357"/>
                </a:xfrm>
                <a:custGeom>
                  <a:avLst/>
                  <a:gdLst/>
                  <a:ahLst/>
                  <a:cxnLst/>
                  <a:rect l="l" t="t" r="r" b="b"/>
                  <a:pathLst>
                    <a:path w="4803" h="4114" extrusionOk="0">
                      <a:moveTo>
                        <a:pt x="2732" y="0"/>
                      </a:moveTo>
                      <a:cubicBezTo>
                        <a:pt x="2227" y="0"/>
                        <a:pt x="1713" y="188"/>
                        <a:pt x="1295" y="606"/>
                      </a:cubicBezTo>
                      <a:cubicBezTo>
                        <a:pt x="0" y="1900"/>
                        <a:pt x="920" y="4114"/>
                        <a:pt x="2746" y="4114"/>
                      </a:cubicBezTo>
                      <a:cubicBezTo>
                        <a:pt x="3883" y="4114"/>
                        <a:pt x="4803"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g2903d4eba49_2_20"/>
                <p:cNvSpPr/>
                <p:nvPr/>
              </p:nvSpPr>
              <p:spPr>
                <a:xfrm>
                  <a:off x="5279212" y="3197943"/>
                  <a:ext cx="13048" cy="13048"/>
                </a:xfrm>
                <a:custGeom>
                  <a:avLst/>
                  <a:gdLst/>
                  <a:ahLst/>
                  <a:cxnLst/>
                  <a:rect l="l" t="t" r="r" b="b"/>
                  <a:pathLst>
                    <a:path w="1659" h="1659" extrusionOk="0">
                      <a:moveTo>
                        <a:pt x="823" y="1"/>
                      </a:moveTo>
                      <a:cubicBezTo>
                        <a:pt x="364" y="1"/>
                        <a:pt x="1" y="376"/>
                        <a:pt x="1" y="823"/>
                      </a:cubicBezTo>
                      <a:cubicBezTo>
                        <a:pt x="1" y="1283"/>
                        <a:pt x="364"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0" name="Google Shape;670;g2903d4eba49_2_20"/>
              <p:cNvGrpSpPr/>
              <p:nvPr/>
            </p:nvGrpSpPr>
            <p:grpSpPr>
              <a:xfrm>
                <a:off x="5585758" y="3237425"/>
                <a:ext cx="37878" cy="32357"/>
                <a:chOff x="5585758" y="3237425"/>
                <a:chExt cx="37878" cy="32357"/>
              </a:xfrm>
            </p:grpSpPr>
            <p:sp>
              <p:nvSpPr>
                <p:cNvPr id="671" name="Google Shape;671;g2903d4eba49_2_20"/>
                <p:cNvSpPr/>
                <p:nvPr/>
              </p:nvSpPr>
              <p:spPr>
                <a:xfrm>
                  <a:off x="5585758" y="3237425"/>
                  <a:ext cx="37878" cy="32357"/>
                </a:xfrm>
                <a:custGeom>
                  <a:avLst/>
                  <a:gdLst/>
                  <a:ahLst/>
                  <a:cxnLst/>
                  <a:rect l="l" t="t" r="r" b="b"/>
                  <a:pathLst>
                    <a:path w="4816" h="4114" extrusionOk="0">
                      <a:moveTo>
                        <a:pt x="2744" y="0"/>
                      </a:moveTo>
                      <a:cubicBezTo>
                        <a:pt x="2240" y="0"/>
                        <a:pt x="1725" y="188"/>
                        <a:pt x="1307" y="606"/>
                      </a:cubicBezTo>
                      <a:cubicBezTo>
                        <a:pt x="1" y="1900"/>
                        <a:pt x="920" y="4114"/>
                        <a:pt x="2759" y="4114"/>
                      </a:cubicBezTo>
                      <a:cubicBezTo>
                        <a:pt x="3896" y="4114"/>
                        <a:pt x="4815" y="3195"/>
                        <a:pt x="4815" y="2057"/>
                      </a:cubicBezTo>
                      <a:cubicBezTo>
                        <a:pt x="4815" y="821"/>
                        <a:pt x="3801" y="0"/>
                        <a:pt x="2744"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g2903d4eba49_2_20"/>
                <p:cNvSpPr/>
                <p:nvPr/>
              </p:nvSpPr>
              <p:spPr>
                <a:xfrm>
                  <a:off x="5598696" y="3247130"/>
                  <a:ext cx="15235" cy="13048"/>
                </a:xfrm>
                <a:custGeom>
                  <a:avLst/>
                  <a:gdLst/>
                  <a:ahLst/>
                  <a:cxnLst/>
                  <a:rect l="l" t="t" r="r" b="b"/>
                  <a:pathLst>
                    <a:path w="1937" h="1659" extrusionOk="0">
                      <a:moveTo>
                        <a:pt x="1114" y="1"/>
                      </a:moveTo>
                      <a:cubicBezTo>
                        <a:pt x="376" y="1"/>
                        <a:pt x="1" y="896"/>
                        <a:pt x="521" y="1416"/>
                      </a:cubicBezTo>
                      <a:cubicBezTo>
                        <a:pt x="692" y="1583"/>
                        <a:pt x="899" y="1658"/>
                        <a:pt x="1102" y="1658"/>
                      </a:cubicBezTo>
                      <a:cubicBezTo>
                        <a:pt x="1529" y="1658"/>
                        <a:pt x="1936" y="1324"/>
                        <a:pt x="1936" y="823"/>
                      </a:cubicBezTo>
                      <a:cubicBezTo>
                        <a:pt x="1936" y="376"/>
                        <a:pt x="1573" y="1"/>
                        <a:pt x="111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3" name="Google Shape;673;g2903d4eba49_2_20"/>
              <p:cNvGrpSpPr/>
              <p:nvPr/>
            </p:nvGrpSpPr>
            <p:grpSpPr>
              <a:xfrm>
                <a:off x="4874196" y="3291088"/>
                <a:ext cx="37878" cy="32451"/>
                <a:chOff x="4874196" y="3291088"/>
                <a:chExt cx="37878" cy="32451"/>
              </a:xfrm>
            </p:grpSpPr>
            <p:sp>
              <p:nvSpPr>
                <p:cNvPr id="674" name="Google Shape;674;g2903d4eba49_2_20"/>
                <p:cNvSpPr/>
                <p:nvPr/>
              </p:nvSpPr>
              <p:spPr>
                <a:xfrm>
                  <a:off x="4874196" y="3291088"/>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g2903d4eba49_2_20"/>
                <p:cNvSpPr/>
                <p:nvPr/>
              </p:nvSpPr>
              <p:spPr>
                <a:xfrm>
                  <a:off x="4889328" y="3300793"/>
                  <a:ext cx="13040" cy="13040"/>
                </a:xfrm>
                <a:custGeom>
                  <a:avLst/>
                  <a:gdLst/>
                  <a:ahLst/>
                  <a:cxnLst/>
                  <a:rect l="l" t="t" r="r" b="b"/>
                  <a:pathLst>
                    <a:path w="1658" h="1658" extrusionOk="0">
                      <a:moveTo>
                        <a:pt x="835" y="0"/>
                      </a:moveTo>
                      <a:cubicBezTo>
                        <a:pt x="375" y="0"/>
                        <a:pt x="0" y="375"/>
                        <a:pt x="0" y="835"/>
                      </a:cubicBezTo>
                      <a:cubicBezTo>
                        <a:pt x="0" y="1283"/>
                        <a:pt x="375" y="1658"/>
                        <a:pt x="835" y="1658"/>
                      </a:cubicBezTo>
                      <a:cubicBezTo>
                        <a:pt x="1295" y="1658"/>
                        <a:pt x="1657" y="1283"/>
                        <a:pt x="1657" y="835"/>
                      </a:cubicBezTo>
                      <a:cubicBezTo>
                        <a:pt x="1657"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6" name="Google Shape;676;g2903d4eba49_2_20"/>
              <p:cNvGrpSpPr/>
              <p:nvPr/>
            </p:nvGrpSpPr>
            <p:grpSpPr>
              <a:xfrm>
                <a:off x="5197770" y="3785466"/>
                <a:ext cx="37783" cy="32427"/>
                <a:chOff x="5197770" y="3785466"/>
                <a:chExt cx="37783" cy="32427"/>
              </a:xfrm>
            </p:grpSpPr>
            <p:sp>
              <p:nvSpPr>
                <p:cNvPr id="677" name="Google Shape;677;g2903d4eba49_2_20"/>
                <p:cNvSpPr/>
                <p:nvPr/>
              </p:nvSpPr>
              <p:spPr>
                <a:xfrm>
                  <a:off x="5197770" y="3785466"/>
                  <a:ext cx="37783" cy="32427"/>
                </a:xfrm>
                <a:custGeom>
                  <a:avLst/>
                  <a:gdLst/>
                  <a:ahLst/>
                  <a:cxnLst/>
                  <a:rect l="l" t="t" r="r" b="b"/>
                  <a:pathLst>
                    <a:path w="4804" h="4123" extrusionOk="0">
                      <a:moveTo>
                        <a:pt x="2738" y="1"/>
                      </a:moveTo>
                      <a:cubicBezTo>
                        <a:pt x="2232" y="1"/>
                        <a:pt x="1715" y="190"/>
                        <a:pt x="1295" y="614"/>
                      </a:cubicBezTo>
                      <a:cubicBezTo>
                        <a:pt x="1" y="1909"/>
                        <a:pt x="908" y="4122"/>
                        <a:pt x="2747" y="4122"/>
                      </a:cubicBezTo>
                      <a:cubicBezTo>
                        <a:pt x="3884" y="4122"/>
                        <a:pt x="4803" y="3203"/>
                        <a:pt x="4803" y="2066"/>
                      </a:cubicBezTo>
                      <a:cubicBezTo>
                        <a:pt x="4803" y="824"/>
                        <a:pt x="3793" y="1"/>
                        <a:pt x="2738"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g2903d4eba49_2_20"/>
                <p:cNvSpPr/>
                <p:nvPr/>
              </p:nvSpPr>
              <p:spPr>
                <a:xfrm>
                  <a:off x="5212808" y="3795148"/>
                  <a:ext cx="13040" cy="13040"/>
                </a:xfrm>
                <a:custGeom>
                  <a:avLst/>
                  <a:gdLst/>
                  <a:ahLst/>
                  <a:cxnLst/>
                  <a:rect l="l" t="t" r="r" b="b"/>
                  <a:pathLst>
                    <a:path w="1658" h="1658" extrusionOk="0">
                      <a:moveTo>
                        <a:pt x="835" y="0"/>
                      </a:moveTo>
                      <a:cubicBezTo>
                        <a:pt x="375" y="0"/>
                        <a:pt x="0" y="375"/>
                        <a:pt x="0" y="835"/>
                      </a:cubicBezTo>
                      <a:cubicBezTo>
                        <a:pt x="0" y="1294"/>
                        <a:pt x="375" y="1657"/>
                        <a:pt x="835" y="1657"/>
                      </a:cubicBezTo>
                      <a:cubicBezTo>
                        <a:pt x="1295" y="1657"/>
                        <a:pt x="1657" y="1294"/>
                        <a:pt x="1657" y="835"/>
                      </a:cubicBezTo>
                      <a:cubicBezTo>
                        <a:pt x="1657"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9" name="Google Shape;679;g2903d4eba49_2_20"/>
              <p:cNvGrpSpPr/>
              <p:nvPr/>
            </p:nvGrpSpPr>
            <p:grpSpPr>
              <a:xfrm>
                <a:off x="5177699" y="3492117"/>
                <a:ext cx="37776" cy="32357"/>
                <a:chOff x="5177699" y="3492117"/>
                <a:chExt cx="37776" cy="32357"/>
              </a:xfrm>
            </p:grpSpPr>
            <p:sp>
              <p:nvSpPr>
                <p:cNvPr id="680" name="Google Shape;680;g2903d4eba49_2_20"/>
                <p:cNvSpPr/>
                <p:nvPr/>
              </p:nvSpPr>
              <p:spPr>
                <a:xfrm>
                  <a:off x="5177699" y="3492117"/>
                  <a:ext cx="37776" cy="32357"/>
                </a:xfrm>
                <a:custGeom>
                  <a:avLst/>
                  <a:gdLst/>
                  <a:ahLst/>
                  <a:cxnLst/>
                  <a:rect l="l" t="t" r="r" b="b"/>
                  <a:pathLst>
                    <a:path w="4803" h="4114" extrusionOk="0">
                      <a:moveTo>
                        <a:pt x="2736" y="1"/>
                      </a:moveTo>
                      <a:cubicBezTo>
                        <a:pt x="2232" y="1"/>
                        <a:pt x="1717" y="188"/>
                        <a:pt x="1295" y="606"/>
                      </a:cubicBezTo>
                      <a:cubicBezTo>
                        <a:pt x="1" y="1900"/>
                        <a:pt x="920" y="4114"/>
                        <a:pt x="2746" y="4114"/>
                      </a:cubicBezTo>
                      <a:cubicBezTo>
                        <a:pt x="3884" y="4114"/>
                        <a:pt x="4803" y="3195"/>
                        <a:pt x="4803" y="2070"/>
                      </a:cubicBezTo>
                      <a:cubicBezTo>
                        <a:pt x="4803" y="824"/>
                        <a:pt x="3793" y="1"/>
                        <a:pt x="273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g2903d4eba49_2_20"/>
                <p:cNvSpPr/>
                <p:nvPr/>
              </p:nvSpPr>
              <p:spPr>
                <a:xfrm>
                  <a:off x="5192823" y="3501823"/>
                  <a:ext cx="13048" cy="13048"/>
                </a:xfrm>
                <a:custGeom>
                  <a:avLst/>
                  <a:gdLst/>
                  <a:ahLst/>
                  <a:cxnLst/>
                  <a:rect l="l" t="t" r="r" b="b"/>
                  <a:pathLst>
                    <a:path w="1659" h="1659" extrusionOk="0">
                      <a:moveTo>
                        <a:pt x="823" y="1"/>
                      </a:moveTo>
                      <a:cubicBezTo>
                        <a:pt x="376" y="1"/>
                        <a:pt x="1" y="364"/>
                        <a:pt x="1" y="823"/>
                      </a:cubicBezTo>
                      <a:cubicBezTo>
                        <a:pt x="1" y="1283"/>
                        <a:pt x="376" y="1658"/>
                        <a:pt x="823" y="1658"/>
                      </a:cubicBezTo>
                      <a:cubicBezTo>
                        <a:pt x="1283" y="1658"/>
                        <a:pt x="1658" y="1283"/>
                        <a:pt x="1658" y="823"/>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 name="Google Shape;682;g2903d4eba49_2_20"/>
              <p:cNvGrpSpPr/>
              <p:nvPr/>
            </p:nvGrpSpPr>
            <p:grpSpPr>
              <a:xfrm>
                <a:off x="5349431" y="3622346"/>
                <a:ext cx="37870" cy="32380"/>
                <a:chOff x="5349431" y="3622346"/>
                <a:chExt cx="37870" cy="32380"/>
              </a:xfrm>
            </p:grpSpPr>
            <p:sp>
              <p:nvSpPr>
                <p:cNvPr id="683" name="Google Shape;683;g2903d4eba49_2_20"/>
                <p:cNvSpPr/>
                <p:nvPr/>
              </p:nvSpPr>
              <p:spPr>
                <a:xfrm>
                  <a:off x="5349431" y="3622346"/>
                  <a:ext cx="37870" cy="32380"/>
                </a:xfrm>
                <a:custGeom>
                  <a:avLst/>
                  <a:gdLst/>
                  <a:ahLst/>
                  <a:cxnLst/>
                  <a:rect l="l" t="t" r="r" b="b"/>
                  <a:pathLst>
                    <a:path w="4815" h="4117" extrusionOk="0">
                      <a:moveTo>
                        <a:pt x="2740" y="0"/>
                      </a:moveTo>
                      <a:cubicBezTo>
                        <a:pt x="2232" y="0"/>
                        <a:pt x="1714" y="189"/>
                        <a:pt x="1295" y="608"/>
                      </a:cubicBezTo>
                      <a:cubicBezTo>
                        <a:pt x="0" y="1903"/>
                        <a:pt x="920" y="4116"/>
                        <a:pt x="2758" y="4116"/>
                      </a:cubicBezTo>
                      <a:cubicBezTo>
                        <a:pt x="3883" y="4116"/>
                        <a:pt x="4815" y="3197"/>
                        <a:pt x="4815" y="2060"/>
                      </a:cubicBezTo>
                      <a:cubicBezTo>
                        <a:pt x="4815" y="817"/>
                        <a:pt x="3798" y="0"/>
                        <a:pt x="274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g2903d4eba49_2_20"/>
                <p:cNvSpPr/>
                <p:nvPr/>
              </p:nvSpPr>
              <p:spPr>
                <a:xfrm>
                  <a:off x="5362369" y="3632075"/>
                  <a:ext cx="15227" cy="13040"/>
                </a:xfrm>
                <a:custGeom>
                  <a:avLst/>
                  <a:gdLst/>
                  <a:ahLst/>
                  <a:cxnLst/>
                  <a:rect l="l" t="t" r="r" b="b"/>
                  <a:pathLst>
                    <a:path w="1936" h="1658" extrusionOk="0">
                      <a:moveTo>
                        <a:pt x="1134" y="0"/>
                      </a:moveTo>
                      <a:cubicBezTo>
                        <a:pt x="1127" y="0"/>
                        <a:pt x="1120" y="0"/>
                        <a:pt x="1113" y="0"/>
                      </a:cubicBezTo>
                      <a:cubicBezTo>
                        <a:pt x="363" y="0"/>
                        <a:pt x="0" y="883"/>
                        <a:pt x="521" y="1416"/>
                      </a:cubicBezTo>
                      <a:cubicBezTo>
                        <a:pt x="691" y="1583"/>
                        <a:pt x="899" y="1657"/>
                        <a:pt x="1101" y="1657"/>
                      </a:cubicBezTo>
                      <a:cubicBezTo>
                        <a:pt x="1529" y="1657"/>
                        <a:pt x="1936" y="1324"/>
                        <a:pt x="1936" y="823"/>
                      </a:cubicBezTo>
                      <a:cubicBezTo>
                        <a:pt x="1936" y="370"/>
                        <a:pt x="1573" y="0"/>
                        <a:pt x="113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5" name="Google Shape;685;g2903d4eba49_2_20"/>
              <p:cNvGrpSpPr/>
              <p:nvPr/>
            </p:nvGrpSpPr>
            <p:grpSpPr>
              <a:xfrm>
                <a:off x="5068855" y="3563980"/>
                <a:ext cx="53954" cy="46223"/>
                <a:chOff x="5068855" y="3563980"/>
                <a:chExt cx="53954" cy="46223"/>
              </a:xfrm>
            </p:grpSpPr>
            <p:sp>
              <p:nvSpPr>
                <p:cNvPr id="686" name="Google Shape;686;g2903d4eba49_2_20"/>
                <p:cNvSpPr/>
                <p:nvPr/>
              </p:nvSpPr>
              <p:spPr>
                <a:xfrm>
                  <a:off x="5068855" y="3563980"/>
                  <a:ext cx="53954" cy="46223"/>
                </a:xfrm>
                <a:custGeom>
                  <a:avLst/>
                  <a:gdLst/>
                  <a:ahLst/>
                  <a:cxnLst/>
                  <a:rect l="l" t="t" r="r" b="b"/>
                  <a:pathLst>
                    <a:path w="6860" h="5877" extrusionOk="0">
                      <a:moveTo>
                        <a:pt x="3909" y="0"/>
                      </a:moveTo>
                      <a:cubicBezTo>
                        <a:pt x="3187" y="0"/>
                        <a:pt x="2451" y="269"/>
                        <a:pt x="1852" y="868"/>
                      </a:cubicBezTo>
                      <a:cubicBezTo>
                        <a:pt x="1" y="2719"/>
                        <a:pt x="1307" y="5876"/>
                        <a:pt x="3920" y="5876"/>
                      </a:cubicBezTo>
                      <a:cubicBezTo>
                        <a:pt x="5541" y="5876"/>
                        <a:pt x="6848" y="4558"/>
                        <a:pt x="6860" y="2937"/>
                      </a:cubicBezTo>
                      <a:cubicBezTo>
                        <a:pt x="6860" y="1170"/>
                        <a:pt x="5416" y="0"/>
                        <a:pt x="3909"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g2903d4eba49_2_20"/>
                <p:cNvSpPr/>
                <p:nvPr/>
              </p:nvSpPr>
              <p:spPr>
                <a:xfrm>
                  <a:off x="5086268" y="3573654"/>
                  <a:ext cx="26835" cy="26843"/>
                </a:xfrm>
                <a:custGeom>
                  <a:avLst/>
                  <a:gdLst/>
                  <a:ahLst/>
                  <a:cxnLst/>
                  <a:rect l="l" t="t" r="r" b="b"/>
                  <a:pathLst>
                    <a:path w="3412" h="3413" extrusionOk="0">
                      <a:moveTo>
                        <a:pt x="1706" y="1"/>
                      </a:moveTo>
                      <a:cubicBezTo>
                        <a:pt x="763" y="1"/>
                        <a:pt x="1" y="763"/>
                        <a:pt x="1" y="1707"/>
                      </a:cubicBezTo>
                      <a:cubicBezTo>
                        <a:pt x="1" y="2650"/>
                        <a:pt x="763" y="3412"/>
                        <a:pt x="1706" y="3412"/>
                      </a:cubicBezTo>
                      <a:cubicBezTo>
                        <a:pt x="2650" y="3412"/>
                        <a:pt x="3412" y="2650"/>
                        <a:pt x="3412" y="1707"/>
                      </a:cubicBezTo>
                      <a:cubicBezTo>
                        <a:pt x="3412" y="763"/>
                        <a:pt x="2650" y="1"/>
                        <a:pt x="1706"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g2903d4eba49_2_20"/>
              <p:cNvGrpSpPr/>
              <p:nvPr/>
            </p:nvGrpSpPr>
            <p:grpSpPr>
              <a:xfrm>
                <a:off x="5037654" y="3392507"/>
                <a:ext cx="37870" cy="32451"/>
                <a:chOff x="5037654" y="3392507"/>
                <a:chExt cx="37870" cy="32451"/>
              </a:xfrm>
            </p:grpSpPr>
            <p:sp>
              <p:nvSpPr>
                <p:cNvPr id="689" name="Google Shape;689;g2903d4eba49_2_20"/>
                <p:cNvSpPr/>
                <p:nvPr/>
              </p:nvSpPr>
              <p:spPr>
                <a:xfrm>
                  <a:off x="5037654" y="3392507"/>
                  <a:ext cx="37870" cy="32451"/>
                </a:xfrm>
                <a:custGeom>
                  <a:avLst/>
                  <a:gdLst/>
                  <a:ahLst/>
                  <a:cxnLst/>
                  <a:rect l="l" t="t" r="r" b="b"/>
                  <a:pathLst>
                    <a:path w="4815" h="4126" extrusionOk="0">
                      <a:moveTo>
                        <a:pt x="2742" y="1"/>
                      </a:moveTo>
                      <a:cubicBezTo>
                        <a:pt x="2238" y="1"/>
                        <a:pt x="1724" y="188"/>
                        <a:pt x="1307" y="606"/>
                      </a:cubicBezTo>
                      <a:cubicBezTo>
                        <a:pt x="0" y="1912"/>
                        <a:pt x="919" y="4126"/>
                        <a:pt x="2758" y="4126"/>
                      </a:cubicBezTo>
                      <a:cubicBezTo>
                        <a:pt x="3895" y="4114"/>
                        <a:pt x="4815" y="3194"/>
                        <a:pt x="4815" y="2069"/>
                      </a:cubicBezTo>
                      <a:cubicBezTo>
                        <a:pt x="4815" y="824"/>
                        <a:pt x="3799" y="1"/>
                        <a:pt x="274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g2903d4eba49_2_20"/>
                <p:cNvSpPr/>
                <p:nvPr/>
              </p:nvSpPr>
              <p:spPr>
                <a:xfrm>
                  <a:off x="5050592" y="3402213"/>
                  <a:ext cx="15227" cy="13064"/>
                </a:xfrm>
                <a:custGeom>
                  <a:avLst/>
                  <a:gdLst/>
                  <a:ahLst/>
                  <a:cxnLst/>
                  <a:rect l="l" t="t" r="r" b="b"/>
                  <a:pathLst>
                    <a:path w="1936" h="1661" extrusionOk="0">
                      <a:moveTo>
                        <a:pt x="1113" y="1"/>
                      </a:moveTo>
                      <a:cubicBezTo>
                        <a:pt x="375" y="1"/>
                        <a:pt x="0" y="896"/>
                        <a:pt x="520" y="1416"/>
                      </a:cubicBezTo>
                      <a:cubicBezTo>
                        <a:pt x="689" y="1585"/>
                        <a:pt x="898" y="1661"/>
                        <a:pt x="1103" y="1661"/>
                      </a:cubicBezTo>
                      <a:cubicBezTo>
                        <a:pt x="1528" y="1661"/>
                        <a:pt x="1936" y="1333"/>
                        <a:pt x="1936" y="835"/>
                      </a:cubicBezTo>
                      <a:cubicBezTo>
                        <a:pt x="1936" y="376"/>
                        <a:pt x="1573" y="1"/>
                        <a:pt x="111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1" name="Google Shape;691;g2903d4eba49_2_20"/>
              <p:cNvGrpSpPr/>
              <p:nvPr/>
            </p:nvGrpSpPr>
            <p:grpSpPr>
              <a:xfrm>
                <a:off x="5456560" y="3368629"/>
                <a:ext cx="37870" cy="32451"/>
                <a:chOff x="5456560" y="3368629"/>
                <a:chExt cx="37870" cy="32451"/>
              </a:xfrm>
            </p:grpSpPr>
            <p:sp>
              <p:nvSpPr>
                <p:cNvPr id="692" name="Google Shape;692;g2903d4eba49_2_20"/>
                <p:cNvSpPr/>
                <p:nvPr/>
              </p:nvSpPr>
              <p:spPr>
                <a:xfrm>
                  <a:off x="5456560" y="3368629"/>
                  <a:ext cx="37870" cy="32451"/>
                </a:xfrm>
                <a:custGeom>
                  <a:avLst/>
                  <a:gdLst/>
                  <a:ahLst/>
                  <a:cxnLst/>
                  <a:rect l="l" t="t" r="r" b="b"/>
                  <a:pathLst>
                    <a:path w="4815" h="4126" extrusionOk="0">
                      <a:moveTo>
                        <a:pt x="2742" y="0"/>
                      </a:moveTo>
                      <a:cubicBezTo>
                        <a:pt x="2238" y="0"/>
                        <a:pt x="1724" y="187"/>
                        <a:pt x="1307" y="605"/>
                      </a:cubicBezTo>
                      <a:cubicBezTo>
                        <a:pt x="0" y="1912"/>
                        <a:pt x="920" y="4125"/>
                        <a:pt x="2758" y="4125"/>
                      </a:cubicBezTo>
                      <a:cubicBezTo>
                        <a:pt x="3895" y="4113"/>
                        <a:pt x="4815" y="3194"/>
                        <a:pt x="4815" y="2069"/>
                      </a:cubicBezTo>
                      <a:cubicBezTo>
                        <a:pt x="4815" y="824"/>
                        <a:pt x="3800" y="0"/>
                        <a:pt x="27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g2903d4eba49_2_20"/>
                <p:cNvSpPr/>
                <p:nvPr/>
              </p:nvSpPr>
              <p:spPr>
                <a:xfrm>
                  <a:off x="5469498" y="3378334"/>
                  <a:ext cx="15227" cy="13064"/>
                </a:xfrm>
                <a:custGeom>
                  <a:avLst/>
                  <a:gdLst/>
                  <a:ahLst/>
                  <a:cxnLst/>
                  <a:rect l="l" t="t" r="r" b="b"/>
                  <a:pathLst>
                    <a:path w="1936" h="1661" extrusionOk="0">
                      <a:moveTo>
                        <a:pt x="1113" y="0"/>
                      </a:moveTo>
                      <a:cubicBezTo>
                        <a:pt x="375" y="0"/>
                        <a:pt x="0" y="895"/>
                        <a:pt x="520" y="1416"/>
                      </a:cubicBezTo>
                      <a:cubicBezTo>
                        <a:pt x="693" y="1585"/>
                        <a:pt x="903" y="1660"/>
                        <a:pt x="1108" y="1660"/>
                      </a:cubicBezTo>
                      <a:cubicBezTo>
                        <a:pt x="1533" y="1660"/>
                        <a:pt x="1936" y="1333"/>
                        <a:pt x="1936" y="835"/>
                      </a:cubicBezTo>
                      <a:cubicBezTo>
                        <a:pt x="1936" y="375"/>
                        <a:pt x="1573" y="0"/>
                        <a:pt x="111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4" name="Google Shape;694;g2903d4eba49_2_20"/>
              <p:cNvGrpSpPr/>
              <p:nvPr/>
            </p:nvGrpSpPr>
            <p:grpSpPr>
              <a:xfrm>
                <a:off x="4755749" y="3501516"/>
                <a:ext cx="46246" cy="39608"/>
                <a:chOff x="4755749" y="3501516"/>
                <a:chExt cx="46246" cy="39608"/>
              </a:xfrm>
            </p:grpSpPr>
            <p:sp>
              <p:nvSpPr>
                <p:cNvPr id="695" name="Google Shape;695;g2903d4eba49_2_20"/>
                <p:cNvSpPr/>
                <p:nvPr/>
              </p:nvSpPr>
              <p:spPr>
                <a:xfrm>
                  <a:off x="4755749" y="3501516"/>
                  <a:ext cx="46246" cy="39608"/>
                </a:xfrm>
                <a:custGeom>
                  <a:avLst/>
                  <a:gdLst/>
                  <a:ahLst/>
                  <a:cxnLst/>
                  <a:rect l="l" t="t" r="r" b="b"/>
                  <a:pathLst>
                    <a:path w="5880" h="5036" extrusionOk="0">
                      <a:moveTo>
                        <a:pt x="3345" y="0"/>
                      </a:moveTo>
                      <a:cubicBezTo>
                        <a:pt x="2727" y="0"/>
                        <a:pt x="2097" y="229"/>
                        <a:pt x="1585" y="741"/>
                      </a:cubicBezTo>
                      <a:cubicBezTo>
                        <a:pt x="0" y="2326"/>
                        <a:pt x="1125" y="5036"/>
                        <a:pt x="3363" y="5036"/>
                      </a:cubicBezTo>
                      <a:cubicBezTo>
                        <a:pt x="4754" y="5036"/>
                        <a:pt x="5879" y="3911"/>
                        <a:pt x="5879" y="2520"/>
                      </a:cubicBezTo>
                      <a:cubicBezTo>
                        <a:pt x="5879" y="1005"/>
                        <a:pt x="4638" y="0"/>
                        <a:pt x="3345"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g2903d4eba49_2_20"/>
                <p:cNvSpPr/>
                <p:nvPr/>
              </p:nvSpPr>
              <p:spPr>
                <a:xfrm>
                  <a:off x="4768687" y="3511245"/>
                  <a:ext cx="23697" cy="20221"/>
                </a:xfrm>
                <a:custGeom>
                  <a:avLst/>
                  <a:gdLst/>
                  <a:ahLst/>
                  <a:cxnLst/>
                  <a:rect l="l" t="t" r="r" b="b"/>
                  <a:pathLst>
                    <a:path w="3013" h="2571" extrusionOk="0">
                      <a:moveTo>
                        <a:pt x="1718" y="0"/>
                      </a:moveTo>
                      <a:cubicBezTo>
                        <a:pt x="569" y="0"/>
                        <a:pt x="0" y="1379"/>
                        <a:pt x="811" y="2190"/>
                      </a:cubicBezTo>
                      <a:cubicBezTo>
                        <a:pt x="1074" y="2453"/>
                        <a:pt x="1398" y="2571"/>
                        <a:pt x="1715" y="2571"/>
                      </a:cubicBezTo>
                      <a:cubicBezTo>
                        <a:pt x="2377" y="2571"/>
                        <a:pt x="3013" y="2059"/>
                        <a:pt x="3013" y="1283"/>
                      </a:cubicBezTo>
                      <a:cubicBezTo>
                        <a:pt x="3013" y="581"/>
                        <a:pt x="2432" y="0"/>
                        <a:pt x="1718"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7" name="Google Shape;697;g2903d4eba49_2_20"/>
              <p:cNvGrpSpPr/>
              <p:nvPr/>
            </p:nvGrpSpPr>
            <p:grpSpPr>
              <a:xfrm>
                <a:off x="4681346" y="3485582"/>
                <a:ext cx="37783" cy="32427"/>
                <a:chOff x="4681346" y="3485582"/>
                <a:chExt cx="37783" cy="32427"/>
              </a:xfrm>
            </p:grpSpPr>
            <p:sp>
              <p:nvSpPr>
                <p:cNvPr id="698" name="Google Shape;698;g2903d4eba49_2_20"/>
                <p:cNvSpPr/>
                <p:nvPr/>
              </p:nvSpPr>
              <p:spPr>
                <a:xfrm>
                  <a:off x="4681346" y="3485582"/>
                  <a:ext cx="37783" cy="32427"/>
                </a:xfrm>
                <a:custGeom>
                  <a:avLst/>
                  <a:gdLst/>
                  <a:ahLst/>
                  <a:cxnLst/>
                  <a:rect l="l" t="t" r="r" b="b"/>
                  <a:pathLst>
                    <a:path w="4804" h="4123" extrusionOk="0">
                      <a:moveTo>
                        <a:pt x="2738" y="1"/>
                      </a:moveTo>
                      <a:cubicBezTo>
                        <a:pt x="2231" y="1"/>
                        <a:pt x="1715" y="191"/>
                        <a:pt x="1295" y="614"/>
                      </a:cubicBezTo>
                      <a:cubicBezTo>
                        <a:pt x="1" y="1909"/>
                        <a:pt x="920" y="4122"/>
                        <a:pt x="2747" y="4122"/>
                      </a:cubicBezTo>
                      <a:cubicBezTo>
                        <a:pt x="3884" y="4122"/>
                        <a:pt x="4803" y="3203"/>
                        <a:pt x="4803" y="2066"/>
                      </a:cubicBezTo>
                      <a:cubicBezTo>
                        <a:pt x="4803" y="824"/>
                        <a:pt x="3793" y="1"/>
                        <a:pt x="2738"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g2903d4eba49_2_20"/>
                <p:cNvSpPr/>
                <p:nvPr/>
              </p:nvSpPr>
              <p:spPr>
                <a:xfrm>
                  <a:off x="4696479" y="3495263"/>
                  <a:ext cx="13040" cy="13040"/>
                </a:xfrm>
                <a:custGeom>
                  <a:avLst/>
                  <a:gdLst/>
                  <a:ahLst/>
                  <a:cxnLst/>
                  <a:rect l="l" t="t" r="r" b="b"/>
                  <a:pathLst>
                    <a:path w="1658" h="1658" extrusionOk="0">
                      <a:moveTo>
                        <a:pt x="823" y="0"/>
                      </a:moveTo>
                      <a:cubicBezTo>
                        <a:pt x="363" y="0"/>
                        <a:pt x="0" y="375"/>
                        <a:pt x="0" y="835"/>
                      </a:cubicBezTo>
                      <a:cubicBezTo>
                        <a:pt x="0" y="1295"/>
                        <a:pt x="363" y="1657"/>
                        <a:pt x="823" y="1657"/>
                      </a:cubicBezTo>
                      <a:cubicBezTo>
                        <a:pt x="1282" y="1657"/>
                        <a:pt x="1657" y="1295"/>
                        <a:pt x="1657" y="835"/>
                      </a:cubicBezTo>
                      <a:cubicBezTo>
                        <a:pt x="1657" y="375"/>
                        <a:pt x="1282" y="0"/>
                        <a:pt x="82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0" name="Google Shape;700;g2903d4eba49_2_20"/>
              <p:cNvGrpSpPr/>
              <p:nvPr/>
            </p:nvGrpSpPr>
            <p:grpSpPr>
              <a:xfrm>
                <a:off x="4767067" y="3291088"/>
                <a:ext cx="37878" cy="32451"/>
                <a:chOff x="4767067" y="3291088"/>
                <a:chExt cx="37878" cy="32451"/>
              </a:xfrm>
            </p:grpSpPr>
            <p:sp>
              <p:nvSpPr>
                <p:cNvPr id="701" name="Google Shape;701;g2903d4eba49_2_20"/>
                <p:cNvSpPr/>
                <p:nvPr/>
              </p:nvSpPr>
              <p:spPr>
                <a:xfrm>
                  <a:off x="4767067" y="3291088"/>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g2903d4eba49_2_20"/>
                <p:cNvSpPr/>
                <p:nvPr/>
              </p:nvSpPr>
              <p:spPr>
                <a:xfrm>
                  <a:off x="4780036" y="3300888"/>
                  <a:ext cx="15203" cy="13009"/>
                </a:xfrm>
                <a:custGeom>
                  <a:avLst/>
                  <a:gdLst/>
                  <a:ahLst/>
                  <a:cxnLst/>
                  <a:rect l="l" t="t" r="r" b="b"/>
                  <a:pathLst>
                    <a:path w="1933" h="1654" extrusionOk="0">
                      <a:moveTo>
                        <a:pt x="1131" y="0"/>
                      </a:moveTo>
                      <a:cubicBezTo>
                        <a:pt x="1124" y="0"/>
                        <a:pt x="1117" y="0"/>
                        <a:pt x="1110" y="1"/>
                      </a:cubicBezTo>
                      <a:cubicBezTo>
                        <a:pt x="1105" y="0"/>
                        <a:pt x="1100" y="0"/>
                        <a:pt x="1095" y="0"/>
                      </a:cubicBezTo>
                      <a:cubicBezTo>
                        <a:pt x="367" y="0"/>
                        <a:pt x="0" y="887"/>
                        <a:pt x="517" y="1404"/>
                      </a:cubicBezTo>
                      <a:cubicBezTo>
                        <a:pt x="686" y="1577"/>
                        <a:pt x="895" y="1654"/>
                        <a:pt x="1100" y="1654"/>
                      </a:cubicBezTo>
                      <a:cubicBezTo>
                        <a:pt x="1525" y="1654"/>
                        <a:pt x="1932" y="1321"/>
                        <a:pt x="1932" y="823"/>
                      </a:cubicBezTo>
                      <a:cubicBezTo>
                        <a:pt x="1932" y="371"/>
                        <a:pt x="1569" y="0"/>
                        <a:pt x="1131"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3" name="Google Shape;703;g2903d4eba49_2_20"/>
              <p:cNvGrpSpPr/>
              <p:nvPr/>
            </p:nvGrpSpPr>
            <p:grpSpPr>
              <a:xfrm>
                <a:off x="4687819" y="3405539"/>
                <a:ext cx="37776" cy="32451"/>
                <a:chOff x="4687819" y="3405539"/>
                <a:chExt cx="37776" cy="32451"/>
              </a:xfrm>
            </p:grpSpPr>
            <p:sp>
              <p:nvSpPr>
                <p:cNvPr id="704" name="Google Shape;704;g2903d4eba49_2_20"/>
                <p:cNvSpPr/>
                <p:nvPr/>
              </p:nvSpPr>
              <p:spPr>
                <a:xfrm>
                  <a:off x="4687819" y="3405539"/>
                  <a:ext cx="37776" cy="32451"/>
                </a:xfrm>
                <a:custGeom>
                  <a:avLst/>
                  <a:gdLst/>
                  <a:ahLst/>
                  <a:cxnLst/>
                  <a:rect l="l" t="t" r="r" b="b"/>
                  <a:pathLst>
                    <a:path w="4803" h="4126" extrusionOk="0">
                      <a:moveTo>
                        <a:pt x="2730" y="1"/>
                      </a:moveTo>
                      <a:cubicBezTo>
                        <a:pt x="2226" y="1"/>
                        <a:pt x="1712" y="188"/>
                        <a:pt x="1295" y="606"/>
                      </a:cubicBezTo>
                      <a:cubicBezTo>
                        <a:pt x="0" y="1912"/>
                        <a:pt x="920" y="4126"/>
                        <a:pt x="2758" y="4126"/>
                      </a:cubicBezTo>
                      <a:cubicBezTo>
                        <a:pt x="3883" y="4114"/>
                        <a:pt x="4803" y="3195"/>
                        <a:pt x="4803" y="2070"/>
                      </a:cubicBezTo>
                      <a:cubicBezTo>
                        <a:pt x="4803" y="824"/>
                        <a:pt x="3787" y="1"/>
                        <a:pt x="2730"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g2903d4eba49_2_20"/>
                <p:cNvSpPr/>
                <p:nvPr/>
              </p:nvSpPr>
              <p:spPr>
                <a:xfrm>
                  <a:off x="4702944" y="3415245"/>
                  <a:ext cx="13040" cy="13048"/>
                </a:xfrm>
                <a:custGeom>
                  <a:avLst/>
                  <a:gdLst/>
                  <a:ahLst/>
                  <a:cxnLst/>
                  <a:rect l="l" t="t" r="r" b="b"/>
                  <a:pathLst>
                    <a:path w="1658" h="1659" extrusionOk="0">
                      <a:moveTo>
                        <a:pt x="823" y="1"/>
                      </a:moveTo>
                      <a:cubicBezTo>
                        <a:pt x="376" y="1"/>
                        <a:pt x="1" y="376"/>
                        <a:pt x="1" y="836"/>
                      </a:cubicBezTo>
                      <a:cubicBezTo>
                        <a:pt x="1" y="1295"/>
                        <a:pt x="376" y="1658"/>
                        <a:pt x="823" y="1658"/>
                      </a:cubicBezTo>
                      <a:cubicBezTo>
                        <a:pt x="1283" y="1658"/>
                        <a:pt x="1658" y="1295"/>
                        <a:pt x="1658" y="836"/>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6" name="Google Shape;706;g2903d4eba49_2_20"/>
              <p:cNvGrpSpPr/>
              <p:nvPr/>
            </p:nvGrpSpPr>
            <p:grpSpPr>
              <a:xfrm>
                <a:off x="4923101" y="3444809"/>
                <a:ext cx="52813" cy="45318"/>
                <a:chOff x="4923101" y="3444809"/>
                <a:chExt cx="52813" cy="45318"/>
              </a:xfrm>
            </p:grpSpPr>
            <p:sp>
              <p:nvSpPr>
                <p:cNvPr id="707" name="Google Shape;707;g2903d4eba49_2_20"/>
                <p:cNvSpPr/>
                <p:nvPr/>
              </p:nvSpPr>
              <p:spPr>
                <a:xfrm>
                  <a:off x="4923101" y="3444809"/>
                  <a:ext cx="52813" cy="45318"/>
                </a:xfrm>
                <a:custGeom>
                  <a:avLst/>
                  <a:gdLst/>
                  <a:ahLst/>
                  <a:cxnLst/>
                  <a:rect l="l" t="t" r="r" b="b"/>
                  <a:pathLst>
                    <a:path w="6715" h="5762" extrusionOk="0">
                      <a:moveTo>
                        <a:pt x="3823" y="1"/>
                      </a:moveTo>
                      <a:cubicBezTo>
                        <a:pt x="3117" y="1"/>
                        <a:pt x="2398" y="263"/>
                        <a:pt x="1815" y="851"/>
                      </a:cubicBezTo>
                      <a:cubicBezTo>
                        <a:pt x="1" y="2665"/>
                        <a:pt x="1283" y="5762"/>
                        <a:pt x="3847" y="5762"/>
                      </a:cubicBezTo>
                      <a:cubicBezTo>
                        <a:pt x="5432" y="5762"/>
                        <a:pt x="6714" y="4468"/>
                        <a:pt x="6714" y="2883"/>
                      </a:cubicBezTo>
                      <a:cubicBezTo>
                        <a:pt x="6714" y="1148"/>
                        <a:pt x="5298" y="1"/>
                        <a:pt x="382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g2903d4eba49_2_20"/>
                <p:cNvSpPr/>
                <p:nvPr/>
              </p:nvSpPr>
              <p:spPr>
                <a:xfrm>
                  <a:off x="4936039" y="3454538"/>
                  <a:ext cx="30265" cy="25915"/>
                </a:xfrm>
                <a:custGeom>
                  <a:avLst/>
                  <a:gdLst/>
                  <a:ahLst/>
                  <a:cxnLst/>
                  <a:rect l="l" t="t" r="r" b="b"/>
                  <a:pathLst>
                    <a:path w="3848" h="3295" extrusionOk="0">
                      <a:moveTo>
                        <a:pt x="2202" y="1"/>
                      </a:moveTo>
                      <a:cubicBezTo>
                        <a:pt x="727" y="1"/>
                        <a:pt x="1" y="1779"/>
                        <a:pt x="1029" y="2807"/>
                      </a:cubicBezTo>
                      <a:cubicBezTo>
                        <a:pt x="1365" y="3144"/>
                        <a:pt x="1779" y="3294"/>
                        <a:pt x="2185" y="3294"/>
                      </a:cubicBezTo>
                      <a:cubicBezTo>
                        <a:pt x="3034" y="3294"/>
                        <a:pt x="3847" y="2636"/>
                        <a:pt x="3847" y="1646"/>
                      </a:cubicBezTo>
                      <a:cubicBezTo>
                        <a:pt x="3847" y="739"/>
                        <a:pt x="3110" y="1"/>
                        <a:pt x="2202"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9" name="Google Shape;709;g2903d4eba49_2_20"/>
              <p:cNvGrpSpPr/>
              <p:nvPr/>
            </p:nvGrpSpPr>
            <p:grpSpPr>
              <a:xfrm>
                <a:off x="4846040" y="3654750"/>
                <a:ext cx="31405" cy="26993"/>
                <a:chOff x="4846040" y="3654750"/>
                <a:chExt cx="31405" cy="26993"/>
              </a:xfrm>
            </p:grpSpPr>
            <p:sp>
              <p:nvSpPr>
                <p:cNvPr id="710" name="Google Shape;710;g2903d4eba49_2_20"/>
                <p:cNvSpPr/>
                <p:nvPr/>
              </p:nvSpPr>
              <p:spPr>
                <a:xfrm>
                  <a:off x="4846040" y="3654750"/>
                  <a:ext cx="31405" cy="26993"/>
                </a:xfrm>
                <a:custGeom>
                  <a:avLst/>
                  <a:gdLst/>
                  <a:ahLst/>
                  <a:cxnLst/>
                  <a:rect l="l" t="t" r="r" b="b"/>
                  <a:pathLst>
                    <a:path w="3993" h="3432" extrusionOk="0">
                      <a:moveTo>
                        <a:pt x="2272" y="0"/>
                      </a:moveTo>
                      <a:cubicBezTo>
                        <a:pt x="1853" y="0"/>
                        <a:pt x="1425" y="156"/>
                        <a:pt x="1077" y="504"/>
                      </a:cubicBezTo>
                      <a:cubicBezTo>
                        <a:pt x="0" y="1581"/>
                        <a:pt x="750" y="3432"/>
                        <a:pt x="2274" y="3432"/>
                      </a:cubicBezTo>
                      <a:cubicBezTo>
                        <a:pt x="3218" y="3432"/>
                        <a:pt x="3992" y="2658"/>
                        <a:pt x="3992" y="1714"/>
                      </a:cubicBezTo>
                      <a:cubicBezTo>
                        <a:pt x="3992" y="683"/>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g2903d4eba49_2_20"/>
                <p:cNvSpPr/>
                <p:nvPr/>
              </p:nvSpPr>
              <p:spPr>
                <a:xfrm>
                  <a:off x="4858883" y="3664424"/>
                  <a:ext cx="8856" cy="7676"/>
                </a:xfrm>
                <a:custGeom>
                  <a:avLst/>
                  <a:gdLst/>
                  <a:ahLst/>
                  <a:cxnLst/>
                  <a:rect l="l" t="t" r="r" b="b"/>
                  <a:pathLst>
                    <a:path w="1126" h="976" extrusionOk="0">
                      <a:moveTo>
                        <a:pt x="641" y="0"/>
                      </a:moveTo>
                      <a:cubicBezTo>
                        <a:pt x="218" y="0"/>
                        <a:pt x="0" y="520"/>
                        <a:pt x="303" y="835"/>
                      </a:cubicBezTo>
                      <a:cubicBezTo>
                        <a:pt x="400" y="932"/>
                        <a:pt x="519" y="975"/>
                        <a:pt x="636" y="975"/>
                      </a:cubicBezTo>
                      <a:cubicBezTo>
                        <a:pt x="885" y="975"/>
                        <a:pt x="1125" y="780"/>
                        <a:pt x="1125" y="484"/>
                      </a:cubicBezTo>
                      <a:cubicBezTo>
                        <a:pt x="1125" y="218"/>
                        <a:pt x="907" y="0"/>
                        <a:pt x="641"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2" name="Google Shape;712;g2903d4eba49_2_20"/>
              <p:cNvGrpSpPr/>
              <p:nvPr/>
            </p:nvGrpSpPr>
            <p:grpSpPr>
              <a:xfrm>
                <a:off x="4925673" y="3691700"/>
                <a:ext cx="40253" cy="34472"/>
                <a:chOff x="4925673" y="3691700"/>
                <a:chExt cx="40253" cy="34472"/>
              </a:xfrm>
            </p:grpSpPr>
            <p:sp>
              <p:nvSpPr>
                <p:cNvPr id="713" name="Google Shape;713;g2903d4eba49_2_20"/>
                <p:cNvSpPr/>
                <p:nvPr/>
              </p:nvSpPr>
              <p:spPr>
                <a:xfrm>
                  <a:off x="4925673" y="3691700"/>
                  <a:ext cx="40253" cy="34472"/>
                </a:xfrm>
                <a:custGeom>
                  <a:avLst/>
                  <a:gdLst/>
                  <a:ahLst/>
                  <a:cxnLst/>
                  <a:rect l="l" t="t" r="r" b="b"/>
                  <a:pathLst>
                    <a:path w="5118" h="4383" extrusionOk="0">
                      <a:moveTo>
                        <a:pt x="2908" y="0"/>
                      </a:moveTo>
                      <a:cubicBezTo>
                        <a:pt x="2371" y="0"/>
                        <a:pt x="1825" y="200"/>
                        <a:pt x="1379" y="645"/>
                      </a:cubicBezTo>
                      <a:cubicBezTo>
                        <a:pt x="0" y="2024"/>
                        <a:pt x="968" y="4383"/>
                        <a:pt x="2915" y="4383"/>
                      </a:cubicBezTo>
                      <a:cubicBezTo>
                        <a:pt x="4125" y="4383"/>
                        <a:pt x="5105" y="3403"/>
                        <a:pt x="5117" y="2193"/>
                      </a:cubicBezTo>
                      <a:cubicBezTo>
                        <a:pt x="5109" y="875"/>
                        <a:pt x="4031" y="0"/>
                        <a:pt x="2908"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g2903d4eba49_2_20"/>
                <p:cNvSpPr/>
                <p:nvPr/>
              </p:nvSpPr>
              <p:spPr>
                <a:xfrm>
                  <a:off x="4938516" y="3701334"/>
                  <a:ext cx="17704" cy="15187"/>
                </a:xfrm>
                <a:custGeom>
                  <a:avLst/>
                  <a:gdLst/>
                  <a:ahLst/>
                  <a:cxnLst/>
                  <a:rect l="l" t="t" r="r" b="b"/>
                  <a:pathLst>
                    <a:path w="2251" h="1931" extrusionOk="0">
                      <a:moveTo>
                        <a:pt x="1295" y="1"/>
                      </a:moveTo>
                      <a:cubicBezTo>
                        <a:pt x="436" y="1"/>
                        <a:pt x="0" y="1041"/>
                        <a:pt x="605" y="1646"/>
                      </a:cubicBezTo>
                      <a:cubicBezTo>
                        <a:pt x="801" y="1842"/>
                        <a:pt x="1043" y="1930"/>
                        <a:pt x="1281" y="1930"/>
                      </a:cubicBezTo>
                      <a:cubicBezTo>
                        <a:pt x="1775" y="1930"/>
                        <a:pt x="2250" y="1549"/>
                        <a:pt x="2250" y="968"/>
                      </a:cubicBezTo>
                      <a:cubicBezTo>
                        <a:pt x="2250" y="436"/>
                        <a:pt x="1827" y="1"/>
                        <a:pt x="129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g2903d4eba49_2_20"/>
              <p:cNvGrpSpPr/>
              <p:nvPr/>
            </p:nvGrpSpPr>
            <p:grpSpPr>
              <a:xfrm>
                <a:off x="4894653" y="3740848"/>
                <a:ext cx="31405" cy="26906"/>
                <a:chOff x="4894653" y="3740848"/>
                <a:chExt cx="31405" cy="26906"/>
              </a:xfrm>
            </p:grpSpPr>
            <p:sp>
              <p:nvSpPr>
                <p:cNvPr id="716" name="Google Shape;716;g2903d4eba49_2_20"/>
                <p:cNvSpPr/>
                <p:nvPr/>
              </p:nvSpPr>
              <p:spPr>
                <a:xfrm>
                  <a:off x="4894653" y="3740848"/>
                  <a:ext cx="31405" cy="26906"/>
                </a:xfrm>
                <a:custGeom>
                  <a:avLst/>
                  <a:gdLst/>
                  <a:ahLst/>
                  <a:cxnLst/>
                  <a:rect l="l" t="t" r="r" b="b"/>
                  <a:pathLst>
                    <a:path w="3993" h="3421" extrusionOk="0">
                      <a:moveTo>
                        <a:pt x="2273" y="1"/>
                      </a:moveTo>
                      <a:cubicBezTo>
                        <a:pt x="1853" y="1"/>
                        <a:pt x="1425" y="157"/>
                        <a:pt x="1077" y="505"/>
                      </a:cubicBezTo>
                      <a:cubicBezTo>
                        <a:pt x="1" y="1582"/>
                        <a:pt x="763" y="3420"/>
                        <a:pt x="2287" y="3420"/>
                      </a:cubicBezTo>
                      <a:cubicBezTo>
                        <a:pt x="3230" y="3420"/>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g2903d4eba49_2_20"/>
                <p:cNvSpPr/>
                <p:nvPr/>
              </p:nvSpPr>
              <p:spPr>
                <a:xfrm>
                  <a:off x="4907497" y="3750522"/>
                  <a:ext cx="8950" cy="7605"/>
                </a:xfrm>
                <a:custGeom>
                  <a:avLst/>
                  <a:gdLst/>
                  <a:ahLst/>
                  <a:cxnLst/>
                  <a:rect l="l" t="t" r="r" b="b"/>
                  <a:pathLst>
                    <a:path w="1138" h="967" extrusionOk="0">
                      <a:moveTo>
                        <a:pt x="654" y="1"/>
                      </a:moveTo>
                      <a:cubicBezTo>
                        <a:pt x="218" y="1"/>
                        <a:pt x="1" y="521"/>
                        <a:pt x="303" y="823"/>
                      </a:cubicBezTo>
                      <a:cubicBezTo>
                        <a:pt x="406" y="922"/>
                        <a:pt x="531" y="967"/>
                        <a:pt x="652" y="967"/>
                      </a:cubicBezTo>
                      <a:cubicBezTo>
                        <a:pt x="902" y="967"/>
                        <a:pt x="1138" y="778"/>
                        <a:pt x="1138" y="485"/>
                      </a:cubicBezTo>
                      <a:cubicBezTo>
                        <a:pt x="1138" y="219"/>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8" name="Google Shape;718;g2903d4eba49_2_20"/>
              <p:cNvGrpSpPr/>
              <p:nvPr/>
            </p:nvGrpSpPr>
            <p:grpSpPr>
              <a:xfrm>
                <a:off x="4962300" y="3696348"/>
                <a:ext cx="38255" cy="32773"/>
                <a:chOff x="4962300" y="3696348"/>
                <a:chExt cx="38255" cy="32773"/>
              </a:xfrm>
            </p:grpSpPr>
            <p:sp>
              <p:nvSpPr>
                <p:cNvPr id="719" name="Google Shape;719;g2903d4eba49_2_20"/>
                <p:cNvSpPr/>
                <p:nvPr/>
              </p:nvSpPr>
              <p:spPr>
                <a:xfrm>
                  <a:off x="4962300" y="3696348"/>
                  <a:ext cx="38255" cy="32773"/>
                </a:xfrm>
                <a:custGeom>
                  <a:avLst/>
                  <a:gdLst/>
                  <a:ahLst/>
                  <a:cxnLst/>
                  <a:rect l="l" t="t" r="r" b="b"/>
                  <a:pathLst>
                    <a:path w="4864" h="4167" extrusionOk="0">
                      <a:moveTo>
                        <a:pt x="2767" y="1"/>
                      </a:moveTo>
                      <a:cubicBezTo>
                        <a:pt x="2259" y="1"/>
                        <a:pt x="1740" y="189"/>
                        <a:pt x="1319" y="611"/>
                      </a:cubicBezTo>
                      <a:cubicBezTo>
                        <a:pt x="0" y="1929"/>
                        <a:pt x="932" y="4167"/>
                        <a:pt x="2783" y="4167"/>
                      </a:cubicBezTo>
                      <a:cubicBezTo>
                        <a:pt x="3932" y="4167"/>
                        <a:pt x="4863" y="3236"/>
                        <a:pt x="4863" y="2086"/>
                      </a:cubicBezTo>
                      <a:cubicBezTo>
                        <a:pt x="4863" y="833"/>
                        <a:pt x="3836" y="1"/>
                        <a:pt x="2767"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g2903d4eba49_2_20"/>
                <p:cNvSpPr/>
                <p:nvPr/>
              </p:nvSpPr>
              <p:spPr>
                <a:xfrm>
                  <a:off x="4975238" y="3706093"/>
                  <a:ext cx="15612" cy="13386"/>
                </a:xfrm>
                <a:custGeom>
                  <a:avLst/>
                  <a:gdLst/>
                  <a:ahLst/>
                  <a:cxnLst/>
                  <a:rect l="l" t="t" r="r" b="b"/>
                  <a:pathLst>
                    <a:path w="1985" h="1702" extrusionOk="0">
                      <a:moveTo>
                        <a:pt x="1138" y="1"/>
                      </a:moveTo>
                      <a:cubicBezTo>
                        <a:pt x="388" y="1"/>
                        <a:pt x="1" y="908"/>
                        <a:pt x="533" y="1452"/>
                      </a:cubicBezTo>
                      <a:cubicBezTo>
                        <a:pt x="709" y="1624"/>
                        <a:pt x="923" y="1702"/>
                        <a:pt x="1132" y="1702"/>
                      </a:cubicBezTo>
                      <a:cubicBezTo>
                        <a:pt x="1569" y="1702"/>
                        <a:pt x="1984" y="1363"/>
                        <a:pt x="1984" y="847"/>
                      </a:cubicBezTo>
                      <a:cubicBezTo>
                        <a:pt x="1984" y="376"/>
                        <a:pt x="1609" y="1"/>
                        <a:pt x="1138"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1" name="Google Shape;721;g2903d4eba49_2_20"/>
              <p:cNvGrpSpPr/>
              <p:nvPr/>
            </p:nvGrpSpPr>
            <p:grpSpPr>
              <a:xfrm>
                <a:off x="4980185" y="3743349"/>
                <a:ext cx="31499" cy="26969"/>
                <a:chOff x="4980185" y="3743349"/>
                <a:chExt cx="31499" cy="26969"/>
              </a:xfrm>
            </p:grpSpPr>
            <p:sp>
              <p:nvSpPr>
                <p:cNvPr id="722" name="Google Shape;722;g2903d4eba49_2_20"/>
                <p:cNvSpPr/>
                <p:nvPr/>
              </p:nvSpPr>
              <p:spPr>
                <a:xfrm>
                  <a:off x="4980185" y="3743349"/>
                  <a:ext cx="31499" cy="26969"/>
                </a:xfrm>
                <a:custGeom>
                  <a:avLst/>
                  <a:gdLst/>
                  <a:ahLst/>
                  <a:cxnLst/>
                  <a:rect l="l" t="t" r="r" b="b"/>
                  <a:pathLst>
                    <a:path w="4005" h="3429" extrusionOk="0">
                      <a:moveTo>
                        <a:pt x="2274" y="0"/>
                      </a:moveTo>
                      <a:cubicBezTo>
                        <a:pt x="1855" y="0"/>
                        <a:pt x="1427" y="155"/>
                        <a:pt x="1077" y="501"/>
                      </a:cubicBezTo>
                      <a:cubicBezTo>
                        <a:pt x="1" y="1578"/>
                        <a:pt x="763" y="3429"/>
                        <a:pt x="2287" y="3429"/>
                      </a:cubicBezTo>
                      <a:cubicBezTo>
                        <a:pt x="3230" y="3429"/>
                        <a:pt x="3993" y="2667"/>
                        <a:pt x="4005" y="1723"/>
                      </a:cubicBezTo>
                      <a:cubicBezTo>
                        <a:pt x="4005" y="689"/>
                        <a:pt x="3158" y="0"/>
                        <a:pt x="2274"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g2903d4eba49_2_20"/>
                <p:cNvSpPr/>
                <p:nvPr/>
              </p:nvSpPr>
              <p:spPr>
                <a:xfrm>
                  <a:off x="4993123" y="3753094"/>
                  <a:ext cx="8856" cy="7605"/>
                </a:xfrm>
                <a:custGeom>
                  <a:avLst/>
                  <a:gdLst/>
                  <a:ahLst/>
                  <a:cxnLst/>
                  <a:rect l="l" t="t" r="r" b="b"/>
                  <a:pathLst>
                    <a:path w="1126" h="967" extrusionOk="0">
                      <a:moveTo>
                        <a:pt x="642" y="0"/>
                      </a:moveTo>
                      <a:cubicBezTo>
                        <a:pt x="206" y="0"/>
                        <a:pt x="1" y="521"/>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4" name="Google Shape;724;g2903d4eba49_2_20"/>
              <p:cNvGrpSpPr/>
              <p:nvPr/>
            </p:nvGrpSpPr>
            <p:grpSpPr>
              <a:xfrm>
                <a:off x="5013768" y="3734312"/>
                <a:ext cx="31499" cy="26969"/>
                <a:chOff x="5013768" y="3734312"/>
                <a:chExt cx="31499" cy="26969"/>
              </a:xfrm>
            </p:grpSpPr>
            <p:sp>
              <p:nvSpPr>
                <p:cNvPr id="725" name="Google Shape;725;g2903d4eba49_2_20"/>
                <p:cNvSpPr/>
                <p:nvPr/>
              </p:nvSpPr>
              <p:spPr>
                <a:xfrm>
                  <a:off x="5013768" y="3734312"/>
                  <a:ext cx="31499" cy="26969"/>
                </a:xfrm>
                <a:custGeom>
                  <a:avLst/>
                  <a:gdLst/>
                  <a:ahLst/>
                  <a:cxnLst/>
                  <a:rect l="l" t="t" r="r" b="b"/>
                  <a:pathLst>
                    <a:path w="4005" h="3429" extrusionOk="0">
                      <a:moveTo>
                        <a:pt x="2281" y="1"/>
                      </a:moveTo>
                      <a:cubicBezTo>
                        <a:pt x="1858" y="1"/>
                        <a:pt x="1428" y="159"/>
                        <a:pt x="1077" y="513"/>
                      </a:cubicBezTo>
                      <a:cubicBezTo>
                        <a:pt x="1" y="1590"/>
                        <a:pt x="775" y="3429"/>
                        <a:pt x="2299" y="3429"/>
                      </a:cubicBezTo>
                      <a:cubicBezTo>
                        <a:pt x="3231" y="3417"/>
                        <a:pt x="3993" y="2655"/>
                        <a:pt x="4005" y="1711"/>
                      </a:cubicBezTo>
                      <a:cubicBezTo>
                        <a:pt x="3997" y="682"/>
                        <a:pt x="3157" y="1"/>
                        <a:pt x="2281"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g2903d4eba49_2_20"/>
                <p:cNvSpPr/>
                <p:nvPr/>
              </p:nvSpPr>
              <p:spPr>
                <a:xfrm>
                  <a:off x="5028043" y="3743963"/>
                  <a:ext cx="7621" cy="7613"/>
                </a:xfrm>
                <a:custGeom>
                  <a:avLst/>
                  <a:gdLst/>
                  <a:ahLst/>
                  <a:cxnLst/>
                  <a:rect l="l" t="t" r="r" b="b"/>
                  <a:pathLst>
                    <a:path w="969"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7" name="Google Shape;727;g2903d4eba49_2_20"/>
              <p:cNvGrpSpPr/>
              <p:nvPr/>
            </p:nvGrpSpPr>
            <p:grpSpPr>
              <a:xfrm>
                <a:off x="5036703" y="3764545"/>
                <a:ext cx="31499" cy="26898"/>
                <a:chOff x="5036703" y="3764545"/>
                <a:chExt cx="31499" cy="26898"/>
              </a:xfrm>
            </p:grpSpPr>
            <p:sp>
              <p:nvSpPr>
                <p:cNvPr id="728" name="Google Shape;728;g2903d4eba49_2_20"/>
                <p:cNvSpPr/>
                <p:nvPr/>
              </p:nvSpPr>
              <p:spPr>
                <a:xfrm>
                  <a:off x="5036703" y="3764545"/>
                  <a:ext cx="31499" cy="26898"/>
                </a:xfrm>
                <a:custGeom>
                  <a:avLst/>
                  <a:gdLst/>
                  <a:ahLst/>
                  <a:cxnLst/>
                  <a:rect l="l" t="t" r="r" b="b"/>
                  <a:pathLst>
                    <a:path w="4005" h="3420" extrusionOk="0">
                      <a:moveTo>
                        <a:pt x="2284" y="0"/>
                      </a:moveTo>
                      <a:cubicBezTo>
                        <a:pt x="1865" y="0"/>
                        <a:pt x="1437" y="156"/>
                        <a:pt x="1089" y="504"/>
                      </a:cubicBezTo>
                      <a:cubicBezTo>
                        <a:pt x="0" y="1581"/>
                        <a:pt x="774" y="3419"/>
                        <a:pt x="2298" y="3419"/>
                      </a:cubicBezTo>
                      <a:cubicBezTo>
                        <a:pt x="3242" y="3419"/>
                        <a:pt x="4004" y="2657"/>
                        <a:pt x="4004" y="1714"/>
                      </a:cubicBezTo>
                      <a:cubicBezTo>
                        <a:pt x="4004" y="682"/>
                        <a:pt x="3162" y="0"/>
                        <a:pt x="2284"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g2903d4eba49_2_20"/>
                <p:cNvSpPr/>
                <p:nvPr/>
              </p:nvSpPr>
              <p:spPr>
                <a:xfrm>
                  <a:off x="5049641" y="3774211"/>
                  <a:ext cx="8856" cy="7605"/>
                </a:xfrm>
                <a:custGeom>
                  <a:avLst/>
                  <a:gdLst/>
                  <a:ahLst/>
                  <a:cxnLst/>
                  <a:rect l="l" t="t" r="r" b="b"/>
                  <a:pathLst>
                    <a:path w="1126" h="967" extrusionOk="0">
                      <a:moveTo>
                        <a:pt x="653" y="1"/>
                      </a:moveTo>
                      <a:cubicBezTo>
                        <a:pt x="218" y="1"/>
                        <a:pt x="0" y="521"/>
                        <a:pt x="303" y="823"/>
                      </a:cubicBezTo>
                      <a:cubicBezTo>
                        <a:pt x="402" y="922"/>
                        <a:pt x="524" y="967"/>
                        <a:pt x="643" y="967"/>
                      </a:cubicBezTo>
                      <a:cubicBezTo>
                        <a:pt x="890" y="967"/>
                        <a:pt x="1125" y="778"/>
                        <a:pt x="1125" y="485"/>
                      </a:cubicBezTo>
                      <a:cubicBezTo>
                        <a:pt x="1125" y="219"/>
                        <a:pt x="920" y="1"/>
                        <a:pt x="65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0" name="Google Shape;730;g2903d4eba49_2_20"/>
              <p:cNvGrpSpPr/>
              <p:nvPr/>
            </p:nvGrpSpPr>
            <p:grpSpPr>
              <a:xfrm>
                <a:off x="4953546" y="3768352"/>
                <a:ext cx="31405" cy="26898"/>
                <a:chOff x="4953546" y="3768352"/>
                <a:chExt cx="31405" cy="26898"/>
              </a:xfrm>
            </p:grpSpPr>
            <p:sp>
              <p:nvSpPr>
                <p:cNvPr id="731" name="Google Shape;731;g2903d4eba49_2_20"/>
                <p:cNvSpPr/>
                <p:nvPr/>
              </p:nvSpPr>
              <p:spPr>
                <a:xfrm>
                  <a:off x="4953546" y="3768352"/>
                  <a:ext cx="31405" cy="26898"/>
                </a:xfrm>
                <a:custGeom>
                  <a:avLst/>
                  <a:gdLst/>
                  <a:ahLst/>
                  <a:cxnLst/>
                  <a:rect l="l" t="t" r="r" b="b"/>
                  <a:pathLst>
                    <a:path w="3993" h="3420" extrusionOk="0">
                      <a:moveTo>
                        <a:pt x="2271" y="0"/>
                      </a:moveTo>
                      <a:cubicBezTo>
                        <a:pt x="1852" y="0"/>
                        <a:pt x="1425" y="156"/>
                        <a:pt x="1077" y="504"/>
                      </a:cubicBezTo>
                      <a:cubicBezTo>
                        <a:pt x="1" y="1581"/>
                        <a:pt x="751" y="3419"/>
                        <a:pt x="2287" y="3419"/>
                      </a:cubicBezTo>
                      <a:cubicBezTo>
                        <a:pt x="3218" y="3419"/>
                        <a:pt x="3992" y="2657"/>
                        <a:pt x="3992" y="1726"/>
                      </a:cubicBezTo>
                      <a:cubicBezTo>
                        <a:pt x="3992" y="686"/>
                        <a:pt x="3150" y="0"/>
                        <a:pt x="2271"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g2903d4eba49_2_20"/>
                <p:cNvSpPr/>
                <p:nvPr/>
              </p:nvSpPr>
              <p:spPr>
                <a:xfrm>
                  <a:off x="4966390" y="3778018"/>
                  <a:ext cx="8950" cy="7684"/>
                </a:xfrm>
                <a:custGeom>
                  <a:avLst/>
                  <a:gdLst/>
                  <a:ahLst/>
                  <a:cxnLst/>
                  <a:rect l="l" t="t" r="r" b="b"/>
                  <a:pathLst>
                    <a:path w="1138" h="977" extrusionOk="0">
                      <a:moveTo>
                        <a:pt x="654" y="1"/>
                      </a:moveTo>
                      <a:cubicBezTo>
                        <a:pt x="218" y="1"/>
                        <a:pt x="1" y="533"/>
                        <a:pt x="303" y="835"/>
                      </a:cubicBezTo>
                      <a:cubicBezTo>
                        <a:pt x="404" y="933"/>
                        <a:pt x="527" y="976"/>
                        <a:pt x="647" y="976"/>
                      </a:cubicBezTo>
                      <a:cubicBezTo>
                        <a:pt x="899" y="976"/>
                        <a:pt x="1138" y="784"/>
                        <a:pt x="1138" y="497"/>
                      </a:cubicBezTo>
                      <a:cubicBezTo>
                        <a:pt x="1138" y="218"/>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3" name="Google Shape;733;g2903d4eba49_2_20"/>
              <p:cNvGrpSpPr/>
              <p:nvPr/>
            </p:nvGrpSpPr>
            <p:grpSpPr>
              <a:xfrm>
                <a:off x="4964770" y="3814016"/>
                <a:ext cx="31499" cy="26993"/>
                <a:chOff x="4964770" y="3814016"/>
                <a:chExt cx="31499" cy="26993"/>
              </a:xfrm>
            </p:grpSpPr>
            <p:sp>
              <p:nvSpPr>
                <p:cNvPr id="734" name="Google Shape;734;g2903d4eba49_2_20"/>
                <p:cNvSpPr/>
                <p:nvPr/>
              </p:nvSpPr>
              <p:spPr>
                <a:xfrm>
                  <a:off x="4964770" y="3814016"/>
                  <a:ext cx="31499" cy="26993"/>
                </a:xfrm>
                <a:custGeom>
                  <a:avLst/>
                  <a:gdLst/>
                  <a:ahLst/>
                  <a:cxnLst/>
                  <a:rect l="l" t="t" r="r" b="b"/>
                  <a:pathLst>
                    <a:path w="4005" h="3432" extrusionOk="0">
                      <a:moveTo>
                        <a:pt x="2276" y="0"/>
                      </a:moveTo>
                      <a:cubicBezTo>
                        <a:pt x="1855" y="0"/>
                        <a:pt x="1426" y="156"/>
                        <a:pt x="1078" y="504"/>
                      </a:cubicBezTo>
                      <a:cubicBezTo>
                        <a:pt x="1" y="1581"/>
                        <a:pt x="763" y="3432"/>
                        <a:pt x="2287" y="3432"/>
                      </a:cubicBezTo>
                      <a:cubicBezTo>
                        <a:pt x="3231" y="3432"/>
                        <a:pt x="3993" y="2658"/>
                        <a:pt x="4005" y="1714"/>
                      </a:cubicBezTo>
                      <a:cubicBezTo>
                        <a:pt x="4005" y="683"/>
                        <a:pt x="3158" y="0"/>
                        <a:pt x="2276"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g2903d4eba49_2_20"/>
                <p:cNvSpPr/>
                <p:nvPr/>
              </p:nvSpPr>
              <p:spPr>
                <a:xfrm>
                  <a:off x="4977715" y="3823690"/>
                  <a:ext cx="8856" cy="7676"/>
                </a:xfrm>
                <a:custGeom>
                  <a:avLst/>
                  <a:gdLst/>
                  <a:ahLst/>
                  <a:cxnLst/>
                  <a:rect l="l" t="t" r="r" b="b"/>
                  <a:pathLst>
                    <a:path w="1126" h="976" extrusionOk="0">
                      <a:moveTo>
                        <a:pt x="641" y="0"/>
                      </a:moveTo>
                      <a:cubicBezTo>
                        <a:pt x="206" y="0"/>
                        <a:pt x="0" y="520"/>
                        <a:pt x="303" y="835"/>
                      </a:cubicBezTo>
                      <a:cubicBezTo>
                        <a:pt x="399" y="932"/>
                        <a:pt x="519" y="975"/>
                        <a:pt x="636" y="975"/>
                      </a:cubicBezTo>
                      <a:cubicBezTo>
                        <a:pt x="885" y="975"/>
                        <a:pt x="1125" y="780"/>
                        <a:pt x="1125" y="484"/>
                      </a:cubicBezTo>
                      <a:cubicBezTo>
                        <a:pt x="1125" y="218"/>
                        <a:pt x="907" y="0"/>
                        <a:pt x="641"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6" name="Google Shape;736;g2903d4eba49_2_20"/>
              <p:cNvGrpSpPr/>
              <p:nvPr/>
            </p:nvGrpSpPr>
            <p:grpSpPr>
              <a:xfrm>
                <a:off x="4923290" y="3800504"/>
                <a:ext cx="31468" cy="26898"/>
                <a:chOff x="4923290" y="3800504"/>
                <a:chExt cx="31468" cy="26898"/>
              </a:xfrm>
            </p:grpSpPr>
            <p:sp>
              <p:nvSpPr>
                <p:cNvPr id="737" name="Google Shape;737;g2903d4eba49_2_20"/>
                <p:cNvSpPr/>
                <p:nvPr/>
              </p:nvSpPr>
              <p:spPr>
                <a:xfrm>
                  <a:off x="4923290" y="3800504"/>
                  <a:ext cx="31468" cy="26898"/>
                </a:xfrm>
                <a:custGeom>
                  <a:avLst/>
                  <a:gdLst/>
                  <a:ahLst/>
                  <a:cxnLst/>
                  <a:rect l="l" t="t" r="r" b="b"/>
                  <a:pathLst>
                    <a:path w="4001" h="3420" extrusionOk="0">
                      <a:moveTo>
                        <a:pt x="2276" y="1"/>
                      </a:moveTo>
                      <a:cubicBezTo>
                        <a:pt x="1855" y="1"/>
                        <a:pt x="1426" y="156"/>
                        <a:pt x="1077" y="505"/>
                      </a:cubicBezTo>
                      <a:cubicBezTo>
                        <a:pt x="1" y="1581"/>
                        <a:pt x="763" y="3420"/>
                        <a:pt x="2287" y="3420"/>
                      </a:cubicBezTo>
                      <a:cubicBezTo>
                        <a:pt x="3231" y="3420"/>
                        <a:pt x="3993" y="2658"/>
                        <a:pt x="3993" y="1714"/>
                      </a:cubicBezTo>
                      <a:cubicBezTo>
                        <a:pt x="4001" y="683"/>
                        <a:pt x="3156" y="1"/>
                        <a:pt x="227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g2903d4eba49_2_20"/>
                <p:cNvSpPr/>
                <p:nvPr/>
              </p:nvSpPr>
              <p:spPr>
                <a:xfrm>
                  <a:off x="4937470" y="3810178"/>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9" name="Google Shape;739;g2903d4eba49_2_20"/>
              <p:cNvGrpSpPr/>
              <p:nvPr/>
            </p:nvGrpSpPr>
            <p:grpSpPr>
              <a:xfrm>
                <a:off x="5108534" y="3650943"/>
                <a:ext cx="31405" cy="26993"/>
                <a:chOff x="5108534" y="3650943"/>
                <a:chExt cx="31405" cy="26993"/>
              </a:xfrm>
            </p:grpSpPr>
            <p:sp>
              <p:nvSpPr>
                <p:cNvPr id="740" name="Google Shape;740;g2903d4eba49_2_20"/>
                <p:cNvSpPr/>
                <p:nvPr/>
              </p:nvSpPr>
              <p:spPr>
                <a:xfrm>
                  <a:off x="5108534" y="3650943"/>
                  <a:ext cx="31405" cy="26993"/>
                </a:xfrm>
                <a:custGeom>
                  <a:avLst/>
                  <a:gdLst/>
                  <a:ahLst/>
                  <a:cxnLst/>
                  <a:rect l="l" t="t" r="r" b="b"/>
                  <a:pathLst>
                    <a:path w="3993" h="3432" extrusionOk="0">
                      <a:moveTo>
                        <a:pt x="2272" y="1"/>
                      </a:moveTo>
                      <a:cubicBezTo>
                        <a:pt x="1853" y="1"/>
                        <a:pt x="1425" y="156"/>
                        <a:pt x="1077" y="505"/>
                      </a:cubicBezTo>
                      <a:cubicBezTo>
                        <a:pt x="0" y="1581"/>
                        <a:pt x="762" y="3432"/>
                        <a:pt x="2286" y="3432"/>
                      </a:cubicBezTo>
                      <a:cubicBezTo>
                        <a:pt x="3230" y="3432"/>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g2903d4eba49_2_20"/>
                <p:cNvSpPr/>
                <p:nvPr/>
              </p:nvSpPr>
              <p:spPr>
                <a:xfrm>
                  <a:off x="5122707" y="3660617"/>
                  <a:ext cx="7621" cy="7621"/>
                </a:xfrm>
                <a:custGeom>
                  <a:avLst/>
                  <a:gdLst/>
                  <a:ahLst/>
                  <a:cxnLst/>
                  <a:rect l="l" t="t" r="r" b="b"/>
                  <a:pathLst>
                    <a:path w="969" h="969" extrusionOk="0">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2" name="Google Shape;742;g2903d4eba49_2_20"/>
              <p:cNvGrpSpPr/>
              <p:nvPr/>
            </p:nvGrpSpPr>
            <p:grpSpPr>
              <a:xfrm>
                <a:off x="5119380" y="3760739"/>
                <a:ext cx="31499" cy="26993"/>
                <a:chOff x="5119380" y="3760739"/>
                <a:chExt cx="31499" cy="26993"/>
              </a:xfrm>
            </p:grpSpPr>
            <p:sp>
              <p:nvSpPr>
                <p:cNvPr id="743" name="Google Shape;743;g2903d4eba49_2_20"/>
                <p:cNvSpPr/>
                <p:nvPr/>
              </p:nvSpPr>
              <p:spPr>
                <a:xfrm>
                  <a:off x="5119380" y="3760739"/>
                  <a:ext cx="31499" cy="26993"/>
                </a:xfrm>
                <a:custGeom>
                  <a:avLst/>
                  <a:gdLst/>
                  <a:ahLst/>
                  <a:cxnLst/>
                  <a:rect l="l" t="t" r="r" b="b"/>
                  <a:pathLst>
                    <a:path w="4005" h="3432" extrusionOk="0">
                      <a:moveTo>
                        <a:pt x="2275" y="0"/>
                      </a:moveTo>
                      <a:cubicBezTo>
                        <a:pt x="1854" y="0"/>
                        <a:pt x="1425" y="156"/>
                        <a:pt x="1077" y="504"/>
                      </a:cubicBezTo>
                      <a:cubicBezTo>
                        <a:pt x="0" y="1581"/>
                        <a:pt x="762" y="3432"/>
                        <a:pt x="2286" y="3432"/>
                      </a:cubicBezTo>
                      <a:cubicBezTo>
                        <a:pt x="3230" y="3420"/>
                        <a:pt x="3992" y="2657"/>
                        <a:pt x="4004" y="1714"/>
                      </a:cubicBezTo>
                      <a:cubicBezTo>
                        <a:pt x="4004" y="683"/>
                        <a:pt x="3157" y="0"/>
                        <a:pt x="2275"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g2903d4eba49_2_20"/>
                <p:cNvSpPr/>
                <p:nvPr/>
              </p:nvSpPr>
              <p:spPr>
                <a:xfrm>
                  <a:off x="5132318" y="3770405"/>
                  <a:ext cx="8856" cy="7653"/>
                </a:xfrm>
                <a:custGeom>
                  <a:avLst/>
                  <a:gdLst/>
                  <a:ahLst/>
                  <a:cxnLst/>
                  <a:rect l="l" t="t" r="r" b="b"/>
                  <a:pathLst>
                    <a:path w="1126" h="973" extrusionOk="0">
                      <a:moveTo>
                        <a:pt x="641" y="1"/>
                      </a:moveTo>
                      <a:cubicBezTo>
                        <a:pt x="206" y="1"/>
                        <a:pt x="0" y="521"/>
                        <a:pt x="303" y="824"/>
                      </a:cubicBezTo>
                      <a:cubicBezTo>
                        <a:pt x="402" y="926"/>
                        <a:pt x="524" y="972"/>
                        <a:pt x="644" y="972"/>
                      </a:cubicBezTo>
                      <a:cubicBezTo>
                        <a:pt x="890" y="972"/>
                        <a:pt x="1125" y="778"/>
                        <a:pt x="1125" y="485"/>
                      </a:cubicBezTo>
                      <a:cubicBezTo>
                        <a:pt x="1125" y="219"/>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5" name="Google Shape;745;g2903d4eba49_2_20"/>
              <p:cNvGrpSpPr/>
              <p:nvPr/>
            </p:nvGrpSpPr>
            <p:grpSpPr>
              <a:xfrm>
                <a:off x="5119380" y="3788235"/>
                <a:ext cx="31499" cy="26993"/>
                <a:chOff x="5119380" y="3788235"/>
                <a:chExt cx="31499" cy="26993"/>
              </a:xfrm>
            </p:grpSpPr>
            <p:sp>
              <p:nvSpPr>
                <p:cNvPr id="746" name="Google Shape;746;g2903d4eba49_2_20"/>
                <p:cNvSpPr/>
                <p:nvPr/>
              </p:nvSpPr>
              <p:spPr>
                <a:xfrm>
                  <a:off x="5119380" y="3788235"/>
                  <a:ext cx="31499" cy="26993"/>
                </a:xfrm>
                <a:custGeom>
                  <a:avLst/>
                  <a:gdLst/>
                  <a:ahLst/>
                  <a:cxnLst/>
                  <a:rect l="l" t="t" r="r" b="b"/>
                  <a:pathLst>
                    <a:path w="4005" h="3432" extrusionOk="0">
                      <a:moveTo>
                        <a:pt x="2275" y="0"/>
                      </a:moveTo>
                      <a:cubicBezTo>
                        <a:pt x="1854" y="0"/>
                        <a:pt x="1425" y="156"/>
                        <a:pt x="1077" y="504"/>
                      </a:cubicBezTo>
                      <a:cubicBezTo>
                        <a:pt x="0" y="1581"/>
                        <a:pt x="762" y="3432"/>
                        <a:pt x="2286" y="3432"/>
                      </a:cubicBezTo>
                      <a:cubicBezTo>
                        <a:pt x="3230" y="3419"/>
                        <a:pt x="3992" y="2657"/>
                        <a:pt x="4004" y="1714"/>
                      </a:cubicBezTo>
                      <a:cubicBezTo>
                        <a:pt x="4004" y="683"/>
                        <a:pt x="3157" y="0"/>
                        <a:pt x="2275"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g2903d4eba49_2_20"/>
                <p:cNvSpPr/>
                <p:nvPr/>
              </p:nvSpPr>
              <p:spPr>
                <a:xfrm>
                  <a:off x="5132318" y="3797901"/>
                  <a:ext cx="8856" cy="7605"/>
                </a:xfrm>
                <a:custGeom>
                  <a:avLst/>
                  <a:gdLst/>
                  <a:ahLst/>
                  <a:cxnLst/>
                  <a:rect l="l" t="t" r="r" b="b"/>
                  <a:pathLst>
                    <a:path w="1126" h="967" extrusionOk="0">
                      <a:moveTo>
                        <a:pt x="641" y="1"/>
                      </a:moveTo>
                      <a:cubicBezTo>
                        <a:pt x="206" y="1"/>
                        <a:pt x="0" y="521"/>
                        <a:pt x="303" y="824"/>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8" name="Google Shape;748;g2903d4eba49_2_20"/>
              <p:cNvGrpSpPr/>
              <p:nvPr/>
            </p:nvGrpSpPr>
            <p:grpSpPr>
              <a:xfrm>
                <a:off x="5158005" y="3875284"/>
                <a:ext cx="31405" cy="27001"/>
                <a:chOff x="5158005" y="3875284"/>
                <a:chExt cx="31405" cy="27001"/>
              </a:xfrm>
            </p:grpSpPr>
            <p:sp>
              <p:nvSpPr>
                <p:cNvPr id="749" name="Google Shape;749;g2903d4eba49_2_20"/>
                <p:cNvSpPr/>
                <p:nvPr/>
              </p:nvSpPr>
              <p:spPr>
                <a:xfrm>
                  <a:off x="5158005" y="3875284"/>
                  <a:ext cx="31405" cy="27001"/>
                </a:xfrm>
                <a:custGeom>
                  <a:avLst/>
                  <a:gdLst/>
                  <a:ahLst/>
                  <a:cxnLst/>
                  <a:rect l="l" t="t" r="r" b="b"/>
                  <a:pathLst>
                    <a:path w="3993" h="3433" extrusionOk="0">
                      <a:moveTo>
                        <a:pt x="2273" y="1"/>
                      </a:moveTo>
                      <a:cubicBezTo>
                        <a:pt x="1853" y="1"/>
                        <a:pt x="1425" y="157"/>
                        <a:pt x="1077" y="505"/>
                      </a:cubicBezTo>
                      <a:cubicBezTo>
                        <a:pt x="0" y="1581"/>
                        <a:pt x="763" y="3432"/>
                        <a:pt x="2287" y="3432"/>
                      </a:cubicBezTo>
                      <a:cubicBezTo>
                        <a:pt x="3230" y="3432"/>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g2903d4eba49_2_20"/>
                <p:cNvSpPr/>
                <p:nvPr/>
              </p:nvSpPr>
              <p:spPr>
                <a:xfrm>
                  <a:off x="5170848" y="3884958"/>
                  <a:ext cx="8950" cy="7645"/>
                </a:xfrm>
                <a:custGeom>
                  <a:avLst/>
                  <a:gdLst/>
                  <a:ahLst/>
                  <a:cxnLst/>
                  <a:rect l="l" t="t" r="r" b="b"/>
                  <a:pathLst>
                    <a:path w="1138" h="972" extrusionOk="0">
                      <a:moveTo>
                        <a:pt x="654" y="0"/>
                      </a:moveTo>
                      <a:cubicBezTo>
                        <a:pt x="218" y="0"/>
                        <a:pt x="1" y="521"/>
                        <a:pt x="303" y="823"/>
                      </a:cubicBezTo>
                      <a:cubicBezTo>
                        <a:pt x="406" y="926"/>
                        <a:pt x="531" y="972"/>
                        <a:pt x="652" y="972"/>
                      </a:cubicBezTo>
                      <a:cubicBezTo>
                        <a:pt x="902" y="972"/>
                        <a:pt x="1138"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g2903d4eba49_2_20"/>
              <p:cNvGrpSpPr/>
              <p:nvPr/>
            </p:nvGrpSpPr>
            <p:grpSpPr>
              <a:xfrm>
                <a:off x="5233163" y="3764545"/>
                <a:ext cx="31499" cy="26898"/>
                <a:chOff x="5233163" y="3764545"/>
                <a:chExt cx="31499" cy="26898"/>
              </a:xfrm>
            </p:grpSpPr>
            <p:sp>
              <p:nvSpPr>
                <p:cNvPr id="752" name="Google Shape;752;g2903d4eba49_2_20"/>
                <p:cNvSpPr/>
                <p:nvPr/>
              </p:nvSpPr>
              <p:spPr>
                <a:xfrm>
                  <a:off x="5233163" y="3764545"/>
                  <a:ext cx="31499" cy="26898"/>
                </a:xfrm>
                <a:custGeom>
                  <a:avLst/>
                  <a:gdLst/>
                  <a:ahLst/>
                  <a:cxnLst/>
                  <a:rect l="l" t="t" r="r" b="b"/>
                  <a:pathLst>
                    <a:path w="4005" h="3420" extrusionOk="0">
                      <a:moveTo>
                        <a:pt x="2276" y="0"/>
                      </a:moveTo>
                      <a:cubicBezTo>
                        <a:pt x="1855" y="0"/>
                        <a:pt x="1426" y="156"/>
                        <a:pt x="1078" y="504"/>
                      </a:cubicBezTo>
                      <a:cubicBezTo>
                        <a:pt x="1" y="1581"/>
                        <a:pt x="763" y="3419"/>
                        <a:pt x="2287" y="3419"/>
                      </a:cubicBezTo>
                      <a:cubicBezTo>
                        <a:pt x="3231" y="3419"/>
                        <a:pt x="4005" y="2657"/>
                        <a:pt x="4005" y="1714"/>
                      </a:cubicBezTo>
                      <a:cubicBezTo>
                        <a:pt x="4005" y="682"/>
                        <a:pt x="3158" y="0"/>
                        <a:pt x="2276"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g2903d4eba49_2_20"/>
                <p:cNvSpPr/>
                <p:nvPr/>
              </p:nvSpPr>
              <p:spPr>
                <a:xfrm>
                  <a:off x="5246108" y="3774211"/>
                  <a:ext cx="8856" cy="7590"/>
                </a:xfrm>
                <a:custGeom>
                  <a:avLst/>
                  <a:gdLst/>
                  <a:ahLst/>
                  <a:cxnLst/>
                  <a:rect l="l" t="t" r="r" b="b"/>
                  <a:pathLst>
                    <a:path w="1126" h="965" extrusionOk="0">
                      <a:moveTo>
                        <a:pt x="641" y="1"/>
                      </a:moveTo>
                      <a:cubicBezTo>
                        <a:pt x="218" y="1"/>
                        <a:pt x="0" y="521"/>
                        <a:pt x="303" y="823"/>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4" name="Google Shape;754;g2903d4eba49_2_20"/>
              <p:cNvGrpSpPr/>
              <p:nvPr/>
            </p:nvGrpSpPr>
            <p:grpSpPr>
              <a:xfrm>
                <a:off x="5276168" y="3805545"/>
                <a:ext cx="31499" cy="26906"/>
                <a:chOff x="5276168" y="3805545"/>
                <a:chExt cx="31499" cy="26906"/>
              </a:xfrm>
            </p:grpSpPr>
            <p:sp>
              <p:nvSpPr>
                <p:cNvPr id="755" name="Google Shape;755;g2903d4eba49_2_20"/>
                <p:cNvSpPr/>
                <p:nvPr/>
              </p:nvSpPr>
              <p:spPr>
                <a:xfrm>
                  <a:off x="5276168" y="3805545"/>
                  <a:ext cx="31499" cy="26906"/>
                </a:xfrm>
                <a:custGeom>
                  <a:avLst/>
                  <a:gdLst/>
                  <a:ahLst/>
                  <a:cxnLst/>
                  <a:rect l="l" t="t" r="r" b="b"/>
                  <a:pathLst>
                    <a:path w="4005" h="3421" extrusionOk="0">
                      <a:moveTo>
                        <a:pt x="2281" y="1"/>
                      </a:moveTo>
                      <a:cubicBezTo>
                        <a:pt x="1860" y="1"/>
                        <a:pt x="1429" y="157"/>
                        <a:pt x="1077" y="505"/>
                      </a:cubicBezTo>
                      <a:cubicBezTo>
                        <a:pt x="1" y="1581"/>
                        <a:pt x="763" y="3420"/>
                        <a:pt x="2287" y="3420"/>
                      </a:cubicBezTo>
                      <a:cubicBezTo>
                        <a:pt x="3231" y="3420"/>
                        <a:pt x="4005" y="2658"/>
                        <a:pt x="4005" y="1714"/>
                      </a:cubicBezTo>
                      <a:cubicBezTo>
                        <a:pt x="4005" y="683"/>
                        <a:pt x="3163" y="1"/>
                        <a:pt x="2281"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g2903d4eba49_2_20"/>
                <p:cNvSpPr/>
                <p:nvPr/>
              </p:nvSpPr>
              <p:spPr>
                <a:xfrm>
                  <a:off x="5289106" y="3815219"/>
                  <a:ext cx="8856" cy="7605"/>
                </a:xfrm>
                <a:custGeom>
                  <a:avLst/>
                  <a:gdLst/>
                  <a:ahLst/>
                  <a:cxnLst/>
                  <a:rect l="l" t="t" r="r" b="b"/>
                  <a:pathLst>
                    <a:path w="1126" h="967" extrusionOk="0">
                      <a:moveTo>
                        <a:pt x="642" y="1"/>
                      </a:moveTo>
                      <a:cubicBezTo>
                        <a:pt x="219" y="1"/>
                        <a:pt x="1" y="521"/>
                        <a:pt x="303" y="823"/>
                      </a:cubicBezTo>
                      <a:cubicBezTo>
                        <a:pt x="402" y="922"/>
                        <a:pt x="524" y="967"/>
                        <a:pt x="644" y="967"/>
                      </a:cubicBezTo>
                      <a:cubicBezTo>
                        <a:pt x="890" y="967"/>
                        <a:pt x="1126" y="778"/>
                        <a:pt x="1126" y="484"/>
                      </a:cubicBezTo>
                      <a:cubicBezTo>
                        <a:pt x="1126" y="218"/>
                        <a:pt x="908" y="1"/>
                        <a:pt x="642"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 name="Google Shape;757;g2903d4eba49_2_20"/>
              <p:cNvGrpSpPr/>
              <p:nvPr/>
            </p:nvGrpSpPr>
            <p:grpSpPr>
              <a:xfrm>
                <a:off x="5294053" y="3851933"/>
                <a:ext cx="31405" cy="26945"/>
                <a:chOff x="5294053" y="3851933"/>
                <a:chExt cx="31405" cy="26945"/>
              </a:xfrm>
            </p:grpSpPr>
            <p:sp>
              <p:nvSpPr>
                <p:cNvPr id="758" name="Google Shape;758;g2903d4eba49_2_20"/>
                <p:cNvSpPr/>
                <p:nvPr/>
              </p:nvSpPr>
              <p:spPr>
                <a:xfrm>
                  <a:off x="5294053" y="3851933"/>
                  <a:ext cx="31405" cy="26945"/>
                </a:xfrm>
                <a:custGeom>
                  <a:avLst/>
                  <a:gdLst/>
                  <a:ahLst/>
                  <a:cxnLst/>
                  <a:rect l="l" t="t" r="r" b="b"/>
                  <a:pathLst>
                    <a:path w="3993" h="3426" extrusionOk="0">
                      <a:moveTo>
                        <a:pt x="2273" y="1"/>
                      </a:moveTo>
                      <a:cubicBezTo>
                        <a:pt x="1854" y="1"/>
                        <a:pt x="1426" y="158"/>
                        <a:pt x="1077" y="510"/>
                      </a:cubicBezTo>
                      <a:cubicBezTo>
                        <a:pt x="1" y="1587"/>
                        <a:pt x="763" y="3425"/>
                        <a:pt x="2287" y="3425"/>
                      </a:cubicBezTo>
                      <a:cubicBezTo>
                        <a:pt x="3231" y="3425"/>
                        <a:pt x="3993" y="2663"/>
                        <a:pt x="3993" y="1720"/>
                      </a:cubicBezTo>
                      <a:cubicBezTo>
                        <a:pt x="3993" y="688"/>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g2903d4eba49_2_20"/>
                <p:cNvSpPr/>
                <p:nvPr/>
              </p:nvSpPr>
              <p:spPr>
                <a:xfrm>
                  <a:off x="5308234" y="3861552"/>
                  <a:ext cx="7621" cy="7621"/>
                </a:xfrm>
                <a:custGeom>
                  <a:avLst/>
                  <a:gdLst/>
                  <a:ahLst/>
                  <a:cxnLst/>
                  <a:rect l="l" t="t" r="r" b="b"/>
                  <a:pathLst>
                    <a:path w="969" h="969" extrusionOk="0">
                      <a:moveTo>
                        <a:pt x="484" y="1"/>
                      </a:moveTo>
                      <a:cubicBezTo>
                        <a:pt x="218" y="1"/>
                        <a:pt x="0" y="218"/>
                        <a:pt x="0" y="485"/>
                      </a:cubicBezTo>
                      <a:cubicBezTo>
                        <a:pt x="0" y="763"/>
                        <a:pt x="218" y="968"/>
                        <a:pt x="484" y="968"/>
                      </a:cubicBezTo>
                      <a:cubicBezTo>
                        <a:pt x="750" y="968"/>
                        <a:pt x="968" y="763"/>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0" name="Google Shape;760;g2903d4eba49_2_20"/>
              <p:cNvGrpSpPr/>
              <p:nvPr/>
            </p:nvGrpSpPr>
            <p:grpSpPr>
              <a:xfrm>
                <a:off x="5341723" y="3851902"/>
                <a:ext cx="31405" cy="26977"/>
                <a:chOff x="5341723" y="3851902"/>
                <a:chExt cx="31405" cy="26977"/>
              </a:xfrm>
            </p:grpSpPr>
            <p:sp>
              <p:nvSpPr>
                <p:cNvPr id="761" name="Google Shape;761;g2903d4eba49_2_20"/>
                <p:cNvSpPr/>
                <p:nvPr/>
              </p:nvSpPr>
              <p:spPr>
                <a:xfrm>
                  <a:off x="5341723" y="3851902"/>
                  <a:ext cx="31405" cy="26977"/>
                </a:xfrm>
                <a:custGeom>
                  <a:avLst/>
                  <a:gdLst/>
                  <a:ahLst/>
                  <a:cxnLst/>
                  <a:rect l="l" t="t" r="r" b="b"/>
                  <a:pathLst>
                    <a:path w="3993" h="3430" extrusionOk="0">
                      <a:moveTo>
                        <a:pt x="2266" y="1"/>
                      </a:moveTo>
                      <a:cubicBezTo>
                        <a:pt x="1848" y="1"/>
                        <a:pt x="1423" y="156"/>
                        <a:pt x="1077" y="502"/>
                      </a:cubicBezTo>
                      <a:cubicBezTo>
                        <a:pt x="0" y="1578"/>
                        <a:pt x="762" y="3429"/>
                        <a:pt x="2287" y="3429"/>
                      </a:cubicBezTo>
                      <a:cubicBezTo>
                        <a:pt x="3230" y="3429"/>
                        <a:pt x="3992" y="2667"/>
                        <a:pt x="3992" y="1724"/>
                      </a:cubicBezTo>
                      <a:cubicBezTo>
                        <a:pt x="3992" y="690"/>
                        <a:pt x="3146" y="1"/>
                        <a:pt x="226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g2903d4eba49_2_20"/>
                <p:cNvSpPr/>
                <p:nvPr/>
              </p:nvSpPr>
              <p:spPr>
                <a:xfrm>
                  <a:off x="5354567" y="3861647"/>
                  <a:ext cx="8950" cy="7590"/>
                </a:xfrm>
                <a:custGeom>
                  <a:avLst/>
                  <a:gdLst/>
                  <a:ahLst/>
                  <a:cxnLst/>
                  <a:rect l="l" t="t" r="r" b="b"/>
                  <a:pathLst>
                    <a:path w="1138" h="965" extrusionOk="0">
                      <a:moveTo>
                        <a:pt x="654" y="1"/>
                      </a:moveTo>
                      <a:cubicBezTo>
                        <a:pt x="218" y="1"/>
                        <a:pt x="0" y="521"/>
                        <a:pt x="303" y="823"/>
                      </a:cubicBezTo>
                      <a:cubicBezTo>
                        <a:pt x="404" y="921"/>
                        <a:pt x="527" y="964"/>
                        <a:pt x="646" y="964"/>
                      </a:cubicBezTo>
                      <a:cubicBezTo>
                        <a:pt x="898" y="964"/>
                        <a:pt x="1138" y="772"/>
                        <a:pt x="1138" y="485"/>
                      </a:cubicBezTo>
                      <a:cubicBezTo>
                        <a:pt x="1138" y="206"/>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g2903d4eba49_2_20"/>
              <p:cNvGrpSpPr/>
              <p:nvPr/>
            </p:nvGrpSpPr>
            <p:grpSpPr>
              <a:xfrm>
                <a:off x="5054871" y="3507855"/>
                <a:ext cx="31405" cy="26993"/>
                <a:chOff x="5054871" y="3507855"/>
                <a:chExt cx="31405" cy="26993"/>
              </a:xfrm>
            </p:grpSpPr>
            <p:sp>
              <p:nvSpPr>
                <p:cNvPr id="764" name="Google Shape;764;g2903d4eba49_2_20"/>
                <p:cNvSpPr/>
                <p:nvPr/>
              </p:nvSpPr>
              <p:spPr>
                <a:xfrm>
                  <a:off x="5054871" y="3507855"/>
                  <a:ext cx="31405" cy="26993"/>
                </a:xfrm>
                <a:custGeom>
                  <a:avLst/>
                  <a:gdLst/>
                  <a:ahLst/>
                  <a:cxnLst/>
                  <a:rect l="l" t="t" r="r" b="b"/>
                  <a:pathLst>
                    <a:path w="3993" h="3432" extrusionOk="0">
                      <a:moveTo>
                        <a:pt x="2273" y="0"/>
                      </a:moveTo>
                      <a:cubicBezTo>
                        <a:pt x="1853" y="0"/>
                        <a:pt x="1425" y="156"/>
                        <a:pt x="1077" y="504"/>
                      </a:cubicBezTo>
                      <a:cubicBezTo>
                        <a:pt x="1" y="1581"/>
                        <a:pt x="763" y="3431"/>
                        <a:pt x="2287" y="3431"/>
                      </a:cubicBezTo>
                      <a:cubicBezTo>
                        <a:pt x="3230" y="3431"/>
                        <a:pt x="3993" y="2657"/>
                        <a:pt x="3993" y="1714"/>
                      </a:cubicBezTo>
                      <a:cubicBezTo>
                        <a:pt x="3993" y="682"/>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g2903d4eba49_2_20"/>
                <p:cNvSpPr/>
                <p:nvPr/>
              </p:nvSpPr>
              <p:spPr>
                <a:xfrm>
                  <a:off x="5067715" y="3517521"/>
                  <a:ext cx="8950" cy="7605"/>
                </a:xfrm>
                <a:custGeom>
                  <a:avLst/>
                  <a:gdLst/>
                  <a:ahLst/>
                  <a:cxnLst/>
                  <a:rect l="l" t="t" r="r" b="b"/>
                  <a:pathLst>
                    <a:path w="1138" h="967" extrusionOk="0">
                      <a:moveTo>
                        <a:pt x="654" y="1"/>
                      </a:moveTo>
                      <a:cubicBezTo>
                        <a:pt x="218" y="1"/>
                        <a:pt x="1" y="521"/>
                        <a:pt x="315" y="823"/>
                      </a:cubicBezTo>
                      <a:cubicBezTo>
                        <a:pt x="414" y="922"/>
                        <a:pt x="536" y="967"/>
                        <a:pt x="656" y="967"/>
                      </a:cubicBezTo>
                      <a:cubicBezTo>
                        <a:pt x="902" y="967"/>
                        <a:pt x="1138" y="778"/>
                        <a:pt x="1138" y="485"/>
                      </a:cubicBezTo>
                      <a:cubicBezTo>
                        <a:pt x="1138" y="219"/>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6" name="Google Shape;766;g2903d4eba49_2_20"/>
              <p:cNvGrpSpPr/>
              <p:nvPr/>
            </p:nvGrpSpPr>
            <p:grpSpPr>
              <a:xfrm>
                <a:off x="4876579" y="3675325"/>
                <a:ext cx="31405" cy="26969"/>
                <a:chOff x="4876579" y="3675325"/>
                <a:chExt cx="31405" cy="26969"/>
              </a:xfrm>
            </p:grpSpPr>
            <p:sp>
              <p:nvSpPr>
                <p:cNvPr id="767" name="Google Shape;767;g2903d4eba49_2_20"/>
                <p:cNvSpPr/>
                <p:nvPr/>
              </p:nvSpPr>
              <p:spPr>
                <a:xfrm>
                  <a:off x="4876579" y="3675325"/>
                  <a:ext cx="31405" cy="26969"/>
                </a:xfrm>
                <a:custGeom>
                  <a:avLst/>
                  <a:gdLst/>
                  <a:ahLst/>
                  <a:cxnLst/>
                  <a:rect l="l" t="t" r="r" b="b"/>
                  <a:pathLst>
                    <a:path w="3993" h="3429" extrusionOk="0">
                      <a:moveTo>
                        <a:pt x="2266" y="0"/>
                      </a:moveTo>
                      <a:cubicBezTo>
                        <a:pt x="1848" y="0"/>
                        <a:pt x="1423" y="155"/>
                        <a:pt x="1077" y="501"/>
                      </a:cubicBezTo>
                      <a:cubicBezTo>
                        <a:pt x="0" y="1578"/>
                        <a:pt x="762" y="3429"/>
                        <a:pt x="2287" y="3429"/>
                      </a:cubicBezTo>
                      <a:cubicBezTo>
                        <a:pt x="3230" y="3429"/>
                        <a:pt x="3992" y="2667"/>
                        <a:pt x="3992" y="1723"/>
                      </a:cubicBezTo>
                      <a:cubicBezTo>
                        <a:pt x="3992" y="689"/>
                        <a:pt x="3146" y="0"/>
                        <a:pt x="2266"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g2903d4eba49_2_20"/>
                <p:cNvSpPr/>
                <p:nvPr/>
              </p:nvSpPr>
              <p:spPr>
                <a:xfrm>
                  <a:off x="4889517" y="3684975"/>
                  <a:ext cx="8856" cy="7676"/>
                </a:xfrm>
                <a:custGeom>
                  <a:avLst/>
                  <a:gdLst/>
                  <a:ahLst/>
                  <a:cxnLst/>
                  <a:rect l="l" t="t" r="r" b="b"/>
                  <a:pathLst>
                    <a:path w="1126" h="976" extrusionOk="0">
                      <a:moveTo>
                        <a:pt x="642" y="0"/>
                      </a:moveTo>
                      <a:cubicBezTo>
                        <a:pt x="218" y="12"/>
                        <a:pt x="0" y="520"/>
                        <a:pt x="303" y="835"/>
                      </a:cubicBezTo>
                      <a:cubicBezTo>
                        <a:pt x="400" y="932"/>
                        <a:pt x="520" y="976"/>
                        <a:pt x="638" y="976"/>
                      </a:cubicBezTo>
                      <a:cubicBezTo>
                        <a:pt x="886" y="976"/>
                        <a:pt x="1125" y="783"/>
                        <a:pt x="1125" y="496"/>
                      </a:cubicBezTo>
                      <a:cubicBezTo>
                        <a:pt x="1125" y="218"/>
                        <a:pt x="908" y="0"/>
                        <a:pt x="642"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9" name="Google Shape;769;g2903d4eba49_2_20"/>
              <p:cNvGrpSpPr/>
              <p:nvPr/>
            </p:nvGrpSpPr>
            <p:grpSpPr>
              <a:xfrm>
                <a:off x="4842233" y="3688333"/>
                <a:ext cx="31405" cy="26993"/>
                <a:chOff x="4842233" y="3688333"/>
                <a:chExt cx="31405" cy="26993"/>
              </a:xfrm>
            </p:grpSpPr>
            <p:sp>
              <p:nvSpPr>
                <p:cNvPr id="770" name="Google Shape;770;g2903d4eba49_2_20"/>
                <p:cNvSpPr/>
                <p:nvPr/>
              </p:nvSpPr>
              <p:spPr>
                <a:xfrm>
                  <a:off x="4842233" y="3688333"/>
                  <a:ext cx="31405" cy="26993"/>
                </a:xfrm>
                <a:custGeom>
                  <a:avLst/>
                  <a:gdLst/>
                  <a:ahLst/>
                  <a:cxnLst/>
                  <a:rect l="l" t="t" r="r" b="b"/>
                  <a:pathLst>
                    <a:path w="3993" h="3432" extrusionOk="0">
                      <a:moveTo>
                        <a:pt x="2273" y="1"/>
                      </a:moveTo>
                      <a:cubicBezTo>
                        <a:pt x="1853" y="1"/>
                        <a:pt x="1425" y="156"/>
                        <a:pt x="1077" y="505"/>
                      </a:cubicBezTo>
                      <a:cubicBezTo>
                        <a:pt x="0" y="1581"/>
                        <a:pt x="762" y="3420"/>
                        <a:pt x="2287" y="3432"/>
                      </a:cubicBezTo>
                      <a:cubicBezTo>
                        <a:pt x="3230" y="3432"/>
                        <a:pt x="3992" y="2658"/>
                        <a:pt x="3992" y="1714"/>
                      </a:cubicBezTo>
                      <a:cubicBezTo>
                        <a:pt x="3992" y="683"/>
                        <a:pt x="3150"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g2903d4eba49_2_20"/>
                <p:cNvSpPr/>
                <p:nvPr/>
              </p:nvSpPr>
              <p:spPr>
                <a:xfrm>
                  <a:off x="4855076" y="3698094"/>
                  <a:ext cx="8856" cy="7590"/>
                </a:xfrm>
                <a:custGeom>
                  <a:avLst/>
                  <a:gdLst/>
                  <a:ahLst/>
                  <a:cxnLst/>
                  <a:rect l="l" t="t" r="r" b="b"/>
                  <a:pathLst>
                    <a:path w="1126" h="965" extrusionOk="0">
                      <a:moveTo>
                        <a:pt x="664" y="1"/>
                      </a:moveTo>
                      <a:cubicBezTo>
                        <a:pt x="656" y="1"/>
                        <a:pt x="649" y="1"/>
                        <a:pt x="641" y="1"/>
                      </a:cubicBezTo>
                      <a:cubicBezTo>
                        <a:pt x="218" y="1"/>
                        <a:pt x="0" y="522"/>
                        <a:pt x="303" y="824"/>
                      </a:cubicBezTo>
                      <a:cubicBezTo>
                        <a:pt x="400" y="921"/>
                        <a:pt x="520" y="965"/>
                        <a:pt x="638" y="965"/>
                      </a:cubicBezTo>
                      <a:cubicBezTo>
                        <a:pt x="886" y="965"/>
                        <a:pt x="1125" y="772"/>
                        <a:pt x="1125" y="485"/>
                      </a:cubicBezTo>
                      <a:cubicBezTo>
                        <a:pt x="1125" y="215"/>
                        <a:pt x="931" y="1"/>
                        <a:pt x="66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2" name="Google Shape;772;g2903d4eba49_2_20"/>
              <p:cNvGrpSpPr/>
              <p:nvPr/>
            </p:nvGrpSpPr>
            <p:grpSpPr>
              <a:xfrm>
                <a:off x="5187876" y="3608032"/>
                <a:ext cx="31405" cy="27001"/>
                <a:chOff x="5187876" y="3608032"/>
                <a:chExt cx="31405" cy="27001"/>
              </a:xfrm>
            </p:grpSpPr>
            <p:sp>
              <p:nvSpPr>
                <p:cNvPr id="773" name="Google Shape;773;g2903d4eba49_2_20"/>
                <p:cNvSpPr/>
                <p:nvPr/>
              </p:nvSpPr>
              <p:spPr>
                <a:xfrm>
                  <a:off x="5187876" y="3608032"/>
                  <a:ext cx="31405" cy="27001"/>
                </a:xfrm>
                <a:custGeom>
                  <a:avLst/>
                  <a:gdLst/>
                  <a:ahLst/>
                  <a:cxnLst/>
                  <a:rect l="l" t="t" r="r" b="b"/>
                  <a:pathLst>
                    <a:path w="3993" h="3433" extrusionOk="0">
                      <a:moveTo>
                        <a:pt x="2273" y="1"/>
                      </a:moveTo>
                      <a:cubicBezTo>
                        <a:pt x="1853" y="1"/>
                        <a:pt x="1426" y="157"/>
                        <a:pt x="1077" y="505"/>
                      </a:cubicBezTo>
                      <a:cubicBezTo>
                        <a:pt x="1" y="1582"/>
                        <a:pt x="763" y="3432"/>
                        <a:pt x="2287" y="3432"/>
                      </a:cubicBezTo>
                      <a:cubicBezTo>
                        <a:pt x="3231" y="3420"/>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g2903d4eba49_2_20"/>
                <p:cNvSpPr/>
                <p:nvPr/>
              </p:nvSpPr>
              <p:spPr>
                <a:xfrm>
                  <a:off x="5202057" y="3617706"/>
                  <a:ext cx="7621" cy="7621"/>
                </a:xfrm>
                <a:custGeom>
                  <a:avLst/>
                  <a:gdLst/>
                  <a:ahLst/>
                  <a:cxnLst/>
                  <a:rect l="l" t="t" r="r" b="b"/>
                  <a:pathLst>
                    <a:path w="969"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75" name="Google Shape;775;g2903d4eba49_2_20"/>
              <p:cNvSpPr/>
              <p:nvPr/>
            </p:nvSpPr>
            <p:spPr>
              <a:xfrm>
                <a:off x="5142589" y="3410030"/>
                <a:ext cx="42542" cy="36525"/>
              </a:xfrm>
              <a:custGeom>
                <a:avLst/>
                <a:gdLst/>
                <a:ahLst/>
                <a:cxnLst/>
                <a:rect l="l" t="t" r="r" b="b"/>
                <a:pathLst>
                  <a:path w="5409" h="4644" extrusionOk="0">
                    <a:moveTo>
                      <a:pt x="3085" y="1"/>
                    </a:moveTo>
                    <a:cubicBezTo>
                      <a:pt x="2516" y="1"/>
                      <a:pt x="1935" y="213"/>
                      <a:pt x="1465" y="688"/>
                    </a:cubicBezTo>
                    <a:cubicBezTo>
                      <a:pt x="1" y="2140"/>
                      <a:pt x="1029" y="4632"/>
                      <a:pt x="3098" y="4644"/>
                    </a:cubicBezTo>
                    <a:cubicBezTo>
                      <a:pt x="4380" y="4632"/>
                      <a:pt x="5408" y="3603"/>
                      <a:pt x="5408" y="2321"/>
                    </a:cubicBezTo>
                    <a:cubicBezTo>
                      <a:pt x="5408" y="923"/>
                      <a:pt x="4270" y="1"/>
                      <a:pt x="3085"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g2903d4eba49_2_20"/>
              <p:cNvSpPr/>
              <p:nvPr/>
            </p:nvSpPr>
            <p:spPr>
              <a:xfrm>
                <a:off x="5158382" y="3419720"/>
                <a:ext cx="17138" cy="17130"/>
              </a:xfrm>
              <a:custGeom>
                <a:avLst/>
                <a:gdLst/>
                <a:ahLst/>
                <a:cxnLst/>
                <a:rect l="l" t="t" r="r" b="b"/>
                <a:pathLst>
                  <a:path w="2179" h="2178" extrusionOk="0">
                    <a:moveTo>
                      <a:pt x="1090" y="0"/>
                    </a:moveTo>
                    <a:cubicBezTo>
                      <a:pt x="485" y="0"/>
                      <a:pt x="1" y="484"/>
                      <a:pt x="1" y="1089"/>
                    </a:cubicBezTo>
                    <a:cubicBezTo>
                      <a:pt x="1" y="1694"/>
                      <a:pt x="485" y="2178"/>
                      <a:pt x="1090" y="2178"/>
                    </a:cubicBezTo>
                    <a:cubicBezTo>
                      <a:pt x="1694" y="2178"/>
                      <a:pt x="2178" y="1694"/>
                      <a:pt x="2178" y="1089"/>
                    </a:cubicBezTo>
                    <a:cubicBezTo>
                      <a:pt x="2178" y="484"/>
                      <a:pt x="1694" y="0"/>
                      <a:pt x="1090"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77" name="Google Shape;777;g2903d4eba49_2_20"/>
              <p:cNvGrpSpPr/>
              <p:nvPr/>
            </p:nvGrpSpPr>
            <p:grpSpPr>
              <a:xfrm>
                <a:off x="5269224" y="3304167"/>
                <a:ext cx="40253" cy="34402"/>
                <a:chOff x="5269224" y="3304167"/>
                <a:chExt cx="40253" cy="34402"/>
              </a:xfrm>
            </p:grpSpPr>
            <p:sp>
              <p:nvSpPr>
                <p:cNvPr id="778" name="Google Shape;778;g2903d4eba49_2_20"/>
                <p:cNvSpPr/>
                <p:nvPr/>
              </p:nvSpPr>
              <p:spPr>
                <a:xfrm>
                  <a:off x="5269224" y="3304167"/>
                  <a:ext cx="40253" cy="34402"/>
                </a:xfrm>
                <a:custGeom>
                  <a:avLst/>
                  <a:gdLst/>
                  <a:ahLst/>
                  <a:cxnLst/>
                  <a:rect l="l" t="t" r="r" b="b"/>
                  <a:pathLst>
                    <a:path w="5118" h="4374" extrusionOk="0">
                      <a:moveTo>
                        <a:pt x="2915" y="0"/>
                      </a:moveTo>
                      <a:cubicBezTo>
                        <a:pt x="2376" y="0"/>
                        <a:pt x="1827" y="201"/>
                        <a:pt x="1380" y="648"/>
                      </a:cubicBezTo>
                      <a:cubicBezTo>
                        <a:pt x="1" y="2015"/>
                        <a:pt x="980" y="4374"/>
                        <a:pt x="2928" y="4374"/>
                      </a:cubicBezTo>
                      <a:cubicBezTo>
                        <a:pt x="4126" y="4374"/>
                        <a:pt x="5105" y="3394"/>
                        <a:pt x="5118" y="2184"/>
                      </a:cubicBezTo>
                      <a:cubicBezTo>
                        <a:pt x="5109" y="869"/>
                        <a:pt x="4036" y="0"/>
                        <a:pt x="2915"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g2903d4eba49_2_20"/>
                <p:cNvSpPr/>
                <p:nvPr/>
              </p:nvSpPr>
              <p:spPr>
                <a:xfrm>
                  <a:off x="5284639" y="3313826"/>
                  <a:ext cx="15132" cy="15140"/>
                </a:xfrm>
                <a:custGeom>
                  <a:avLst/>
                  <a:gdLst/>
                  <a:ahLst/>
                  <a:cxnLst/>
                  <a:rect l="l" t="t" r="r" b="b"/>
                  <a:pathLst>
                    <a:path w="1924" h="1925" extrusionOk="0">
                      <a:moveTo>
                        <a:pt x="968" y="1"/>
                      </a:moveTo>
                      <a:cubicBezTo>
                        <a:pt x="436" y="1"/>
                        <a:pt x="0" y="436"/>
                        <a:pt x="0" y="956"/>
                      </a:cubicBezTo>
                      <a:cubicBezTo>
                        <a:pt x="0" y="1489"/>
                        <a:pt x="436" y="1924"/>
                        <a:pt x="968" y="1924"/>
                      </a:cubicBezTo>
                      <a:cubicBezTo>
                        <a:pt x="1500" y="1924"/>
                        <a:pt x="1924" y="1489"/>
                        <a:pt x="1924" y="956"/>
                      </a:cubicBezTo>
                      <a:cubicBezTo>
                        <a:pt x="1924" y="436"/>
                        <a:pt x="1500" y="1"/>
                        <a:pt x="968"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0" name="Google Shape;780;g2903d4eba49_2_20"/>
              <p:cNvGrpSpPr/>
              <p:nvPr/>
            </p:nvGrpSpPr>
            <p:grpSpPr>
              <a:xfrm>
                <a:off x="5327354" y="3476615"/>
                <a:ext cx="49864" cy="42723"/>
                <a:chOff x="5327354" y="3476615"/>
                <a:chExt cx="49864" cy="42723"/>
              </a:xfrm>
            </p:grpSpPr>
            <p:sp>
              <p:nvSpPr>
                <p:cNvPr id="781" name="Google Shape;781;g2903d4eba49_2_20"/>
                <p:cNvSpPr/>
                <p:nvPr/>
              </p:nvSpPr>
              <p:spPr>
                <a:xfrm>
                  <a:off x="5327354" y="3476615"/>
                  <a:ext cx="49864" cy="42723"/>
                </a:xfrm>
                <a:custGeom>
                  <a:avLst/>
                  <a:gdLst/>
                  <a:ahLst/>
                  <a:cxnLst/>
                  <a:rect l="l" t="t" r="r" b="b"/>
                  <a:pathLst>
                    <a:path w="6340" h="5432" extrusionOk="0">
                      <a:moveTo>
                        <a:pt x="3602" y="1"/>
                      </a:moveTo>
                      <a:cubicBezTo>
                        <a:pt x="2936" y="1"/>
                        <a:pt x="2257" y="248"/>
                        <a:pt x="1706" y="799"/>
                      </a:cubicBezTo>
                      <a:cubicBezTo>
                        <a:pt x="1" y="2504"/>
                        <a:pt x="1210" y="5432"/>
                        <a:pt x="3630" y="5432"/>
                      </a:cubicBezTo>
                      <a:cubicBezTo>
                        <a:pt x="5118" y="5432"/>
                        <a:pt x="6339" y="4222"/>
                        <a:pt x="6339" y="2722"/>
                      </a:cubicBezTo>
                      <a:cubicBezTo>
                        <a:pt x="6339" y="1084"/>
                        <a:pt x="4998" y="1"/>
                        <a:pt x="360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g2903d4eba49_2_20"/>
                <p:cNvSpPr/>
                <p:nvPr/>
              </p:nvSpPr>
              <p:spPr>
                <a:xfrm>
                  <a:off x="5340197" y="3486321"/>
                  <a:ext cx="27315" cy="23406"/>
                </a:xfrm>
                <a:custGeom>
                  <a:avLst/>
                  <a:gdLst/>
                  <a:ahLst/>
                  <a:cxnLst/>
                  <a:rect l="l" t="t" r="r" b="b"/>
                  <a:pathLst>
                    <a:path w="3473" h="2976" extrusionOk="0">
                      <a:moveTo>
                        <a:pt x="1985" y="0"/>
                      </a:moveTo>
                      <a:cubicBezTo>
                        <a:pt x="666" y="0"/>
                        <a:pt x="1" y="1597"/>
                        <a:pt x="944" y="2540"/>
                      </a:cubicBezTo>
                      <a:cubicBezTo>
                        <a:pt x="1245" y="2841"/>
                        <a:pt x="1614" y="2975"/>
                        <a:pt x="1977" y="2975"/>
                      </a:cubicBezTo>
                      <a:cubicBezTo>
                        <a:pt x="2739" y="2975"/>
                        <a:pt x="3473" y="2381"/>
                        <a:pt x="3473" y="1488"/>
                      </a:cubicBezTo>
                      <a:cubicBezTo>
                        <a:pt x="3473" y="665"/>
                        <a:pt x="2807" y="0"/>
                        <a:pt x="198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83" name="Google Shape;783;g2903d4eba49_2_20"/>
              <p:cNvSpPr/>
              <p:nvPr/>
            </p:nvSpPr>
            <p:spPr>
              <a:xfrm>
                <a:off x="5290255" y="3703080"/>
                <a:ext cx="31397" cy="26898"/>
              </a:xfrm>
              <a:custGeom>
                <a:avLst/>
                <a:gdLst/>
                <a:ahLst/>
                <a:cxnLst/>
                <a:rect l="l" t="t" r="r" b="b"/>
                <a:pathLst>
                  <a:path w="3992" h="3420" extrusionOk="0">
                    <a:moveTo>
                      <a:pt x="2272" y="1"/>
                    </a:moveTo>
                    <a:cubicBezTo>
                      <a:pt x="1853" y="1"/>
                      <a:pt x="1425" y="156"/>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g2903d4eba49_2_20"/>
              <p:cNvSpPr/>
              <p:nvPr/>
            </p:nvSpPr>
            <p:spPr>
              <a:xfrm>
                <a:off x="5304427" y="3712754"/>
                <a:ext cx="7621" cy="7621"/>
              </a:xfrm>
              <a:custGeom>
                <a:avLst/>
                <a:gdLst/>
                <a:ahLst/>
                <a:cxnLst/>
                <a:rect l="l" t="t" r="r" b="b"/>
                <a:pathLst>
                  <a:path w="969"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85" name="Google Shape;785;g2903d4eba49_2_20"/>
              <p:cNvGrpSpPr/>
              <p:nvPr/>
            </p:nvGrpSpPr>
            <p:grpSpPr>
              <a:xfrm>
                <a:off x="5341723" y="3775957"/>
                <a:ext cx="31405" cy="26898"/>
                <a:chOff x="5341723" y="3775957"/>
                <a:chExt cx="31405" cy="26898"/>
              </a:xfrm>
            </p:grpSpPr>
            <p:sp>
              <p:nvSpPr>
                <p:cNvPr id="786" name="Google Shape;786;g2903d4eba49_2_20"/>
                <p:cNvSpPr/>
                <p:nvPr/>
              </p:nvSpPr>
              <p:spPr>
                <a:xfrm>
                  <a:off x="5341723" y="3775957"/>
                  <a:ext cx="31405" cy="26898"/>
                </a:xfrm>
                <a:custGeom>
                  <a:avLst/>
                  <a:gdLst/>
                  <a:ahLst/>
                  <a:cxnLst/>
                  <a:rect l="l" t="t" r="r" b="b"/>
                  <a:pathLst>
                    <a:path w="3993" h="3420" extrusionOk="0">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g2903d4eba49_2_20"/>
                <p:cNvSpPr/>
                <p:nvPr/>
              </p:nvSpPr>
              <p:spPr>
                <a:xfrm>
                  <a:off x="5354567" y="3785631"/>
                  <a:ext cx="8950" cy="7605"/>
                </a:xfrm>
                <a:custGeom>
                  <a:avLst/>
                  <a:gdLst/>
                  <a:ahLst/>
                  <a:cxnLst/>
                  <a:rect l="l" t="t" r="r" b="b"/>
                  <a:pathLst>
                    <a:path w="1138" h="967" extrusionOk="0">
                      <a:moveTo>
                        <a:pt x="654" y="0"/>
                      </a:moveTo>
                      <a:cubicBezTo>
                        <a:pt x="218" y="0"/>
                        <a:pt x="0" y="521"/>
                        <a:pt x="303" y="823"/>
                      </a:cubicBezTo>
                      <a:cubicBezTo>
                        <a:pt x="402" y="922"/>
                        <a:pt x="525" y="966"/>
                        <a:pt x="646" y="966"/>
                      </a:cubicBezTo>
                      <a:cubicBezTo>
                        <a:pt x="896" y="966"/>
                        <a:pt x="1138"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8" name="Google Shape;788;g2903d4eba49_2_20"/>
              <p:cNvGrpSpPr/>
              <p:nvPr/>
            </p:nvGrpSpPr>
            <p:grpSpPr>
              <a:xfrm>
                <a:off x="5439053" y="3699274"/>
                <a:ext cx="31405" cy="26898"/>
                <a:chOff x="5439053" y="3699274"/>
                <a:chExt cx="31405" cy="26898"/>
              </a:xfrm>
            </p:grpSpPr>
            <p:sp>
              <p:nvSpPr>
                <p:cNvPr id="789" name="Google Shape;789;g2903d4eba49_2_20"/>
                <p:cNvSpPr/>
                <p:nvPr/>
              </p:nvSpPr>
              <p:spPr>
                <a:xfrm>
                  <a:off x="5439053" y="3699274"/>
                  <a:ext cx="31405" cy="26898"/>
                </a:xfrm>
                <a:custGeom>
                  <a:avLst/>
                  <a:gdLst/>
                  <a:ahLst/>
                  <a:cxnLst/>
                  <a:rect l="l" t="t" r="r" b="b"/>
                  <a:pathLst>
                    <a:path w="3993" h="3420" extrusionOk="0">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g2903d4eba49_2_20"/>
                <p:cNvSpPr/>
                <p:nvPr/>
              </p:nvSpPr>
              <p:spPr>
                <a:xfrm>
                  <a:off x="5453225" y="3708948"/>
                  <a:ext cx="7621" cy="7621"/>
                </a:xfrm>
                <a:custGeom>
                  <a:avLst/>
                  <a:gdLst/>
                  <a:ahLst/>
                  <a:cxnLst/>
                  <a:rect l="l" t="t" r="r" b="b"/>
                  <a:pathLst>
                    <a:path w="969" h="969"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1" name="Google Shape;791;g2903d4eba49_2_20"/>
              <p:cNvGrpSpPr/>
              <p:nvPr/>
            </p:nvGrpSpPr>
            <p:grpSpPr>
              <a:xfrm>
                <a:off x="5412414" y="3622307"/>
                <a:ext cx="31499" cy="26993"/>
                <a:chOff x="5412414" y="3622307"/>
                <a:chExt cx="31499" cy="26993"/>
              </a:xfrm>
            </p:grpSpPr>
            <p:sp>
              <p:nvSpPr>
                <p:cNvPr id="792" name="Google Shape;792;g2903d4eba49_2_20"/>
                <p:cNvSpPr/>
                <p:nvPr/>
              </p:nvSpPr>
              <p:spPr>
                <a:xfrm>
                  <a:off x="5412414" y="3622307"/>
                  <a:ext cx="31499" cy="26993"/>
                </a:xfrm>
                <a:custGeom>
                  <a:avLst/>
                  <a:gdLst/>
                  <a:ahLst/>
                  <a:cxnLst/>
                  <a:rect l="l" t="t" r="r" b="b"/>
                  <a:pathLst>
                    <a:path w="4005" h="3432" extrusionOk="0">
                      <a:moveTo>
                        <a:pt x="2285" y="0"/>
                      </a:moveTo>
                      <a:cubicBezTo>
                        <a:pt x="1865" y="0"/>
                        <a:pt x="1437" y="156"/>
                        <a:pt x="1089" y="504"/>
                      </a:cubicBezTo>
                      <a:cubicBezTo>
                        <a:pt x="0" y="1581"/>
                        <a:pt x="774" y="3432"/>
                        <a:pt x="2299" y="3432"/>
                      </a:cubicBezTo>
                      <a:cubicBezTo>
                        <a:pt x="3242" y="3432"/>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g2903d4eba49_2_20"/>
                <p:cNvSpPr/>
                <p:nvPr/>
              </p:nvSpPr>
              <p:spPr>
                <a:xfrm>
                  <a:off x="5426681" y="3632075"/>
                  <a:ext cx="7527" cy="7519"/>
                </a:xfrm>
                <a:custGeom>
                  <a:avLst/>
                  <a:gdLst/>
                  <a:ahLst/>
                  <a:cxnLst/>
                  <a:rect l="l" t="t" r="r" b="b"/>
                  <a:pathLst>
                    <a:path w="957" h="956" extrusionOk="0">
                      <a:moveTo>
                        <a:pt x="485" y="0"/>
                      </a:moveTo>
                      <a:cubicBezTo>
                        <a:pt x="206" y="0"/>
                        <a:pt x="1" y="206"/>
                        <a:pt x="1" y="472"/>
                      </a:cubicBezTo>
                      <a:cubicBezTo>
                        <a:pt x="1" y="738"/>
                        <a:pt x="206" y="956"/>
                        <a:pt x="485" y="956"/>
                      </a:cubicBezTo>
                      <a:cubicBezTo>
                        <a:pt x="751" y="956"/>
                        <a:pt x="956" y="738"/>
                        <a:pt x="956" y="472"/>
                      </a:cubicBezTo>
                      <a:cubicBezTo>
                        <a:pt x="956" y="206"/>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4" name="Google Shape;794;g2903d4eba49_2_20"/>
              <p:cNvGrpSpPr/>
              <p:nvPr/>
            </p:nvGrpSpPr>
            <p:grpSpPr>
              <a:xfrm>
                <a:off x="5476254" y="3473949"/>
                <a:ext cx="26835" cy="26930"/>
                <a:chOff x="5476254" y="3473949"/>
                <a:chExt cx="26835" cy="26930"/>
              </a:xfrm>
            </p:grpSpPr>
            <p:sp>
              <p:nvSpPr>
                <p:cNvPr id="795" name="Google Shape;795;g2903d4eba49_2_20"/>
                <p:cNvSpPr/>
                <p:nvPr/>
              </p:nvSpPr>
              <p:spPr>
                <a:xfrm>
                  <a:off x="5476254" y="3473949"/>
                  <a:ext cx="26835" cy="26930"/>
                </a:xfrm>
                <a:custGeom>
                  <a:avLst/>
                  <a:gdLst/>
                  <a:ahLst/>
                  <a:cxnLst/>
                  <a:rect l="l" t="t" r="r" b="b"/>
                  <a:pathLst>
                    <a:path w="3412" h="3424" extrusionOk="0">
                      <a:moveTo>
                        <a:pt x="1706" y="1"/>
                      </a:moveTo>
                      <a:cubicBezTo>
                        <a:pt x="762" y="1"/>
                        <a:pt x="0" y="775"/>
                        <a:pt x="0" y="1718"/>
                      </a:cubicBezTo>
                      <a:cubicBezTo>
                        <a:pt x="0" y="2662"/>
                        <a:pt x="762" y="3424"/>
                        <a:pt x="1706" y="3424"/>
                      </a:cubicBezTo>
                      <a:cubicBezTo>
                        <a:pt x="2649" y="3424"/>
                        <a:pt x="3411" y="2662"/>
                        <a:pt x="3411" y="1718"/>
                      </a:cubicBezTo>
                      <a:cubicBezTo>
                        <a:pt x="3411" y="775"/>
                        <a:pt x="2649" y="1"/>
                        <a:pt x="170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g2903d4eba49_2_20"/>
                <p:cNvSpPr/>
                <p:nvPr/>
              </p:nvSpPr>
              <p:spPr>
                <a:xfrm>
                  <a:off x="5485857" y="3483655"/>
                  <a:ext cx="7621" cy="7621"/>
                </a:xfrm>
                <a:custGeom>
                  <a:avLst/>
                  <a:gdLst/>
                  <a:ahLst/>
                  <a:cxnLst/>
                  <a:rect l="l" t="t" r="r" b="b"/>
                  <a:pathLst>
                    <a:path w="969" h="969"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7" name="Google Shape;797;g2903d4eba49_2_20"/>
              <p:cNvGrpSpPr/>
              <p:nvPr/>
            </p:nvGrpSpPr>
            <p:grpSpPr>
              <a:xfrm>
                <a:off x="5564547" y="3481594"/>
                <a:ext cx="31397" cy="26898"/>
                <a:chOff x="5564547" y="3481594"/>
                <a:chExt cx="31397" cy="26898"/>
              </a:xfrm>
            </p:grpSpPr>
            <p:sp>
              <p:nvSpPr>
                <p:cNvPr id="798" name="Google Shape;798;g2903d4eba49_2_20"/>
                <p:cNvSpPr/>
                <p:nvPr/>
              </p:nvSpPr>
              <p:spPr>
                <a:xfrm>
                  <a:off x="5564547" y="3481594"/>
                  <a:ext cx="31397" cy="26898"/>
                </a:xfrm>
                <a:custGeom>
                  <a:avLst/>
                  <a:gdLst/>
                  <a:ahLst/>
                  <a:cxnLst/>
                  <a:rect l="l" t="t" r="r" b="b"/>
                  <a:pathLst>
                    <a:path w="3992" h="3420" extrusionOk="0">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g2903d4eba49_2_20"/>
                <p:cNvSpPr/>
                <p:nvPr/>
              </p:nvSpPr>
              <p:spPr>
                <a:xfrm>
                  <a:off x="5578719" y="3491268"/>
                  <a:ext cx="7621" cy="7613"/>
                </a:xfrm>
                <a:custGeom>
                  <a:avLst/>
                  <a:gdLst/>
                  <a:ahLst/>
                  <a:cxnLst/>
                  <a:rect l="l" t="t" r="r" b="b"/>
                  <a:pathLst>
                    <a:path w="969"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00" name="Google Shape;800;g2903d4eba49_2_20"/>
              <p:cNvGrpSpPr/>
              <p:nvPr/>
            </p:nvGrpSpPr>
            <p:grpSpPr>
              <a:xfrm>
                <a:off x="5534101" y="3470174"/>
                <a:ext cx="31397" cy="26906"/>
                <a:chOff x="5534101" y="3470174"/>
                <a:chExt cx="31397" cy="26906"/>
              </a:xfrm>
            </p:grpSpPr>
            <p:sp>
              <p:nvSpPr>
                <p:cNvPr id="801" name="Google Shape;801;g2903d4eba49_2_20"/>
                <p:cNvSpPr/>
                <p:nvPr/>
              </p:nvSpPr>
              <p:spPr>
                <a:xfrm>
                  <a:off x="5534101" y="3470174"/>
                  <a:ext cx="31397" cy="26906"/>
                </a:xfrm>
                <a:custGeom>
                  <a:avLst/>
                  <a:gdLst/>
                  <a:ahLst/>
                  <a:cxnLst/>
                  <a:rect l="l" t="t" r="r" b="b"/>
                  <a:pathLst>
                    <a:path w="3992" h="3421" extrusionOk="0">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g2903d4eba49_2_20"/>
                <p:cNvSpPr/>
                <p:nvPr/>
              </p:nvSpPr>
              <p:spPr>
                <a:xfrm>
                  <a:off x="5546945" y="3479848"/>
                  <a:ext cx="8950" cy="7582"/>
                </a:xfrm>
                <a:custGeom>
                  <a:avLst/>
                  <a:gdLst/>
                  <a:ahLst/>
                  <a:cxnLst/>
                  <a:rect l="l" t="t" r="r" b="b"/>
                  <a:pathLst>
                    <a:path w="1138" h="964" extrusionOk="0">
                      <a:moveTo>
                        <a:pt x="653" y="1"/>
                      </a:moveTo>
                      <a:cubicBezTo>
                        <a:pt x="218" y="1"/>
                        <a:pt x="0" y="521"/>
                        <a:pt x="303" y="823"/>
                      </a:cubicBezTo>
                      <a:cubicBezTo>
                        <a:pt x="404" y="921"/>
                        <a:pt x="526" y="964"/>
                        <a:pt x="646" y="964"/>
                      </a:cubicBezTo>
                      <a:cubicBezTo>
                        <a:pt x="898" y="964"/>
                        <a:pt x="1137" y="771"/>
                        <a:pt x="1137" y="484"/>
                      </a:cubicBezTo>
                      <a:cubicBezTo>
                        <a:pt x="1137" y="218"/>
                        <a:pt x="919" y="1"/>
                        <a:pt x="65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03" name="Google Shape;803;g2903d4eba49_2_20"/>
              <p:cNvGrpSpPr/>
              <p:nvPr/>
            </p:nvGrpSpPr>
            <p:grpSpPr>
              <a:xfrm>
                <a:off x="5610879" y="3314486"/>
                <a:ext cx="31499" cy="26938"/>
                <a:chOff x="5610879" y="3314486"/>
                <a:chExt cx="31499" cy="26938"/>
              </a:xfrm>
            </p:grpSpPr>
            <p:sp>
              <p:nvSpPr>
                <p:cNvPr id="804" name="Google Shape;804;g2903d4eba49_2_20"/>
                <p:cNvSpPr/>
                <p:nvPr/>
              </p:nvSpPr>
              <p:spPr>
                <a:xfrm>
                  <a:off x="5610879" y="3314486"/>
                  <a:ext cx="31499" cy="26938"/>
                </a:xfrm>
                <a:custGeom>
                  <a:avLst/>
                  <a:gdLst/>
                  <a:ahLst/>
                  <a:cxnLst/>
                  <a:rect l="l" t="t" r="r" b="b"/>
                  <a:pathLst>
                    <a:path w="4005" h="3425" extrusionOk="0">
                      <a:moveTo>
                        <a:pt x="2285" y="0"/>
                      </a:moveTo>
                      <a:cubicBezTo>
                        <a:pt x="1865" y="0"/>
                        <a:pt x="1437" y="157"/>
                        <a:pt x="1089" y="509"/>
                      </a:cubicBezTo>
                      <a:cubicBezTo>
                        <a:pt x="0" y="1586"/>
                        <a:pt x="774" y="3425"/>
                        <a:pt x="2299" y="3425"/>
                      </a:cubicBezTo>
                      <a:cubicBezTo>
                        <a:pt x="3242" y="3425"/>
                        <a:pt x="4004" y="2663"/>
                        <a:pt x="4004" y="1719"/>
                      </a:cubicBezTo>
                      <a:cubicBezTo>
                        <a:pt x="4004" y="688"/>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g2903d4eba49_2_20"/>
                <p:cNvSpPr/>
                <p:nvPr/>
              </p:nvSpPr>
              <p:spPr>
                <a:xfrm>
                  <a:off x="5623817" y="3324192"/>
                  <a:ext cx="8950" cy="7590"/>
                </a:xfrm>
                <a:custGeom>
                  <a:avLst/>
                  <a:gdLst/>
                  <a:ahLst/>
                  <a:cxnLst/>
                  <a:rect l="l" t="t" r="r" b="b"/>
                  <a:pathLst>
                    <a:path w="1138" h="965" extrusionOk="0">
                      <a:moveTo>
                        <a:pt x="675" y="1"/>
                      </a:moveTo>
                      <a:cubicBezTo>
                        <a:pt x="668" y="1"/>
                        <a:pt x="661" y="1"/>
                        <a:pt x="654" y="1"/>
                      </a:cubicBezTo>
                      <a:cubicBezTo>
                        <a:pt x="218" y="1"/>
                        <a:pt x="0" y="509"/>
                        <a:pt x="303" y="824"/>
                      </a:cubicBezTo>
                      <a:cubicBezTo>
                        <a:pt x="404" y="921"/>
                        <a:pt x="525" y="965"/>
                        <a:pt x="644" y="965"/>
                      </a:cubicBezTo>
                      <a:cubicBezTo>
                        <a:pt x="893" y="965"/>
                        <a:pt x="1129" y="772"/>
                        <a:pt x="1137" y="485"/>
                      </a:cubicBezTo>
                      <a:cubicBezTo>
                        <a:pt x="1137" y="214"/>
                        <a:pt x="931" y="1"/>
                        <a:pt x="67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06" name="Google Shape;806;g2903d4eba49_2_20"/>
              <p:cNvGrpSpPr/>
              <p:nvPr/>
            </p:nvGrpSpPr>
            <p:grpSpPr>
              <a:xfrm>
                <a:off x="4834525" y="3501382"/>
                <a:ext cx="31499" cy="26898"/>
                <a:chOff x="4834525" y="3501382"/>
                <a:chExt cx="31499" cy="26898"/>
              </a:xfrm>
            </p:grpSpPr>
            <p:sp>
              <p:nvSpPr>
                <p:cNvPr id="807" name="Google Shape;807;g2903d4eba49_2_20"/>
                <p:cNvSpPr/>
                <p:nvPr/>
              </p:nvSpPr>
              <p:spPr>
                <a:xfrm>
                  <a:off x="4834525" y="3501382"/>
                  <a:ext cx="31499" cy="26898"/>
                </a:xfrm>
                <a:custGeom>
                  <a:avLst/>
                  <a:gdLst/>
                  <a:ahLst/>
                  <a:cxnLst/>
                  <a:rect l="l" t="t" r="r" b="b"/>
                  <a:pathLst>
                    <a:path w="4005" h="3420" extrusionOk="0">
                      <a:moveTo>
                        <a:pt x="2285" y="0"/>
                      </a:moveTo>
                      <a:cubicBezTo>
                        <a:pt x="1865" y="0"/>
                        <a:pt x="1437" y="156"/>
                        <a:pt x="1089" y="504"/>
                      </a:cubicBezTo>
                      <a:cubicBezTo>
                        <a:pt x="0" y="1581"/>
                        <a:pt x="775"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g2903d4eba49_2_20"/>
                <p:cNvSpPr/>
                <p:nvPr/>
              </p:nvSpPr>
              <p:spPr>
                <a:xfrm>
                  <a:off x="4847463" y="3511056"/>
                  <a:ext cx="8950" cy="7605"/>
                </a:xfrm>
                <a:custGeom>
                  <a:avLst/>
                  <a:gdLst/>
                  <a:ahLst/>
                  <a:cxnLst/>
                  <a:rect l="l" t="t" r="r" b="b"/>
                  <a:pathLst>
                    <a:path w="1138" h="967" extrusionOk="0">
                      <a:moveTo>
                        <a:pt x="654" y="0"/>
                      </a:moveTo>
                      <a:cubicBezTo>
                        <a:pt x="218" y="0"/>
                        <a:pt x="1" y="520"/>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09" name="Google Shape;809;g2903d4eba49_2_20"/>
              <p:cNvGrpSpPr/>
              <p:nvPr/>
            </p:nvGrpSpPr>
            <p:grpSpPr>
              <a:xfrm>
                <a:off x="4898460" y="3580158"/>
                <a:ext cx="31405" cy="26898"/>
                <a:chOff x="4898460" y="3580158"/>
                <a:chExt cx="31405" cy="26898"/>
              </a:xfrm>
            </p:grpSpPr>
            <p:sp>
              <p:nvSpPr>
                <p:cNvPr id="810" name="Google Shape;810;g2903d4eba49_2_20"/>
                <p:cNvSpPr/>
                <p:nvPr/>
              </p:nvSpPr>
              <p:spPr>
                <a:xfrm>
                  <a:off x="4898460" y="3580158"/>
                  <a:ext cx="31405" cy="26898"/>
                </a:xfrm>
                <a:custGeom>
                  <a:avLst/>
                  <a:gdLst/>
                  <a:ahLst/>
                  <a:cxnLst/>
                  <a:rect l="l" t="t" r="r" b="b"/>
                  <a:pathLst>
                    <a:path w="3993" h="3420" extrusionOk="0">
                      <a:moveTo>
                        <a:pt x="2273" y="1"/>
                      </a:moveTo>
                      <a:cubicBezTo>
                        <a:pt x="1853" y="1"/>
                        <a:pt x="1425" y="156"/>
                        <a:pt x="1077" y="505"/>
                      </a:cubicBezTo>
                      <a:cubicBezTo>
                        <a:pt x="0" y="1581"/>
                        <a:pt x="763"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g2903d4eba49_2_20"/>
                <p:cNvSpPr/>
                <p:nvPr/>
              </p:nvSpPr>
              <p:spPr>
                <a:xfrm>
                  <a:off x="4911303" y="3589832"/>
                  <a:ext cx="8950" cy="7605"/>
                </a:xfrm>
                <a:custGeom>
                  <a:avLst/>
                  <a:gdLst/>
                  <a:ahLst/>
                  <a:cxnLst/>
                  <a:rect l="l" t="t" r="r" b="b"/>
                  <a:pathLst>
                    <a:path w="1138" h="967" extrusionOk="0">
                      <a:moveTo>
                        <a:pt x="654" y="0"/>
                      </a:moveTo>
                      <a:cubicBezTo>
                        <a:pt x="218" y="0"/>
                        <a:pt x="1" y="521"/>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2" name="Google Shape;812;g2903d4eba49_2_20"/>
              <p:cNvGrpSpPr/>
              <p:nvPr/>
            </p:nvGrpSpPr>
            <p:grpSpPr>
              <a:xfrm>
                <a:off x="4882667" y="3608032"/>
                <a:ext cx="31499" cy="27001"/>
                <a:chOff x="4882667" y="3608032"/>
                <a:chExt cx="31499" cy="27001"/>
              </a:xfrm>
            </p:grpSpPr>
            <p:sp>
              <p:nvSpPr>
                <p:cNvPr id="813" name="Google Shape;813;g2903d4eba49_2_20"/>
                <p:cNvSpPr/>
                <p:nvPr/>
              </p:nvSpPr>
              <p:spPr>
                <a:xfrm>
                  <a:off x="4882667" y="3608032"/>
                  <a:ext cx="31499" cy="27001"/>
                </a:xfrm>
                <a:custGeom>
                  <a:avLst/>
                  <a:gdLst/>
                  <a:ahLst/>
                  <a:cxnLst/>
                  <a:rect l="l" t="t" r="r" b="b"/>
                  <a:pathLst>
                    <a:path w="4005" h="3433" extrusionOk="0">
                      <a:moveTo>
                        <a:pt x="2276" y="1"/>
                      </a:moveTo>
                      <a:cubicBezTo>
                        <a:pt x="1854" y="1"/>
                        <a:pt x="1425" y="157"/>
                        <a:pt x="1077" y="505"/>
                      </a:cubicBezTo>
                      <a:cubicBezTo>
                        <a:pt x="0" y="1582"/>
                        <a:pt x="763" y="3432"/>
                        <a:pt x="2287" y="3432"/>
                      </a:cubicBezTo>
                      <a:cubicBezTo>
                        <a:pt x="3230" y="3420"/>
                        <a:pt x="4004" y="2658"/>
                        <a:pt x="4004" y="1715"/>
                      </a:cubicBezTo>
                      <a:cubicBezTo>
                        <a:pt x="4004" y="683"/>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g2903d4eba49_2_20"/>
                <p:cNvSpPr/>
                <p:nvPr/>
              </p:nvSpPr>
              <p:spPr>
                <a:xfrm>
                  <a:off x="4895605" y="3617706"/>
                  <a:ext cx="8950" cy="7653"/>
                </a:xfrm>
                <a:custGeom>
                  <a:avLst/>
                  <a:gdLst/>
                  <a:ahLst/>
                  <a:cxnLst/>
                  <a:rect l="l" t="t" r="r" b="b"/>
                  <a:pathLst>
                    <a:path w="1138" h="973" extrusionOk="0">
                      <a:moveTo>
                        <a:pt x="642" y="1"/>
                      </a:moveTo>
                      <a:cubicBezTo>
                        <a:pt x="218" y="1"/>
                        <a:pt x="1" y="521"/>
                        <a:pt x="303" y="823"/>
                      </a:cubicBezTo>
                      <a:cubicBezTo>
                        <a:pt x="402" y="926"/>
                        <a:pt x="524" y="972"/>
                        <a:pt x="644" y="972"/>
                      </a:cubicBezTo>
                      <a:cubicBezTo>
                        <a:pt x="891" y="972"/>
                        <a:pt x="1130" y="778"/>
                        <a:pt x="1138" y="485"/>
                      </a:cubicBezTo>
                      <a:cubicBezTo>
                        <a:pt x="1138" y="218"/>
                        <a:pt x="920" y="1"/>
                        <a:pt x="642"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5" name="Google Shape;815;g2903d4eba49_2_20"/>
              <p:cNvGrpSpPr/>
              <p:nvPr/>
            </p:nvGrpSpPr>
            <p:grpSpPr>
              <a:xfrm>
                <a:off x="4843373" y="3631407"/>
                <a:ext cx="16273" cy="16186"/>
                <a:chOff x="4843373" y="3631407"/>
                <a:chExt cx="16273" cy="16186"/>
              </a:xfrm>
            </p:grpSpPr>
            <p:sp>
              <p:nvSpPr>
                <p:cNvPr id="816" name="Google Shape;816;g2903d4eba49_2_20"/>
                <p:cNvSpPr/>
                <p:nvPr/>
              </p:nvSpPr>
              <p:spPr>
                <a:xfrm>
                  <a:off x="4843373" y="3631407"/>
                  <a:ext cx="16273" cy="16186"/>
                </a:xfrm>
                <a:custGeom>
                  <a:avLst/>
                  <a:gdLst/>
                  <a:ahLst/>
                  <a:cxnLst/>
                  <a:rect l="l" t="t" r="r" b="b"/>
                  <a:pathLst>
                    <a:path w="2069" h="2058" extrusionOk="0">
                      <a:moveTo>
                        <a:pt x="1029" y="1"/>
                      </a:moveTo>
                      <a:cubicBezTo>
                        <a:pt x="460" y="1"/>
                        <a:pt x="0" y="460"/>
                        <a:pt x="0" y="1029"/>
                      </a:cubicBezTo>
                      <a:cubicBezTo>
                        <a:pt x="0" y="1597"/>
                        <a:pt x="460" y="2057"/>
                        <a:pt x="1029" y="2057"/>
                      </a:cubicBezTo>
                      <a:cubicBezTo>
                        <a:pt x="1609" y="2057"/>
                        <a:pt x="2069" y="1597"/>
                        <a:pt x="2069" y="1029"/>
                      </a:cubicBezTo>
                      <a:cubicBezTo>
                        <a:pt x="2069" y="460"/>
                        <a:pt x="1609" y="1"/>
                        <a:pt x="1029"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g2903d4eba49_2_20"/>
                <p:cNvSpPr/>
                <p:nvPr/>
              </p:nvSpPr>
              <p:spPr>
                <a:xfrm>
                  <a:off x="4849178" y="3637211"/>
                  <a:ext cx="4672" cy="4577"/>
                </a:xfrm>
                <a:custGeom>
                  <a:avLst/>
                  <a:gdLst/>
                  <a:ahLst/>
                  <a:cxnLst/>
                  <a:rect l="l" t="t" r="r" b="b"/>
                  <a:pathLst>
                    <a:path w="594" h="582" extrusionOk="0">
                      <a:moveTo>
                        <a:pt x="291" y="1"/>
                      </a:moveTo>
                      <a:cubicBezTo>
                        <a:pt x="133" y="1"/>
                        <a:pt x="0" y="134"/>
                        <a:pt x="0" y="291"/>
                      </a:cubicBezTo>
                      <a:cubicBezTo>
                        <a:pt x="0" y="460"/>
                        <a:pt x="133" y="581"/>
                        <a:pt x="291" y="581"/>
                      </a:cubicBezTo>
                      <a:cubicBezTo>
                        <a:pt x="460" y="581"/>
                        <a:pt x="593" y="460"/>
                        <a:pt x="593" y="291"/>
                      </a:cubicBezTo>
                      <a:cubicBezTo>
                        <a:pt x="593" y="134"/>
                        <a:pt x="460" y="1"/>
                        <a:pt x="291"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8" name="Google Shape;818;g2903d4eba49_2_20"/>
              <p:cNvGrpSpPr/>
              <p:nvPr/>
            </p:nvGrpSpPr>
            <p:grpSpPr>
              <a:xfrm>
                <a:off x="4727773" y="3591578"/>
                <a:ext cx="31499" cy="26898"/>
                <a:chOff x="4727773" y="3591578"/>
                <a:chExt cx="31499" cy="26898"/>
              </a:xfrm>
            </p:grpSpPr>
            <p:sp>
              <p:nvSpPr>
                <p:cNvPr id="819" name="Google Shape;819;g2903d4eba49_2_20"/>
                <p:cNvSpPr/>
                <p:nvPr/>
              </p:nvSpPr>
              <p:spPr>
                <a:xfrm>
                  <a:off x="4727773" y="3591578"/>
                  <a:ext cx="31499" cy="26898"/>
                </a:xfrm>
                <a:custGeom>
                  <a:avLst/>
                  <a:gdLst/>
                  <a:ahLst/>
                  <a:cxnLst/>
                  <a:rect l="l" t="t" r="r" b="b"/>
                  <a:pathLst>
                    <a:path w="4005" h="3420" extrusionOk="0">
                      <a:moveTo>
                        <a:pt x="2276" y="0"/>
                      </a:moveTo>
                      <a:cubicBezTo>
                        <a:pt x="1855" y="0"/>
                        <a:pt x="1426" y="156"/>
                        <a:pt x="1077" y="504"/>
                      </a:cubicBezTo>
                      <a:cubicBezTo>
                        <a:pt x="1" y="1581"/>
                        <a:pt x="763" y="3419"/>
                        <a:pt x="2287" y="3419"/>
                      </a:cubicBezTo>
                      <a:cubicBezTo>
                        <a:pt x="3231" y="3419"/>
                        <a:pt x="3993" y="2657"/>
                        <a:pt x="4005" y="1714"/>
                      </a:cubicBezTo>
                      <a:cubicBezTo>
                        <a:pt x="4005" y="683"/>
                        <a:pt x="3158" y="0"/>
                        <a:pt x="2276"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g2903d4eba49_2_20"/>
                <p:cNvSpPr/>
                <p:nvPr/>
              </p:nvSpPr>
              <p:spPr>
                <a:xfrm>
                  <a:off x="4740719" y="3601244"/>
                  <a:ext cx="8856" cy="7590"/>
                </a:xfrm>
                <a:custGeom>
                  <a:avLst/>
                  <a:gdLst/>
                  <a:ahLst/>
                  <a:cxnLst/>
                  <a:rect l="l" t="t" r="r" b="b"/>
                  <a:pathLst>
                    <a:path w="1126" h="965" extrusionOk="0">
                      <a:moveTo>
                        <a:pt x="641" y="1"/>
                      </a:moveTo>
                      <a:cubicBezTo>
                        <a:pt x="206" y="1"/>
                        <a:pt x="0" y="521"/>
                        <a:pt x="302" y="824"/>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21" name="Google Shape;821;g2903d4eba49_2_20"/>
              <p:cNvSpPr/>
              <p:nvPr/>
            </p:nvSpPr>
            <p:spPr>
              <a:xfrm>
                <a:off x="4652041" y="3622590"/>
                <a:ext cx="31405" cy="26906"/>
              </a:xfrm>
              <a:custGeom>
                <a:avLst/>
                <a:gdLst/>
                <a:ahLst/>
                <a:cxnLst/>
                <a:rect l="l" t="t" r="r" b="b"/>
                <a:pathLst>
                  <a:path w="3993" h="3421" extrusionOk="0">
                    <a:moveTo>
                      <a:pt x="2273" y="1"/>
                    </a:moveTo>
                    <a:cubicBezTo>
                      <a:pt x="1853" y="1"/>
                      <a:pt x="1426" y="157"/>
                      <a:pt x="1077" y="505"/>
                    </a:cubicBezTo>
                    <a:cubicBezTo>
                      <a:pt x="1" y="1581"/>
                      <a:pt x="763" y="3420"/>
                      <a:pt x="2287" y="3420"/>
                    </a:cubicBezTo>
                    <a:cubicBezTo>
                      <a:pt x="3231" y="3420"/>
                      <a:pt x="3993" y="2658"/>
                      <a:pt x="3993" y="1714"/>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g2903d4eba49_2_20"/>
              <p:cNvSpPr/>
              <p:nvPr/>
            </p:nvSpPr>
            <p:spPr>
              <a:xfrm>
                <a:off x="4666222" y="3632264"/>
                <a:ext cx="7613" cy="7621"/>
              </a:xfrm>
              <a:custGeom>
                <a:avLst/>
                <a:gdLst/>
                <a:ahLst/>
                <a:cxnLst/>
                <a:rect l="l" t="t" r="r" b="b"/>
                <a:pathLst>
                  <a:path w="968"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23" name="Google Shape;823;g2903d4eba49_2_20"/>
              <p:cNvGrpSpPr/>
              <p:nvPr/>
            </p:nvGrpSpPr>
            <p:grpSpPr>
              <a:xfrm>
                <a:off x="4609421" y="3577398"/>
                <a:ext cx="31499" cy="27001"/>
                <a:chOff x="4609421" y="3577398"/>
                <a:chExt cx="31499" cy="27001"/>
              </a:xfrm>
            </p:grpSpPr>
            <p:sp>
              <p:nvSpPr>
                <p:cNvPr id="824" name="Google Shape;824;g2903d4eba49_2_20"/>
                <p:cNvSpPr/>
                <p:nvPr/>
              </p:nvSpPr>
              <p:spPr>
                <a:xfrm>
                  <a:off x="4609421" y="3577398"/>
                  <a:ext cx="31499" cy="27001"/>
                </a:xfrm>
                <a:custGeom>
                  <a:avLst/>
                  <a:gdLst/>
                  <a:ahLst/>
                  <a:cxnLst/>
                  <a:rect l="l" t="t" r="r" b="b"/>
                  <a:pathLst>
                    <a:path w="4005" h="3433" extrusionOk="0">
                      <a:moveTo>
                        <a:pt x="2273" y="1"/>
                      </a:moveTo>
                      <a:cubicBezTo>
                        <a:pt x="1853" y="1"/>
                        <a:pt x="1425" y="157"/>
                        <a:pt x="1077" y="505"/>
                      </a:cubicBezTo>
                      <a:cubicBezTo>
                        <a:pt x="0" y="1581"/>
                        <a:pt x="763" y="3432"/>
                        <a:pt x="2287" y="3432"/>
                      </a:cubicBezTo>
                      <a:cubicBezTo>
                        <a:pt x="3230" y="3432"/>
                        <a:pt x="3992" y="2658"/>
                        <a:pt x="4005" y="1714"/>
                      </a:cubicBezTo>
                      <a:cubicBezTo>
                        <a:pt x="3996" y="683"/>
                        <a:pt x="3152"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g2903d4eba49_2_20"/>
                <p:cNvSpPr/>
                <p:nvPr/>
              </p:nvSpPr>
              <p:spPr>
                <a:xfrm>
                  <a:off x="4623594" y="3587072"/>
                  <a:ext cx="7621" cy="7621"/>
                </a:xfrm>
                <a:custGeom>
                  <a:avLst/>
                  <a:gdLst/>
                  <a:ahLst/>
                  <a:cxnLst/>
                  <a:rect l="l" t="t" r="r" b="b"/>
                  <a:pathLst>
                    <a:path w="969" h="969" extrusionOk="0">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6" name="Google Shape;826;g2903d4eba49_2_20"/>
              <p:cNvGrpSpPr/>
              <p:nvPr/>
            </p:nvGrpSpPr>
            <p:grpSpPr>
              <a:xfrm>
                <a:off x="4649289" y="3577398"/>
                <a:ext cx="31499" cy="27001"/>
                <a:chOff x="4649289" y="3577398"/>
                <a:chExt cx="31499" cy="27001"/>
              </a:xfrm>
            </p:grpSpPr>
            <p:sp>
              <p:nvSpPr>
                <p:cNvPr id="827" name="Google Shape;827;g2903d4eba49_2_20"/>
                <p:cNvSpPr/>
                <p:nvPr/>
              </p:nvSpPr>
              <p:spPr>
                <a:xfrm>
                  <a:off x="4649289" y="3577398"/>
                  <a:ext cx="31499" cy="27001"/>
                </a:xfrm>
                <a:custGeom>
                  <a:avLst/>
                  <a:gdLst/>
                  <a:ahLst/>
                  <a:cxnLst/>
                  <a:rect l="l" t="t" r="r" b="b"/>
                  <a:pathLst>
                    <a:path w="4005" h="3433" extrusionOk="0">
                      <a:moveTo>
                        <a:pt x="2275" y="1"/>
                      </a:moveTo>
                      <a:cubicBezTo>
                        <a:pt x="1854" y="1"/>
                        <a:pt x="1425" y="157"/>
                        <a:pt x="1077" y="505"/>
                      </a:cubicBezTo>
                      <a:cubicBezTo>
                        <a:pt x="0" y="1581"/>
                        <a:pt x="762" y="3432"/>
                        <a:pt x="2286" y="3432"/>
                      </a:cubicBezTo>
                      <a:cubicBezTo>
                        <a:pt x="3230" y="3432"/>
                        <a:pt x="4004" y="2658"/>
                        <a:pt x="4004" y="1714"/>
                      </a:cubicBezTo>
                      <a:cubicBezTo>
                        <a:pt x="4004" y="683"/>
                        <a:pt x="3157" y="1"/>
                        <a:pt x="2275"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g2903d4eba49_2_20"/>
                <p:cNvSpPr/>
                <p:nvPr/>
              </p:nvSpPr>
              <p:spPr>
                <a:xfrm>
                  <a:off x="4662227" y="3587072"/>
                  <a:ext cx="8856" cy="7676"/>
                </a:xfrm>
                <a:custGeom>
                  <a:avLst/>
                  <a:gdLst/>
                  <a:ahLst/>
                  <a:cxnLst/>
                  <a:rect l="l" t="t" r="r" b="b"/>
                  <a:pathLst>
                    <a:path w="1126" h="976" extrusionOk="0">
                      <a:moveTo>
                        <a:pt x="641" y="1"/>
                      </a:moveTo>
                      <a:cubicBezTo>
                        <a:pt x="218" y="1"/>
                        <a:pt x="0" y="521"/>
                        <a:pt x="303" y="835"/>
                      </a:cubicBezTo>
                      <a:cubicBezTo>
                        <a:pt x="400" y="932"/>
                        <a:pt x="519" y="976"/>
                        <a:pt x="636" y="976"/>
                      </a:cubicBezTo>
                      <a:cubicBezTo>
                        <a:pt x="885" y="976"/>
                        <a:pt x="1125" y="780"/>
                        <a:pt x="1125" y="484"/>
                      </a:cubicBezTo>
                      <a:cubicBezTo>
                        <a:pt x="1125" y="218"/>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9" name="Google Shape;829;g2903d4eba49_2_20"/>
              <p:cNvGrpSpPr/>
              <p:nvPr/>
            </p:nvGrpSpPr>
            <p:grpSpPr>
              <a:xfrm>
                <a:off x="4605614" y="3639523"/>
                <a:ext cx="31499" cy="26906"/>
                <a:chOff x="4605614" y="3639523"/>
                <a:chExt cx="31499" cy="26906"/>
              </a:xfrm>
            </p:grpSpPr>
            <p:sp>
              <p:nvSpPr>
                <p:cNvPr id="830" name="Google Shape;830;g2903d4eba49_2_20"/>
                <p:cNvSpPr/>
                <p:nvPr/>
              </p:nvSpPr>
              <p:spPr>
                <a:xfrm>
                  <a:off x="4605614" y="3639523"/>
                  <a:ext cx="31499" cy="26906"/>
                </a:xfrm>
                <a:custGeom>
                  <a:avLst/>
                  <a:gdLst/>
                  <a:ahLst/>
                  <a:cxnLst/>
                  <a:rect l="l" t="t" r="r" b="b"/>
                  <a:pathLst>
                    <a:path w="4005" h="3421" extrusionOk="0">
                      <a:moveTo>
                        <a:pt x="2276" y="1"/>
                      </a:moveTo>
                      <a:cubicBezTo>
                        <a:pt x="1855" y="1"/>
                        <a:pt x="1425" y="157"/>
                        <a:pt x="1077" y="505"/>
                      </a:cubicBezTo>
                      <a:cubicBezTo>
                        <a:pt x="1" y="1582"/>
                        <a:pt x="763" y="3420"/>
                        <a:pt x="2287" y="3420"/>
                      </a:cubicBezTo>
                      <a:cubicBezTo>
                        <a:pt x="3230" y="3420"/>
                        <a:pt x="3993" y="2658"/>
                        <a:pt x="4005" y="1715"/>
                      </a:cubicBezTo>
                      <a:cubicBezTo>
                        <a:pt x="4005" y="683"/>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g2903d4eba49_2_20"/>
                <p:cNvSpPr/>
                <p:nvPr/>
              </p:nvSpPr>
              <p:spPr>
                <a:xfrm>
                  <a:off x="4619795" y="3649197"/>
                  <a:ext cx="7613" cy="7621"/>
                </a:xfrm>
                <a:custGeom>
                  <a:avLst/>
                  <a:gdLst/>
                  <a:ahLst/>
                  <a:cxnLst/>
                  <a:rect l="l" t="t" r="r" b="b"/>
                  <a:pathLst>
                    <a:path w="968"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2" name="Google Shape;832;g2903d4eba49_2_20"/>
              <p:cNvGrpSpPr/>
              <p:nvPr/>
            </p:nvGrpSpPr>
            <p:grpSpPr>
              <a:xfrm>
                <a:off x="4785149" y="3618846"/>
                <a:ext cx="26930" cy="26843"/>
                <a:chOff x="4785149" y="3618846"/>
                <a:chExt cx="26930" cy="26843"/>
              </a:xfrm>
            </p:grpSpPr>
            <p:sp>
              <p:nvSpPr>
                <p:cNvPr id="833" name="Google Shape;833;g2903d4eba49_2_20"/>
                <p:cNvSpPr/>
                <p:nvPr/>
              </p:nvSpPr>
              <p:spPr>
                <a:xfrm>
                  <a:off x="4785149" y="3618846"/>
                  <a:ext cx="26930" cy="26843"/>
                </a:xfrm>
                <a:custGeom>
                  <a:avLst/>
                  <a:gdLst/>
                  <a:ahLst/>
                  <a:cxnLst/>
                  <a:rect l="l" t="t" r="r" b="b"/>
                  <a:pathLst>
                    <a:path w="3424" h="3413" extrusionOk="0">
                      <a:moveTo>
                        <a:pt x="1718" y="1"/>
                      </a:moveTo>
                      <a:cubicBezTo>
                        <a:pt x="774" y="1"/>
                        <a:pt x="0" y="763"/>
                        <a:pt x="0" y="1707"/>
                      </a:cubicBezTo>
                      <a:cubicBezTo>
                        <a:pt x="0" y="2650"/>
                        <a:pt x="774" y="3412"/>
                        <a:pt x="1718" y="3412"/>
                      </a:cubicBezTo>
                      <a:cubicBezTo>
                        <a:pt x="2662" y="3412"/>
                        <a:pt x="3424" y="2650"/>
                        <a:pt x="3424" y="1707"/>
                      </a:cubicBezTo>
                      <a:cubicBezTo>
                        <a:pt x="3424" y="763"/>
                        <a:pt x="2662" y="1"/>
                        <a:pt x="1718"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g2903d4eba49_2_20"/>
                <p:cNvSpPr/>
                <p:nvPr/>
              </p:nvSpPr>
              <p:spPr>
                <a:xfrm>
                  <a:off x="4793611" y="3628457"/>
                  <a:ext cx="8856" cy="7590"/>
                </a:xfrm>
                <a:custGeom>
                  <a:avLst/>
                  <a:gdLst/>
                  <a:ahLst/>
                  <a:cxnLst/>
                  <a:rect l="l" t="t" r="r" b="b"/>
                  <a:pathLst>
                    <a:path w="1126" h="965" extrusionOk="0">
                      <a:moveTo>
                        <a:pt x="642" y="1"/>
                      </a:moveTo>
                      <a:cubicBezTo>
                        <a:pt x="206" y="1"/>
                        <a:pt x="1" y="521"/>
                        <a:pt x="303" y="823"/>
                      </a:cubicBezTo>
                      <a:cubicBezTo>
                        <a:pt x="401" y="921"/>
                        <a:pt x="521" y="964"/>
                        <a:pt x="639" y="964"/>
                      </a:cubicBezTo>
                      <a:cubicBezTo>
                        <a:pt x="887" y="964"/>
                        <a:pt x="1126" y="772"/>
                        <a:pt x="1126" y="485"/>
                      </a:cubicBezTo>
                      <a:cubicBezTo>
                        <a:pt x="1126" y="218"/>
                        <a:pt x="908" y="1"/>
                        <a:pt x="642"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5" name="Google Shape;835;g2903d4eba49_2_20"/>
              <p:cNvGrpSpPr/>
              <p:nvPr/>
            </p:nvGrpSpPr>
            <p:grpSpPr>
              <a:xfrm>
                <a:off x="4810167" y="3601567"/>
                <a:ext cx="31405" cy="26898"/>
                <a:chOff x="4810167" y="3601567"/>
                <a:chExt cx="31405" cy="26898"/>
              </a:xfrm>
            </p:grpSpPr>
            <p:sp>
              <p:nvSpPr>
                <p:cNvPr id="836" name="Google Shape;836;g2903d4eba49_2_20"/>
                <p:cNvSpPr/>
                <p:nvPr/>
              </p:nvSpPr>
              <p:spPr>
                <a:xfrm>
                  <a:off x="4810167" y="3601567"/>
                  <a:ext cx="31405" cy="26898"/>
                </a:xfrm>
                <a:custGeom>
                  <a:avLst/>
                  <a:gdLst/>
                  <a:ahLst/>
                  <a:cxnLst/>
                  <a:rect l="l" t="t" r="r" b="b"/>
                  <a:pathLst>
                    <a:path w="3993" h="3420" extrusionOk="0">
                      <a:moveTo>
                        <a:pt x="2273" y="0"/>
                      </a:moveTo>
                      <a:cubicBezTo>
                        <a:pt x="1853" y="0"/>
                        <a:pt x="1425" y="156"/>
                        <a:pt x="1077" y="504"/>
                      </a:cubicBezTo>
                      <a:cubicBezTo>
                        <a:pt x="1" y="1581"/>
                        <a:pt x="763" y="3420"/>
                        <a:pt x="2287" y="3420"/>
                      </a:cubicBezTo>
                      <a:cubicBezTo>
                        <a:pt x="3231" y="3420"/>
                        <a:pt x="3993" y="2658"/>
                        <a:pt x="3993" y="1714"/>
                      </a:cubicBezTo>
                      <a:cubicBezTo>
                        <a:pt x="3993"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g2903d4eba49_2_20"/>
                <p:cNvSpPr/>
                <p:nvPr/>
              </p:nvSpPr>
              <p:spPr>
                <a:xfrm>
                  <a:off x="4824348" y="3611241"/>
                  <a:ext cx="7613" cy="7613"/>
                </a:xfrm>
                <a:custGeom>
                  <a:avLst/>
                  <a:gdLst/>
                  <a:ahLst/>
                  <a:cxnLst/>
                  <a:rect l="l" t="t" r="r" b="b"/>
                  <a:pathLst>
                    <a:path w="968"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8" name="Google Shape;838;g2903d4eba49_2_20"/>
              <p:cNvGrpSpPr/>
              <p:nvPr/>
            </p:nvGrpSpPr>
            <p:grpSpPr>
              <a:xfrm>
                <a:off x="4831002" y="3373230"/>
                <a:ext cx="31405" cy="26898"/>
                <a:chOff x="4831002" y="3373230"/>
                <a:chExt cx="31405" cy="26898"/>
              </a:xfrm>
            </p:grpSpPr>
            <p:sp>
              <p:nvSpPr>
                <p:cNvPr id="839" name="Google Shape;839;g2903d4eba49_2_20"/>
                <p:cNvSpPr/>
                <p:nvPr/>
              </p:nvSpPr>
              <p:spPr>
                <a:xfrm>
                  <a:off x="4831002" y="3373230"/>
                  <a:ext cx="31405" cy="26898"/>
                </a:xfrm>
                <a:custGeom>
                  <a:avLst/>
                  <a:gdLst/>
                  <a:ahLst/>
                  <a:cxnLst/>
                  <a:rect l="l" t="t" r="r" b="b"/>
                  <a:pathLst>
                    <a:path w="3993" h="3420" extrusionOk="0">
                      <a:moveTo>
                        <a:pt x="2273" y="0"/>
                      </a:moveTo>
                      <a:cubicBezTo>
                        <a:pt x="1853" y="0"/>
                        <a:pt x="1426" y="156"/>
                        <a:pt x="1077" y="504"/>
                      </a:cubicBezTo>
                      <a:cubicBezTo>
                        <a:pt x="1" y="1581"/>
                        <a:pt x="763" y="3419"/>
                        <a:pt x="2287" y="3419"/>
                      </a:cubicBezTo>
                      <a:cubicBezTo>
                        <a:pt x="3231" y="3419"/>
                        <a:pt x="3993" y="2657"/>
                        <a:pt x="3993" y="1714"/>
                      </a:cubicBezTo>
                      <a:cubicBezTo>
                        <a:pt x="3993"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g2903d4eba49_2_20"/>
                <p:cNvSpPr/>
                <p:nvPr/>
              </p:nvSpPr>
              <p:spPr>
                <a:xfrm>
                  <a:off x="4845182" y="3382896"/>
                  <a:ext cx="7519" cy="7621"/>
                </a:xfrm>
                <a:custGeom>
                  <a:avLst/>
                  <a:gdLst/>
                  <a:ahLst/>
                  <a:cxnLst/>
                  <a:rect l="l" t="t" r="r" b="b"/>
                  <a:pathLst>
                    <a:path w="956" h="969" extrusionOk="0">
                      <a:moveTo>
                        <a:pt x="472" y="1"/>
                      </a:moveTo>
                      <a:cubicBezTo>
                        <a:pt x="206" y="1"/>
                        <a:pt x="0" y="219"/>
                        <a:pt x="0" y="485"/>
                      </a:cubicBezTo>
                      <a:cubicBezTo>
                        <a:pt x="0" y="751"/>
                        <a:pt x="206" y="969"/>
                        <a:pt x="472" y="969"/>
                      </a:cubicBezTo>
                      <a:cubicBezTo>
                        <a:pt x="750" y="969"/>
                        <a:pt x="956" y="751"/>
                        <a:pt x="956" y="485"/>
                      </a:cubicBezTo>
                      <a:cubicBezTo>
                        <a:pt x="956" y="219"/>
                        <a:pt x="750" y="1"/>
                        <a:pt x="472"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1" name="Google Shape;841;g2903d4eba49_2_20"/>
              <p:cNvGrpSpPr/>
              <p:nvPr/>
            </p:nvGrpSpPr>
            <p:grpSpPr>
              <a:xfrm>
                <a:off x="4719311" y="3355054"/>
                <a:ext cx="31499" cy="27001"/>
                <a:chOff x="4719311" y="3355054"/>
                <a:chExt cx="31499" cy="27001"/>
              </a:xfrm>
            </p:grpSpPr>
            <p:sp>
              <p:nvSpPr>
                <p:cNvPr id="842" name="Google Shape;842;g2903d4eba49_2_20"/>
                <p:cNvSpPr/>
                <p:nvPr/>
              </p:nvSpPr>
              <p:spPr>
                <a:xfrm>
                  <a:off x="4719311" y="3355054"/>
                  <a:ext cx="31499" cy="27001"/>
                </a:xfrm>
                <a:custGeom>
                  <a:avLst/>
                  <a:gdLst/>
                  <a:ahLst/>
                  <a:cxnLst/>
                  <a:rect l="l" t="t" r="r" b="b"/>
                  <a:pathLst>
                    <a:path w="4005" h="3433" extrusionOk="0">
                      <a:moveTo>
                        <a:pt x="2275" y="1"/>
                      </a:moveTo>
                      <a:cubicBezTo>
                        <a:pt x="1854" y="1"/>
                        <a:pt x="1425" y="157"/>
                        <a:pt x="1077" y="505"/>
                      </a:cubicBezTo>
                      <a:cubicBezTo>
                        <a:pt x="0" y="1581"/>
                        <a:pt x="762" y="3432"/>
                        <a:pt x="2287" y="3432"/>
                      </a:cubicBezTo>
                      <a:cubicBezTo>
                        <a:pt x="3230" y="3432"/>
                        <a:pt x="4004" y="2658"/>
                        <a:pt x="4004" y="1714"/>
                      </a:cubicBezTo>
                      <a:cubicBezTo>
                        <a:pt x="4004" y="683"/>
                        <a:pt x="3157" y="1"/>
                        <a:pt x="2275"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g2903d4eba49_2_20"/>
                <p:cNvSpPr/>
                <p:nvPr/>
              </p:nvSpPr>
              <p:spPr>
                <a:xfrm>
                  <a:off x="4733578" y="3364822"/>
                  <a:ext cx="7527" cy="7527"/>
                </a:xfrm>
                <a:custGeom>
                  <a:avLst/>
                  <a:gdLst/>
                  <a:ahLst/>
                  <a:cxnLst/>
                  <a:rect l="l" t="t" r="r" b="b"/>
                  <a:pathLst>
                    <a:path w="957" h="957" extrusionOk="0">
                      <a:moveTo>
                        <a:pt x="473" y="1"/>
                      </a:moveTo>
                      <a:cubicBezTo>
                        <a:pt x="206" y="1"/>
                        <a:pt x="1" y="206"/>
                        <a:pt x="1" y="472"/>
                      </a:cubicBezTo>
                      <a:cubicBezTo>
                        <a:pt x="1" y="738"/>
                        <a:pt x="206" y="956"/>
                        <a:pt x="473" y="956"/>
                      </a:cubicBezTo>
                      <a:cubicBezTo>
                        <a:pt x="751" y="956"/>
                        <a:pt x="956" y="738"/>
                        <a:pt x="956" y="472"/>
                      </a:cubicBezTo>
                      <a:cubicBezTo>
                        <a:pt x="956" y="206"/>
                        <a:pt x="751" y="1"/>
                        <a:pt x="47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4" name="Google Shape;844;g2903d4eba49_2_20"/>
              <p:cNvGrpSpPr/>
              <p:nvPr/>
            </p:nvGrpSpPr>
            <p:grpSpPr>
              <a:xfrm>
                <a:off x="4798755" y="3450260"/>
                <a:ext cx="26930" cy="26930"/>
                <a:chOff x="4798755" y="3450260"/>
                <a:chExt cx="26930" cy="26930"/>
              </a:xfrm>
            </p:grpSpPr>
            <p:sp>
              <p:nvSpPr>
                <p:cNvPr id="845" name="Google Shape;845;g2903d4eba49_2_20"/>
                <p:cNvSpPr/>
                <p:nvPr/>
              </p:nvSpPr>
              <p:spPr>
                <a:xfrm>
                  <a:off x="4798755" y="3450260"/>
                  <a:ext cx="26930" cy="26930"/>
                </a:xfrm>
                <a:custGeom>
                  <a:avLst/>
                  <a:gdLst/>
                  <a:ahLst/>
                  <a:cxnLst/>
                  <a:rect l="l" t="t" r="r" b="b"/>
                  <a:pathLst>
                    <a:path w="3424" h="3424" extrusionOk="0">
                      <a:moveTo>
                        <a:pt x="1718" y="0"/>
                      </a:moveTo>
                      <a:cubicBezTo>
                        <a:pt x="774" y="0"/>
                        <a:pt x="0" y="763"/>
                        <a:pt x="0" y="1706"/>
                      </a:cubicBezTo>
                      <a:cubicBezTo>
                        <a:pt x="0" y="2650"/>
                        <a:pt x="774" y="3424"/>
                        <a:pt x="1718" y="3424"/>
                      </a:cubicBezTo>
                      <a:cubicBezTo>
                        <a:pt x="2661" y="3424"/>
                        <a:pt x="3423" y="2650"/>
                        <a:pt x="3423" y="1706"/>
                      </a:cubicBezTo>
                      <a:cubicBezTo>
                        <a:pt x="3423" y="763"/>
                        <a:pt x="2661" y="0"/>
                        <a:pt x="1718"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g2903d4eba49_2_20"/>
                <p:cNvSpPr/>
                <p:nvPr/>
              </p:nvSpPr>
              <p:spPr>
                <a:xfrm>
                  <a:off x="4807218" y="3459871"/>
                  <a:ext cx="8856" cy="7605"/>
                </a:xfrm>
                <a:custGeom>
                  <a:avLst/>
                  <a:gdLst/>
                  <a:ahLst/>
                  <a:cxnLst/>
                  <a:rect l="l" t="t" r="r" b="b"/>
                  <a:pathLst>
                    <a:path w="1126" h="967" extrusionOk="0">
                      <a:moveTo>
                        <a:pt x="642" y="0"/>
                      </a:moveTo>
                      <a:cubicBezTo>
                        <a:pt x="206" y="0"/>
                        <a:pt x="1" y="520"/>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7" name="Google Shape;847;g2903d4eba49_2_20"/>
              <p:cNvGrpSpPr/>
              <p:nvPr/>
            </p:nvGrpSpPr>
            <p:grpSpPr>
              <a:xfrm>
                <a:off x="4645576" y="3467555"/>
                <a:ext cx="31405" cy="26953"/>
                <a:chOff x="4645576" y="3467555"/>
                <a:chExt cx="31405" cy="26953"/>
              </a:xfrm>
            </p:grpSpPr>
            <p:sp>
              <p:nvSpPr>
                <p:cNvPr id="848" name="Google Shape;848;g2903d4eba49_2_20"/>
                <p:cNvSpPr/>
                <p:nvPr/>
              </p:nvSpPr>
              <p:spPr>
                <a:xfrm>
                  <a:off x="4645576" y="3467555"/>
                  <a:ext cx="31405" cy="26953"/>
                </a:xfrm>
                <a:custGeom>
                  <a:avLst/>
                  <a:gdLst/>
                  <a:ahLst/>
                  <a:cxnLst/>
                  <a:rect l="l" t="t" r="r" b="b"/>
                  <a:pathLst>
                    <a:path w="3993" h="3427" extrusionOk="0">
                      <a:moveTo>
                        <a:pt x="2272" y="0"/>
                      </a:moveTo>
                      <a:cubicBezTo>
                        <a:pt x="1853" y="0"/>
                        <a:pt x="1425" y="155"/>
                        <a:pt x="1077" y="499"/>
                      </a:cubicBezTo>
                      <a:cubicBezTo>
                        <a:pt x="0" y="1576"/>
                        <a:pt x="750" y="3414"/>
                        <a:pt x="2274" y="3426"/>
                      </a:cubicBezTo>
                      <a:cubicBezTo>
                        <a:pt x="3218" y="3426"/>
                        <a:pt x="3992" y="2652"/>
                        <a:pt x="3992" y="1709"/>
                      </a:cubicBezTo>
                      <a:cubicBezTo>
                        <a:pt x="3992" y="677"/>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g2903d4eba49_2_20"/>
                <p:cNvSpPr/>
                <p:nvPr/>
              </p:nvSpPr>
              <p:spPr>
                <a:xfrm>
                  <a:off x="4659749" y="3477182"/>
                  <a:ext cx="7527" cy="7621"/>
                </a:xfrm>
                <a:custGeom>
                  <a:avLst/>
                  <a:gdLst/>
                  <a:ahLst/>
                  <a:cxnLst/>
                  <a:rect l="l" t="t" r="r" b="b"/>
                  <a:pathLst>
                    <a:path w="957" h="969" extrusionOk="0">
                      <a:moveTo>
                        <a:pt x="472" y="1"/>
                      </a:moveTo>
                      <a:cubicBezTo>
                        <a:pt x="206" y="1"/>
                        <a:pt x="1" y="219"/>
                        <a:pt x="1" y="485"/>
                      </a:cubicBezTo>
                      <a:cubicBezTo>
                        <a:pt x="1" y="751"/>
                        <a:pt x="206" y="969"/>
                        <a:pt x="472" y="969"/>
                      </a:cubicBezTo>
                      <a:cubicBezTo>
                        <a:pt x="751" y="969"/>
                        <a:pt x="956" y="751"/>
                        <a:pt x="956" y="485"/>
                      </a:cubicBezTo>
                      <a:cubicBezTo>
                        <a:pt x="956" y="219"/>
                        <a:pt x="751" y="1"/>
                        <a:pt x="472"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0" name="Google Shape;850;g2903d4eba49_2_20"/>
              <p:cNvGrpSpPr/>
              <p:nvPr/>
            </p:nvGrpSpPr>
            <p:grpSpPr>
              <a:xfrm>
                <a:off x="4687631" y="3583965"/>
                <a:ext cx="31499" cy="26898"/>
                <a:chOff x="4687631" y="3583965"/>
                <a:chExt cx="31499" cy="26898"/>
              </a:xfrm>
            </p:grpSpPr>
            <p:sp>
              <p:nvSpPr>
                <p:cNvPr id="851" name="Google Shape;851;g2903d4eba49_2_20"/>
                <p:cNvSpPr/>
                <p:nvPr/>
              </p:nvSpPr>
              <p:spPr>
                <a:xfrm>
                  <a:off x="4687631" y="3583965"/>
                  <a:ext cx="31499" cy="26898"/>
                </a:xfrm>
                <a:custGeom>
                  <a:avLst/>
                  <a:gdLst/>
                  <a:ahLst/>
                  <a:cxnLst/>
                  <a:rect l="l" t="t" r="r" b="b"/>
                  <a:pathLst>
                    <a:path w="4005" h="3420" extrusionOk="0">
                      <a:moveTo>
                        <a:pt x="2284" y="0"/>
                      </a:moveTo>
                      <a:cubicBezTo>
                        <a:pt x="1865" y="0"/>
                        <a:pt x="1437" y="156"/>
                        <a:pt x="1089" y="504"/>
                      </a:cubicBezTo>
                      <a:cubicBezTo>
                        <a:pt x="0" y="1581"/>
                        <a:pt x="774" y="3420"/>
                        <a:pt x="2298" y="3420"/>
                      </a:cubicBezTo>
                      <a:cubicBezTo>
                        <a:pt x="3242" y="3420"/>
                        <a:pt x="4004" y="2658"/>
                        <a:pt x="4004" y="1714"/>
                      </a:cubicBezTo>
                      <a:cubicBezTo>
                        <a:pt x="4004" y="683"/>
                        <a:pt x="3162" y="0"/>
                        <a:pt x="2284"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g2903d4eba49_2_20"/>
                <p:cNvSpPr/>
                <p:nvPr/>
              </p:nvSpPr>
              <p:spPr>
                <a:xfrm>
                  <a:off x="4700568" y="3593639"/>
                  <a:ext cx="8950" cy="7582"/>
                </a:xfrm>
                <a:custGeom>
                  <a:avLst/>
                  <a:gdLst/>
                  <a:ahLst/>
                  <a:cxnLst/>
                  <a:rect l="l" t="t" r="r" b="b"/>
                  <a:pathLst>
                    <a:path w="1138" h="964" extrusionOk="0">
                      <a:moveTo>
                        <a:pt x="641" y="0"/>
                      </a:moveTo>
                      <a:cubicBezTo>
                        <a:pt x="218" y="0"/>
                        <a:pt x="0" y="520"/>
                        <a:pt x="303" y="823"/>
                      </a:cubicBezTo>
                      <a:cubicBezTo>
                        <a:pt x="404" y="920"/>
                        <a:pt x="525" y="964"/>
                        <a:pt x="644" y="964"/>
                      </a:cubicBezTo>
                      <a:cubicBezTo>
                        <a:pt x="893" y="964"/>
                        <a:pt x="1129" y="771"/>
                        <a:pt x="1137" y="484"/>
                      </a:cubicBezTo>
                      <a:cubicBezTo>
                        <a:pt x="1137" y="218"/>
                        <a:pt x="920" y="0"/>
                        <a:pt x="641"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3" name="Google Shape;853;g2903d4eba49_2_20"/>
              <p:cNvGrpSpPr/>
              <p:nvPr/>
            </p:nvGrpSpPr>
            <p:grpSpPr>
              <a:xfrm>
                <a:off x="4719311" y="3471314"/>
                <a:ext cx="31499" cy="27001"/>
                <a:chOff x="4719311" y="3471314"/>
                <a:chExt cx="31499" cy="27001"/>
              </a:xfrm>
            </p:grpSpPr>
            <p:sp>
              <p:nvSpPr>
                <p:cNvPr id="854" name="Google Shape;854;g2903d4eba49_2_20"/>
                <p:cNvSpPr/>
                <p:nvPr/>
              </p:nvSpPr>
              <p:spPr>
                <a:xfrm>
                  <a:off x="4719311" y="3471314"/>
                  <a:ext cx="31499" cy="27001"/>
                </a:xfrm>
                <a:custGeom>
                  <a:avLst/>
                  <a:gdLst/>
                  <a:ahLst/>
                  <a:cxnLst/>
                  <a:rect l="l" t="t" r="r" b="b"/>
                  <a:pathLst>
                    <a:path w="4005" h="3433" extrusionOk="0">
                      <a:moveTo>
                        <a:pt x="2285" y="1"/>
                      </a:moveTo>
                      <a:cubicBezTo>
                        <a:pt x="1865" y="1"/>
                        <a:pt x="1437" y="157"/>
                        <a:pt x="1089" y="505"/>
                      </a:cubicBezTo>
                      <a:cubicBezTo>
                        <a:pt x="0" y="1581"/>
                        <a:pt x="774" y="3432"/>
                        <a:pt x="2299" y="3432"/>
                      </a:cubicBezTo>
                      <a:cubicBezTo>
                        <a:pt x="3242" y="3432"/>
                        <a:pt x="4004" y="2658"/>
                        <a:pt x="4004" y="1715"/>
                      </a:cubicBezTo>
                      <a:cubicBezTo>
                        <a:pt x="4004"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g2903d4eba49_2_20"/>
                <p:cNvSpPr/>
                <p:nvPr/>
              </p:nvSpPr>
              <p:spPr>
                <a:xfrm>
                  <a:off x="4732249" y="3480988"/>
                  <a:ext cx="8856" cy="7605"/>
                </a:xfrm>
                <a:custGeom>
                  <a:avLst/>
                  <a:gdLst/>
                  <a:ahLst/>
                  <a:cxnLst/>
                  <a:rect l="l" t="t" r="r" b="b"/>
                  <a:pathLst>
                    <a:path w="1126" h="967" extrusionOk="0">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6" name="Google Shape;856;g2903d4eba49_2_20"/>
              <p:cNvGrpSpPr/>
              <p:nvPr/>
            </p:nvGrpSpPr>
            <p:grpSpPr>
              <a:xfrm>
                <a:off x="4719311" y="3434404"/>
                <a:ext cx="31499" cy="26898"/>
                <a:chOff x="4719311" y="3434404"/>
                <a:chExt cx="31499" cy="26898"/>
              </a:xfrm>
            </p:grpSpPr>
            <p:sp>
              <p:nvSpPr>
                <p:cNvPr id="857" name="Google Shape;857;g2903d4eba49_2_20"/>
                <p:cNvSpPr/>
                <p:nvPr/>
              </p:nvSpPr>
              <p:spPr>
                <a:xfrm>
                  <a:off x="4719311" y="3434404"/>
                  <a:ext cx="31499" cy="26898"/>
                </a:xfrm>
                <a:custGeom>
                  <a:avLst/>
                  <a:gdLst/>
                  <a:ahLst/>
                  <a:cxnLst/>
                  <a:rect l="l" t="t" r="r" b="b"/>
                  <a:pathLst>
                    <a:path w="4005" h="3420" extrusionOk="0">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g2903d4eba49_2_20"/>
                <p:cNvSpPr/>
                <p:nvPr/>
              </p:nvSpPr>
              <p:spPr>
                <a:xfrm>
                  <a:off x="4732249" y="3444078"/>
                  <a:ext cx="8856" cy="7582"/>
                </a:xfrm>
                <a:custGeom>
                  <a:avLst/>
                  <a:gdLst/>
                  <a:ahLst/>
                  <a:cxnLst/>
                  <a:rect l="l" t="t" r="r" b="b"/>
                  <a:pathLst>
                    <a:path w="1126" h="964" extrusionOk="0">
                      <a:moveTo>
                        <a:pt x="642" y="0"/>
                      </a:moveTo>
                      <a:cubicBezTo>
                        <a:pt x="218" y="0"/>
                        <a:pt x="0" y="520"/>
                        <a:pt x="303" y="823"/>
                      </a:cubicBezTo>
                      <a:cubicBezTo>
                        <a:pt x="400" y="920"/>
                        <a:pt x="520" y="964"/>
                        <a:pt x="638" y="964"/>
                      </a:cubicBezTo>
                      <a:cubicBezTo>
                        <a:pt x="886" y="964"/>
                        <a:pt x="1125" y="771"/>
                        <a:pt x="1125" y="484"/>
                      </a:cubicBezTo>
                      <a:cubicBezTo>
                        <a:pt x="1125" y="218"/>
                        <a:pt x="920" y="0"/>
                        <a:pt x="642"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9" name="Google Shape;859;g2903d4eba49_2_20"/>
              <p:cNvGrpSpPr/>
              <p:nvPr/>
            </p:nvGrpSpPr>
            <p:grpSpPr>
              <a:xfrm>
                <a:off x="4768876" y="3401772"/>
                <a:ext cx="31499" cy="26898"/>
                <a:chOff x="4768876" y="3401772"/>
                <a:chExt cx="31499" cy="26898"/>
              </a:xfrm>
            </p:grpSpPr>
            <p:sp>
              <p:nvSpPr>
                <p:cNvPr id="860" name="Google Shape;860;g2903d4eba49_2_20"/>
                <p:cNvSpPr/>
                <p:nvPr/>
              </p:nvSpPr>
              <p:spPr>
                <a:xfrm>
                  <a:off x="4768876" y="3401772"/>
                  <a:ext cx="31499" cy="26898"/>
                </a:xfrm>
                <a:custGeom>
                  <a:avLst/>
                  <a:gdLst/>
                  <a:ahLst/>
                  <a:cxnLst/>
                  <a:rect l="l" t="t" r="r" b="b"/>
                  <a:pathLst>
                    <a:path w="4005" h="3420" extrusionOk="0">
                      <a:moveTo>
                        <a:pt x="2276" y="0"/>
                      </a:moveTo>
                      <a:cubicBezTo>
                        <a:pt x="1855" y="0"/>
                        <a:pt x="1425" y="156"/>
                        <a:pt x="1077" y="504"/>
                      </a:cubicBezTo>
                      <a:cubicBezTo>
                        <a:pt x="1" y="1581"/>
                        <a:pt x="763" y="3419"/>
                        <a:pt x="2287" y="3419"/>
                      </a:cubicBezTo>
                      <a:cubicBezTo>
                        <a:pt x="3231" y="3419"/>
                        <a:pt x="4005" y="2657"/>
                        <a:pt x="4005" y="1714"/>
                      </a:cubicBezTo>
                      <a:cubicBezTo>
                        <a:pt x="4005" y="683"/>
                        <a:pt x="3157" y="0"/>
                        <a:pt x="2276"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g2903d4eba49_2_20"/>
                <p:cNvSpPr/>
                <p:nvPr/>
              </p:nvSpPr>
              <p:spPr>
                <a:xfrm>
                  <a:off x="4783057" y="3411438"/>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2" name="Google Shape;862;g2903d4eba49_2_20"/>
              <p:cNvGrpSpPr/>
              <p:nvPr/>
            </p:nvGrpSpPr>
            <p:grpSpPr>
              <a:xfrm>
                <a:off x="4762214" y="3471377"/>
                <a:ext cx="26938" cy="26938"/>
                <a:chOff x="4762214" y="3471377"/>
                <a:chExt cx="26938" cy="26938"/>
              </a:xfrm>
            </p:grpSpPr>
            <p:sp>
              <p:nvSpPr>
                <p:cNvPr id="863" name="Google Shape;863;g2903d4eba49_2_20"/>
                <p:cNvSpPr/>
                <p:nvPr/>
              </p:nvSpPr>
              <p:spPr>
                <a:xfrm>
                  <a:off x="4762214" y="3471377"/>
                  <a:ext cx="26938" cy="26938"/>
                </a:xfrm>
                <a:custGeom>
                  <a:avLst/>
                  <a:gdLst/>
                  <a:ahLst/>
                  <a:cxnLst/>
                  <a:rect l="l" t="t" r="r" b="b"/>
                  <a:pathLst>
                    <a:path w="3425" h="3425" extrusionOk="0">
                      <a:moveTo>
                        <a:pt x="1707" y="1"/>
                      </a:moveTo>
                      <a:cubicBezTo>
                        <a:pt x="763" y="1"/>
                        <a:pt x="1" y="763"/>
                        <a:pt x="1" y="1707"/>
                      </a:cubicBezTo>
                      <a:cubicBezTo>
                        <a:pt x="1" y="2650"/>
                        <a:pt x="763" y="3424"/>
                        <a:pt x="1707" y="3424"/>
                      </a:cubicBezTo>
                      <a:cubicBezTo>
                        <a:pt x="2662" y="3424"/>
                        <a:pt x="3424" y="2650"/>
                        <a:pt x="3424" y="1707"/>
                      </a:cubicBezTo>
                      <a:cubicBezTo>
                        <a:pt x="3424" y="763"/>
                        <a:pt x="2662" y="1"/>
                        <a:pt x="1707"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g2903d4eba49_2_20"/>
                <p:cNvSpPr/>
                <p:nvPr/>
              </p:nvSpPr>
              <p:spPr>
                <a:xfrm>
                  <a:off x="4770591" y="3480988"/>
                  <a:ext cx="8856" cy="7605"/>
                </a:xfrm>
                <a:custGeom>
                  <a:avLst/>
                  <a:gdLst/>
                  <a:ahLst/>
                  <a:cxnLst/>
                  <a:rect l="l" t="t" r="r" b="b"/>
                  <a:pathLst>
                    <a:path w="1126" h="967" extrusionOk="0">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5" name="Google Shape;865;g2903d4eba49_2_20"/>
              <p:cNvGrpSpPr/>
              <p:nvPr/>
            </p:nvGrpSpPr>
            <p:grpSpPr>
              <a:xfrm>
                <a:off x="4790473" y="3344782"/>
                <a:ext cx="31405" cy="26898"/>
                <a:chOff x="4790473" y="3344782"/>
                <a:chExt cx="31405" cy="26898"/>
              </a:xfrm>
            </p:grpSpPr>
            <p:sp>
              <p:nvSpPr>
                <p:cNvPr id="866" name="Google Shape;866;g2903d4eba49_2_20"/>
                <p:cNvSpPr/>
                <p:nvPr/>
              </p:nvSpPr>
              <p:spPr>
                <a:xfrm>
                  <a:off x="4790473" y="3344782"/>
                  <a:ext cx="31405" cy="26898"/>
                </a:xfrm>
                <a:custGeom>
                  <a:avLst/>
                  <a:gdLst/>
                  <a:ahLst/>
                  <a:cxnLst/>
                  <a:rect l="l" t="t" r="r" b="b"/>
                  <a:pathLst>
                    <a:path w="3993" h="3420" extrusionOk="0">
                      <a:moveTo>
                        <a:pt x="2273" y="0"/>
                      </a:moveTo>
                      <a:cubicBezTo>
                        <a:pt x="1853" y="0"/>
                        <a:pt x="1425" y="156"/>
                        <a:pt x="1077" y="504"/>
                      </a:cubicBezTo>
                      <a:cubicBezTo>
                        <a:pt x="1" y="1581"/>
                        <a:pt x="763" y="3420"/>
                        <a:pt x="2287" y="3420"/>
                      </a:cubicBezTo>
                      <a:cubicBezTo>
                        <a:pt x="3230" y="3420"/>
                        <a:pt x="3993" y="2657"/>
                        <a:pt x="3993" y="1714"/>
                      </a:cubicBezTo>
                      <a:cubicBezTo>
                        <a:pt x="3993"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g2903d4eba49_2_20"/>
                <p:cNvSpPr/>
                <p:nvPr/>
              </p:nvSpPr>
              <p:spPr>
                <a:xfrm>
                  <a:off x="4804654" y="3354456"/>
                  <a:ext cx="7613" cy="7613"/>
                </a:xfrm>
                <a:custGeom>
                  <a:avLst/>
                  <a:gdLst/>
                  <a:ahLst/>
                  <a:cxnLst/>
                  <a:rect l="l" t="t" r="r" b="b"/>
                  <a:pathLst>
                    <a:path w="968"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8" name="Google Shape;868;g2903d4eba49_2_20"/>
              <p:cNvGrpSpPr/>
              <p:nvPr/>
            </p:nvGrpSpPr>
            <p:grpSpPr>
              <a:xfrm>
                <a:off x="4823774" y="3950733"/>
                <a:ext cx="37398" cy="32034"/>
                <a:chOff x="4823774" y="3950733"/>
                <a:chExt cx="37398" cy="32034"/>
              </a:xfrm>
            </p:grpSpPr>
            <p:sp>
              <p:nvSpPr>
                <p:cNvPr id="869" name="Google Shape;869;g2903d4eba49_2_20"/>
                <p:cNvSpPr/>
                <p:nvPr/>
              </p:nvSpPr>
              <p:spPr>
                <a:xfrm>
                  <a:off x="4823774" y="3950733"/>
                  <a:ext cx="37398" cy="32034"/>
                </a:xfrm>
                <a:custGeom>
                  <a:avLst/>
                  <a:gdLst/>
                  <a:ahLst/>
                  <a:cxnLst/>
                  <a:rect l="l" t="t" r="r" b="b"/>
                  <a:pathLst>
                    <a:path w="4755" h="4073" extrusionOk="0">
                      <a:moveTo>
                        <a:pt x="2707" y="1"/>
                      </a:moveTo>
                      <a:cubicBezTo>
                        <a:pt x="2207" y="1"/>
                        <a:pt x="1698" y="186"/>
                        <a:pt x="1283" y="601"/>
                      </a:cubicBezTo>
                      <a:cubicBezTo>
                        <a:pt x="1" y="1883"/>
                        <a:pt x="908" y="4073"/>
                        <a:pt x="2722" y="4073"/>
                      </a:cubicBezTo>
                      <a:cubicBezTo>
                        <a:pt x="3835" y="4073"/>
                        <a:pt x="4755" y="3166"/>
                        <a:pt x="4755" y="2041"/>
                      </a:cubicBezTo>
                      <a:cubicBezTo>
                        <a:pt x="4755" y="813"/>
                        <a:pt x="3752" y="1"/>
                        <a:pt x="2707"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g2903d4eba49_2_20"/>
                <p:cNvSpPr/>
                <p:nvPr/>
              </p:nvSpPr>
              <p:spPr>
                <a:xfrm>
                  <a:off x="4836617" y="3960407"/>
                  <a:ext cx="14849" cy="12718"/>
                </a:xfrm>
                <a:custGeom>
                  <a:avLst/>
                  <a:gdLst/>
                  <a:ahLst/>
                  <a:cxnLst/>
                  <a:rect l="l" t="t" r="r" b="b"/>
                  <a:pathLst>
                    <a:path w="1888" h="1617" extrusionOk="0">
                      <a:moveTo>
                        <a:pt x="1089" y="0"/>
                      </a:moveTo>
                      <a:cubicBezTo>
                        <a:pt x="363" y="0"/>
                        <a:pt x="1" y="871"/>
                        <a:pt x="509" y="1379"/>
                      </a:cubicBezTo>
                      <a:cubicBezTo>
                        <a:pt x="673" y="1543"/>
                        <a:pt x="874" y="1616"/>
                        <a:pt x="1073" y="1616"/>
                      </a:cubicBezTo>
                      <a:cubicBezTo>
                        <a:pt x="1488" y="1616"/>
                        <a:pt x="1888" y="1294"/>
                        <a:pt x="1888" y="811"/>
                      </a:cubicBezTo>
                      <a:cubicBezTo>
                        <a:pt x="1888" y="363"/>
                        <a:pt x="1537" y="0"/>
                        <a:pt x="1089"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1" name="Google Shape;871;g2903d4eba49_2_20"/>
              <p:cNvGrpSpPr/>
              <p:nvPr/>
            </p:nvGrpSpPr>
            <p:grpSpPr>
              <a:xfrm>
                <a:off x="4823396" y="4110566"/>
                <a:ext cx="31405" cy="26906"/>
                <a:chOff x="4823396" y="4110566"/>
                <a:chExt cx="31405" cy="26906"/>
              </a:xfrm>
            </p:grpSpPr>
            <p:sp>
              <p:nvSpPr>
                <p:cNvPr id="872" name="Google Shape;872;g2903d4eba49_2_20"/>
                <p:cNvSpPr/>
                <p:nvPr/>
              </p:nvSpPr>
              <p:spPr>
                <a:xfrm>
                  <a:off x="4823396" y="4110566"/>
                  <a:ext cx="31405" cy="26906"/>
                </a:xfrm>
                <a:custGeom>
                  <a:avLst/>
                  <a:gdLst/>
                  <a:ahLst/>
                  <a:cxnLst/>
                  <a:rect l="l" t="t" r="r" b="b"/>
                  <a:pathLst>
                    <a:path w="3993" h="3421" extrusionOk="0">
                      <a:moveTo>
                        <a:pt x="2272" y="1"/>
                      </a:moveTo>
                      <a:cubicBezTo>
                        <a:pt x="1853" y="1"/>
                        <a:pt x="1425" y="157"/>
                        <a:pt x="1077" y="505"/>
                      </a:cubicBezTo>
                      <a:cubicBezTo>
                        <a:pt x="0" y="1582"/>
                        <a:pt x="762" y="3420"/>
                        <a:pt x="2286" y="3420"/>
                      </a:cubicBezTo>
                      <a:cubicBezTo>
                        <a:pt x="3230" y="3420"/>
                        <a:pt x="3992" y="2658"/>
                        <a:pt x="3992" y="1715"/>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g2903d4eba49_2_20"/>
                <p:cNvSpPr/>
                <p:nvPr/>
              </p:nvSpPr>
              <p:spPr>
                <a:xfrm>
                  <a:off x="4836240" y="4120145"/>
                  <a:ext cx="8950" cy="7684"/>
                </a:xfrm>
                <a:custGeom>
                  <a:avLst/>
                  <a:gdLst/>
                  <a:ahLst/>
                  <a:cxnLst/>
                  <a:rect l="l" t="t" r="r" b="b"/>
                  <a:pathLst>
                    <a:path w="1138" h="977" extrusionOk="0">
                      <a:moveTo>
                        <a:pt x="653" y="1"/>
                      </a:moveTo>
                      <a:cubicBezTo>
                        <a:pt x="218" y="1"/>
                        <a:pt x="0" y="533"/>
                        <a:pt x="303" y="835"/>
                      </a:cubicBezTo>
                      <a:cubicBezTo>
                        <a:pt x="404" y="933"/>
                        <a:pt x="527" y="976"/>
                        <a:pt x="646" y="976"/>
                      </a:cubicBezTo>
                      <a:cubicBezTo>
                        <a:pt x="898" y="976"/>
                        <a:pt x="1137" y="784"/>
                        <a:pt x="1137" y="497"/>
                      </a:cubicBezTo>
                      <a:cubicBezTo>
                        <a:pt x="1137" y="218"/>
                        <a:pt x="920" y="1"/>
                        <a:pt x="65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4" name="Google Shape;874;g2903d4eba49_2_20"/>
              <p:cNvGrpSpPr/>
              <p:nvPr/>
            </p:nvGrpSpPr>
            <p:grpSpPr>
              <a:xfrm>
                <a:off x="4838332" y="3821150"/>
                <a:ext cx="31499" cy="26898"/>
                <a:chOff x="4838332" y="3821150"/>
                <a:chExt cx="31499" cy="26898"/>
              </a:xfrm>
            </p:grpSpPr>
            <p:sp>
              <p:nvSpPr>
                <p:cNvPr id="875" name="Google Shape;875;g2903d4eba49_2_20"/>
                <p:cNvSpPr/>
                <p:nvPr/>
              </p:nvSpPr>
              <p:spPr>
                <a:xfrm>
                  <a:off x="4838332" y="3821150"/>
                  <a:ext cx="31499" cy="26898"/>
                </a:xfrm>
                <a:custGeom>
                  <a:avLst/>
                  <a:gdLst/>
                  <a:ahLst/>
                  <a:cxnLst/>
                  <a:rect l="l" t="t" r="r" b="b"/>
                  <a:pathLst>
                    <a:path w="4005" h="3420" extrusionOk="0">
                      <a:moveTo>
                        <a:pt x="2285" y="1"/>
                      </a:moveTo>
                      <a:cubicBezTo>
                        <a:pt x="1865" y="1"/>
                        <a:pt x="1437" y="156"/>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g2903d4eba49_2_20"/>
                <p:cNvSpPr/>
                <p:nvPr/>
              </p:nvSpPr>
              <p:spPr>
                <a:xfrm>
                  <a:off x="4851270" y="3830824"/>
                  <a:ext cx="8950" cy="7582"/>
                </a:xfrm>
                <a:custGeom>
                  <a:avLst/>
                  <a:gdLst/>
                  <a:ahLst/>
                  <a:cxnLst/>
                  <a:rect l="l" t="t" r="r" b="b"/>
                  <a:pathLst>
                    <a:path w="1138" h="964" extrusionOk="0">
                      <a:moveTo>
                        <a:pt x="654" y="0"/>
                      </a:moveTo>
                      <a:cubicBezTo>
                        <a:pt x="218" y="0"/>
                        <a:pt x="0" y="521"/>
                        <a:pt x="303" y="823"/>
                      </a:cubicBezTo>
                      <a:cubicBezTo>
                        <a:pt x="404" y="920"/>
                        <a:pt x="526" y="964"/>
                        <a:pt x="644" y="964"/>
                      </a:cubicBezTo>
                      <a:cubicBezTo>
                        <a:pt x="893" y="964"/>
                        <a:pt x="1129" y="771"/>
                        <a:pt x="1138" y="484"/>
                      </a:cubicBezTo>
                      <a:cubicBezTo>
                        <a:pt x="1125"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7" name="Google Shape;877;g2903d4eba49_2_20"/>
              <p:cNvGrpSpPr/>
              <p:nvPr/>
            </p:nvGrpSpPr>
            <p:grpSpPr>
              <a:xfrm>
                <a:off x="4661275" y="3815007"/>
                <a:ext cx="36824" cy="31523"/>
                <a:chOff x="4661275" y="3815007"/>
                <a:chExt cx="36824" cy="31523"/>
              </a:xfrm>
            </p:grpSpPr>
            <p:sp>
              <p:nvSpPr>
                <p:cNvPr id="878" name="Google Shape;878;g2903d4eba49_2_20"/>
                <p:cNvSpPr/>
                <p:nvPr/>
              </p:nvSpPr>
              <p:spPr>
                <a:xfrm>
                  <a:off x="4661275" y="3815007"/>
                  <a:ext cx="36824" cy="31523"/>
                </a:xfrm>
                <a:custGeom>
                  <a:avLst/>
                  <a:gdLst/>
                  <a:ahLst/>
                  <a:cxnLst/>
                  <a:rect l="l" t="t" r="r" b="b"/>
                  <a:pathLst>
                    <a:path w="4682" h="4008" extrusionOk="0">
                      <a:moveTo>
                        <a:pt x="2663" y="0"/>
                      </a:moveTo>
                      <a:cubicBezTo>
                        <a:pt x="2169" y="0"/>
                        <a:pt x="1666" y="184"/>
                        <a:pt x="1258" y="596"/>
                      </a:cubicBezTo>
                      <a:cubicBezTo>
                        <a:pt x="0" y="1854"/>
                        <a:pt x="895" y="4007"/>
                        <a:pt x="2674" y="4007"/>
                      </a:cubicBezTo>
                      <a:cubicBezTo>
                        <a:pt x="3774" y="4007"/>
                        <a:pt x="4682" y="3112"/>
                        <a:pt x="4682" y="2011"/>
                      </a:cubicBezTo>
                      <a:cubicBezTo>
                        <a:pt x="4682" y="801"/>
                        <a:pt x="3692" y="0"/>
                        <a:pt x="2663"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g2903d4eba49_2_20"/>
                <p:cNvSpPr/>
                <p:nvPr/>
              </p:nvSpPr>
              <p:spPr>
                <a:xfrm>
                  <a:off x="4676211" y="3824736"/>
                  <a:ext cx="12183" cy="12183"/>
                </a:xfrm>
                <a:custGeom>
                  <a:avLst/>
                  <a:gdLst/>
                  <a:ahLst/>
                  <a:cxnLst/>
                  <a:rect l="l" t="t" r="r" b="b"/>
                  <a:pathLst>
                    <a:path w="1549" h="1549" extrusionOk="0">
                      <a:moveTo>
                        <a:pt x="775" y="0"/>
                      </a:moveTo>
                      <a:cubicBezTo>
                        <a:pt x="351" y="0"/>
                        <a:pt x="0" y="339"/>
                        <a:pt x="0" y="774"/>
                      </a:cubicBezTo>
                      <a:cubicBezTo>
                        <a:pt x="0" y="1198"/>
                        <a:pt x="351" y="1549"/>
                        <a:pt x="775" y="1549"/>
                      </a:cubicBezTo>
                      <a:cubicBezTo>
                        <a:pt x="1210" y="1549"/>
                        <a:pt x="1549" y="1198"/>
                        <a:pt x="1549" y="774"/>
                      </a:cubicBezTo>
                      <a:cubicBezTo>
                        <a:pt x="1549" y="339"/>
                        <a:pt x="1210" y="0"/>
                        <a:pt x="77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0" name="Google Shape;880;g2903d4eba49_2_20"/>
              <p:cNvGrpSpPr/>
              <p:nvPr/>
            </p:nvGrpSpPr>
            <p:grpSpPr>
              <a:xfrm>
                <a:off x="4558998" y="3851037"/>
                <a:ext cx="33591" cy="28699"/>
                <a:chOff x="4558998" y="3851037"/>
                <a:chExt cx="33591" cy="28699"/>
              </a:xfrm>
            </p:grpSpPr>
            <p:sp>
              <p:nvSpPr>
                <p:cNvPr id="881" name="Google Shape;881;g2903d4eba49_2_20"/>
                <p:cNvSpPr/>
                <p:nvPr/>
              </p:nvSpPr>
              <p:spPr>
                <a:xfrm>
                  <a:off x="4558998" y="3851037"/>
                  <a:ext cx="33591" cy="28699"/>
                </a:xfrm>
                <a:custGeom>
                  <a:avLst/>
                  <a:gdLst/>
                  <a:ahLst/>
                  <a:cxnLst/>
                  <a:rect l="l" t="t" r="r" b="b"/>
                  <a:pathLst>
                    <a:path w="4271" h="3649" extrusionOk="0">
                      <a:moveTo>
                        <a:pt x="2430" y="0"/>
                      </a:moveTo>
                      <a:cubicBezTo>
                        <a:pt x="1980" y="0"/>
                        <a:pt x="1522" y="167"/>
                        <a:pt x="1149" y="539"/>
                      </a:cubicBezTo>
                      <a:cubicBezTo>
                        <a:pt x="0" y="1688"/>
                        <a:pt x="823" y="3648"/>
                        <a:pt x="2444" y="3648"/>
                      </a:cubicBezTo>
                      <a:cubicBezTo>
                        <a:pt x="3448" y="3648"/>
                        <a:pt x="4270" y="2838"/>
                        <a:pt x="4270" y="1822"/>
                      </a:cubicBezTo>
                      <a:cubicBezTo>
                        <a:pt x="4270" y="726"/>
                        <a:pt x="3369" y="0"/>
                        <a:pt x="243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g2903d4eba49_2_20"/>
                <p:cNvSpPr/>
                <p:nvPr/>
              </p:nvSpPr>
              <p:spPr>
                <a:xfrm>
                  <a:off x="4573557" y="3860695"/>
                  <a:ext cx="9328" cy="9430"/>
                </a:xfrm>
                <a:custGeom>
                  <a:avLst/>
                  <a:gdLst/>
                  <a:ahLst/>
                  <a:cxnLst/>
                  <a:rect l="l" t="t" r="r" b="b"/>
                  <a:pathLst>
                    <a:path w="1186" h="1199" extrusionOk="0">
                      <a:moveTo>
                        <a:pt x="593" y="1"/>
                      </a:moveTo>
                      <a:cubicBezTo>
                        <a:pt x="266" y="1"/>
                        <a:pt x="0" y="267"/>
                        <a:pt x="0" y="594"/>
                      </a:cubicBezTo>
                      <a:cubicBezTo>
                        <a:pt x="0" y="932"/>
                        <a:pt x="266" y="1198"/>
                        <a:pt x="593" y="1198"/>
                      </a:cubicBezTo>
                      <a:cubicBezTo>
                        <a:pt x="919" y="1198"/>
                        <a:pt x="1185" y="932"/>
                        <a:pt x="1185" y="594"/>
                      </a:cubicBezTo>
                      <a:cubicBezTo>
                        <a:pt x="1185" y="267"/>
                        <a:pt x="919" y="1"/>
                        <a:pt x="59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3" name="Google Shape;883;g2903d4eba49_2_20"/>
              <p:cNvGrpSpPr/>
              <p:nvPr/>
            </p:nvGrpSpPr>
            <p:grpSpPr>
              <a:xfrm>
                <a:off x="4696762" y="3638587"/>
                <a:ext cx="33591" cy="28794"/>
                <a:chOff x="4696762" y="3638587"/>
                <a:chExt cx="33591" cy="28794"/>
              </a:xfrm>
            </p:grpSpPr>
            <p:sp>
              <p:nvSpPr>
                <p:cNvPr id="884" name="Google Shape;884;g2903d4eba49_2_20"/>
                <p:cNvSpPr/>
                <p:nvPr/>
              </p:nvSpPr>
              <p:spPr>
                <a:xfrm>
                  <a:off x="4696762" y="3638587"/>
                  <a:ext cx="33591" cy="28794"/>
                </a:xfrm>
                <a:custGeom>
                  <a:avLst/>
                  <a:gdLst/>
                  <a:ahLst/>
                  <a:cxnLst/>
                  <a:rect l="l" t="t" r="r" b="b"/>
                  <a:pathLst>
                    <a:path w="4271" h="3661" extrusionOk="0">
                      <a:moveTo>
                        <a:pt x="2426" y="1"/>
                      </a:moveTo>
                      <a:cubicBezTo>
                        <a:pt x="1978" y="1"/>
                        <a:pt x="1521" y="167"/>
                        <a:pt x="1150" y="539"/>
                      </a:cubicBezTo>
                      <a:cubicBezTo>
                        <a:pt x="0" y="1688"/>
                        <a:pt x="823" y="3660"/>
                        <a:pt x="2444" y="3660"/>
                      </a:cubicBezTo>
                      <a:cubicBezTo>
                        <a:pt x="3448" y="3648"/>
                        <a:pt x="4258" y="2838"/>
                        <a:pt x="4270" y="1834"/>
                      </a:cubicBezTo>
                      <a:cubicBezTo>
                        <a:pt x="4262" y="729"/>
                        <a:pt x="3363" y="1"/>
                        <a:pt x="242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g2903d4eba49_2_20"/>
                <p:cNvSpPr/>
                <p:nvPr/>
              </p:nvSpPr>
              <p:spPr>
                <a:xfrm>
                  <a:off x="4711320" y="3648245"/>
                  <a:ext cx="9328" cy="9430"/>
                </a:xfrm>
                <a:custGeom>
                  <a:avLst/>
                  <a:gdLst/>
                  <a:ahLst/>
                  <a:cxnLst/>
                  <a:rect l="l" t="t" r="r" b="b"/>
                  <a:pathLst>
                    <a:path w="1186" h="1199" extrusionOk="0">
                      <a:moveTo>
                        <a:pt x="593" y="1"/>
                      </a:moveTo>
                      <a:cubicBezTo>
                        <a:pt x="266" y="1"/>
                        <a:pt x="0" y="279"/>
                        <a:pt x="0" y="606"/>
                      </a:cubicBezTo>
                      <a:cubicBezTo>
                        <a:pt x="0" y="932"/>
                        <a:pt x="266" y="1198"/>
                        <a:pt x="593" y="1198"/>
                      </a:cubicBezTo>
                      <a:cubicBezTo>
                        <a:pt x="919" y="1198"/>
                        <a:pt x="1186" y="932"/>
                        <a:pt x="1186" y="606"/>
                      </a:cubicBezTo>
                      <a:cubicBezTo>
                        <a:pt x="1186" y="279"/>
                        <a:pt x="919" y="1"/>
                        <a:pt x="59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6" name="Google Shape;886;g2903d4eba49_2_20"/>
              <p:cNvGrpSpPr/>
              <p:nvPr/>
            </p:nvGrpSpPr>
            <p:grpSpPr>
              <a:xfrm>
                <a:off x="4929479" y="3939140"/>
                <a:ext cx="33497" cy="28692"/>
                <a:chOff x="4929479" y="3939140"/>
                <a:chExt cx="33497" cy="28692"/>
              </a:xfrm>
            </p:grpSpPr>
            <p:sp>
              <p:nvSpPr>
                <p:cNvPr id="887" name="Google Shape;887;g2903d4eba49_2_20"/>
                <p:cNvSpPr/>
                <p:nvPr/>
              </p:nvSpPr>
              <p:spPr>
                <a:xfrm>
                  <a:off x="4929479" y="3939140"/>
                  <a:ext cx="33497" cy="28692"/>
                </a:xfrm>
                <a:custGeom>
                  <a:avLst/>
                  <a:gdLst/>
                  <a:ahLst/>
                  <a:cxnLst/>
                  <a:rect l="l" t="t" r="r" b="b"/>
                  <a:pathLst>
                    <a:path w="4259" h="3648" extrusionOk="0">
                      <a:moveTo>
                        <a:pt x="2426" y="0"/>
                      </a:moveTo>
                      <a:cubicBezTo>
                        <a:pt x="1978" y="0"/>
                        <a:pt x="1521" y="167"/>
                        <a:pt x="1149" y="539"/>
                      </a:cubicBezTo>
                      <a:cubicBezTo>
                        <a:pt x="0" y="1688"/>
                        <a:pt x="811" y="3648"/>
                        <a:pt x="2431" y="3648"/>
                      </a:cubicBezTo>
                      <a:cubicBezTo>
                        <a:pt x="3448" y="3648"/>
                        <a:pt x="4258" y="2837"/>
                        <a:pt x="4258" y="1833"/>
                      </a:cubicBezTo>
                      <a:cubicBezTo>
                        <a:pt x="4258" y="729"/>
                        <a:pt x="3361" y="0"/>
                        <a:pt x="2426"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g2903d4eba49_2_20"/>
                <p:cNvSpPr/>
                <p:nvPr/>
              </p:nvSpPr>
              <p:spPr>
                <a:xfrm>
                  <a:off x="4943935" y="3948893"/>
                  <a:ext cx="9430" cy="9328"/>
                </a:xfrm>
                <a:custGeom>
                  <a:avLst/>
                  <a:gdLst/>
                  <a:ahLst/>
                  <a:cxnLst/>
                  <a:rect l="l" t="t" r="r" b="b"/>
                  <a:pathLst>
                    <a:path w="1199" h="1186" extrusionOk="0">
                      <a:moveTo>
                        <a:pt x="593" y="0"/>
                      </a:moveTo>
                      <a:cubicBezTo>
                        <a:pt x="267" y="0"/>
                        <a:pt x="1" y="267"/>
                        <a:pt x="1" y="593"/>
                      </a:cubicBezTo>
                      <a:cubicBezTo>
                        <a:pt x="1" y="920"/>
                        <a:pt x="267" y="1186"/>
                        <a:pt x="593" y="1186"/>
                      </a:cubicBezTo>
                      <a:cubicBezTo>
                        <a:pt x="932" y="1186"/>
                        <a:pt x="1198" y="920"/>
                        <a:pt x="1198" y="593"/>
                      </a:cubicBezTo>
                      <a:cubicBezTo>
                        <a:pt x="1198" y="267"/>
                        <a:pt x="932" y="0"/>
                        <a:pt x="59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9" name="Google Shape;889;g2903d4eba49_2_20"/>
              <p:cNvGrpSpPr/>
              <p:nvPr/>
            </p:nvGrpSpPr>
            <p:grpSpPr>
              <a:xfrm>
                <a:off x="4907119" y="3986039"/>
                <a:ext cx="33497" cy="28699"/>
                <a:chOff x="4907119" y="3986039"/>
                <a:chExt cx="33497" cy="28699"/>
              </a:xfrm>
            </p:grpSpPr>
            <p:sp>
              <p:nvSpPr>
                <p:cNvPr id="890" name="Google Shape;890;g2903d4eba49_2_20"/>
                <p:cNvSpPr/>
                <p:nvPr/>
              </p:nvSpPr>
              <p:spPr>
                <a:xfrm>
                  <a:off x="4907119" y="3986039"/>
                  <a:ext cx="33497" cy="28699"/>
                </a:xfrm>
                <a:custGeom>
                  <a:avLst/>
                  <a:gdLst/>
                  <a:ahLst/>
                  <a:cxnLst/>
                  <a:rect l="l" t="t" r="r" b="b"/>
                  <a:pathLst>
                    <a:path w="4259" h="3649" extrusionOk="0">
                      <a:moveTo>
                        <a:pt x="2427" y="1"/>
                      </a:moveTo>
                      <a:cubicBezTo>
                        <a:pt x="1979" y="1"/>
                        <a:pt x="1522" y="167"/>
                        <a:pt x="1149" y="540"/>
                      </a:cubicBezTo>
                      <a:cubicBezTo>
                        <a:pt x="0" y="1689"/>
                        <a:pt x="811" y="3648"/>
                        <a:pt x="2444" y="3648"/>
                      </a:cubicBezTo>
                      <a:cubicBezTo>
                        <a:pt x="3448" y="3648"/>
                        <a:pt x="4258" y="2826"/>
                        <a:pt x="4258" y="1822"/>
                      </a:cubicBezTo>
                      <a:cubicBezTo>
                        <a:pt x="4258" y="726"/>
                        <a:pt x="3363" y="1"/>
                        <a:pt x="2427"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g2903d4eba49_2_20"/>
                <p:cNvSpPr/>
                <p:nvPr/>
              </p:nvSpPr>
              <p:spPr>
                <a:xfrm>
                  <a:off x="4921583" y="3995705"/>
                  <a:ext cx="9422" cy="9328"/>
                </a:xfrm>
                <a:custGeom>
                  <a:avLst/>
                  <a:gdLst/>
                  <a:ahLst/>
                  <a:cxnLst/>
                  <a:rect l="l" t="t" r="r" b="b"/>
                  <a:pathLst>
                    <a:path w="1198" h="1186" extrusionOk="0">
                      <a:moveTo>
                        <a:pt x="605" y="0"/>
                      </a:moveTo>
                      <a:cubicBezTo>
                        <a:pt x="266" y="0"/>
                        <a:pt x="0" y="266"/>
                        <a:pt x="0" y="593"/>
                      </a:cubicBezTo>
                      <a:cubicBezTo>
                        <a:pt x="0" y="919"/>
                        <a:pt x="266" y="1186"/>
                        <a:pt x="605" y="1186"/>
                      </a:cubicBezTo>
                      <a:cubicBezTo>
                        <a:pt x="931" y="1186"/>
                        <a:pt x="1198" y="919"/>
                        <a:pt x="1198" y="593"/>
                      </a:cubicBezTo>
                      <a:cubicBezTo>
                        <a:pt x="1198" y="266"/>
                        <a:pt x="931" y="0"/>
                        <a:pt x="60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2" name="Google Shape;892;g2903d4eba49_2_20"/>
              <p:cNvGrpSpPr/>
              <p:nvPr/>
            </p:nvGrpSpPr>
            <p:grpSpPr>
              <a:xfrm>
                <a:off x="4911783" y="4048102"/>
                <a:ext cx="33591" cy="28762"/>
                <a:chOff x="4911783" y="4048102"/>
                <a:chExt cx="33591" cy="28762"/>
              </a:xfrm>
            </p:grpSpPr>
            <p:sp>
              <p:nvSpPr>
                <p:cNvPr id="893" name="Google Shape;893;g2903d4eba49_2_20"/>
                <p:cNvSpPr/>
                <p:nvPr/>
              </p:nvSpPr>
              <p:spPr>
                <a:xfrm>
                  <a:off x="4911783" y="4048102"/>
                  <a:ext cx="33591" cy="28762"/>
                </a:xfrm>
                <a:custGeom>
                  <a:avLst/>
                  <a:gdLst/>
                  <a:ahLst/>
                  <a:cxnLst/>
                  <a:rect l="l" t="t" r="r" b="b"/>
                  <a:pathLst>
                    <a:path w="4271" h="3657" extrusionOk="0">
                      <a:moveTo>
                        <a:pt x="2422" y="0"/>
                      </a:moveTo>
                      <a:cubicBezTo>
                        <a:pt x="1974" y="0"/>
                        <a:pt x="1519" y="166"/>
                        <a:pt x="1149" y="536"/>
                      </a:cubicBezTo>
                      <a:cubicBezTo>
                        <a:pt x="0" y="1685"/>
                        <a:pt x="823" y="3657"/>
                        <a:pt x="2456" y="3657"/>
                      </a:cubicBezTo>
                      <a:cubicBezTo>
                        <a:pt x="3448" y="3645"/>
                        <a:pt x="4258" y="2834"/>
                        <a:pt x="4270" y="1842"/>
                      </a:cubicBezTo>
                      <a:cubicBezTo>
                        <a:pt x="4270" y="735"/>
                        <a:pt x="3364" y="0"/>
                        <a:pt x="242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g2903d4eba49_2_20"/>
                <p:cNvSpPr/>
                <p:nvPr/>
              </p:nvSpPr>
              <p:spPr>
                <a:xfrm>
                  <a:off x="4926333" y="4057831"/>
                  <a:ext cx="9336" cy="9328"/>
                </a:xfrm>
                <a:custGeom>
                  <a:avLst/>
                  <a:gdLst/>
                  <a:ahLst/>
                  <a:cxnLst/>
                  <a:rect l="l" t="t" r="r" b="b"/>
                  <a:pathLst>
                    <a:path w="1187" h="1186" extrusionOk="0">
                      <a:moveTo>
                        <a:pt x="594" y="0"/>
                      </a:moveTo>
                      <a:cubicBezTo>
                        <a:pt x="267" y="0"/>
                        <a:pt x="1" y="266"/>
                        <a:pt x="1" y="593"/>
                      </a:cubicBezTo>
                      <a:cubicBezTo>
                        <a:pt x="1" y="920"/>
                        <a:pt x="267" y="1186"/>
                        <a:pt x="594" y="1186"/>
                      </a:cubicBezTo>
                      <a:cubicBezTo>
                        <a:pt x="920" y="1186"/>
                        <a:pt x="1186" y="920"/>
                        <a:pt x="1186" y="593"/>
                      </a:cubicBezTo>
                      <a:cubicBezTo>
                        <a:pt x="1186" y="266"/>
                        <a:pt x="920" y="0"/>
                        <a:pt x="59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95" name="Google Shape;895;g2903d4eba49_2_20"/>
              <p:cNvSpPr/>
              <p:nvPr/>
            </p:nvSpPr>
            <p:spPr>
              <a:xfrm>
                <a:off x="4713506" y="3934476"/>
                <a:ext cx="33497" cy="28692"/>
              </a:xfrm>
              <a:custGeom>
                <a:avLst/>
                <a:gdLst/>
                <a:ahLst/>
                <a:cxnLst/>
                <a:rect l="l" t="t" r="r" b="b"/>
                <a:pathLst>
                  <a:path w="4259" h="3648" extrusionOk="0">
                    <a:moveTo>
                      <a:pt x="2422" y="0"/>
                    </a:moveTo>
                    <a:cubicBezTo>
                      <a:pt x="1974" y="0"/>
                      <a:pt x="1518" y="167"/>
                      <a:pt x="1150" y="539"/>
                    </a:cubicBezTo>
                    <a:cubicBezTo>
                      <a:pt x="0" y="1688"/>
                      <a:pt x="811" y="3648"/>
                      <a:pt x="2432" y="3648"/>
                    </a:cubicBezTo>
                    <a:cubicBezTo>
                      <a:pt x="3436" y="3648"/>
                      <a:pt x="4258" y="2838"/>
                      <a:pt x="4258" y="1821"/>
                    </a:cubicBezTo>
                    <a:cubicBezTo>
                      <a:pt x="4258" y="726"/>
                      <a:pt x="3357" y="0"/>
                      <a:pt x="242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g2903d4eba49_2_20"/>
              <p:cNvSpPr/>
              <p:nvPr/>
            </p:nvSpPr>
            <p:spPr>
              <a:xfrm>
                <a:off x="4727970" y="3944135"/>
                <a:ext cx="9328" cy="9430"/>
              </a:xfrm>
              <a:custGeom>
                <a:avLst/>
                <a:gdLst/>
                <a:ahLst/>
                <a:cxnLst/>
                <a:rect l="l" t="t" r="r" b="b"/>
                <a:pathLst>
                  <a:path w="1186" h="1199" extrusionOk="0">
                    <a:moveTo>
                      <a:pt x="593" y="1"/>
                    </a:moveTo>
                    <a:cubicBezTo>
                      <a:pt x="266" y="1"/>
                      <a:pt x="0" y="267"/>
                      <a:pt x="0" y="593"/>
                    </a:cubicBezTo>
                    <a:cubicBezTo>
                      <a:pt x="0" y="932"/>
                      <a:pt x="266" y="1198"/>
                      <a:pt x="593" y="1198"/>
                    </a:cubicBezTo>
                    <a:cubicBezTo>
                      <a:pt x="919" y="1198"/>
                      <a:pt x="1186" y="932"/>
                      <a:pt x="1186" y="593"/>
                    </a:cubicBezTo>
                    <a:cubicBezTo>
                      <a:pt x="1186" y="267"/>
                      <a:pt x="919" y="1"/>
                      <a:pt x="59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97" name="Google Shape;897;g2903d4eba49_2_20"/>
              <p:cNvGrpSpPr/>
              <p:nvPr/>
            </p:nvGrpSpPr>
            <p:grpSpPr>
              <a:xfrm>
                <a:off x="4762623" y="3837847"/>
                <a:ext cx="42416" cy="36273"/>
                <a:chOff x="4762623" y="3837847"/>
                <a:chExt cx="42416" cy="36273"/>
              </a:xfrm>
            </p:grpSpPr>
            <p:sp>
              <p:nvSpPr>
                <p:cNvPr id="898" name="Google Shape;898;g2903d4eba49_2_20"/>
                <p:cNvSpPr/>
                <p:nvPr/>
              </p:nvSpPr>
              <p:spPr>
                <a:xfrm>
                  <a:off x="4762623" y="3837847"/>
                  <a:ext cx="42416" cy="36273"/>
                </a:xfrm>
                <a:custGeom>
                  <a:avLst/>
                  <a:gdLst/>
                  <a:ahLst/>
                  <a:cxnLst/>
                  <a:rect l="l" t="t" r="r" b="b"/>
                  <a:pathLst>
                    <a:path w="5393" h="4612" extrusionOk="0">
                      <a:moveTo>
                        <a:pt x="3064" y="1"/>
                      </a:moveTo>
                      <a:cubicBezTo>
                        <a:pt x="2496" y="1"/>
                        <a:pt x="1918" y="211"/>
                        <a:pt x="1449" y="680"/>
                      </a:cubicBezTo>
                      <a:cubicBezTo>
                        <a:pt x="1" y="2128"/>
                        <a:pt x="1033" y="4611"/>
                        <a:pt x="3067" y="4611"/>
                      </a:cubicBezTo>
                      <a:cubicBezTo>
                        <a:pt x="3072" y="4611"/>
                        <a:pt x="3077" y="4611"/>
                        <a:pt x="3082" y="4611"/>
                      </a:cubicBezTo>
                      <a:cubicBezTo>
                        <a:pt x="4352" y="4611"/>
                        <a:pt x="5380" y="3583"/>
                        <a:pt x="5392" y="2313"/>
                      </a:cubicBezTo>
                      <a:cubicBezTo>
                        <a:pt x="5392" y="921"/>
                        <a:pt x="4251" y="1"/>
                        <a:pt x="3064"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g2903d4eba49_2_20"/>
                <p:cNvSpPr/>
                <p:nvPr/>
              </p:nvSpPr>
              <p:spPr>
                <a:xfrm>
                  <a:off x="4775538" y="3847568"/>
                  <a:ext cx="19796" cy="16957"/>
                </a:xfrm>
                <a:custGeom>
                  <a:avLst/>
                  <a:gdLst/>
                  <a:ahLst/>
                  <a:cxnLst/>
                  <a:rect l="l" t="t" r="r" b="b"/>
                  <a:pathLst>
                    <a:path w="2517" h="2156" extrusionOk="0">
                      <a:moveTo>
                        <a:pt x="1440" y="0"/>
                      </a:moveTo>
                      <a:cubicBezTo>
                        <a:pt x="484" y="0"/>
                        <a:pt x="0" y="1162"/>
                        <a:pt x="678" y="1839"/>
                      </a:cubicBezTo>
                      <a:cubicBezTo>
                        <a:pt x="896" y="2058"/>
                        <a:pt x="1165" y="2155"/>
                        <a:pt x="1429" y="2155"/>
                      </a:cubicBezTo>
                      <a:cubicBezTo>
                        <a:pt x="1984" y="2155"/>
                        <a:pt x="2517" y="1724"/>
                        <a:pt x="2517" y="1077"/>
                      </a:cubicBezTo>
                      <a:cubicBezTo>
                        <a:pt x="2517" y="484"/>
                        <a:pt x="2045" y="0"/>
                        <a:pt x="1440"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0" name="Google Shape;900;g2903d4eba49_2_20"/>
              <p:cNvGrpSpPr/>
              <p:nvPr/>
            </p:nvGrpSpPr>
            <p:grpSpPr>
              <a:xfrm>
                <a:off x="4746044" y="4104966"/>
                <a:ext cx="33497" cy="28699"/>
                <a:chOff x="4746044" y="4104966"/>
                <a:chExt cx="33497" cy="28699"/>
              </a:xfrm>
            </p:grpSpPr>
            <p:sp>
              <p:nvSpPr>
                <p:cNvPr id="901" name="Google Shape;901;g2903d4eba49_2_20"/>
                <p:cNvSpPr/>
                <p:nvPr/>
              </p:nvSpPr>
              <p:spPr>
                <a:xfrm>
                  <a:off x="4746044" y="4104966"/>
                  <a:ext cx="33497" cy="28699"/>
                </a:xfrm>
                <a:custGeom>
                  <a:avLst/>
                  <a:gdLst/>
                  <a:ahLst/>
                  <a:cxnLst/>
                  <a:rect l="l" t="t" r="r" b="b"/>
                  <a:pathLst>
                    <a:path w="4259" h="3649" extrusionOk="0">
                      <a:moveTo>
                        <a:pt x="2428" y="1"/>
                      </a:moveTo>
                      <a:cubicBezTo>
                        <a:pt x="1979" y="1"/>
                        <a:pt x="1522" y="167"/>
                        <a:pt x="1150" y="540"/>
                      </a:cubicBezTo>
                      <a:cubicBezTo>
                        <a:pt x="0" y="1677"/>
                        <a:pt x="811" y="3648"/>
                        <a:pt x="2432" y="3648"/>
                      </a:cubicBezTo>
                      <a:cubicBezTo>
                        <a:pt x="3436" y="3648"/>
                        <a:pt x="4259" y="2826"/>
                        <a:pt x="4259" y="1822"/>
                      </a:cubicBezTo>
                      <a:cubicBezTo>
                        <a:pt x="4259" y="726"/>
                        <a:pt x="3363" y="1"/>
                        <a:pt x="2428"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g2903d4eba49_2_20"/>
                <p:cNvSpPr/>
                <p:nvPr/>
              </p:nvSpPr>
              <p:spPr>
                <a:xfrm>
                  <a:off x="4758887" y="4114632"/>
                  <a:ext cx="11042" cy="9375"/>
                </a:xfrm>
                <a:custGeom>
                  <a:avLst/>
                  <a:gdLst/>
                  <a:ahLst/>
                  <a:cxnLst/>
                  <a:rect l="l" t="t" r="r" b="b"/>
                  <a:pathLst>
                    <a:path w="1404" h="1192" extrusionOk="0">
                      <a:moveTo>
                        <a:pt x="799" y="0"/>
                      </a:moveTo>
                      <a:cubicBezTo>
                        <a:pt x="267" y="0"/>
                        <a:pt x="1" y="641"/>
                        <a:pt x="376" y="1016"/>
                      </a:cubicBezTo>
                      <a:cubicBezTo>
                        <a:pt x="497" y="1137"/>
                        <a:pt x="645" y="1191"/>
                        <a:pt x="792" y="1191"/>
                      </a:cubicBezTo>
                      <a:cubicBezTo>
                        <a:pt x="1099" y="1191"/>
                        <a:pt x="1396" y="953"/>
                        <a:pt x="1404" y="593"/>
                      </a:cubicBezTo>
                      <a:cubicBezTo>
                        <a:pt x="1404" y="266"/>
                        <a:pt x="1126" y="0"/>
                        <a:pt x="799"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3" name="Google Shape;903;g2903d4eba49_2_20"/>
              <p:cNvGrpSpPr/>
              <p:nvPr/>
            </p:nvGrpSpPr>
            <p:grpSpPr>
              <a:xfrm>
                <a:off x="4859646" y="4162554"/>
                <a:ext cx="33591" cy="28762"/>
                <a:chOff x="4859646" y="4162554"/>
                <a:chExt cx="33591" cy="28762"/>
              </a:xfrm>
            </p:grpSpPr>
            <p:sp>
              <p:nvSpPr>
                <p:cNvPr id="904" name="Google Shape;904;g2903d4eba49_2_20"/>
                <p:cNvSpPr/>
                <p:nvPr/>
              </p:nvSpPr>
              <p:spPr>
                <a:xfrm>
                  <a:off x="4859646" y="4162554"/>
                  <a:ext cx="33591" cy="28762"/>
                </a:xfrm>
                <a:custGeom>
                  <a:avLst/>
                  <a:gdLst/>
                  <a:ahLst/>
                  <a:cxnLst/>
                  <a:rect l="l" t="t" r="r" b="b"/>
                  <a:pathLst>
                    <a:path w="4271" h="3657" extrusionOk="0">
                      <a:moveTo>
                        <a:pt x="2423" y="0"/>
                      </a:moveTo>
                      <a:cubicBezTo>
                        <a:pt x="1975" y="0"/>
                        <a:pt x="1520" y="166"/>
                        <a:pt x="1149" y="536"/>
                      </a:cubicBezTo>
                      <a:cubicBezTo>
                        <a:pt x="0" y="1685"/>
                        <a:pt x="823" y="3657"/>
                        <a:pt x="2444" y="3657"/>
                      </a:cubicBezTo>
                      <a:cubicBezTo>
                        <a:pt x="3448" y="3657"/>
                        <a:pt x="4258" y="2834"/>
                        <a:pt x="4270" y="1830"/>
                      </a:cubicBezTo>
                      <a:cubicBezTo>
                        <a:pt x="4270" y="732"/>
                        <a:pt x="3365" y="0"/>
                        <a:pt x="2423"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g2903d4eba49_2_20"/>
                <p:cNvSpPr/>
                <p:nvPr/>
              </p:nvSpPr>
              <p:spPr>
                <a:xfrm>
                  <a:off x="4874196" y="4172283"/>
                  <a:ext cx="9336" cy="9336"/>
                </a:xfrm>
                <a:custGeom>
                  <a:avLst/>
                  <a:gdLst/>
                  <a:ahLst/>
                  <a:cxnLst/>
                  <a:rect l="l" t="t" r="r" b="b"/>
                  <a:pathLst>
                    <a:path w="1187" h="1187" extrusionOk="0">
                      <a:moveTo>
                        <a:pt x="594" y="1"/>
                      </a:moveTo>
                      <a:cubicBezTo>
                        <a:pt x="267" y="1"/>
                        <a:pt x="1" y="267"/>
                        <a:pt x="1" y="593"/>
                      </a:cubicBezTo>
                      <a:cubicBezTo>
                        <a:pt x="1" y="920"/>
                        <a:pt x="267" y="1186"/>
                        <a:pt x="594" y="1186"/>
                      </a:cubicBezTo>
                      <a:cubicBezTo>
                        <a:pt x="920" y="1186"/>
                        <a:pt x="1186" y="920"/>
                        <a:pt x="1186" y="593"/>
                      </a:cubicBezTo>
                      <a:cubicBezTo>
                        <a:pt x="1186" y="267"/>
                        <a:pt x="920" y="1"/>
                        <a:pt x="59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06" name="Google Shape;906;g2903d4eba49_2_20"/>
            <p:cNvGrpSpPr/>
            <p:nvPr/>
          </p:nvGrpSpPr>
          <p:grpSpPr>
            <a:xfrm>
              <a:off x="3597785" y="3274438"/>
              <a:ext cx="855610" cy="1122100"/>
              <a:chOff x="3597785" y="3274438"/>
              <a:chExt cx="855610" cy="1122100"/>
            </a:xfrm>
          </p:grpSpPr>
          <p:grpSp>
            <p:nvGrpSpPr>
              <p:cNvPr id="907" name="Google Shape;907;g2903d4eba49_2_20"/>
              <p:cNvGrpSpPr/>
              <p:nvPr/>
            </p:nvGrpSpPr>
            <p:grpSpPr>
              <a:xfrm>
                <a:off x="3617857" y="3284717"/>
                <a:ext cx="826785" cy="1099165"/>
                <a:chOff x="3617857" y="3284717"/>
                <a:chExt cx="826785" cy="1099165"/>
              </a:xfrm>
            </p:grpSpPr>
            <p:sp>
              <p:nvSpPr>
                <p:cNvPr id="908" name="Google Shape;908;g2903d4eba49_2_20"/>
                <p:cNvSpPr/>
                <p:nvPr/>
              </p:nvSpPr>
              <p:spPr>
                <a:xfrm>
                  <a:off x="4155028" y="3869354"/>
                  <a:ext cx="289613" cy="514528"/>
                </a:xfrm>
                <a:custGeom>
                  <a:avLst/>
                  <a:gdLst/>
                  <a:ahLst/>
                  <a:cxnLst/>
                  <a:rect l="l" t="t" r="r" b="b"/>
                  <a:pathLst>
                    <a:path w="36823" h="65420" fill="none" extrusionOk="0">
                      <a:moveTo>
                        <a:pt x="5928" y="64827"/>
                      </a:moveTo>
                      <a:lnTo>
                        <a:pt x="6158" y="49755"/>
                      </a:lnTo>
                      <a:lnTo>
                        <a:pt x="8202" y="42327"/>
                      </a:lnTo>
                      <a:lnTo>
                        <a:pt x="8795" y="36351"/>
                      </a:lnTo>
                      <a:lnTo>
                        <a:pt x="8795" y="28912"/>
                      </a:lnTo>
                      <a:lnTo>
                        <a:pt x="3049" y="23347"/>
                      </a:lnTo>
                      <a:lnTo>
                        <a:pt x="0" y="12291"/>
                      </a:lnTo>
                      <a:lnTo>
                        <a:pt x="11601" y="1"/>
                      </a:lnTo>
                      <a:lnTo>
                        <a:pt x="19319" y="4259"/>
                      </a:lnTo>
                      <a:lnTo>
                        <a:pt x="27266" y="11747"/>
                      </a:lnTo>
                      <a:lnTo>
                        <a:pt x="36823" y="15472"/>
                      </a:lnTo>
                      <a:lnTo>
                        <a:pt x="34827" y="25803"/>
                      </a:lnTo>
                      <a:lnTo>
                        <a:pt x="26722" y="36944"/>
                      </a:lnTo>
                      <a:lnTo>
                        <a:pt x="19924" y="49198"/>
                      </a:lnTo>
                      <a:lnTo>
                        <a:pt x="11008" y="60690"/>
                      </a:lnTo>
                      <a:lnTo>
                        <a:pt x="5335" y="6542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g2903d4eba49_2_20"/>
                <p:cNvSpPr/>
                <p:nvPr/>
              </p:nvSpPr>
              <p:spPr>
                <a:xfrm>
                  <a:off x="3617857" y="3284717"/>
                  <a:ext cx="662957" cy="685970"/>
                </a:xfrm>
                <a:custGeom>
                  <a:avLst/>
                  <a:gdLst/>
                  <a:ahLst/>
                  <a:cxnLst/>
                  <a:rect l="l" t="t" r="r" b="b"/>
                  <a:pathLst>
                    <a:path w="84292" h="87218" fill="none" extrusionOk="0">
                      <a:moveTo>
                        <a:pt x="79900" y="75157"/>
                      </a:moveTo>
                      <a:lnTo>
                        <a:pt x="77916" y="83262"/>
                      </a:lnTo>
                      <a:lnTo>
                        <a:pt x="68299" y="87218"/>
                      </a:lnTo>
                      <a:lnTo>
                        <a:pt x="61610" y="72314"/>
                      </a:lnTo>
                      <a:lnTo>
                        <a:pt x="48376" y="64524"/>
                      </a:lnTo>
                      <a:lnTo>
                        <a:pt x="37489" y="50685"/>
                      </a:lnTo>
                      <a:lnTo>
                        <a:pt x="32771" y="39181"/>
                      </a:lnTo>
                      <a:lnTo>
                        <a:pt x="28525" y="27000"/>
                      </a:lnTo>
                      <a:lnTo>
                        <a:pt x="19779" y="19379"/>
                      </a:lnTo>
                      <a:lnTo>
                        <a:pt x="1" y="14057"/>
                      </a:lnTo>
                      <a:lnTo>
                        <a:pt x="5227" y="0"/>
                      </a:lnTo>
                      <a:lnTo>
                        <a:pt x="40380" y="3605"/>
                      </a:lnTo>
                      <a:lnTo>
                        <a:pt x="53662" y="9254"/>
                      </a:lnTo>
                      <a:lnTo>
                        <a:pt x="56711" y="17734"/>
                      </a:lnTo>
                      <a:lnTo>
                        <a:pt x="69727" y="26177"/>
                      </a:lnTo>
                      <a:lnTo>
                        <a:pt x="84291" y="20649"/>
                      </a:lnTo>
                      <a:lnTo>
                        <a:pt x="79465" y="38165"/>
                      </a:lnTo>
                      <a:lnTo>
                        <a:pt x="72207" y="46960"/>
                      </a:lnTo>
                      <a:lnTo>
                        <a:pt x="64791" y="54677"/>
                      </a:lnTo>
                      <a:lnTo>
                        <a:pt x="54497" y="63206"/>
                      </a:lnTo>
                      <a:lnTo>
                        <a:pt x="62094" y="63556"/>
                      </a:lnTo>
                      <a:lnTo>
                        <a:pt x="66098" y="74335"/>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g2903d4eba49_2_20"/>
                <p:cNvSpPr/>
                <p:nvPr/>
              </p:nvSpPr>
              <p:spPr>
                <a:xfrm>
                  <a:off x="4230666" y="3943372"/>
                  <a:ext cx="15612" cy="77934"/>
                </a:xfrm>
                <a:custGeom>
                  <a:avLst/>
                  <a:gdLst/>
                  <a:ahLst/>
                  <a:cxnLst/>
                  <a:rect l="l" t="t" r="r" b="b"/>
                  <a:pathLst>
                    <a:path w="1985" h="9909" fill="none" extrusionOk="0">
                      <a:moveTo>
                        <a:pt x="1984" y="9908"/>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g2903d4eba49_2_20"/>
                <p:cNvSpPr/>
                <p:nvPr/>
              </p:nvSpPr>
              <p:spPr>
                <a:xfrm>
                  <a:off x="4230666" y="3902843"/>
                  <a:ext cx="138817" cy="116937"/>
                </a:xfrm>
                <a:custGeom>
                  <a:avLst/>
                  <a:gdLst/>
                  <a:ahLst/>
                  <a:cxnLst/>
                  <a:rect l="l" t="t" r="r" b="b"/>
                  <a:pathLst>
                    <a:path w="17650" h="14868" fill="none" extrusionOk="0">
                      <a:moveTo>
                        <a:pt x="11952" y="14868"/>
                      </a:moveTo>
                      <a:lnTo>
                        <a:pt x="0" y="4670"/>
                      </a:lnTo>
                      <a:lnTo>
                        <a:pt x="9702" y="1"/>
                      </a:lnTo>
                      <a:lnTo>
                        <a:pt x="17649" y="7489"/>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g2903d4eba49_2_20"/>
                <p:cNvSpPr/>
                <p:nvPr/>
              </p:nvSpPr>
              <p:spPr>
                <a:xfrm>
                  <a:off x="4234473" y="3939573"/>
                  <a:ext cx="143953" cy="22171"/>
                </a:xfrm>
                <a:custGeom>
                  <a:avLst/>
                  <a:gdLst/>
                  <a:ahLst/>
                  <a:cxnLst/>
                  <a:rect l="l" t="t" r="r" b="b"/>
                  <a:pathLst>
                    <a:path w="18303" h="2819" fill="none" extrusionOk="0">
                      <a:moveTo>
                        <a:pt x="0" y="0"/>
                      </a:moveTo>
                      <a:lnTo>
                        <a:pt x="18303" y="281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g2903d4eba49_2_20"/>
                <p:cNvSpPr/>
                <p:nvPr/>
              </p:nvSpPr>
              <p:spPr>
                <a:xfrm>
                  <a:off x="4300405" y="4023579"/>
                  <a:ext cx="24264" cy="112650"/>
                </a:xfrm>
                <a:custGeom>
                  <a:avLst/>
                  <a:gdLst/>
                  <a:ahLst/>
                  <a:cxnLst/>
                  <a:rect l="l" t="t" r="r" b="b"/>
                  <a:pathLst>
                    <a:path w="3085" h="14323" fill="none" extrusionOk="0">
                      <a:moveTo>
                        <a:pt x="0" y="14323"/>
                      </a:moveTo>
                      <a:lnTo>
                        <a:pt x="3085"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g2903d4eba49_2_20"/>
                <p:cNvSpPr/>
                <p:nvPr/>
              </p:nvSpPr>
              <p:spPr>
                <a:xfrm>
                  <a:off x="4324661" y="4019772"/>
                  <a:ext cx="40544" cy="140154"/>
                </a:xfrm>
                <a:custGeom>
                  <a:avLst/>
                  <a:gdLst/>
                  <a:ahLst/>
                  <a:cxnLst/>
                  <a:rect l="l" t="t" r="r" b="b"/>
                  <a:pathLst>
                    <a:path w="5155" h="17820" fill="none" extrusionOk="0">
                      <a:moveTo>
                        <a:pt x="1" y="1"/>
                      </a:moveTo>
                      <a:lnTo>
                        <a:pt x="5154" y="1781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g2903d4eba49_2_20"/>
                <p:cNvSpPr/>
                <p:nvPr/>
              </p:nvSpPr>
              <p:spPr>
                <a:xfrm>
                  <a:off x="4324661" y="4019772"/>
                  <a:ext cx="104282" cy="52522"/>
                </a:xfrm>
                <a:custGeom>
                  <a:avLst/>
                  <a:gdLst/>
                  <a:ahLst/>
                  <a:cxnLst/>
                  <a:rect l="l" t="t" r="r" b="b"/>
                  <a:pathLst>
                    <a:path w="13259" h="6678" fill="none" extrusionOk="0">
                      <a:moveTo>
                        <a:pt x="1" y="1"/>
                      </a:moveTo>
                      <a:lnTo>
                        <a:pt x="13259" y="667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g2903d4eba49_2_20"/>
                <p:cNvSpPr/>
                <p:nvPr/>
              </p:nvSpPr>
              <p:spPr>
                <a:xfrm>
                  <a:off x="4328467" y="3989901"/>
                  <a:ext cx="113421" cy="29879"/>
                </a:xfrm>
                <a:custGeom>
                  <a:avLst/>
                  <a:gdLst/>
                  <a:ahLst/>
                  <a:cxnLst/>
                  <a:rect l="l" t="t" r="r" b="b"/>
                  <a:pathLst>
                    <a:path w="14421" h="3799" fill="none" extrusionOk="0">
                      <a:moveTo>
                        <a:pt x="14420" y="0"/>
                      </a:moveTo>
                      <a:lnTo>
                        <a:pt x="1" y="379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g2903d4eba49_2_20"/>
                <p:cNvSpPr/>
                <p:nvPr/>
              </p:nvSpPr>
              <p:spPr>
                <a:xfrm>
                  <a:off x="4224193" y="4019772"/>
                  <a:ext cx="23886" cy="76975"/>
                </a:xfrm>
                <a:custGeom>
                  <a:avLst/>
                  <a:gdLst/>
                  <a:ahLst/>
                  <a:cxnLst/>
                  <a:rect l="l" t="t" r="r" b="b"/>
                  <a:pathLst>
                    <a:path w="3037" h="9787" fill="none" extrusionOk="0">
                      <a:moveTo>
                        <a:pt x="1" y="9787"/>
                      </a:moveTo>
                      <a:lnTo>
                        <a:pt x="3037"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g2903d4eba49_2_20"/>
                <p:cNvSpPr/>
                <p:nvPr/>
              </p:nvSpPr>
              <p:spPr>
                <a:xfrm>
                  <a:off x="4248071" y="4019772"/>
                  <a:ext cx="52342" cy="116457"/>
                </a:xfrm>
                <a:custGeom>
                  <a:avLst/>
                  <a:gdLst/>
                  <a:ahLst/>
                  <a:cxnLst/>
                  <a:rect l="l" t="t" r="r" b="b"/>
                  <a:pathLst>
                    <a:path w="6655" h="14807" fill="none" extrusionOk="0">
                      <a:moveTo>
                        <a:pt x="1" y="1"/>
                      </a:moveTo>
                      <a:lnTo>
                        <a:pt x="6654" y="1480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g2903d4eba49_2_20"/>
                <p:cNvSpPr/>
                <p:nvPr/>
              </p:nvSpPr>
              <p:spPr>
                <a:xfrm>
                  <a:off x="4300405" y="4138982"/>
                  <a:ext cx="6567" cy="119029"/>
                </a:xfrm>
                <a:custGeom>
                  <a:avLst/>
                  <a:gdLst/>
                  <a:ahLst/>
                  <a:cxnLst/>
                  <a:rect l="l" t="t" r="r" b="b"/>
                  <a:pathLst>
                    <a:path w="835" h="15134" fill="none" extrusionOk="0">
                      <a:moveTo>
                        <a:pt x="0" y="1"/>
                      </a:moveTo>
                      <a:lnTo>
                        <a:pt x="835" y="1513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g2903d4eba49_2_20"/>
                <p:cNvSpPr/>
                <p:nvPr/>
              </p:nvSpPr>
              <p:spPr>
                <a:xfrm>
                  <a:off x="4219726" y="4200164"/>
                  <a:ext cx="85343" cy="60513"/>
                </a:xfrm>
                <a:custGeom>
                  <a:avLst/>
                  <a:gdLst/>
                  <a:ahLst/>
                  <a:cxnLst/>
                  <a:rect l="l" t="t" r="r" b="b"/>
                  <a:pathLst>
                    <a:path w="10851" h="7694" fill="none" extrusionOk="0">
                      <a:moveTo>
                        <a:pt x="0" y="0"/>
                      </a:moveTo>
                      <a:lnTo>
                        <a:pt x="10851" y="769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g2903d4eba49_2_20"/>
                <p:cNvSpPr/>
                <p:nvPr/>
              </p:nvSpPr>
              <p:spPr>
                <a:xfrm>
                  <a:off x="4223430" y="4137275"/>
                  <a:ext cx="81930" cy="15132"/>
                </a:xfrm>
                <a:custGeom>
                  <a:avLst/>
                  <a:gdLst/>
                  <a:ahLst/>
                  <a:cxnLst/>
                  <a:rect l="l" t="t" r="r" b="b"/>
                  <a:pathLst>
                    <a:path w="10417" h="1924" fill="none" extrusionOk="0">
                      <a:moveTo>
                        <a:pt x="1" y="1923"/>
                      </a:moveTo>
                      <a:lnTo>
                        <a:pt x="10416"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g2903d4eba49_2_20"/>
                <p:cNvSpPr/>
                <p:nvPr/>
              </p:nvSpPr>
              <p:spPr>
                <a:xfrm>
                  <a:off x="4303638" y="4138982"/>
                  <a:ext cx="59947" cy="23894"/>
                </a:xfrm>
                <a:custGeom>
                  <a:avLst/>
                  <a:gdLst/>
                  <a:ahLst/>
                  <a:cxnLst/>
                  <a:rect l="l" t="t" r="r" b="b"/>
                  <a:pathLst>
                    <a:path w="7622" h="3038" fill="none" extrusionOk="0">
                      <a:moveTo>
                        <a:pt x="7621" y="3037"/>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g2903d4eba49_2_20"/>
                <p:cNvSpPr/>
                <p:nvPr/>
              </p:nvSpPr>
              <p:spPr>
                <a:xfrm>
                  <a:off x="4201644" y="4267237"/>
                  <a:ext cx="39970" cy="77164"/>
                </a:xfrm>
                <a:custGeom>
                  <a:avLst/>
                  <a:gdLst/>
                  <a:ahLst/>
                  <a:cxnLst/>
                  <a:rect l="l" t="t" r="r" b="b"/>
                  <a:pathLst>
                    <a:path w="5082" h="9811" fill="none" extrusionOk="0">
                      <a:moveTo>
                        <a:pt x="1" y="0"/>
                      </a:moveTo>
                      <a:lnTo>
                        <a:pt x="5081" y="981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g2903d4eba49_2_20"/>
                <p:cNvSpPr/>
                <p:nvPr/>
              </p:nvSpPr>
              <p:spPr>
                <a:xfrm>
                  <a:off x="4203831" y="4258003"/>
                  <a:ext cx="103142" cy="9241"/>
                </a:xfrm>
                <a:custGeom>
                  <a:avLst/>
                  <a:gdLst/>
                  <a:ahLst/>
                  <a:cxnLst/>
                  <a:rect l="l" t="t" r="r" b="b"/>
                  <a:pathLst>
                    <a:path w="13114" h="1175" fill="none" extrusionOk="0">
                      <a:moveTo>
                        <a:pt x="1" y="1174"/>
                      </a:moveTo>
                      <a:lnTo>
                        <a:pt x="1311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g2903d4eba49_2_20"/>
                <p:cNvSpPr/>
                <p:nvPr/>
              </p:nvSpPr>
              <p:spPr>
                <a:xfrm>
                  <a:off x="4179001" y="3943372"/>
                  <a:ext cx="51673" cy="104951"/>
                </a:xfrm>
                <a:custGeom>
                  <a:avLst/>
                  <a:gdLst/>
                  <a:ahLst/>
                  <a:cxnLst/>
                  <a:rect l="l" t="t" r="r" b="b"/>
                  <a:pathLst>
                    <a:path w="6570" h="13344" fill="none" extrusionOk="0">
                      <a:moveTo>
                        <a:pt x="1" y="13344"/>
                      </a:moveTo>
                      <a:lnTo>
                        <a:pt x="656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g2903d4eba49_2_20"/>
                <p:cNvSpPr/>
                <p:nvPr/>
              </p:nvSpPr>
              <p:spPr>
                <a:xfrm>
                  <a:off x="4248071" y="4019772"/>
                  <a:ext cx="76597" cy="8"/>
                </a:xfrm>
                <a:custGeom>
                  <a:avLst/>
                  <a:gdLst/>
                  <a:ahLst/>
                  <a:cxnLst/>
                  <a:rect l="l" t="t" r="r" b="b"/>
                  <a:pathLst>
                    <a:path w="9739" h="1" fill="none" extrusionOk="0">
                      <a:moveTo>
                        <a:pt x="1" y="1"/>
                      </a:moveTo>
                      <a:lnTo>
                        <a:pt x="973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g2903d4eba49_2_20"/>
                <p:cNvSpPr/>
                <p:nvPr/>
              </p:nvSpPr>
              <p:spPr>
                <a:xfrm>
                  <a:off x="4219529" y="4138982"/>
                  <a:ext cx="84116" cy="63282"/>
                </a:xfrm>
                <a:custGeom>
                  <a:avLst/>
                  <a:gdLst/>
                  <a:ahLst/>
                  <a:cxnLst/>
                  <a:rect l="l" t="t" r="r" b="b"/>
                  <a:pathLst>
                    <a:path w="10695" h="8046" fill="none" extrusionOk="0">
                      <a:moveTo>
                        <a:pt x="1" y="8045"/>
                      </a:moveTo>
                      <a:lnTo>
                        <a:pt x="1069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g2903d4eba49_2_20"/>
                <p:cNvSpPr/>
                <p:nvPr/>
              </p:nvSpPr>
              <p:spPr>
                <a:xfrm>
                  <a:off x="3654964" y="3289853"/>
                  <a:ext cx="46820" cy="63848"/>
                </a:xfrm>
                <a:custGeom>
                  <a:avLst/>
                  <a:gdLst/>
                  <a:ahLst/>
                  <a:cxnLst/>
                  <a:rect l="l" t="t" r="r" b="b"/>
                  <a:pathLst>
                    <a:path w="5953" h="8118" fill="none" extrusionOk="0">
                      <a:moveTo>
                        <a:pt x="1" y="0"/>
                      </a:moveTo>
                      <a:lnTo>
                        <a:pt x="5952" y="811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g2903d4eba49_2_20"/>
                <p:cNvSpPr/>
                <p:nvPr/>
              </p:nvSpPr>
              <p:spPr>
                <a:xfrm>
                  <a:off x="3619760" y="3353693"/>
                  <a:ext cx="85736" cy="36730"/>
                </a:xfrm>
                <a:custGeom>
                  <a:avLst/>
                  <a:gdLst/>
                  <a:ahLst/>
                  <a:cxnLst/>
                  <a:rect l="l" t="t" r="r" b="b"/>
                  <a:pathLst>
                    <a:path w="10901" h="4670" fill="none" extrusionOk="0">
                      <a:moveTo>
                        <a:pt x="1" y="4670"/>
                      </a:moveTo>
                      <a:lnTo>
                        <a:pt x="1090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g2903d4eba49_2_20"/>
                <p:cNvSpPr/>
                <p:nvPr/>
              </p:nvSpPr>
              <p:spPr>
                <a:xfrm>
                  <a:off x="3703011" y="3354739"/>
                  <a:ext cx="70415" cy="79350"/>
                </a:xfrm>
                <a:custGeom>
                  <a:avLst/>
                  <a:gdLst/>
                  <a:ahLst/>
                  <a:cxnLst/>
                  <a:rect l="l" t="t" r="r" b="b"/>
                  <a:pathLst>
                    <a:path w="8953" h="10089" fill="none" extrusionOk="0">
                      <a:moveTo>
                        <a:pt x="1" y="0"/>
                      </a:moveTo>
                      <a:lnTo>
                        <a:pt x="8952" y="1008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g2903d4eba49_2_20"/>
                <p:cNvSpPr/>
                <p:nvPr/>
              </p:nvSpPr>
              <p:spPr>
                <a:xfrm>
                  <a:off x="3779884" y="3366443"/>
                  <a:ext cx="34449" cy="67647"/>
                </a:xfrm>
                <a:custGeom>
                  <a:avLst/>
                  <a:gdLst/>
                  <a:ahLst/>
                  <a:cxnLst/>
                  <a:rect l="l" t="t" r="r" b="b"/>
                  <a:pathLst>
                    <a:path w="4380" h="8601" fill="none" extrusionOk="0">
                      <a:moveTo>
                        <a:pt x="1" y="8601"/>
                      </a:moveTo>
                      <a:lnTo>
                        <a:pt x="438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g2903d4eba49_2_20"/>
                <p:cNvSpPr/>
                <p:nvPr/>
              </p:nvSpPr>
              <p:spPr>
                <a:xfrm>
                  <a:off x="3701776" y="3353693"/>
                  <a:ext cx="116363" cy="12757"/>
                </a:xfrm>
                <a:custGeom>
                  <a:avLst/>
                  <a:gdLst/>
                  <a:ahLst/>
                  <a:cxnLst/>
                  <a:rect l="l" t="t" r="r" b="b"/>
                  <a:pathLst>
                    <a:path w="14795" h="1622" fill="none" extrusionOk="0">
                      <a:moveTo>
                        <a:pt x="14795" y="1621"/>
                      </a:moveTo>
                      <a:lnTo>
                        <a:pt x="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g2903d4eba49_2_20"/>
                <p:cNvSpPr/>
                <p:nvPr/>
              </p:nvSpPr>
              <p:spPr>
                <a:xfrm>
                  <a:off x="3701776" y="3313063"/>
                  <a:ext cx="227204" cy="40638"/>
                </a:xfrm>
                <a:custGeom>
                  <a:avLst/>
                  <a:gdLst/>
                  <a:ahLst/>
                  <a:cxnLst/>
                  <a:rect l="l" t="t" r="r" b="b"/>
                  <a:pathLst>
                    <a:path w="28888" h="5167" fill="none" extrusionOk="0">
                      <a:moveTo>
                        <a:pt x="28887" y="1"/>
                      </a:moveTo>
                      <a:lnTo>
                        <a:pt x="0" y="51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g2903d4eba49_2_20"/>
                <p:cNvSpPr/>
                <p:nvPr/>
              </p:nvSpPr>
              <p:spPr>
                <a:xfrm>
                  <a:off x="3888633" y="3313063"/>
                  <a:ext cx="40347" cy="114467"/>
                </a:xfrm>
                <a:custGeom>
                  <a:avLst/>
                  <a:gdLst/>
                  <a:ahLst/>
                  <a:cxnLst/>
                  <a:rect l="l" t="t" r="r" b="b"/>
                  <a:pathLst>
                    <a:path w="5130" h="14554" fill="none" extrusionOk="0">
                      <a:moveTo>
                        <a:pt x="5129" y="1"/>
                      </a:moveTo>
                      <a:lnTo>
                        <a:pt x="0" y="1455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g2903d4eba49_2_20"/>
                <p:cNvSpPr/>
                <p:nvPr/>
              </p:nvSpPr>
              <p:spPr>
                <a:xfrm>
                  <a:off x="3814325" y="3366443"/>
                  <a:ext cx="74316" cy="61087"/>
                </a:xfrm>
                <a:custGeom>
                  <a:avLst/>
                  <a:gdLst/>
                  <a:ahLst/>
                  <a:cxnLst/>
                  <a:rect l="l" t="t" r="r" b="b"/>
                  <a:pathLst>
                    <a:path w="9449" h="7767" fill="none" extrusionOk="0">
                      <a:moveTo>
                        <a:pt x="1" y="0"/>
                      </a:moveTo>
                      <a:lnTo>
                        <a:pt x="9448" y="77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g2903d4eba49_2_20"/>
                <p:cNvSpPr/>
                <p:nvPr/>
              </p:nvSpPr>
              <p:spPr>
                <a:xfrm>
                  <a:off x="3838399" y="3427522"/>
                  <a:ext cx="50242" cy="67749"/>
                </a:xfrm>
                <a:custGeom>
                  <a:avLst/>
                  <a:gdLst/>
                  <a:ahLst/>
                  <a:cxnLst/>
                  <a:rect l="l" t="t" r="r" b="b"/>
                  <a:pathLst>
                    <a:path w="6388" h="8614" fill="none" extrusionOk="0">
                      <a:moveTo>
                        <a:pt x="0" y="8613"/>
                      </a:moveTo>
                      <a:lnTo>
                        <a:pt x="638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g2903d4eba49_2_20"/>
                <p:cNvSpPr/>
                <p:nvPr/>
              </p:nvSpPr>
              <p:spPr>
                <a:xfrm>
                  <a:off x="3814325" y="3313063"/>
                  <a:ext cx="114656" cy="53388"/>
                </a:xfrm>
                <a:custGeom>
                  <a:avLst/>
                  <a:gdLst/>
                  <a:ahLst/>
                  <a:cxnLst/>
                  <a:rect l="l" t="t" r="r" b="b"/>
                  <a:pathLst>
                    <a:path w="14578" h="6788" fill="none" extrusionOk="0">
                      <a:moveTo>
                        <a:pt x="1" y="6787"/>
                      </a:moveTo>
                      <a:lnTo>
                        <a:pt x="14577"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g2903d4eba49_2_20"/>
                <p:cNvSpPr/>
                <p:nvPr/>
              </p:nvSpPr>
              <p:spPr>
                <a:xfrm>
                  <a:off x="3888633" y="3427522"/>
                  <a:ext cx="55377" cy="76212"/>
                </a:xfrm>
                <a:custGeom>
                  <a:avLst/>
                  <a:gdLst/>
                  <a:ahLst/>
                  <a:cxnLst/>
                  <a:rect l="l" t="t" r="r" b="b"/>
                  <a:pathLst>
                    <a:path w="7041" h="9690" fill="none" extrusionOk="0">
                      <a:moveTo>
                        <a:pt x="0" y="0"/>
                      </a:moveTo>
                      <a:lnTo>
                        <a:pt x="7041" y="969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g2903d4eba49_2_20"/>
                <p:cNvSpPr/>
                <p:nvPr/>
              </p:nvSpPr>
              <p:spPr>
                <a:xfrm>
                  <a:off x="3944003" y="3406208"/>
                  <a:ext cx="40631" cy="97526"/>
                </a:xfrm>
                <a:custGeom>
                  <a:avLst/>
                  <a:gdLst/>
                  <a:ahLst/>
                  <a:cxnLst/>
                  <a:rect l="l" t="t" r="r" b="b"/>
                  <a:pathLst>
                    <a:path w="5166" h="12400" fill="none" extrusionOk="0">
                      <a:moveTo>
                        <a:pt x="1" y="12400"/>
                      </a:moveTo>
                      <a:lnTo>
                        <a:pt x="516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g2903d4eba49_2_20"/>
                <p:cNvSpPr/>
                <p:nvPr/>
              </p:nvSpPr>
              <p:spPr>
                <a:xfrm>
                  <a:off x="3984625" y="3357500"/>
                  <a:ext cx="55291" cy="48716"/>
                </a:xfrm>
                <a:custGeom>
                  <a:avLst/>
                  <a:gdLst/>
                  <a:ahLst/>
                  <a:cxnLst/>
                  <a:rect l="l" t="t" r="r" b="b"/>
                  <a:pathLst>
                    <a:path w="7030" h="6194" fill="none" extrusionOk="0">
                      <a:moveTo>
                        <a:pt x="1" y="6194"/>
                      </a:moveTo>
                      <a:lnTo>
                        <a:pt x="702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g2903d4eba49_2_20"/>
                <p:cNvSpPr/>
                <p:nvPr/>
              </p:nvSpPr>
              <p:spPr>
                <a:xfrm>
                  <a:off x="3888633" y="3406208"/>
                  <a:ext cx="96000" cy="21322"/>
                </a:xfrm>
                <a:custGeom>
                  <a:avLst/>
                  <a:gdLst/>
                  <a:ahLst/>
                  <a:cxnLst/>
                  <a:rect l="l" t="t" r="r" b="b"/>
                  <a:pathLst>
                    <a:path w="12206" h="2711" fill="none" extrusionOk="0">
                      <a:moveTo>
                        <a:pt x="0" y="2710"/>
                      </a:moveTo>
                      <a:lnTo>
                        <a:pt x="1220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g2903d4eba49_2_20"/>
                <p:cNvSpPr/>
                <p:nvPr/>
              </p:nvSpPr>
              <p:spPr>
                <a:xfrm>
                  <a:off x="3984625" y="3406208"/>
                  <a:ext cx="42251" cy="136348"/>
                </a:xfrm>
                <a:custGeom>
                  <a:avLst/>
                  <a:gdLst/>
                  <a:ahLst/>
                  <a:cxnLst/>
                  <a:rect l="l" t="t" r="r" b="b"/>
                  <a:pathLst>
                    <a:path w="5372" h="17336" fill="none" extrusionOk="0">
                      <a:moveTo>
                        <a:pt x="1" y="1"/>
                      </a:moveTo>
                      <a:lnTo>
                        <a:pt x="5372" y="1733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g2903d4eba49_2_20"/>
                <p:cNvSpPr/>
                <p:nvPr/>
              </p:nvSpPr>
              <p:spPr>
                <a:xfrm>
                  <a:off x="4026868" y="3427522"/>
                  <a:ext cx="35597" cy="115033"/>
                </a:xfrm>
                <a:custGeom>
                  <a:avLst/>
                  <a:gdLst/>
                  <a:ahLst/>
                  <a:cxnLst/>
                  <a:rect l="l" t="t" r="r" b="b"/>
                  <a:pathLst>
                    <a:path w="4526" h="14626" fill="none" extrusionOk="0">
                      <a:moveTo>
                        <a:pt x="1" y="14625"/>
                      </a:moveTo>
                      <a:lnTo>
                        <a:pt x="4525"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g2903d4eba49_2_20"/>
                <p:cNvSpPr/>
                <p:nvPr/>
              </p:nvSpPr>
              <p:spPr>
                <a:xfrm>
                  <a:off x="3876261" y="3542548"/>
                  <a:ext cx="150615" cy="52051"/>
                </a:xfrm>
                <a:custGeom>
                  <a:avLst/>
                  <a:gdLst/>
                  <a:ahLst/>
                  <a:cxnLst/>
                  <a:rect l="l" t="t" r="r" b="b"/>
                  <a:pathLst>
                    <a:path w="19150" h="6618" fill="none" extrusionOk="0">
                      <a:moveTo>
                        <a:pt x="1" y="6617"/>
                      </a:moveTo>
                      <a:lnTo>
                        <a:pt x="1915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g2903d4eba49_2_20"/>
                <p:cNvSpPr/>
                <p:nvPr/>
              </p:nvSpPr>
              <p:spPr>
                <a:xfrm>
                  <a:off x="4006702" y="3542548"/>
                  <a:ext cx="20174" cy="99044"/>
                </a:xfrm>
                <a:custGeom>
                  <a:avLst/>
                  <a:gdLst/>
                  <a:ahLst/>
                  <a:cxnLst/>
                  <a:rect l="l" t="t" r="r" b="b"/>
                  <a:pathLst>
                    <a:path w="2565" h="12593" fill="none" extrusionOk="0">
                      <a:moveTo>
                        <a:pt x="2565" y="0"/>
                      </a:moveTo>
                      <a:lnTo>
                        <a:pt x="0" y="1259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g2903d4eba49_2_20"/>
                <p:cNvSpPr/>
                <p:nvPr/>
              </p:nvSpPr>
              <p:spPr>
                <a:xfrm>
                  <a:off x="3912700" y="3641584"/>
                  <a:ext cx="97817" cy="41779"/>
                </a:xfrm>
                <a:custGeom>
                  <a:avLst/>
                  <a:gdLst/>
                  <a:ahLst/>
                  <a:cxnLst/>
                  <a:rect l="l" t="t" r="r" b="b"/>
                  <a:pathLst>
                    <a:path w="12437" h="5312" fill="none" extrusionOk="0">
                      <a:moveTo>
                        <a:pt x="1" y="5311"/>
                      </a:moveTo>
                      <a:lnTo>
                        <a:pt x="1243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g2903d4eba49_2_20"/>
                <p:cNvSpPr/>
                <p:nvPr/>
              </p:nvSpPr>
              <p:spPr>
                <a:xfrm>
                  <a:off x="3875601" y="3503726"/>
                  <a:ext cx="68410" cy="89158"/>
                </a:xfrm>
                <a:custGeom>
                  <a:avLst/>
                  <a:gdLst/>
                  <a:ahLst/>
                  <a:cxnLst/>
                  <a:rect l="l" t="t" r="r" b="b"/>
                  <a:pathLst>
                    <a:path w="8698" h="11336" fill="none" extrusionOk="0">
                      <a:moveTo>
                        <a:pt x="8698" y="1"/>
                      </a:moveTo>
                      <a:lnTo>
                        <a:pt x="0" y="1133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g2903d4eba49_2_20"/>
                <p:cNvSpPr/>
                <p:nvPr/>
              </p:nvSpPr>
              <p:spPr>
                <a:xfrm>
                  <a:off x="3944003" y="3503726"/>
                  <a:ext cx="89441" cy="36163"/>
                </a:xfrm>
                <a:custGeom>
                  <a:avLst/>
                  <a:gdLst/>
                  <a:ahLst/>
                  <a:cxnLst/>
                  <a:rect l="l" t="t" r="r" b="b"/>
                  <a:pathLst>
                    <a:path w="11372" h="4598" fill="none" extrusionOk="0">
                      <a:moveTo>
                        <a:pt x="1" y="1"/>
                      </a:moveTo>
                      <a:lnTo>
                        <a:pt x="11372" y="459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g2903d4eba49_2_20"/>
                <p:cNvSpPr/>
                <p:nvPr/>
              </p:nvSpPr>
              <p:spPr>
                <a:xfrm>
                  <a:off x="4033436" y="3490599"/>
                  <a:ext cx="132824" cy="49290"/>
                </a:xfrm>
                <a:custGeom>
                  <a:avLst/>
                  <a:gdLst/>
                  <a:ahLst/>
                  <a:cxnLst/>
                  <a:rect l="l" t="t" r="r" b="b"/>
                  <a:pathLst>
                    <a:path w="16888" h="6267" fill="none" extrusionOk="0">
                      <a:moveTo>
                        <a:pt x="1" y="6267"/>
                      </a:moveTo>
                      <a:lnTo>
                        <a:pt x="16888"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g2903d4eba49_2_20"/>
                <p:cNvSpPr/>
                <p:nvPr/>
              </p:nvSpPr>
              <p:spPr>
                <a:xfrm>
                  <a:off x="4166252" y="3490599"/>
                  <a:ext cx="73459" cy="95528"/>
                </a:xfrm>
                <a:custGeom>
                  <a:avLst/>
                  <a:gdLst/>
                  <a:ahLst/>
                  <a:cxnLst/>
                  <a:rect l="l" t="t" r="r" b="b"/>
                  <a:pathLst>
                    <a:path w="9340" h="12146" fill="none" extrusionOk="0">
                      <a:moveTo>
                        <a:pt x="1" y="0"/>
                      </a:moveTo>
                      <a:lnTo>
                        <a:pt x="9339" y="1214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g2903d4eba49_2_20"/>
                <p:cNvSpPr/>
                <p:nvPr/>
              </p:nvSpPr>
              <p:spPr>
                <a:xfrm>
                  <a:off x="4027726" y="3539882"/>
                  <a:ext cx="211985" cy="39970"/>
                </a:xfrm>
                <a:custGeom>
                  <a:avLst/>
                  <a:gdLst/>
                  <a:ahLst/>
                  <a:cxnLst/>
                  <a:rect l="l" t="t" r="r" b="b"/>
                  <a:pathLst>
                    <a:path w="26953" h="5082" fill="none" extrusionOk="0">
                      <a:moveTo>
                        <a:pt x="26952" y="5081"/>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g2903d4eba49_2_20"/>
                <p:cNvSpPr/>
                <p:nvPr/>
              </p:nvSpPr>
              <p:spPr>
                <a:xfrm>
                  <a:off x="4027726" y="3539882"/>
                  <a:ext cx="99720" cy="174878"/>
                </a:xfrm>
                <a:custGeom>
                  <a:avLst/>
                  <a:gdLst/>
                  <a:ahLst/>
                  <a:cxnLst/>
                  <a:rect l="l" t="t" r="r" b="b"/>
                  <a:pathLst>
                    <a:path w="12679" h="22235" fill="none" extrusionOk="0">
                      <a:moveTo>
                        <a:pt x="1" y="1"/>
                      </a:moveTo>
                      <a:lnTo>
                        <a:pt x="12678" y="2223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g2903d4eba49_2_20"/>
                <p:cNvSpPr/>
                <p:nvPr/>
              </p:nvSpPr>
              <p:spPr>
                <a:xfrm>
                  <a:off x="4027726" y="3539882"/>
                  <a:ext cx="159754" cy="111707"/>
                </a:xfrm>
                <a:custGeom>
                  <a:avLst/>
                  <a:gdLst/>
                  <a:ahLst/>
                  <a:cxnLst/>
                  <a:rect l="l" t="t" r="r" b="b"/>
                  <a:pathLst>
                    <a:path w="20312" h="14203" fill="none" extrusionOk="0">
                      <a:moveTo>
                        <a:pt x="1" y="1"/>
                      </a:moveTo>
                      <a:lnTo>
                        <a:pt x="20311" y="1420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g2903d4eba49_2_20"/>
                <p:cNvSpPr/>
                <p:nvPr/>
              </p:nvSpPr>
              <p:spPr>
                <a:xfrm>
                  <a:off x="4006702" y="3641584"/>
                  <a:ext cx="120743" cy="73176"/>
                </a:xfrm>
                <a:custGeom>
                  <a:avLst/>
                  <a:gdLst/>
                  <a:ahLst/>
                  <a:cxnLst/>
                  <a:rect l="l" t="t" r="r" b="b"/>
                  <a:pathLst>
                    <a:path w="15352" h="9304" fill="none" extrusionOk="0">
                      <a:moveTo>
                        <a:pt x="0" y="1"/>
                      </a:moveTo>
                      <a:lnTo>
                        <a:pt x="15351" y="930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g2903d4eba49_2_20"/>
                <p:cNvSpPr/>
                <p:nvPr/>
              </p:nvSpPr>
              <p:spPr>
                <a:xfrm>
                  <a:off x="4006702" y="3641584"/>
                  <a:ext cx="39773" cy="140249"/>
                </a:xfrm>
                <a:custGeom>
                  <a:avLst/>
                  <a:gdLst/>
                  <a:ahLst/>
                  <a:cxnLst/>
                  <a:rect l="l" t="t" r="r" b="b"/>
                  <a:pathLst>
                    <a:path w="5057" h="17832" fill="none" extrusionOk="0">
                      <a:moveTo>
                        <a:pt x="5057" y="17832"/>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g2903d4eba49_2_20"/>
                <p:cNvSpPr/>
                <p:nvPr/>
              </p:nvSpPr>
              <p:spPr>
                <a:xfrm>
                  <a:off x="3996423" y="3784585"/>
                  <a:ext cx="51862" cy="10280"/>
                </a:xfrm>
                <a:custGeom>
                  <a:avLst/>
                  <a:gdLst/>
                  <a:ahLst/>
                  <a:cxnLst/>
                  <a:rect l="l" t="t" r="r" b="b"/>
                  <a:pathLst>
                    <a:path w="6594" h="1307" fill="none" extrusionOk="0">
                      <a:moveTo>
                        <a:pt x="1" y="1307"/>
                      </a:moveTo>
                      <a:lnTo>
                        <a:pt x="659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g2903d4eba49_2_20"/>
                <p:cNvSpPr/>
                <p:nvPr/>
              </p:nvSpPr>
              <p:spPr>
                <a:xfrm>
                  <a:off x="4048277" y="3784585"/>
                  <a:ext cx="47583" cy="68890"/>
                </a:xfrm>
                <a:custGeom>
                  <a:avLst/>
                  <a:gdLst/>
                  <a:ahLst/>
                  <a:cxnLst/>
                  <a:rect l="l" t="t" r="r" b="b"/>
                  <a:pathLst>
                    <a:path w="6050" h="8759" fill="none" extrusionOk="0">
                      <a:moveTo>
                        <a:pt x="1" y="0"/>
                      </a:moveTo>
                      <a:lnTo>
                        <a:pt x="6049" y="875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g2903d4eba49_2_20"/>
                <p:cNvSpPr/>
                <p:nvPr/>
              </p:nvSpPr>
              <p:spPr>
                <a:xfrm>
                  <a:off x="4095947" y="3788392"/>
                  <a:ext cx="10280" cy="64894"/>
                </a:xfrm>
                <a:custGeom>
                  <a:avLst/>
                  <a:gdLst/>
                  <a:ahLst/>
                  <a:cxnLst/>
                  <a:rect l="l" t="t" r="r" b="b"/>
                  <a:pathLst>
                    <a:path w="1307" h="8251" fill="none" extrusionOk="0">
                      <a:moveTo>
                        <a:pt x="0" y="8250"/>
                      </a:moveTo>
                      <a:lnTo>
                        <a:pt x="130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g2903d4eba49_2_20"/>
                <p:cNvSpPr/>
                <p:nvPr/>
              </p:nvSpPr>
              <p:spPr>
                <a:xfrm>
                  <a:off x="4095852" y="3853467"/>
                  <a:ext cx="45672" cy="15895"/>
                </a:xfrm>
                <a:custGeom>
                  <a:avLst/>
                  <a:gdLst/>
                  <a:ahLst/>
                  <a:cxnLst/>
                  <a:rect l="l" t="t" r="r" b="b"/>
                  <a:pathLst>
                    <a:path w="5807" h="2021" fill="none" extrusionOk="0">
                      <a:moveTo>
                        <a:pt x="0" y="0"/>
                      </a:moveTo>
                      <a:lnTo>
                        <a:pt x="5807" y="20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g2903d4eba49_2_20"/>
                <p:cNvSpPr/>
                <p:nvPr/>
              </p:nvSpPr>
              <p:spPr>
                <a:xfrm>
                  <a:off x="4138567" y="3868308"/>
                  <a:ext cx="16469" cy="101710"/>
                </a:xfrm>
                <a:custGeom>
                  <a:avLst/>
                  <a:gdLst/>
                  <a:ahLst/>
                  <a:cxnLst/>
                  <a:rect l="l" t="t" r="r" b="b"/>
                  <a:pathLst>
                    <a:path w="2094" h="12932" fill="none" extrusionOk="0">
                      <a:moveTo>
                        <a:pt x="1" y="1"/>
                      </a:moveTo>
                      <a:lnTo>
                        <a:pt x="2093" y="1293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g2903d4eba49_2_20"/>
                <p:cNvSpPr/>
                <p:nvPr/>
              </p:nvSpPr>
              <p:spPr>
                <a:xfrm>
                  <a:off x="3875601" y="3592876"/>
                  <a:ext cx="131110" cy="48716"/>
                </a:xfrm>
                <a:custGeom>
                  <a:avLst/>
                  <a:gdLst/>
                  <a:ahLst/>
                  <a:cxnLst/>
                  <a:rect l="l" t="t" r="r" b="b"/>
                  <a:pathLst>
                    <a:path w="16670" h="6194" fill="none" extrusionOk="0">
                      <a:moveTo>
                        <a:pt x="0" y="0"/>
                      </a:moveTo>
                      <a:lnTo>
                        <a:pt x="16669" y="619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g2903d4eba49_2_20"/>
                <p:cNvSpPr/>
                <p:nvPr/>
              </p:nvSpPr>
              <p:spPr>
                <a:xfrm>
                  <a:off x="4164828" y="3394410"/>
                  <a:ext cx="26458" cy="93153"/>
                </a:xfrm>
                <a:custGeom>
                  <a:avLst/>
                  <a:gdLst/>
                  <a:ahLst/>
                  <a:cxnLst/>
                  <a:rect l="l" t="t" r="r" b="b"/>
                  <a:pathLst>
                    <a:path w="3364" h="11844" fill="none" extrusionOk="0">
                      <a:moveTo>
                        <a:pt x="0" y="11843"/>
                      </a:moveTo>
                      <a:lnTo>
                        <a:pt x="3363"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g2903d4eba49_2_20"/>
                <p:cNvSpPr/>
                <p:nvPr/>
              </p:nvSpPr>
              <p:spPr>
                <a:xfrm>
                  <a:off x="4191278" y="3394410"/>
                  <a:ext cx="86586" cy="52719"/>
                </a:xfrm>
                <a:custGeom>
                  <a:avLst/>
                  <a:gdLst/>
                  <a:ahLst/>
                  <a:cxnLst/>
                  <a:rect l="l" t="t" r="r" b="b"/>
                  <a:pathLst>
                    <a:path w="11009" h="6703" fill="none" extrusionOk="0">
                      <a:moveTo>
                        <a:pt x="0" y="1"/>
                      </a:moveTo>
                      <a:lnTo>
                        <a:pt x="11008" y="670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4" name="Google Shape;964;g2903d4eba49_2_20"/>
              <p:cNvGrpSpPr/>
              <p:nvPr/>
            </p:nvGrpSpPr>
            <p:grpSpPr>
              <a:xfrm>
                <a:off x="4180904" y="4251758"/>
                <a:ext cx="37783" cy="32420"/>
                <a:chOff x="4180904" y="4251758"/>
                <a:chExt cx="37783" cy="32420"/>
              </a:xfrm>
            </p:grpSpPr>
            <p:sp>
              <p:nvSpPr>
                <p:cNvPr id="965" name="Google Shape;965;g2903d4eba49_2_20"/>
                <p:cNvSpPr/>
                <p:nvPr/>
              </p:nvSpPr>
              <p:spPr>
                <a:xfrm>
                  <a:off x="4180904" y="4251758"/>
                  <a:ext cx="37783" cy="32420"/>
                </a:xfrm>
                <a:custGeom>
                  <a:avLst/>
                  <a:gdLst/>
                  <a:ahLst/>
                  <a:cxnLst/>
                  <a:rect l="l" t="t" r="r" b="b"/>
                  <a:pathLst>
                    <a:path w="4804" h="4122" extrusionOk="0">
                      <a:moveTo>
                        <a:pt x="2738" y="0"/>
                      </a:moveTo>
                      <a:cubicBezTo>
                        <a:pt x="2231" y="0"/>
                        <a:pt x="1715" y="190"/>
                        <a:pt x="1295" y="613"/>
                      </a:cubicBezTo>
                      <a:cubicBezTo>
                        <a:pt x="1" y="1908"/>
                        <a:pt x="920" y="4121"/>
                        <a:pt x="2759" y="4121"/>
                      </a:cubicBezTo>
                      <a:cubicBezTo>
                        <a:pt x="3884" y="4109"/>
                        <a:pt x="4803" y="3190"/>
                        <a:pt x="4803" y="2065"/>
                      </a:cubicBezTo>
                      <a:cubicBezTo>
                        <a:pt x="4803" y="823"/>
                        <a:pt x="3792" y="0"/>
                        <a:pt x="2738"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g2903d4eba49_2_20"/>
                <p:cNvSpPr/>
                <p:nvPr/>
              </p:nvSpPr>
              <p:spPr>
                <a:xfrm>
                  <a:off x="4196037" y="4261432"/>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7" name="Google Shape;967;g2903d4eba49_2_20"/>
              <p:cNvGrpSpPr/>
              <p:nvPr/>
            </p:nvGrpSpPr>
            <p:grpSpPr>
              <a:xfrm>
                <a:off x="4201644" y="4081324"/>
                <a:ext cx="37783" cy="32364"/>
                <a:chOff x="4201644" y="4081324"/>
                <a:chExt cx="37783" cy="32364"/>
              </a:xfrm>
            </p:grpSpPr>
            <p:sp>
              <p:nvSpPr>
                <p:cNvPr id="968" name="Google Shape;968;g2903d4eba49_2_20"/>
                <p:cNvSpPr/>
                <p:nvPr/>
              </p:nvSpPr>
              <p:spPr>
                <a:xfrm>
                  <a:off x="4201644" y="4081324"/>
                  <a:ext cx="37783" cy="32364"/>
                </a:xfrm>
                <a:custGeom>
                  <a:avLst/>
                  <a:gdLst/>
                  <a:ahLst/>
                  <a:cxnLst/>
                  <a:rect l="l" t="t" r="r" b="b"/>
                  <a:pathLst>
                    <a:path w="4804" h="4115" extrusionOk="0">
                      <a:moveTo>
                        <a:pt x="2732" y="1"/>
                      </a:moveTo>
                      <a:cubicBezTo>
                        <a:pt x="2228" y="1"/>
                        <a:pt x="1713"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g2903d4eba49_2_20"/>
                <p:cNvSpPr/>
                <p:nvPr/>
              </p:nvSpPr>
              <p:spPr>
                <a:xfrm>
                  <a:off x="4214582" y="4091037"/>
                  <a:ext cx="15235" cy="13040"/>
                </a:xfrm>
                <a:custGeom>
                  <a:avLst/>
                  <a:gdLst/>
                  <a:ahLst/>
                  <a:cxnLst/>
                  <a:rect l="l" t="t" r="r" b="b"/>
                  <a:pathLst>
                    <a:path w="1937" h="1658" extrusionOk="0">
                      <a:moveTo>
                        <a:pt x="1102" y="0"/>
                      </a:moveTo>
                      <a:cubicBezTo>
                        <a:pt x="364" y="0"/>
                        <a:pt x="1" y="883"/>
                        <a:pt x="521" y="1415"/>
                      </a:cubicBezTo>
                      <a:cubicBezTo>
                        <a:pt x="688" y="1582"/>
                        <a:pt x="894" y="1657"/>
                        <a:pt x="1096" y="1657"/>
                      </a:cubicBezTo>
                      <a:cubicBezTo>
                        <a:pt x="1524" y="1657"/>
                        <a:pt x="1936" y="1323"/>
                        <a:pt x="1936" y="823"/>
                      </a:cubicBezTo>
                      <a:cubicBezTo>
                        <a:pt x="1936" y="363"/>
                        <a:pt x="1561" y="0"/>
                        <a:pt x="1102"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0" name="Google Shape;970;g2903d4eba49_2_20"/>
              <p:cNvGrpSpPr/>
              <p:nvPr/>
            </p:nvGrpSpPr>
            <p:grpSpPr>
              <a:xfrm>
                <a:off x="4284416" y="3887428"/>
                <a:ext cx="37783" cy="32451"/>
                <a:chOff x="4284416" y="3887428"/>
                <a:chExt cx="37783" cy="32451"/>
              </a:xfrm>
            </p:grpSpPr>
            <p:sp>
              <p:nvSpPr>
                <p:cNvPr id="971" name="Google Shape;971;g2903d4eba49_2_20"/>
                <p:cNvSpPr/>
                <p:nvPr/>
              </p:nvSpPr>
              <p:spPr>
                <a:xfrm>
                  <a:off x="4284416" y="3887428"/>
                  <a:ext cx="37783" cy="32451"/>
                </a:xfrm>
                <a:custGeom>
                  <a:avLst/>
                  <a:gdLst/>
                  <a:ahLst/>
                  <a:cxnLst/>
                  <a:rect l="l" t="t" r="r" b="b"/>
                  <a:pathLst>
                    <a:path w="4804" h="4126" extrusionOk="0">
                      <a:moveTo>
                        <a:pt x="2731" y="1"/>
                      </a:moveTo>
                      <a:cubicBezTo>
                        <a:pt x="2227" y="1"/>
                        <a:pt x="1713" y="188"/>
                        <a:pt x="1295" y="606"/>
                      </a:cubicBezTo>
                      <a:cubicBezTo>
                        <a:pt x="1" y="1900"/>
                        <a:pt x="920" y="4126"/>
                        <a:pt x="2747" y="4126"/>
                      </a:cubicBezTo>
                      <a:cubicBezTo>
                        <a:pt x="3884" y="4114"/>
                        <a:pt x="4803" y="3195"/>
                        <a:pt x="4803" y="2070"/>
                      </a:cubicBezTo>
                      <a:cubicBezTo>
                        <a:pt x="4803" y="824"/>
                        <a:pt x="3788" y="1"/>
                        <a:pt x="2731"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g2903d4eba49_2_20"/>
                <p:cNvSpPr/>
                <p:nvPr/>
              </p:nvSpPr>
              <p:spPr>
                <a:xfrm>
                  <a:off x="4299548" y="3897039"/>
                  <a:ext cx="13040" cy="13048"/>
                </a:xfrm>
                <a:custGeom>
                  <a:avLst/>
                  <a:gdLst/>
                  <a:ahLst/>
                  <a:cxnLst/>
                  <a:rect l="l" t="t" r="r" b="b"/>
                  <a:pathLst>
                    <a:path w="1658" h="1659" extrusionOk="0">
                      <a:moveTo>
                        <a:pt x="823" y="1"/>
                      </a:moveTo>
                      <a:cubicBezTo>
                        <a:pt x="363" y="1"/>
                        <a:pt x="0" y="376"/>
                        <a:pt x="0" y="835"/>
                      </a:cubicBezTo>
                      <a:cubicBezTo>
                        <a:pt x="0" y="1295"/>
                        <a:pt x="363"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3" name="Google Shape;973;g2903d4eba49_2_20"/>
              <p:cNvGrpSpPr/>
              <p:nvPr/>
            </p:nvGrpSpPr>
            <p:grpSpPr>
              <a:xfrm>
                <a:off x="4223721" y="3860404"/>
                <a:ext cx="37870" cy="32364"/>
                <a:chOff x="4223721" y="3860404"/>
                <a:chExt cx="37870" cy="32364"/>
              </a:xfrm>
            </p:grpSpPr>
            <p:sp>
              <p:nvSpPr>
                <p:cNvPr id="974" name="Google Shape;974;g2903d4eba49_2_20"/>
                <p:cNvSpPr/>
                <p:nvPr/>
              </p:nvSpPr>
              <p:spPr>
                <a:xfrm>
                  <a:off x="4223721" y="3860404"/>
                  <a:ext cx="37870" cy="32364"/>
                </a:xfrm>
                <a:custGeom>
                  <a:avLst/>
                  <a:gdLst/>
                  <a:ahLst/>
                  <a:cxnLst/>
                  <a:rect l="l" t="t" r="r" b="b"/>
                  <a:pathLst>
                    <a:path w="4815" h="4115" extrusionOk="0">
                      <a:moveTo>
                        <a:pt x="2735" y="1"/>
                      </a:moveTo>
                      <a:cubicBezTo>
                        <a:pt x="2228" y="1"/>
                        <a:pt x="1713" y="188"/>
                        <a:pt x="1295" y="606"/>
                      </a:cubicBezTo>
                      <a:cubicBezTo>
                        <a:pt x="0" y="1901"/>
                        <a:pt x="920" y="4114"/>
                        <a:pt x="2758" y="4114"/>
                      </a:cubicBezTo>
                      <a:cubicBezTo>
                        <a:pt x="3883" y="4114"/>
                        <a:pt x="4803" y="3195"/>
                        <a:pt x="4815" y="2058"/>
                      </a:cubicBezTo>
                      <a:cubicBezTo>
                        <a:pt x="4815" y="822"/>
                        <a:pt x="3795" y="1"/>
                        <a:pt x="2735"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g2903d4eba49_2_20"/>
                <p:cNvSpPr/>
                <p:nvPr/>
              </p:nvSpPr>
              <p:spPr>
                <a:xfrm>
                  <a:off x="4238846" y="3870117"/>
                  <a:ext cx="13040" cy="13040"/>
                </a:xfrm>
                <a:custGeom>
                  <a:avLst/>
                  <a:gdLst/>
                  <a:ahLst/>
                  <a:cxnLst/>
                  <a:rect l="l" t="t" r="r" b="b"/>
                  <a:pathLst>
                    <a:path w="1658" h="1658" extrusionOk="0">
                      <a:moveTo>
                        <a:pt x="835" y="0"/>
                      </a:moveTo>
                      <a:cubicBezTo>
                        <a:pt x="376" y="0"/>
                        <a:pt x="1" y="363"/>
                        <a:pt x="1" y="823"/>
                      </a:cubicBezTo>
                      <a:cubicBezTo>
                        <a:pt x="1" y="1283"/>
                        <a:pt x="376" y="1658"/>
                        <a:pt x="835" y="1658"/>
                      </a:cubicBezTo>
                      <a:cubicBezTo>
                        <a:pt x="1283" y="1658"/>
                        <a:pt x="1658" y="1283"/>
                        <a:pt x="1658" y="823"/>
                      </a:cubicBezTo>
                      <a:cubicBezTo>
                        <a:pt x="1658" y="363"/>
                        <a:pt x="1283"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6" name="Google Shape;976;g2903d4eba49_2_20"/>
              <p:cNvGrpSpPr/>
              <p:nvPr/>
            </p:nvGrpSpPr>
            <p:grpSpPr>
              <a:xfrm>
                <a:off x="4104889" y="3699242"/>
                <a:ext cx="37776" cy="32357"/>
                <a:chOff x="4104889" y="3699242"/>
                <a:chExt cx="37776" cy="32357"/>
              </a:xfrm>
            </p:grpSpPr>
            <p:sp>
              <p:nvSpPr>
                <p:cNvPr id="977" name="Google Shape;977;g2903d4eba49_2_20"/>
                <p:cNvSpPr/>
                <p:nvPr/>
              </p:nvSpPr>
              <p:spPr>
                <a:xfrm>
                  <a:off x="4104889" y="3699242"/>
                  <a:ext cx="37776" cy="32357"/>
                </a:xfrm>
                <a:custGeom>
                  <a:avLst/>
                  <a:gdLst/>
                  <a:ahLst/>
                  <a:cxnLst/>
                  <a:rect l="l" t="t" r="r" b="b"/>
                  <a:pathLst>
                    <a:path w="4803" h="4114" extrusionOk="0">
                      <a:moveTo>
                        <a:pt x="2730" y="0"/>
                      </a:moveTo>
                      <a:cubicBezTo>
                        <a:pt x="2226" y="0"/>
                        <a:pt x="1712" y="188"/>
                        <a:pt x="1295" y="605"/>
                      </a:cubicBezTo>
                      <a:cubicBezTo>
                        <a:pt x="0" y="1900"/>
                        <a:pt x="920" y="4114"/>
                        <a:pt x="2746" y="4114"/>
                      </a:cubicBezTo>
                      <a:cubicBezTo>
                        <a:pt x="3883" y="4114"/>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g2903d4eba49_2_20"/>
                <p:cNvSpPr/>
                <p:nvPr/>
              </p:nvSpPr>
              <p:spPr>
                <a:xfrm>
                  <a:off x="4120013" y="3708948"/>
                  <a:ext cx="13040" cy="13040"/>
                </a:xfrm>
                <a:custGeom>
                  <a:avLst/>
                  <a:gdLst/>
                  <a:ahLst/>
                  <a:cxnLst/>
                  <a:rect l="l" t="t" r="r" b="b"/>
                  <a:pathLst>
                    <a:path w="1658" h="1658" extrusionOk="0">
                      <a:moveTo>
                        <a:pt x="823" y="0"/>
                      </a:moveTo>
                      <a:cubicBezTo>
                        <a:pt x="376" y="0"/>
                        <a:pt x="1" y="375"/>
                        <a:pt x="1" y="823"/>
                      </a:cubicBezTo>
                      <a:cubicBezTo>
                        <a:pt x="1" y="1283"/>
                        <a:pt x="376" y="1658"/>
                        <a:pt x="823" y="1658"/>
                      </a:cubicBezTo>
                      <a:cubicBezTo>
                        <a:pt x="1283" y="1658"/>
                        <a:pt x="1658" y="1283"/>
                        <a:pt x="1658" y="823"/>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9" name="Google Shape;979;g2903d4eba49_2_20"/>
              <p:cNvGrpSpPr/>
              <p:nvPr/>
            </p:nvGrpSpPr>
            <p:grpSpPr>
              <a:xfrm>
                <a:off x="4143608" y="3475121"/>
                <a:ext cx="37878" cy="32420"/>
                <a:chOff x="4143608" y="3475121"/>
                <a:chExt cx="37878" cy="32420"/>
              </a:xfrm>
            </p:grpSpPr>
            <p:sp>
              <p:nvSpPr>
                <p:cNvPr id="980" name="Google Shape;980;g2903d4eba49_2_20"/>
                <p:cNvSpPr/>
                <p:nvPr/>
              </p:nvSpPr>
              <p:spPr>
                <a:xfrm>
                  <a:off x="4143608" y="3475121"/>
                  <a:ext cx="37878" cy="32420"/>
                </a:xfrm>
                <a:custGeom>
                  <a:avLst/>
                  <a:gdLst/>
                  <a:ahLst/>
                  <a:cxnLst/>
                  <a:rect l="l" t="t" r="r" b="b"/>
                  <a:pathLst>
                    <a:path w="4816" h="4122" extrusionOk="0">
                      <a:moveTo>
                        <a:pt x="2750" y="0"/>
                      </a:moveTo>
                      <a:cubicBezTo>
                        <a:pt x="2244" y="0"/>
                        <a:pt x="1727" y="190"/>
                        <a:pt x="1307" y="614"/>
                      </a:cubicBezTo>
                      <a:cubicBezTo>
                        <a:pt x="1" y="1908"/>
                        <a:pt x="920" y="4122"/>
                        <a:pt x="2759" y="4122"/>
                      </a:cubicBezTo>
                      <a:cubicBezTo>
                        <a:pt x="3896" y="4122"/>
                        <a:pt x="4815" y="3202"/>
                        <a:pt x="4815" y="2065"/>
                      </a:cubicBezTo>
                      <a:cubicBezTo>
                        <a:pt x="4815" y="823"/>
                        <a:pt x="3805" y="0"/>
                        <a:pt x="275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g2903d4eba49_2_20"/>
                <p:cNvSpPr/>
                <p:nvPr/>
              </p:nvSpPr>
              <p:spPr>
                <a:xfrm>
                  <a:off x="4158741" y="3484795"/>
                  <a:ext cx="13040" cy="13040"/>
                </a:xfrm>
                <a:custGeom>
                  <a:avLst/>
                  <a:gdLst/>
                  <a:ahLst/>
                  <a:cxnLst/>
                  <a:rect l="l" t="t" r="r" b="b"/>
                  <a:pathLst>
                    <a:path w="1658" h="1658" extrusionOk="0">
                      <a:moveTo>
                        <a:pt x="835" y="1"/>
                      </a:moveTo>
                      <a:cubicBezTo>
                        <a:pt x="375" y="1"/>
                        <a:pt x="0" y="376"/>
                        <a:pt x="0" y="835"/>
                      </a:cubicBezTo>
                      <a:cubicBezTo>
                        <a:pt x="0" y="1295"/>
                        <a:pt x="375" y="1658"/>
                        <a:pt x="835" y="1658"/>
                      </a:cubicBezTo>
                      <a:cubicBezTo>
                        <a:pt x="1294" y="1658"/>
                        <a:pt x="1657" y="1295"/>
                        <a:pt x="1657" y="835"/>
                      </a:cubicBezTo>
                      <a:cubicBezTo>
                        <a:pt x="1657" y="376"/>
                        <a:pt x="1294" y="1"/>
                        <a:pt x="83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2" name="Google Shape;982;g2903d4eba49_2_20"/>
              <p:cNvGrpSpPr/>
              <p:nvPr/>
            </p:nvGrpSpPr>
            <p:grpSpPr>
              <a:xfrm>
                <a:off x="4217248" y="3570893"/>
                <a:ext cx="37776" cy="32364"/>
                <a:chOff x="4217248" y="3570893"/>
                <a:chExt cx="37776" cy="32364"/>
              </a:xfrm>
            </p:grpSpPr>
            <p:sp>
              <p:nvSpPr>
                <p:cNvPr id="983" name="Google Shape;983;g2903d4eba49_2_20"/>
                <p:cNvSpPr/>
                <p:nvPr/>
              </p:nvSpPr>
              <p:spPr>
                <a:xfrm>
                  <a:off x="4217248" y="3570893"/>
                  <a:ext cx="37776" cy="32364"/>
                </a:xfrm>
                <a:custGeom>
                  <a:avLst/>
                  <a:gdLst/>
                  <a:ahLst/>
                  <a:cxnLst/>
                  <a:rect l="l" t="t" r="r" b="b"/>
                  <a:pathLst>
                    <a:path w="4803" h="4115" extrusionOk="0">
                      <a:moveTo>
                        <a:pt x="2732" y="1"/>
                      </a:moveTo>
                      <a:cubicBezTo>
                        <a:pt x="2228" y="1"/>
                        <a:pt x="1713" y="188"/>
                        <a:pt x="1295" y="606"/>
                      </a:cubicBezTo>
                      <a:cubicBezTo>
                        <a:pt x="1" y="1900"/>
                        <a:pt x="920" y="4114"/>
                        <a:pt x="2759"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g2903d4eba49_2_20"/>
                <p:cNvSpPr/>
                <p:nvPr/>
              </p:nvSpPr>
              <p:spPr>
                <a:xfrm>
                  <a:off x="4232373" y="3580599"/>
                  <a:ext cx="13048" cy="13048"/>
                </a:xfrm>
                <a:custGeom>
                  <a:avLst/>
                  <a:gdLst/>
                  <a:ahLst/>
                  <a:cxnLst/>
                  <a:rect l="l" t="t" r="r" b="b"/>
                  <a:pathLst>
                    <a:path w="1659" h="1659" extrusionOk="0">
                      <a:moveTo>
                        <a:pt x="824" y="1"/>
                      </a:moveTo>
                      <a:cubicBezTo>
                        <a:pt x="364" y="1"/>
                        <a:pt x="1" y="376"/>
                        <a:pt x="1" y="824"/>
                      </a:cubicBezTo>
                      <a:cubicBezTo>
                        <a:pt x="1" y="1283"/>
                        <a:pt x="364" y="1658"/>
                        <a:pt x="824" y="1658"/>
                      </a:cubicBezTo>
                      <a:cubicBezTo>
                        <a:pt x="1283" y="1658"/>
                        <a:pt x="1658" y="1283"/>
                        <a:pt x="1658" y="824"/>
                      </a:cubicBezTo>
                      <a:cubicBezTo>
                        <a:pt x="1658" y="376"/>
                        <a:pt x="1283" y="1"/>
                        <a:pt x="82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g2903d4eba49_2_20"/>
              <p:cNvGrpSpPr/>
              <p:nvPr/>
            </p:nvGrpSpPr>
            <p:grpSpPr>
              <a:xfrm>
                <a:off x="4255307" y="3431612"/>
                <a:ext cx="37776" cy="32451"/>
                <a:chOff x="4255307" y="3431612"/>
                <a:chExt cx="37776" cy="32451"/>
              </a:xfrm>
            </p:grpSpPr>
            <p:sp>
              <p:nvSpPr>
                <p:cNvPr id="986" name="Google Shape;986;g2903d4eba49_2_20"/>
                <p:cNvSpPr/>
                <p:nvPr/>
              </p:nvSpPr>
              <p:spPr>
                <a:xfrm>
                  <a:off x="4255307" y="3431612"/>
                  <a:ext cx="37776" cy="32451"/>
                </a:xfrm>
                <a:custGeom>
                  <a:avLst/>
                  <a:gdLst/>
                  <a:ahLst/>
                  <a:cxnLst/>
                  <a:rect l="l" t="t" r="r" b="b"/>
                  <a:pathLst>
                    <a:path w="4803" h="4126" extrusionOk="0">
                      <a:moveTo>
                        <a:pt x="2730" y="0"/>
                      </a:moveTo>
                      <a:cubicBezTo>
                        <a:pt x="2226" y="0"/>
                        <a:pt x="1712" y="187"/>
                        <a:pt x="1295" y="605"/>
                      </a:cubicBezTo>
                      <a:cubicBezTo>
                        <a:pt x="0" y="1912"/>
                        <a:pt x="920" y="4125"/>
                        <a:pt x="2758" y="4125"/>
                      </a:cubicBezTo>
                      <a:cubicBezTo>
                        <a:pt x="3883"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g2903d4eba49_2_20"/>
                <p:cNvSpPr/>
                <p:nvPr/>
              </p:nvSpPr>
              <p:spPr>
                <a:xfrm>
                  <a:off x="4270432" y="3441317"/>
                  <a:ext cx="13040" cy="13040"/>
                </a:xfrm>
                <a:custGeom>
                  <a:avLst/>
                  <a:gdLst/>
                  <a:ahLst/>
                  <a:cxnLst/>
                  <a:rect l="l" t="t" r="r" b="b"/>
                  <a:pathLst>
                    <a:path w="1658" h="1658" extrusionOk="0">
                      <a:moveTo>
                        <a:pt x="835" y="0"/>
                      </a:moveTo>
                      <a:cubicBezTo>
                        <a:pt x="376" y="0"/>
                        <a:pt x="1" y="375"/>
                        <a:pt x="1" y="835"/>
                      </a:cubicBezTo>
                      <a:cubicBezTo>
                        <a:pt x="1" y="1295"/>
                        <a:pt x="376" y="1658"/>
                        <a:pt x="835" y="1658"/>
                      </a:cubicBezTo>
                      <a:cubicBezTo>
                        <a:pt x="1295" y="1658"/>
                        <a:pt x="1658" y="1295"/>
                        <a:pt x="1658" y="835"/>
                      </a:cubicBezTo>
                      <a:cubicBezTo>
                        <a:pt x="1658"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8" name="Google Shape;988;g2903d4eba49_2_20"/>
              <p:cNvGrpSpPr/>
              <p:nvPr/>
            </p:nvGrpSpPr>
            <p:grpSpPr>
              <a:xfrm>
                <a:off x="3853052" y="3577398"/>
                <a:ext cx="37776" cy="32420"/>
                <a:chOff x="3853052" y="3577398"/>
                <a:chExt cx="37776" cy="32420"/>
              </a:xfrm>
            </p:grpSpPr>
            <p:sp>
              <p:nvSpPr>
                <p:cNvPr id="989" name="Google Shape;989;g2903d4eba49_2_20"/>
                <p:cNvSpPr/>
                <p:nvPr/>
              </p:nvSpPr>
              <p:spPr>
                <a:xfrm>
                  <a:off x="3853052" y="3577398"/>
                  <a:ext cx="37776" cy="32420"/>
                </a:xfrm>
                <a:custGeom>
                  <a:avLst/>
                  <a:gdLst/>
                  <a:ahLst/>
                  <a:cxnLst/>
                  <a:rect l="l" t="t" r="r" b="b"/>
                  <a:pathLst>
                    <a:path w="4803" h="4122" extrusionOk="0">
                      <a:moveTo>
                        <a:pt x="2737" y="0"/>
                      </a:moveTo>
                      <a:cubicBezTo>
                        <a:pt x="2231" y="0"/>
                        <a:pt x="1714" y="190"/>
                        <a:pt x="1294" y="614"/>
                      </a:cubicBezTo>
                      <a:cubicBezTo>
                        <a:pt x="0" y="1908"/>
                        <a:pt x="919" y="4122"/>
                        <a:pt x="2746" y="4122"/>
                      </a:cubicBezTo>
                      <a:cubicBezTo>
                        <a:pt x="3883" y="4122"/>
                        <a:pt x="4803" y="3202"/>
                        <a:pt x="4803" y="2065"/>
                      </a:cubicBezTo>
                      <a:cubicBezTo>
                        <a:pt x="4803" y="823"/>
                        <a:pt x="3792" y="0"/>
                        <a:pt x="2737"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g2903d4eba49_2_20"/>
                <p:cNvSpPr/>
                <p:nvPr/>
              </p:nvSpPr>
              <p:spPr>
                <a:xfrm>
                  <a:off x="3868176" y="3587072"/>
                  <a:ext cx="13040" cy="13040"/>
                </a:xfrm>
                <a:custGeom>
                  <a:avLst/>
                  <a:gdLst/>
                  <a:ahLst/>
                  <a:cxnLst/>
                  <a:rect l="l" t="t" r="r" b="b"/>
                  <a:pathLst>
                    <a:path w="1658" h="1658" extrusionOk="0">
                      <a:moveTo>
                        <a:pt x="823" y="1"/>
                      </a:moveTo>
                      <a:cubicBezTo>
                        <a:pt x="363" y="1"/>
                        <a:pt x="1" y="376"/>
                        <a:pt x="1" y="835"/>
                      </a:cubicBezTo>
                      <a:cubicBezTo>
                        <a:pt x="1" y="1295"/>
                        <a:pt x="363"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1" name="Google Shape;991;g2903d4eba49_2_20"/>
              <p:cNvGrpSpPr/>
              <p:nvPr/>
            </p:nvGrpSpPr>
            <p:grpSpPr>
              <a:xfrm>
                <a:off x="4039908" y="3412107"/>
                <a:ext cx="37776" cy="32357"/>
                <a:chOff x="4039908" y="3412107"/>
                <a:chExt cx="37776" cy="32357"/>
              </a:xfrm>
            </p:grpSpPr>
            <p:sp>
              <p:nvSpPr>
                <p:cNvPr id="992" name="Google Shape;992;g2903d4eba49_2_20"/>
                <p:cNvSpPr/>
                <p:nvPr/>
              </p:nvSpPr>
              <p:spPr>
                <a:xfrm>
                  <a:off x="4039908" y="3412107"/>
                  <a:ext cx="37776" cy="32357"/>
                </a:xfrm>
                <a:custGeom>
                  <a:avLst/>
                  <a:gdLst/>
                  <a:ahLst/>
                  <a:cxnLst/>
                  <a:rect l="l" t="t" r="r" b="b"/>
                  <a:pathLst>
                    <a:path w="4803" h="4114" extrusionOk="0">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g2903d4eba49_2_20"/>
                <p:cNvSpPr/>
                <p:nvPr/>
              </p:nvSpPr>
              <p:spPr>
                <a:xfrm>
                  <a:off x="4055033" y="3421812"/>
                  <a:ext cx="13040" cy="13040"/>
                </a:xfrm>
                <a:custGeom>
                  <a:avLst/>
                  <a:gdLst/>
                  <a:ahLst/>
                  <a:cxnLst/>
                  <a:rect l="l" t="t" r="r" b="b"/>
                  <a:pathLst>
                    <a:path w="1658" h="1658" extrusionOk="0">
                      <a:moveTo>
                        <a:pt x="823" y="1"/>
                      </a:moveTo>
                      <a:cubicBezTo>
                        <a:pt x="363" y="1"/>
                        <a:pt x="1" y="363"/>
                        <a:pt x="1" y="823"/>
                      </a:cubicBezTo>
                      <a:cubicBezTo>
                        <a:pt x="1" y="1283"/>
                        <a:pt x="363"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4" name="Google Shape;994;g2903d4eba49_2_20"/>
              <p:cNvGrpSpPr/>
              <p:nvPr/>
            </p:nvGrpSpPr>
            <p:grpSpPr>
              <a:xfrm>
                <a:off x="4017360" y="3342061"/>
                <a:ext cx="37870" cy="32380"/>
                <a:chOff x="4017360" y="3342061"/>
                <a:chExt cx="37870" cy="32380"/>
              </a:xfrm>
            </p:grpSpPr>
            <p:sp>
              <p:nvSpPr>
                <p:cNvPr id="995" name="Google Shape;995;g2903d4eba49_2_20"/>
                <p:cNvSpPr/>
                <p:nvPr/>
              </p:nvSpPr>
              <p:spPr>
                <a:xfrm>
                  <a:off x="4017360" y="3342061"/>
                  <a:ext cx="37870" cy="32380"/>
                </a:xfrm>
                <a:custGeom>
                  <a:avLst/>
                  <a:gdLst/>
                  <a:ahLst/>
                  <a:cxnLst/>
                  <a:rect l="l" t="t" r="r" b="b"/>
                  <a:pathLst>
                    <a:path w="4815" h="4117" extrusionOk="0">
                      <a:moveTo>
                        <a:pt x="2749" y="0"/>
                      </a:moveTo>
                      <a:cubicBezTo>
                        <a:pt x="2243" y="0"/>
                        <a:pt x="1726" y="189"/>
                        <a:pt x="1307" y="608"/>
                      </a:cubicBezTo>
                      <a:cubicBezTo>
                        <a:pt x="0" y="1903"/>
                        <a:pt x="920" y="4116"/>
                        <a:pt x="2758" y="4116"/>
                      </a:cubicBezTo>
                      <a:cubicBezTo>
                        <a:pt x="3895" y="4116"/>
                        <a:pt x="4815" y="3197"/>
                        <a:pt x="4815" y="2060"/>
                      </a:cubicBezTo>
                      <a:cubicBezTo>
                        <a:pt x="4815" y="817"/>
                        <a:pt x="3804" y="0"/>
                        <a:pt x="2749"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g2903d4eba49_2_20"/>
                <p:cNvSpPr/>
                <p:nvPr/>
              </p:nvSpPr>
              <p:spPr>
                <a:xfrm>
                  <a:off x="4032484" y="3351790"/>
                  <a:ext cx="13040" cy="13040"/>
                </a:xfrm>
                <a:custGeom>
                  <a:avLst/>
                  <a:gdLst/>
                  <a:ahLst/>
                  <a:cxnLst/>
                  <a:rect l="l" t="t" r="r" b="b"/>
                  <a:pathLst>
                    <a:path w="1658" h="1658" extrusionOk="0">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97" name="Google Shape;997;g2903d4eba49_2_20"/>
              <p:cNvSpPr/>
              <p:nvPr/>
            </p:nvSpPr>
            <p:spPr>
              <a:xfrm>
                <a:off x="3998712" y="3520180"/>
                <a:ext cx="47764" cy="40929"/>
              </a:xfrm>
              <a:custGeom>
                <a:avLst/>
                <a:gdLst/>
                <a:ahLst/>
                <a:cxnLst/>
                <a:rect l="l" t="t" r="r" b="b"/>
                <a:pathLst>
                  <a:path w="6073" h="5204" extrusionOk="0">
                    <a:moveTo>
                      <a:pt x="3457" y="0"/>
                    </a:moveTo>
                    <a:cubicBezTo>
                      <a:pt x="2821" y="0"/>
                      <a:pt x="2173" y="236"/>
                      <a:pt x="1645" y="764"/>
                    </a:cubicBezTo>
                    <a:cubicBezTo>
                      <a:pt x="0" y="2397"/>
                      <a:pt x="1162" y="5191"/>
                      <a:pt x="3472" y="5203"/>
                    </a:cubicBezTo>
                    <a:cubicBezTo>
                      <a:pt x="4899" y="5191"/>
                      <a:pt x="6061" y="4030"/>
                      <a:pt x="6073" y="2602"/>
                    </a:cubicBezTo>
                    <a:cubicBezTo>
                      <a:pt x="6073" y="1038"/>
                      <a:pt x="4792" y="0"/>
                      <a:pt x="3457"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g2903d4eba49_2_20"/>
              <p:cNvSpPr/>
              <p:nvPr/>
            </p:nvSpPr>
            <p:spPr>
              <a:xfrm>
                <a:off x="4011744" y="3529893"/>
                <a:ext cx="25026" cy="21448"/>
              </a:xfrm>
              <a:custGeom>
                <a:avLst/>
                <a:gdLst/>
                <a:ahLst/>
                <a:cxnLst/>
                <a:rect l="l" t="t" r="r" b="b"/>
                <a:pathLst>
                  <a:path w="3182" h="2727" extrusionOk="0">
                    <a:moveTo>
                      <a:pt x="1815" y="0"/>
                    </a:moveTo>
                    <a:cubicBezTo>
                      <a:pt x="605" y="0"/>
                      <a:pt x="1" y="1464"/>
                      <a:pt x="847" y="2323"/>
                    </a:cubicBezTo>
                    <a:cubicBezTo>
                      <a:pt x="1126" y="2601"/>
                      <a:pt x="1468" y="2726"/>
                      <a:pt x="1803" y="2726"/>
                    </a:cubicBezTo>
                    <a:cubicBezTo>
                      <a:pt x="2503" y="2726"/>
                      <a:pt x="3174" y="2185"/>
                      <a:pt x="3182" y="1367"/>
                    </a:cubicBezTo>
                    <a:cubicBezTo>
                      <a:pt x="3182" y="605"/>
                      <a:pt x="2565" y="0"/>
                      <a:pt x="181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99" name="Google Shape;999;g2903d4eba49_2_20"/>
              <p:cNvGrpSpPr/>
              <p:nvPr/>
            </p:nvGrpSpPr>
            <p:grpSpPr>
              <a:xfrm>
                <a:off x="3750870" y="3418650"/>
                <a:ext cx="37776" cy="32380"/>
                <a:chOff x="3750870" y="3418650"/>
                <a:chExt cx="37776" cy="32380"/>
              </a:xfrm>
            </p:grpSpPr>
            <p:sp>
              <p:nvSpPr>
                <p:cNvPr id="1000" name="Google Shape;1000;g2903d4eba49_2_20"/>
                <p:cNvSpPr/>
                <p:nvPr/>
              </p:nvSpPr>
              <p:spPr>
                <a:xfrm>
                  <a:off x="3750870" y="3418650"/>
                  <a:ext cx="37776" cy="32380"/>
                </a:xfrm>
                <a:custGeom>
                  <a:avLst/>
                  <a:gdLst/>
                  <a:ahLst/>
                  <a:cxnLst/>
                  <a:rect l="l" t="t" r="r" b="b"/>
                  <a:pathLst>
                    <a:path w="4803" h="4117" extrusionOk="0">
                      <a:moveTo>
                        <a:pt x="2737" y="0"/>
                      </a:moveTo>
                      <a:cubicBezTo>
                        <a:pt x="2231" y="0"/>
                        <a:pt x="1714" y="188"/>
                        <a:pt x="1295" y="608"/>
                      </a:cubicBezTo>
                      <a:cubicBezTo>
                        <a:pt x="0" y="1903"/>
                        <a:pt x="920" y="4116"/>
                        <a:pt x="2746" y="4116"/>
                      </a:cubicBezTo>
                      <a:cubicBezTo>
                        <a:pt x="3883" y="4104"/>
                        <a:pt x="4803" y="3185"/>
                        <a:pt x="4803" y="2060"/>
                      </a:cubicBezTo>
                      <a:cubicBezTo>
                        <a:pt x="4803" y="817"/>
                        <a:pt x="3792" y="0"/>
                        <a:pt x="2737"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g2903d4eba49_2_20"/>
                <p:cNvSpPr/>
                <p:nvPr/>
              </p:nvSpPr>
              <p:spPr>
                <a:xfrm>
                  <a:off x="3765994" y="3428285"/>
                  <a:ext cx="13040" cy="13040"/>
                </a:xfrm>
                <a:custGeom>
                  <a:avLst/>
                  <a:gdLst/>
                  <a:ahLst/>
                  <a:cxnLst/>
                  <a:rect l="l" t="t" r="r" b="b"/>
                  <a:pathLst>
                    <a:path w="1658" h="1658" extrusionOk="0">
                      <a:moveTo>
                        <a:pt x="823" y="0"/>
                      </a:moveTo>
                      <a:cubicBezTo>
                        <a:pt x="363" y="0"/>
                        <a:pt x="1" y="375"/>
                        <a:pt x="1" y="835"/>
                      </a:cubicBezTo>
                      <a:cubicBezTo>
                        <a:pt x="1" y="1294"/>
                        <a:pt x="363" y="1657"/>
                        <a:pt x="823" y="1657"/>
                      </a:cubicBezTo>
                      <a:cubicBezTo>
                        <a:pt x="1283" y="1657"/>
                        <a:pt x="1658" y="1294"/>
                        <a:pt x="1658" y="835"/>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2" name="Google Shape;1002;g2903d4eba49_2_20"/>
              <p:cNvGrpSpPr/>
              <p:nvPr/>
            </p:nvGrpSpPr>
            <p:grpSpPr>
              <a:xfrm>
                <a:off x="3632509" y="3274438"/>
                <a:ext cx="37783" cy="32357"/>
                <a:chOff x="3632509" y="3274438"/>
                <a:chExt cx="37783" cy="32357"/>
              </a:xfrm>
            </p:grpSpPr>
            <p:sp>
              <p:nvSpPr>
                <p:cNvPr id="1003" name="Google Shape;1003;g2903d4eba49_2_20"/>
                <p:cNvSpPr/>
                <p:nvPr/>
              </p:nvSpPr>
              <p:spPr>
                <a:xfrm>
                  <a:off x="3632509" y="3274438"/>
                  <a:ext cx="37783" cy="32357"/>
                </a:xfrm>
                <a:custGeom>
                  <a:avLst/>
                  <a:gdLst/>
                  <a:ahLst/>
                  <a:cxnLst/>
                  <a:rect l="l" t="t" r="r" b="b"/>
                  <a:pathLst>
                    <a:path w="4804" h="4114" extrusionOk="0">
                      <a:moveTo>
                        <a:pt x="2732" y="0"/>
                      </a:moveTo>
                      <a:cubicBezTo>
                        <a:pt x="2228" y="0"/>
                        <a:pt x="1713" y="187"/>
                        <a:pt x="1295" y="605"/>
                      </a:cubicBezTo>
                      <a:cubicBezTo>
                        <a:pt x="1" y="1900"/>
                        <a:pt x="908" y="4114"/>
                        <a:pt x="2747" y="4114"/>
                      </a:cubicBezTo>
                      <a:cubicBezTo>
                        <a:pt x="3872" y="4114"/>
                        <a:pt x="4791"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g2903d4eba49_2_20"/>
                <p:cNvSpPr/>
                <p:nvPr/>
              </p:nvSpPr>
              <p:spPr>
                <a:xfrm>
                  <a:off x="3647547" y="3284049"/>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5" name="Google Shape;1005;g2903d4eba49_2_20"/>
              <p:cNvGrpSpPr/>
              <p:nvPr/>
            </p:nvGrpSpPr>
            <p:grpSpPr>
              <a:xfrm>
                <a:off x="3906424" y="3297561"/>
                <a:ext cx="37776" cy="32451"/>
                <a:chOff x="3906424" y="3297561"/>
                <a:chExt cx="37776" cy="32451"/>
              </a:xfrm>
            </p:grpSpPr>
            <p:sp>
              <p:nvSpPr>
                <p:cNvPr id="1006" name="Google Shape;1006;g2903d4eba49_2_20"/>
                <p:cNvSpPr/>
                <p:nvPr/>
              </p:nvSpPr>
              <p:spPr>
                <a:xfrm>
                  <a:off x="3906424" y="3297561"/>
                  <a:ext cx="37776" cy="32451"/>
                </a:xfrm>
                <a:custGeom>
                  <a:avLst/>
                  <a:gdLst/>
                  <a:ahLst/>
                  <a:cxnLst/>
                  <a:rect l="l" t="t" r="r" b="b"/>
                  <a:pathLst>
                    <a:path w="4803" h="4126" extrusionOk="0">
                      <a:moveTo>
                        <a:pt x="2730" y="0"/>
                      </a:moveTo>
                      <a:cubicBezTo>
                        <a:pt x="2226" y="0"/>
                        <a:pt x="1713" y="187"/>
                        <a:pt x="1295" y="605"/>
                      </a:cubicBezTo>
                      <a:cubicBezTo>
                        <a:pt x="0" y="1899"/>
                        <a:pt x="920" y="4125"/>
                        <a:pt x="2746" y="4125"/>
                      </a:cubicBezTo>
                      <a:cubicBezTo>
                        <a:pt x="3883"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g2903d4eba49_2_20"/>
                <p:cNvSpPr/>
                <p:nvPr/>
              </p:nvSpPr>
              <p:spPr>
                <a:xfrm>
                  <a:off x="3921548" y="3307361"/>
                  <a:ext cx="13048" cy="13040"/>
                </a:xfrm>
                <a:custGeom>
                  <a:avLst/>
                  <a:gdLst/>
                  <a:ahLst/>
                  <a:cxnLst/>
                  <a:rect l="l" t="t" r="r" b="b"/>
                  <a:pathLst>
                    <a:path w="1659" h="1658" extrusionOk="0">
                      <a:moveTo>
                        <a:pt x="823" y="0"/>
                      </a:moveTo>
                      <a:cubicBezTo>
                        <a:pt x="364" y="0"/>
                        <a:pt x="1" y="363"/>
                        <a:pt x="1" y="823"/>
                      </a:cubicBezTo>
                      <a:cubicBezTo>
                        <a:pt x="1" y="1282"/>
                        <a:pt x="364" y="1657"/>
                        <a:pt x="823" y="1657"/>
                      </a:cubicBezTo>
                      <a:cubicBezTo>
                        <a:pt x="1283" y="1657"/>
                        <a:pt x="1658" y="1282"/>
                        <a:pt x="1658" y="823"/>
                      </a:cubicBezTo>
                      <a:cubicBezTo>
                        <a:pt x="1658" y="363"/>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8" name="Google Shape;1008;g2903d4eba49_2_20"/>
              <p:cNvGrpSpPr/>
              <p:nvPr/>
            </p:nvGrpSpPr>
            <p:grpSpPr>
              <a:xfrm>
                <a:off x="3866084" y="3412107"/>
                <a:ext cx="37776" cy="32357"/>
                <a:chOff x="3866084" y="3412107"/>
                <a:chExt cx="37776" cy="32357"/>
              </a:xfrm>
            </p:grpSpPr>
            <p:sp>
              <p:nvSpPr>
                <p:cNvPr id="1009" name="Google Shape;1009;g2903d4eba49_2_20"/>
                <p:cNvSpPr/>
                <p:nvPr/>
              </p:nvSpPr>
              <p:spPr>
                <a:xfrm>
                  <a:off x="3866084" y="3412107"/>
                  <a:ext cx="37776" cy="32357"/>
                </a:xfrm>
                <a:custGeom>
                  <a:avLst/>
                  <a:gdLst/>
                  <a:ahLst/>
                  <a:cxnLst/>
                  <a:rect l="l" t="t" r="r" b="b"/>
                  <a:pathLst>
                    <a:path w="4803" h="4114" extrusionOk="0">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g2903d4eba49_2_20"/>
                <p:cNvSpPr/>
                <p:nvPr/>
              </p:nvSpPr>
              <p:spPr>
                <a:xfrm>
                  <a:off x="3881208" y="3421812"/>
                  <a:ext cx="13048" cy="13040"/>
                </a:xfrm>
                <a:custGeom>
                  <a:avLst/>
                  <a:gdLst/>
                  <a:ahLst/>
                  <a:cxnLst/>
                  <a:rect l="l" t="t" r="r" b="b"/>
                  <a:pathLst>
                    <a:path w="1659" h="1658" extrusionOk="0">
                      <a:moveTo>
                        <a:pt x="823" y="1"/>
                      </a:moveTo>
                      <a:cubicBezTo>
                        <a:pt x="364" y="1"/>
                        <a:pt x="1" y="363"/>
                        <a:pt x="1" y="823"/>
                      </a:cubicBezTo>
                      <a:cubicBezTo>
                        <a:pt x="1" y="1283"/>
                        <a:pt x="364"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1" name="Google Shape;1011;g2903d4eba49_2_20"/>
              <p:cNvGrpSpPr/>
              <p:nvPr/>
            </p:nvGrpSpPr>
            <p:grpSpPr>
              <a:xfrm>
                <a:off x="4023919" y="3766409"/>
                <a:ext cx="37783" cy="32357"/>
                <a:chOff x="4023919" y="3766409"/>
                <a:chExt cx="37783" cy="32357"/>
              </a:xfrm>
            </p:grpSpPr>
            <p:sp>
              <p:nvSpPr>
                <p:cNvPr id="1012" name="Google Shape;1012;g2903d4eba49_2_20"/>
                <p:cNvSpPr/>
                <p:nvPr/>
              </p:nvSpPr>
              <p:spPr>
                <a:xfrm>
                  <a:off x="4023919" y="3766409"/>
                  <a:ext cx="37783" cy="32357"/>
                </a:xfrm>
                <a:custGeom>
                  <a:avLst/>
                  <a:gdLst/>
                  <a:ahLst/>
                  <a:cxnLst/>
                  <a:rect l="l" t="t" r="r" b="b"/>
                  <a:pathLst>
                    <a:path w="4804" h="4114" extrusionOk="0">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g2903d4eba49_2_20"/>
                <p:cNvSpPr/>
                <p:nvPr/>
              </p:nvSpPr>
              <p:spPr>
                <a:xfrm>
                  <a:off x="4039051" y="3776115"/>
                  <a:ext cx="13040" cy="13048"/>
                </a:xfrm>
                <a:custGeom>
                  <a:avLst/>
                  <a:gdLst/>
                  <a:ahLst/>
                  <a:cxnLst/>
                  <a:rect l="l" t="t" r="r" b="b"/>
                  <a:pathLst>
                    <a:path w="1658" h="1659" extrusionOk="0">
                      <a:moveTo>
                        <a:pt x="823" y="1"/>
                      </a:moveTo>
                      <a:cubicBezTo>
                        <a:pt x="363" y="1"/>
                        <a:pt x="0" y="376"/>
                        <a:pt x="0" y="823"/>
                      </a:cubicBezTo>
                      <a:cubicBezTo>
                        <a:pt x="0" y="1283"/>
                        <a:pt x="363"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4" name="Google Shape;1014;g2903d4eba49_2_20"/>
              <p:cNvGrpSpPr/>
              <p:nvPr/>
            </p:nvGrpSpPr>
            <p:grpSpPr>
              <a:xfrm>
                <a:off x="3973882" y="3779449"/>
                <a:ext cx="37776" cy="32357"/>
                <a:chOff x="3973882" y="3779449"/>
                <a:chExt cx="37776" cy="32357"/>
              </a:xfrm>
            </p:grpSpPr>
            <p:sp>
              <p:nvSpPr>
                <p:cNvPr id="1015" name="Google Shape;1015;g2903d4eba49_2_20"/>
                <p:cNvSpPr/>
                <p:nvPr/>
              </p:nvSpPr>
              <p:spPr>
                <a:xfrm>
                  <a:off x="3973882" y="3779449"/>
                  <a:ext cx="37776" cy="32357"/>
                </a:xfrm>
                <a:custGeom>
                  <a:avLst/>
                  <a:gdLst/>
                  <a:ahLst/>
                  <a:cxnLst/>
                  <a:rect l="l" t="t" r="r" b="b"/>
                  <a:pathLst>
                    <a:path w="4803" h="4114" extrusionOk="0">
                      <a:moveTo>
                        <a:pt x="2730" y="0"/>
                      </a:moveTo>
                      <a:cubicBezTo>
                        <a:pt x="2226" y="0"/>
                        <a:pt x="1712" y="187"/>
                        <a:pt x="1294" y="605"/>
                      </a:cubicBezTo>
                      <a:cubicBezTo>
                        <a:pt x="0" y="1899"/>
                        <a:pt x="919" y="4113"/>
                        <a:pt x="2746" y="4113"/>
                      </a:cubicBezTo>
                      <a:cubicBezTo>
                        <a:pt x="3883" y="4113"/>
                        <a:pt x="4802" y="3194"/>
                        <a:pt x="4802" y="2069"/>
                      </a:cubicBezTo>
                      <a:cubicBezTo>
                        <a:pt x="4802" y="824"/>
                        <a:pt x="3787" y="0"/>
                        <a:pt x="273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g2903d4eba49_2_20"/>
                <p:cNvSpPr/>
                <p:nvPr/>
              </p:nvSpPr>
              <p:spPr>
                <a:xfrm>
                  <a:off x="3989006" y="3789155"/>
                  <a:ext cx="13040" cy="13040"/>
                </a:xfrm>
                <a:custGeom>
                  <a:avLst/>
                  <a:gdLst/>
                  <a:ahLst/>
                  <a:cxnLst/>
                  <a:rect l="l" t="t" r="r" b="b"/>
                  <a:pathLst>
                    <a:path w="1658" h="1658" extrusionOk="0">
                      <a:moveTo>
                        <a:pt x="823" y="0"/>
                      </a:moveTo>
                      <a:cubicBezTo>
                        <a:pt x="363" y="0"/>
                        <a:pt x="0" y="375"/>
                        <a:pt x="0" y="823"/>
                      </a:cubicBezTo>
                      <a:cubicBezTo>
                        <a:pt x="0" y="1282"/>
                        <a:pt x="363" y="1657"/>
                        <a:pt x="823" y="1657"/>
                      </a:cubicBezTo>
                      <a:cubicBezTo>
                        <a:pt x="1283" y="1657"/>
                        <a:pt x="1658" y="1282"/>
                        <a:pt x="1658" y="823"/>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7" name="Google Shape;1017;g2903d4eba49_2_20"/>
              <p:cNvGrpSpPr/>
              <p:nvPr/>
            </p:nvGrpSpPr>
            <p:grpSpPr>
              <a:xfrm>
                <a:off x="4073398" y="3838028"/>
                <a:ext cx="37776" cy="32380"/>
                <a:chOff x="4073398" y="3838028"/>
                <a:chExt cx="37776" cy="32380"/>
              </a:xfrm>
            </p:grpSpPr>
            <p:sp>
              <p:nvSpPr>
                <p:cNvPr id="1018" name="Google Shape;1018;g2903d4eba49_2_20"/>
                <p:cNvSpPr/>
                <p:nvPr/>
              </p:nvSpPr>
              <p:spPr>
                <a:xfrm>
                  <a:off x="4073398" y="3838028"/>
                  <a:ext cx="37776" cy="32380"/>
                </a:xfrm>
                <a:custGeom>
                  <a:avLst/>
                  <a:gdLst/>
                  <a:ahLst/>
                  <a:cxnLst/>
                  <a:rect l="l" t="t" r="r" b="b"/>
                  <a:pathLst>
                    <a:path w="4803" h="4117" extrusionOk="0">
                      <a:moveTo>
                        <a:pt x="2737" y="1"/>
                      </a:moveTo>
                      <a:cubicBezTo>
                        <a:pt x="2231" y="1"/>
                        <a:pt x="1714" y="189"/>
                        <a:pt x="1295" y="609"/>
                      </a:cubicBezTo>
                      <a:cubicBezTo>
                        <a:pt x="0" y="1891"/>
                        <a:pt x="920" y="4105"/>
                        <a:pt x="2746" y="4117"/>
                      </a:cubicBezTo>
                      <a:cubicBezTo>
                        <a:pt x="3883" y="4105"/>
                        <a:pt x="4803" y="3185"/>
                        <a:pt x="4803" y="2060"/>
                      </a:cubicBezTo>
                      <a:cubicBezTo>
                        <a:pt x="4803"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g2903d4eba49_2_20"/>
                <p:cNvSpPr/>
                <p:nvPr/>
              </p:nvSpPr>
              <p:spPr>
                <a:xfrm>
                  <a:off x="4088428" y="3847663"/>
                  <a:ext cx="13040" cy="13040"/>
                </a:xfrm>
                <a:custGeom>
                  <a:avLst/>
                  <a:gdLst/>
                  <a:ahLst/>
                  <a:cxnLst/>
                  <a:rect l="l" t="t" r="r" b="b"/>
                  <a:pathLst>
                    <a:path w="1658" h="1658" extrusionOk="0">
                      <a:moveTo>
                        <a:pt x="835" y="1"/>
                      </a:moveTo>
                      <a:cubicBezTo>
                        <a:pt x="376" y="1"/>
                        <a:pt x="1" y="376"/>
                        <a:pt x="1" y="835"/>
                      </a:cubicBezTo>
                      <a:cubicBezTo>
                        <a:pt x="1" y="1283"/>
                        <a:pt x="376" y="1658"/>
                        <a:pt x="835" y="1658"/>
                      </a:cubicBezTo>
                      <a:cubicBezTo>
                        <a:pt x="1295" y="1658"/>
                        <a:pt x="1658" y="1283"/>
                        <a:pt x="1658" y="835"/>
                      </a:cubicBezTo>
                      <a:cubicBezTo>
                        <a:pt x="1658"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0" name="Google Shape;1020;g2903d4eba49_2_20"/>
              <p:cNvGrpSpPr/>
              <p:nvPr/>
            </p:nvGrpSpPr>
            <p:grpSpPr>
              <a:xfrm>
                <a:off x="4342672" y="4144496"/>
                <a:ext cx="37752" cy="32364"/>
                <a:chOff x="4342672" y="4144496"/>
                <a:chExt cx="37752" cy="32364"/>
              </a:xfrm>
            </p:grpSpPr>
            <p:sp>
              <p:nvSpPr>
                <p:cNvPr id="1021" name="Google Shape;1021;g2903d4eba49_2_20"/>
                <p:cNvSpPr/>
                <p:nvPr/>
              </p:nvSpPr>
              <p:spPr>
                <a:xfrm>
                  <a:off x="4342672" y="4144496"/>
                  <a:ext cx="37752" cy="32364"/>
                </a:xfrm>
                <a:custGeom>
                  <a:avLst/>
                  <a:gdLst/>
                  <a:ahLst/>
                  <a:cxnLst/>
                  <a:rect l="l" t="t" r="r" b="b"/>
                  <a:pathLst>
                    <a:path w="4800" h="4115" extrusionOk="0">
                      <a:moveTo>
                        <a:pt x="2729" y="1"/>
                      </a:moveTo>
                      <a:cubicBezTo>
                        <a:pt x="2224" y="1"/>
                        <a:pt x="1710" y="188"/>
                        <a:pt x="1291" y="606"/>
                      </a:cubicBezTo>
                      <a:cubicBezTo>
                        <a:pt x="1" y="1897"/>
                        <a:pt x="912" y="4114"/>
                        <a:pt x="2740" y="4114"/>
                      </a:cubicBezTo>
                      <a:cubicBezTo>
                        <a:pt x="2745" y="4114"/>
                        <a:pt x="2750" y="4114"/>
                        <a:pt x="2755" y="4114"/>
                      </a:cubicBezTo>
                      <a:cubicBezTo>
                        <a:pt x="3880" y="4114"/>
                        <a:pt x="4800" y="3195"/>
                        <a:pt x="4800" y="2058"/>
                      </a:cubicBezTo>
                      <a:cubicBezTo>
                        <a:pt x="4800" y="822"/>
                        <a:pt x="3785" y="1"/>
                        <a:pt x="2729"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g2903d4eba49_2_20"/>
                <p:cNvSpPr/>
                <p:nvPr/>
              </p:nvSpPr>
              <p:spPr>
                <a:xfrm>
                  <a:off x="4355586" y="4154209"/>
                  <a:ext cx="15227" cy="13040"/>
                </a:xfrm>
                <a:custGeom>
                  <a:avLst/>
                  <a:gdLst/>
                  <a:ahLst/>
                  <a:cxnLst/>
                  <a:rect l="l" t="t" r="r" b="b"/>
                  <a:pathLst>
                    <a:path w="1936" h="1658" extrusionOk="0">
                      <a:moveTo>
                        <a:pt x="1101" y="0"/>
                      </a:moveTo>
                      <a:cubicBezTo>
                        <a:pt x="363" y="0"/>
                        <a:pt x="0" y="895"/>
                        <a:pt x="520" y="1416"/>
                      </a:cubicBezTo>
                      <a:cubicBezTo>
                        <a:pt x="688" y="1583"/>
                        <a:pt x="893" y="1657"/>
                        <a:pt x="1096" y="1657"/>
                      </a:cubicBezTo>
                      <a:cubicBezTo>
                        <a:pt x="1523" y="1657"/>
                        <a:pt x="1936" y="1324"/>
                        <a:pt x="1936" y="823"/>
                      </a:cubicBezTo>
                      <a:cubicBezTo>
                        <a:pt x="1936" y="375"/>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3" name="Google Shape;1023;g2903d4eba49_2_20"/>
              <p:cNvGrpSpPr/>
              <p:nvPr/>
            </p:nvGrpSpPr>
            <p:grpSpPr>
              <a:xfrm>
                <a:off x="4406386" y="4056872"/>
                <a:ext cx="37783" cy="32364"/>
                <a:chOff x="4406386" y="4056872"/>
                <a:chExt cx="37783" cy="32364"/>
              </a:xfrm>
            </p:grpSpPr>
            <p:sp>
              <p:nvSpPr>
                <p:cNvPr id="1024" name="Google Shape;1024;g2903d4eba49_2_20"/>
                <p:cNvSpPr/>
                <p:nvPr/>
              </p:nvSpPr>
              <p:spPr>
                <a:xfrm>
                  <a:off x="4406386" y="4056872"/>
                  <a:ext cx="37783" cy="32364"/>
                </a:xfrm>
                <a:custGeom>
                  <a:avLst/>
                  <a:gdLst/>
                  <a:ahLst/>
                  <a:cxnLst/>
                  <a:rect l="l" t="t" r="r" b="b"/>
                  <a:pathLst>
                    <a:path w="4804" h="4115" extrusionOk="0">
                      <a:moveTo>
                        <a:pt x="2733" y="1"/>
                      </a:moveTo>
                      <a:cubicBezTo>
                        <a:pt x="2228" y="1"/>
                        <a:pt x="1714" y="188"/>
                        <a:pt x="1295" y="606"/>
                      </a:cubicBezTo>
                      <a:cubicBezTo>
                        <a:pt x="1" y="1900"/>
                        <a:pt x="920" y="4114"/>
                        <a:pt x="2747" y="4114"/>
                      </a:cubicBezTo>
                      <a:cubicBezTo>
                        <a:pt x="3884" y="4114"/>
                        <a:pt x="4803" y="3195"/>
                        <a:pt x="4803" y="2058"/>
                      </a:cubicBezTo>
                      <a:cubicBezTo>
                        <a:pt x="4803" y="821"/>
                        <a:pt x="3789" y="1"/>
                        <a:pt x="273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g2903d4eba49_2_20"/>
                <p:cNvSpPr/>
                <p:nvPr/>
              </p:nvSpPr>
              <p:spPr>
                <a:xfrm>
                  <a:off x="4419332" y="4066577"/>
                  <a:ext cx="15227" cy="13017"/>
                </a:xfrm>
                <a:custGeom>
                  <a:avLst/>
                  <a:gdLst/>
                  <a:ahLst/>
                  <a:cxnLst/>
                  <a:rect l="l" t="t" r="r" b="b"/>
                  <a:pathLst>
                    <a:path w="1936" h="1655" extrusionOk="0">
                      <a:moveTo>
                        <a:pt x="1123" y="1"/>
                      </a:moveTo>
                      <a:cubicBezTo>
                        <a:pt x="1115" y="1"/>
                        <a:pt x="1108" y="1"/>
                        <a:pt x="1101" y="1"/>
                      </a:cubicBezTo>
                      <a:cubicBezTo>
                        <a:pt x="363" y="1"/>
                        <a:pt x="0" y="884"/>
                        <a:pt x="520" y="1404"/>
                      </a:cubicBezTo>
                      <a:cubicBezTo>
                        <a:pt x="689" y="1577"/>
                        <a:pt x="898" y="1655"/>
                        <a:pt x="1103" y="1655"/>
                      </a:cubicBezTo>
                      <a:cubicBezTo>
                        <a:pt x="1528" y="1655"/>
                        <a:pt x="1936" y="1322"/>
                        <a:pt x="1936" y="824"/>
                      </a:cubicBezTo>
                      <a:cubicBezTo>
                        <a:pt x="1936" y="371"/>
                        <a:pt x="1572" y="1"/>
                        <a:pt x="11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6" name="Google Shape;1026;g2903d4eba49_2_20"/>
              <p:cNvGrpSpPr/>
              <p:nvPr/>
            </p:nvGrpSpPr>
            <p:grpSpPr>
              <a:xfrm>
                <a:off x="4284416" y="4245254"/>
                <a:ext cx="37783" cy="32357"/>
                <a:chOff x="4284416" y="4245254"/>
                <a:chExt cx="37783" cy="32357"/>
              </a:xfrm>
            </p:grpSpPr>
            <p:sp>
              <p:nvSpPr>
                <p:cNvPr id="1027" name="Google Shape;1027;g2903d4eba49_2_20"/>
                <p:cNvSpPr/>
                <p:nvPr/>
              </p:nvSpPr>
              <p:spPr>
                <a:xfrm>
                  <a:off x="4284416" y="4245254"/>
                  <a:ext cx="37783" cy="32357"/>
                </a:xfrm>
                <a:custGeom>
                  <a:avLst/>
                  <a:gdLst/>
                  <a:ahLst/>
                  <a:cxnLst/>
                  <a:rect l="l" t="t" r="r" b="b"/>
                  <a:pathLst>
                    <a:path w="4804" h="4114" extrusionOk="0">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g2903d4eba49_2_20"/>
                <p:cNvSpPr/>
                <p:nvPr/>
              </p:nvSpPr>
              <p:spPr>
                <a:xfrm>
                  <a:off x="4299548" y="4254959"/>
                  <a:ext cx="13040" cy="13040"/>
                </a:xfrm>
                <a:custGeom>
                  <a:avLst/>
                  <a:gdLst/>
                  <a:ahLst/>
                  <a:cxnLst/>
                  <a:rect l="l" t="t" r="r" b="b"/>
                  <a:pathLst>
                    <a:path w="1658" h="1658" extrusionOk="0">
                      <a:moveTo>
                        <a:pt x="823" y="1"/>
                      </a:moveTo>
                      <a:cubicBezTo>
                        <a:pt x="363" y="1"/>
                        <a:pt x="0" y="364"/>
                        <a:pt x="0" y="823"/>
                      </a:cubicBezTo>
                      <a:cubicBezTo>
                        <a:pt x="0" y="1283"/>
                        <a:pt x="363" y="1658"/>
                        <a:pt x="823" y="1658"/>
                      </a:cubicBezTo>
                      <a:cubicBezTo>
                        <a:pt x="1283" y="1658"/>
                        <a:pt x="1658" y="1283"/>
                        <a:pt x="1658" y="823"/>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9" name="Google Shape;1029;g2903d4eba49_2_20"/>
              <p:cNvGrpSpPr/>
              <p:nvPr/>
            </p:nvGrpSpPr>
            <p:grpSpPr>
              <a:xfrm>
                <a:off x="4219057" y="4331258"/>
                <a:ext cx="37776" cy="32364"/>
                <a:chOff x="4219057" y="4331258"/>
                <a:chExt cx="37776" cy="32364"/>
              </a:xfrm>
            </p:grpSpPr>
            <p:sp>
              <p:nvSpPr>
                <p:cNvPr id="1030" name="Google Shape;1030;g2903d4eba49_2_20"/>
                <p:cNvSpPr/>
                <p:nvPr/>
              </p:nvSpPr>
              <p:spPr>
                <a:xfrm>
                  <a:off x="4219057" y="4331258"/>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g2903d4eba49_2_20"/>
                <p:cNvSpPr/>
                <p:nvPr/>
              </p:nvSpPr>
              <p:spPr>
                <a:xfrm>
                  <a:off x="4231995" y="4340971"/>
                  <a:ext cx="15235" cy="13040"/>
                </a:xfrm>
                <a:custGeom>
                  <a:avLst/>
                  <a:gdLst/>
                  <a:ahLst/>
                  <a:cxnLst/>
                  <a:rect l="l" t="t" r="r" b="b"/>
                  <a:pathLst>
                    <a:path w="1937" h="1658" extrusionOk="0">
                      <a:moveTo>
                        <a:pt x="1113" y="0"/>
                      </a:moveTo>
                      <a:cubicBezTo>
                        <a:pt x="363" y="0"/>
                        <a:pt x="1" y="895"/>
                        <a:pt x="521" y="1416"/>
                      </a:cubicBezTo>
                      <a:cubicBezTo>
                        <a:pt x="688" y="1583"/>
                        <a:pt x="894" y="1657"/>
                        <a:pt x="1096" y="1657"/>
                      </a:cubicBezTo>
                      <a:cubicBezTo>
                        <a:pt x="1524" y="1657"/>
                        <a:pt x="1936" y="1324"/>
                        <a:pt x="1936" y="823"/>
                      </a:cubicBezTo>
                      <a:cubicBezTo>
                        <a:pt x="1936" y="375"/>
                        <a:pt x="1561" y="0"/>
                        <a:pt x="1113"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g2903d4eba49_2_20"/>
              <p:cNvGrpSpPr/>
              <p:nvPr/>
            </p:nvGrpSpPr>
            <p:grpSpPr>
              <a:xfrm>
                <a:off x="4204122" y="4141688"/>
                <a:ext cx="33497" cy="28699"/>
                <a:chOff x="4204122" y="4141688"/>
                <a:chExt cx="33497" cy="28699"/>
              </a:xfrm>
            </p:grpSpPr>
            <p:sp>
              <p:nvSpPr>
                <p:cNvPr id="1033" name="Google Shape;1033;g2903d4eba49_2_20"/>
                <p:cNvSpPr/>
                <p:nvPr/>
              </p:nvSpPr>
              <p:spPr>
                <a:xfrm>
                  <a:off x="4204122" y="4141688"/>
                  <a:ext cx="33497" cy="28699"/>
                </a:xfrm>
                <a:custGeom>
                  <a:avLst/>
                  <a:gdLst/>
                  <a:ahLst/>
                  <a:cxnLst/>
                  <a:rect l="l" t="t" r="r" b="b"/>
                  <a:pathLst>
                    <a:path w="4259" h="3649" extrusionOk="0">
                      <a:moveTo>
                        <a:pt x="2427" y="1"/>
                      </a:moveTo>
                      <a:cubicBezTo>
                        <a:pt x="1979" y="1"/>
                        <a:pt x="1522" y="168"/>
                        <a:pt x="1149" y="540"/>
                      </a:cubicBezTo>
                      <a:cubicBezTo>
                        <a:pt x="0" y="1677"/>
                        <a:pt x="811" y="3649"/>
                        <a:pt x="2432" y="3649"/>
                      </a:cubicBezTo>
                      <a:cubicBezTo>
                        <a:pt x="3448" y="3649"/>
                        <a:pt x="4258" y="2826"/>
                        <a:pt x="4258" y="1822"/>
                      </a:cubicBezTo>
                      <a:cubicBezTo>
                        <a:pt x="4258" y="726"/>
                        <a:pt x="3363" y="1"/>
                        <a:pt x="2427"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g2903d4eba49_2_20"/>
                <p:cNvSpPr/>
                <p:nvPr/>
              </p:nvSpPr>
              <p:spPr>
                <a:xfrm>
                  <a:off x="4216965" y="4151259"/>
                  <a:ext cx="11042" cy="9399"/>
                </a:xfrm>
                <a:custGeom>
                  <a:avLst/>
                  <a:gdLst/>
                  <a:ahLst/>
                  <a:cxnLst/>
                  <a:rect l="l" t="t" r="r" b="b"/>
                  <a:pathLst>
                    <a:path w="1404" h="1195" extrusionOk="0">
                      <a:moveTo>
                        <a:pt x="799" y="0"/>
                      </a:moveTo>
                      <a:cubicBezTo>
                        <a:pt x="266" y="0"/>
                        <a:pt x="0" y="641"/>
                        <a:pt x="375" y="1016"/>
                      </a:cubicBezTo>
                      <a:cubicBezTo>
                        <a:pt x="498" y="1139"/>
                        <a:pt x="650" y="1195"/>
                        <a:pt x="799" y="1195"/>
                      </a:cubicBezTo>
                      <a:cubicBezTo>
                        <a:pt x="1103" y="1195"/>
                        <a:pt x="1395" y="963"/>
                        <a:pt x="1404" y="605"/>
                      </a:cubicBezTo>
                      <a:cubicBezTo>
                        <a:pt x="1404" y="278"/>
                        <a:pt x="1137" y="0"/>
                        <a:pt x="799"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5" name="Google Shape;1035;g2903d4eba49_2_20"/>
              <p:cNvGrpSpPr/>
              <p:nvPr/>
            </p:nvGrpSpPr>
            <p:grpSpPr>
              <a:xfrm>
                <a:off x="4301546" y="4003869"/>
                <a:ext cx="38916" cy="33324"/>
                <a:chOff x="4301546" y="4003869"/>
                <a:chExt cx="38916" cy="33324"/>
              </a:xfrm>
            </p:grpSpPr>
            <p:sp>
              <p:nvSpPr>
                <p:cNvPr id="1036" name="Google Shape;1036;g2903d4eba49_2_20"/>
                <p:cNvSpPr/>
                <p:nvPr/>
              </p:nvSpPr>
              <p:spPr>
                <a:xfrm>
                  <a:off x="4301546" y="4003869"/>
                  <a:ext cx="38916" cy="33324"/>
                </a:xfrm>
                <a:custGeom>
                  <a:avLst/>
                  <a:gdLst/>
                  <a:ahLst/>
                  <a:cxnLst/>
                  <a:rect l="l" t="t" r="r" b="b"/>
                  <a:pathLst>
                    <a:path w="4948" h="4237" extrusionOk="0">
                      <a:moveTo>
                        <a:pt x="2818" y="1"/>
                      </a:moveTo>
                      <a:cubicBezTo>
                        <a:pt x="2295" y="1"/>
                        <a:pt x="1763" y="196"/>
                        <a:pt x="1331" y="631"/>
                      </a:cubicBezTo>
                      <a:cubicBezTo>
                        <a:pt x="0" y="1962"/>
                        <a:pt x="944" y="4236"/>
                        <a:pt x="2831" y="4236"/>
                      </a:cubicBezTo>
                      <a:cubicBezTo>
                        <a:pt x="3992" y="4236"/>
                        <a:pt x="4948" y="3293"/>
                        <a:pt x="4948" y="2119"/>
                      </a:cubicBezTo>
                      <a:cubicBezTo>
                        <a:pt x="4948" y="845"/>
                        <a:pt x="3905" y="1"/>
                        <a:pt x="2818"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g2903d4eba49_2_20"/>
                <p:cNvSpPr/>
                <p:nvPr/>
              </p:nvSpPr>
              <p:spPr>
                <a:xfrm>
                  <a:off x="4314389" y="4013590"/>
                  <a:ext cx="16469" cy="14000"/>
                </a:xfrm>
                <a:custGeom>
                  <a:avLst/>
                  <a:gdLst/>
                  <a:ahLst/>
                  <a:cxnLst/>
                  <a:rect l="l" t="t" r="r" b="b"/>
                  <a:pathLst>
                    <a:path w="2094" h="1780" extrusionOk="0">
                      <a:moveTo>
                        <a:pt x="1220" y="0"/>
                      </a:moveTo>
                      <a:cubicBezTo>
                        <a:pt x="1213" y="0"/>
                        <a:pt x="1205" y="0"/>
                        <a:pt x="1198" y="0"/>
                      </a:cubicBezTo>
                      <a:cubicBezTo>
                        <a:pt x="400" y="0"/>
                        <a:pt x="0" y="956"/>
                        <a:pt x="569" y="1512"/>
                      </a:cubicBezTo>
                      <a:cubicBezTo>
                        <a:pt x="750" y="1697"/>
                        <a:pt x="974" y="1780"/>
                        <a:pt x="1194" y="1780"/>
                      </a:cubicBezTo>
                      <a:cubicBezTo>
                        <a:pt x="1652" y="1780"/>
                        <a:pt x="2093" y="1422"/>
                        <a:pt x="2093" y="883"/>
                      </a:cubicBezTo>
                      <a:cubicBezTo>
                        <a:pt x="2093" y="395"/>
                        <a:pt x="1706" y="0"/>
                        <a:pt x="1220"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8" name="Google Shape;1038;g2903d4eba49_2_20"/>
              <p:cNvGrpSpPr/>
              <p:nvPr/>
            </p:nvGrpSpPr>
            <p:grpSpPr>
              <a:xfrm>
                <a:off x="4210681" y="3924669"/>
                <a:ext cx="36549" cy="31366"/>
                <a:chOff x="4210681" y="3924669"/>
                <a:chExt cx="36549" cy="31366"/>
              </a:xfrm>
            </p:grpSpPr>
            <p:sp>
              <p:nvSpPr>
                <p:cNvPr id="1039" name="Google Shape;1039;g2903d4eba49_2_20"/>
                <p:cNvSpPr/>
                <p:nvPr/>
              </p:nvSpPr>
              <p:spPr>
                <a:xfrm>
                  <a:off x="4210681" y="3924669"/>
                  <a:ext cx="36549" cy="31366"/>
                </a:xfrm>
                <a:custGeom>
                  <a:avLst/>
                  <a:gdLst/>
                  <a:ahLst/>
                  <a:cxnLst/>
                  <a:rect l="l" t="t" r="r" b="b"/>
                  <a:pathLst>
                    <a:path w="4647" h="3988" extrusionOk="0">
                      <a:moveTo>
                        <a:pt x="2642" y="0"/>
                      </a:moveTo>
                      <a:cubicBezTo>
                        <a:pt x="2152" y="0"/>
                        <a:pt x="1654" y="182"/>
                        <a:pt x="1247" y="589"/>
                      </a:cubicBezTo>
                      <a:cubicBezTo>
                        <a:pt x="1" y="1847"/>
                        <a:pt x="884" y="3988"/>
                        <a:pt x="2662" y="3988"/>
                      </a:cubicBezTo>
                      <a:cubicBezTo>
                        <a:pt x="3751" y="3976"/>
                        <a:pt x="4646" y="3093"/>
                        <a:pt x="4646" y="1992"/>
                      </a:cubicBezTo>
                      <a:cubicBezTo>
                        <a:pt x="4646" y="797"/>
                        <a:pt x="3665" y="0"/>
                        <a:pt x="26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g2903d4eba49_2_20"/>
                <p:cNvSpPr/>
                <p:nvPr/>
              </p:nvSpPr>
              <p:spPr>
                <a:xfrm>
                  <a:off x="4225625" y="3934335"/>
                  <a:ext cx="11994" cy="11994"/>
                </a:xfrm>
                <a:custGeom>
                  <a:avLst/>
                  <a:gdLst/>
                  <a:ahLst/>
                  <a:cxnLst/>
                  <a:rect l="l" t="t" r="r" b="b"/>
                  <a:pathLst>
                    <a:path w="1525" h="1525" extrusionOk="0">
                      <a:moveTo>
                        <a:pt x="762" y="1"/>
                      </a:moveTo>
                      <a:cubicBezTo>
                        <a:pt x="339" y="1"/>
                        <a:pt x="0" y="339"/>
                        <a:pt x="0" y="763"/>
                      </a:cubicBezTo>
                      <a:cubicBezTo>
                        <a:pt x="0" y="1186"/>
                        <a:pt x="339" y="1525"/>
                        <a:pt x="762" y="1525"/>
                      </a:cubicBezTo>
                      <a:cubicBezTo>
                        <a:pt x="1173" y="1525"/>
                        <a:pt x="1524" y="1186"/>
                        <a:pt x="1524" y="763"/>
                      </a:cubicBezTo>
                      <a:cubicBezTo>
                        <a:pt x="1524" y="339"/>
                        <a:pt x="1173" y="1"/>
                        <a:pt x="762"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1" name="Google Shape;1041;g2903d4eba49_2_20"/>
              <p:cNvGrpSpPr/>
              <p:nvPr/>
            </p:nvGrpSpPr>
            <p:grpSpPr>
              <a:xfrm>
                <a:off x="3987771" y="3628874"/>
                <a:ext cx="31499" cy="26993"/>
                <a:chOff x="3987771" y="3628874"/>
                <a:chExt cx="31499" cy="26993"/>
              </a:xfrm>
            </p:grpSpPr>
            <p:sp>
              <p:nvSpPr>
                <p:cNvPr id="1042" name="Google Shape;1042;g2903d4eba49_2_20"/>
                <p:cNvSpPr/>
                <p:nvPr/>
              </p:nvSpPr>
              <p:spPr>
                <a:xfrm>
                  <a:off x="3987771" y="3628874"/>
                  <a:ext cx="31499" cy="26993"/>
                </a:xfrm>
                <a:custGeom>
                  <a:avLst/>
                  <a:gdLst/>
                  <a:ahLst/>
                  <a:cxnLst/>
                  <a:rect l="l" t="t" r="r" b="b"/>
                  <a:pathLst>
                    <a:path w="4005" h="3432" extrusionOk="0">
                      <a:moveTo>
                        <a:pt x="2284" y="0"/>
                      </a:moveTo>
                      <a:cubicBezTo>
                        <a:pt x="1865" y="0"/>
                        <a:pt x="1437" y="156"/>
                        <a:pt x="1089" y="504"/>
                      </a:cubicBezTo>
                      <a:cubicBezTo>
                        <a:pt x="0" y="1581"/>
                        <a:pt x="774" y="3432"/>
                        <a:pt x="2299" y="3432"/>
                      </a:cubicBezTo>
                      <a:cubicBezTo>
                        <a:pt x="3242" y="3419"/>
                        <a:pt x="4004" y="2657"/>
                        <a:pt x="4004" y="1714"/>
                      </a:cubicBezTo>
                      <a:cubicBezTo>
                        <a:pt x="4004" y="682"/>
                        <a:pt x="3162" y="0"/>
                        <a:pt x="2284"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g2903d4eba49_2_20"/>
                <p:cNvSpPr/>
                <p:nvPr/>
              </p:nvSpPr>
              <p:spPr>
                <a:xfrm>
                  <a:off x="4000709" y="3638540"/>
                  <a:ext cx="8856" cy="7605"/>
                </a:xfrm>
                <a:custGeom>
                  <a:avLst/>
                  <a:gdLst/>
                  <a:ahLst/>
                  <a:cxnLst/>
                  <a:rect l="l" t="t" r="r" b="b"/>
                  <a:pathLst>
                    <a:path w="1126" h="967" extrusionOk="0">
                      <a:moveTo>
                        <a:pt x="641" y="1"/>
                      </a:moveTo>
                      <a:cubicBezTo>
                        <a:pt x="218" y="1"/>
                        <a:pt x="0" y="521"/>
                        <a:pt x="303" y="823"/>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4" name="Google Shape;1044;g2903d4eba49_2_20"/>
              <p:cNvGrpSpPr/>
              <p:nvPr/>
            </p:nvGrpSpPr>
            <p:grpSpPr>
              <a:xfrm>
                <a:off x="4087382" y="3775674"/>
                <a:ext cx="31405" cy="26898"/>
                <a:chOff x="4087382" y="3775674"/>
                <a:chExt cx="31405" cy="26898"/>
              </a:xfrm>
            </p:grpSpPr>
            <p:sp>
              <p:nvSpPr>
                <p:cNvPr id="1045" name="Google Shape;1045;g2903d4eba49_2_20"/>
                <p:cNvSpPr/>
                <p:nvPr/>
              </p:nvSpPr>
              <p:spPr>
                <a:xfrm>
                  <a:off x="4087382" y="3775674"/>
                  <a:ext cx="31405" cy="26898"/>
                </a:xfrm>
                <a:custGeom>
                  <a:avLst/>
                  <a:gdLst/>
                  <a:ahLst/>
                  <a:cxnLst/>
                  <a:rect l="l" t="t" r="r" b="b"/>
                  <a:pathLst>
                    <a:path w="3993" h="3420" extrusionOk="0">
                      <a:moveTo>
                        <a:pt x="2273" y="0"/>
                      </a:moveTo>
                      <a:cubicBezTo>
                        <a:pt x="1853" y="0"/>
                        <a:pt x="1425" y="156"/>
                        <a:pt x="1077" y="504"/>
                      </a:cubicBezTo>
                      <a:cubicBezTo>
                        <a:pt x="0" y="1581"/>
                        <a:pt x="750" y="3420"/>
                        <a:pt x="2275" y="3420"/>
                      </a:cubicBezTo>
                      <a:cubicBezTo>
                        <a:pt x="3230" y="3420"/>
                        <a:pt x="3992" y="2658"/>
                        <a:pt x="3992" y="1714"/>
                      </a:cubicBezTo>
                      <a:cubicBezTo>
                        <a:pt x="3992"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g2903d4eba49_2_20"/>
                <p:cNvSpPr/>
                <p:nvPr/>
              </p:nvSpPr>
              <p:spPr>
                <a:xfrm>
                  <a:off x="4101460" y="3785348"/>
                  <a:ext cx="7621" cy="7613"/>
                </a:xfrm>
                <a:custGeom>
                  <a:avLst/>
                  <a:gdLst/>
                  <a:ahLst/>
                  <a:cxnLst/>
                  <a:rect l="l" t="t" r="r" b="b"/>
                  <a:pathLst>
                    <a:path w="969" h="968"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7" name="Google Shape;1047;g2903d4eba49_2_20"/>
              <p:cNvGrpSpPr/>
              <p:nvPr/>
            </p:nvGrpSpPr>
            <p:grpSpPr>
              <a:xfrm>
                <a:off x="4118873" y="3856637"/>
                <a:ext cx="31405" cy="26906"/>
                <a:chOff x="4118873" y="3856637"/>
                <a:chExt cx="31405" cy="26906"/>
              </a:xfrm>
            </p:grpSpPr>
            <p:sp>
              <p:nvSpPr>
                <p:cNvPr id="1048" name="Google Shape;1048;g2903d4eba49_2_20"/>
                <p:cNvSpPr/>
                <p:nvPr/>
              </p:nvSpPr>
              <p:spPr>
                <a:xfrm>
                  <a:off x="4118873" y="3856637"/>
                  <a:ext cx="31405" cy="26906"/>
                </a:xfrm>
                <a:custGeom>
                  <a:avLst/>
                  <a:gdLst/>
                  <a:ahLst/>
                  <a:cxnLst/>
                  <a:rect l="l" t="t" r="r" b="b"/>
                  <a:pathLst>
                    <a:path w="3993" h="3421" extrusionOk="0">
                      <a:moveTo>
                        <a:pt x="2273" y="1"/>
                      </a:moveTo>
                      <a:cubicBezTo>
                        <a:pt x="1853" y="1"/>
                        <a:pt x="1425" y="157"/>
                        <a:pt x="1077" y="505"/>
                      </a:cubicBezTo>
                      <a:cubicBezTo>
                        <a:pt x="1" y="1581"/>
                        <a:pt x="763"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g2903d4eba49_2_20"/>
                <p:cNvSpPr/>
                <p:nvPr/>
              </p:nvSpPr>
              <p:spPr>
                <a:xfrm>
                  <a:off x="4133046" y="3866310"/>
                  <a:ext cx="7621" cy="7621"/>
                </a:xfrm>
                <a:custGeom>
                  <a:avLst/>
                  <a:gdLst/>
                  <a:ahLst/>
                  <a:cxnLst/>
                  <a:rect l="l" t="t" r="r" b="b"/>
                  <a:pathLst>
                    <a:path w="969" h="969" extrusionOk="0">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0" name="Google Shape;1050;g2903d4eba49_2_20"/>
              <p:cNvGrpSpPr/>
              <p:nvPr/>
            </p:nvGrpSpPr>
            <p:grpSpPr>
              <a:xfrm>
                <a:off x="4168541" y="3639523"/>
                <a:ext cx="31499" cy="26906"/>
                <a:chOff x="4168541" y="3639523"/>
                <a:chExt cx="31499" cy="26906"/>
              </a:xfrm>
            </p:grpSpPr>
            <p:sp>
              <p:nvSpPr>
                <p:cNvPr id="1051" name="Google Shape;1051;g2903d4eba49_2_20"/>
                <p:cNvSpPr/>
                <p:nvPr/>
              </p:nvSpPr>
              <p:spPr>
                <a:xfrm>
                  <a:off x="4168541" y="3639523"/>
                  <a:ext cx="31499" cy="26906"/>
                </a:xfrm>
                <a:custGeom>
                  <a:avLst/>
                  <a:gdLst/>
                  <a:ahLst/>
                  <a:cxnLst/>
                  <a:rect l="l" t="t" r="r" b="b"/>
                  <a:pathLst>
                    <a:path w="4005" h="3421" extrusionOk="0">
                      <a:moveTo>
                        <a:pt x="2284" y="1"/>
                      </a:moveTo>
                      <a:cubicBezTo>
                        <a:pt x="1865" y="1"/>
                        <a:pt x="1437" y="157"/>
                        <a:pt x="1089" y="505"/>
                      </a:cubicBezTo>
                      <a:cubicBezTo>
                        <a:pt x="0" y="1582"/>
                        <a:pt x="774" y="3420"/>
                        <a:pt x="2298" y="3420"/>
                      </a:cubicBezTo>
                      <a:cubicBezTo>
                        <a:pt x="3242" y="3420"/>
                        <a:pt x="4004" y="2658"/>
                        <a:pt x="4004" y="1715"/>
                      </a:cubicBezTo>
                      <a:cubicBezTo>
                        <a:pt x="4004" y="683"/>
                        <a:pt x="3162" y="1"/>
                        <a:pt x="2284"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g2903d4eba49_2_20"/>
                <p:cNvSpPr/>
                <p:nvPr/>
              </p:nvSpPr>
              <p:spPr>
                <a:xfrm>
                  <a:off x="4182713" y="3649197"/>
                  <a:ext cx="7716" cy="7621"/>
                </a:xfrm>
                <a:custGeom>
                  <a:avLst/>
                  <a:gdLst/>
                  <a:ahLst/>
                  <a:cxnLst/>
                  <a:rect l="l" t="t" r="r" b="b"/>
                  <a:pathLst>
                    <a:path w="981" h="969" extrusionOk="0">
                      <a:moveTo>
                        <a:pt x="496" y="1"/>
                      </a:moveTo>
                      <a:cubicBezTo>
                        <a:pt x="218" y="1"/>
                        <a:pt x="0" y="218"/>
                        <a:pt x="0" y="485"/>
                      </a:cubicBezTo>
                      <a:cubicBezTo>
                        <a:pt x="0" y="751"/>
                        <a:pt x="218" y="968"/>
                        <a:pt x="496" y="968"/>
                      </a:cubicBezTo>
                      <a:cubicBezTo>
                        <a:pt x="763" y="968"/>
                        <a:pt x="980" y="751"/>
                        <a:pt x="980" y="485"/>
                      </a:cubicBezTo>
                      <a:cubicBezTo>
                        <a:pt x="980" y="218"/>
                        <a:pt x="763" y="1"/>
                        <a:pt x="496"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3" name="Google Shape;1053;g2903d4eba49_2_20"/>
              <p:cNvGrpSpPr/>
              <p:nvPr/>
            </p:nvGrpSpPr>
            <p:grpSpPr>
              <a:xfrm>
                <a:off x="3965789" y="3393545"/>
                <a:ext cx="31405" cy="26945"/>
                <a:chOff x="3965789" y="3393545"/>
                <a:chExt cx="31405" cy="26945"/>
              </a:xfrm>
            </p:grpSpPr>
            <p:sp>
              <p:nvSpPr>
                <p:cNvPr id="1054" name="Google Shape;1054;g2903d4eba49_2_20"/>
                <p:cNvSpPr/>
                <p:nvPr/>
              </p:nvSpPr>
              <p:spPr>
                <a:xfrm>
                  <a:off x="3965789" y="3393545"/>
                  <a:ext cx="31405" cy="26945"/>
                </a:xfrm>
                <a:custGeom>
                  <a:avLst/>
                  <a:gdLst/>
                  <a:ahLst/>
                  <a:cxnLst/>
                  <a:rect l="l" t="t" r="r" b="b"/>
                  <a:pathLst>
                    <a:path w="3993" h="3426" extrusionOk="0">
                      <a:moveTo>
                        <a:pt x="2273" y="0"/>
                      </a:moveTo>
                      <a:cubicBezTo>
                        <a:pt x="1854" y="0"/>
                        <a:pt x="1426" y="158"/>
                        <a:pt x="1077" y="510"/>
                      </a:cubicBezTo>
                      <a:cubicBezTo>
                        <a:pt x="1" y="1586"/>
                        <a:pt x="763" y="3425"/>
                        <a:pt x="2287" y="3425"/>
                      </a:cubicBezTo>
                      <a:cubicBezTo>
                        <a:pt x="3231" y="3425"/>
                        <a:pt x="3993" y="2663"/>
                        <a:pt x="3993" y="1720"/>
                      </a:cubicBezTo>
                      <a:cubicBezTo>
                        <a:pt x="3993" y="688"/>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g2903d4eba49_2_20"/>
                <p:cNvSpPr/>
                <p:nvPr/>
              </p:nvSpPr>
              <p:spPr>
                <a:xfrm>
                  <a:off x="3978632" y="3403259"/>
                  <a:ext cx="8950" cy="7590"/>
                </a:xfrm>
                <a:custGeom>
                  <a:avLst/>
                  <a:gdLst/>
                  <a:ahLst/>
                  <a:cxnLst/>
                  <a:rect l="l" t="t" r="r" b="b"/>
                  <a:pathLst>
                    <a:path w="1138" h="965" extrusionOk="0">
                      <a:moveTo>
                        <a:pt x="654" y="1"/>
                      </a:moveTo>
                      <a:cubicBezTo>
                        <a:pt x="219" y="1"/>
                        <a:pt x="1" y="509"/>
                        <a:pt x="315" y="823"/>
                      </a:cubicBezTo>
                      <a:cubicBezTo>
                        <a:pt x="413" y="921"/>
                        <a:pt x="533" y="964"/>
                        <a:pt x="651" y="964"/>
                      </a:cubicBezTo>
                      <a:cubicBezTo>
                        <a:pt x="899" y="964"/>
                        <a:pt x="1138" y="772"/>
                        <a:pt x="1138" y="485"/>
                      </a:cubicBezTo>
                      <a:cubicBezTo>
                        <a:pt x="1138" y="206"/>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6" name="Google Shape;1056;g2903d4eba49_2_20"/>
              <p:cNvGrpSpPr/>
              <p:nvPr/>
            </p:nvGrpSpPr>
            <p:grpSpPr>
              <a:xfrm>
                <a:off x="3925166" y="3491008"/>
                <a:ext cx="31405" cy="27001"/>
                <a:chOff x="3925166" y="3491008"/>
                <a:chExt cx="31405" cy="27001"/>
              </a:xfrm>
            </p:grpSpPr>
            <p:sp>
              <p:nvSpPr>
                <p:cNvPr id="1057" name="Google Shape;1057;g2903d4eba49_2_20"/>
                <p:cNvSpPr/>
                <p:nvPr/>
              </p:nvSpPr>
              <p:spPr>
                <a:xfrm>
                  <a:off x="3925166" y="3491008"/>
                  <a:ext cx="31405" cy="27001"/>
                </a:xfrm>
                <a:custGeom>
                  <a:avLst/>
                  <a:gdLst/>
                  <a:ahLst/>
                  <a:cxnLst/>
                  <a:rect l="l" t="t" r="r" b="b"/>
                  <a:pathLst>
                    <a:path w="3993" h="3433" extrusionOk="0">
                      <a:moveTo>
                        <a:pt x="2273" y="1"/>
                      </a:moveTo>
                      <a:cubicBezTo>
                        <a:pt x="1853" y="1"/>
                        <a:pt x="1425" y="157"/>
                        <a:pt x="1077" y="505"/>
                      </a:cubicBezTo>
                      <a:cubicBezTo>
                        <a:pt x="0" y="1582"/>
                        <a:pt x="763" y="3432"/>
                        <a:pt x="2287" y="3432"/>
                      </a:cubicBezTo>
                      <a:cubicBezTo>
                        <a:pt x="3230" y="3432"/>
                        <a:pt x="3992" y="2658"/>
                        <a:pt x="3992" y="1715"/>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g2903d4eba49_2_20"/>
                <p:cNvSpPr/>
                <p:nvPr/>
              </p:nvSpPr>
              <p:spPr>
                <a:xfrm>
                  <a:off x="3939339" y="3500682"/>
                  <a:ext cx="7621" cy="7621"/>
                </a:xfrm>
                <a:custGeom>
                  <a:avLst/>
                  <a:gdLst/>
                  <a:ahLst/>
                  <a:cxnLst/>
                  <a:rect l="l" t="t" r="r" b="b"/>
                  <a:pathLst>
                    <a:path w="969" h="969" extrusionOk="0">
                      <a:moveTo>
                        <a:pt x="485" y="1"/>
                      </a:moveTo>
                      <a:cubicBezTo>
                        <a:pt x="219" y="1"/>
                        <a:pt x="1" y="218"/>
                        <a:pt x="1" y="485"/>
                      </a:cubicBezTo>
                      <a:cubicBezTo>
                        <a:pt x="1" y="751"/>
                        <a:pt x="219" y="968"/>
                        <a:pt x="485" y="968"/>
                      </a:cubicBezTo>
                      <a:cubicBezTo>
                        <a:pt x="751" y="968"/>
                        <a:pt x="969" y="751"/>
                        <a:pt x="969" y="485"/>
                      </a:cubicBezTo>
                      <a:cubicBezTo>
                        <a:pt x="969"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9" name="Google Shape;1059;g2903d4eba49_2_20"/>
              <p:cNvGrpSpPr/>
              <p:nvPr/>
            </p:nvGrpSpPr>
            <p:grpSpPr>
              <a:xfrm>
                <a:off x="3682845" y="3340976"/>
                <a:ext cx="31397" cy="26898"/>
                <a:chOff x="3682845" y="3340976"/>
                <a:chExt cx="31397" cy="26898"/>
              </a:xfrm>
            </p:grpSpPr>
            <p:sp>
              <p:nvSpPr>
                <p:cNvPr id="1060" name="Google Shape;1060;g2903d4eba49_2_20"/>
                <p:cNvSpPr/>
                <p:nvPr/>
              </p:nvSpPr>
              <p:spPr>
                <a:xfrm>
                  <a:off x="3682845" y="3340976"/>
                  <a:ext cx="31397" cy="26898"/>
                </a:xfrm>
                <a:custGeom>
                  <a:avLst/>
                  <a:gdLst/>
                  <a:ahLst/>
                  <a:cxnLst/>
                  <a:rect l="l" t="t" r="r" b="b"/>
                  <a:pathLst>
                    <a:path w="3992" h="3420" extrusionOk="0">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g2903d4eba49_2_20"/>
                <p:cNvSpPr/>
                <p:nvPr/>
              </p:nvSpPr>
              <p:spPr>
                <a:xfrm>
                  <a:off x="3695783" y="3350650"/>
                  <a:ext cx="8856" cy="7645"/>
                </a:xfrm>
                <a:custGeom>
                  <a:avLst/>
                  <a:gdLst/>
                  <a:ahLst/>
                  <a:cxnLst/>
                  <a:rect l="l" t="t" r="r" b="b"/>
                  <a:pathLst>
                    <a:path w="1126" h="972" extrusionOk="0">
                      <a:moveTo>
                        <a:pt x="641" y="0"/>
                      </a:moveTo>
                      <a:cubicBezTo>
                        <a:pt x="206" y="0"/>
                        <a:pt x="0" y="520"/>
                        <a:pt x="303" y="823"/>
                      </a:cubicBezTo>
                      <a:cubicBezTo>
                        <a:pt x="401" y="926"/>
                        <a:pt x="524" y="972"/>
                        <a:pt x="643" y="972"/>
                      </a:cubicBezTo>
                      <a:cubicBezTo>
                        <a:pt x="890" y="972"/>
                        <a:pt x="1125" y="777"/>
                        <a:pt x="1125" y="484"/>
                      </a:cubicBezTo>
                      <a:cubicBezTo>
                        <a:pt x="1125" y="218"/>
                        <a:pt x="907" y="0"/>
                        <a:pt x="641"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2" name="Google Shape;1062;g2903d4eba49_2_20"/>
              <p:cNvGrpSpPr/>
              <p:nvPr/>
            </p:nvGrpSpPr>
            <p:grpSpPr>
              <a:xfrm>
                <a:off x="3795393" y="3353725"/>
                <a:ext cx="31499" cy="26993"/>
                <a:chOff x="3795393" y="3353725"/>
                <a:chExt cx="31499" cy="26993"/>
              </a:xfrm>
            </p:grpSpPr>
            <p:sp>
              <p:nvSpPr>
                <p:cNvPr id="1063" name="Google Shape;1063;g2903d4eba49_2_20"/>
                <p:cNvSpPr/>
                <p:nvPr/>
              </p:nvSpPr>
              <p:spPr>
                <a:xfrm>
                  <a:off x="3795393" y="3353725"/>
                  <a:ext cx="31499" cy="26993"/>
                </a:xfrm>
                <a:custGeom>
                  <a:avLst/>
                  <a:gdLst/>
                  <a:ahLst/>
                  <a:cxnLst/>
                  <a:rect l="l" t="t" r="r" b="b"/>
                  <a:pathLst>
                    <a:path w="4005" h="3432" extrusionOk="0">
                      <a:moveTo>
                        <a:pt x="2285" y="0"/>
                      </a:moveTo>
                      <a:cubicBezTo>
                        <a:pt x="1865" y="0"/>
                        <a:pt x="1437" y="156"/>
                        <a:pt x="1089" y="504"/>
                      </a:cubicBezTo>
                      <a:cubicBezTo>
                        <a:pt x="0" y="1581"/>
                        <a:pt x="775" y="3432"/>
                        <a:pt x="2299" y="3432"/>
                      </a:cubicBezTo>
                      <a:cubicBezTo>
                        <a:pt x="3242" y="3432"/>
                        <a:pt x="4005" y="2658"/>
                        <a:pt x="4005" y="1714"/>
                      </a:cubicBezTo>
                      <a:cubicBezTo>
                        <a:pt x="4005"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g2903d4eba49_2_20"/>
                <p:cNvSpPr/>
                <p:nvPr/>
              </p:nvSpPr>
              <p:spPr>
                <a:xfrm>
                  <a:off x="3809668" y="3363399"/>
                  <a:ext cx="7613" cy="7613"/>
                </a:xfrm>
                <a:custGeom>
                  <a:avLst/>
                  <a:gdLst/>
                  <a:ahLst/>
                  <a:cxnLst/>
                  <a:rect l="l" t="t" r="r" b="b"/>
                  <a:pathLst>
                    <a:path w="968" h="968" extrusionOk="0">
                      <a:moveTo>
                        <a:pt x="484" y="0"/>
                      </a:moveTo>
                      <a:cubicBezTo>
                        <a:pt x="206" y="0"/>
                        <a:pt x="0" y="218"/>
                        <a:pt x="0" y="484"/>
                      </a:cubicBezTo>
                      <a:cubicBezTo>
                        <a:pt x="0" y="750"/>
                        <a:pt x="206"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5" name="Google Shape;1065;g2903d4eba49_2_20"/>
              <p:cNvGrpSpPr/>
              <p:nvPr/>
            </p:nvGrpSpPr>
            <p:grpSpPr>
              <a:xfrm>
                <a:off x="4176909" y="4363221"/>
                <a:ext cx="38924" cy="33316"/>
                <a:chOff x="4176909" y="4363221"/>
                <a:chExt cx="38924" cy="33316"/>
              </a:xfrm>
            </p:grpSpPr>
            <p:sp>
              <p:nvSpPr>
                <p:cNvPr id="1066" name="Google Shape;1066;g2903d4eba49_2_20"/>
                <p:cNvSpPr/>
                <p:nvPr/>
              </p:nvSpPr>
              <p:spPr>
                <a:xfrm>
                  <a:off x="4176909" y="4363221"/>
                  <a:ext cx="38924" cy="33316"/>
                </a:xfrm>
                <a:custGeom>
                  <a:avLst/>
                  <a:gdLst/>
                  <a:ahLst/>
                  <a:cxnLst/>
                  <a:rect l="l" t="t" r="r" b="b"/>
                  <a:pathLst>
                    <a:path w="4949" h="4236" extrusionOk="0">
                      <a:moveTo>
                        <a:pt x="2823" y="0"/>
                      </a:moveTo>
                      <a:cubicBezTo>
                        <a:pt x="2301" y="0"/>
                        <a:pt x="1767" y="195"/>
                        <a:pt x="1331" y="631"/>
                      </a:cubicBezTo>
                      <a:cubicBezTo>
                        <a:pt x="1" y="1961"/>
                        <a:pt x="944" y="4236"/>
                        <a:pt x="2831" y="4236"/>
                      </a:cubicBezTo>
                      <a:cubicBezTo>
                        <a:pt x="4005" y="4236"/>
                        <a:pt x="4948" y="3292"/>
                        <a:pt x="4948" y="2119"/>
                      </a:cubicBezTo>
                      <a:cubicBezTo>
                        <a:pt x="4948" y="844"/>
                        <a:pt x="3911" y="0"/>
                        <a:pt x="2823"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g2903d4eba49_2_20"/>
                <p:cNvSpPr/>
                <p:nvPr/>
              </p:nvSpPr>
              <p:spPr>
                <a:xfrm>
                  <a:off x="4192230" y="4372934"/>
                  <a:ext cx="13897" cy="13992"/>
                </a:xfrm>
                <a:custGeom>
                  <a:avLst/>
                  <a:gdLst/>
                  <a:ahLst/>
                  <a:cxnLst/>
                  <a:rect l="l" t="t" r="r" b="b"/>
                  <a:pathLst>
                    <a:path w="1767" h="1779" extrusionOk="0">
                      <a:moveTo>
                        <a:pt x="883" y="1"/>
                      </a:moveTo>
                      <a:cubicBezTo>
                        <a:pt x="399" y="1"/>
                        <a:pt x="0" y="400"/>
                        <a:pt x="0" y="896"/>
                      </a:cubicBezTo>
                      <a:cubicBezTo>
                        <a:pt x="0" y="1380"/>
                        <a:pt x="399" y="1779"/>
                        <a:pt x="883" y="1779"/>
                      </a:cubicBezTo>
                      <a:cubicBezTo>
                        <a:pt x="1379" y="1779"/>
                        <a:pt x="1766" y="1380"/>
                        <a:pt x="1766" y="896"/>
                      </a:cubicBezTo>
                      <a:cubicBezTo>
                        <a:pt x="1766" y="400"/>
                        <a:pt x="1379" y="1"/>
                        <a:pt x="88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8" name="Google Shape;1068;g2903d4eba49_2_20"/>
              <p:cNvGrpSpPr/>
              <p:nvPr/>
            </p:nvGrpSpPr>
            <p:grpSpPr>
              <a:xfrm>
                <a:off x="4226191" y="4007660"/>
                <a:ext cx="33560" cy="28770"/>
                <a:chOff x="4226191" y="4007660"/>
                <a:chExt cx="33560" cy="28770"/>
              </a:xfrm>
            </p:grpSpPr>
            <p:sp>
              <p:nvSpPr>
                <p:cNvPr id="1069" name="Google Shape;1069;g2903d4eba49_2_20"/>
                <p:cNvSpPr/>
                <p:nvPr/>
              </p:nvSpPr>
              <p:spPr>
                <a:xfrm>
                  <a:off x="4226191" y="4007660"/>
                  <a:ext cx="33560" cy="28770"/>
                </a:xfrm>
                <a:custGeom>
                  <a:avLst/>
                  <a:gdLst/>
                  <a:ahLst/>
                  <a:cxnLst/>
                  <a:rect l="l" t="t" r="r" b="b"/>
                  <a:pathLst>
                    <a:path w="4267" h="3658" extrusionOk="0">
                      <a:moveTo>
                        <a:pt x="2427" y="1"/>
                      </a:moveTo>
                      <a:cubicBezTo>
                        <a:pt x="1980" y="1"/>
                        <a:pt x="1524" y="167"/>
                        <a:pt x="1150" y="537"/>
                      </a:cubicBezTo>
                      <a:cubicBezTo>
                        <a:pt x="1" y="1686"/>
                        <a:pt x="811" y="3645"/>
                        <a:pt x="2444" y="3658"/>
                      </a:cubicBezTo>
                      <a:cubicBezTo>
                        <a:pt x="3436" y="3645"/>
                        <a:pt x="4259" y="2835"/>
                        <a:pt x="4259" y="1843"/>
                      </a:cubicBezTo>
                      <a:cubicBezTo>
                        <a:pt x="4267" y="736"/>
                        <a:pt x="3369" y="1"/>
                        <a:pt x="2427"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g2903d4eba49_2_20"/>
                <p:cNvSpPr/>
                <p:nvPr/>
              </p:nvSpPr>
              <p:spPr>
                <a:xfrm>
                  <a:off x="4239129" y="4017397"/>
                  <a:ext cx="10948" cy="9383"/>
                </a:xfrm>
                <a:custGeom>
                  <a:avLst/>
                  <a:gdLst/>
                  <a:ahLst/>
                  <a:cxnLst/>
                  <a:rect l="l" t="t" r="r" b="b"/>
                  <a:pathLst>
                    <a:path w="1392" h="1193" extrusionOk="0">
                      <a:moveTo>
                        <a:pt x="787" y="0"/>
                      </a:moveTo>
                      <a:cubicBezTo>
                        <a:pt x="267" y="0"/>
                        <a:pt x="1" y="641"/>
                        <a:pt x="376" y="1016"/>
                      </a:cubicBezTo>
                      <a:cubicBezTo>
                        <a:pt x="497" y="1138"/>
                        <a:pt x="647" y="1192"/>
                        <a:pt x="794" y="1192"/>
                      </a:cubicBezTo>
                      <a:cubicBezTo>
                        <a:pt x="1099" y="1192"/>
                        <a:pt x="1392" y="957"/>
                        <a:pt x="1392" y="605"/>
                      </a:cubicBezTo>
                      <a:cubicBezTo>
                        <a:pt x="1392" y="266"/>
                        <a:pt x="1126" y="0"/>
                        <a:pt x="787"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1" name="Google Shape;1071;g2903d4eba49_2_20"/>
              <p:cNvGrpSpPr/>
              <p:nvPr/>
            </p:nvGrpSpPr>
            <p:grpSpPr>
              <a:xfrm>
                <a:off x="3597785" y="3377045"/>
                <a:ext cx="33591" cy="28699"/>
                <a:chOff x="3597785" y="3377045"/>
                <a:chExt cx="33591" cy="28699"/>
              </a:xfrm>
            </p:grpSpPr>
            <p:sp>
              <p:nvSpPr>
                <p:cNvPr id="1072" name="Google Shape;1072;g2903d4eba49_2_20"/>
                <p:cNvSpPr/>
                <p:nvPr/>
              </p:nvSpPr>
              <p:spPr>
                <a:xfrm>
                  <a:off x="3597785" y="3377045"/>
                  <a:ext cx="33591" cy="28699"/>
                </a:xfrm>
                <a:custGeom>
                  <a:avLst/>
                  <a:gdLst/>
                  <a:ahLst/>
                  <a:cxnLst/>
                  <a:rect l="l" t="t" r="r" b="b"/>
                  <a:pathLst>
                    <a:path w="4271" h="3649" extrusionOk="0">
                      <a:moveTo>
                        <a:pt x="2428" y="0"/>
                      </a:moveTo>
                      <a:cubicBezTo>
                        <a:pt x="1979" y="0"/>
                        <a:pt x="1522" y="167"/>
                        <a:pt x="1150" y="539"/>
                      </a:cubicBezTo>
                      <a:cubicBezTo>
                        <a:pt x="0" y="1676"/>
                        <a:pt x="811" y="3648"/>
                        <a:pt x="2444" y="3648"/>
                      </a:cubicBezTo>
                      <a:cubicBezTo>
                        <a:pt x="3448" y="3648"/>
                        <a:pt x="4259" y="2826"/>
                        <a:pt x="4271" y="1822"/>
                      </a:cubicBezTo>
                      <a:cubicBezTo>
                        <a:pt x="4262" y="726"/>
                        <a:pt x="3364" y="0"/>
                        <a:pt x="2428"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g2903d4eba49_2_20"/>
                <p:cNvSpPr/>
                <p:nvPr/>
              </p:nvSpPr>
              <p:spPr>
                <a:xfrm>
                  <a:off x="3612343" y="3386703"/>
                  <a:ext cx="9328" cy="9336"/>
                </a:xfrm>
                <a:custGeom>
                  <a:avLst/>
                  <a:gdLst/>
                  <a:ahLst/>
                  <a:cxnLst/>
                  <a:rect l="l" t="t" r="r" b="b"/>
                  <a:pathLst>
                    <a:path w="1186" h="1187" extrusionOk="0">
                      <a:moveTo>
                        <a:pt x="593" y="1"/>
                      </a:moveTo>
                      <a:cubicBezTo>
                        <a:pt x="266" y="1"/>
                        <a:pt x="0" y="267"/>
                        <a:pt x="0" y="594"/>
                      </a:cubicBezTo>
                      <a:cubicBezTo>
                        <a:pt x="0" y="920"/>
                        <a:pt x="266" y="1186"/>
                        <a:pt x="593" y="1186"/>
                      </a:cubicBezTo>
                      <a:cubicBezTo>
                        <a:pt x="920" y="1186"/>
                        <a:pt x="1186" y="920"/>
                        <a:pt x="1186" y="594"/>
                      </a:cubicBezTo>
                      <a:cubicBezTo>
                        <a:pt x="1186" y="267"/>
                        <a:pt x="920" y="1"/>
                        <a:pt x="59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4" name="Google Shape;1074;g2903d4eba49_2_20"/>
              <p:cNvGrpSpPr/>
              <p:nvPr/>
            </p:nvGrpSpPr>
            <p:grpSpPr>
              <a:xfrm>
                <a:off x="3887870" y="3669796"/>
                <a:ext cx="33591" cy="28692"/>
                <a:chOff x="3887870" y="3669796"/>
                <a:chExt cx="33591" cy="28692"/>
              </a:xfrm>
            </p:grpSpPr>
            <p:sp>
              <p:nvSpPr>
                <p:cNvPr id="1075" name="Google Shape;1075;g2903d4eba49_2_20"/>
                <p:cNvSpPr/>
                <p:nvPr/>
              </p:nvSpPr>
              <p:spPr>
                <a:xfrm>
                  <a:off x="3887870" y="3669796"/>
                  <a:ext cx="33591" cy="28692"/>
                </a:xfrm>
                <a:custGeom>
                  <a:avLst/>
                  <a:gdLst/>
                  <a:ahLst/>
                  <a:cxnLst/>
                  <a:rect l="l" t="t" r="r" b="b"/>
                  <a:pathLst>
                    <a:path w="4271" h="3648" extrusionOk="0">
                      <a:moveTo>
                        <a:pt x="2431" y="0"/>
                      </a:moveTo>
                      <a:cubicBezTo>
                        <a:pt x="1981" y="0"/>
                        <a:pt x="1522" y="167"/>
                        <a:pt x="1150" y="539"/>
                      </a:cubicBezTo>
                      <a:cubicBezTo>
                        <a:pt x="1" y="1676"/>
                        <a:pt x="823" y="3648"/>
                        <a:pt x="2444" y="3648"/>
                      </a:cubicBezTo>
                      <a:cubicBezTo>
                        <a:pt x="3448" y="3648"/>
                        <a:pt x="4271" y="2825"/>
                        <a:pt x="4271" y="1821"/>
                      </a:cubicBezTo>
                      <a:cubicBezTo>
                        <a:pt x="4271" y="725"/>
                        <a:pt x="3370" y="0"/>
                        <a:pt x="2431"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g2903d4eba49_2_20"/>
                <p:cNvSpPr/>
                <p:nvPr/>
              </p:nvSpPr>
              <p:spPr>
                <a:xfrm>
                  <a:off x="3902428" y="3679454"/>
                  <a:ext cx="9422" cy="9328"/>
                </a:xfrm>
                <a:custGeom>
                  <a:avLst/>
                  <a:gdLst/>
                  <a:ahLst/>
                  <a:cxnLst/>
                  <a:rect l="l" t="t" r="r" b="b"/>
                  <a:pathLst>
                    <a:path w="1198" h="1186" extrusionOk="0">
                      <a:moveTo>
                        <a:pt x="593" y="1"/>
                      </a:moveTo>
                      <a:cubicBezTo>
                        <a:pt x="266" y="1"/>
                        <a:pt x="0" y="267"/>
                        <a:pt x="0" y="593"/>
                      </a:cubicBezTo>
                      <a:cubicBezTo>
                        <a:pt x="0" y="920"/>
                        <a:pt x="266" y="1186"/>
                        <a:pt x="593" y="1186"/>
                      </a:cubicBezTo>
                      <a:cubicBezTo>
                        <a:pt x="932" y="1186"/>
                        <a:pt x="1198" y="920"/>
                        <a:pt x="1198" y="593"/>
                      </a:cubicBezTo>
                      <a:cubicBezTo>
                        <a:pt x="1198" y="267"/>
                        <a:pt x="932" y="1"/>
                        <a:pt x="59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7" name="Google Shape;1077;g2903d4eba49_2_20"/>
              <p:cNvGrpSpPr/>
              <p:nvPr/>
            </p:nvGrpSpPr>
            <p:grpSpPr>
              <a:xfrm>
                <a:off x="3818320" y="3481625"/>
                <a:ext cx="33497" cy="28770"/>
                <a:chOff x="3818320" y="3481625"/>
                <a:chExt cx="33497" cy="28770"/>
              </a:xfrm>
            </p:grpSpPr>
            <p:sp>
              <p:nvSpPr>
                <p:cNvPr id="1078" name="Google Shape;1078;g2903d4eba49_2_20"/>
                <p:cNvSpPr/>
                <p:nvPr/>
              </p:nvSpPr>
              <p:spPr>
                <a:xfrm>
                  <a:off x="3818320" y="3481625"/>
                  <a:ext cx="33497" cy="28770"/>
                </a:xfrm>
                <a:custGeom>
                  <a:avLst/>
                  <a:gdLst/>
                  <a:ahLst/>
                  <a:cxnLst/>
                  <a:rect l="l" t="t" r="r" b="b"/>
                  <a:pathLst>
                    <a:path w="4259" h="3658" extrusionOk="0">
                      <a:moveTo>
                        <a:pt x="2421" y="1"/>
                      </a:moveTo>
                      <a:cubicBezTo>
                        <a:pt x="1975" y="1"/>
                        <a:pt x="1520" y="166"/>
                        <a:pt x="1150" y="537"/>
                      </a:cubicBezTo>
                      <a:cubicBezTo>
                        <a:pt x="1" y="1686"/>
                        <a:pt x="811" y="3658"/>
                        <a:pt x="2432" y="3658"/>
                      </a:cubicBezTo>
                      <a:cubicBezTo>
                        <a:pt x="3448" y="3658"/>
                        <a:pt x="4259" y="2835"/>
                        <a:pt x="4259" y="1831"/>
                      </a:cubicBezTo>
                      <a:cubicBezTo>
                        <a:pt x="4259" y="732"/>
                        <a:pt x="3359" y="1"/>
                        <a:pt x="2421"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g2903d4eba49_2_20"/>
                <p:cNvSpPr/>
                <p:nvPr/>
              </p:nvSpPr>
              <p:spPr>
                <a:xfrm>
                  <a:off x="3831258" y="3491362"/>
                  <a:ext cx="10956" cy="9375"/>
                </a:xfrm>
                <a:custGeom>
                  <a:avLst/>
                  <a:gdLst/>
                  <a:ahLst/>
                  <a:cxnLst/>
                  <a:rect l="l" t="t" r="r" b="b"/>
                  <a:pathLst>
                    <a:path w="1393" h="1192" extrusionOk="0">
                      <a:moveTo>
                        <a:pt x="787" y="0"/>
                      </a:moveTo>
                      <a:cubicBezTo>
                        <a:pt x="267" y="0"/>
                        <a:pt x="1" y="641"/>
                        <a:pt x="376" y="1016"/>
                      </a:cubicBezTo>
                      <a:cubicBezTo>
                        <a:pt x="497" y="1137"/>
                        <a:pt x="646" y="1192"/>
                        <a:pt x="792" y="1192"/>
                      </a:cubicBezTo>
                      <a:cubicBezTo>
                        <a:pt x="1098" y="1192"/>
                        <a:pt x="1392" y="953"/>
                        <a:pt x="1392" y="593"/>
                      </a:cubicBezTo>
                      <a:cubicBezTo>
                        <a:pt x="1392" y="266"/>
                        <a:pt x="1126" y="0"/>
                        <a:pt x="787"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0" name="Google Shape;1080;g2903d4eba49_2_20"/>
              <p:cNvGrpSpPr/>
              <p:nvPr/>
            </p:nvGrpSpPr>
            <p:grpSpPr>
              <a:xfrm>
                <a:off x="4278139" y="4120948"/>
                <a:ext cx="37492" cy="32129"/>
                <a:chOff x="4278139" y="4120948"/>
                <a:chExt cx="37492" cy="32129"/>
              </a:xfrm>
            </p:grpSpPr>
            <p:sp>
              <p:nvSpPr>
                <p:cNvPr id="1081" name="Google Shape;1081;g2903d4eba49_2_20"/>
                <p:cNvSpPr/>
                <p:nvPr/>
              </p:nvSpPr>
              <p:spPr>
                <a:xfrm>
                  <a:off x="4278139" y="4120948"/>
                  <a:ext cx="37492" cy="32129"/>
                </a:xfrm>
                <a:custGeom>
                  <a:avLst/>
                  <a:gdLst/>
                  <a:ahLst/>
                  <a:cxnLst/>
                  <a:rect l="l" t="t" r="r" b="b"/>
                  <a:pathLst>
                    <a:path w="4767" h="4085" extrusionOk="0">
                      <a:moveTo>
                        <a:pt x="2708" y="0"/>
                      </a:moveTo>
                      <a:cubicBezTo>
                        <a:pt x="2207" y="0"/>
                        <a:pt x="1697" y="186"/>
                        <a:pt x="1283" y="600"/>
                      </a:cubicBezTo>
                      <a:cubicBezTo>
                        <a:pt x="1" y="1895"/>
                        <a:pt x="908" y="4084"/>
                        <a:pt x="2722" y="4084"/>
                      </a:cubicBezTo>
                      <a:cubicBezTo>
                        <a:pt x="3847" y="4084"/>
                        <a:pt x="4755" y="3177"/>
                        <a:pt x="4767" y="2052"/>
                      </a:cubicBezTo>
                      <a:cubicBezTo>
                        <a:pt x="4767" y="815"/>
                        <a:pt x="3758" y="0"/>
                        <a:pt x="2708"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g2903d4eba49_2_20"/>
                <p:cNvSpPr/>
                <p:nvPr/>
              </p:nvSpPr>
              <p:spPr>
                <a:xfrm>
                  <a:off x="4290983" y="4130614"/>
                  <a:ext cx="14943" cy="12812"/>
                </a:xfrm>
                <a:custGeom>
                  <a:avLst/>
                  <a:gdLst/>
                  <a:ahLst/>
                  <a:cxnLst/>
                  <a:rect l="l" t="t" r="r" b="b"/>
                  <a:pathLst>
                    <a:path w="1900" h="1629" extrusionOk="0">
                      <a:moveTo>
                        <a:pt x="1089" y="0"/>
                      </a:moveTo>
                      <a:cubicBezTo>
                        <a:pt x="363" y="0"/>
                        <a:pt x="1" y="883"/>
                        <a:pt x="509" y="1391"/>
                      </a:cubicBezTo>
                      <a:cubicBezTo>
                        <a:pt x="673" y="1555"/>
                        <a:pt x="876" y="1629"/>
                        <a:pt x="1076" y="1629"/>
                      </a:cubicBezTo>
                      <a:cubicBezTo>
                        <a:pt x="1495" y="1629"/>
                        <a:pt x="1900" y="1306"/>
                        <a:pt x="1900" y="823"/>
                      </a:cubicBezTo>
                      <a:cubicBezTo>
                        <a:pt x="1900" y="363"/>
                        <a:pt x="1537" y="0"/>
                        <a:pt x="1089"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3" name="Google Shape;1083;g2903d4eba49_2_20"/>
              <p:cNvGrpSpPr/>
              <p:nvPr/>
            </p:nvGrpSpPr>
            <p:grpSpPr>
              <a:xfrm>
                <a:off x="4419898" y="3977388"/>
                <a:ext cx="33497" cy="28692"/>
                <a:chOff x="4419898" y="3977388"/>
                <a:chExt cx="33497" cy="28692"/>
              </a:xfrm>
            </p:grpSpPr>
            <p:sp>
              <p:nvSpPr>
                <p:cNvPr id="1084" name="Google Shape;1084;g2903d4eba49_2_20"/>
                <p:cNvSpPr/>
                <p:nvPr/>
              </p:nvSpPr>
              <p:spPr>
                <a:xfrm>
                  <a:off x="4419898" y="3977388"/>
                  <a:ext cx="33497" cy="28692"/>
                </a:xfrm>
                <a:custGeom>
                  <a:avLst/>
                  <a:gdLst/>
                  <a:ahLst/>
                  <a:cxnLst/>
                  <a:rect l="l" t="t" r="r" b="b"/>
                  <a:pathLst>
                    <a:path w="4259" h="3648" extrusionOk="0">
                      <a:moveTo>
                        <a:pt x="2426" y="0"/>
                      </a:moveTo>
                      <a:cubicBezTo>
                        <a:pt x="1979" y="0"/>
                        <a:pt x="1522" y="167"/>
                        <a:pt x="1150" y="539"/>
                      </a:cubicBezTo>
                      <a:cubicBezTo>
                        <a:pt x="1" y="1688"/>
                        <a:pt x="811" y="3648"/>
                        <a:pt x="2432" y="3648"/>
                      </a:cubicBezTo>
                      <a:cubicBezTo>
                        <a:pt x="3448" y="3648"/>
                        <a:pt x="4259" y="2837"/>
                        <a:pt x="4259" y="1833"/>
                      </a:cubicBezTo>
                      <a:cubicBezTo>
                        <a:pt x="4259" y="729"/>
                        <a:pt x="3362" y="0"/>
                        <a:pt x="2426"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g2903d4eba49_2_20"/>
                <p:cNvSpPr/>
                <p:nvPr/>
              </p:nvSpPr>
              <p:spPr>
                <a:xfrm>
                  <a:off x="4432742" y="3987046"/>
                  <a:ext cx="11042" cy="9399"/>
                </a:xfrm>
                <a:custGeom>
                  <a:avLst/>
                  <a:gdLst/>
                  <a:ahLst/>
                  <a:cxnLst/>
                  <a:rect l="l" t="t" r="r" b="b"/>
                  <a:pathLst>
                    <a:path w="1404" h="1195" extrusionOk="0">
                      <a:moveTo>
                        <a:pt x="799" y="0"/>
                      </a:moveTo>
                      <a:cubicBezTo>
                        <a:pt x="267" y="0"/>
                        <a:pt x="1" y="641"/>
                        <a:pt x="376" y="1016"/>
                      </a:cubicBezTo>
                      <a:cubicBezTo>
                        <a:pt x="499" y="1139"/>
                        <a:pt x="650" y="1195"/>
                        <a:pt x="799" y="1195"/>
                      </a:cubicBezTo>
                      <a:cubicBezTo>
                        <a:pt x="1104" y="1195"/>
                        <a:pt x="1396" y="963"/>
                        <a:pt x="1404" y="605"/>
                      </a:cubicBezTo>
                      <a:cubicBezTo>
                        <a:pt x="1404" y="266"/>
                        <a:pt x="1138" y="0"/>
                        <a:pt x="799"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6" name="Google Shape;1086;g2903d4eba49_2_20"/>
              <p:cNvGrpSpPr/>
              <p:nvPr/>
            </p:nvGrpSpPr>
            <p:grpSpPr>
              <a:xfrm>
                <a:off x="4158930" y="4034684"/>
                <a:ext cx="33497" cy="28762"/>
                <a:chOff x="4158930" y="4034684"/>
                <a:chExt cx="33497" cy="28762"/>
              </a:xfrm>
            </p:grpSpPr>
            <p:sp>
              <p:nvSpPr>
                <p:cNvPr id="1087" name="Google Shape;1087;g2903d4eba49_2_20"/>
                <p:cNvSpPr/>
                <p:nvPr/>
              </p:nvSpPr>
              <p:spPr>
                <a:xfrm>
                  <a:off x="4158930" y="4034684"/>
                  <a:ext cx="33497" cy="28762"/>
                </a:xfrm>
                <a:custGeom>
                  <a:avLst/>
                  <a:gdLst/>
                  <a:ahLst/>
                  <a:cxnLst/>
                  <a:rect l="l" t="t" r="r" b="b"/>
                  <a:pathLst>
                    <a:path w="4259" h="3657" extrusionOk="0">
                      <a:moveTo>
                        <a:pt x="2421" y="0"/>
                      </a:moveTo>
                      <a:cubicBezTo>
                        <a:pt x="1974" y="0"/>
                        <a:pt x="1520" y="166"/>
                        <a:pt x="1149" y="536"/>
                      </a:cubicBezTo>
                      <a:cubicBezTo>
                        <a:pt x="0" y="1685"/>
                        <a:pt x="811" y="3645"/>
                        <a:pt x="2432" y="3657"/>
                      </a:cubicBezTo>
                      <a:cubicBezTo>
                        <a:pt x="3436" y="3645"/>
                        <a:pt x="4258" y="2834"/>
                        <a:pt x="4258" y="1830"/>
                      </a:cubicBezTo>
                      <a:cubicBezTo>
                        <a:pt x="4258" y="732"/>
                        <a:pt x="3358" y="0"/>
                        <a:pt x="2421"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g2903d4eba49_2_20"/>
                <p:cNvSpPr/>
                <p:nvPr/>
              </p:nvSpPr>
              <p:spPr>
                <a:xfrm>
                  <a:off x="4173385" y="4044319"/>
                  <a:ext cx="9336" cy="9430"/>
                </a:xfrm>
                <a:custGeom>
                  <a:avLst/>
                  <a:gdLst/>
                  <a:ahLst/>
                  <a:cxnLst/>
                  <a:rect l="l" t="t" r="r" b="b"/>
                  <a:pathLst>
                    <a:path w="1187" h="1199" extrusionOk="0">
                      <a:moveTo>
                        <a:pt x="594" y="1"/>
                      </a:moveTo>
                      <a:cubicBezTo>
                        <a:pt x="267" y="1"/>
                        <a:pt x="1" y="279"/>
                        <a:pt x="1" y="605"/>
                      </a:cubicBezTo>
                      <a:cubicBezTo>
                        <a:pt x="1" y="932"/>
                        <a:pt x="267" y="1198"/>
                        <a:pt x="594" y="1198"/>
                      </a:cubicBezTo>
                      <a:cubicBezTo>
                        <a:pt x="920" y="1198"/>
                        <a:pt x="1186" y="932"/>
                        <a:pt x="1186" y="605"/>
                      </a:cubicBezTo>
                      <a:cubicBezTo>
                        <a:pt x="1186" y="279"/>
                        <a:pt x="920" y="1"/>
                        <a:pt x="594"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9" name="Google Shape;1089;g2903d4eba49_2_20"/>
              <p:cNvGrpSpPr/>
              <p:nvPr/>
            </p:nvGrpSpPr>
            <p:grpSpPr>
              <a:xfrm>
                <a:off x="4134949" y="3957049"/>
                <a:ext cx="33497" cy="28770"/>
                <a:chOff x="4134949" y="3957049"/>
                <a:chExt cx="33497" cy="28770"/>
              </a:xfrm>
            </p:grpSpPr>
            <p:sp>
              <p:nvSpPr>
                <p:cNvPr id="1090" name="Google Shape;1090;g2903d4eba49_2_20"/>
                <p:cNvSpPr/>
                <p:nvPr/>
              </p:nvSpPr>
              <p:spPr>
                <a:xfrm>
                  <a:off x="4134949" y="3957049"/>
                  <a:ext cx="33497" cy="28770"/>
                </a:xfrm>
                <a:custGeom>
                  <a:avLst/>
                  <a:gdLst/>
                  <a:ahLst/>
                  <a:cxnLst/>
                  <a:rect l="l" t="t" r="r" b="b"/>
                  <a:pathLst>
                    <a:path w="4259" h="3658" extrusionOk="0">
                      <a:moveTo>
                        <a:pt x="2421" y="0"/>
                      </a:moveTo>
                      <a:cubicBezTo>
                        <a:pt x="1975" y="0"/>
                        <a:pt x="1520" y="166"/>
                        <a:pt x="1150" y="536"/>
                      </a:cubicBezTo>
                      <a:cubicBezTo>
                        <a:pt x="1" y="1685"/>
                        <a:pt x="811" y="3657"/>
                        <a:pt x="2432" y="3657"/>
                      </a:cubicBezTo>
                      <a:cubicBezTo>
                        <a:pt x="3436" y="3657"/>
                        <a:pt x="4259" y="2834"/>
                        <a:pt x="4259" y="1830"/>
                      </a:cubicBezTo>
                      <a:cubicBezTo>
                        <a:pt x="4259" y="732"/>
                        <a:pt x="3359" y="0"/>
                        <a:pt x="2421"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g2903d4eba49_2_20"/>
                <p:cNvSpPr/>
                <p:nvPr/>
              </p:nvSpPr>
              <p:spPr>
                <a:xfrm>
                  <a:off x="4147793" y="3966778"/>
                  <a:ext cx="10956" cy="9383"/>
                </a:xfrm>
                <a:custGeom>
                  <a:avLst/>
                  <a:gdLst/>
                  <a:ahLst/>
                  <a:cxnLst/>
                  <a:rect l="l" t="t" r="r" b="b"/>
                  <a:pathLst>
                    <a:path w="1393" h="1193" extrusionOk="0">
                      <a:moveTo>
                        <a:pt x="799" y="1"/>
                      </a:moveTo>
                      <a:cubicBezTo>
                        <a:pt x="267" y="1"/>
                        <a:pt x="1" y="642"/>
                        <a:pt x="376" y="1017"/>
                      </a:cubicBezTo>
                      <a:cubicBezTo>
                        <a:pt x="497" y="1138"/>
                        <a:pt x="646" y="1192"/>
                        <a:pt x="792" y="1192"/>
                      </a:cubicBezTo>
                      <a:cubicBezTo>
                        <a:pt x="1098" y="1192"/>
                        <a:pt x="1392" y="954"/>
                        <a:pt x="1392" y="593"/>
                      </a:cubicBezTo>
                      <a:cubicBezTo>
                        <a:pt x="1392" y="267"/>
                        <a:pt x="1126" y="1"/>
                        <a:pt x="799"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2" name="Google Shape;1092;g2903d4eba49_2_20"/>
              <p:cNvGrpSpPr/>
              <p:nvPr/>
            </p:nvGrpSpPr>
            <p:grpSpPr>
              <a:xfrm>
                <a:off x="4193653" y="4184403"/>
                <a:ext cx="43580" cy="37264"/>
                <a:chOff x="4193653" y="4184403"/>
                <a:chExt cx="43580" cy="37264"/>
              </a:xfrm>
            </p:grpSpPr>
            <p:sp>
              <p:nvSpPr>
                <p:cNvPr id="1093" name="Google Shape;1093;g2903d4eba49_2_20"/>
                <p:cNvSpPr/>
                <p:nvPr/>
              </p:nvSpPr>
              <p:spPr>
                <a:xfrm>
                  <a:off x="4193653" y="4184403"/>
                  <a:ext cx="43580" cy="37264"/>
                </a:xfrm>
                <a:custGeom>
                  <a:avLst/>
                  <a:gdLst/>
                  <a:ahLst/>
                  <a:cxnLst/>
                  <a:rect l="l" t="t" r="r" b="b"/>
                  <a:pathLst>
                    <a:path w="5541" h="4738" extrusionOk="0">
                      <a:moveTo>
                        <a:pt x="3156" y="1"/>
                      </a:moveTo>
                      <a:cubicBezTo>
                        <a:pt x="2575" y="1"/>
                        <a:pt x="1982" y="216"/>
                        <a:pt x="1501" y="698"/>
                      </a:cubicBezTo>
                      <a:cubicBezTo>
                        <a:pt x="1" y="2185"/>
                        <a:pt x="1065" y="4738"/>
                        <a:pt x="3170" y="4738"/>
                      </a:cubicBezTo>
                      <a:cubicBezTo>
                        <a:pt x="4476" y="4738"/>
                        <a:pt x="5529" y="3673"/>
                        <a:pt x="5541" y="2367"/>
                      </a:cubicBezTo>
                      <a:cubicBezTo>
                        <a:pt x="5541" y="943"/>
                        <a:pt x="4373" y="1"/>
                        <a:pt x="315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g2903d4eba49_2_20"/>
                <p:cNvSpPr/>
                <p:nvPr/>
              </p:nvSpPr>
              <p:spPr>
                <a:xfrm>
                  <a:off x="4206591" y="4194069"/>
                  <a:ext cx="20944" cy="17948"/>
                </a:xfrm>
                <a:custGeom>
                  <a:avLst/>
                  <a:gdLst/>
                  <a:ahLst/>
                  <a:cxnLst/>
                  <a:rect l="l" t="t" r="r" b="b"/>
                  <a:pathLst>
                    <a:path w="2663" h="2282" extrusionOk="0">
                      <a:moveTo>
                        <a:pt x="1525" y="1"/>
                      </a:moveTo>
                      <a:cubicBezTo>
                        <a:pt x="509" y="1"/>
                        <a:pt x="1" y="1223"/>
                        <a:pt x="714" y="1948"/>
                      </a:cubicBezTo>
                      <a:cubicBezTo>
                        <a:pt x="948" y="2179"/>
                        <a:pt x="1234" y="2282"/>
                        <a:pt x="1514" y="2282"/>
                      </a:cubicBezTo>
                      <a:cubicBezTo>
                        <a:pt x="2101" y="2282"/>
                        <a:pt x="2662" y="1826"/>
                        <a:pt x="2662" y="1138"/>
                      </a:cubicBezTo>
                      <a:cubicBezTo>
                        <a:pt x="2662" y="509"/>
                        <a:pt x="2154" y="1"/>
                        <a:pt x="1525"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5" name="Google Shape;1095;g2903d4eba49_2_20"/>
              <p:cNvGrpSpPr/>
              <p:nvPr/>
            </p:nvGrpSpPr>
            <p:grpSpPr>
              <a:xfrm>
                <a:off x="4343600" y="3943844"/>
                <a:ext cx="43580" cy="37312"/>
                <a:chOff x="4343600" y="3943844"/>
                <a:chExt cx="43580" cy="37312"/>
              </a:xfrm>
            </p:grpSpPr>
            <p:sp>
              <p:nvSpPr>
                <p:cNvPr id="1096" name="Google Shape;1096;g2903d4eba49_2_20"/>
                <p:cNvSpPr/>
                <p:nvPr/>
              </p:nvSpPr>
              <p:spPr>
                <a:xfrm>
                  <a:off x="4343600" y="3943844"/>
                  <a:ext cx="43580" cy="37312"/>
                </a:xfrm>
                <a:custGeom>
                  <a:avLst/>
                  <a:gdLst/>
                  <a:ahLst/>
                  <a:cxnLst/>
                  <a:rect l="l" t="t" r="r" b="b"/>
                  <a:pathLst>
                    <a:path w="5541" h="4744" extrusionOk="0">
                      <a:moveTo>
                        <a:pt x="3156" y="1"/>
                      </a:moveTo>
                      <a:cubicBezTo>
                        <a:pt x="2574" y="1"/>
                        <a:pt x="1982" y="218"/>
                        <a:pt x="1500" y="703"/>
                      </a:cubicBezTo>
                      <a:cubicBezTo>
                        <a:pt x="0" y="2191"/>
                        <a:pt x="1065" y="4743"/>
                        <a:pt x="3169" y="4743"/>
                      </a:cubicBezTo>
                      <a:cubicBezTo>
                        <a:pt x="4476" y="4731"/>
                        <a:pt x="5528" y="3679"/>
                        <a:pt x="5540" y="2372"/>
                      </a:cubicBezTo>
                      <a:cubicBezTo>
                        <a:pt x="5540" y="949"/>
                        <a:pt x="4373" y="1"/>
                        <a:pt x="3156"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g2903d4eba49_2_20"/>
                <p:cNvSpPr/>
                <p:nvPr/>
              </p:nvSpPr>
              <p:spPr>
                <a:xfrm>
                  <a:off x="4359581" y="3953557"/>
                  <a:ext cx="17893" cy="17893"/>
                </a:xfrm>
                <a:custGeom>
                  <a:avLst/>
                  <a:gdLst/>
                  <a:ahLst/>
                  <a:cxnLst/>
                  <a:rect l="l" t="t" r="r" b="b"/>
                  <a:pathLst>
                    <a:path w="2275" h="2275" extrusionOk="0">
                      <a:moveTo>
                        <a:pt x="1137" y="0"/>
                      </a:moveTo>
                      <a:cubicBezTo>
                        <a:pt x="508" y="0"/>
                        <a:pt x="0" y="508"/>
                        <a:pt x="0" y="1137"/>
                      </a:cubicBezTo>
                      <a:cubicBezTo>
                        <a:pt x="0" y="1766"/>
                        <a:pt x="508" y="2274"/>
                        <a:pt x="1137" y="2274"/>
                      </a:cubicBezTo>
                      <a:cubicBezTo>
                        <a:pt x="1766" y="2274"/>
                        <a:pt x="2275" y="1766"/>
                        <a:pt x="2275" y="1137"/>
                      </a:cubicBezTo>
                      <a:cubicBezTo>
                        <a:pt x="2275" y="508"/>
                        <a:pt x="1766" y="0"/>
                        <a:pt x="1137" y="0"/>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8" name="Google Shape;1098;g2903d4eba49_2_20"/>
              <p:cNvGrpSpPr/>
              <p:nvPr/>
            </p:nvGrpSpPr>
            <p:grpSpPr>
              <a:xfrm>
                <a:off x="4172339" y="3381693"/>
                <a:ext cx="31499" cy="27001"/>
                <a:chOff x="4172339" y="3381693"/>
                <a:chExt cx="31499" cy="27001"/>
              </a:xfrm>
            </p:grpSpPr>
            <p:sp>
              <p:nvSpPr>
                <p:cNvPr id="1099" name="Google Shape;1099;g2903d4eba49_2_20"/>
                <p:cNvSpPr/>
                <p:nvPr/>
              </p:nvSpPr>
              <p:spPr>
                <a:xfrm>
                  <a:off x="4172339" y="3381693"/>
                  <a:ext cx="31499" cy="27001"/>
                </a:xfrm>
                <a:custGeom>
                  <a:avLst/>
                  <a:gdLst/>
                  <a:ahLst/>
                  <a:cxnLst/>
                  <a:rect l="l" t="t" r="r" b="b"/>
                  <a:pathLst>
                    <a:path w="4005" h="3433" extrusionOk="0">
                      <a:moveTo>
                        <a:pt x="2285" y="1"/>
                      </a:moveTo>
                      <a:cubicBezTo>
                        <a:pt x="1866" y="1"/>
                        <a:pt x="1438" y="157"/>
                        <a:pt x="1090" y="505"/>
                      </a:cubicBezTo>
                      <a:cubicBezTo>
                        <a:pt x="1" y="1581"/>
                        <a:pt x="775" y="3420"/>
                        <a:pt x="2299" y="3432"/>
                      </a:cubicBezTo>
                      <a:cubicBezTo>
                        <a:pt x="3243" y="3420"/>
                        <a:pt x="4005" y="2658"/>
                        <a:pt x="4005" y="1714"/>
                      </a:cubicBezTo>
                      <a:cubicBezTo>
                        <a:pt x="4005"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g2903d4eba49_2_20"/>
                <p:cNvSpPr/>
                <p:nvPr/>
              </p:nvSpPr>
              <p:spPr>
                <a:xfrm>
                  <a:off x="4185285" y="3391367"/>
                  <a:ext cx="8856" cy="7605"/>
                </a:xfrm>
                <a:custGeom>
                  <a:avLst/>
                  <a:gdLst/>
                  <a:ahLst/>
                  <a:cxnLst/>
                  <a:rect l="l" t="t" r="r" b="b"/>
                  <a:pathLst>
                    <a:path w="1126" h="967" extrusionOk="0">
                      <a:moveTo>
                        <a:pt x="653" y="1"/>
                      </a:moveTo>
                      <a:cubicBezTo>
                        <a:pt x="218" y="1"/>
                        <a:pt x="0" y="521"/>
                        <a:pt x="302" y="823"/>
                      </a:cubicBezTo>
                      <a:cubicBezTo>
                        <a:pt x="401" y="922"/>
                        <a:pt x="523" y="967"/>
                        <a:pt x="643" y="967"/>
                      </a:cubicBezTo>
                      <a:cubicBezTo>
                        <a:pt x="889" y="967"/>
                        <a:pt x="1125" y="778"/>
                        <a:pt x="1125" y="484"/>
                      </a:cubicBezTo>
                      <a:cubicBezTo>
                        <a:pt x="1125" y="218"/>
                        <a:pt x="919" y="1"/>
                        <a:pt x="65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pic>
        <p:nvPicPr>
          <p:cNvPr id="1101" name="Google Shape;1101;g2903d4eba49_2_20"/>
          <p:cNvPicPr preferRelativeResize="0"/>
          <p:nvPr/>
        </p:nvPicPr>
        <p:blipFill rotWithShape="1">
          <a:blip r:embed="rId3">
            <a:alphaModFix/>
          </a:blip>
          <a:srcRect l="12907" t="3878" r="15061" b="7169"/>
          <a:stretch/>
        </p:blipFill>
        <p:spPr>
          <a:xfrm>
            <a:off x="520047" y="4873450"/>
            <a:ext cx="3035953" cy="1727585"/>
          </a:xfrm>
          <a:prstGeom prst="rect">
            <a:avLst/>
          </a:prstGeom>
          <a:noFill/>
          <a:ln>
            <a:noFill/>
          </a:ln>
        </p:spPr>
      </p:pic>
      <p:sp>
        <p:nvSpPr>
          <p:cNvPr id="3" name="Slide Number Placeholder 2">
            <a:extLst>
              <a:ext uri="{FF2B5EF4-FFF2-40B4-BE49-F238E27FC236}">
                <a16:creationId xmlns:a16="http://schemas.microsoft.com/office/drawing/2014/main" id="{C61A0CA6-1A7E-E45C-F030-D8A67FEF57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903d4eba49_1_0"/>
          <p:cNvPicPr preferRelativeResize="0"/>
          <p:nvPr/>
        </p:nvPicPr>
        <p:blipFill rotWithShape="1">
          <a:blip r:embed="rId3">
            <a:alphaModFix/>
          </a:blip>
          <a:srcRect t="4413" b="2666"/>
          <a:stretch/>
        </p:blipFill>
        <p:spPr>
          <a:xfrm>
            <a:off x="3681875" y="775425"/>
            <a:ext cx="4592550" cy="5857700"/>
          </a:xfrm>
          <a:prstGeom prst="rect">
            <a:avLst/>
          </a:prstGeom>
          <a:noFill/>
          <a:ln>
            <a:noFill/>
          </a:ln>
        </p:spPr>
      </p:pic>
      <p:sp>
        <p:nvSpPr>
          <p:cNvPr id="219" name="Google Shape;219;g2903d4eba49_1_0"/>
          <p:cNvSpPr txBox="1"/>
          <p:nvPr/>
        </p:nvSpPr>
        <p:spPr>
          <a:xfrm>
            <a:off x="1661200" y="0"/>
            <a:ext cx="9070200" cy="655800"/>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85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AB40"/>
                </a:solidFill>
                <a:effectLst/>
                <a:uLnTx/>
                <a:uFillTx/>
                <a:latin typeface="Arial"/>
                <a:cs typeface="Arial"/>
                <a:sym typeface="Arial"/>
              </a:rPr>
              <a:t>Operational Process Flow Of The Prototype</a:t>
            </a:r>
            <a:r>
              <a:rPr kumimoji="0" lang="en-US"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0" name="Google Shape;220;g2903d4eba49_1_0"/>
          <p:cNvGrpSpPr/>
          <p:nvPr/>
        </p:nvGrpSpPr>
        <p:grpSpPr>
          <a:xfrm rot="-5400000">
            <a:off x="-2302168" y="2875309"/>
            <a:ext cx="6060087" cy="1455550"/>
            <a:chOff x="1247650" y="2075423"/>
            <a:chExt cx="6648477" cy="1557238"/>
          </a:xfrm>
        </p:grpSpPr>
        <p:sp>
          <p:nvSpPr>
            <p:cNvPr id="221" name="Google Shape;221;g2903d4eba49_1_0"/>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g2903d4eba49_1_0"/>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g2903d4eba49_1_0"/>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g2903d4eba49_1_0"/>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g2903d4eba49_1_0"/>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g2903d4eba49_1_0"/>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solidFill>
                <a:srgbClr val="869FB2"/>
              </a:solidFill>
              <a:prstDash val="solid"/>
              <a:miter lim="1300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Slide Number Placeholder 2">
            <a:extLst>
              <a:ext uri="{FF2B5EF4-FFF2-40B4-BE49-F238E27FC236}">
                <a16:creationId xmlns:a16="http://schemas.microsoft.com/office/drawing/2014/main" id="{CCF3B43A-FEF8-7DF4-C825-F17C32CEB4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g2903d4eba49_2_28"/>
          <p:cNvSpPr txBox="1">
            <a:spLocks noGrp="1"/>
          </p:cNvSpPr>
          <p:nvPr>
            <p:ph type="title"/>
          </p:nvPr>
        </p:nvSpPr>
        <p:spPr>
          <a:xfrm>
            <a:off x="598200" y="687200"/>
            <a:ext cx="10995600" cy="640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solidFill>
                  <a:schemeClr val="dk2"/>
                </a:solidFill>
              </a:rPr>
              <a:t>Stages of Development</a:t>
            </a:r>
            <a:endParaRPr>
              <a:solidFill>
                <a:schemeClr val="dk2"/>
              </a:solidFill>
            </a:endParaRPr>
          </a:p>
        </p:txBody>
      </p:sp>
      <p:sp>
        <p:nvSpPr>
          <p:cNvPr id="1107" name="Google Shape;1107;g2903d4eba49_2_28"/>
          <p:cNvSpPr txBox="1">
            <a:spLocks noGrp="1"/>
          </p:cNvSpPr>
          <p:nvPr>
            <p:ph type="body" idx="1"/>
          </p:nvPr>
        </p:nvSpPr>
        <p:spPr>
          <a:xfrm>
            <a:off x="548650" y="1327700"/>
            <a:ext cx="10995600" cy="4962300"/>
          </a:xfrm>
          <a:prstGeom prst="rect">
            <a:avLst/>
          </a:prstGeom>
        </p:spPr>
        <p:txBody>
          <a:bodyPr spcFirstLastPara="1" wrap="square" lIns="91425" tIns="45700" rIns="91425" bIns="45700" anchor="t" anchorCtr="0">
            <a:normAutofit fontScale="85000" lnSpcReduction="20000"/>
          </a:bodyPr>
          <a:lstStyle/>
          <a:p>
            <a:pPr marL="457200" marR="0" lvl="0" indent="-422910" algn="l" rtl="0">
              <a:lnSpc>
                <a:spcPct val="115000"/>
              </a:lnSpc>
              <a:spcBef>
                <a:spcPts val="0"/>
              </a:spcBef>
              <a:spcAft>
                <a:spcPts val="0"/>
              </a:spcAft>
              <a:buClr>
                <a:schemeClr val="lt1"/>
              </a:buClr>
              <a:buSzPct val="100000"/>
              <a:buFont typeface="Calibri"/>
              <a:buChar char="●"/>
            </a:pPr>
            <a:r>
              <a:rPr lang="en-US" sz="3600" dirty="0">
                <a:solidFill>
                  <a:schemeClr val="lt1"/>
                </a:solidFill>
                <a:latin typeface="Calibri"/>
                <a:ea typeface="Calibri"/>
                <a:cs typeface="Calibri"/>
                <a:sym typeface="Calibri"/>
              </a:rPr>
              <a:t>Stage 0: Selection of wearable DUTs and prototype hardware.</a:t>
            </a:r>
            <a:endParaRPr sz="3600" dirty="0">
              <a:solidFill>
                <a:schemeClr val="lt1"/>
              </a:solidFill>
              <a:latin typeface="Calibri"/>
              <a:ea typeface="Calibri"/>
              <a:cs typeface="Calibri"/>
              <a:sym typeface="Calibri"/>
            </a:endParaRPr>
          </a:p>
          <a:p>
            <a:pPr marL="457200" marR="0" lvl="0" indent="-422910" algn="l" rtl="0">
              <a:lnSpc>
                <a:spcPct val="115000"/>
              </a:lnSpc>
              <a:spcBef>
                <a:spcPts val="0"/>
              </a:spcBef>
              <a:spcAft>
                <a:spcPts val="0"/>
              </a:spcAft>
              <a:buClr>
                <a:schemeClr val="lt1"/>
              </a:buClr>
              <a:buSzPct val="100000"/>
              <a:buFont typeface="Calibri"/>
              <a:buChar char="●"/>
            </a:pPr>
            <a:r>
              <a:rPr lang="en-US" sz="3600" dirty="0">
                <a:solidFill>
                  <a:schemeClr val="lt1"/>
                </a:solidFill>
                <a:latin typeface="Calibri"/>
                <a:ea typeface="Calibri"/>
                <a:cs typeface="Calibri"/>
                <a:sym typeface="Calibri"/>
              </a:rPr>
              <a:t>Stage 1: Recording of wearable device communications.</a:t>
            </a:r>
            <a:endParaRPr sz="3600" dirty="0">
              <a:solidFill>
                <a:schemeClr val="lt1"/>
              </a:solidFill>
              <a:latin typeface="Calibri"/>
              <a:ea typeface="Calibri"/>
              <a:cs typeface="Calibri"/>
              <a:sym typeface="Calibri"/>
            </a:endParaRPr>
          </a:p>
          <a:p>
            <a:pPr marL="457200" marR="0" lvl="0" indent="-422910" algn="l" rtl="0">
              <a:lnSpc>
                <a:spcPct val="115000"/>
              </a:lnSpc>
              <a:spcBef>
                <a:spcPts val="0"/>
              </a:spcBef>
              <a:spcAft>
                <a:spcPts val="0"/>
              </a:spcAft>
              <a:buClr>
                <a:schemeClr val="lt1"/>
              </a:buClr>
              <a:buSzPct val="100000"/>
              <a:buFont typeface="Calibri"/>
              <a:buChar char="●"/>
            </a:pPr>
            <a:r>
              <a:rPr lang="en-US" sz="3600" dirty="0">
                <a:solidFill>
                  <a:schemeClr val="lt1"/>
                </a:solidFill>
                <a:latin typeface="Calibri"/>
                <a:ea typeface="Calibri"/>
                <a:cs typeface="Calibri"/>
                <a:sym typeface="Calibri"/>
              </a:rPr>
              <a:t>Stage 2: Identification of communication patterns.</a:t>
            </a:r>
            <a:endParaRPr sz="3600" dirty="0">
              <a:solidFill>
                <a:schemeClr val="lt1"/>
              </a:solidFill>
              <a:latin typeface="Calibri"/>
              <a:ea typeface="Calibri"/>
              <a:cs typeface="Calibri"/>
              <a:sym typeface="Calibri"/>
            </a:endParaRPr>
          </a:p>
          <a:p>
            <a:pPr marL="457200" marR="0" lvl="0" indent="-422910" algn="l" rtl="0">
              <a:lnSpc>
                <a:spcPct val="115000"/>
              </a:lnSpc>
              <a:spcBef>
                <a:spcPts val="0"/>
              </a:spcBef>
              <a:spcAft>
                <a:spcPts val="0"/>
              </a:spcAft>
              <a:buClr>
                <a:schemeClr val="lt1"/>
              </a:buClr>
              <a:buSzPct val="100000"/>
              <a:buFont typeface="Calibri"/>
              <a:buChar char="●"/>
            </a:pPr>
            <a:r>
              <a:rPr lang="en-US" sz="3600" dirty="0">
                <a:solidFill>
                  <a:schemeClr val="lt1"/>
                </a:solidFill>
                <a:latin typeface="Calibri"/>
                <a:ea typeface="Calibri"/>
                <a:cs typeface="Calibri"/>
                <a:sym typeface="Calibri"/>
              </a:rPr>
              <a:t>Stage 3: Dataset for machine-learning-assisted fingerprinting.</a:t>
            </a:r>
            <a:endParaRPr sz="3600" dirty="0">
              <a:solidFill>
                <a:schemeClr val="lt1"/>
              </a:solidFill>
              <a:latin typeface="Calibri"/>
              <a:ea typeface="Calibri"/>
              <a:cs typeface="Calibri"/>
              <a:sym typeface="Calibri"/>
            </a:endParaRPr>
          </a:p>
          <a:p>
            <a:pPr marL="457200" marR="0" lvl="0" indent="-422910" algn="l" rtl="0">
              <a:lnSpc>
                <a:spcPct val="115000"/>
              </a:lnSpc>
              <a:spcBef>
                <a:spcPts val="0"/>
              </a:spcBef>
              <a:spcAft>
                <a:spcPts val="0"/>
              </a:spcAft>
              <a:buClr>
                <a:schemeClr val="lt1"/>
              </a:buClr>
              <a:buSzPct val="100000"/>
              <a:buFont typeface="Calibri"/>
              <a:buChar char="●"/>
            </a:pPr>
            <a:r>
              <a:rPr lang="en-US" sz="3600" dirty="0">
                <a:solidFill>
                  <a:schemeClr val="lt1"/>
                </a:solidFill>
                <a:latin typeface="Calibri"/>
                <a:ea typeface="Calibri"/>
                <a:cs typeface="Calibri"/>
                <a:sym typeface="Calibri"/>
              </a:rPr>
              <a:t>Stage 4: Actively probe and assess the devices.</a:t>
            </a:r>
            <a:endParaRPr sz="3000" dirty="0">
              <a:solidFill>
                <a:schemeClr val="lt1"/>
              </a:solidFill>
              <a:latin typeface="Calibri"/>
              <a:ea typeface="Calibri"/>
              <a:cs typeface="Calibri"/>
              <a:sym typeface="Calibri"/>
            </a:endParaRPr>
          </a:p>
          <a:p>
            <a:pPr marL="457200" lvl="0" indent="0" algn="l" rtl="0">
              <a:lnSpc>
                <a:spcPct val="115000"/>
              </a:lnSpc>
              <a:spcBef>
                <a:spcPts val="0"/>
              </a:spcBef>
              <a:spcAft>
                <a:spcPts val="0"/>
              </a:spcAft>
              <a:buSzPct val="31166"/>
              <a:buNone/>
            </a:pPr>
            <a:endParaRPr sz="3000" dirty="0">
              <a:solidFill>
                <a:schemeClr val="lt1"/>
              </a:solidFill>
              <a:latin typeface="Calibri"/>
              <a:ea typeface="Calibri"/>
              <a:cs typeface="Calibri"/>
              <a:sym typeface="Calibri"/>
            </a:endParaRPr>
          </a:p>
          <a:p>
            <a:pPr marL="457200" lvl="0" indent="0" algn="l" rtl="0">
              <a:lnSpc>
                <a:spcPct val="115000"/>
              </a:lnSpc>
              <a:spcBef>
                <a:spcPts val="2100"/>
              </a:spcBef>
              <a:spcAft>
                <a:spcPts val="0"/>
              </a:spcAft>
              <a:buSzPct val="31166"/>
              <a:buNone/>
            </a:pPr>
            <a:endParaRPr sz="3000" dirty="0">
              <a:solidFill>
                <a:schemeClr val="lt1"/>
              </a:solidFill>
              <a:latin typeface="Calibri"/>
              <a:ea typeface="Calibri"/>
              <a:cs typeface="Calibri"/>
              <a:sym typeface="Calibri"/>
            </a:endParaRPr>
          </a:p>
          <a:p>
            <a:pPr marL="0" lvl="0" indent="0" algn="l" rtl="0">
              <a:lnSpc>
                <a:spcPct val="115000"/>
              </a:lnSpc>
              <a:spcBef>
                <a:spcPts val="2100"/>
              </a:spcBef>
              <a:spcAft>
                <a:spcPts val="2100"/>
              </a:spcAft>
              <a:buSzPct val="31166"/>
              <a:buNone/>
            </a:pPr>
            <a:r>
              <a:rPr lang="en-US" sz="3000" dirty="0">
                <a:solidFill>
                  <a:schemeClr val="lt1"/>
                </a:solidFill>
                <a:latin typeface="Calibri"/>
                <a:ea typeface="Calibri"/>
                <a:cs typeface="Calibri"/>
                <a:sym typeface="Calibri"/>
              </a:rPr>
              <a:t>Note: Discussion is limited to Stage 1. The concept has been submitted for patenting.</a:t>
            </a:r>
            <a:endParaRPr sz="3000" dirty="0">
              <a:solidFill>
                <a:schemeClr val="lt1"/>
              </a:solidFill>
            </a:endParaRPr>
          </a:p>
        </p:txBody>
      </p:sp>
      <p:sp>
        <p:nvSpPr>
          <p:cNvPr id="1108" name="Google Shape;1108;g2903d4eba49_2_28"/>
          <p:cNvSpPr/>
          <p:nvPr/>
        </p:nvSpPr>
        <p:spPr>
          <a:xfrm>
            <a:off x="11030471" y="4188425"/>
            <a:ext cx="565500" cy="470700"/>
          </a:xfrm>
          <a:prstGeom prst="ellipse">
            <a:avLst/>
          </a:prstGeom>
          <a:solidFill>
            <a:srgbClr val="FFAB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g2903d4eba49_2_28"/>
          <p:cNvSpPr/>
          <p:nvPr/>
        </p:nvSpPr>
        <p:spPr>
          <a:xfrm>
            <a:off x="11168505" y="4265822"/>
            <a:ext cx="375739" cy="315900"/>
          </a:xfrm>
          <a:custGeom>
            <a:avLst/>
            <a:gdLst/>
            <a:ahLst/>
            <a:cxnLst/>
            <a:rect l="l" t="t" r="r" b="b"/>
            <a:pathLst>
              <a:path w="11264" h="11253" extrusionOk="0">
                <a:moveTo>
                  <a:pt x="9847" y="548"/>
                </a:moveTo>
                <a:lnTo>
                  <a:pt x="9847" y="1203"/>
                </a:lnTo>
                <a:cubicBezTo>
                  <a:pt x="9847" y="1299"/>
                  <a:pt x="9930" y="1370"/>
                  <a:pt x="10014" y="1370"/>
                </a:cubicBezTo>
                <a:lnTo>
                  <a:pt x="10669" y="1370"/>
                </a:lnTo>
                <a:lnTo>
                  <a:pt x="9252" y="2811"/>
                </a:lnTo>
                <a:lnTo>
                  <a:pt x="8656" y="2811"/>
                </a:lnTo>
                <a:lnTo>
                  <a:pt x="9609" y="1858"/>
                </a:lnTo>
                <a:cubicBezTo>
                  <a:pt x="9668" y="1799"/>
                  <a:pt x="9668" y="1703"/>
                  <a:pt x="9609" y="1620"/>
                </a:cubicBezTo>
                <a:cubicBezTo>
                  <a:pt x="9579" y="1590"/>
                  <a:pt x="9537" y="1575"/>
                  <a:pt x="9494" y="1575"/>
                </a:cubicBezTo>
                <a:cubicBezTo>
                  <a:pt x="9451" y="1575"/>
                  <a:pt x="9406" y="1590"/>
                  <a:pt x="9371" y="1620"/>
                </a:cubicBezTo>
                <a:lnTo>
                  <a:pt x="8418" y="2572"/>
                </a:lnTo>
                <a:lnTo>
                  <a:pt x="8418" y="1977"/>
                </a:lnTo>
                <a:lnTo>
                  <a:pt x="9847" y="548"/>
                </a:lnTo>
                <a:close/>
                <a:moveTo>
                  <a:pt x="4549" y="2442"/>
                </a:moveTo>
                <a:cubicBezTo>
                  <a:pt x="5668" y="2442"/>
                  <a:pt x="6680" y="2870"/>
                  <a:pt x="7430" y="3573"/>
                </a:cubicBezTo>
                <a:lnTo>
                  <a:pt x="4430" y="6561"/>
                </a:lnTo>
                <a:cubicBezTo>
                  <a:pt x="4370" y="6621"/>
                  <a:pt x="4370" y="6728"/>
                  <a:pt x="4430" y="6799"/>
                </a:cubicBezTo>
                <a:cubicBezTo>
                  <a:pt x="4465" y="6835"/>
                  <a:pt x="4513" y="6847"/>
                  <a:pt x="4549" y="6847"/>
                </a:cubicBezTo>
                <a:cubicBezTo>
                  <a:pt x="4596" y="6847"/>
                  <a:pt x="4644" y="6835"/>
                  <a:pt x="4668" y="6799"/>
                </a:cubicBezTo>
                <a:lnTo>
                  <a:pt x="5418" y="6061"/>
                </a:lnTo>
                <a:cubicBezTo>
                  <a:pt x="5549" y="6240"/>
                  <a:pt x="5620" y="6466"/>
                  <a:pt x="5620" y="6680"/>
                </a:cubicBezTo>
                <a:cubicBezTo>
                  <a:pt x="5620" y="7275"/>
                  <a:pt x="5144" y="7752"/>
                  <a:pt x="4549" y="7752"/>
                </a:cubicBezTo>
                <a:cubicBezTo>
                  <a:pt x="3953" y="7752"/>
                  <a:pt x="3477" y="7275"/>
                  <a:pt x="3477" y="6680"/>
                </a:cubicBezTo>
                <a:cubicBezTo>
                  <a:pt x="3477" y="6085"/>
                  <a:pt x="3953" y="5609"/>
                  <a:pt x="4549" y="5609"/>
                </a:cubicBezTo>
                <a:cubicBezTo>
                  <a:pt x="4608" y="5609"/>
                  <a:pt x="4680" y="5609"/>
                  <a:pt x="4739" y="5632"/>
                </a:cubicBezTo>
                <a:cubicBezTo>
                  <a:pt x="4747" y="5633"/>
                  <a:pt x="4755" y="5634"/>
                  <a:pt x="4763" y="5634"/>
                </a:cubicBezTo>
                <a:cubicBezTo>
                  <a:pt x="4848" y="5634"/>
                  <a:pt x="4920" y="5577"/>
                  <a:pt x="4942" y="5490"/>
                </a:cubicBezTo>
                <a:cubicBezTo>
                  <a:pt x="4954" y="5406"/>
                  <a:pt x="4894" y="5311"/>
                  <a:pt x="4799" y="5299"/>
                </a:cubicBezTo>
                <a:cubicBezTo>
                  <a:pt x="4715" y="5287"/>
                  <a:pt x="4620" y="5275"/>
                  <a:pt x="4549" y="5275"/>
                </a:cubicBezTo>
                <a:cubicBezTo>
                  <a:pt x="3775" y="5275"/>
                  <a:pt x="3156" y="5894"/>
                  <a:pt x="3156" y="6668"/>
                </a:cubicBezTo>
                <a:cubicBezTo>
                  <a:pt x="3156" y="7442"/>
                  <a:pt x="3775" y="8073"/>
                  <a:pt x="4549" y="8073"/>
                </a:cubicBezTo>
                <a:cubicBezTo>
                  <a:pt x="5323" y="8073"/>
                  <a:pt x="5954" y="7442"/>
                  <a:pt x="5954" y="6668"/>
                </a:cubicBezTo>
                <a:cubicBezTo>
                  <a:pt x="5954" y="6359"/>
                  <a:pt x="5847" y="6049"/>
                  <a:pt x="5656" y="5811"/>
                </a:cubicBezTo>
                <a:lnTo>
                  <a:pt x="6168" y="5287"/>
                </a:lnTo>
                <a:cubicBezTo>
                  <a:pt x="6501" y="5668"/>
                  <a:pt x="6680" y="6168"/>
                  <a:pt x="6680" y="6668"/>
                </a:cubicBezTo>
                <a:cubicBezTo>
                  <a:pt x="6680" y="7847"/>
                  <a:pt x="5727" y="8799"/>
                  <a:pt x="4549" y="8799"/>
                </a:cubicBezTo>
                <a:cubicBezTo>
                  <a:pt x="3370" y="8799"/>
                  <a:pt x="2418" y="7847"/>
                  <a:pt x="2418" y="6668"/>
                </a:cubicBezTo>
                <a:cubicBezTo>
                  <a:pt x="2418" y="5490"/>
                  <a:pt x="3370" y="4537"/>
                  <a:pt x="4549" y="4537"/>
                </a:cubicBezTo>
                <a:cubicBezTo>
                  <a:pt x="4906" y="4537"/>
                  <a:pt x="5251" y="4632"/>
                  <a:pt x="5561" y="4799"/>
                </a:cubicBezTo>
                <a:cubicBezTo>
                  <a:pt x="5583" y="4810"/>
                  <a:pt x="5608" y="4815"/>
                  <a:pt x="5635" y="4815"/>
                </a:cubicBezTo>
                <a:cubicBezTo>
                  <a:pt x="5693" y="4815"/>
                  <a:pt x="5754" y="4789"/>
                  <a:pt x="5787" y="4739"/>
                </a:cubicBezTo>
                <a:cubicBezTo>
                  <a:pt x="5835" y="4656"/>
                  <a:pt x="5799" y="4561"/>
                  <a:pt x="5727" y="4513"/>
                </a:cubicBezTo>
                <a:cubicBezTo>
                  <a:pt x="5370" y="4323"/>
                  <a:pt x="4965" y="4216"/>
                  <a:pt x="4561" y="4216"/>
                </a:cubicBezTo>
                <a:cubicBezTo>
                  <a:pt x="3215" y="4216"/>
                  <a:pt x="2108" y="5311"/>
                  <a:pt x="2108" y="6668"/>
                </a:cubicBezTo>
                <a:cubicBezTo>
                  <a:pt x="2108" y="8026"/>
                  <a:pt x="3215" y="9121"/>
                  <a:pt x="4561" y="9121"/>
                </a:cubicBezTo>
                <a:cubicBezTo>
                  <a:pt x="5918" y="9121"/>
                  <a:pt x="7025" y="8026"/>
                  <a:pt x="7025" y="6668"/>
                </a:cubicBezTo>
                <a:cubicBezTo>
                  <a:pt x="7025" y="6073"/>
                  <a:pt x="6811" y="5490"/>
                  <a:pt x="6406" y="5049"/>
                </a:cubicBezTo>
                <a:lnTo>
                  <a:pt x="6930" y="4525"/>
                </a:lnTo>
                <a:cubicBezTo>
                  <a:pt x="7466" y="5109"/>
                  <a:pt x="7752" y="5871"/>
                  <a:pt x="7752" y="6656"/>
                </a:cubicBezTo>
                <a:cubicBezTo>
                  <a:pt x="7752" y="8407"/>
                  <a:pt x="6323" y="9835"/>
                  <a:pt x="4561" y="9835"/>
                </a:cubicBezTo>
                <a:cubicBezTo>
                  <a:pt x="2810" y="9835"/>
                  <a:pt x="1382" y="8407"/>
                  <a:pt x="1382" y="6656"/>
                </a:cubicBezTo>
                <a:cubicBezTo>
                  <a:pt x="1382" y="4894"/>
                  <a:pt x="2810" y="3465"/>
                  <a:pt x="4561" y="3465"/>
                </a:cubicBezTo>
                <a:cubicBezTo>
                  <a:pt x="5180" y="3465"/>
                  <a:pt x="5775" y="3644"/>
                  <a:pt x="6275" y="3977"/>
                </a:cubicBezTo>
                <a:cubicBezTo>
                  <a:pt x="6300" y="3994"/>
                  <a:pt x="6330" y="4002"/>
                  <a:pt x="6360" y="4002"/>
                </a:cubicBezTo>
                <a:cubicBezTo>
                  <a:pt x="6415" y="4002"/>
                  <a:pt x="6471" y="3976"/>
                  <a:pt x="6501" y="3930"/>
                </a:cubicBezTo>
                <a:cubicBezTo>
                  <a:pt x="6549" y="3858"/>
                  <a:pt x="6525" y="3751"/>
                  <a:pt x="6454" y="3704"/>
                </a:cubicBezTo>
                <a:cubicBezTo>
                  <a:pt x="5894" y="3346"/>
                  <a:pt x="5239" y="3156"/>
                  <a:pt x="4561" y="3156"/>
                </a:cubicBezTo>
                <a:cubicBezTo>
                  <a:pt x="2632" y="3156"/>
                  <a:pt x="1048" y="4739"/>
                  <a:pt x="1048" y="6668"/>
                </a:cubicBezTo>
                <a:cubicBezTo>
                  <a:pt x="1048" y="8609"/>
                  <a:pt x="2632" y="10181"/>
                  <a:pt x="4561" y="10181"/>
                </a:cubicBezTo>
                <a:cubicBezTo>
                  <a:pt x="6501" y="10181"/>
                  <a:pt x="8073" y="8609"/>
                  <a:pt x="8073" y="6668"/>
                </a:cubicBezTo>
                <a:cubicBezTo>
                  <a:pt x="8073" y="5787"/>
                  <a:pt x="7752" y="4954"/>
                  <a:pt x="7156" y="4299"/>
                </a:cubicBezTo>
                <a:lnTo>
                  <a:pt x="7680" y="3787"/>
                </a:lnTo>
                <a:cubicBezTo>
                  <a:pt x="8383" y="4561"/>
                  <a:pt x="8799" y="5573"/>
                  <a:pt x="8799" y="6680"/>
                </a:cubicBezTo>
                <a:cubicBezTo>
                  <a:pt x="8799" y="9026"/>
                  <a:pt x="6894" y="10931"/>
                  <a:pt x="4549" y="10931"/>
                </a:cubicBezTo>
                <a:cubicBezTo>
                  <a:pt x="2215" y="10931"/>
                  <a:pt x="310" y="9026"/>
                  <a:pt x="310" y="6680"/>
                </a:cubicBezTo>
                <a:cubicBezTo>
                  <a:pt x="310" y="4347"/>
                  <a:pt x="2215" y="2442"/>
                  <a:pt x="4549" y="2442"/>
                </a:cubicBezTo>
                <a:close/>
                <a:moveTo>
                  <a:pt x="10023" y="1"/>
                </a:moveTo>
                <a:cubicBezTo>
                  <a:pt x="9981" y="1"/>
                  <a:pt x="9938" y="17"/>
                  <a:pt x="9907" y="48"/>
                </a:cubicBezTo>
                <a:lnTo>
                  <a:pt x="8156" y="1799"/>
                </a:lnTo>
                <a:cubicBezTo>
                  <a:pt x="8121" y="1834"/>
                  <a:pt x="8109" y="1882"/>
                  <a:pt x="8109" y="1918"/>
                </a:cubicBezTo>
                <a:lnTo>
                  <a:pt x="8109" y="2906"/>
                </a:lnTo>
                <a:lnTo>
                  <a:pt x="7680" y="3334"/>
                </a:lnTo>
                <a:cubicBezTo>
                  <a:pt x="6859" y="2572"/>
                  <a:pt x="5775" y="2120"/>
                  <a:pt x="4573" y="2120"/>
                </a:cubicBezTo>
                <a:cubicBezTo>
                  <a:pt x="2048" y="2120"/>
                  <a:pt x="1" y="4168"/>
                  <a:pt x="1" y="6680"/>
                </a:cubicBezTo>
                <a:cubicBezTo>
                  <a:pt x="1" y="9204"/>
                  <a:pt x="2048" y="11252"/>
                  <a:pt x="4573" y="11252"/>
                </a:cubicBezTo>
                <a:cubicBezTo>
                  <a:pt x="7085" y="11252"/>
                  <a:pt x="9133" y="9204"/>
                  <a:pt x="9133" y="6680"/>
                </a:cubicBezTo>
                <a:cubicBezTo>
                  <a:pt x="9133" y="5478"/>
                  <a:pt x="8680" y="4394"/>
                  <a:pt x="7918" y="3573"/>
                </a:cubicBezTo>
                <a:lnTo>
                  <a:pt x="8347" y="3144"/>
                </a:lnTo>
                <a:lnTo>
                  <a:pt x="9335" y="3144"/>
                </a:lnTo>
                <a:cubicBezTo>
                  <a:pt x="9371" y="3144"/>
                  <a:pt x="9418" y="3132"/>
                  <a:pt x="9454" y="3096"/>
                </a:cubicBezTo>
                <a:lnTo>
                  <a:pt x="11204" y="1346"/>
                </a:lnTo>
                <a:cubicBezTo>
                  <a:pt x="11252" y="1287"/>
                  <a:pt x="11264" y="1227"/>
                  <a:pt x="11240" y="1168"/>
                </a:cubicBezTo>
                <a:cubicBezTo>
                  <a:pt x="11204" y="1108"/>
                  <a:pt x="11145" y="1060"/>
                  <a:pt x="11085" y="1060"/>
                </a:cubicBezTo>
                <a:lnTo>
                  <a:pt x="10192" y="1060"/>
                </a:lnTo>
                <a:lnTo>
                  <a:pt x="10192" y="167"/>
                </a:lnTo>
                <a:cubicBezTo>
                  <a:pt x="10192" y="108"/>
                  <a:pt x="10145" y="36"/>
                  <a:pt x="10085" y="13"/>
                </a:cubicBezTo>
                <a:cubicBezTo>
                  <a:pt x="10065" y="5"/>
                  <a:pt x="10044" y="1"/>
                  <a:pt x="10023" y="1"/>
                </a:cubicBezTo>
                <a:close/>
              </a:path>
            </a:pathLst>
          </a:custGeom>
          <a:solidFill>
            <a:srgbClr val="0016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110" name="Google Shape;1110;g2903d4eba49_2_28"/>
          <p:cNvCxnSpPr/>
          <p:nvPr/>
        </p:nvCxnSpPr>
        <p:spPr>
          <a:xfrm>
            <a:off x="1078575" y="4423850"/>
            <a:ext cx="9951900" cy="0"/>
          </a:xfrm>
          <a:prstGeom prst="straightConnector1">
            <a:avLst/>
          </a:prstGeom>
          <a:noFill/>
          <a:ln w="19050" cap="flat" cmpd="sng">
            <a:solidFill>
              <a:srgbClr val="FFAB40"/>
            </a:solidFill>
            <a:prstDash val="solid"/>
            <a:round/>
            <a:headEnd type="none" w="med" len="med"/>
            <a:tailEnd type="none" w="med" len="med"/>
          </a:ln>
        </p:spPr>
      </p:cxnSp>
      <p:sp>
        <p:nvSpPr>
          <p:cNvPr id="1111" name="Google Shape;1111;g2903d4eba49_2_28"/>
          <p:cNvSpPr/>
          <p:nvPr/>
        </p:nvSpPr>
        <p:spPr>
          <a:xfrm>
            <a:off x="1720195" y="4265825"/>
            <a:ext cx="325200" cy="315900"/>
          </a:xfrm>
          <a:prstGeom prst="ellipse">
            <a:avLst/>
          </a:prstGeom>
          <a:solidFill>
            <a:srgbClr val="FFAB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g2903d4eba49_2_28"/>
          <p:cNvSpPr/>
          <p:nvPr/>
        </p:nvSpPr>
        <p:spPr>
          <a:xfrm>
            <a:off x="4503006" y="4265825"/>
            <a:ext cx="325200" cy="315900"/>
          </a:xfrm>
          <a:prstGeom prst="ellipse">
            <a:avLst/>
          </a:prstGeom>
          <a:solidFill>
            <a:srgbClr val="FFAB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g2903d4eba49_2_28"/>
          <p:cNvSpPr/>
          <p:nvPr/>
        </p:nvSpPr>
        <p:spPr>
          <a:xfrm>
            <a:off x="7285817" y="4265825"/>
            <a:ext cx="325200" cy="315900"/>
          </a:xfrm>
          <a:prstGeom prst="ellipse">
            <a:avLst/>
          </a:prstGeom>
          <a:solidFill>
            <a:srgbClr val="FFAB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g2903d4eba49_2_28"/>
          <p:cNvSpPr/>
          <p:nvPr/>
        </p:nvSpPr>
        <p:spPr>
          <a:xfrm>
            <a:off x="10068627" y="4265825"/>
            <a:ext cx="325200" cy="315900"/>
          </a:xfrm>
          <a:prstGeom prst="ellipse">
            <a:avLst/>
          </a:prstGeom>
          <a:solidFill>
            <a:srgbClr val="FFAB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Slide Number Placeholder 2">
            <a:extLst>
              <a:ext uri="{FF2B5EF4-FFF2-40B4-BE49-F238E27FC236}">
                <a16:creationId xmlns:a16="http://schemas.microsoft.com/office/drawing/2014/main" id="{5E852A9D-83E6-BE14-950E-B9126AE80D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g2903d4eba49_2_45"/>
          <p:cNvSpPr txBox="1">
            <a:spLocks noGrp="1"/>
          </p:cNvSpPr>
          <p:nvPr>
            <p:ph type="title"/>
          </p:nvPr>
        </p:nvSpPr>
        <p:spPr>
          <a:xfrm>
            <a:off x="598200" y="687200"/>
            <a:ext cx="10995600" cy="640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solidFill>
                  <a:schemeClr val="dk2"/>
                </a:solidFill>
              </a:rPr>
              <a:t>Choice of Hardware</a:t>
            </a:r>
            <a:endParaRPr>
              <a:solidFill>
                <a:schemeClr val="dk2"/>
              </a:solidFill>
            </a:endParaRPr>
          </a:p>
        </p:txBody>
      </p:sp>
      <p:sp>
        <p:nvSpPr>
          <p:cNvPr id="1120" name="Google Shape;1120;g2903d4eba49_2_45"/>
          <p:cNvSpPr txBox="1">
            <a:spLocks noGrp="1"/>
          </p:cNvSpPr>
          <p:nvPr>
            <p:ph type="body" idx="1"/>
          </p:nvPr>
        </p:nvSpPr>
        <p:spPr>
          <a:xfrm>
            <a:off x="548650" y="1327700"/>
            <a:ext cx="10995600" cy="4962300"/>
          </a:xfrm>
          <a:prstGeom prst="rect">
            <a:avLst/>
          </a:prstGeom>
        </p:spPr>
        <p:txBody>
          <a:bodyPr spcFirstLastPara="1" wrap="square" lIns="91425" tIns="45700" rIns="91425" bIns="45700" anchor="t" anchorCtr="0">
            <a:normAutofit/>
          </a:bodyPr>
          <a:lstStyle/>
          <a:p>
            <a:pPr marL="457200" lvl="0" indent="-457200" algn="l" rtl="0">
              <a:lnSpc>
                <a:spcPct val="115000"/>
              </a:lnSpc>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Protocol-specific chips vs. Software-Defined Radio (SDR)</a:t>
            </a:r>
            <a:endParaRPr sz="3600">
              <a:solidFill>
                <a:schemeClr val="lt1"/>
              </a:solidFill>
              <a:latin typeface="Calibri"/>
              <a:ea typeface="Calibri"/>
              <a:cs typeface="Calibri"/>
              <a:sym typeface="Calibri"/>
            </a:endParaRPr>
          </a:p>
          <a:p>
            <a:pPr marL="457200" lvl="0" indent="-457200" algn="l" rtl="0">
              <a:lnSpc>
                <a:spcPct val="115000"/>
              </a:lnSpc>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Protocol-specific chips: </a:t>
            </a:r>
            <a:endParaRPr sz="3600">
              <a:solidFill>
                <a:schemeClr val="lt1"/>
              </a:solidFill>
              <a:latin typeface="Calibri"/>
              <a:ea typeface="Calibri"/>
              <a:cs typeface="Calibri"/>
              <a:sym typeface="Calibri"/>
            </a:endParaRPr>
          </a:p>
          <a:p>
            <a:pPr marL="45720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Pre-fabricated for specific protocols. </a:t>
            </a:r>
            <a:endParaRPr sz="3000">
              <a:solidFill>
                <a:schemeClr val="lt1"/>
              </a:solidFill>
              <a:latin typeface="Calibri"/>
              <a:ea typeface="Calibri"/>
              <a:cs typeface="Calibri"/>
              <a:sym typeface="Calibri"/>
            </a:endParaRPr>
          </a:p>
          <a:p>
            <a:pPr marL="45720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Advantages: Straightforward communication, no need for custom implementations. </a:t>
            </a:r>
            <a:endParaRPr sz="3000">
              <a:solidFill>
                <a:schemeClr val="lt1"/>
              </a:solidFill>
              <a:latin typeface="Calibri"/>
              <a:ea typeface="Calibri"/>
              <a:cs typeface="Calibri"/>
              <a:sym typeface="Calibri"/>
            </a:endParaRPr>
          </a:p>
          <a:p>
            <a:pPr marL="45720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Limitations: Restricted functionalities, no deviations from protocol, can't gather signal nuances.</a:t>
            </a:r>
            <a:endParaRPr sz="3000">
              <a:solidFill>
                <a:schemeClr val="lt1"/>
              </a:solidFill>
              <a:latin typeface="Calibri"/>
              <a:ea typeface="Calibri"/>
              <a:cs typeface="Calibri"/>
              <a:sym typeface="Calibri"/>
            </a:endParaRPr>
          </a:p>
          <a:p>
            <a:pPr marL="0" lvl="0" indent="0" algn="l" rtl="0">
              <a:lnSpc>
                <a:spcPct val="115000"/>
              </a:lnSpc>
              <a:spcBef>
                <a:spcPts val="2100"/>
              </a:spcBef>
              <a:spcAft>
                <a:spcPts val="2100"/>
              </a:spcAft>
              <a:buSzPts val="935"/>
              <a:buNone/>
            </a:pPr>
            <a:endParaRPr sz="3000"/>
          </a:p>
        </p:txBody>
      </p:sp>
      <p:grpSp>
        <p:nvGrpSpPr>
          <p:cNvPr id="1121" name="Google Shape;1121;g2903d4eba49_2_45"/>
          <p:cNvGrpSpPr/>
          <p:nvPr/>
        </p:nvGrpSpPr>
        <p:grpSpPr>
          <a:xfrm>
            <a:off x="10459560" y="208208"/>
            <a:ext cx="1134238" cy="1119488"/>
            <a:chOff x="3095745" y="3805393"/>
            <a:chExt cx="352840" cy="354717"/>
          </a:xfrm>
        </p:grpSpPr>
        <p:sp>
          <p:nvSpPr>
            <p:cNvPr id="1122" name="Google Shape;1122;g2903d4eba49_2_45"/>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g2903d4eba49_2_45"/>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g2903d4eba49_2_45"/>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g2903d4eba49_2_45"/>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g2903d4eba49_2_45"/>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g2903d4eba49_2_45"/>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Slide Number Placeholder 2">
            <a:extLst>
              <a:ext uri="{FF2B5EF4-FFF2-40B4-BE49-F238E27FC236}">
                <a16:creationId xmlns:a16="http://schemas.microsoft.com/office/drawing/2014/main" id="{A319314E-F8F4-DDB6-E1AA-1086BB3965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g2903d4eba49_2_53"/>
          <p:cNvSpPr txBox="1">
            <a:spLocks noGrp="1"/>
          </p:cNvSpPr>
          <p:nvPr>
            <p:ph type="title"/>
          </p:nvPr>
        </p:nvSpPr>
        <p:spPr>
          <a:xfrm>
            <a:off x="598200" y="687200"/>
            <a:ext cx="10995600" cy="640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solidFill>
                  <a:schemeClr val="dk2"/>
                </a:solidFill>
              </a:rPr>
              <a:t>Choice of Hardware</a:t>
            </a:r>
            <a:endParaRPr>
              <a:solidFill>
                <a:schemeClr val="dk2"/>
              </a:solidFill>
            </a:endParaRPr>
          </a:p>
        </p:txBody>
      </p:sp>
      <p:sp>
        <p:nvSpPr>
          <p:cNvPr id="1133" name="Google Shape;1133;g2903d4eba49_2_53"/>
          <p:cNvSpPr txBox="1">
            <a:spLocks noGrp="1"/>
          </p:cNvSpPr>
          <p:nvPr>
            <p:ph type="body" idx="1"/>
          </p:nvPr>
        </p:nvSpPr>
        <p:spPr>
          <a:xfrm>
            <a:off x="548650" y="1327700"/>
            <a:ext cx="10995600" cy="4962300"/>
          </a:xfrm>
          <a:prstGeom prst="rect">
            <a:avLst/>
          </a:prstGeom>
        </p:spPr>
        <p:txBody>
          <a:bodyPr spcFirstLastPara="1" wrap="square" lIns="91425" tIns="45700" rIns="91425" bIns="45700" anchor="t" anchorCtr="0">
            <a:normAutofit/>
          </a:bodyPr>
          <a:lstStyle/>
          <a:p>
            <a:pPr marL="457200" lvl="0" indent="-440055" algn="l" rtl="0">
              <a:lnSpc>
                <a:spcPct val="115000"/>
              </a:lnSpc>
              <a:spcBef>
                <a:spcPts val="0"/>
              </a:spcBef>
              <a:spcAft>
                <a:spcPts val="0"/>
              </a:spcAft>
              <a:buClr>
                <a:schemeClr val="lt1"/>
              </a:buClr>
              <a:buSzPct val="100000"/>
              <a:buFont typeface="Calibri"/>
              <a:buChar char="●"/>
            </a:pPr>
            <a:r>
              <a:rPr lang="en-US" sz="3600" dirty="0">
                <a:solidFill>
                  <a:schemeClr val="lt1"/>
                </a:solidFill>
                <a:latin typeface="Calibri"/>
                <a:ea typeface="Calibri"/>
                <a:cs typeface="Calibri"/>
                <a:sym typeface="Calibri"/>
              </a:rPr>
              <a:t>Protocol-specific chips vs. Software-Defined Radio (SDR)</a:t>
            </a:r>
            <a:endParaRPr sz="3600" dirty="0">
              <a:solidFill>
                <a:schemeClr val="lt1"/>
              </a:solidFill>
              <a:latin typeface="Calibri"/>
              <a:ea typeface="Calibri"/>
              <a:cs typeface="Calibri"/>
              <a:sym typeface="Calibri"/>
            </a:endParaRPr>
          </a:p>
          <a:p>
            <a:pPr marL="457200" marR="0" lvl="0" indent="-440055" algn="l" rtl="0">
              <a:lnSpc>
                <a:spcPct val="115000"/>
              </a:lnSpc>
              <a:spcBef>
                <a:spcPts val="2100"/>
              </a:spcBef>
              <a:spcAft>
                <a:spcPts val="0"/>
              </a:spcAft>
              <a:buClr>
                <a:schemeClr val="lt1"/>
              </a:buClr>
              <a:buSzPct val="100000"/>
              <a:buFont typeface="Calibri"/>
              <a:buChar char="●"/>
            </a:pPr>
            <a:r>
              <a:rPr lang="en-US" sz="3600" dirty="0">
                <a:solidFill>
                  <a:schemeClr val="lt1"/>
                </a:solidFill>
                <a:latin typeface="Calibri"/>
                <a:ea typeface="Calibri"/>
                <a:cs typeface="Calibri"/>
                <a:sym typeface="Calibri"/>
              </a:rPr>
              <a:t>Software-Defined Radio (SDR): </a:t>
            </a:r>
            <a:endParaRPr sz="3600" dirty="0">
              <a:solidFill>
                <a:schemeClr val="lt1"/>
              </a:solidFill>
              <a:latin typeface="Calibri"/>
              <a:ea typeface="Calibri"/>
              <a:cs typeface="Calibri"/>
              <a:sym typeface="Calibri"/>
            </a:endParaRPr>
          </a:p>
          <a:p>
            <a:pPr marL="457200" lvl="0" indent="-404812" algn="l" rtl="0">
              <a:lnSpc>
                <a:spcPct val="115000"/>
              </a:lnSpc>
              <a:spcBef>
                <a:spcPts val="0"/>
              </a:spcBef>
              <a:spcAft>
                <a:spcPts val="0"/>
              </a:spcAft>
              <a:buClr>
                <a:schemeClr val="lt1"/>
              </a:buClr>
              <a:buSzPct val="100000"/>
              <a:buFont typeface="Calibri"/>
              <a:buChar char="-"/>
            </a:pPr>
            <a:r>
              <a:rPr lang="en-US" sz="3000" dirty="0">
                <a:solidFill>
                  <a:schemeClr val="lt1"/>
                </a:solidFill>
                <a:latin typeface="Calibri"/>
                <a:ea typeface="Calibri"/>
                <a:cs typeface="Calibri"/>
                <a:sym typeface="Calibri"/>
              </a:rPr>
              <a:t>Uses software for functions. </a:t>
            </a:r>
            <a:endParaRPr sz="3000" dirty="0">
              <a:solidFill>
                <a:schemeClr val="lt1"/>
              </a:solidFill>
              <a:latin typeface="Calibri"/>
              <a:ea typeface="Calibri"/>
              <a:cs typeface="Calibri"/>
              <a:sym typeface="Calibri"/>
            </a:endParaRPr>
          </a:p>
          <a:p>
            <a:pPr marL="457200" lvl="0" indent="-404812" algn="l" rtl="0">
              <a:lnSpc>
                <a:spcPct val="115000"/>
              </a:lnSpc>
              <a:spcBef>
                <a:spcPts val="0"/>
              </a:spcBef>
              <a:spcAft>
                <a:spcPts val="0"/>
              </a:spcAft>
              <a:buClr>
                <a:schemeClr val="lt1"/>
              </a:buClr>
              <a:buSzPct val="100000"/>
              <a:buFont typeface="Calibri"/>
              <a:buChar char="-"/>
            </a:pPr>
            <a:r>
              <a:rPr lang="en-US" sz="3000" dirty="0">
                <a:solidFill>
                  <a:schemeClr val="lt1"/>
                </a:solidFill>
                <a:latin typeface="Calibri"/>
                <a:ea typeface="Calibri"/>
                <a:cs typeface="Calibri"/>
                <a:sym typeface="Calibri"/>
              </a:rPr>
              <a:t>Advantages: Highly flexible, allows data collection in any manner and signal variations.</a:t>
            </a:r>
            <a:endParaRPr sz="3000" dirty="0">
              <a:solidFill>
                <a:schemeClr val="lt1"/>
              </a:solidFill>
              <a:latin typeface="Calibri"/>
              <a:ea typeface="Calibri"/>
              <a:cs typeface="Calibri"/>
              <a:sym typeface="Calibri"/>
            </a:endParaRPr>
          </a:p>
          <a:p>
            <a:pPr marL="457200" lvl="0" indent="-404812" algn="l" rtl="0">
              <a:lnSpc>
                <a:spcPct val="115000"/>
              </a:lnSpc>
              <a:spcBef>
                <a:spcPts val="0"/>
              </a:spcBef>
              <a:spcAft>
                <a:spcPts val="0"/>
              </a:spcAft>
              <a:buClr>
                <a:schemeClr val="lt1"/>
              </a:buClr>
              <a:buSzPct val="100000"/>
              <a:buFont typeface="Calibri"/>
              <a:buChar char="-"/>
            </a:pPr>
            <a:r>
              <a:rPr lang="en-US" sz="3000" dirty="0">
                <a:solidFill>
                  <a:schemeClr val="lt1"/>
                </a:solidFill>
                <a:latin typeface="Calibri"/>
                <a:ea typeface="Calibri"/>
                <a:cs typeface="Calibri"/>
                <a:sym typeface="Calibri"/>
              </a:rPr>
              <a:t>Focus on SDR due to its complexity.</a:t>
            </a:r>
            <a:endParaRPr sz="3000" dirty="0">
              <a:solidFill>
                <a:schemeClr val="lt1"/>
              </a:solidFill>
              <a:latin typeface="Calibri"/>
              <a:ea typeface="Calibri"/>
              <a:cs typeface="Calibri"/>
              <a:sym typeface="Calibri"/>
            </a:endParaRPr>
          </a:p>
          <a:p>
            <a:pPr marL="0" lvl="0" indent="0" algn="l" rtl="0">
              <a:lnSpc>
                <a:spcPct val="115000"/>
              </a:lnSpc>
              <a:spcBef>
                <a:spcPts val="2100"/>
              </a:spcBef>
              <a:spcAft>
                <a:spcPts val="2100"/>
              </a:spcAft>
              <a:buSzPct val="31166"/>
              <a:buNone/>
            </a:pPr>
            <a:endParaRPr sz="3000" dirty="0"/>
          </a:p>
        </p:txBody>
      </p:sp>
      <p:grpSp>
        <p:nvGrpSpPr>
          <p:cNvPr id="1134" name="Google Shape;1134;g2903d4eba49_2_53"/>
          <p:cNvGrpSpPr/>
          <p:nvPr/>
        </p:nvGrpSpPr>
        <p:grpSpPr>
          <a:xfrm>
            <a:off x="10266985" y="174695"/>
            <a:ext cx="1402749" cy="1153009"/>
            <a:chOff x="3095745" y="3805393"/>
            <a:chExt cx="352840" cy="354717"/>
          </a:xfrm>
        </p:grpSpPr>
        <p:sp>
          <p:nvSpPr>
            <p:cNvPr id="1135" name="Google Shape;1135;g2903d4eba49_2_53"/>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g2903d4eba49_2_53"/>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g2903d4eba49_2_53"/>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g2903d4eba49_2_53"/>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g2903d4eba49_2_53"/>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g2903d4eba49_2_53"/>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41" name="Google Shape;1141;g2903d4eba49_2_53"/>
          <p:cNvGrpSpPr/>
          <p:nvPr/>
        </p:nvGrpSpPr>
        <p:grpSpPr>
          <a:xfrm>
            <a:off x="1963104" y="5506788"/>
            <a:ext cx="8166732" cy="1351169"/>
            <a:chOff x="1808063" y="4294338"/>
            <a:chExt cx="3370782" cy="721817"/>
          </a:xfrm>
        </p:grpSpPr>
        <p:sp>
          <p:nvSpPr>
            <p:cNvPr id="1142" name="Google Shape;1142;g2903d4eba49_2_53"/>
            <p:cNvSpPr/>
            <p:nvPr/>
          </p:nvSpPr>
          <p:spPr>
            <a:xfrm>
              <a:off x="1906300"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9525" cap="flat" cmpd="sng">
              <a:solidFill>
                <a:srgbClr val="D7DFE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g2903d4eba49_2_53"/>
            <p:cNvSpPr/>
            <p:nvPr/>
          </p:nvSpPr>
          <p:spPr>
            <a:xfrm>
              <a:off x="3795035" y="4655290"/>
              <a:ext cx="721912" cy="360865"/>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g2903d4eba49_2_53"/>
            <p:cNvSpPr/>
            <p:nvPr/>
          </p:nvSpPr>
          <p:spPr>
            <a:xfrm>
              <a:off x="3133137" y="4294338"/>
              <a:ext cx="721729" cy="360865"/>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noFill/>
            <a:ln w="9525"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g2903d4eba49_2_53"/>
            <p:cNvSpPr/>
            <p:nvPr/>
          </p:nvSpPr>
          <p:spPr>
            <a:xfrm>
              <a:off x="1808063" y="4294338"/>
              <a:ext cx="722460" cy="362052"/>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g2903d4eba49_2_53"/>
            <p:cNvSpPr/>
            <p:nvPr/>
          </p:nvSpPr>
          <p:spPr>
            <a:xfrm>
              <a:off x="2470965" y="4655290"/>
              <a:ext cx="721912" cy="360865"/>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g2903d4eba49_2_53"/>
            <p:cNvSpPr/>
            <p:nvPr/>
          </p:nvSpPr>
          <p:spPr>
            <a:xfrm>
              <a:off x="4456385" y="4294338"/>
              <a:ext cx="722460" cy="362052"/>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8" name="Google Shape;1148;g2903d4eba49_2_53"/>
            <p:cNvSpPr/>
            <p:nvPr/>
          </p:nvSpPr>
          <p:spPr>
            <a:xfrm>
              <a:off x="2568813" y="43514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9525" cap="flat" cmpd="sng">
              <a:solidFill>
                <a:srgbClr val="D7DFE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g2903d4eba49_2_53"/>
            <p:cNvSpPr/>
            <p:nvPr/>
          </p:nvSpPr>
          <p:spPr>
            <a:xfrm>
              <a:off x="3231883"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9525" cap="flat" cmpd="sng">
              <a:solidFill>
                <a:srgbClr val="D7DFE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g2903d4eba49_2_53"/>
            <p:cNvSpPr/>
            <p:nvPr/>
          </p:nvSpPr>
          <p:spPr>
            <a:xfrm>
              <a:off x="3894395" y="43514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9525" cap="flat" cmpd="sng">
              <a:solidFill>
                <a:srgbClr val="D7DFE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g2903d4eba49_2_53"/>
            <p:cNvSpPr/>
            <p:nvPr/>
          </p:nvSpPr>
          <p:spPr>
            <a:xfrm>
              <a:off x="4560958"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9525" cap="flat" cmpd="sng">
              <a:solidFill>
                <a:srgbClr val="D7DFE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Slide Number Placeholder 2">
            <a:extLst>
              <a:ext uri="{FF2B5EF4-FFF2-40B4-BE49-F238E27FC236}">
                <a16:creationId xmlns:a16="http://schemas.microsoft.com/office/drawing/2014/main" id="{271EA44E-DDD8-E9A6-CE83-43301D4A3F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g2903d4eba49_2_63"/>
          <p:cNvSpPr txBox="1">
            <a:spLocks noGrp="1"/>
          </p:cNvSpPr>
          <p:nvPr>
            <p:ph type="title"/>
          </p:nvPr>
        </p:nvSpPr>
        <p:spPr>
          <a:xfrm>
            <a:off x="598200" y="687200"/>
            <a:ext cx="10995600" cy="640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Frequency Bandwidth Consideration</a:t>
            </a:r>
            <a:endParaRPr/>
          </a:p>
        </p:txBody>
      </p:sp>
      <p:sp>
        <p:nvSpPr>
          <p:cNvPr id="1157" name="Google Shape;1157;g2903d4eba49_2_63"/>
          <p:cNvSpPr txBox="1">
            <a:spLocks noGrp="1"/>
          </p:cNvSpPr>
          <p:nvPr>
            <p:ph type="body" idx="1"/>
          </p:nvPr>
        </p:nvSpPr>
        <p:spPr>
          <a:xfrm>
            <a:off x="548650" y="1327700"/>
            <a:ext cx="10995600" cy="4962300"/>
          </a:xfrm>
          <a:prstGeom prst="rect">
            <a:avLst/>
          </a:prstGeom>
        </p:spPr>
        <p:txBody>
          <a:bodyPr spcFirstLastPara="1" wrap="square" lIns="91425" tIns="45700" rIns="91425" bIns="45700" anchor="t" anchorCtr="0">
            <a:normAutofit/>
          </a:bodyPr>
          <a:lstStyle/>
          <a:p>
            <a:pPr marL="457200" marR="0" lvl="0" indent="-419100" algn="l" rtl="0">
              <a:lnSpc>
                <a:spcPct val="115000"/>
              </a:lnSpc>
              <a:spcBef>
                <a:spcPts val="0"/>
              </a:spcBef>
              <a:spcAft>
                <a:spcPts val="0"/>
              </a:spcAft>
              <a:buSzPts val="3000"/>
              <a:buChar char="●"/>
            </a:pPr>
            <a:r>
              <a:rPr lang="en-US" sz="3000">
                <a:solidFill>
                  <a:schemeClr val="accent1"/>
                </a:solidFill>
                <a:latin typeface="Arial"/>
                <a:ea typeface="Arial"/>
                <a:cs typeface="Arial"/>
                <a:sym typeface="Arial"/>
              </a:rPr>
              <a:t>Recording Bandwidth:</a:t>
            </a:r>
            <a:r>
              <a:rPr lang="en-US" sz="3000">
                <a:latin typeface="Calibri"/>
                <a:ea typeface="Calibri"/>
                <a:cs typeface="Calibri"/>
                <a:sym typeface="Calibri"/>
              </a:rPr>
              <a:t> Capture all channels of Bluetooth and Bluetooth LE requires 80 MHz spectrum band.</a:t>
            </a:r>
            <a:endParaRPr sz="3000">
              <a:latin typeface="Calibri"/>
              <a:ea typeface="Calibri"/>
              <a:cs typeface="Calibri"/>
              <a:sym typeface="Calibri"/>
            </a:endParaRPr>
          </a:p>
          <a:p>
            <a:pPr marL="457200" marR="0" lvl="0" indent="0" algn="l" rtl="0">
              <a:lnSpc>
                <a:spcPct val="115000"/>
              </a:lnSpc>
              <a:spcBef>
                <a:spcPts val="0"/>
              </a:spcBef>
              <a:spcAft>
                <a:spcPts val="0"/>
              </a:spcAft>
              <a:buNone/>
            </a:pPr>
            <a:endParaRPr sz="3000">
              <a:latin typeface="Calibri"/>
              <a:ea typeface="Calibri"/>
              <a:cs typeface="Calibri"/>
              <a:sym typeface="Calibri"/>
            </a:endParaRPr>
          </a:p>
          <a:p>
            <a:pPr marL="457200" marR="0" lvl="0" indent="-419100" algn="l" rtl="0">
              <a:lnSpc>
                <a:spcPct val="115000"/>
              </a:lnSpc>
              <a:spcBef>
                <a:spcPts val="0"/>
              </a:spcBef>
              <a:spcAft>
                <a:spcPts val="0"/>
              </a:spcAft>
              <a:buSzPts val="3000"/>
              <a:buFont typeface="Calibri"/>
              <a:buChar char="●"/>
            </a:pPr>
            <a:r>
              <a:rPr lang="en-US" sz="3000">
                <a:solidFill>
                  <a:schemeClr val="accent1"/>
                </a:solidFill>
                <a:latin typeface="Arial"/>
                <a:ea typeface="Arial"/>
                <a:cs typeface="Arial"/>
                <a:sym typeface="Arial"/>
              </a:rPr>
              <a:t>Challenges:</a:t>
            </a:r>
            <a:r>
              <a:rPr lang="en-US" sz="3000">
                <a:latin typeface="Calibri"/>
                <a:ea typeface="Calibri"/>
                <a:cs typeface="Calibri"/>
                <a:sym typeface="Calibri"/>
              </a:rPr>
              <a:t> No affordable SDR devices provided the needed 80 MHz bandwidth.</a:t>
            </a:r>
            <a:endParaRPr sz="3000">
              <a:latin typeface="Calibri"/>
              <a:ea typeface="Calibri"/>
              <a:cs typeface="Calibri"/>
              <a:sym typeface="Calibri"/>
            </a:endParaRPr>
          </a:p>
          <a:p>
            <a:pPr marL="457200" marR="0" lvl="0" indent="0" algn="l" rtl="0">
              <a:lnSpc>
                <a:spcPct val="115000"/>
              </a:lnSpc>
              <a:spcBef>
                <a:spcPts val="0"/>
              </a:spcBef>
              <a:spcAft>
                <a:spcPts val="0"/>
              </a:spcAft>
              <a:buNone/>
            </a:pPr>
            <a:endParaRPr sz="3000">
              <a:latin typeface="Calibri"/>
              <a:ea typeface="Calibri"/>
              <a:cs typeface="Calibri"/>
              <a:sym typeface="Calibri"/>
            </a:endParaRPr>
          </a:p>
          <a:p>
            <a:pPr marL="457200" marR="0" lvl="0" indent="-419100" algn="l" rtl="0">
              <a:lnSpc>
                <a:spcPct val="115000"/>
              </a:lnSpc>
              <a:spcBef>
                <a:spcPts val="0"/>
              </a:spcBef>
              <a:spcAft>
                <a:spcPts val="0"/>
              </a:spcAft>
              <a:buSzPts val="3000"/>
              <a:buFont typeface="Calibri"/>
              <a:buChar char="●"/>
            </a:pPr>
            <a:r>
              <a:rPr lang="en-US" sz="3000">
                <a:solidFill>
                  <a:schemeClr val="accent1"/>
                </a:solidFill>
                <a:latin typeface="Arial"/>
                <a:ea typeface="Arial"/>
                <a:cs typeface="Arial"/>
                <a:sym typeface="Arial"/>
              </a:rPr>
              <a:t>Solution:</a:t>
            </a:r>
            <a:r>
              <a:rPr lang="en-US" sz="3000">
                <a:latin typeface="Calibri"/>
                <a:ea typeface="Calibri"/>
                <a:cs typeface="Calibri"/>
                <a:sym typeface="Calibri"/>
              </a:rPr>
              <a:t> Use multiple SDR devices simultaneously to achieve required bandwidth.</a:t>
            </a:r>
            <a:endParaRPr sz="3000">
              <a:latin typeface="Calibri"/>
              <a:ea typeface="Calibri"/>
              <a:cs typeface="Calibri"/>
              <a:sym typeface="Calibri"/>
            </a:endParaRPr>
          </a:p>
          <a:p>
            <a:pPr marL="0" lvl="0" indent="0" algn="l" rtl="0">
              <a:lnSpc>
                <a:spcPct val="115000"/>
              </a:lnSpc>
              <a:spcBef>
                <a:spcPts val="0"/>
              </a:spcBef>
              <a:spcAft>
                <a:spcPts val="0"/>
              </a:spcAft>
              <a:buNone/>
            </a:pPr>
            <a:endParaRPr sz="3600">
              <a:latin typeface="Calibri"/>
              <a:ea typeface="Calibri"/>
              <a:cs typeface="Calibri"/>
              <a:sym typeface="Calibri"/>
            </a:endParaRPr>
          </a:p>
          <a:p>
            <a:pPr marL="0" lvl="0" indent="0" algn="l" rtl="0">
              <a:lnSpc>
                <a:spcPct val="115000"/>
              </a:lnSpc>
              <a:spcBef>
                <a:spcPts val="2100"/>
              </a:spcBef>
              <a:spcAft>
                <a:spcPts val="2100"/>
              </a:spcAft>
              <a:buSzPts val="935"/>
              <a:buNone/>
            </a:pPr>
            <a:endParaRPr sz="3000"/>
          </a:p>
        </p:txBody>
      </p:sp>
      <p:sp>
        <p:nvSpPr>
          <p:cNvPr id="3" name="Slide Number Placeholder 2">
            <a:extLst>
              <a:ext uri="{FF2B5EF4-FFF2-40B4-BE49-F238E27FC236}">
                <a16:creationId xmlns:a16="http://schemas.microsoft.com/office/drawing/2014/main" id="{48F8B990-1F1F-272C-1815-8ECE41BB5F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pic>
        <p:nvPicPr>
          <p:cNvPr id="1162" name="Google Shape;1162;g2903d4ec581_0_0" descr="With a U.S. $20 dongle intended for picking up European digital television broadcasts, a TV antenna, and some free software, it's possible to decode a huge variety of VHF and UHF signals.&#10;&#10;Read more: http://spectrum.ieee.org/geek-life/hands-on/a-40-softwaredefined-radio" title="Hands On: Cheap Software Defined Radio">
            <a:hlinkClick r:id="rId3"/>
          </p:cNvPr>
          <p:cNvPicPr preferRelativeResize="0"/>
          <p:nvPr/>
        </p:nvPicPr>
        <p:blipFill>
          <a:blip r:embed="rId4">
            <a:alphaModFix/>
          </a:blip>
          <a:stretch>
            <a:fillRect/>
          </a:stretch>
        </p:blipFill>
        <p:spPr>
          <a:xfrm>
            <a:off x="1014075" y="628500"/>
            <a:ext cx="10163850" cy="5717175"/>
          </a:xfrm>
          <a:prstGeom prst="rect">
            <a:avLst/>
          </a:prstGeom>
          <a:noFill/>
          <a:ln>
            <a:noFill/>
          </a:ln>
        </p:spPr>
      </p:pic>
      <p:sp>
        <p:nvSpPr>
          <p:cNvPr id="3" name="Slide Number Placeholder 2">
            <a:extLst>
              <a:ext uri="{FF2B5EF4-FFF2-40B4-BE49-F238E27FC236}">
                <a16:creationId xmlns:a16="http://schemas.microsoft.com/office/drawing/2014/main" id="{708FB29F-24B0-7663-6CD5-BF8FC1C95C0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2"/>
                                        </p:tgtEl>
                                        <p:attrNameLst>
                                          <p:attrName>style.visibility</p:attrName>
                                        </p:attrNameLst>
                                      </p:cBhvr>
                                      <p:to>
                                        <p:strVal val="visible"/>
                                      </p:to>
                                    </p:set>
                                    <p:animEffect transition="in" filter="fade">
                                      <p:cBhvr>
                                        <p:cTn id="7" dur="1000"/>
                                        <p:tgtEl>
                                          <p:spTgt spid="1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g2903d4eba49_2_80"/>
          <p:cNvSpPr txBox="1">
            <a:spLocks noGrp="1"/>
          </p:cNvSpPr>
          <p:nvPr>
            <p:ph type="title"/>
          </p:nvPr>
        </p:nvSpPr>
        <p:spPr>
          <a:xfrm>
            <a:off x="598200" y="687200"/>
            <a:ext cx="10995600" cy="640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solidFill>
                  <a:schemeClr val="dk2"/>
                </a:solidFill>
              </a:rPr>
              <a:t>Choice of SDR Device</a:t>
            </a:r>
            <a:endParaRPr>
              <a:solidFill>
                <a:schemeClr val="dk2"/>
              </a:solidFill>
            </a:endParaRPr>
          </a:p>
        </p:txBody>
      </p:sp>
      <p:sp>
        <p:nvSpPr>
          <p:cNvPr id="1168" name="Google Shape;1168;g2903d4eba49_2_80"/>
          <p:cNvSpPr txBox="1">
            <a:spLocks noGrp="1"/>
          </p:cNvSpPr>
          <p:nvPr>
            <p:ph type="body" idx="1"/>
          </p:nvPr>
        </p:nvSpPr>
        <p:spPr>
          <a:xfrm>
            <a:off x="548650" y="1327700"/>
            <a:ext cx="10995600" cy="4962300"/>
          </a:xfrm>
          <a:prstGeom prst="rect">
            <a:avLst/>
          </a:prstGeom>
        </p:spPr>
        <p:txBody>
          <a:bodyPr spcFirstLastPara="1" wrap="square" lIns="91425" tIns="45700" rIns="91425" bIns="45700" anchor="t" anchorCtr="0">
            <a:normAutofit/>
          </a:bodyPr>
          <a:lstStyle/>
          <a:p>
            <a:pPr marL="457200" marR="0" lvl="0" indent="-419100" algn="l" rtl="0">
              <a:lnSpc>
                <a:spcPct val="115000"/>
              </a:lnSpc>
              <a:spcBef>
                <a:spcPts val="0"/>
              </a:spcBef>
              <a:spcAft>
                <a:spcPts val="0"/>
              </a:spcAft>
              <a:buClr>
                <a:schemeClr val="lt1"/>
              </a:buClr>
              <a:buSzPts val="3000"/>
              <a:buFont typeface="Calibri"/>
              <a:buChar char="●"/>
            </a:pPr>
            <a:r>
              <a:rPr lang="en-US" sz="3000" dirty="0" err="1">
                <a:solidFill>
                  <a:schemeClr val="lt1"/>
                </a:solidFill>
                <a:latin typeface="Calibri"/>
                <a:ea typeface="Calibri"/>
                <a:cs typeface="Calibri"/>
                <a:sym typeface="Calibri"/>
              </a:rPr>
              <a:t>HackRF</a:t>
            </a:r>
            <a:r>
              <a:rPr lang="en-US" sz="3000" dirty="0">
                <a:solidFill>
                  <a:schemeClr val="lt1"/>
                </a:solidFill>
                <a:latin typeface="Calibri"/>
                <a:ea typeface="Calibri"/>
                <a:cs typeface="Calibri"/>
                <a:sym typeface="Calibri"/>
              </a:rPr>
              <a:t> One by Great Scott Gadgets - </a:t>
            </a:r>
            <a:r>
              <a:rPr lang="en-US" sz="3000" b="1" dirty="0">
                <a:solidFill>
                  <a:schemeClr val="lt1"/>
                </a:solidFill>
                <a:latin typeface="Calibri"/>
                <a:ea typeface="Calibri"/>
                <a:cs typeface="Calibri"/>
                <a:sym typeface="Calibri"/>
              </a:rPr>
              <a:t>popular hobbyist SDR device</a:t>
            </a:r>
          </a:p>
          <a:p>
            <a:pPr marL="457200" marR="0" lvl="0" indent="-419100" algn="l" rtl="0">
              <a:lnSpc>
                <a:spcPct val="115000"/>
              </a:lnSpc>
              <a:spcBef>
                <a:spcPts val="0"/>
              </a:spcBef>
              <a:spcAft>
                <a:spcPts val="0"/>
              </a:spcAft>
              <a:buClr>
                <a:schemeClr val="lt1"/>
              </a:buClr>
              <a:buSzPts val="3000"/>
              <a:buFont typeface="Calibri"/>
              <a:buChar char="●"/>
            </a:pPr>
            <a:endParaRPr sz="3000" b="1" dirty="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dirty="0">
                <a:solidFill>
                  <a:schemeClr val="lt1"/>
                </a:solidFill>
                <a:latin typeface="Calibri"/>
                <a:ea typeface="Calibri"/>
                <a:cs typeface="Calibri"/>
                <a:sym typeface="Calibri"/>
              </a:rPr>
              <a:t>Alternative SDR Device Options: </a:t>
            </a:r>
            <a:endParaRPr sz="3000"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None/>
            </a:pPr>
            <a:r>
              <a:rPr lang="en-US" sz="3000" dirty="0">
                <a:solidFill>
                  <a:schemeClr val="lt1"/>
                </a:solidFill>
                <a:latin typeface="Calibri"/>
                <a:ea typeface="Calibri"/>
                <a:cs typeface="Calibri"/>
                <a:sym typeface="Calibri"/>
              </a:rPr>
              <a:t>Three manufacturers met their budget and quality criteria: </a:t>
            </a:r>
            <a:endParaRPr sz="3000" dirty="0">
              <a:solidFill>
                <a:schemeClr val="lt1"/>
              </a:solidFill>
              <a:latin typeface="Calibri"/>
              <a:ea typeface="Calibri"/>
              <a:cs typeface="Calibri"/>
              <a:sym typeface="Calibri"/>
            </a:endParaRPr>
          </a:p>
          <a:p>
            <a:pPr marL="914400" marR="0" lvl="0" indent="0" algn="l" rtl="0">
              <a:lnSpc>
                <a:spcPct val="115000"/>
              </a:lnSpc>
              <a:spcBef>
                <a:spcPts val="0"/>
              </a:spcBef>
              <a:spcAft>
                <a:spcPts val="0"/>
              </a:spcAft>
              <a:buNone/>
            </a:pPr>
            <a:r>
              <a:rPr lang="en-US" sz="3000" dirty="0">
                <a:solidFill>
                  <a:schemeClr val="lt1"/>
                </a:solidFill>
                <a:latin typeface="Calibri"/>
                <a:ea typeface="Calibri"/>
                <a:cs typeface="Calibri"/>
                <a:sym typeface="Calibri"/>
              </a:rPr>
              <a:t>- Ettus Research USRP B series </a:t>
            </a:r>
            <a:endParaRPr sz="3000" dirty="0">
              <a:solidFill>
                <a:schemeClr val="lt1"/>
              </a:solidFill>
              <a:latin typeface="Calibri"/>
              <a:ea typeface="Calibri"/>
              <a:cs typeface="Calibri"/>
              <a:sym typeface="Calibri"/>
            </a:endParaRPr>
          </a:p>
          <a:p>
            <a:pPr marL="914400" marR="0" lvl="0" indent="0" algn="l" rtl="0">
              <a:lnSpc>
                <a:spcPct val="115000"/>
              </a:lnSpc>
              <a:spcBef>
                <a:spcPts val="0"/>
              </a:spcBef>
              <a:spcAft>
                <a:spcPts val="0"/>
              </a:spcAft>
              <a:buNone/>
            </a:pPr>
            <a:r>
              <a:rPr lang="en-US" sz="3000" dirty="0">
                <a:solidFill>
                  <a:schemeClr val="lt1"/>
                </a:solidFill>
                <a:latin typeface="Calibri"/>
                <a:ea typeface="Calibri"/>
                <a:cs typeface="Calibri"/>
                <a:sym typeface="Calibri"/>
              </a:rPr>
              <a:t>- </a:t>
            </a:r>
            <a:r>
              <a:rPr lang="en-US" sz="3000" dirty="0" err="1">
                <a:solidFill>
                  <a:schemeClr val="lt1"/>
                </a:solidFill>
                <a:latin typeface="Calibri"/>
                <a:ea typeface="Calibri"/>
                <a:cs typeface="Calibri"/>
                <a:sym typeface="Calibri"/>
              </a:rPr>
              <a:t>Nuand</a:t>
            </a:r>
            <a:r>
              <a:rPr lang="en-US" sz="3000" dirty="0">
                <a:solidFill>
                  <a:schemeClr val="lt1"/>
                </a:solidFill>
                <a:latin typeface="Calibri"/>
                <a:ea typeface="Calibri"/>
                <a:cs typeface="Calibri"/>
                <a:sym typeface="Calibri"/>
              </a:rPr>
              <a:t> </a:t>
            </a:r>
            <a:r>
              <a:rPr lang="en-US" sz="3000" dirty="0" err="1">
                <a:solidFill>
                  <a:schemeClr val="lt1"/>
                </a:solidFill>
                <a:latin typeface="Calibri"/>
                <a:ea typeface="Calibri"/>
                <a:cs typeface="Calibri"/>
                <a:sym typeface="Calibri"/>
              </a:rPr>
              <a:t>BladeRF</a:t>
            </a:r>
            <a:r>
              <a:rPr lang="en-US" sz="3000" dirty="0">
                <a:solidFill>
                  <a:schemeClr val="lt1"/>
                </a:solidFill>
                <a:latin typeface="Calibri"/>
                <a:ea typeface="Calibri"/>
                <a:cs typeface="Calibri"/>
                <a:sym typeface="Calibri"/>
              </a:rPr>
              <a:t> </a:t>
            </a:r>
            <a:endParaRPr sz="3000" dirty="0">
              <a:solidFill>
                <a:schemeClr val="lt1"/>
              </a:solidFill>
              <a:latin typeface="Calibri"/>
              <a:ea typeface="Calibri"/>
              <a:cs typeface="Calibri"/>
              <a:sym typeface="Calibri"/>
            </a:endParaRPr>
          </a:p>
          <a:p>
            <a:pPr marL="914400" marR="0" lvl="0" indent="0" algn="l" rtl="0">
              <a:lnSpc>
                <a:spcPct val="115000"/>
              </a:lnSpc>
              <a:spcBef>
                <a:spcPts val="0"/>
              </a:spcBef>
              <a:spcAft>
                <a:spcPts val="0"/>
              </a:spcAft>
              <a:buNone/>
            </a:pPr>
            <a:r>
              <a:rPr lang="en-US" sz="3000" dirty="0">
                <a:solidFill>
                  <a:schemeClr val="lt1"/>
                </a:solidFill>
                <a:latin typeface="Calibri"/>
                <a:ea typeface="Calibri"/>
                <a:cs typeface="Calibri"/>
                <a:sym typeface="Calibri"/>
              </a:rPr>
              <a:t>- Lime Microsystems </a:t>
            </a:r>
            <a:r>
              <a:rPr lang="en-US" sz="3000" dirty="0" err="1">
                <a:solidFill>
                  <a:schemeClr val="lt1"/>
                </a:solidFill>
                <a:latin typeface="Calibri"/>
                <a:ea typeface="Calibri"/>
                <a:cs typeface="Calibri"/>
                <a:sym typeface="Calibri"/>
              </a:rPr>
              <a:t>LimeSDR</a:t>
            </a:r>
            <a:endParaRPr sz="3000"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None/>
            </a:pPr>
            <a:endParaRPr sz="3000" dirty="0">
              <a:latin typeface="Calibri"/>
              <a:ea typeface="Calibri"/>
              <a:cs typeface="Calibri"/>
              <a:sym typeface="Calibri"/>
            </a:endParaRPr>
          </a:p>
        </p:txBody>
      </p:sp>
      <p:grpSp>
        <p:nvGrpSpPr>
          <p:cNvPr id="1169" name="Google Shape;1169;g2903d4eba49_2_80"/>
          <p:cNvGrpSpPr/>
          <p:nvPr/>
        </p:nvGrpSpPr>
        <p:grpSpPr>
          <a:xfrm>
            <a:off x="10644680" y="2273547"/>
            <a:ext cx="1036058" cy="973189"/>
            <a:chOff x="3988156" y="3380210"/>
            <a:chExt cx="353954" cy="318880"/>
          </a:xfrm>
        </p:grpSpPr>
        <p:sp>
          <p:nvSpPr>
            <p:cNvPr id="1170" name="Google Shape;1170;g2903d4eba49_2_80"/>
            <p:cNvSpPr/>
            <p:nvPr/>
          </p:nvSpPr>
          <p:spPr>
            <a:xfrm>
              <a:off x="4134053" y="3446156"/>
              <a:ext cx="28454" cy="49269"/>
            </a:xfrm>
            <a:custGeom>
              <a:avLst/>
              <a:gdLst/>
              <a:ahLst/>
              <a:cxnLst/>
              <a:rect l="l" t="t" r="r" b="b"/>
              <a:pathLst>
                <a:path w="894" h="1548" extrusionOk="0">
                  <a:moveTo>
                    <a:pt x="417" y="286"/>
                  </a:moveTo>
                  <a:lnTo>
                    <a:pt x="417" y="572"/>
                  </a:lnTo>
                  <a:cubicBezTo>
                    <a:pt x="298" y="524"/>
                    <a:pt x="274" y="500"/>
                    <a:pt x="274" y="417"/>
                  </a:cubicBezTo>
                  <a:cubicBezTo>
                    <a:pt x="274" y="345"/>
                    <a:pt x="346" y="298"/>
                    <a:pt x="417" y="286"/>
                  </a:cubicBezTo>
                  <a:close/>
                  <a:moveTo>
                    <a:pt x="524" y="869"/>
                  </a:moveTo>
                  <a:cubicBezTo>
                    <a:pt x="643" y="917"/>
                    <a:pt x="655" y="976"/>
                    <a:pt x="655" y="1048"/>
                  </a:cubicBezTo>
                  <a:cubicBezTo>
                    <a:pt x="655" y="1119"/>
                    <a:pt x="596" y="1179"/>
                    <a:pt x="524" y="1191"/>
                  </a:cubicBezTo>
                  <a:lnTo>
                    <a:pt x="524" y="869"/>
                  </a:lnTo>
                  <a:close/>
                  <a:moveTo>
                    <a:pt x="477" y="0"/>
                  </a:moveTo>
                  <a:cubicBezTo>
                    <a:pt x="453" y="0"/>
                    <a:pt x="417" y="24"/>
                    <a:pt x="417" y="48"/>
                  </a:cubicBezTo>
                  <a:lnTo>
                    <a:pt x="417" y="107"/>
                  </a:lnTo>
                  <a:cubicBezTo>
                    <a:pt x="191" y="131"/>
                    <a:pt x="60" y="250"/>
                    <a:pt x="60" y="476"/>
                  </a:cubicBezTo>
                  <a:cubicBezTo>
                    <a:pt x="60" y="703"/>
                    <a:pt x="227" y="774"/>
                    <a:pt x="417" y="845"/>
                  </a:cubicBezTo>
                  <a:lnTo>
                    <a:pt x="417" y="1226"/>
                  </a:lnTo>
                  <a:cubicBezTo>
                    <a:pt x="310" y="1203"/>
                    <a:pt x="274" y="1179"/>
                    <a:pt x="179" y="1107"/>
                  </a:cubicBezTo>
                  <a:cubicBezTo>
                    <a:pt x="160" y="1093"/>
                    <a:pt x="143" y="1087"/>
                    <a:pt x="127" y="1087"/>
                  </a:cubicBezTo>
                  <a:cubicBezTo>
                    <a:pt x="101" y="1087"/>
                    <a:pt x="77" y="1102"/>
                    <a:pt x="48" y="1131"/>
                  </a:cubicBezTo>
                  <a:cubicBezTo>
                    <a:pt x="0" y="1191"/>
                    <a:pt x="0" y="1250"/>
                    <a:pt x="48" y="1298"/>
                  </a:cubicBezTo>
                  <a:cubicBezTo>
                    <a:pt x="120" y="1405"/>
                    <a:pt x="274" y="1453"/>
                    <a:pt x="417" y="1453"/>
                  </a:cubicBezTo>
                  <a:lnTo>
                    <a:pt x="417" y="1512"/>
                  </a:lnTo>
                  <a:cubicBezTo>
                    <a:pt x="417" y="1536"/>
                    <a:pt x="453" y="1548"/>
                    <a:pt x="477" y="1548"/>
                  </a:cubicBezTo>
                  <a:cubicBezTo>
                    <a:pt x="512" y="1548"/>
                    <a:pt x="536" y="1536"/>
                    <a:pt x="536" y="1512"/>
                  </a:cubicBezTo>
                  <a:lnTo>
                    <a:pt x="536" y="1453"/>
                  </a:lnTo>
                  <a:cubicBezTo>
                    <a:pt x="727" y="1417"/>
                    <a:pt x="893" y="1298"/>
                    <a:pt x="893" y="1048"/>
                  </a:cubicBezTo>
                  <a:cubicBezTo>
                    <a:pt x="893" y="798"/>
                    <a:pt x="751" y="691"/>
                    <a:pt x="536" y="619"/>
                  </a:cubicBezTo>
                  <a:lnTo>
                    <a:pt x="536" y="286"/>
                  </a:lnTo>
                  <a:cubicBezTo>
                    <a:pt x="584" y="286"/>
                    <a:pt x="631" y="298"/>
                    <a:pt x="667" y="333"/>
                  </a:cubicBezTo>
                  <a:cubicBezTo>
                    <a:pt x="694" y="340"/>
                    <a:pt x="726" y="363"/>
                    <a:pt x="759" y="363"/>
                  </a:cubicBezTo>
                  <a:cubicBezTo>
                    <a:pt x="783" y="363"/>
                    <a:pt x="808" y="350"/>
                    <a:pt x="834" y="310"/>
                  </a:cubicBezTo>
                  <a:cubicBezTo>
                    <a:pt x="870" y="274"/>
                    <a:pt x="882" y="214"/>
                    <a:pt x="822" y="167"/>
                  </a:cubicBezTo>
                  <a:cubicBezTo>
                    <a:pt x="751" y="107"/>
                    <a:pt x="631" y="95"/>
                    <a:pt x="536" y="95"/>
                  </a:cubicBezTo>
                  <a:lnTo>
                    <a:pt x="536" y="48"/>
                  </a:lnTo>
                  <a:cubicBezTo>
                    <a:pt x="536" y="12"/>
                    <a:pt x="501" y="0"/>
                    <a:pt x="477"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g2903d4eba49_2_80"/>
            <p:cNvSpPr/>
            <p:nvPr/>
          </p:nvSpPr>
          <p:spPr>
            <a:xfrm>
              <a:off x="4188988" y="3398001"/>
              <a:ext cx="81510" cy="81510"/>
            </a:xfrm>
            <a:custGeom>
              <a:avLst/>
              <a:gdLst/>
              <a:ahLst/>
              <a:cxnLst/>
              <a:rect l="l" t="t" r="r" b="b"/>
              <a:pathLst>
                <a:path w="2561" h="2561" extrusionOk="0">
                  <a:moveTo>
                    <a:pt x="1287" y="311"/>
                  </a:moveTo>
                  <a:cubicBezTo>
                    <a:pt x="1823" y="311"/>
                    <a:pt x="2251" y="739"/>
                    <a:pt x="2251" y="1275"/>
                  </a:cubicBezTo>
                  <a:cubicBezTo>
                    <a:pt x="2251" y="1811"/>
                    <a:pt x="1823" y="2251"/>
                    <a:pt x="1287" y="2251"/>
                  </a:cubicBezTo>
                  <a:cubicBezTo>
                    <a:pt x="751" y="2251"/>
                    <a:pt x="310" y="1811"/>
                    <a:pt x="310" y="1275"/>
                  </a:cubicBezTo>
                  <a:cubicBezTo>
                    <a:pt x="310" y="739"/>
                    <a:pt x="751" y="311"/>
                    <a:pt x="1287" y="311"/>
                  </a:cubicBezTo>
                  <a:close/>
                  <a:moveTo>
                    <a:pt x="1287" y="1"/>
                  </a:moveTo>
                  <a:cubicBezTo>
                    <a:pt x="572" y="1"/>
                    <a:pt x="1" y="584"/>
                    <a:pt x="1" y="1275"/>
                  </a:cubicBezTo>
                  <a:cubicBezTo>
                    <a:pt x="1" y="1989"/>
                    <a:pt x="584" y="2561"/>
                    <a:pt x="1287" y="2561"/>
                  </a:cubicBezTo>
                  <a:cubicBezTo>
                    <a:pt x="2001" y="2561"/>
                    <a:pt x="2561" y="1977"/>
                    <a:pt x="2561" y="1275"/>
                  </a:cubicBezTo>
                  <a:cubicBezTo>
                    <a:pt x="2561" y="584"/>
                    <a:pt x="2001" y="1"/>
                    <a:pt x="1287"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g2903d4eba49_2_80"/>
            <p:cNvSpPr/>
            <p:nvPr/>
          </p:nvSpPr>
          <p:spPr>
            <a:xfrm>
              <a:off x="4090863" y="3380210"/>
              <a:ext cx="195930" cy="146311"/>
            </a:xfrm>
            <a:custGeom>
              <a:avLst/>
              <a:gdLst/>
              <a:ahLst/>
              <a:cxnLst/>
              <a:rect l="l" t="t" r="r" b="b"/>
              <a:pathLst>
                <a:path w="6156" h="4597" extrusionOk="0">
                  <a:moveTo>
                    <a:pt x="1810" y="1834"/>
                  </a:moveTo>
                  <a:cubicBezTo>
                    <a:pt x="2131" y="1834"/>
                    <a:pt x="2429" y="2001"/>
                    <a:pt x="2608" y="2274"/>
                  </a:cubicBezTo>
                  <a:cubicBezTo>
                    <a:pt x="2643" y="2405"/>
                    <a:pt x="2703" y="2536"/>
                    <a:pt x="2762" y="2667"/>
                  </a:cubicBezTo>
                  <a:cubicBezTo>
                    <a:pt x="2762" y="2715"/>
                    <a:pt x="2774" y="2763"/>
                    <a:pt x="2774" y="2810"/>
                  </a:cubicBezTo>
                  <a:cubicBezTo>
                    <a:pt x="2774" y="3346"/>
                    <a:pt x="2346" y="3775"/>
                    <a:pt x="1810" y="3775"/>
                  </a:cubicBezTo>
                  <a:cubicBezTo>
                    <a:pt x="1274" y="3775"/>
                    <a:pt x="834" y="3346"/>
                    <a:pt x="834" y="2810"/>
                  </a:cubicBezTo>
                  <a:cubicBezTo>
                    <a:pt x="834" y="2274"/>
                    <a:pt x="1274" y="1834"/>
                    <a:pt x="1810" y="1834"/>
                  </a:cubicBezTo>
                  <a:close/>
                  <a:moveTo>
                    <a:pt x="1810" y="1322"/>
                  </a:moveTo>
                  <a:cubicBezTo>
                    <a:pt x="2084" y="1322"/>
                    <a:pt x="2346" y="1393"/>
                    <a:pt x="2584" y="1536"/>
                  </a:cubicBezTo>
                  <a:cubicBezTo>
                    <a:pt x="2560" y="1620"/>
                    <a:pt x="2560" y="1703"/>
                    <a:pt x="2548" y="1774"/>
                  </a:cubicBezTo>
                  <a:cubicBezTo>
                    <a:pt x="2346" y="1632"/>
                    <a:pt x="2072" y="1536"/>
                    <a:pt x="1810" y="1536"/>
                  </a:cubicBezTo>
                  <a:cubicBezTo>
                    <a:pt x="1096" y="1536"/>
                    <a:pt x="524" y="2120"/>
                    <a:pt x="524" y="2822"/>
                  </a:cubicBezTo>
                  <a:cubicBezTo>
                    <a:pt x="524" y="3537"/>
                    <a:pt x="1107" y="4096"/>
                    <a:pt x="1810" y="4096"/>
                  </a:cubicBezTo>
                  <a:cubicBezTo>
                    <a:pt x="2417" y="4096"/>
                    <a:pt x="2917" y="3668"/>
                    <a:pt x="3060" y="3108"/>
                  </a:cubicBezTo>
                  <a:cubicBezTo>
                    <a:pt x="3120" y="3167"/>
                    <a:pt x="3155" y="3203"/>
                    <a:pt x="3239" y="3263"/>
                  </a:cubicBezTo>
                  <a:cubicBezTo>
                    <a:pt x="3036" y="3882"/>
                    <a:pt x="2477" y="4299"/>
                    <a:pt x="1810" y="4299"/>
                  </a:cubicBezTo>
                  <a:cubicBezTo>
                    <a:pt x="988" y="4299"/>
                    <a:pt x="322" y="3620"/>
                    <a:pt x="322" y="2810"/>
                  </a:cubicBezTo>
                  <a:cubicBezTo>
                    <a:pt x="322" y="1989"/>
                    <a:pt x="988" y="1322"/>
                    <a:pt x="1810" y="1322"/>
                  </a:cubicBezTo>
                  <a:close/>
                  <a:moveTo>
                    <a:pt x="4382" y="0"/>
                  </a:moveTo>
                  <a:cubicBezTo>
                    <a:pt x="3608" y="0"/>
                    <a:pt x="2929" y="500"/>
                    <a:pt x="2679" y="1179"/>
                  </a:cubicBezTo>
                  <a:cubicBezTo>
                    <a:pt x="2417" y="1036"/>
                    <a:pt x="2131" y="953"/>
                    <a:pt x="1822" y="953"/>
                  </a:cubicBezTo>
                  <a:cubicBezTo>
                    <a:pt x="822" y="953"/>
                    <a:pt x="0" y="1774"/>
                    <a:pt x="0" y="2775"/>
                  </a:cubicBezTo>
                  <a:cubicBezTo>
                    <a:pt x="0" y="3775"/>
                    <a:pt x="822" y="4596"/>
                    <a:pt x="1822" y="4596"/>
                  </a:cubicBezTo>
                  <a:cubicBezTo>
                    <a:pt x="2596" y="4596"/>
                    <a:pt x="3262" y="4120"/>
                    <a:pt x="3512" y="3417"/>
                  </a:cubicBezTo>
                  <a:cubicBezTo>
                    <a:pt x="3763" y="3548"/>
                    <a:pt x="4060" y="3644"/>
                    <a:pt x="4382" y="3644"/>
                  </a:cubicBezTo>
                  <a:cubicBezTo>
                    <a:pt x="4798" y="3644"/>
                    <a:pt x="5191" y="3489"/>
                    <a:pt x="5513" y="3239"/>
                  </a:cubicBezTo>
                  <a:cubicBezTo>
                    <a:pt x="5822" y="2989"/>
                    <a:pt x="6049" y="2632"/>
                    <a:pt x="6132" y="2239"/>
                  </a:cubicBezTo>
                  <a:cubicBezTo>
                    <a:pt x="6156" y="2167"/>
                    <a:pt x="6096" y="2072"/>
                    <a:pt x="6013" y="2060"/>
                  </a:cubicBezTo>
                  <a:cubicBezTo>
                    <a:pt x="6004" y="2059"/>
                    <a:pt x="5996" y="2058"/>
                    <a:pt x="5987" y="2058"/>
                  </a:cubicBezTo>
                  <a:cubicBezTo>
                    <a:pt x="5911" y="2058"/>
                    <a:pt x="5833" y="2104"/>
                    <a:pt x="5822" y="2179"/>
                  </a:cubicBezTo>
                  <a:cubicBezTo>
                    <a:pt x="5656" y="2870"/>
                    <a:pt x="5060" y="3322"/>
                    <a:pt x="4370" y="3322"/>
                  </a:cubicBezTo>
                  <a:cubicBezTo>
                    <a:pt x="3834" y="3322"/>
                    <a:pt x="3334" y="3048"/>
                    <a:pt x="3072" y="2572"/>
                  </a:cubicBezTo>
                  <a:cubicBezTo>
                    <a:pt x="3036" y="2417"/>
                    <a:pt x="2977" y="2274"/>
                    <a:pt x="2905" y="2132"/>
                  </a:cubicBezTo>
                  <a:cubicBezTo>
                    <a:pt x="2715" y="1215"/>
                    <a:pt x="3429" y="334"/>
                    <a:pt x="4370" y="334"/>
                  </a:cubicBezTo>
                  <a:cubicBezTo>
                    <a:pt x="5060" y="334"/>
                    <a:pt x="5656" y="810"/>
                    <a:pt x="5822" y="1477"/>
                  </a:cubicBezTo>
                  <a:cubicBezTo>
                    <a:pt x="5832" y="1556"/>
                    <a:pt x="5899" y="1602"/>
                    <a:pt x="5969" y="1602"/>
                  </a:cubicBezTo>
                  <a:cubicBezTo>
                    <a:pt x="5984" y="1602"/>
                    <a:pt x="5998" y="1600"/>
                    <a:pt x="6013" y="1596"/>
                  </a:cubicBezTo>
                  <a:cubicBezTo>
                    <a:pt x="6108" y="1584"/>
                    <a:pt x="6144" y="1489"/>
                    <a:pt x="6132" y="1405"/>
                  </a:cubicBezTo>
                  <a:cubicBezTo>
                    <a:pt x="6049" y="1024"/>
                    <a:pt x="5822" y="667"/>
                    <a:pt x="5513" y="405"/>
                  </a:cubicBezTo>
                  <a:cubicBezTo>
                    <a:pt x="5191" y="155"/>
                    <a:pt x="4775" y="0"/>
                    <a:pt x="4382"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g2903d4eba49_2_80"/>
            <p:cNvSpPr/>
            <p:nvPr/>
          </p:nvSpPr>
          <p:spPr>
            <a:xfrm>
              <a:off x="4215914" y="3415061"/>
              <a:ext cx="28072" cy="49301"/>
            </a:xfrm>
            <a:custGeom>
              <a:avLst/>
              <a:gdLst/>
              <a:ahLst/>
              <a:cxnLst/>
              <a:rect l="l" t="t" r="r" b="b"/>
              <a:pathLst>
                <a:path w="882" h="1549" extrusionOk="0">
                  <a:moveTo>
                    <a:pt x="405" y="298"/>
                  </a:moveTo>
                  <a:lnTo>
                    <a:pt x="405" y="584"/>
                  </a:lnTo>
                  <a:cubicBezTo>
                    <a:pt x="286" y="537"/>
                    <a:pt x="262" y="501"/>
                    <a:pt x="262" y="429"/>
                  </a:cubicBezTo>
                  <a:cubicBezTo>
                    <a:pt x="262" y="358"/>
                    <a:pt x="334" y="310"/>
                    <a:pt x="405" y="298"/>
                  </a:cubicBezTo>
                  <a:close/>
                  <a:moveTo>
                    <a:pt x="512" y="882"/>
                  </a:moveTo>
                  <a:cubicBezTo>
                    <a:pt x="631" y="918"/>
                    <a:pt x="643" y="977"/>
                    <a:pt x="643" y="1060"/>
                  </a:cubicBezTo>
                  <a:cubicBezTo>
                    <a:pt x="643" y="1144"/>
                    <a:pt x="584" y="1191"/>
                    <a:pt x="512" y="1203"/>
                  </a:cubicBezTo>
                  <a:lnTo>
                    <a:pt x="512" y="882"/>
                  </a:lnTo>
                  <a:close/>
                  <a:moveTo>
                    <a:pt x="465" y="1"/>
                  </a:moveTo>
                  <a:cubicBezTo>
                    <a:pt x="441" y="1"/>
                    <a:pt x="405" y="13"/>
                    <a:pt x="405" y="48"/>
                  </a:cubicBezTo>
                  <a:lnTo>
                    <a:pt x="405" y="96"/>
                  </a:lnTo>
                  <a:cubicBezTo>
                    <a:pt x="179" y="132"/>
                    <a:pt x="48" y="251"/>
                    <a:pt x="48" y="477"/>
                  </a:cubicBezTo>
                  <a:cubicBezTo>
                    <a:pt x="48" y="715"/>
                    <a:pt x="226" y="787"/>
                    <a:pt x="405" y="846"/>
                  </a:cubicBezTo>
                  <a:lnTo>
                    <a:pt x="405" y="1215"/>
                  </a:lnTo>
                  <a:cubicBezTo>
                    <a:pt x="298" y="1203"/>
                    <a:pt x="262" y="1156"/>
                    <a:pt x="167" y="1096"/>
                  </a:cubicBezTo>
                  <a:cubicBezTo>
                    <a:pt x="150" y="1084"/>
                    <a:pt x="133" y="1079"/>
                    <a:pt x="117" y="1079"/>
                  </a:cubicBezTo>
                  <a:cubicBezTo>
                    <a:pt x="53" y="1079"/>
                    <a:pt x="0" y="1158"/>
                    <a:pt x="0" y="1215"/>
                  </a:cubicBezTo>
                  <a:cubicBezTo>
                    <a:pt x="0" y="1251"/>
                    <a:pt x="24" y="1275"/>
                    <a:pt x="36" y="1299"/>
                  </a:cubicBezTo>
                  <a:cubicBezTo>
                    <a:pt x="107" y="1394"/>
                    <a:pt x="274" y="1441"/>
                    <a:pt x="405" y="1441"/>
                  </a:cubicBezTo>
                  <a:lnTo>
                    <a:pt x="405" y="1501"/>
                  </a:lnTo>
                  <a:cubicBezTo>
                    <a:pt x="405" y="1537"/>
                    <a:pt x="441" y="1549"/>
                    <a:pt x="465" y="1549"/>
                  </a:cubicBezTo>
                  <a:cubicBezTo>
                    <a:pt x="500" y="1549"/>
                    <a:pt x="524" y="1525"/>
                    <a:pt x="524" y="1501"/>
                  </a:cubicBezTo>
                  <a:lnTo>
                    <a:pt x="524" y="1441"/>
                  </a:lnTo>
                  <a:cubicBezTo>
                    <a:pt x="715" y="1406"/>
                    <a:pt x="881" y="1299"/>
                    <a:pt x="881" y="1037"/>
                  </a:cubicBezTo>
                  <a:cubicBezTo>
                    <a:pt x="881" y="787"/>
                    <a:pt x="715" y="703"/>
                    <a:pt x="524" y="620"/>
                  </a:cubicBezTo>
                  <a:lnTo>
                    <a:pt x="524" y="298"/>
                  </a:lnTo>
                  <a:cubicBezTo>
                    <a:pt x="596" y="298"/>
                    <a:pt x="631" y="310"/>
                    <a:pt x="703" y="358"/>
                  </a:cubicBezTo>
                  <a:cubicBezTo>
                    <a:pt x="717" y="362"/>
                    <a:pt x="732" y="364"/>
                    <a:pt x="746" y="364"/>
                  </a:cubicBezTo>
                  <a:cubicBezTo>
                    <a:pt x="777" y="364"/>
                    <a:pt x="805" y="351"/>
                    <a:pt x="822" y="310"/>
                  </a:cubicBezTo>
                  <a:cubicBezTo>
                    <a:pt x="857" y="263"/>
                    <a:pt x="869" y="203"/>
                    <a:pt x="810" y="156"/>
                  </a:cubicBezTo>
                  <a:cubicBezTo>
                    <a:pt x="738" y="96"/>
                    <a:pt x="619" y="84"/>
                    <a:pt x="524" y="84"/>
                  </a:cubicBezTo>
                  <a:lnTo>
                    <a:pt x="524" y="48"/>
                  </a:lnTo>
                  <a:cubicBezTo>
                    <a:pt x="524" y="13"/>
                    <a:pt x="500" y="1"/>
                    <a:pt x="465"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g2903d4eba49_2_80"/>
            <p:cNvSpPr/>
            <p:nvPr/>
          </p:nvSpPr>
          <p:spPr>
            <a:xfrm>
              <a:off x="3988156" y="3495935"/>
              <a:ext cx="353954" cy="203155"/>
            </a:xfrm>
            <a:custGeom>
              <a:avLst/>
              <a:gdLst/>
              <a:ahLst/>
              <a:cxnLst/>
              <a:rect l="l" t="t" r="r" b="b"/>
              <a:pathLst>
                <a:path w="11121" h="6383" extrusionOk="0">
                  <a:moveTo>
                    <a:pt x="3525" y="1884"/>
                  </a:moveTo>
                  <a:cubicBezTo>
                    <a:pt x="3540" y="1884"/>
                    <a:pt x="3561" y="1898"/>
                    <a:pt x="3561" y="1925"/>
                  </a:cubicBezTo>
                  <a:cubicBezTo>
                    <a:pt x="3632" y="2103"/>
                    <a:pt x="4632" y="4770"/>
                    <a:pt x="4680" y="4854"/>
                  </a:cubicBezTo>
                  <a:cubicBezTo>
                    <a:pt x="4692" y="4865"/>
                    <a:pt x="4680" y="4901"/>
                    <a:pt x="4644" y="4901"/>
                  </a:cubicBezTo>
                  <a:lnTo>
                    <a:pt x="3930" y="5163"/>
                  </a:lnTo>
                  <a:cubicBezTo>
                    <a:pt x="3882" y="5032"/>
                    <a:pt x="2870" y="2341"/>
                    <a:pt x="2799" y="2163"/>
                  </a:cubicBezTo>
                  <a:lnTo>
                    <a:pt x="3513" y="1889"/>
                  </a:lnTo>
                  <a:cubicBezTo>
                    <a:pt x="3516" y="1886"/>
                    <a:pt x="3520" y="1884"/>
                    <a:pt x="3525" y="1884"/>
                  </a:cubicBezTo>
                  <a:close/>
                  <a:moveTo>
                    <a:pt x="2501" y="2294"/>
                  </a:moveTo>
                  <a:lnTo>
                    <a:pt x="3632" y="5306"/>
                  </a:lnTo>
                  <a:cubicBezTo>
                    <a:pt x="3096" y="5496"/>
                    <a:pt x="1763" y="5997"/>
                    <a:pt x="1536" y="6092"/>
                  </a:cubicBezTo>
                  <a:cubicBezTo>
                    <a:pt x="1528" y="6095"/>
                    <a:pt x="1520" y="6096"/>
                    <a:pt x="1511" y="6096"/>
                  </a:cubicBezTo>
                  <a:cubicBezTo>
                    <a:pt x="1485" y="6096"/>
                    <a:pt x="1459" y="6081"/>
                    <a:pt x="1441" y="6044"/>
                  </a:cubicBezTo>
                  <a:lnTo>
                    <a:pt x="358" y="3175"/>
                  </a:lnTo>
                  <a:cubicBezTo>
                    <a:pt x="346" y="3139"/>
                    <a:pt x="358" y="3103"/>
                    <a:pt x="405" y="3080"/>
                  </a:cubicBezTo>
                  <a:cubicBezTo>
                    <a:pt x="1084" y="2829"/>
                    <a:pt x="2025" y="2472"/>
                    <a:pt x="2501" y="2294"/>
                  </a:cubicBezTo>
                  <a:close/>
                  <a:moveTo>
                    <a:pt x="10195" y="0"/>
                  </a:moveTo>
                  <a:cubicBezTo>
                    <a:pt x="9949" y="0"/>
                    <a:pt x="9714" y="126"/>
                    <a:pt x="9537" y="282"/>
                  </a:cubicBezTo>
                  <a:lnTo>
                    <a:pt x="7835" y="1698"/>
                  </a:lnTo>
                  <a:cubicBezTo>
                    <a:pt x="7740" y="1496"/>
                    <a:pt x="7537" y="1282"/>
                    <a:pt x="7144" y="1282"/>
                  </a:cubicBezTo>
                  <a:cubicBezTo>
                    <a:pt x="6745" y="1282"/>
                    <a:pt x="6434" y="1280"/>
                    <a:pt x="6185" y="1280"/>
                  </a:cubicBezTo>
                  <a:cubicBezTo>
                    <a:pt x="5437" y="1280"/>
                    <a:pt x="5254" y="1294"/>
                    <a:pt x="4977" y="1401"/>
                  </a:cubicBezTo>
                  <a:lnTo>
                    <a:pt x="3882" y="1853"/>
                  </a:lnTo>
                  <a:lnTo>
                    <a:pt x="3870" y="1806"/>
                  </a:lnTo>
                  <a:cubicBezTo>
                    <a:pt x="3814" y="1665"/>
                    <a:pt x="3669" y="1569"/>
                    <a:pt x="3523" y="1569"/>
                  </a:cubicBezTo>
                  <a:cubicBezTo>
                    <a:pt x="3484" y="1569"/>
                    <a:pt x="3444" y="1576"/>
                    <a:pt x="3406" y="1591"/>
                  </a:cubicBezTo>
                  <a:lnTo>
                    <a:pt x="2596" y="1913"/>
                  </a:lnTo>
                  <a:cubicBezTo>
                    <a:pt x="2239" y="2044"/>
                    <a:pt x="1084" y="2472"/>
                    <a:pt x="298" y="2770"/>
                  </a:cubicBezTo>
                  <a:cubicBezTo>
                    <a:pt x="108" y="2841"/>
                    <a:pt x="1" y="3068"/>
                    <a:pt x="72" y="3258"/>
                  </a:cubicBezTo>
                  <a:lnTo>
                    <a:pt x="1167" y="6139"/>
                  </a:lnTo>
                  <a:cubicBezTo>
                    <a:pt x="1222" y="6285"/>
                    <a:pt x="1368" y="6382"/>
                    <a:pt x="1518" y="6382"/>
                  </a:cubicBezTo>
                  <a:cubicBezTo>
                    <a:pt x="1564" y="6382"/>
                    <a:pt x="1611" y="6373"/>
                    <a:pt x="1656" y="6354"/>
                  </a:cubicBezTo>
                  <a:cubicBezTo>
                    <a:pt x="1906" y="6270"/>
                    <a:pt x="3549" y="5639"/>
                    <a:pt x="3894" y="5508"/>
                  </a:cubicBezTo>
                  <a:lnTo>
                    <a:pt x="4763" y="5175"/>
                  </a:lnTo>
                  <a:cubicBezTo>
                    <a:pt x="4942" y="5104"/>
                    <a:pt x="5049" y="4901"/>
                    <a:pt x="4965" y="4723"/>
                  </a:cubicBezTo>
                  <a:lnTo>
                    <a:pt x="4954" y="4675"/>
                  </a:lnTo>
                  <a:cubicBezTo>
                    <a:pt x="5525" y="4437"/>
                    <a:pt x="5537" y="4413"/>
                    <a:pt x="6120" y="4413"/>
                  </a:cubicBezTo>
                  <a:cubicBezTo>
                    <a:pt x="6204" y="4413"/>
                    <a:pt x="6275" y="4330"/>
                    <a:pt x="6275" y="4246"/>
                  </a:cubicBezTo>
                  <a:cubicBezTo>
                    <a:pt x="6275" y="4151"/>
                    <a:pt x="6204" y="4080"/>
                    <a:pt x="6120" y="4080"/>
                  </a:cubicBezTo>
                  <a:cubicBezTo>
                    <a:pt x="5477" y="4080"/>
                    <a:pt x="5418" y="4127"/>
                    <a:pt x="4834" y="4377"/>
                  </a:cubicBezTo>
                  <a:lnTo>
                    <a:pt x="3989" y="2127"/>
                  </a:lnTo>
                  <a:lnTo>
                    <a:pt x="5073" y="1686"/>
                  </a:lnTo>
                  <a:cubicBezTo>
                    <a:pt x="5294" y="1601"/>
                    <a:pt x="5460" y="1589"/>
                    <a:pt x="6106" y="1589"/>
                  </a:cubicBezTo>
                  <a:cubicBezTo>
                    <a:pt x="6364" y="1589"/>
                    <a:pt x="6699" y="1591"/>
                    <a:pt x="7144" y="1591"/>
                  </a:cubicBezTo>
                  <a:cubicBezTo>
                    <a:pt x="7323" y="1591"/>
                    <a:pt x="7442" y="1651"/>
                    <a:pt x="7513" y="1770"/>
                  </a:cubicBezTo>
                  <a:cubicBezTo>
                    <a:pt x="7573" y="1865"/>
                    <a:pt x="7573" y="1948"/>
                    <a:pt x="7585" y="1984"/>
                  </a:cubicBezTo>
                  <a:cubicBezTo>
                    <a:pt x="7585" y="2044"/>
                    <a:pt x="7549" y="2341"/>
                    <a:pt x="7263" y="2389"/>
                  </a:cubicBezTo>
                  <a:cubicBezTo>
                    <a:pt x="6835" y="2460"/>
                    <a:pt x="5882" y="2591"/>
                    <a:pt x="5882" y="2591"/>
                  </a:cubicBezTo>
                  <a:cubicBezTo>
                    <a:pt x="5787" y="2603"/>
                    <a:pt x="5727" y="2687"/>
                    <a:pt x="5739" y="2770"/>
                  </a:cubicBezTo>
                  <a:cubicBezTo>
                    <a:pt x="5763" y="2841"/>
                    <a:pt x="5823" y="2901"/>
                    <a:pt x="5906" y="2901"/>
                  </a:cubicBezTo>
                  <a:lnTo>
                    <a:pt x="5942" y="2901"/>
                  </a:lnTo>
                  <a:cubicBezTo>
                    <a:pt x="5954" y="2901"/>
                    <a:pt x="6894" y="2770"/>
                    <a:pt x="7335" y="2699"/>
                  </a:cubicBezTo>
                  <a:cubicBezTo>
                    <a:pt x="7740" y="2627"/>
                    <a:pt x="7882" y="2282"/>
                    <a:pt x="7918" y="2056"/>
                  </a:cubicBezTo>
                  <a:lnTo>
                    <a:pt x="9764" y="520"/>
                  </a:lnTo>
                  <a:cubicBezTo>
                    <a:pt x="9875" y="408"/>
                    <a:pt x="10028" y="311"/>
                    <a:pt x="10188" y="311"/>
                  </a:cubicBezTo>
                  <a:cubicBezTo>
                    <a:pt x="10285" y="311"/>
                    <a:pt x="10384" y="347"/>
                    <a:pt x="10478" y="436"/>
                  </a:cubicBezTo>
                  <a:cubicBezTo>
                    <a:pt x="10776" y="734"/>
                    <a:pt x="10502" y="1091"/>
                    <a:pt x="10430" y="1151"/>
                  </a:cubicBezTo>
                  <a:cubicBezTo>
                    <a:pt x="10359" y="1222"/>
                    <a:pt x="8097" y="3651"/>
                    <a:pt x="8097" y="3651"/>
                  </a:cubicBezTo>
                  <a:cubicBezTo>
                    <a:pt x="7763" y="4020"/>
                    <a:pt x="7323" y="4080"/>
                    <a:pt x="7144" y="4092"/>
                  </a:cubicBezTo>
                  <a:lnTo>
                    <a:pt x="6847" y="4092"/>
                  </a:lnTo>
                  <a:cubicBezTo>
                    <a:pt x="6751" y="4092"/>
                    <a:pt x="6680" y="4175"/>
                    <a:pt x="6680" y="4258"/>
                  </a:cubicBezTo>
                  <a:cubicBezTo>
                    <a:pt x="6680" y="4353"/>
                    <a:pt x="6751" y="4425"/>
                    <a:pt x="6847" y="4425"/>
                  </a:cubicBezTo>
                  <a:lnTo>
                    <a:pt x="7156" y="4425"/>
                  </a:lnTo>
                  <a:cubicBezTo>
                    <a:pt x="7382" y="4413"/>
                    <a:pt x="7918" y="4330"/>
                    <a:pt x="8335" y="3877"/>
                  </a:cubicBezTo>
                  <a:cubicBezTo>
                    <a:pt x="10669" y="1377"/>
                    <a:pt x="10669" y="1377"/>
                    <a:pt x="10669" y="1353"/>
                  </a:cubicBezTo>
                  <a:cubicBezTo>
                    <a:pt x="10883" y="1151"/>
                    <a:pt x="11121" y="627"/>
                    <a:pt x="10704" y="210"/>
                  </a:cubicBezTo>
                  <a:cubicBezTo>
                    <a:pt x="10539" y="60"/>
                    <a:pt x="10365" y="0"/>
                    <a:pt x="10195"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5" name="Google Shape;1175;g2903d4eba49_2_80"/>
          <p:cNvGrpSpPr/>
          <p:nvPr/>
        </p:nvGrpSpPr>
        <p:grpSpPr>
          <a:xfrm>
            <a:off x="10698960" y="4011570"/>
            <a:ext cx="927495" cy="973181"/>
            <a:chOff x="3996113" y="4291176"/>
            <a:chExt cx="336512" cy="335048"/>
          </a:xfrm>
        </p:grpSpPr>
        <p:sp>
          <p:nvSpPr>
            <p:cNvPr id="1176" name="Google Shape;1176;g2903d4eba49_2_80"/>
            <p:cNvSpPr/>
            <p:nvPr/>
          </p:nvSpPr>
          <p:spPr>
            <a:xfrm>
              <a:off x="4082143" y="4323386"/>
              <a:ext cx="111810" cy="219833"/>
            </a:xfrm>
            <a:custGeom>
              <a:avLst/>
              <a:gdLst/>
              <a:ahLst/>
              <a:cxnLst/>
              <a:rect l="l" t="t" r="r" b="b"/>
              <a:pathLst>
                <a:path w="3513" h="6907" extrusionOk="0">
                  <a:moveTo>
                    <a:pt x="1751" y="322"/>
                  </a:moveTo>
                  <a:cubicBezTo>
                    <a:pt x="1846" y="322"/>
                    <a:pt x="1929" y="394"/>
                    <a:pt x="1929" y="501"/>
                  </a:cubicBezTo>
                  <a:lnTo>
                    <a:pt x="1929" y="942"/>
                  </a:lnTo>
                  <a:cubicBezTo>
                    <a:pt x="1929" y="1037"/>
                    <a:pt x="2001" y="1096"/>
                    <a:pt x="2084" y="1096"/>
                  </a:cubicBezTo>
                  <a:cubicBezTo>
                    <a:pt x="2691" y="1108"/>
                    <a:pt x="3179" y="1596"/>
                    <a:pt x="3179" y="2204"/>
                  </a:cubicBezTo>
                  <a:lnTo>
                    <a:pt x="3179" y="2525"/>
                  </a:lnTo>
                  <a:cubicBezTo>
                    <a:pt x="3179" y="2608"/>
                    <a:pt x="3108" y="2704"/>
                    <a:pt x="3001" y="2704"/>
                  </a:cubicBezTo>
                  <a:cubicBezTo>
                    <a:pt x="2917" y="2704"/>
                    <a:pt x="2822" y="2620"/>
                    <a:pt x="2822" y="2525"/>
                  </a:cubicBezTo>
                  <a:lnTo>
                    <a:pt x="2822" y="2204"/>
                  </a:lnTo>
                  <a:cubicBezTo>
                    <a:pt x="2834" y="1787"/>
                    <a:pt x="2501" y="1454"/>
                    <a:pt x="2060" y="1454"/>
                  </a:cubicBezTo>
                  <a:lnTo>
                    <a:pt x="1608" y="1454"/>
                  </a:lnTo>
                  <a:cubicBezTo>
                    <a:pt x="1096" y="1454"/>
                    <a:pt x="679" y="1870"/>
                    <a:pt x="679" y="2370"/>
                  </a:cubicBezTo>
                  <a:cubicBezTo>
                    <a:pt x="679" y="2882"/>
                    <a:pt x="1096" y="3299"/>
                    <a:pt x="1608" y="3299"/>
                  </a:cubicBezTo>
                  <a:lnTo>
                    <a:pt x="1917" y="3299"/>
                  </a:lnTo>
                  <a:cubicBezTo>
                    <a:pt x="2620" y="3299"/>
                    <a:pt x="3191" y="3859"/>
                    <a:pt x="3191" y="4573"/>
                  </a:cubicBezTo>
                  <a:cubicBezTo>
                    <a:pt x="3191" y="5216"/>
                    <a:pt x="2715" y="5764"/>
                    <a:pt x="2084" y="5835"/>
                  </a:cubicBezTo>
                  <a:cubicBezTo>
                    <a:pt x="2001" y="5859"/>
                    <a:pt x="1941" y="5918"/>
                    <a:pt x="1941" y="5990"/>
                  </a:cubicBezTo>
                  <a:lnTo>
                    <a:pt x="1941" y="6454"/>
                  </a:lnTo>
                  <a:cubicBezTo>
                    <a:pt x="1941" y="6538"/>
                    <a:pt x="1870" y="6633"/>
                    <a:pt x="1762" y="6633"/>
                  </a:cubicBezTo>
                  <a:cubicBezTo>
                    <a:pt x="1667" y="6633"/>
                    <a:pt x="1584" y="6549"/>
                    <a:pt x="1584" y="6454"/>
                  </a:cubicBezTo>
                  <a:lnTo>
                    <a:pt x="1584" y="6002"/>
                  </a:lnTo>
                  <a:cubicBezTo>
                    <a:pt x="1584" y="5918"/>
                    <a:pt x="1512" y="5859"/>
                    <a:pt x="1441" y="5859"/>
                  </a:cubicBezTo>
                  <a:cubicBezTo>
                    <a:pt x="834" y="5835"/>
                    <a:pt x="334" y="5347"/>
                    <a:pt x="334" y="4740"/>
                  </a:cubicBezTo>
                  <a:cubicBezTo>
                    <a:pt x="334" y="4644"/>
                    <a:pt x="417" y="4561"/>
                    <a:pt x="512" y="4561"/>
                  </a:cubicBezTo>
                  <a:cubicBezTo>
                    <a:pt x="608" y="4561"/>
                    <a:pt x="691" y="4633"/>
                    <a:pt x="691" y="4740"/>
                  </a:cubicBezTo>
                  <a:cubicBezTo>
                    <a:pt x="691" y="5156"/>
                    <a:pt x="1036" y="5502"/>
                    <a:pt x="1453" y="5502"/>
                  </a:cubicBezTo>
                  <a:lnTo>
                    <a:pt x="1929" y="5502"/>
                  </a:lnTo>
                  <a:cubicBezTo>
                    <a:pt x="2441" y="5502"/>
                    <a:pt x="2858" y="5085"/>
                    <a:pt x="2858" y="4573"/>
                  </a:cubicBezTo>
                  <a:cubicBezTo>
                    <a:pt x="2858" y="4073"/>
                    <a:pt x="2441" y="3656"/>
                    <a:pt x="1929" y="3656"/>
                  </a:cubicBezTo>
                  <a:lnTo>
                    <a:pt x="1608" y="3656"/>
                  </a:lnTo>
                  <a:cubicBezTo>
                    <a:pt x="905" y="3656"/>
                    <a:pt x="322" y="3085"/>
                    <a:pt x="322" y="2370"/>
                  </a:cubicBezTo>
                  <a:cubicBezTo>
                    <a:pt x="322" y="1727"/>
                    <a:pt x="798" y="1180"/>
                    <a:pt x="1441" y="1108"/>
                  </a:cubicBezTo>
                  <a:cubicBezTo>
                    <a:pt x="1512" y="1096"/>
                    <a:pt x="1572" y="1037"/>
                    <a:pt x="1572" y="953"/>
                  </a:cubicBezTo>
                  <a:lnTo>
                    <a:pt x="1572" y="501"/>
                  </a:lnTo>
                  <a:cubicBezTo>
                    <a:pt x="1572" y="406"/>
                    <a:pt x="1643" y="322"/>
                    <a:pt x="1751" y="322"/>
                  </a:cubicBezTo>
                  <a:close/>
                  <a:moveTo>
                    <a:pt x="1762" y="1"/>
                  </a:moveTo>
                  <a:cubicBezTo>
                    <a:pt x="1500" y="1"/>
                    <a:pt x="1274" y="227"/>
                    <a:pt x="1274" y="501"/>
                  </a:cubicBezTo>
                  <a:lnTo>
                    <a:pt x="1274" y="823"/>
                  </a:lnTo>
                  <a:cubicBezTo>
                    <a:pt x="548" y="977"/>
                    <a:pt x="24" y="1608"/>
                    <a:pt x="24" y="2370"/>
                  </a:cubicBezTo>
                  <a:cubicBezTo>
                    <a:pt x="24" y="3251"/>
                    <a:pt x="738" y="3954"/>
                    <a:pt x="1608" y="3954"/>
                  </a:cubicBezTo>
                  <a:lnTo>
                    <a:pt x="1917" y="3954"/>
                  </a:lnTo>
                  <a:cubicBezTo>
                    <a:pt x="2262" y="3954"/>
                    <a:pt x="2524" y="4216"/>
                    <a:pt x="2524" y="4561"/>
                  </a:cubicBezTo>
                  <a:cubicBezTo>
                    <a:pt x="2524" y="4906"/>
                    <a:pt x="2262" y="5168"/>
                    <a:pt x="1917" y="5168"/>
                  </a:cubicBezTo>
                  <a:lnTo>
                    <a:pt x="1441" y="5168"/>
                  </a:lnTo>
                  <a:cubicBezTo>
                    <a:pt x="1191" y="5168"/>
                    <a:pt x="977" y="4966"/>
                    <a:pt x="977" y="4704"/>
                  </a:cubicBezTo>
                  <a:cubicBezTo>
                    <a:pt x="977" y="4442"/>
                    <a:pt x="750" y="4216"/>
                    <a:pt x="488" y="4216"/>
                  </a:cubicBezTo>
                  <a:cubicBezTo>
                    <a:pt x="215" y="4216"/>
                    <a:pt x="0" y="4442"/>
                    <a:pt x="0" y="4704"/>
                  </a:cubicBezTo>
                  <a:cubicBezTo>
                    <a:pt x="0" y="5442"/>
                    <a:pt x="548" y="6037"/>
                    <a:pt x="1250" y="6121"/>
                  </a:cubicBezTo>
                  <a:lnTo>
                    <a:pt x="1250" y="6418"/>
                  </a:lnTo>
                  <a:cubicBezTo>
                    <a:pt x="1250" y="6692"/>
                    <a:pt x="1465" y="6907"/>
                    <a:pt x="1739" y="6907"/>
                  </a:cubicBezTo>
                  <a:cubicBezTo>
                    <a:pt x="2001" y="6907"/>
                    <a:pt x="2227" y="6692"/>
                    <a:pt x="2227" y="6418"/>
                  </a:cubicBezTo>
                  <a:lnTo>
                    <a:pt x="2227" y="6121"/>
                  </a:lnTo>
                  <a:cubicBezTo>
                    <a:pt x="2953" y="5978"/>
                    <a:pt x="3477" y="5335"/>
                    <a:pt x="3477" y="4573"/>
                  </a:cubicBezTo>
                  <a:cubicBezTo>
                    <a:pt x="3477" y="3692"/>
                    <a:pt x="2763" y="3001"/>
                    <a:pt x="1905" y="3001"/>
                  </a:cubicBezTo>
                  <a:lnTo>
                    <a:pt x="1608" y="3001"/>
                  </a:lnTo>
                  <a:cubicBezTo>
                    <a:pt x="1262" y="3001"/>
                    <a:pt x="989" y="2728"/>
                    <a:pt x="989" y="2382"/>
                  </a:cubicBezTo>
                  <a:cubicBezTo>
                    <a:pt x="989" y="2037"/>
                    <a:pt x="1262" y="1775"/>
                    <a:pt x="1608" y="1775"/>
                  </a:cubicBezTo>
                  <a:lnTo>
                    <a:pt x="2084" y="1775"/>
                  </a:lnTo>
                  <a:cubicBezTo>
                    <a:pt x="2334" y="1775"/>
                    <a:pt x="2536" y="1989"/>
                    <a:pt x="2536" y="2239"/>
                  </a:cubicBezTo>
                  <a:lnTo>
                    <a:pt x="2536" y="2549"/>
                  </a:lnTo>
                  <a:cubicBezTo>
                    <a:pt x="2524" y="2799"/>
                    <a:pt x="2751" y="3013"/>
                    <a:pt x="3013" y="3013"/>
                  </a:cubicBezTo>
                  <a:cubicBezTo>
                    <a:pt x="3286" y="3013"/>
                    <a:pt x="3513" y="2787"/>
                    <a:pt x="3513" y="2525"/>
                  </a:cubicBezTo>
                  <a:lnTo>
                    <a:pt x="3513" y="2204"/>
                  </a:lnTo>
                  <a:cubicBezTo>
                    <a:pt x="3513" y="1477"/>
                    <a:pt x="2953" y="882"/>
                    <a:pt x="2262" y="799"/>
                  </a:cubicBezTo>
                  <a:lnTo>
                    <a:pt x="2262" y="501"/>
                  </a:lnTo>
                  <a:cubicBezTo>
                    <a:pt x="2262" y="227"/>
                    <a:pt x="2036" y="1"/>
                    <a:pt x="1762"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g2903d4eba49_2_80"/>
            <p:cNvSpPr/>
            <p:nvPr/>
          </p:nvSpPr>
          <p:spPr>
            <a:xfrm>
              <a:off x="4226894" y="4523485"/>
              <a:ext cx="52324" cy="51942"/>
            </a:xfrm>
            <a:custGeom>
              <a:avLst/>
              <a:gdLst/>
              <a:ahLst/>
              <a:cxnLst/>
              <a:rect l="l" t="t" r="r" b="b"/>
              <a:pathLst>
                <a:path w="1644" h="1632" extrusionOk="0">
                  <a:moveTo>
                    <a:pt x="822" y="310"/>
                  </a:moveTo>
                  <a:cubicBezTo>
                    <a:pt x="1108" y="310"/>
                    <a:pt x="1322" y="536"/>
                    <a:pt x="1322" y="822"/>
                  </a:cubicBezTo>
                  <a:cubicBezTo>
                    <a:pt x="1322" y="1096"/>
                    <a:pt x="1108" y="1322"/>
                    <a:pt x="822" y="1322"/>
                  </a:cubicBezTo>
                  <a:cubicBezTo>
                    <a:pt x="536" y="1322"/>
                    <a:pt x="310" y="1096"/>
                    <a:pt x="310" y="822"/>
                  </a:cubicBezTo>
                  <a:cubicBezTo>
                    <a:pt x="310" y="536"/>
                    <a:pt x="536" y="310"/>
                    <a:pt x="822" y="310"/>
                  </a:cubicBezTo>
                  <a:close/>
                  <a:moveTo>
                    <a:pt x="822" y="0"/>
                  </a:moveTo>
                  <a:cubicBezTo>
                    <a:pt x="370" y="0"/>
                    <a:pt x="0" y="370"/>
                    <a:pt x="0" y="822"/>
                  </a:cubicBezTo>
                  <a:cubicBezTo>
                    <a:pt x="0" y="1263"/>
                    <a:pt x="370" y="1632"/>
                    <a:pt x="822" y="1632"/>
                  </a:cubicBezTo>
                  <a:cubicBezTo>
                    <a:pt x="1263" y="1632"/>
                    <a:pt x="1644" y="1263"/>
                    <a:pt x="1644" y="822"/>
                  </a:cubicBezTo>
                  <a:cubicBezTo>
                    <a:pt x="1644" y="370"/>
                    <a:pt x="1263" y="0"/>
                    <a:pt x="822"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g2903d4eba49_2_80"/>
            <p:cNvSpPr/>
            <p:nvPr/>
          </p:nvSpPr>
          <p:spPr>
            <a:xfrm>
              <a:off x="3996113" y="4291176"/>
              <a:ext cx="336512" cy="335048"/>
            </a:xfrm>
            <a:custGeom>
              <a:avLst/>
              <a:gdLst/>
              <a:ahLst/>
              <a:cxnLst/>
              <a:rect l="l" t="t" r="r" b="b"/>
              <a:pathLst>
                <a:path w="10573" h="10527" extrusionOk="0">
                  <a:moveTo>
                    <a:pt x="8216" y="5930"/>
                  </a:moveTo>
                  <a:lnTo>
                    <a:pt x="8335" y="6537"/>
                  </a:lnTo>
                  <a:cubicBezTo>
                    <a:pt x="8359" y="6597"/>
                    <a:pt x="8394" y="6645"/>
                    <a:pt x="8442" y="6657"/>
                  </a:cubicBezTo>
                  <a:cubicBezTo>
                    <a:pt x="8502" y="6668"/>
                    <a:pt x="8549" y="6692"/>
                    <a:pt x="8609" y="6716"/>
                  </a:cubicBezTo>
                  <a:cubicBezTo>
                    <a:pt x="8631" y="6729"/>
                    <a:pt x="8653" y="6734"/>
                    <a:pt x="8674" y="6734"/>
                  </a:cubicBezTo>
                  <a:cubicBezTo>
                    <a:pt x="8710" y="6734"/>
                    <a:pt x="8745" y="6719"/>
                    <a:pt x="8775" y="6704"/>
                  </a:cubicBezTo>
                  <a:lnTo>
                    <a:pt x="9252" y="6311"/>
                  </a:lnTo>
                  <a:lnTo>
                    <a:pt x="9561" y="6585"/>
                  </a:lnTo>
                  <a:lnTo>
                    <a:pt x="9264" y="7121"/>
                  </a:lnTo>
                  <a:cubicBezTo>
                    <a:pt x="9228" y="7157"/>
                    <a:pt x="9228" y="7216"/>
                    <a:pt x="9264" y="7276"/>
                  </a:cubicBezTo>
                  <a:cubicBezTo>
                    <a:pt x="9287" y="7323"/>
                    <a:pt x="9323" y="7371"/>
                    <a:pt x="9347" y="7430"/>
                  </a:cubicBezTo>
                  <a:cubicBezTo>
                    <a:pt x="9383" y="7478"/>
                    <a:pt x="9430" y="7514"/>
                    <a:pt x="9490" y="7514"/>
                  </a:cubicBezTo>
                  <a:lnTo>
                    <a:pt x="10109" y="7538"/>
                  </a:lnTo>
                  <a:lnTo>
                    <a:pt x="10180" y="7942"/>
                  </a:lnTo>
                  <a:lnTo>
                    <a:pt x="9645" y="8157"/>
                  </a:lnTo>
                  <a:cubicBezTo>
                    <a:pt x="9585" y="8181"/>
                    <a:pt x="9561" y="8240"/>
                    <a:pt x="9549" y="8276"/>
                  </a:cubicBezTo>
                  <a:cubicBezTo>
                    <a:pt x="9549" y="8335"/>
                    <a:pt x="9526" y="8383"/>
                    <a:pt x="9514" y="8442"/>
                  </a:cubicBezTo>
                  <a:cubicBezTo>
                    <a:pt x="9502" y="8502"/>
                    <a:pt x="9514" y="8562"/>
                    <a:pt x="9561" y="8597"/>
                  </a:cubicBezTo>
                  <a:lnTo>
                    <a:pt x="10014" y="8990"/>
                  </a:lnTo>
                  <a:lnTo>
                    <a:pt x="9811" y="9347"/>
                  </a:lnTo>
                  <a:lnTo>
                    <a:pt x="9228" y="9157"/>
                  </a:lnTo>
                  <a:cubicBezTo>
                    <a:pt x="9213" y="9154"/>
                    <a:pt x="9198" y="9152"/>
                    <a:pt x="9184" y="9152"/>
                  </a:cubicBezTo>
                  <a:cubicBezTo>
                    <a:pt x="9141" y="9152"/>
                    <a:pt x="9103" y="9166"/>
                    <a:pt x="9085" y="9193"/>
                  </a:cubicBezTo>
                  <a:cubicBezTo>
                    <a:pt x="9037" y="9228"/>
                    <a:pt x="8990" y="9264"/>
                    <a:pt x="8954" y="9288"/>
                  </a:cubicBezTo>
                  <a:cubicBezTo>
                    <a:pt x="8906" y="9324"/>
                    <a:pt x="8871" y="9383"/>
                    <a:pt x="8895" y="9443"/>
                  </a:cubicBezTo>
                  <a:lnTo>
                    <a:pt x="8978" y="10050"/>
                  </a:lnTo>
                  <a:lnTo>
                    <a:pt x="8597" y="10181"/>
                  </a:lnTo>
                  <a:lnTo>
                    <a:pt x="8264" y="9669"/>
                  </a:lnTo>
                  <a:cubicBezTo>
                    <a:pt x="8228" y="9621"/>
                    <a:pt x="8192" y="9585"/>
                    <a:pt x="8133" y="9585"/>
                  </a:cubicBezTo>
                  <a:lnTo>
                    <a:pt x="7954" y="9585"/>
                  </a:lnTo>
                  <a:cubicBezTo>
                    <a:pt x="7894" y="9585"/>
                    <a:pt x="7847" y="9621"/>
                    <a:pt x="7811" y="9669"/>
                  </a:cubicBezTo>
                  <a:lnTo>
                    <a:pt x="7490" y="10181"/>
                  </a:lnTo>
                  <a:lnTo>
                    <a:pt x="7097" y="10050"/>
                  </a:lnTo>
                  <a:lnTo>
                    <a:pt x="7192" y="9443"/>
                  </a:lnTo>
                  <a:cubicBezTo>
                    <a:pt x="7204" y="9383"/>
                    <a:pt x="7180" y="9324"/>
                    <a:pt x="7132" y="9288"/>
                  </a:cubicBezTo>
                  <a:cubicBezTo>
                    <a:pt x="7085" y="9264"/>
                    <a:pt x="7037" y="9216"/>
                    <a:pt x="7001" y="9193"/>
                  </a:cubicBezTo>
                  <a:cubicBezTo>
                    <a:pt x="6970" y="9161"/>
                    <a:pt x="6933" y="9145"/>
                    <a:pt x="6897" y="9145"/>
                  </a:cubicBezTo>
                  <a:cubicBezTo>
                    <a:pt x="6880" y="9145"/>
                    <a:pt x="6863" y="9149"/>
                    <a:pt x="6847" y="9157"/>
                  </a:cubicBezTo>
                  <a:lnTo>
                    <a:pt x="6275" y="9347"/>
                  </a:lnTo>
                  <a:lnTo>
                    <a:pt x="6061" y="8990"/>
                  </a:lnTo>
                  <a:lnTo>
                    <a:pt x="6525" y="8597"/>
                  </a:lnTo>
                  <a:cubicBezTo>
                    <a:pt x="6573" y="8550"/>
                    <a:pt x="6585" y="8502"/>
                    <a:pt x="6573" y="8442"/>
                  </a:cubicBezTo>
                  <a:cubicBezTo>
                    <a:pt x="6549" y="8383"/>
                    <a:pt x="6537" y="8335"/>
                    <a:pt x="6537" y="8276"/>
                  </a:cubicBezTo>
                  <a:cubicBezTo>
                    <a:pt x="6537" y="8216"/>
                    <a:pt x="6489" y="8169"/>
                    <a:pt x="6430" y="8157"/>
                  </a:cubicBezTo>
                  <a:lnTo>
                    <a:pt x="5847" y="7942"/>
                  </a:lnTo>
                  <a:lnTo>
                    <a:pt x="5930" y="7538"/>
                  </a:lnTo>
                  <a:lnTo>
                    <a:pt x="6549" y="7514"/>
                  </a:lnTo>
                  <a:cubicBezTo>
                    <a:pt x="6609" y="7514"/>
                    <a:pt x="6656" y="7490"/>
                    <a:pt x="6680" y="7430"/>
                  </a:cubicBezTo>
                  <a:cubicBezTo>
                    <a:pt x="6716" y="7383"/>
                    <a:pt x="6740" y="7323"/>
                    <a:pt x="6775" y="7276"/>
                  </a:cubicBezTo>
                  <a:cubicBezTo>
                    <a:pt x="6811" y="7240"/>
                    <a:pt x="6811" y="7180"/>
                    <a:pt x="6775" y="7121"/>
                  </a:cubicBezTo>
                  <a:lnTo>
                    <a:pt x="6478" y="6585"/>
                  </a:lnTo>
                  <a:lnTo>
                    <a:pt x="6787" y="6311"/>
                  </a:lnTo>
                  <a:lnTo>
                    <a:pt x="7263" y="6704"/>
                  </a:lnTo>
                  <a:cubicBezTo>
                    <a:pt x="7293" y="6719"/>
                    <a:pt x="7327" y="6729"/>
                    <a:pt x="7363" y="6729"/>
                  </a:cubicBezTo>
                  <a:cubicBezTo>
                    <a:pt x="7385" y="6729"/>
                    <a:pt x="7407" y="6725"/>
                    <a:pt x="7430" y="6716"/>
                  </a:cubicBezTo>
                  <a:cubicBezTo>
                    <a:pt x="7478" y="6704"/>
                    <a:pt x="7537" y="6668"/>
                    <a:pt x="7597" y="6657"/>
                  </a:cubicBezTo>
                  <a:cubicBezTo>
                    <a:pt x="7656" y="6645"/>
                    <a:pt x="7680" y="6597"/>
                    <a:pt x="7704" y="6537"/>
                  </a:cubicBezTo>
                  <a:lnTo>
                    <a:pt x="7823" y="5930"/>
                  </a:lnTo>
                  <a:close/>
                  <a:moveTo>
                    <a:pt x="4454" y="1"/>
                  </a:moveTo>
                  <a:cubicBezTo>
                    <a:pt x="3739" y="1"/>
                    <a:pt x="3025" y="180"/>
                    <a:pt x="2382" y="513"/>
                  </a:cubicBezTo>
                  <a:cubicBezTo>
                    <a:pt x="2310" y="561"/>
                    <a:pt x="2287" y="644"/>
                    <a:pt x="2322" y="715"/>
                  </a:cubicBezTo>
                  <a:cubicBezTo>
                    <a:pt x="2354" y="770"/>
                    <a:pt x="2405" y="799"/>
                    <a:pt x="2458" y="799"/>
                  </a:cubicBezTo>
                  <a:cubicBezTo>
                    <a:pt x="2485" y="799"/>
                    <a:pt x="2512" y="791"/>
                    <a:pt x="2537" y="775"/>
                  </a:cubicBezTo>
                  <a:cubicBezTo>
                    <a:pt x="3132" y="465"/>
                    <a:pt x="3787" y="299"/>
                    <a:pt x="4454" y="299"/>
                  </a:cubicBezTo>
                  <a:cubicBezTo>
                    <a:pt x="6728" y="299"/>
                    <a:pt x="8597" y="2168"/>
                    <a:pt x="8597" y="4442"/>
                  </a:cubicBezTo>
                  <a:cubicBezTo>
                    <a:pt x="8597" y="4847"/>
                    <a:pt x="8537" y="5228"/>
                    <a:pt x="8430" y="5621"/>
                  </a:cubicBezTo>
                  <a:lnTo>
                    <a:pt x="7740" y="5621"/>
                  </a:lnTo>
                  <a:cubicBezTo>
                    <a:pt x="7668" y="5621"/>
                    <a:pt x="7609" y="5656"/>
                    <a:pt x="7597" y="5728"/>
                  </a:cubicBezTo>
                  <a:lnTo>
                    <a:pt x="7466" y="6371"/>
                  </a:lnTo>
                  <a:lnTo>
                    <a:pt x="7442" y="6371"/>
                  </a:lnTo>
                  <a:lnTo>
                    <a:pt x="6942" y="5966"/>
                  </a:lnTo>
                  <a:cubicBezTo>
                    <a:pt x="6912" y="5948"/>
                    <a:pt x="6879" y="5939"/>
                    <a:pt x="6847" y="5939"/>
                  </a:cubicBezTo>
                  <a:cubicBezTo>
                    <a:pt x="6814" y="5939"/>
                    <a:pt x="6781" y="5948"/>
                    <a:pt x="6751" y="5966"/>
                  </a:cubicBezTo>
                  <a:lnTo>
                    <a:pt x="6239" y="6407"/>
                  </a:lnTo>
                  <a:cubicBezTo>
                    <a:pt x="6180" y="6442"/>
                    <a:pt x="6168" y="6537"/>
                    <a:pt x="6216" y="6597"/>
                  </a:cubicBezTo>
                  <a:lnTo>
                    <a:pt x="6525" y="7180"/>
                  </a:lnTo>
                  <a:cubicBezTo>
                    <a:pt x="6525" y="7180"/>
                    <a:pt x="6525" y="7192"/>
                    <a:pt x="6513" y="7192"/>
                  </a:cubicBezTo>
                  <a:lnTo>
                    <a:pt x="5858" y="7204"/>
                  </a:lnTo>
                  <a:cubicBezTo>
                    <a:pt x="5775" y="7204"/>
                    <a:pt x="5716" y="7264"/>
                    <a:pt x="5704" y="7335"/>
                  </a:cubicBezTo>
                  <a:lnTo>
                    <a:pt x="5585" y="7990"/>
                  </a:lnTo>
                  <a:cubicBezTo>
                    <a:pt x="5573" y="8073"/>
                    <a:pt x="5620" y="8145"/>
                    <a:pt x="5680" y="8157"/>
                  </a:cubicBezTo>
                  <a:lnTo>
                    <a:pt x="6013" y="8288"/>
                  </a:lnTo>
                  <a:cubicBezTo>
                    <a:pt x="5525" y="8502"/>
                    <a:pt x="5001" y="8585"/>
                    <a:pt x="4454" y="8585"/>
                  </a:cubicBezTo>
                  <a:cubicBezTo>
                    <a:pt x="2179" y="8585"/>
                    <a:pt x="322" y="6728"/>
                    <a:pt x="322" y="4454"/>
                  </a:cubicBezTo>
                  <a:cubicBezTo>
                    <a:pt x="322" y="3168"/>
                    <a:pt x="894" y="2001"/>
                    <a:pt x="1894" y="1203"/>
                  </a:cubicBezTo>
                  <a:cubicBezTo>
                    <a:pt x="1965" y="1144"/>
                    <a:pt x="1965" y="1061"/>
                    <a:pt x="1929" y="989"/>
                  </a:cubicBezTo>
                  <a:cubicBezTo>
                    <a:pt x="1895" y="942"/>
                    <a:pt x="1850" y="921"/>
                    <a:pt x="1804" y="921"/>
                  </a:cubicBezTo>
                  <a:cubicBezTo>
                    <a:pt x="1769" y="921"/>
                    <a:pt x="1734" y="933"/>
                    <a:pt x="1703" y="953"/>
                  </a:cubicBezTo>
                  <a:cubicBezTo>
                    <a:pt x="632" y="1799"/>
                    <a:pt x="1" y="3085"/>
                    <a:pt x="1" y="4454"/>
                  </a:cubicBezTo>
                  <a:cubicBezTo>
                    <a:pt x="1" y="5645"/>
                    <a:pt x="465" y="6764"/>
                    <a:pt x="1298" y="7597"/>
                  </a:cubicBezTo>
                  <a:cubicBezTo>
                    <a:pt x="2132" y="8431"/>
                    <a:pt x="3251" y="8883"/>
                    <a:pt x="4442" y="8883"/>
                  </a:cubicBezTo>
                  <a:cubicBezTo>
                    <a:pt x="5001" y="8883"/>
                    <a:pt x="5537" y="8788"/>
                    <a:pt x="6049" y="8585"/>
                  </a:cubicBezTo>
                  <a:lnTo>
                    <a:pt x="6049" y="8585"/>
                  </a:lnTo>
                  <a:lnTo>
                    <a:pt x="5775" y="8823"/>
                  </a:lnTo>
                  <a:cubicBezTo>
                    <a:pt x="5716" y="8871"/>
                    <a:pt x="5704" y="8966"/>
                    <a:pt x="5751" y="9026"/>
                  </a:cubicBezTo>
                  <a:lnTo>
                    <a:pt x="6073" y="9585"/>
                  </a:lnTo>
                  <a:cubicBezTo>
                    <a:pt x="6101" y="9632"/>
                    <a:pt x="6158" y="9664"/>
                    <a:pt x="6211" y="9664"/>
                  </a:cubicBezTo>
                  <a:cubicBezTo>
                    <a:pt x="6225" y="9664"/>
                    <a:pt x="6239" y="9662"/>
                    <a:pt x="6251" y="9657"/>
                  </a:cubicBezTo>
                  <a:lnTo>
                    <a:pt x="6882" y="9455"/>
                  </a:lnTo>
                  <a:cubicBezTo>
                    <a:pt x="6882" y="9455"/>
                    <a:pt x="6894" y="9455"/>
                    <a:pt x="6894" y="9466"/>
                  </a:cubicBezTo>
                  <a:lnTo>
                    <a:pt x="6787" y="10121"/>
                  </a:lnTo>
                  <a:cubicBezTo>
                    <a:pt x="6775" y="10193"/>
                    <a:pt x="6823" y="10276"/>
                    <a:pt x="6894" y="10288"/>
                  </a:cubicBezTo>
                  <a:lnTo>
                    <a:pt x="7525" y="10514"/>
                  </a:lnTo>
                  <a:cubicBezTo>
                    <a:pt x="7537" y="10514"/>
                    <a:pt x="7549" y="10526"/>
                    <a:pt x="7585" y="10526"/>
                  </a:cubicBezTo>
                  <a:cubicBezTo>
                    <a:pt x="7644" y="10526"/>
                    <a:pt x="7680" y="10490"/>
                    <a:pt x="7716" y="10455"/>
                  </a:cubicBezTo>
                  <a:lnTo>
                    <a:pt x="8061" y="9883"/>
                  </a:lnTo>
                  <a:lnTo>
                    <a:pt x="8073" y="9883"/>
                  </a:lnTo>
                  <a:lnTo>
                    <a:pt x="8418" y="10455"/>
                  </a:lnTo>
                  <a:cubicBezTo>
                    <a:pt x="8445" y="10499"/>
                    <a:pt x="8497" y="10523"/>
                    <a:pt x="8547" y="10523"/>
                  </a:cubicBezTo>
                  <a:cubicBezTo>
                    <a:pt x="8565" y="10523"/>
                    <a:pt x="8582" y="10520"/>
                    <a:pt x="8597" y="10514"/>
                  </a:cubicBezTo>
                  <a:lnTo>
                    <a:pt x="9216" y="10288"/>
                  </a:lnTo>
                  <a:cubicBezTo>
                    <a:pt x="9287" y="10252"/>
                    <a:pt x="9323" y="10193"/>
                    <a:pt x="9323" y="10121"/>
                  </a:cubicBezTo>
                  <a:lnTo>
                    <a:pt x="9216" y="9466"/>
                  </a:lnTo>
                  <a:cubicBezTo>
                    <a:pt x="9216" y="9466"/>
                    <a:pt x="9228" y="9466"/>
                    <a:pt x="9228" y="9455"/>
                  </a:cubicBezTo>
                  <a:lnTo>
                    <a:pt x="9859" y="9657"/>
                  </a:lnTo>
                  <a:cubicBezTo>
                    <a:pt x="9878" y="9666"/>
                    <a:pt x="9897" y="9671"/>
                    <a:pt x="9916" y="9671"/>
                  </a:cubicBezTo>
                  <a:cubicBezTo>
                    <a:pt x="9966" y="9671"/>
                    <a:pt x="10011" y="9638"/>
                    <a:pt x="10038" y="9585"/>
                  </a:cubicBezTo>
                  <a:lnTo>
                    <a:pt x="10359" y="9026"/>
                  </a:lnTo>
                  <a:cubicBezTo>
                    <a:pt x="10395" y="8966"/>
                    <a:pt x="10395" y="8871"/>
                    <a:pt x="10335" y="8823"/>
                  </a:cubicBezTo>
                  <a:lnTo>
                    <a:pt x="9847" y="8395"/>
                  </a:lnTo>
                  <a:lnTo>
                    <a:pt x="9847" y="8383"/>
                  </a:lnTo>
                  <a:lnTo>
                    <a:pt x="10454" y="8145"/>
                  </a:lnTo>
                  <a:cubicBezTo>
                    <a:pt x="10460" y="8146"/>
                    <a:pt x="10465" y="8146"/>
                    <a:pt x="10470" y="8146"/>
                  </a:cubicBezTo>
                  <a:cubicBezTo>
                    <a:pt x="10532" y="8146"/>
                    <a:pt x="10572" y="8080"/>
                    <a:pt x="10561" y="8014"/>
                  </a:cubicBezTo>
                  <a:lnTo>
                    <a:pt x="10442" y="7359"/>
                  </a:lnTo>
                  <a:cubicBezTo>
                    <a:pt x="10419" y="7288"/>
                    <a:pt x="10359" y="7240"/>
                    <a:pt x="10288" y="7228"/>
                  </a:cubicBezTo>
                  <a:lnTo>
                    <a:pt x="9633" y="7204"/>
                  </a:lnTo>
                  <a:cubicBezTo>
                    <a:pt x="9633" y="7204"/>
                    <a:pt x="9633" y="7192"/>
                    <a:pt x="9621" y="7192"/>
                  </a:cubicBezTo>
                  <a:lnTo>
                    <a:pt x="9930" y="6609"/>
                  </a:lnTo>
                  <a:cubicBezTo>
                    <a:pt x="9966" y="6549"/>
                    <a:pt x="9942" y="6466"/>
                    <a:pt x="9907" y="6418"/>
                  </a:cubicBezTo>
                  <a:lnTo>
                    <a:pt x="9395" y="5990"/>
                  </a:lnTo>
                  <a:cubicBezTo>
                    <a:pt x="9365" y="5966"/>
                    <a:pt x="9332" y="5954"/>
                    <a:pt x="9299" y="5954"/>
                  </a:cubicBezTo>
                  <a:cubicBezTo>
                    <a:pt x="9267" y="5954"/>
                    <a:pt x="9234" y="5966"/>
                    <a:pt x="9204" y="5990"/>
                  </a:cubicBezTo>
                  <a:lnTo>
                    <a:pt x="8692" y="6395"/>
                  </a:lnTo>
                  <a:lnTo>
                    <a:pt x="8680" y="6395"/>
                  </a:lnTo>
                  <a:lnTo>
                    <a:pt x="8609" y="6049"/>
                  </a:lnTo>
                  <a:lnTo>
                    <a:pt x="8609" y="6037"/>
                  </a:lnTo>
                  <a:cubicBezTo>
                    <a:pt x="8799" y="5525"/>
                    <a:pt x="8895" y="5002"/>
                    <a:pt x="8895" y="4454"/>
                  </a:cubicBezTo>
                  <a:cubicBezTo>
                    <a:pt x="8895" y="3263"/>
                    <a:pt x="8430" y="2144"/>
                    <a:pt x="7597" y="1311"/>
                  </a:cubicBezTo>
                  <a:cubicBezTo>
                    <a:pt x="6763" y="477"/>
                    <a:pt x="5644" y="1"/>
                    <a:pt x="4454"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Slide Number Placeholder 2">
            <a:extLst>
              <a:ext uri="{FF2B5EF4-FFF2-40B4-BE49-F238E27FC236}">
                <a16:creationId xmlns:a16="http://schemas.microsoft.com/office/drawing/2014/main" id="{29816DED-42AD-5873-842F-5E8D1B9E6B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g2903d4eba49_2_89"/>
          <p:cNvSpPr txBox="1">
            <a:spLocks noGrp="1"/>
          </p:cNvSpPr>
          <p:nvPr>
            <p:ph type="title"/>
          </p:nvPr>
        </p:nvSpPr>
        <p:spPr>
          <a:xfrm>
            <a:off x="598200" y="687200"/>
            <a:ext cx="10995600" cy="640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solidFill>
                  <a:schemeClr val="dk2"/>
                </a:solidFill>
              </a:rPr>
              <a:t>Data Capture Bandwidth Issues</a:t>
            </a:r>
            <a:endParaRPr>
              <a:solidFill>
                <a:schemeClr val="dk2"/>
              </a:solidFill>
            </a:endParaRPr>
          </a:p>
        </p:txBody>
      </p:sp>
      <p:sp>
        <p:nvSpPr>
          <p:cNvPr id="1184" name="Google Shape;1184;g2903d4eba49_2_89"/>
          <p:cNvSpPr txBox="1">
            <a:spLocks noGrp="1"/>
          </p:cNvSpPr>
          <p:nvPr>
            <p:ph type="body" idx="1"/>
          </p:nvPr>
        </p:nvSpPr>
        <p:spPr>
          <a:xfrm>
            <a:off x="585106" y="1616593"/>
            <a:ext cx="10995600" cy="4962300"/>
          </a:xfrm>
          <a:prstGeom prst="rect">
            <a:avLst/>
          </a:prstGeom>
        </p:spPr>
        <p:txBody>
          <a:bodyPr spcFirstLastPara="1" wrap="square" lIns="91425" tIns="45700" rIns="91425" bIns="45700" anchor="t" anchorCtr="0">
            <a:normAutofit/>
          </a:bodyPr>
          <a:lstStyle/>
          <a:p>
            <a:pPr marL="457200" marR="0" lvl="0" indent="-419100" algn="l" rtl="0">
              <a:lnSpc>
                <a:spcPct val="115000"/>
              </a:lnSpc>
              <a:spcBef>
                <a:spcPts val="0"/>
              </a:spcBef>
              <a:spcAft>
                <a:spcPts val="0"/>
              </a:spcAft>
              <a:buClr>
                <a:schemeClr val="lt1"/>
              </a:buClr>
              <a:buSzPts val="3000"/>
              <a:buFont typeface="Calibri"/>
              <a:buChar char="●"/>
            </a:pPr>
            <a:r>
              <a:rPr lang="en-US" sz="3000" dirty="0">
                <a:solidFill>
                  <a:schemeClr val="lt1"/>
                </a:solidFill>
                <a:latin typeface="Calibri"/>
                <a:ea typeface="Calibri"/>
                <a:cs typeface="Calibri"/>
                <a:sym typeface="Calibri"/>
              </a:rPr>
              <a:t>USB Connection Throughput</a:t>
            </a:r>
            <a:endParaRPr sz="3000" dirty="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dirty="0">
                <a:solidFill>
                  <a:schemeClr val="lt1"/>
                </a:solidFill>
                <a:latin typeface="Calibri"/>
                <a:ea typeface="Calibri"/>
                <a:cs typeface="Calibri"/>
                <a:sym typeface="Calibri"/>
              </a:rPr>
              <a:t>Discrepancy between </a:t>
            </a:r>
            <a:r>
              <a:rPr lang="en-US" sz="3000" b="1" dirty="0">
                <a:solidFill>
                  <a:schemeClr val="lt1"/>
                </a:solidFill>
                <a:latin typeface="Calibri"/>
                <a:ea typeface="Calibri"/>
                <a:cs typeface="Calibri"/>
                <a:sym typeface="Calibri"/>
              </a:rPr>
              <a:t>data file size</a:t>
            </a:r>
            <a:r>
              <a:rPr lang="en-US" sz="3000" dirty="0">
                <a:solidFill>
                  <a:schemeClr val="lt1"/>
                </a:solidFill>
                <a:latin typeface="Calibri"/>
                <a:ea typeface="Calibri"/>
                <a:cs typeface="Calibri"/>
                <a:sym typeface="Calibri"/>
              </a:rPr>
              <a:t> from recordings and the expected size based on </a:t>
            </a:r>
            <a:r>
              <a:rPr lang="en-US" sz="3000" b="1" dirty="0">
                <a:solidFill>
                  <a:schemeClr val="lt1"/>
                </a:solidFill>
                <a:latin typeface="Calibri"/>
                <a:ea typeface="Calibri"/>
                <a:cs typeface="Calibri"/>
                <a:sym typeface="Calibri"/>
              </a:rPr>
              <a:t>recording time</a:t>
            </a:r>
            <a:r>
              <a:rPr lang="en-US" sz="3000" dirty="0">
                <a:solidFill>
                  <a:schemeClr val="lt1"/>
                </a:solidFill>
                <a:latin typeface="Calibri"/>
                <a:ea typeface="Calibri"/>
                <a:cs typeface="Calibri"/>
                <a:sym typeface="Calibri"/>
              </a:rPr>
              <a:t> and </a:t>
            </a:r>
            <a:r>
              <a:rPr lang="en-US" sz="3000" b="1" dirty="0">
                <a:solidFill>
                  <a:schemeClr val="lt1"/>
                </a:solidFill>
                <a:latin typeface="Calibri"/>
                <a:ea typeface="Calibri"/>
                <a:cs typeface="Calibri"/>
                <a:sym typeface="Calibri"/>
              </a:rPr>
              <a:t>sample size</a:t>
            </a:r>
            <a:r>
              <a:rPr lang="en-US" sz="3000" dirty="0">
                <a:solidFill>
                  <a:schemeClr val="lt1"/>
                </a:solidFill>
                <a:latin typeface="Calibri"/>
                <a:ea typeface="Calibri"/>
                <a:cs typeface="Calibri"/>
                <a:sym typeface="Calibri"/>
              </a:rPr>
              <a:t>.</a:t>
            </a:r>
            <a:endParaRPr sz="3000" dirty="0">
              <a:solidFill>
                <a:schemeClr val="lt1"/>
              </a:solidFill>
              <a:latin typeface="Calibri"/>
              <a:ea typeface="Calibri"/>
              <a:cs typeface="Calibri"/>
              <a:sym typeface="Calibri"/>
            </a:endParaRPr>
          </a:p>
          <a:p>
            <a:pPr marL="914400" marR="0" lvl="0" indent="0" algn="l" rtl="0">
              <a:lnSpc>
                <a:spcPct val="115000"/>
              </a:lnSpc>
              <a:spcBef>
                <a:spcPts val="0"/>
              </a:spcBef>
              <a:spcAft>
                <a:spcPts val="0"/>
              </a:spcAft>
              <a:buNone/>
            </a:pPr>
            <a:endParaRPr sz="3000" dirty="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dirty="0">
                <a:solidFill>
                  <a:schemeClr val="lt1"/>
                </a:solidFill>
                <a:latin typeface="Calibri"/>
                <a:ea typeface="Calibri"/>
                <a:cs typeface="Calibri"/>
                <a:sym typeface="Calibri"/>
              </a:rPr>
              <a:t>Disk Writing Speed</a:t>
            </a:r>
            <a:endParaRPr sz="3000" dirty="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dirty="0">
                <a:solidFill>
                  <a:schemeClr val="lt1"/>
                </a:solidFill>
                <a:latin typeface="Calibri"/>
                <a:ea typeface="Calibri"/>
                <a:cs typeface="Calibri"/>
                <a:sym typeface="Calibri"/>
              </a:rPr>
              <a:t>Required bandwidth exceeded their SSD capabilities - 640 </a:t>
            </a:r>
            <a:r>
              <a:rPr lang="en-US" sz="3000" dirty="0" err="1">
                <a:solidFill>
                  <a:schemeClr val="lt1"/>
                </a:solidFill>
                <a:latin typeface="Calibri"/>
                <a:ea typeface="Calibri"/>
                <a:cs typeface="Calibri"/>
                <a:sym typeface="Calibri"/>
              </a:rPr>
              <a:t>MBps</a:t>
            </a:r>
            <a:endParaRPr sz="3000"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None/>
            </a:pPr>
            <a:endParaRPr sz="3000" dirty="0">
              <a:latin typeface="Calibri"/>
              <a:ea typeface="Calibri"/>
              <a:cs typeface="Calibri"/>
              <a:sym typeface="Calibri"/>
            </a:endParaRPr>
          </a:p>
        </p:txBody>
      </p:sp>
      <p:grpSp>
        <p:nvGrpSpPr>
          <p:cNvPr id="1185" name="Google Shape;1185;g2903d4eba49_2_89"/>
          <p:cNvGrpSpPr/>
          <p:nvPr/>
        </p:nvGrpSpPr>
        <p:grpSpPr>
          <a:xfrm>
            <a:off x="10981186" y="1712410"/>
            <a:ext cx="981818" cy="1008360"/>
            <a:chOff x="1768938" y="3782219"/>
            <a:chExt cx="367805" cy="367773"/>
          </a:xfrm>
        </p:grpSpPr>
        <p:sp>
          <p:nvSpPr>
            <p:cNvPr id="1186" name="Google Shape;1186;g2903d4eba49_2_89"/>
            <p:cNvSpPr/>
            <p:nvPr/>
          </p:nvSpPr>
          <p:spPr>
            <a:xfrm>
              <a:off x="1884380" y="3782219"/>
              <a:ext cx="252363" cy="198412"/>
            </a:xfrm>
            <a:custGeom>
              <a:avLst/>
              <a:gdLst/>
              <a:ahLst/>
              <a:cxnLst/>
              <a:rect l="l" t="t" r="r" b="b"/>
              <a:pathLst>
                <a:path w="7966" h="6263" extrusionOk="0">
                  <a:moveTo>
                    <a:pt x="5346" y="0"/>
                  </a:moveTo>
                  <a:cubicBezTo>
                    <a:pt x="5299" y="0"/>
                    <a:pt x="5263" y="12"/>
                    <a:pt x="5227" y="48"/>
                  </a:cubicBezTo>
                  <a:lnTo>
                    <a:pt x="3382" y="1893"/>
                  </a:lnTo>
                  <a:lnTo>
                    <a:pt x="2893" y="1405"/>
                  </a:lnTo>
                  <a:cubicBezTo>
                    <a:pt x="2864" y="1375"/>
                    <a:pt x="2819" y="1360"/>
                    <a:pt x="2774" y="1360"/>
                  </a:cubicBezTo>
                  <a:cubicBezTo>
                    <a:pt x="2730" y="1360"/>
                    <a:pt x="2685" y="1375"/>
                    <a:pt x="2655" y="1405"/>
                  </a:cubicBezTo>
                  <a:lnTo>
                    <a:pt x="60" y="3989"/>
                  </a:lnTo>
                  <a:cubicBezTo>
                    <a:pt x="0" y="4048"/>
                    <a:pt x="0" y="4167"/>
                    <a:pt x="60" y="4227"/>
                  </a:cubicBezTo>
                  <a:cubicBezTo>
                    <a:pt x="90" y="4257"/>
                    <a:pt x="134" y="4272"/>
                    <a:pt x="179" y="4272"/>
                  </a:cubicBezTo>
                  <a:cubicBezTo>
                    <a:pt x="223" y="4272"/>
                    <a:pt x="268" y="4257"/>
                    <a:pt x="298" y="4227"/>
                  </a:cubicBezTo>
                  <a:lnTo>
                    <a:pt x="2774" y="1762"/>
                  </a:lnTo>
                  <a:lnTo>
                    <a:pt x="6215" y="5191"/>
                  </a:lnTo>
                  <a:lnTo>
                    <a:pt x="5418" y="5989"/>
                  </a:lnTo>
                  <a:cubicBezTo>
                    <a:pt x="5358" y="6049"/>
                    <a:pt x="5358" y="6168"/>
                    <a:pt x="5418" y="6227"/>
                  </a:cubicBezTo>
                  <a:cubicBezTo>
                    <a:pt x="5453" y="6251"/>
                    <a:pt x="5501" y="6263"/>
                    <a:pt x="5537" y="6263"/>
                  </a:cubicBezTo>
                  <a:cubicBezTo>
                    <a:pt x="5584" y="6263"/>
                    <a:pt x="5632" y="6251"/>
                    <a:pt x="5656" y="6227"/>
                  </a:cubicBezTo>
                  <a:lnTo>
                    <a:pt x="6573" y="5310"/>
                  </a:lnTo>
                  <a:cubicBezTo>
                    <a:pt x="6632" y="5251"/>
                    <a:pt x="6632" y="5132"/>
                    <a:pt x="6573" y="5072"/>
                  </a:cubicBezTo>
                  <a:lnTo>
                    <a:pt x="6072" y="4584"/>
                  </a:lnTo>
                  <a:lnTo>
                    <a:pt x="7918" y="2739"/>
                  </a:lnTo>
                  <a:cubicBezTo>
                    <a:pt x="7966" y="2667"/>
                    <a:pt x="7966" y="2560"/>
                    <a:pt x="7906" y="2489"/>
                  </a:cubicBezTo>
                  <a:lnTo>
                    <a:pt x="6882" y="1465"/>
                  </a:lnTo>
                  <a:cubicBezTo>
                    <a:pt x="6852" y="1435"/>
                    <a:pt x="6808" y="1420"/>
                    <a:pt x="6763" y="1420"/>
                  </a:cubicBezTo>
                  <a:cubicBezTo>
                    <a:pt x="6718" y="1420"/>
                    <a:pt x="6674" y="1435"/>
                    <a:pt x="6644" y="1465"/>
                  </a:cubicBezTo>
                  <a:cubicBezTo>
                    <a:pt x="6584" y="1524"/>
                    <a:pt x="6584" y="1643"/>
                    <a:pt x="6644" y="1703"/>
                  </a:cubicBezTo>
                  <a:lnTo>
                    <a:pt x="7549" y="2608"/>
                  </a:lnTo>
                  <a:lnTo>
                    <a:pt x="5822" y="4334"/>
                  </a:lnTo>
                  <a:lnTo>
                    <a:pt x="3620" y="2131"/>
                  </a:lnTo>
                  <a:lnTo>
                    <a:pt x="5346" y="405"/>
                  </a:lnTo>
                  <a:lnTo>
                    <a:pt x="6168" y="1226"/>
                  </a:lnTo>
                  <a:cubicBezTo>
                    <a:pt x="6197" y="1256"/>
                    <a:pt x="6242" y="1271"/>
                    <a:pt x="6287" y="1271"/>
                  </a:cubicBezTo>
                  <a:cubicBezTo>
                    <a:pt x="6331" y="1271"/>
                    <a:pt x="6376" y="1256"/>
                    <a:pt x="6406" y="1226"/>
                  </a:cubicBezTo>
                  <a:cubicBezTo>
                    <a:pt x="6465" y="1167"/>
                    <a:pt x="6465" y="1048"/>
                    <a:pt x="6406" y="988"/>
                  </a:cubicBezTo>
                  <a:lnTo>
                    <a:pt x="5465" y="48"/>
                  </a:lnTo>
                  <a:cubicBezTo>
                    <a:pt x="5441" y="12"/>
                    <a:pt x="5394" y="0"/>
                    <a:pt x="534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g2903d4eba49_2_89"/>
            <p:cNvSpPr/>
            <p:nvPr/>
          </p:nvSpPr>
          <p:spPr>
            <a:xfrm>
              <a:off x="2034480" y="3821914"/>
              <a:ext cx="31743" cy="31236"/>
            </a:xfrm>
            <a:custGeom>
              <a:avLst/>
              <a:gdLst/>
              <a:ahLst/>
              <a:cxnLst/>
              <a:rect l="l" t="t" r="r" b="b"/>
              <a:pathLst>
                <a:path w="1002" h="986" extrusionOk="0">
                  <a:moveTo>
                    <a:pt x="501" y="426"/>
                  </a:moveTo>
                  <a:lnTo>
                    <a:pt x="584" y="509"/>
                  </a:lnTo>
                  <a:lnTo>
                    <a:pt x="501" y="581"/>
                  </a:lnTo>
                  <a:lnTo>
                    <a:pt x="430" y="509"/>
                  </a:lnTo>
                  <a:lnTo>
                    <a:pt x="501" y="426"/>
                  </a:lnTo>
                  <a:close/>
                  <a:moveTo>
                    <a:pt x="501" y="0"/>
                  </a:moveTo>
                  <a:cubicBezTo>
                    <a:pt x="456" y="0"/>
                    <a:pt x="412" y="15"/>
                    <a:pt x="382" y="45"/>
                  </a:cubicBezTo>
                  <a:lnTo>
                    <a:pt x="60" y="366"/>
                  </a:lnTo>
                  <a:cubicBezTo>
                    <a:pt x="1" y="426"/>
                    <a:pt x="1" y="545"/>
                    <a:pt x="60" y="605"/>
                  </a:cubicBezTo>
                  <a:lnTo>
                    <a:pt x="382" y="938"/>
                  </a:lnTo>
                  <a:cubicBezTo>
                    <a:pt x="418" y="962"/>
                    <a:pt x="465" y="986"/>
                    <a:pt x="501" y="986"/>
                  </a:cubicBezTo>
                  <a:cubicBezTo>
                    <a:pt x="549" y="986"/>
                    <a:pt x="596" y="962"/>
                    <a:pt x="620" y="938"/>
                  </a:cubicBezTo>
                  <a:lnTo>
                    <a:pt x="953" y="605"/>
                  </a:lnTo>
                  <a:cubicBezTo>
                    <a:pt x="977" y="581"/>
                    <a:pt x="1001" y="533"/>
                    <a:pt x="1001" y="485"/>
                  </a:cubicBezTo>
                  <a:cubicBezTo>
                    <a:pt x="1001" y="450"/>
                    <a:pt x="977" y="402"/>
                    <a:pt x="953" y="366"/>
                  </a:cubicBezTo>
                  <a:lnTo>
                    <a:pt x="620" y="45"/>
                  </a:lnTo>
                  <a:cubicBezTo>
                    <a:pt x="590" y="15"/>
                    <a:pt x="546" y="0"/>
                    <a:pt x="501"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g2903d4eba49_2_89"/>
            <p:cNvSpPr/>
            <p:nvPr/>
          </p:nvSpPr>
          <p:spPr>
            <a:xfrm>
              <a:off x="2065431" y="3852359"/>
              <a:ext cx="31712" cy="31332"/>
            </a:xfrm>
            <a:custGeom>
              <a:avLst/>
              <a:gdLst/>
              <a:ahLst/>
              <a:cxnLst/>
              <a:rect l="l" t="t" r="r" b="b"/>
              <a:pathLst>
                <a:path w="1001" h="989" extrusionOk="0">
                  <a:moveTo>
                    <a:pt x="500" y="441"/>
                  </a:moveTo>
                  <a:lnTo>
                    <a:pt x="572" y="513"/>
                  </a:lnTo>
                  <a:lnTo>
                    <a:pt x="500" y="584"/>
                  </a:lnTo>
                  <a:lnTo>
                    <a:pt x="417" y="513"/>
                  </a:lnTo>
                  <a:lnTo>
                    <a:pt x="500" y="441"/>
                  </a:lnTo>
                  <a:close/>
                  <a:moveTo>
                    <a:pt x="500" y="1"/>
                  </a:moveTo>
                  <a:cubicBezTo>
                    <a:pt x="453" y="1"/>
                    <a:pt x="405" y="25"/>
                    <a:pt x="381" y="48"/>
                  </a:cubicBezTo>
                  <a:lnTo>
                    <a:pt x="48" y="382"/>
                  </a:lnTo>
                  <a:cubicBezTo>
                    <a:pt x="24" y="406"/>
                    <a:pt x="0" y="453"/>
                    <a:pt x="0" y="501"/>
                  </a:cubicBezTo>
                  <a:cubicBezTo>
                    <a:pt x="0" y="536"/>
                    <a:pt x="24" y="584"/>
                    <a:pt x="48" y="608"/>
                  </a:cubicBezTo>
                  <a:lnTo>
                    <a:pt x="381" y="941"/>
                  </a:lnTo>
                  <a:cubicBezTo>
                    <a:pt x="405" y="977"/>
                    <a:pt x="453" y="989"/>
                    <a:pt x="500" y="989"/>
                  </a:cubicBezTo>
                  <a:cubicBezTo>
                    <a:pt x="536" y="989"/>
                    <a:pt x="584" y="965"/>
                    <a:pt x="619" y="941"/>
                  </a:cubicBezTo>
                  <a:lnTo>
                    <a:pt x="941" y="608"/>
                  </a:lnTo>
                  <a:cubicBezTo>
                    <a:pt x="1000" y="560"/>
                    <a:pt x="1000" y="441"/>
                    <a:pt x="941" y="382"/>
                  </a:cubicBezTo>
                  <a:lnTo>
                    <a:pt x="619" y="48"/>
                  </a:lnTo>
                  <a:cubicBezTo>
                    <a:pt x="584" y="13"/>
                    <a:pt x="536" y="1"/>
                    <a:pt x="500"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g2903d4eba49_2_89"/>
            <p:cNvSpPr/>
            <p:nvPr/>
          </p:nvSpPr>
          <p:spPr>
            <a:xfrm>
              <a:off x="1768938" y="3922625"/>
              <a:ext cx="281413" cy="227367"/>
            </a:xfrm>
            <a:custGeom>
              <a:avLst/>
              <a:gdLst/>
              <a:ahLst/>
              <a:cxnLst/>
              <a:rect l="l" t="t" r="r" b="b"/>
              <a:pathLst>
                <a:path w="8883" h="7177" extrusionOk="0">
                  <a:moveTo>
                    <a:pt x="3347" y="0"/>
                  </a:moveTo>
                  <a:cubicBezTo>
                    <a:pt x="3302" y="0"/>
                    <a:pt x="3257" y="15"/>
                    <a:pt x="3228" y="45"/>
                  </a:cubicBezTo>
                  <a:lnTo>
                    <a:pt x="811" y="2450"/>
                  </a:lnTo>
                  <a:cubicBezTo>
                    <a:pt x="287" y="2962"/>
                    <a:pt x="1" y="3664"/>
                    <a:pt x="1" y="4414"/>
                  </a:cubicBezTo>
                  <a:cubicBezTo>
                    <a:pt x="1" y="5153"/>
                    <a:pt x="287" y="5843"/>
                    <a:pt x="811" y="6379"/>
                  </a:cubicBezTo>
                  <a:cubicBezTo>
                    <a:pt x="1323" y="6891"/>
                    <a:pt x="2025" y="7177"/>
                    <a:pt x="2775" y="7177"/>
                  </a:cubicBezTo>
                  <a:cubicBezTo>
                    <a:pt x="3513" y="7177"/>
                    <a:pt x="4204" y="6891"/>
                    <a:pt x="4740" y="6379"/>
                  </a:cubicBezTo>
                  <a:lnTo>
                    <a:pt x="8847" y="2271"/>
                  </a:lnTo>
                  <a:cubicBezTo>
                    <a:pt x="8883" y="2188"/>
                    <a:pt x="8883" y="2093"/>
                    <a:pt x="8812" y="2033"/>
                  </a:cubicBezTo>
                  <a:cubicBezTo>
                    <a:pt x="8782" y="2003"/>
                    <a:pt x="8737" y="1989"/>
                    <a:pt x="8693" y="1989"/>
                  </a:cubicBezTo>
                  <a:cubicBezTo>
                    <a:pt x="8648" y="1989"/>
                    <a:pt x="8603" y="2003"/>
                    <a:pt x="8573" y="2033"/>
                  </a:cubicBezTo>
                  <a:lnTo>
                    <a:pt x="4466" y="6141"/>
                  </a:lnTo>
                  <a:cubicBezTo>
                    <a:pt x="4001" y="6593"/>
                    <a:pt x="3394" y="6855"/>
                    <a:pt x="2751" y="6855"/>
                  </a:cubicBezTo>
                  <a:cubicBezTo>
                    <a:pt x="2096" y="6855"/>
                    <a:pt x="1489" y="6593"/>
                    <a:pt x="1049" y="6141"/>
                  </a:cubicBezTo>
                  <a:cubicBezTo>
                    <a:pt x="584" y="5677"/>
                    <a:pt x="322" y="5069"/>
                    <a:pt x="322" y="4426"/>
                  </a:cubicBezTo>
                  <a:cubicBezTo>
                    <a:pt x="322" y="3772"/>
                    <a:pt x="584" y="3164"/>
                    <a:pt x="1049" y="2712"/>
                  </a:cubicBezTo>
                  <a:lnTo>
                    <a:pt x="3466" y="283"/>
                  </a:lnTo>
                  <a:cubicBezTo>
                    <a:pt x="3525" y="223"/>
                    <a:pt x="3525" y="104"/>
                    <a:pt x="3466" y="45"/>
                  </a:cubicBezTo>
                  <a:cubicBezTo>
                    <a:pt x="3436" y="15"/>
                    <a:pt x="3391" y="0"/>
                    <a:pt x="3347"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g2903d4eba49_2_89"/>
            <p:cNvSpPr/>
            <p:nvPr/>
          </p:nvSpPr>
          <p:spPr>
            <a:xfrm>
              <a:off x="1847790" y="3937704"/>
              <a:ext cx="143352" cy="127417"/>
            </a:xfrm>
            <a:custGeom>
              <a:avLst/>
              <a:gdLst/>
              <a:ahLst/>
              <a:cxnLst/>
              <a:rect l="l" t="t" r="r" b="b"/>
              <a:pathLst>
                <a:path w="4525" h="4022" extrusionOk="0">
                  <a:moveTo>
                    <a:pt x="3537" y="343"/>
                  </a:moveTo>
                  <a:cubicBezTo>
                    <a:pt x="3584" y="343"/>
                    <a:pt x="3632" y="367"/>
                    <a:pt x="3667" y="402"/>
                  </a:cubicBezTo>
                  <a:cubicBezTo>
                    <a:pt x="3751" y="486"/>
                    <a:pt x="3751" y="581"/>
                    <a:pt x="3667" y="664"/>
                  </a:cubicBezTo>
                  <a:cubicBezTo>
                    <a:pt x="3632" y="700"/>
                    <a:pt x="3587" y="718"/>
                    <a:pt x="3542" y="718"/>
                  </a:cubicBezTo>
                  <a:cubicBezTo>
                    <a:pt x="3498" y="718"/>
                    <a:pt x="3453" y="700"/>
                    <a:pt x="3417" y="664"/>
                  </a:cubicBezTo>
                  <a:cubicBezTo>
                    <a:pt x="3334" y="581"/>
                    <a:pt x="3334" y="462"/>
                    <a:pt x="3406" y="402"/>
                  </a:cubicBezTo>
                  <a:cubicBezTo>
                    <a:pt x="3441" y="379"/>
                    <a:pt x="3477" y="343"/>
                    <a:pt x="3537" y="343"/>
                  </a:cubicBezTo>
                  <a:close/>
                  <a:moveTo>
                    <a:pt x="2024" y="486"/>
                  </a:moveTo>
                  <a:cubicBezTo>
                    <a:pt x="2072" y="486"/>
                    <a:pt x="2108" y="498"/>
                    <a:pt x="2155" y="545"/>
                  </a:cubicBezTo>
                  <a:cubicBezTo>
                    <a:pt x="2227" y="617"/>
                    <a:pt x="2227" y="724"/>
                    <a:pt x="2155" y="795"/>
                  </a:cubicBezTo>
                  <a:cubicBezTo>
                    <a:pt x="2120" y="831"/>
                    <a:pt x="2075" y="849"/>
                    <a:pt x="2030" y="849"/>
                  </a:cubicBezTo>
                  <a:cubicBezTo>
                    <a:pt x="1986" y="849"/>
                    <a:pt x="1941" y="831"/>
                    <a:pt x="1905" y="795"/>
                  </a:cubicBezTo>
                  <a:cubicBezTo>
                    <a:pt x="1810" y="724"/>
                    <a:pt x="1810" y="605"/>
                    <a:pt x="1893" y="545"/>
                  </a:cubicBezTo>
                  <a:cubicBezTo>
                    <a:pt x="1917" y="509"/>
                    <a:pt x="1965" y="486"/>
                    <a:pt x="2024" y="486"/>
                  </a:cubicBezTo>
                  <a:close/>
                  <a:moveTo>
                    <a:pt x="3953" y="1676"/>
                  </a:moveTo>
                  <a:cubicBezTo>
                    <a:pt x="4001" y="1676"/>
                    <a:pt x="4048" y="1688"/>
                    <a:pt x="4084" y="1724"/>
                  </a:cubicBezTo>
                  <a:cubicBezTo>
                    <a:pt x="4156" y="1807"/>
                    <a:pt x="4156" y="1926"/>
                    <a:pt x="4072" y="1986"/>
                  </a:cubicBezTo>
                  <a:cubicBezTo>
                    <a:pt x="4037" y="2022"/>
                    <a:pt x="3992" y="2039"/>
                    <a:pt x="3947" y="2039"/>
                  </a:cubicBezTo>
                  <a:cubicBezTo>
                    <a:pt x="3903" y="2039"/>
                    <a:pt x="3858" y="2022"/>
                    <a:pt x="3822" y="1986"/>
                  </a:cubicBezTo>
                  <a:cubicBezTo>
                    <a:pt x="3751" y="1914"/>
                    <a:pt x="3751" y="1807"/>
                    <a:pt x="3822" y="1724"/>
                  </a:cubicBezTo>
                  <a:cubicBezTo>
                    <a:pt x="3858" y="1700"/>
                    <a:pt x="3894" y="1676"/>
                    <a:pt x="3953" y="1676"/>
                  </a:cubicBezTo>
                  <a:close/>
                  <a:moveTo>
                    <a:pt x="655" y="3129"/>
                  </a:moveTo>
                  <a:cubicBezTo>
                    <a:pt x="727" y="3129"/>
                    <a:pt x="786" y="3165"/>
                    <a:pt x="846" y="3200"/>
                  </a:cubicBezTo>
                  <a:cubicBezTo>
                    <a:pt x="893" y="3248"/>
                    <a:pt x="917" y="3319"/>
                    <a:pt x="917" y="3403"/>
                  </a:cubicBezTo>
                  <a:cubicBezTo>
                    <a:pt x="917" y="3474"/>
                    <a:pt x="893" y="3546"/>
                    <a:pt x="846" y="3593"/>
                  </a:cubicBezTo>
                  <a:cubicBezTo>
                    <a:pt x="798" y="3641"/>
                    <a:pt x="727" y="3665"/>
                    <a:pt x="655" y="3665"/>
                  </a:cubicBezTo>
                  <a:cubicBezTo>
                    <a:pt x="584" y="3665"/>
                    <a:pt x="524" y="3641"/>
                    <a:pt x="465" y="3593"/>
                  </a:cubicBezTo>
                  <a:cubicBezTo>
                    <a:pt x="417" y="3546"/>
                    <a:pt x="381" y="3474"/>
                    <a:pt x="381" y="3403"/>
                  </a:cubicBezTo>
                  <a:cubicBezTo>
                    <a:pt x="381" y="3319"/>
                    <a:pt x="417" y="3260"/>
                    <a:pt x="465" y="3200"/>
                  </a:cubicBezTo>
                  <a:cubicBezTo>
                    <a:pt x="512" y="3141"/>
                    <a:pt x="584" y="3129"/>
                    <a:pt x="655" y="3129"/>
                  </a:cubicBezTo>
                  <a:close/>
                  <a:moveTo>
                    <a:pt x="3513" y="0"/>
                  </a:moveTo>
                  <a:cubicBezTo>
                    <a:pt x="3379" y="0"/>
                    <a:pt x="3245" y="51"/>
                    <a:pt x="3144" y="152"/>
                  </a:cubicBezTo>
                  <a:cubicBezTo>
                    <a:pt x="2977" y="319"/>
                    <a:pt x="2941" y="557"/>
                    <a:pt x="3036" y="748"/>
                  </a:cubicBezTo>
                  <a:lnTo>
                    <a:pt x="2132" y="1652"/>
                  </a:lnTo>
                  <a:lnTo>
                    <a:pt x="1572" y="2212"/>
                  </a:lnTo>
                  <a:lnTo>
                    <a:pt x="1334" y="1974"/>
                  </a:lnTo>
                  <a:cubicBezTo>
                    <a:pt x="1215" y="1855"/>
                    <a:pt x="1215" y="1676"/>
                    <a:pt x="1334" y="1569"/>
                  </a:cubicBezTo>
                  <a:lnTo>
                    <a:pt x="1774" y="1141"/>
                  </a:lnTo>
                  <a:cubicBezTo>
                    <a:pt x="1846" y="1164"/>
                    <a:pt x="1917" y="1200"/>
                    <a:pt x="1989" y="1200"/>
                  </a:cubicBezTo>
                  <a:cubicBezTo>
                    <a:pt x="2132" y="1200"/>
                    <a:pt x="2263" y="1152"/>
                    <a:pt x="2370" y="1045"/>
                  </a:cubicBezTo>
                  <a:cubicBezTo>
                    <a:pt x="2572" y="843"/>
                    <a:pt x="2572" y="509"/>
                    <a:pt x="2370" y="307"/>
                  </a:cubicBezTo>
                  <a:cubicBezTo>
                    <a:pt x="2263" y="200"/>
                    <a:pt x="2129" y="146"/>
                    <a:pt x="1995" y="146"/>
                  </a:cubicBezTo>
                  <a:cubicBezTo>
                    <a:pt x="1861" y="146"/>
                    <a:pt x="1727" y="200"/>
                    <a:pt x="1620" y="307"/>
                  </a:cubicBezTo>
                  <a:cubicBezTo>
                    <a:pt x="1453" y="462"/>
                    <a:pt x="1429" y="700"/>
                    <a:pt x="1512" y="902"/>
                  </a:cubicBezTo>
                  <a:lnTo>
                    <a:pt x="1084" y="1331"/>
                  </a:lnTo>
                  <a:cubicBezTo>
                    <a:pt x="846" y="1569"/>
                    <a:pt x="846" y="1974"/>
                    <a:pt x="1084" y="2224"/>
                  </a:cubicBezTo>
                  <a:lnTo>
                    <a:pt x="1322" y="2462"/>
                  </a:lnTo>
                  <a:lnTo>
                    <a:pt x="905" y="2879"/>
                  </a:lnTo>
                  <a:cubicBezTo>
                    <a:pt x="812" y="2827"/>
                    <a:pt x="709" y="2802"/>
                    <a:pt x="607" y="2802"/>
                  </a:cubicBezTo>
                  <a:cubicBezTo>
                    <a:pt x="450" y="2802"/>
                    <a:pt x="295" y="2863"/>
                    <a:pt x="179" y="2986"/>
                  </a:cubicBezTo>
                  <a:cubicBezTo>
                    <a:pt x="60" y="3105"/>
                    <a:pt x="0" y="3248"/>
                    <a:pt x="0" y="3415"/>
                  </a:cubicBezTo>
                  <a:cubicBezTo>
                    <a:pt x="0" y="3581"/>
                    <a:pt x="60" y="3724"/>
                    <a:pt x="179" y="3843"/>
                  </a:cubicBezTo>
                  <a:cubicBezTo>
                    <a:pt x="298" y="3962"/>
                    <a:pt x="441" y="4022"/>
                    <a:pt x="608" y="4022"/>
                  </a:cubicBezTo>
                  <a:cubicBezTo>
                    <a:pt x="774" y="4022"/>
                    <a:pt x="917" y="3962"/>
                    <a:pt x="1036" y="3843"/>
                  </a:cubicBezTo>
                  <a:cubicBezTo>
                    <a:pt x="1155" y="3724"/>
                    <a:pt x="1215" y="3581"/>
                    <a:pt x="1215" y="3415"/>
                  </a:cubicBezTo>
                  <a:cubicBezTo>
                    <a:pt x="1215" y="3307"/>
                    <a:pt x="1191" y="3200"/>
                    <a:pt x="1143" y="3117"/>
                  </a:cubicBezTo>
                  <a:lnTo>
                    <a:pt x="2227" y="2033"/>
                  </a:lnTo>
                  <a:lnTo>
                    <a:pt x="2513" y="2307"/>
                  </a:lnTo>
                  <a:cubicBezTo>
                    <a:pt x="2679" y="2474"/>
                    <a:pt x="2905" y="2569"/>
                    <a:pt x="3108" y="2569"/>
                  </a:cubicBezTo>
                  <a:cubicBezTo>
                    <a:pt x="3322" y="2569"/>
                    <a:pt x="3513" y="2486"/>
                    <a:pt x="3679" y="2343"/>
                  </a:cubicBezTo>
                  <a:cubicBezTo>
                    <a:pt x="3751" y="2367"/>
                    <a:pt x="3822" y="2403"/>
                    <a:pt x="3894" y="2403"/>
                  </a:cubicBezTo>
                  <a:cubicBezTo>
                    <a:pt x="4037" y="2403"/>
                    <a:pt x="4168" y="2355"/>
                    <a:pt x="4275" y="2248"/>
                  </a:cubicBezTo>
                  <a:cubicBezTo>
                    <a:pt x="4525" y="2033"/>
                    <a:pt x="4525" y="1700"/>
                    <a:pt x="4310" y="1498"/>
                  </a:cubicBezTo>
                  <a:cubicBezTo>
                    <a:pt x="4209" y="1391"/>
                    <a:pt x="4075" y="1337"/>
                    <a:pt x="3941" y="1337"/>
                  </a:cubicBezTo>
                  <a:cubicBezTo>
                    <a:pt x="3807" y="1337"/>
                    <a:pt x="3673" y="1391"/>
                    <a:pt x="3572" y="1498"/>
                  </a:cubicBezTo>
                  <a:cubicBezTo>
                    <a:pt x="3406" y="1652"/>
                    <a:pt x="3382" y="1891"/>
                    <a:pt x="3465" y="2093"/>
                  </a:cubicBezTo>
                  <a:cubicBezTo>
                    <a:pt x="3377" y="2175"/>
                    <a:pt x="3267" y="2214"/>
                    <a:pt x="3155" y="2214"/>
                  </a:cubicBezTo>
                  <a:cubicBezTo>
                    <a:pt x="3023" y="2214"/>
                    <a:pt x="2889" y="2160"/>
                    <a:pt x="2786" y="2057"/>
                  </a:cubicBezTo>
                  <a:lnTo>
                    <a:pt x="2501" y="1772"/>
                  </a:lnTo>
                  <a:lnTo>
                    <a:pt x="3286" y="986"/>
                  </a:lnTo>
                  <a:cubicBezTo>
                    <a:pt x="3358" y="1021"/>
                    <a:pt x="3441" y="1045"/>
                    <a:pt x="3513" y="1045"/>
                  </a:cubicBezTo>
                  <a:cubicBezTo>
                    <a:pt x="3644" y="1045"/>
                    <a:pt x="3775" y="998"/>
                    <a:pt x="3882" y="902"/>
                  </a:cubicBezTo>
                  <a:cubicBezTo>
                    <a:pt x="4096" y="688"/>
                    <a:pt x="4096" y="367"/>
                    <a:pt x="3882" y="152"/>
                  </a:cubicBezTo>
                  <a:cubicBezTo>
                    <a:pt x="3781" y="51"/>
                    <a:pt x="3647" y="0"/>
                    <a:pt x="3513"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91" name="Google Shape;1191;g2903d4eba49_2_89"/>
          <p:cNvGrpSpPr/>
          <p:nvPr/>
        </p:nvGrpSpPr>
        <p:grpSpPr>
          <a:xfrm>
            <a:off x="11144869" y="3694352"/>
            <a:ext cx="871674" cy="917313"/>
            <a:chOff x="4007193" y="1512727"/>
            <a:chExt cx="320633" cy="348100"/>
          </a:xfrm>
        </p:grpSpPr>
        <p:sp>
          <p:nvSpPr>
            <p:cNvPr id="1192" name="Google Shape;1192;g2903d4eba49_2_89"/>
            <p:cNvSpPr/>
            <p:nvPr/>
          </p:nvSpPr>
          <p:spPr>
            <a:xfrm>
              <a:off x="4177695" y="1512727"/>
              <a:ext cx="143732" cy="153109"/>
            </a:xfrm>
            <a:custGeom>
              <a:avLst/>
              <a:gdLst/>
              <a:ahLst/>
              <a:cxnLst/>
              <a:rect l="l" t="t" r="r" b="b"/>
              <a:pathLst>
                <a:path w="4537" h="4833" extrusionOk="0">
                  <a:moveTo>
                    <a:pt x="2359" y="1"/>
                  </a:moveTo>
                  <a:cubicBezTo>
                    <a:pt x="2213" y="1"/>
                    <a:pt x="2065" y="16"/>
                    <a:pt x="1917" y="46"/>
                  </a:cubicBezTo>
                  <a:cubicBezTo>
                    <a:pt x="1346" y="165"/>
                    <a:pt x="846" y="498"/>
                    <a:pt x="524" y="987"/>
                  </a:cubicBezTo>
                  <a:cubicBezTo>
                    <a:pt x="0" y="1761"/>
                    <a:pt x="36" y="2773"/>
                    <a:pt x="584" y="3523"/>
                  </a:cubicBezTo>
                  <a:lnTo>
                    <a:pt x="536" y="4666"/>
                  </a:lnTo>
                  <a:cubicBezTo>
                    <a:pt x="536" y="4725"/>
                    <a:pt x="572" y="4773"/>
                    <a:pt x="607" y="4797"/>
                  </a:cubicBezTo>
                  <a:cubicBezTo>
                    <a:pt x="643" y="4809"/>
                    <a:pt x="667" y="4832"/>
                    <a:pt x="703" y="4832"/>
                  </a:cubicBezTo>
                  <a:cubicBezTo>
                    <a:pt x="727" y="4832"/>
                    <a:pt x="750" y="4832"/>
                    <a:pt x="774" y="4809"/>
                  </a:cubicBezTo>
                  <a:lnTo>
                    <a:pt x="1822" y="4332"/>
                  </a:lnTo>
                  <a:cubicBezTo>
                    <a:pt x="2006" y="4381"/>
                    <a:pt x="2191" y="4404"/>
                    <a:pt x="2373" y="4404"/>
                  </a:cubicBezTo>
                  <a:cubicBezTo>
                    <a:pt x="3091" y="4404"/>
                    <a:pt x="3771" y="4044"/>
                    <a:pt x="4179" y="3427"/>
                  </a:cubicBezTo>
                  <a:cubicBezTo>
                    <a:pt x="4382" y="3142"/>
                    <a:pt x="4501" y="2832"/>
                    <a:pt x="4537" y="2487"/>
                  </a:cubicBezTo>
                  <a:cubicBezTo>
                    <a:pt x="4525" y="2392"/>
                    <a:pt x="4453" y="2320"/>
                    <a:pt x="4382" y="2296"/>
                  </a:cubicBezTo>
                  <a:cubicBezTo>
                    <a:pt x="4374" y="2295"/>
                    <a:pt x="4366" y="2295"/>
                    <a:pt x="4358" y="2295"/>
                  </a:cubicBezTo>
                  <a:cubicBezTo>
                    <a:pt x="4275" y="2295"/>
                    <a:pt x="4214" y="2352"/>
                    <a:pt x="4203" y="2439"/>
                  </a:cubicBezTo>
                  <a:cubicBezTo>
                    <a:pt x="4156" y="2713"/>
                    <a:pt x="4072" y="2987"/>
                    <a:pt x="3906" y="3237"/>
                  </a:cubicBezTo>
                  <a:cubicBezTo>
                    <a:pt x="3554" y="3774"/>
                    <a:pt x="2971" y="4074"/>
                    <a:pt x="2360" y="4074"/>
                  </a:cubicBezTo>
                  <a:cubicBezTo>
                    <a:pt x="2185" y="4074"/>
                    <a:pt x="2008" y="4049"/>
                    <a:pt x="1834" y="3999"/>
                  </a:cubicBezTo>
                  <a:cubicBezTo>
                    <a:pt x="1814" y="3994"/>
                    <a:pt x="1798" y="3991"/>
                    <a:pt x="1784" y="3991"/>
                  </a:cubicBezTo>
                  <a:cubicBezTo>
                    <a:pt x="1762" y="3991"/>
                    <a:pt x="1743" y="3997"/>
                    <a:pt x="1715" y="4011"/>
                  </a:cubicBezTo>
                  <a:lnTo>
                    <a:pt x="869" y="4416"/>
                  </a:lnTo>
                  <a:lnTo>
                    <a:pt x="905" y="3475"/>
                  </a:lnTo>
                  <a:cubicBezTo>
                    <a:pt x="905" y="3427"/>
                    <a:pt x="893" y="3404"/>
                    <a:pt x="881" y="3368"/>
                  </a:cubicBezTo>
                  <a:cubicBezTo>
                    <a:pt x="369" y="2737"/>
                    <a:pt x="346" y="1856"/>
                    <a:pt x="786" y="1165"/>
                  </a:cubicBezTo>
                  <a:cubicBezTo>
                    <a:pt x="1072" y="748"/>
                    <a:pt x="1489" y="475"/>
                    <a:pt x="1977" y="379"/>
                  </a:cubicBezTo>
                  <a:cubicBezTo>
                    <a:pt x="2104" y="352"/>
                    <a:pt x="2231" y="339"/>
                    <a:pt x="2357" y="339"/>
                  </a:cubicBezTo>
                  <a:cubicBezTo>
                    <a:pt x="2721" y="339"/>
                    <a:pt x="3071" y="452"/>
                    <a:pt x="3382" y="665"/>
                  </a:cubicBezTo>
                  <a:cubicBezTo>
                    <a:pt x="3798" y="939"/>
                    <a:pt x="4084" y="1380"/>
                    <a:pt x="4179" y="1868"/>
                  </a:cubicBezTo>
                  <a:cubicBezTo>
                    <a:pt x="4200" y="1949"/>
                    <a:pt x="4263" y="2004"/>
                    <a:pt x="4340" y="2004"/>
                  </a:cubicBezTo>
                  <a:cubicBezTo>
                    <a:pt x="4354" y="2004"/>
                    <a:pt x="4368" y="2002"/>
                    <a:pt x="4382" y="1999"/>
                  </a:cubicBezTo>
                  <a:cubicBezTo>
                    <a:pt x="4465" y="1987"/>
                    <a:pt x="4525" y="1903"/>
                    <a:pt x="4513" y="1808"/>
                  </a:cubicBezTo>
                  <a:cubicBezTo>
                    <a:pt x="4406" y="1225"/>
                    <a:pt x="4060" y="725"/>
                    <a:pt x="3572" y="379"/>
                  </a:cubicBezTo>
                  <a:cubicBezTo>
                    <a:pt x="3208" y="130"/>
                    <a:pt x="2790" y="1"/>
                    <a:pt x="235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g2903d4eba49_2_89"/>
            <p:cNvSpPr/>
            <p:nvPr/>
          </p:nvSpPr>
          <p:spPr>
            <a:xfrm>
              <a:off x="4214666" y="1543583"/>
              <a:ext cx="77711" cy="77363"/>
            </a:xfrm>
            <a:custGeom>
              <a:avLst/>
              <a:gdLst/>
              <a:ahLst/>
              <a:cxnLst/>
              <a:rect l="l" t="t" r="r" b="b"/>
              <a:pathLst>
                <a:path w="2453" h="2442" extrusionOk="0">
                  <a:moveTo>
                    <a:pt x="1072" y="346"/>
                  </a:moveTo>
                  <a:lnTo>
                    <a:pt x="1072" y="1239"/>
                  </a:lnTo>
                  <a:cubicBezTo>
                    <a:pt x="1072" y="1322"/>
                    <a:pt x="1143" y="1406"/>
                    <a:pt x="1238" y="1406"/>
                  </a:cubicBezTo>
                  <a:lnTo>
                    <a:pt x="2131" y="1406"/>
                  </a:lnTo>
                  <a:cubicBezTo>
                    <a:pt x="2048" y="1822"/>
                    <a:pt x="1679" y="2144"/>
                    <a:pt x="1238" y="2144"/>
                  </a:cubicBezTo>
                  <a:cubicBezTo>
                    <a:pt x="726" y="2144"/>
                    <a:pt x="322" y="1739"/>
                    <a:pt x="322" y="1239"/>
                  </a:cubicBezTo>
                  <a:cubicBezTo>
                    <a:pt x="322" y="787"/>
                    <a:pt x="655" y="417"/>
                    <a:pt x="1072" y="346"/>
                  </a:cubicBezTo>
                  <a:close/>
                  <a:moveTo>
                    <a:pt x="1215" y="1"/>
                  </a:moveTo>
                  <a:cubicBezTo>
                    <a:pt x="548" y="1"/>
                    <a:pt x="0" y="548"/>
                    <a:pt x="0" y="1215"/>
                  </a:cubicBezTo>
                  <a:cubicBezTo>
                    <a:pt x="0" y="1894"/>
                    <a:pt x="548" y="2441"/>
                    <a:pt x="1215" y="2441"/>
                  </a:cubicBezTo>
                  <a:cubicBezTo>
                    <a:pt x="1893" y="2441"/>
                    <a:pt x="2441" y="1894"/>
                    <a:pt x="2441" y="1215"/>
                  </a:cubicBezTo>
                  <a:cubicBezTo>
                    <a:pt x="2453" y="1144"/>
                    <a:pt x="2381" y="1072"/>
                    <a:pt x="2286" y="1072"/>
                  </a:cubicBezTo>
                  <a:lnTo>
                    <a:pt x="1381" y="1072"/>
                  </a:lnTo>
                  <a:lnTo>
                    <a:pt x="1381" y="167"/>
                  </a:lnTo>
                  <a:cubicBezTo>
                    <a:pt x="1381" y="72"/>
                    <a:pt x="1310" y="1"/>
                    <a:pt x="1215"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g2903d4eba49_2_89"/>
            <p:cNvSpPr/>
            <p:nvPr/>
          </p:nvSpPr>
          <p:spPr>
            <a:xfrm>
              <a:off x="4007193" y="1541334"/>
              <a:ext cx="320633" cy="319493"/>
            </a:xfrm>
            <a:custGeom>
              <a:avLst/>
              <a:gdLst/>
              <a:ahLst/>
              <a:cxnLst/>
              <a:rect l="l" t="t" r="r" b="b"/>
              <a:pathLst>
                <a:path w="10121" h="10085" extrusionOk="0">
                  <a:moveTo>
                    <a:pt x="3823" y="1239"/>
                  </a:moveTo>
                  <a:lnTo>
                    <a:pt x="4823" y="2227"/>
                  </a:lnTo>
                  <a:cubicBezTo>
                    <a:pt x="5418" y="2822"/>
                    <a:pt x="5525" y="3739"/>
                    <a:pt x="5085" y="4453"/>
                  </a:cubicBezTo>
                  <a:cubicBezTo>
                    <a:pt x="5049" y="4501"/>
                    <a:pt x="5061" y="4596"/>
                    <a:pt x="5120" y="4644"/>
                  </a:cubicBezTo>
                  <a:lnTo>
                    <a:pt x="5442" y="4965"/>
                  </a:lnTo>
                  <a:cubicBezTo>
                    <a:pt x="5478" y="5002"/>
                    <a:pt x="5524" y="5016"/>
                    <a:pt x="5567" y="5016"/>
                  </a:cubicBezTo>
                  <a:cubicBezTo>
                    <a:pt x="5594" y="5016"/>
                    <a:pt x="5621" y="5010"/>
                    <a:pt x="5644" y="5001"/>
                  </a:cubicBezTo>
                  <a:cubicBezTo>
                    <a:pt x="5939" y="4824"/>
                    <a:pt x="6267" y="4736"/>
                    <a:pt x="6591" y="4736"/>
                  </a:cubicBezTo>
                  <a:cubicBezTo>
                    <a:pt x="7053" y="4736"/>
                    <a:pt x="7509" y="4913"/>
                    <a:pt x="7859" y="5263"/>
                  </a:cubicBezTo>
                  <a:lnTo>
                    <a:pt x="8859" y="6263"/>
                  </a:lnTo>
                  <a:lnTo>
                    <a:pt x="6299" y="8823"/>
                  </a:lnTo>
                  <a:lnTo>
                    <a:pt x="5299" y="7823"/>
                  </a:lnTo>
                  <a:cubicBezTo>
                    <a:pt x="5073" y="7608"/>
                    <a:pt x="4906" y="7335"/>
                    <a:pt x="4835" y="7037"/>
                  </a:cubicBezTo>
                  <a:cubicBezTo>
                    <a:pt x="4704" y="6561"/>
                    <a:pt x="4775" y="6037"/>
                    <a:pt x="5025" y="5608"/>
                  </a:cubicBezTo>
                  <a:cubicBezTo>
                    <a:pt x="5073" y="5549"/>
                    <a:pt x="5061" y="5465"/>
                    <a:pt x="5001" y="5418"/>
                  </a:cubicBezTo>
                  <a:lnTo>
                    <a:pt x="4668" y="5084"/>
                  </a:lnTo>
                  <a:cubicBezTo>
                    <a:pt x="4634" y="5051"/>
                    <a:pt x="4597" y="5036"/>
                    <a:pt x="4560" y="5036"/>
                  </a:cubicBezTo>
                  <a:cubicBezTo>
                    <a:pt x="4532" y="5036"/>
                    <a:pt x="4503" y="5045"/>
                    <a:pt x="4477" y="5060"/>
                  </a:cubicBezTo>
                  <a:cubicBezTo>
                    <a:pt x="4186" y="5235"/>
                    <a:pt x="3864" y="5321"/>
                    <a:pt x="3543" y="5321"/>
                  </a:cubicBezTo>
                  <a:cubicBezTo>
                    <a:pt x="3077" y="5321"/>
                    <a:pt x="2616" y="5139"/>
                    <a:pt x="2263" y="4787"/>
                  </a:cubicBezTo>
                  <a:lnTo>
                    <a:pt x="1263" y="3798"/>
                  </a:lnTo>
                  <a:lnTo>
                    <a:pt x="3823" y="1239"/>
                  </a:lnTo>
                  <a:close/>
                  <a:moveTo>
                    <a:pt x="9371" y="6192"/>
                  </a:moveTo>
                  <a:lnTo>
                    <a:pt x="9716" y="6537"/>
                  </a:lnTo>
                  <a:lnTo>
                    <a:pt x="6561" y="9692"/>
                  </a:lnTo>
                  <a:lnTo>
                    <a:pt x="6216" y="9347"/>
                  </a:lnTo>
                  <a:lnTo>
                    <a:pt x="9192" y="6370"/>
                  </a:lnTo>
                  <a:lnTo>
                    <a:pt x="9371" y="6192"/>
                  </a:lnTo>
                  <a:close/>
                  <a:moveTo>
                    <a:pt x="3561" y="0"/>
                  </a:moveTo>
                  <a:cubicBezTo>
                    <a:pt x="3513" y="0"/>
                    <a:pt x="3465" y="12"/>
                    <a:pt x="3442" y="36"/>
                  </a:cubicBezTo>
                  <a:lnTo>
                    <a:pt x="2191" y="1286"/>
                  </a:lnTo>
                  <a:cubicBezTo>
                    <a:pt x="2132" y="1346"/>
                    <a:pt x="2132" y="1453"/>
                    <a:pt x="2191" y="1512"/>
                  </a:cubicBezTo>
                  <a:cubicBezTo>
                    <a:pt x="2221" y="1542"/>
                    <a:pt x="2260" y="1557"/>
                    <a:pt x="2299" y="1557"/>
                  </a:cubicBezTo>
                  <a:cubicBezTo>
                    <a:pt x="2337" y="1557"/>
                    <a:pt x="2376" y="1542"/>
                    <a:pt x="2406" y="1512"/>
                  </a:cubicBezTo>
                  <a:lnTo>
                    <a:pt x="3561" y="369"/>
                  </a:lnTo>
                  <a:lnTo>
                    <a:pt x="3894" y="715"/>
                  </a:lnTo>
                  <a:lnTo>
                    <a:pt x="3715" y="893"/>
                  </a:lnTo>
                  <a:lnTo>
                    <a:pt x="917" y="3691"/>
                  </a:lnTo>
                  <a:lnTo>
                    <a:pt x="739" y="3870"/>
                  </a:lnTo>
                  <a:lnTo>
                    <a:pt x="405" y="3525"/>
                  </a:lnTo>
                  <a:lnTo>
                    <a:pt x="1965" y="1965"/>
                  </a:lnTo>
                  <a:cubicBezTo>
                    <a:pt x="2025" y="1905"/>
                    <a:pt x="2025" y="1798"/>
                    <a:pt x="1965" y="1739"/>
                  </a:cubicBezTo>
                  <a:cubicBezTo>
                    <a:pt x="1935" y="1709"/>
                    <a:pt x="1894" y="1694"/>
                    <a:pt x="1852" y="1694"/>
                  </a:cubicBezTo>
                  <a:cubicBezTo>
                    <a:pt x="1810" y="1694"/>
                    <a:pt x="1769" y="1709"/>
                    <a:pt x="1739" y="1739"/>
                  </a:cubicBezTo>
                  <a:lnTo>
                    <a:pt x="60" y="3417"/>
                  </a:lnTo>
                  <a:cubicBezTo>
                    <a:pt x="1" y="3477"/>
                    <a:pt x="1" y="3584"/>
                    <a:pt x="60" y="3644"/>
                  </a:cubicBezTo>
                  <a:lnTo>
                    <a:pt x="620" y="4203"/>
                  </a:lnTo>
                  <a:cubicBezTo>
                    <a:pt x="655" y="4239"/>
                    <a:pt x="703" y="4251"/>
                    <a:pt x="739" y="4251"/>
                  </a:cubicBezTo>
                  <a:cubicBezTo>
                    <a:pt x="786" y="4251"/>
                    <a:pt x="834" y="4239"/>
                    <a:pt x="858" y="4203"/>
                  </a:cubicBezTo>
                  <a:lnTo>
                    <a:pt x="1036" y="4025"/>
                  </a:lnTo>
                  <a:lnTo>
                    <a:pt x="2037" y="5025"/>
                  </a:lnTo>
                  <a:cubicBezTo>
                    <a:pt x="2453" y="5441"/>
                    <a:pt x="3003" y="5657"/>
                    <a:pt x="3558" y="5657"/>
                  </a:cubicBezTo>
                  <a:cubicBezTo>
                    <a:pt x="3892" y="5657"/>
                    <a:pt x="4228" y="5579"/>
                    <a:pt x="4537" y="5418"/>
                  </a:cubicBezTo>
                  <a:lnTo>
                    <a:pt x="4692" y="5560"/>
                  </a:lnTo>
                  <a:cubicBezTo>
                    <a:pt x="4430" y="6037"/>
                    <a:pt x="4370" y="6608"/>
                    <a:pt x="4525" y="7144"/>
                  </a:cubicBezTo>
                  <a:cubicBezTo>
                    <a:pt x="4632" y="7501"/>
                    <a:pt x="4811" y="7811"/>
                    <a:pt x="5073" y="8085"/>
                  </a:cubicBezTo>
                  <a:lnTo>
                    <a:pt x="6073" y="9073"/>
                  </a:lnTo>
                  <a:lnTo>
                    <a:pt x="5894" y="9251"/>
                  </a:lnTo>
                  <a:cubicBezTo>
                    <a:pt x="5835" y="9311"/>
                    <a:pt x="5835" y="9418"/>
                    <a:pt x="5894" y="9478"/>
                  </a:cubicBezTo>
                  <a:lnTo>
                    <a:pt x="6454" y="10049"/>
                  </a:lnTo>
                  <a:cubicBezTo>
                    <a:pt x="6490" y="10073"/>
                    <a:pt x="6537" y="10085"/>
                    <a:pt x="6573" y="10085"/>
                  </a:cubicBezTo>
                  <a:cubicBezTo>
                    <a:pt x="6621" y="10085"/>
                    <a:pt x="6668" y="10073"/>
                    <a:pt x="6692" y="10049"/>
                  </a:cubicBezTo>
                  <a:lnTo>
                    <a:pt x="10073" y="6668"/>
                  </a:lnTo>
                  <a:cubicBezTo>
                    <a:pt x="10121" y="6596"/>
                    <a:pt x="10121" y="6489"/>
                    <a:pt x="10061" y="6430"/>
                  </a:cubicBezTo>
                  <a:lnTo>
                    <a:pt x="9490" y="5858"/>
                  </a:lnTo>
                  <a:cubicBezTo>
                    <a:pt x="9460" y="5828"/>
                    <a:pt x="9421" y="5813"/>
                    <a:pt x="9383" y="5813"/>
                  </a:cubicBezTo>
                  <a:cubicBezTo>
                    <a:pt x="9344" y="5813"/>
                    <a:pt x="9305" y="5828"/>
                    <a:pt x="9276" y="5858"/>
                  </a:cubicBezTo>
                  <a:lnTo>
                    <a:pt x="9097" y="6037"/>
                  </a:lnTo>
                  <a:lnTo>
                    <a:pt x="8097" y="5049"/>
                  </a:lnTo>
                  <a:cubicBezTo>
                    <a:pt x="7683" y="4627"/>
                    <a:pt x="7137" y="4413"/>
                    <a:pt x="6585" y="4413"/>
                  </a:cubicBezTo>
                  <a:cubicBezTo>
                    <a:pt x="6248" y="4413"/>
                    <a:pt x="5908" y="4493"/>
                    <a:pt x="5597" y="4656"/>
                  </a:cubicBezTo>
                  <a:lnTo>
                    <a:pt x="5442" y="4501"/>
                  </a:lnTo>
                  <a:cubicBezTo>
                    <a:pt x="5882" y="3691"/>
                    <a:pt x="5728" y="2679"/>
                    <a:pt x="5061" y="2001"/>
                  </a:cubicBezTo>
                  <a:lnTo>
                    <a:pt x="4061" y="1012"/>
                  </a:lnTo>
                  <a:lnTo>
                    <a:pt x="4239" y="834"/>
                  </a:lnTo>
                  <a:cubicBezTo>
                    <a:pt x="4299" y="774"/>
                    <a:pt x="4299" y="667"/>
                    <a:pt x="4239" y="607"/>
                  </a:cubicBezTo>
                  <a:lnTo>
                    <a:pt x="3680" y="36"/>
                  </a:lnTo>
                  <a:cubicBezTo>
                    <a:pt x="3644" y="12"/>
                    <a:pt x="3596" y="0"/>
                    <a:pt x="3561"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g2903d4eba49_2_89"/>
            <p:cNvSpPr/>
            <p:nvPr/>
          </p:nvSpPr>
          <p:spPr>
            <a:xfrm>
              <a:off x="4064914" y="1665805"/>
              <a:ext cx="101123" cy="40012"/>
            </a:xfrm>
            <a:custGeom>
              <a:avLst/>
              <a:gdLst/>
              <a:ahLst/>
              <a:cxnLst/>
              <a:rect l="l" t="t" r="r" b="b"/>
              <a:pathLst>
                <a:path w="3192" h="1263" extrusionOk="0">
                  <a:moveTo>
                    <a:pt x="2703" y="310"/>
                  </a:moveTo>
                  <a:lnTo>
                    <a:pt x="2608" y="417"/>
                  </a:lnTo>
                  <a:cubicBezTo>
                    <a:pt x="2346" y="739"/>
                    <a:pt x="2001" y="941"/>
                    <a:pt x="1631" y="941"/>
                  </a:cubicBezTo>
                  <a:cubicBezTo>
                    <a:pt x="1274" y="941"/>
                    <a:pt x="929" y="774"/>
                    <a:pt x="679" y="477"/>
                  </a:cubicBezTo>
                  <a:cubicBezTo>
                    <a:pt x="679" y="477"/>
                    <a:pt x="619" y="393"/>
                    <a:pt x="548" y="310"/>
                  </a:cubicBezTo>
                  <a:close/>
                  <a:moveTo>
                    <a:pt x="191" y="0"/>
                  </a:moveTo>
                  <a:cubicBezTo>
                    <a:pt x="131" y="0"/>
                    <a:pt x="72" y="24"/>
                    <a:pt x="36" y="84"/>
                  </a:cubicBezTo>
                  <a:cubicBezTo>
                    <a:pt x="0" y="143"/>
                    <a:pt x="24" y="203"/>
                    <a:pt x="48" y="250"/>
                  </a:cubicBezTo>
                  <a:cubicBezTo>
                    <a:pt x="155" y="369"/>
                    <a:pt x="393" y="667"/>
                    <a:pt x="393" y="679"/>
                  </a:cubicBezTo>
                  <a:cubicBezTo>
                    <a:pt x="703" y="1060"/>
                    <a:pt x="1143" y="1262"/>
                    <a:pt x="1584" y="1262"/>
                  </a:cubicBezTo>
                  <a:lnTo>
                    <a:pt x="1620" y="1262"/>
                  </a:lnTo>
                  <a:cubicBezTo>
                    <a:pt x="2072" y="1250"/>
                    <a:pt x="2524" y="1024"/>
                    <a:pt x="2846" y="619"/>
                  </a:cubicBezTo>
                  <a:lnTo>
                    <a:pt x="3132" y="262"/>
                  </a:lnTo>
                  <a:cubicBezTo>
                    <a:pt x="3191" y="203"/>
                    <a:pt x="3191" y="143"/>
                    <a:pt x="3167" y="84"/>
                  </a:cubicBezTo>
                  <a:cubicBezTo>
                    <a:pt x="3132" y="24"/>
                    <a:pt x="3072" y="0"/>
                    <a:pt x="3013"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g2903d4eba49_2_89"/>
            <p:cNvSpPr/>
            <p:nvPr/>
          </p:nvSpPr>
          <p:spPr>
            <a:xfrm>
              <a:off x="4162235" y="1749155"/>
              <a:ext cx="101851" cy="60382"/>
            </a:xfrm>
            <a:custGeom>
              <a:avLst/>
              <a:gdLst/>
              <a:ahLst/>
              <a:cxnLst/>
              <a:rect l="l" t="t" r="r" b="b"/>
              <a:pathLst>
                <a:path w="3215" h="1906" extrusionOk="0">
                  <a:moveTo>
                    <a:pt x="167" y="1"/>
                  </a:moveTo>
                  <a:cubicBezTo>
                    <a:pt x="72" y="1"/>
                    <a:pt x="0" y="72"/>
                    <a:pt x="0" y="167"/>
                  </a:cubicBezTo>
                  <a:cubicBezTo>
                    <a:pt x="0" y="536"/>
                    <a:pt x="238" y="786"/>
                    <a:pt x="286" y="834"/>
                  </a:cubicBezTo>
                  <a:lnTo>
                    <a:pt x="1310" y="1858"/>
                  </a:lnTo>
                  <a:cubicBezTo>
                    <a:pt x="1346" y="1894"/>
                    <a:pt x="1381" y="1906"/>
                    <a:pt x="1429" y="1906"/>
                  </a:cubicBezTo>
                  <a:cubicBezTo>
                    <a:pt x="1476" y="1906"/>
                    <a:pt x="1512" y="1894"/>
                    <a:pt x="1548" y="1858"/>
                  </a:cubicBezTo>
                  <a:lnTo>
                    <a:pt x="3143" y="274"/>
                  </a:lnTo>
                  <a:cubicBezTo>
                    <a:pt x="3203" y="239"/>
                    <a:pt x="3215" y="167"/>
                    <a:pt x="3191" y="108"/>
                  </a:cubicBezTo>
                  <a:cubicBezTo>
                    <a:pt x="3155" y="48"/>
                    <a:pt x="3096" y="1"/>
                    <a:pt x="3036" y="1"/>
                  </a:cubicBezTo>
                  <a:lnTo>
                    <a:pt x="1607" y="1"/>
                  </a:lnTo>
                  <a:cubicBezTo>
                    <a:pt x="1524" y="1"/>
                    <a:pt x="1441" y="72"/>
                    <a:pt x="1441" y="167"/>
                  </a:cubicBezTo>
                  <a:cubicBezTo>
                    <a:pt x="1441" y="251"/>
                    <a:pt x="1524" y="334"/>
                    <a:pt x="1607" y="334"/>
                  </a:cubicBezTo>
                  <a:lnTo>
                    <a:pt x="2631" y="334"/>
                  </a:lnTo>
                  <a:lnTo>
                    <a:pt x="1429" y="1537"/>
                  </a:lnTo>
                  <a:lnTo>
                    <a:pt x="500" y="608"/>
                  </a:lnTo>
                  <a:cubicBezTo>
                    <a:pt x="488" y="596"/>
                    <a:pt x="393" y="489"/>
                    <a:pt x="345" y="334"/>
                  </a:cubicBezTo>
                  <a:lnTo>
                    <a:pt x="965" y="334"/>
                  </a:lnTo>
                  <a:cubicBezTo>
                    <a:pt x="1060" y="334"/>
                    <a:pt x="1131" y="251"/>
                    <a:pt x="1131" y="167"/>
                  </a:cubicBezTo>
                  <a:cubicBezTo>
                    <a:pt x="1131" y="72"/>
                    <a:pt x="1060" y="1"/>
                    <a:pt x="965"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Slide Number Placeholder 3">
            <a:extLst>
              <a:ext uri="{FF2B5EF4-FFF2-40B4-BE49-F238E27FC236}">
                <a16:creationId xmlns:a16="http://schemas.microsoft.com/office/drawing/2014/main" id="{7FECDFEF-5B2B-1674-CAFE-E0F2889B08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lticolored smoke gradient">
            <a:extLst>
              <a:ext uri="{FF2B5EF4-FFF2-40B4-BE49-F238E27FC236}">
                <a16:creationId xmlns:a16="http://schemas.microsoft.com/office/drawing/2014/main" id="{48851026-473B-5CA6-4CB6-12B62AE99CD8}"/>
              </a:ext>
            </a:extLst>
          </p:cNvPr>
          <p:cNvPicPr>
            <a:picLocks noChangeAspect="1"/>
          </p:cNvPicPr>
          <p:nvPr/>
        </p:nvPicPr>
        <p:blipFill rotWithShape="1">
          <a:blip r:embed="rId2"/>
          <a:srcRect l="18711" r="23068" b="-1"/>
          <a:stretch/>
        </p:blipFill>
        <p:spPr>
          <a:xfrm>
            <a:off x="6210300" y="10"/>
            <a:ext cx="5981700" cy="6857990"/>
          </a:xfrm>
          <a:prstGeom prst="rect">
            <a:avLst/>
          </a:prstGeom>
        </p:spPr>
      </p:pic>
      <p:sp>
        <p:nvSpPr>
          <p:cNvPr id="5" name="Title 4">
            <a:extLst>
              <a:ext uri="{FF2B5EF4-FFF2-40B4-BE49-F238E27FC236}">
                <a16:creationId xmlns:a16="http://schemas.microsoft.com/office/drawing/2014/main" id="{0D3807B6-077F-7084-000A-C4C9B5872654}"/>
              </a:ext>
            </a:extLst>
          </p:cNvPr>
          <p:cNvSpPr>
            <a:spLocks noGrp="1"/>
          </p:cNvSpPr>
          <p:nvPr>
            <p:ph type="ctrTitle"/>
          </p:nvPr>
        </p:nvSpPr>
        <p:spPr>
          <a:xfrm>
            <a:off x="548640" y="950976"/>
            <a:ext cx="8405789" cy="532136"/>
          </a:xfrm>
        </p:spPr>
        <p:txBody>
          <a:bodyPr>
            <a:normAutofit fontScale="90000"/>
          </a:bodyPr>
          <a:lstStyle/>
          <a:p>
            <a:r>
              <a:rPr lang="en-US" sz="4000" dirty="0">
                <a:latin typeface="Georgia" panose="02040502050405020303" pitchFamily="18" charset="0"/>
              </a:rPr>
              <a:t>Introduction</a:t>
            </a:r>
          </a:p>
        </p:txBody>
      </p:sp>
      <p:sp>
        <p:nvSpPr>
          <p:cNvPr id="6" name="TextBox 5">
            <a:extLst>
              <a:ext uri="{FF2B5EF4-FFF2-40B4-BE49-F238E27FC236}">
                <a16:creationId xmlns:a16="http://schemas.microsoft.com/office/drawing/2014/main" id="{CE98E037-4AB2-B066-3309-AD7DD925F074}"/>
              </a:ext>
            </a:extLst>
          </p:cNvPr>
          <p:cNvSpPr txBox="1"/>
          <p:nvPr/>
        </p:nvSpPr>
        <p:spPr>
          <a:xfrm>
            <a:off x="548642" y="2096425"/>
            <a:ext cx="5661658" cy="3477875"/>
          </a:xfrm>
          <a:prstGeom prst="rect">
            <a:avLst/>
          </a:prstGeom>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buFont typeface="Arial" panose="020B0604020202020204" pitchFamily="34" charset="0"/>
              <a:buChar char="•"/>
            </a:pPr>
            <a:r>
              <a:rPr lang="en-US" sz="2000" dirty="0">
                <a:solidFill>
                  <a:srgbClr val="374151"/>
                </a:solidFill>
                <a:latin typeface="Georgia" panose="02040502050405020303" pitchFamily="18" charset="0"/>
              </a:rPr>
              <a:t>Unveiling the realm of wireless wearables</a:t>
            </a:r>
          </a:p>
          <a:p>
            <a:pPr>
              <a:buFont typeface="Arial" panose="020B0604020202020204" pitchFamily="34" charset="0"/>
              <a:buChar char="•"/>
            </a:pPr>
            <a:endParaRPr lang="en-US" sz="2000" dirty="0">
              <a:solidFill>
                <a:srgbClr val="374151"/>
              </a:solidFill>
              <a:latin typeface="Georgia" panose="02040502050405020303" pitchFamily="18" charset="0"/>
            </a:endParaRPr>
          </a:p>
          <a:p>
            <a:pPr>
              <a:buFont typeface="Arial" panose="020B0604020202020204" pitchFamily="34" charset="0"/>
              <a:buChar char="•"/>
            </a:pPr>
            <a:r>
              <a:rPr lang="en-US" sz="2000" dirty="0">
                <a:solidFill>
                  <a:srgbClr val="374151"/>
                </a:solidFill>
                <a:latin typeface="Georgia" panose="02040502050405020303" pitchFamily="18" charset="0"/>
              </a:rPr>
              <a:t>Exploring their hardware and wireless vulnerabilities</a:t>
            </a:r>
          </a:p>
          <a:p>
            <a:pPr>
              <a:buFont typeface="Arial" panose="020B0604020202020204" pitchFamily="34" charset="0"/>
              <a:buChar char="•"/>
            </a:pPr>
            <a:endParaRPr lang="en-US" sz="2000" dirty="0">
              <a:solidFill>
                <a:srgbClr val="374151"/>
              </a:solidFill>
              <a:latin typeface="Georgia" panose="02040502050405020303" pitchFamily="18" charset="0"/>
            </a:endParaRPr>
          </a:p>
          <a:p>
            <a:pPr>
              <a:buFont typeface="Arial" panose="020B0604020202020204" pitchFamily="34" charset="0"/>
              <a:buChar char="•"/>
            </a:pPr>
            <a:r>
              <a:rPr lang="en-US" sz="2000" dirty="0">
                <a:solidFill>
                  <a:srgbClr val="374151"/>
                </a:solidFill>
                <a:latin typeface="Georgia" panose="02040502050405020303" pitchFamily="18" charset="0"/>
              </a:rPr>
              <a:t>Introducing an automated security evaluation prototype</a:t>
            </a:r>
          </a:p>
          <a:p>
            <a:pPr>
              <a:buFont typeface="Arial" panose="020B0604020202020204" pitchFamily="34" charset="0"/>
              <a:buChar char="•"/>
            </a:pPr>
            <a:endParaRPr lang="en-US" sz="2000" dirty="0">
              <a:solidFill>
                <a:srgbClr val="374151"/>
              </a:solidFill>
              <a:latin typeface="Georgia" panose="02040502050405020303" pitchFamily="18" charset="0"/>
            </a:endParaRPr>
          </a:p>
          <a:p>
            <a:pPr>
              <a:buFont typeface="Arial" panose="020B0604020202020204" pitchFamily="34" charset="0"/>
              <a:buChar char="•"/>
            </a:pPr>
            <a:r>
              <a:rPr lang="en-US" sz="2000" dirty="0">
                <a:solidFill>
                  <a:srgbClr val="374151"/>
                </a:solidFill>
                <a:latin typeface="Georgia" panose="02040502050405020303" pitchFamily="18" charset="0"/>
              </a:rPr>
              <a:t>Focusing on Bluetooth and Wi-Fi security</a:t>
            </a:r>
          </a:p>
          <a:p>
            <a:endParaRPr lang="en-US" sz="2000" dirty="0">
              <a:solidFill>
                <a:srgbClr val="374151"/>
              </a:solidFill>
              <a:latin typeface="Georgia" panose="02040502050405020303" pitchFamily="18" charset="0"/>
            </a:endParaRPr>
          </a:p>
          <a:p>
            <a:pPr>
              <a:buFont typeface="Arial" panose="020B0604020202020204" pitchFamily="34" charset="0"/>
              <a:buChar char="•"/>
            </a:pPr>
            <a:r>
              <a:rPr lang="en-US" sz="2000" dirty="0">
                <a:solidFill>
                  <a:srgbClr val="374151"/>
                </a:solidFill>
                <a:latin typeface="Georgia" panose="02040502050405020303" pitchFamily="18" charset="0"/>
              </a:rPr>
              <a:t>Join us on a journey to secure wearable tech!</a:t>
            </a:r>
          </a:p>
        </p:txBody>
      </p:sp>
      <p:sp>
        <p:nvSpPr>
          <p:cNvPr id="10" name="Slide Number Placeholder 9">
            <a:extLst>
              <a:ext uri="{FF2B5EF4-FFF2-40B4-BE49-F238E27FC236}">
                <a16:creationId xmlns:a16="http://schemas.microsoft.com/office/drawing/2014/main" id="{11FC7E63-AB15-80DB-7ABB-21F98EB58AD7}"/>
              </a:ext>
            </a:extLst>
          </p:cNvPr>
          <p:cNvSpPr>
            <a:spLocks noGrp="1"/>
          </p:cNvSpPr>
          <p:nvPr>
            <p:ph type="sldNum" sz="quarter" idx="12"/>
          </p:nvPr>
        </p:nvSpPr>
        <p:spPr/>
        <p:txBody>
          <a:bodyPr/>
          <a:lstStyle/>
          <a:p>
            <a:fld id="{6CB39E08-E0E5-4B1A-8F7D-08FE7678A3B6}" type="slidenum">
              <a:rPr lang="en-US" smtClean="0"/>
              <a:t>3</a:t>
            </a:fld>
            <a:endParaRPr lang="en-US"/>
          </a:p>
        </p:txBody>
      </p:sp>
    </p:spTree>
    <p:extLst>
      <p:ext uri="{BB962C8B-B14F-4D97-AF65-F5344CB8AC3E}">
        <p14:creationId xmlns:p14="http://schemas.microsoft.com/office/powerpoint/2010/main" val="2662467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g29088474732_0_6"/>
          <p:cNvSpPr txBox="1">
            <a:spLocks noGrp="1"/>
          </p:cNvSpPr>
          <p:nvPr>
            <p:ph type="title"/>
          </p:nvPr>
        </p:nvSpPr>
        <p:spPr>
          <a:xfrm>
            <a:off x="548639" y="950976"/>
            <a:ext cx="10995600" cy="1077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solidFill>
                  <a:schemeClr val="dk2"/>
                </a:solidFill>
              </a:rPr>
              <a:t>Workstation Specifications: </a:t>
            </a:r>
            <a:endParaRPr>
              <a:solidFill>
                <a:schemeClr val="dk2"/>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41" name="Google Shape;1241;g29088474732_0_6"/>
          <p:cNvSpPr txBox="1">
            <a:spLocks noGrp="1"/>
          </p:cNvSpPr>
          <p:nvPr>
            <p:ph type="body" idx="1"/>
          </p:nvPr>
        </p:nvSpPr>
        <p:spPr>
          <a:xfrm>
            <a:off x="548641" y="2028826"/>
            <a:ext cx="10995600" cy="4029000"/>
          </a:xfrm>
          <a:prstGeom prst="rect">
            <a:avLst/>
          </a:prstGeom>
        </p:spPr>
        <p:txBody>
          <a:bodyPr spcFirstLastPara="1" wrap="square" lIns="91425" tIns="45700" rIns="91425" bIns="45700" anchor="t" anchorCtr="0">
            <a:normAutofit/>
          </a:bodyPr>
          <a:lstStyle/>
          <a:p>
            <a:pPr marL="457200" marR="0" lvl="0" indent="-404812" algn="l" rtl="0">
              <a:lnSpc>
                <a:spcPct val="115000"/>
              </a:lnSpc>
              <a:spcBef>
                <a:spcPts val="0"/>
              </a:spcBef>
              <a:spcAft>
                <a:spcPts val="0"/>
              </a:spcAft>
              <a:buClr>
                <a:schemeClr val="lt1"/>
              </a:buClr>
              <a:buSzPct val="100000"/>
              <a:buFont typeface="Calibri"/>
              <a:buChar char="-"/>
            </a:pPr>
            <a:r>
              <a:rPr lang="en-US" sz="3000">
                <a:solidFill>
                  <a:schemeClr val="lt1"/>
                </a:solidFill>
                <a:latin typeface="Calibri"/>
                <a:ea typeface="Calibri"/>
                <a:cs typeface="Calibri"/>
                <a:sym typeface="Calibri"/>
              </a:rPr>
              <a:t>CPU: Intel Xeon Silver 4208 (32) operating at 3.2 GHz.</a:t>
            </a:r>
            <a:endParaRPr sz="3000">
              <a:solidFill>
                <a:schemeClr val="lt1"/>
              </a:solidFill>
              <a:latin typeface="Calibri"/>
              <a:ea typeface="Calibri"/>
              <a:cs typeface="Calibri"/>
              <a:sym typeface="Calibri"/>
            </a:endParaRPr>
          </a:p>
          <a:p>
            <a:pPr marL="457200" marR="0" lvl="0" indent="-404812" algn="l" rtl="0">
              <a:lnSpc>
                <a:spcPct val="115000"/>
              </a:lnSpc>
              <a:spcBef>
                <a:spcPts val="0"/>
              </a:spcBef>
              <a:spcAft>
                <a:spcPts val="0"/>
              </a:spcAft>
              <a:buClr>
                <a:schemeClr val="lt1"/>
              </a:buClr>
              <a:buSzPct val="100000"/>
              <a:buFont typeface="Calibri"/>
              <a:buChar char="-"/>
            </a:pPr>
            <a:r>
              <a:rPr lang="en-US" sz="3000">
                <a:solidFill>
                  <a:schemeClr val="lt1"/>
                </a:solidFill>
                <a:latin typeface="Calibri"/>
                <a:ea typeface="Calibri"/>
                <a:cs typeface="Calibri"/>
                <a:sym typeface="Calibri"/>
              </a:rPr>
              <a:t>RAM: 1 TB (highlighting their resolution to the disk writing speed issue).</a:t>
            </a:r>
            <a:endParaRPr sz="3000">
              <a:solidFill>
                <a:schemeClr val="lt1"/>
              </a:solidFill>
              <a:latin typeface="Calibri"/>
              <a:ea typeface="Calibri"/>
              <a:cs typeface="Calibri"/>
              <a:sym typeface="Calibri"/>
            </a:endParaRPr>
          </a:p>
          <a:p>
            <a:pPr marL="457200" marR="0" lvl="0" indent="-404812" algn="l" rtl="0">
              <a:lnSpc>
                <a:spcPct val="115000"/>
              </a:lnSpc>
              <a:spcBef>
                <a:spcPts val="0"/>
              </a:spcBef>
              <a:spcAft>
                <a:spcPts val="0"/>
              </a:spcAft>
              <a:buClr>
                <a:schemeClr val="lt1"/>
              </a:buClr>
              <a:buSzPct val="100000"/>
              <a:buFont typeface="Calibri"/>
              <a:buChar char="-"/>
            </a:pPr>
            <a:r>
              <a:rPr lang="en-US" sz="3000">
                <a:solidFill>
                  <a:schemeClr val="lt1"/>
                </a:solidFill>
                <a:latin typeface="Calibri"/>
                <a:ea typeface="Calibri"/>
                <a:cs typeface="Calibri"/>
                <a:sym typeface="Calibri"/>
              </a:rPr>
              <a:t>HDD: 10 TB.</a:t>
            </a:r>
            <a:endParaRPr sz="3000">
              <a:solidFill>
                <a:schemeClr val="lt1"/>
              </a:solidFill>
              <a:latin typeface="Calibri"/>
              <a:ea typeface="Calibri"/>
              <a:cs typeface="Calibri"/>
              <a:sym typeface="Calibri"/>
            </a:endParaRPr>
          </a:p>
          <a:p>
            <a:pPr marL="457200" marR="0" lvl="0" indent="-404812" algn="l" rtl="0">
              <a:lnSpc>
                <a:spcPct val="115000"/>
              </a:lnSpc>
              <a:spcBef>
                <a:spcPts val="0"/>
              </a:spcBef>
              <a:spcAft>
                <a:spcPts val="0"/>
              </a:spcAft>
              <a:buClr>
                <a:schemeClr val="lt1"/>
              </a:buClr>
              <a:buSzPct val="100000"/>
              <a:buFont typeface="Calibri"/>
              <a:buChar char="-"/>
            </a:pPr>
            <a:r>
              <a:rPr lang="en-US" sz="3000">
                <a:solidFill>
                  <a:schemeClr val="lt1"/>
                </a:solidFill>
                <a:latin typeface="Calibri"/>
                <a:ea typeface="Calibri"/>
                <a:cs typeface="Calibri"/>
                <a:sym typeface="Calibri"/>
              </a:rPr>
              <a:t>SSD: 512 GB.</a:t>
            </a:r>
            <a:endParaRPr sz="3000">
              <a:solidFill>
                <a:schemeClr val="lt1"/>
              </a:solidFill>
              <a:latin typeface="Calibri"/>
              <a:ea typeface="Calibri"/>
              <a:cs typeface="Calibri"/>
              <a:sym typeface="Calibri"/>
            </a:endParaRPr>
          </a:p>
          <a:p>
            <a:pPr marL="457200" marR="0" lvl="0" indent="-404812" algn="l" rtl="0">
              <a:lnSpc>
                <a:spcPct val="115000"/>
              </a:lnSpc>
              <a:spcBef>
                <a:spcPts val="0"/>
              </a:spcBef>
              <a:spcAft>
                <a:spcPts val="0"/>
              </a:spcAft>
              <a:buClr>
                <a:schemeClr val="lt1"/>
              </a:buClr>
              <a:buSzPct val="100000"/>
              <a:buFont typeface="Calibri"/>
              <a:buChar char="-"/>
            </a:pPr>
            <a:r>
              <a:rPr lang="en-US" sz="3000">
                <a:solidFill>
                  <a:schemeClr val="lt1"/>
                </a:solidFill>
                <a:latin typeface="Calibri"/>
                <a:ea typeface="Calibri"/>
                <a:cs typeface="Calibri"/>
                <a:sym typeface="Calibri"/>
              </a:rPr>
              <a:t>Kernel: 5.15.0-25-generic.</a:t>
            </a:r>
            <a:endParaRPr sz="3000">
              <a:solidFill>
                <a:schemeClr val="lt1"/>
              </a:solidFill>
              <a:latin typeface="Calibri"/>
              <a:ea typeface="Calibri"/>
              <a:cs typeface="Calibri"/>
              <a:sym typeface="Calibri"/>
            </a:endParaRPr>
          </a:p>
          <a:p>
            <a:pPr marL="457200" marR="0" lvl="0" indent="-404812" algn="l" rtl="0">
              <a:lnSpc>
                <a:spcPct val="115000"/>
              </a:lnSpc>
              <a:spcBef>
                <a:spcPts val="0"/>
              </a:spcBef>
              <a:spcAft>
                <a:spcPts val="0"/>
              </a:spcAft>
              <a:buClr>
                <a:schemeClr val="lt1"/>
              </a:buClr>
              <a:buSzPct val="100000"/>
              <a:buFont typeface="Calibri"/>
              <a:buChar char="-"/>
            </a:pPr>
            <a:r>
              <a:rPr lang="en-US" sz="3000">
                <a:solidFill>
                  <a:schemeClr val="lt1"/>
                </a:solidFill>
                <a:latin typeface="Calibri"/>
                <a:ea typeface="Calibri"/>
                <a:cs typeface="Calibri"/>
                <a:sym typeface="Calibri"/>
              </a:rPr>
              <a:t>OS: Ubuntu 22.04 LTS.</a:t>
            </a:r>
            <a:endParaRPr>
              <a:solidFill>
                <a:srgbClr val="FEF8F3"/>
              </a:solidFill>
            </a:endParaRPr>
          </a:p>
          <a:p>
            <a:pPr marL="0" lvl="0" indent="0" algn="l" rtl="0">
              <a:spcBef>
                <a:spcPts val="1000"/>
              </a:spcBef>
              <a:spcAft>
                <a:spcPts val="0"/>
              </a:spcAft>
              <a:buNone/>
            </a:pPr>
            <a:endParaRPr/>
          </a:p>
          <a:p>
            <a:pPr marL="0" lvl="0" indent="0" algn="l" rtl="0">
              <a:spcBef>
                <a:spcPts val="2100"/>
              </a:spcBef>
              <a:spcAft>
                <a:spcPts val="2100"/>
              </a:spcAft>
              <a:buNone/>
            </a:pPr>
            <a:endParaRPr/>
          </a:p>
        </p:txBody>
      </p:sp>
      <p:sp>
        <p:nvSpPr>
          <p:cNvPr id="3" name="Slide Number Placeholder 2">
            <a:extLst>
              <a:ext uri="{FF2B5EF4-FFF2-40B4-BE49-F238E27FC236}">
                <a16:creationId xmlns:a16="http://schemas.microsoft.com/office/drawing/2014/main" id="{74B926A2-5051-58EA-CDB2-6538CF8977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g2903d4eba49_2_100"/>
          <p:cNvSpPr txBox="1">
            <a:spLocks noGrp="1"/>
          </p:cNvSpPr>
          <p:nvPr>
            <p:ph type="title"/>
          </p:nvPr>
        </p:nvSpPr>
        <p:spPr>
          <a:xfrm>
            <a:off x="598200" y="687200"/>
            <a:ext cx="10995600" cy="6405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solidFill>
                  <a:schemeClr val="dk2"/>
                </a:solidFill>
              </a:rPr>
              <a:t>Interference by Surrounding Signals</a:t>
            </a:r>
            <a:endParaRPr>
              <a:solidFill>
                <a:schemeClr val="dk2"/>
              </a:solidFill>
            </a:endParaRPr>
          </a:p>
        </p:txBody>
      </p:sp>
      <p:sp>
        <p:nvSpPr>
          <p:cNvPr id="1202" name="Google Shape;1202;g2903d4eba49_2_100"/>
          <p:cNvSpPr txBox="1">
            <a:spLocks noGrp="1"/>
          </p:cNvSpPr>
          <p:nvPr>
            <p:ph type="body" idx="1"/>
          </p:nvPr>
        </p:nvSpPr>
        <p:spPr>
          <a:xfrm>
            <a:off x="598200" y="1394825"/>
            <a:ext cx="10995600" cy="4962300"/>
          </a:xfrm>
          <a:prstGeom prst="rect">
            <a:avLst/>
          </a:prstGeom>
        </p:spPr>
        <p:txBody>
          <a:bodyPr spcFirstLastPara="1" wrap="square" lIns="91425" tIns="45700" rIns="91425" bIns="45700" anchor="t" anchorCtr="0">
            <a:normAutofit/>
          </a:bodyPr>
          <a:lstStyle/>
          <a:p>
            <a:pPr marL="457200" marR="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Create clean recording of radio data stream without noise.</a:t>
            </a:r>
            <a:endParaRPr sz="300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Faraday Cage Limitation - reflect internal signals</a:t>
            </a:r>
            <a:endParaRPr sz="300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Electronic Anechoic Chamber - contains internal absorbers</a:t>
            </a:r>
            <a:endParaRPr sz="300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Size Consideration: 1-meter external dimension</a:t>
            </a:r>
            <a:endParaRPr sz="300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Optical Isolation: optically disconnected data lines</a:t>
            </a:r>
            <a:endParaRPr sz="300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Power Supply Isolation: filtering power supply</a:t>
            </a:r>
            <a:endParaRPr sz="3000">
              <a:solidFill>
                <a:schemeClr val="lt1"/>
              </a:solidFill>
              <a:latin typeface="Calibri"/>
              <a:ea typeface="Calibri"/>
              <a:cs typeface="Calibri"/>
              <a:sym typeface="Calibri"/>
            </a:endParaRPr>
          </a:p>
        </p:txBody>
      </p:sp>
      <p:grpSp>
        <p:nvGrpSpPr>
          <p:cNvPr id="1203" name="Google Shape;1203;g2903d4eba49_2_100"/>
          <p:cNvGrpSpPr/>
          <p:nvPr/>
        </p:nvGrpSpPr>
        <p:grpSpPr>
          <a:xfrm>
            <a:off x="1174766" y="5082240"/>
            <a:ext cx="1007897" cy="983803"/>
            <a:chOff x="1331406" y="1513361"/>
            <a:chExt cx="301784" cy="348607"/>
          </a:xfrm>
        </p:grpSpPr>
        <p:sp>
          <p:nvSpPr>
            <p:cNvPr id="1204" name="Google Shape;1204;g2903d4eba49_2_100"/>
            <p:cNvSpPr/>
            <p:nvPr/>
          </p:nvSpPr>
          <p:spPr>
            <a:xfrm>
              <a:off x="1473237" y="1513361"/>
              <a:ext cx="159952" cy="169076"/>
            </a:xfrm>
            <a:custGeom>
              <a:avLst/>
              <a:gdLst/>
              <a:ahLst/>
              <a:cxnLst/>
              <a:rect l="l" t="t" r="r" b="b"/>
              <a:pathLst>
                <a:path w="5049" h="5337" extrusionOk="0">
                  <a:moveTo>
                    <a:pt x="2623" y="0"/>
                  </a:moveTo>
                  <a:cubicBezTo>
                    <a:pt x="2460" y="0"/>
                    <a:pt x="2295" y="17"/>
                    <a:pt x="2132" y="50"/>
                  </a:cubicBezTo>
                  <a:cubicBezTo>
                    <a:pt x="1489" y="169"/>
                    <a:pt x="941" y="538"/>
                    <a:pt x="584" y="1074"/>
                  </a:cubicBezTo>
                  <a:cubicBezTo>
                    <a:pt x="0" y="1943"/>
                    <a:pt x="36" y="3050"/>
                    <a:pt x="655" y="3884"/>
                  </a:cubicBezTo>
                  <a:lnTo>
                    <a:pt x="596" y="5170"/>
                  </a:lnTo>
                  <a:cubicBezTo>
                    <a:pt x="596" y="5229"/>
                    <a:pt x="631" y="5277"/>
                    <a:pt x="679" y="5300"/>
                  </a:cubicBezTo>
                  <a:cubicBezTo>
                    <a:pt x="703" y="5312"/>
                    <a:pt x="739" y="5336"/>
                    <a:pt x="762" y="5336"/>
                  </a:cubicBezTo>
                  <a:cubicBezTo>
                    <a:pt x="798" y="5336"/>
                    <a:pt x="810" y="5336"/>
                    <a:pt x="834" y="5312"/>
                  </a:cubicBezTo>
                  <a:lnTo>
                    <a:pt x="2001" y="4777"/>
                  </a:lnTo>
                  <a:cubicBezTo>
                    <a:pt x="2203" y="4836"/>
                    <a:pt x="2417" y="4860"/>
                    <a:pt x="2608" y="4860"/>
                  </a:cubicBezTo>
                  <a:cubicBezTo>
                    <a:pt x="3394" y="4860"/>
                    <a:pt x="4156" y="4467"/>
                    <a:pt x="4620" y="3765"/>
                  </a:cubicBezTo>
                  <a:cubicBezTo>
                    <a:pt x="4870" y="3395"/>
                    <a:pt x="5001" y="2967"/>
                    <a:pt x="5025" y="2514"/>
                  </a:cubicBezTo>
                  <a:cubicBezTo>
                    <a:pt x="5049" y="2431"/>
                    <a:pt x="4989" y="2360"/>
                    <a:pt x="4906" y="2360"/>
                  </a:cubicBezTo>
                  <a:cubicBezTo>
                    <a:pt x="4811" y="2360"/>
                    <a:pt x="4739" y="2431"/>
                    <a:pt x="4739" y="2503"/>
                  </a:cubicBezTo>
                  <a:cubicBezTo>
                    <a:pt x="4715" y="2895"/>
                    <a:pt x="4608" y="3265"/>
                    <a:pt x="4382" y="3586"/>
                  </a:cubicBezTo>
                  <a:cubicBezTo>
                    <a:pt x="3981" y="4183"/>
                    <a:pt x="3325" y="4524"/>
                    <a:pt x="2630" y="4524"/>
                  </a:cubicBezTo>
                  <a:cubicBezTo>
                    <a:pt x="2438" y="4524"/>
                    <a:pt x="2242" y="4498"/>
                    <a:pt x="2048" y="4443"/>
                  </a:cubicBezTo>
                  <a:cubicBezTo>
                    <a:pt x="2027" y="4433"/>
                    <a:pt x="2008" y="4427"/>
                    <a:pt x="1990" y="4427"/>
                  </a:cubicBezTo>
                  <a:cubicBezTo>
                    <a:pt x="1969" y="4427"/>
                    <a:pt x="1949" y="4435"/>
                    <a:pt x="1929" y="4455"/>
                  </a:cubicBezTo>
                  <a:lnTo>
                    <a:pt x="953" y="4919"/>
                  </a:lnTo>
                  <a:lnTo>
                    <a:pt x="1001" y="3848"/>
                  </a:lnTo>
                  <a:cubicBezTo>
                    <a:pt x="1001" y="3800"/>
                    <a:pt x="989" y="3765"/>
                    <a:pt x="977" y="3741"/>
                  </a:cubicBezTo>
                  <a:cubicBezTo>
                    <a:pt x="405" y="3026"/>
                    <a:pt x="358" y="2026"/>
                    <a:pt x="870" y="1252"/>
                  </a:cubicBezTo>
                  <a:cubicBezTo>
                    <a:pt x="1179" y="788"/>
                    <a:pt x="1655" y="467"/>
                    <a:pt x="2203" y="359"/>
                  </a:cubicBezTo>
                  <a:cubicBezTo>
                    <a:pt x="2344" y="332"/>
                    <a:pt x="2485" y="319"/>
                    <a:pt x="2624" y="319"/>
                  </a:cubicBezTo>
                  <a:cubicBezTo>
                    <a:pt x="3038" y="319"/>
                    <a:pt x="3439" y="437"/>
                    <a:pt x="3787" y="669"/>
                  </a:cubicBezTo>
                  <a:cubicBezTo>
                    <a:pt x="4227" y="967"/>
                    <a:pt x="4525" y="1419"/>
                    <a:pt x="4668" y="1919"/>
                  </a:cubicBezTo>
                  <a:cubicBezTo>
                    <a:pt x="4678" y="1998"/>
                    <a:pt x="4736" y="2044"/>
                    <a:pt x="4811" y="2044"/>
                  </a:cubicBezTo>
                  <a:cubicBezTo>
                    <a:pt x="4826" y="2044"/>
                    <a:pt x="4842" y="2042"/>
                    <a:pt x="4858" y="2038"/>
                  </a:cubicBezTo>
                  <a:cubicBezTo>
                    <a:pt x="4942" y="2026"/>
                    <a:pt x="4989" y="1943"/>
                    <a:pt x="4977" y="1848"/>
                  </a:cubicBezTo>
                  <a:cubicBezTo>
                    <a:pt x="4822" y="1252"/>
                    <a:pt x="4465" y="752"/>
                    <a:pt x="3965" y="407"/>
                  </a:cubicBezTo>
                  <a:cubicBezTo>
                    <a:pt x="3566" y="141"/>
                    <a:pt x="3100" y="0"/>
                    <a:pt x="2623"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g2903d4eba49_2_100"/>
            <p:cNvSpPr/>
            <p:nvPr/>
          </p:nvSpPr>
          <p:spPr>
            <a:xfrm>
              <a:off x="1331406" y="1579033"/>
              <a:ext cx="152412" cy="282934"/>
            </a:xfrm>
            <a:custGeom>
              <a:avLst/>
              <a:gdLst/>
              <a:ahLst/>
              <a:cxnLst/>
              <a:rect l="l" t="t" r="r" b="b"/>
              <a:pathLst>
                <a:path w="4811" h="8931" extrusionOk="0">
                  <a:moveTo>
                    <a:pt x="1132" y="310"/>
                  </a:moveTo>
                  <a:cubicBezTo>
                    <a:pt x="1203" y="310"/>
                    <a:pt x="1263" y="346"/>
                    <a:pt x="1310" y="382"/>
                  </a:cubicBezTo>
                  <a:cubicBezTo>
                    <a:pt x="1358" y="430"/>
                    <a:pt x="1382" y="501"/>
                    <a:pt x="1382" y="560"/>
                  </a:cubicBezTo>
                  <a:lnTo>
                    <a:pt x="1382" y="2073"/>
                  </a:lnTo>
                  <a:lnTo>
                    <a:pt x="858" y="2073"/>
                  </a:lnTo>
                  <a:lnTo>
                    <a:pt x="858" y="560"/>
                  </a:lnTo>
                  <a:cubicBezTo>
                    <a:pt x="870" y="430"/>
                    <a:pt x="977" y="310"/>
                    <a:pt x="1132" y="310"/>
                  </a:cubicBezTo>
                  <a:close/>
                  <a:moveTo>
                    <a:pt x="3644" y="310"/>
                  </a:moveTo>
                  <a:cubicBezTo>
                    <a:pt x="3727" y="310"/>
                    <a:pt x="3787" y="346"/>
                    <a:pt x="3823" y="382"/>
                  </a:cubicBezTo>
                  <a:cubicBezTo>
                    <a:pt x="3870" y="430"/>
                    <a:pt x="3906" y="501"/>
                    <a:pt x="3906" y="560"/>
                  </a:cubicBezTo>
                  <a:lnTo>
                    <a:pt x="3906" y="2073"/>
                  </a:lnTo>
                  <a:lnTo>
                    <a:pt x="3382" y="2073"/>
                  </a:lnTo>
                  <a:lnTo>
                    <a:pt x="3382" y="560"/>
                  </a:lnTo>
                  <a:cubicBezTo>
                    <a:pt x="3394" y="430"/>
                    <a:pt x="3513" y="310"/>
                    <a:pt x="3644" y="310"/>
                  </a:cubicBezTo>
                  <a:close/>
                  <a:moveTo>
                    <a:pt x="4454" y="2406"/>
                  </a:moveTo>
                  <a:lnTo>
                    <a:pt x="4454" y="2918"/>
                  </a:lnTo>
                  <a:lnTo>
                    <a:pt x="310" y="2918"/>
                  </a:lnTo>
                  <a:lnTo>
                    <a:pt x="310" y="2406"/>
                  </a:lnTo>
                  <a:close/>
                  <a:moveTo>
                    <a:pt x="2989" y="5513"/>
                  </a:moveTo>
                  <a:lnTo>
                    <a:pt x="2989" y="5978"/>
                  </a:lnTo>
                  <a:lnTo>
                    <a:pt x="1787" y="5978"/>
                  </a:lnTo>
                  <a:lnTo>
                    <a:pt x="1787" y="5513"/>
                  </a:lnTo>
                  <a:close/>
                  <a:moveTo>
                    <a:pt x="2846" y="6299"/>
                  </a:moveTo>
                  <a:lnTo>
                    <a:pt x="2846" y="6752"/>
                  </a:lnTo>
                  <a:lnTo>
                    <a:pt x="1930" y="6752"/>
                  </a:lnTo>
                  <a:lnTo>
                    <a:pt x="1930" y="6299"/>
                  </a:lnTo>
                  <a:close/>
                  <a:moveTo>
                    <a:pt x="1132" y="1"/>
                  </a:moveTo>
                  <a:cubicBezTo>
                    <a:pt x="798" y="1"/>
                    <a:pt x="548" y="263"/>
                    <a:pt x="548" y="572"/>
                  </a:cubicBezTo>
                  <a:lnTo>
                    <a:pt x="548" y="2084"/>
                  </a:lnTo>
                  <a:lnTo>
                    <a:pt x="167" y="2084"/>
                  </a:lnTo>
                  <a:cubicBezTo>
                    <a:pt x="72" y="2084"/>
                    <a:pt x="1" y="2156"/>
                    <a:pt x="1" y="2239"/>
                  </a:cubicBezTo>
                  <a:lnTo>
                    <a:pt x="1" y="3061"/>
                  </a:lnTo>
                  <a:cubicBezTo>
                    <a:pt x="1" y="3156"/>
                    <a:pt x="72" y="3227"/>
                    <a:pt x="167" y="3227"/>
                  </a:cubicBezTo>
                  <a:lnTo>
                    <a:pt x="203" y="3227"/>
                  </a:lnTo>
                  <a:lnTo>
                    <a:pt x="203" y="3823"/>
                  </a:lnTo>
                  <a:cubicBezTo>
                    <a:pt x="203" y="3847"/>
                    <a:pt x="227" y="3894"/>
                    <a:pt x="239" y="3930"/>
                  </a:cubicBezTo>
                  <a:lnTo>
                    <a:pt x="727" y="4537"/>
                  </a:lnTo>
                  <a:cubicBezTo>
                    <a:pt x="760" y="4576"/>
                    <a:pt x="807" y="4594"/>
                    <a:pt x="853" y="4594"/>
                  </a:cubicBezTo>
                  <a:cubicBezTo>
                    <a:pt x="890" y="4594"/>
                    <a:pt x="926" y="4582"/>
                    <a:pt x="953" y="4561"/>
                  </a:cubicBezTo>
                  <a:cubicBezTo>
                    <a:pt x="1025" y="4501"/>
                    <a:pt x="1025" y="4406"/>
                    <a:pt x="977" y="4347"/>
                  </a:cubicBezTo>
                  <a:lnTo>
                    <a:pt x="525" y="3775"/>
                  </a:lnTo>
                  <a:lnTo>
                    <a:pt x="525" y="3239"/>
                  </a:lnTo>
                  <a:lnTo>
                    <a:pt x="4239" y="3239"/>
                  </a:lnTo>
                  <a:lnTo>
                    <a:pt x="4239" y="3775"/>
                  </a:lnTo>
                  <a:lnTo>
                    <a:pt x="3084" y="5216"/>
                  </a:lnTo>
                  <a:lnTo>
                    <a:pt x="1691" y="5216"/>
                  </a:lnTo>
                  <a:lnTo>
                    <a:pt x="1429" y="4882"/>
                  </a:lnTo>
                  <a:cubicBezTo>
                    <a:pt x="1418" y="4847"/>
                    <a:pt x="1394" y="4835"/>
                    <a:pt x="1382" y="4823"/>
                  </a:cubicBezTo>
                  <a:cubicBezTo>
                    <a:pt x="1351" y="4797"/>
                    <a:pt x="1313" y="4785"/>
                    <a:pt x="1277" y="4785"/>
                  </a:cubicBezTo>
                  <a:cubicBezTo>
                    <a:pt x="1229" y="4785"/>
                    <a:pt x="1183" y="4806"/>
                    <a:pt x="1156" y="4847"/>
                  </a:cubicBezTo>
                  <a:cubicBezTo>
                    <a:pt x="1120" y="4906"/>
                    <a:pt x="1120" y="4978"/>
                    <a:pt x="1156" y="5037"/>
                  </a:cubicBezTo>
                  <a:lnTo>
                    <a:pt x="1489" y="5442"/>
                  </a:lnTo>
                  <a:lnTo>
                    <a:pt x="1489" y="6156"/>
                  </a:lnTo>
                  <a:cubicBezTo>
                    <a:pt x="1489" y="6252"/>
                    <a:pt x="1560" y="6311"/>
                    <a:pt x="1632" y="6323"/>
                  </a:cubicBezTo>
                  <a:lnTo>
                    <a:pt x="1632" y="6942"/>
                  </a:lnTo>
                  <a:cubicBezTo>
                    <a:pt x="1632" y="7037"/>
                    <a:pt x="1715" y="7109"/>
                    <a:pt x="1799" y="7109"/>
                  </a:cubicBezTo>
                  <a:lnTo>
                    <a:pt x="1834" y="7109"/>
                  </a:lnTo>
                  <a:lnTo>
                    <a:pt x="1834" y="8764"/>
                  </a:lnTo>
                  <a:cubicBezTo>
                    <a:pt x="1834" y="8859"/>
                    <a:pt x="1906" y="8931"/>
                    <a:pt x="1989" y="8931"/>
                  </a:cubicBezTo>
                  <a:lnTo>
                    <a:pt x="2846" y="8931"/>
                  </a:lnTo>
                  <a:cubicBezTo>
                    <a:pt x="2930" y="8931"/>
                    <a:pt x="3001" y="8859"/>
                    <a:pt x="3001" y="8764"/>
                  </a:cubicBezTo>
                  <a:lnTo>
                    <a:pt x="3001" y="8145"/>
                  </a:lnTo>
                  <a:cubicBezTo>
                    <a:pt x="3001" y="8050"/>
                    <a:pt x="2930" y="7978"/>
                    <a:pt x="2846" y="7978"/>
                  </a:cubicBezTo>
                  <a:cubicBezTo>
                    <a:pt x="2751" y="7978"/>
                    <a:pt x="2680" y="8050"/>
                    <a:pt x="2680" y="8145"/>
                  </a:cubicBezTo>
                  <a:lnTo>
                    <a:pt x="2680" y="8597"/>
                  </a:lnTo>
                  <a:lnTo>
                    <a:pt x="2156" y="8597"/>
                  </a:lnTo>
                  <a:lnTo>
                    <a:pt x="2156" y="7109"/>
                  </a:lnTo>
                  <a:lnTo>
                    <a:pt x="2680" y="7109"/>
                  </a:lnTo>
                  <a:lnTo>
                    <a:pt x="2680" y="7502"/>
                  </a:lnTo>
                  <a:cubicBezTo>
                    <a:pt x="2680" y="7585"/>
                    <a:pt x="2751" y="7669"/>
                    <a:pt x="2846" y="7669"/>
                  </a:cubicBezTo>
                  <a:cubicBezTo>
                    <a:pt x="2930" y="7669"/>
                    <a:pt x="3001" y="7585"/>
                    <a:pt x="3001" y="7502"/>
                  </a:cubicBezTo>
                  <a:lnTo>
                    <a:pt x="3001" y="7109"/>
                  </a:lnTo>
                  <a:lnTo>
                    <a:pt x="3037" y="7109"/>
                  </a:lnTo>
                  <a:cubicBezTo>
                    <a:pt x="3120" y="7109"/>
                    <a:pt x="3203" y="7037"/>
                    <a:pt x="3203" y="6954"/>
                  </a:cubicBezTo>
                  <a:lnTo>
                    <a:pt x="3203" y="6323"/>
                  </a:lnTo>
                  <a:cubicBezTo>
                    <a:pt x="3287" y="6323"/>
                    <a:pt x="3346" y="6252"/>
                    <a:pt x="3346" y="6156"/>
                  </a:cubicBezTo>
                  <a:lnTo>
                    <a:pt x="3346" y="5442"/>
                  </a:lnTo>
                  <a:lnTo>
                    <a:pt x="4573" y="3942"/>
                  </a:lnTo>
                  <a:cubicBezTo>
                    <a:pt x="4597" y="3906"/>
                    <a:pt x="4597" y="3882"/>
                    <a:pt x="4597" y="3835"/>
                  </a:cubicBezTo>
                  <a:lnTo>
                    <a:pt x="4597" y="3239"/>
                  </a:lnTo>
                  <a:lnTo>
                    <a:pt x="4644" y="3239"/>
                  </a:lnTo>
                  <a:cubicBezTo>
                    <a:pt x="4727" y="3239"/>
                    <a:pt x="4811" y="3168"/>
                    <a:pt x="4811" y="3073"/>
                  </a:cubicBezTo>
                  <a:lnTo>
                    <a:pt x="4811" y="2263"/>
                  </a:lnTo>
                  <a:cubicBezTo>
                    <a:pt x="4775" y="2156"/>
                    <a:pt x="4704" y="2084"/>
                    <a:pt x="4620" y="2084"/>
                  </a:cubicBezTo>
                  <a:lnTo>
                    <a:pt x="4227" y="2084"/>
                  </a:lnTo>
                  <a:lnTo>
                    <a:pt x="4227" y="584"/>
                  </a:lnTo>
                  <a:cubicBezTo>
                    <a:pt x="4227" y="430"/>
                    <a:pt x="4168" y="287"/>
                    <a:pt x="4061" y="156"/>
                  </a:cubicBezTo>
                  <a:cubicBezTo>
                    <a:pt x="3954" y="60"/>
                    <a:pt x="3811" y="1"/>
                    <a:pt x="3644" y="1"/>
                  </a:cubicBezTo>
                  <a:cubicBezTo>
                    <a:pt x="3323" y="1"/>
                    <a:pt x="3061" y="263"/>
                    <a:pt x="3061" y="572"/>
                  </a:cubicBezTo>
                  <a:lnTo>
                    <a:pt x="3061" y="2084"/>
                  </a:lnTo>
                  <a:lnTo>
                    <a:pt x="1715" y="2084"/>
                  </a:lnTo>
                  <a:lnTo>
                    <a:pt x="1715" y="572"/>
                  </a:lnTo>
                  <a:cubicBezTo>
                    <a:pt x="1715" y="430"/>
                    <a:pt x="1656" y="275"/>
                    <a:pt x="1549" y="156"/>
                  </a:cubicBezTo>
                  <a:cubicBezTo>
                    <a:pt x="1441" y="60"/>
                    <a:pt x="1298" y="1"/>
                    <a:pt x="1132"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g2903d4eba49_2_100"/>
            <p:cNvSpPr/>
            <p:nvPr/>
          </p:nvSpPr>
          <p:spPr>
            <a:xfrm>
              <a:off x="1373667" y="1686935"/>
              <a:ext cx="66401" cy="10581"/>
            </a:xfrm>
            <a:custGeom>
              <a:avLst/>
              <a:gdLst/>
              <a:ahLst/>
              <a:cxnLst/>
              <a:rect l="l" t="t" r="r" b="b"/>
              <a:pathLst>
                <a:path w="2096" h="334" extrusionOk="0">
                  <a:moveTo>
                    <a:pt x="167" y="0"/>
                  </a:moveTo>
                  <a:cubicBezTo>
                    <a:pt x="84" y="0"/>
                    <a:pt x="0" y="72"/>
                    <a:pt x="0" y="167"/>
                  </a:cubicBezTo>
                  <a:cubicBezTo>
                    <a:pt x="0" y="250"/>
                    <a:pt x="84" y="333"/>
                    <a:pt x="167" y="333"/>
                  </a:cubicBezTo>
                  <a:lnTo>
                    <a:pt x="1929" y="333"/>
                  </a:lnTo>
                  <a:cubicBezTo>
                    <a:pt x="2012" y="333"/>
                    <a:pt x="2096" y="250"/>
                    <a:pt x="2096" y="167"/>
                  </a:cubicBezTo>
                  <a:cubicBezTo>
                    <a:pt x="2096" y="72"/>
                    <a:pt x="2012" y="0"/>
                    <a:pt x="1929"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g2903d4eba49_2_100"/>
            <p:cNvSpPr/>
            <p:nvPr/>
          </p:nvSpPr>
          <p:spPr>
            <a:xfrm>
              <a:off x="1518508" y="1536044"/>
              <a:ext cx="72452" cy="112812"/>
            </a:xfrm>
            <a:custGeom>
              <a:avLst/>
              <a:gdLst/>
              <a:ahLst/>
              <a:cxnLst/>
              <a:rect l="l" t="t" r="r" b="b"/>
              <a:pathLst>
                <a:path w="2287" h="3561" extrusionOk="0">
                  <a:moveTo>
                    <a:pt x="1596" y="334"/>
                  </a:moveTo>
                  <a:lnTo>
                    <a:pt x="1024" y="1084"/>
                  </a:lnTo>
                  <a:cubicBezTo>
                    <a:pt x="1000" y="1132"/>
                    <a:pt x="988" y="1203"/>
                    <a:pt x="1012" y="1251"/>
                  </a:cubicBezTo>
                  <a:cubicBezTo>
                    <a:pt x="1048" y="1310"/>
                    <a:pt x="1107" y="1346"/>
                    <a:pt x="1167" y="1346"/>
                  </a:cubicBezTo>
                  <a:lnTo>
                    <a:pt x="1774" y="1346"/>
                  </a:lnTo>
                  <a:lnTo>
                    <a:pt x="893" y="2370"/>
                  </a:lnTo>
                  <a:lnTo>
                    <a:pt x="1167" y="1775"/>
                  </a:lnTo>
                  <a:cubicBezTo>
                    <a:pt x="1191" y="1727"/>
                    <a:pt x="1179" y="1667"/>
                    <a:pt x="1155" y="1620"/>
                  </a:cubicBezTo>
                  <a:cubicBezTo>
                    <a:pt x="1119" y="1584"/>
                    <a:pt x="1072" y="1548"/>
                    <a:pt x="1012" y="1548"/>
                  </a:cubicBezTo>
                  <a:lnTo>
                    <a:pt x="453" y="1548"/>
                  </a:lnTo>
                  <a:lnTo>
                    <a:pt x="1155" y="334"/>
                  </a:lnTo>
                  <a:close/>
                  <a:moveTo>
                    <a:pt x="1048" y="1"/>
                  </a:moveTo>
                  <a:cubicBezTo>
                    <a:pt x="988" y="1"/>
                    <a:pt x="941" y="24"/>
                    <a:pt x="917" y="72"/>
                  </a:cubicBezTo>
                  <a:lnTo>
                    <a:pt x="36" y="1620"/>
                  </a:lnTo>
                  <a:cubicBezTo>
                    <a:pt x="0" y="1667"/>
                    <a:pt x="0" y="1727"/>
                    <a:pt x="36" y="1787"/>
                  </a:cubicBezTo>
                  <a:cubicBezTo>
                    <a:pt x="60" y="1834"/>
                    <a:pt x="107" y="1858"/>
                    <a:pt x="167" y="1858"/>
                  </a:cubicBezTo>
                  <a:lnTo>
                    <a:pt x="762" y="1858"/>
                  </a:lnTo>
                  <a:lnTo>
                    <a:pt x="95" y="3322"/>
                  </a:lnTo>
                  <a:cubicBezTo>
                    <a:pt x="60" y="3394"/>
                    <a:pt x="95" y="3477"/>
                    <a:pt x="155" y="3525"/>
                  </a:cubicBezTo>
                  <a:cubicBezTo>
                    <a:pt x="179" y="3537"/>
                    <a:pt x="215" y="3561"/>
                    <a:pt x="238" y="3561"/>
                  </a:cubicBezTo>
                  <a:cubicBezTo>
                    <a:pt x="286" y="3561"/>
                    <a:pt x="334" y="3537"/>
                    <a:pt x="357" y="3501"/>
                  </a:cubicBezTo>
                  <a:lnTo>
                    <a:pt x="2203" y="1275"/>
                  </a:lnTo>
                  <a:cubicBezTo>
                    <a:pt x="2262" y="1227"/>
                    <a:pt x="2286" y="1167"/>
                    <a:pt x="2250" y="1108"/>
                  </a:cubicBezTo>
                  <a:cubicBezTo>
                    <a:pt x="2227" y="1048"/>
                    <a:pt x="2167" y="1013"/>
                    <a:pt x="2108" y="1013"/>
                  </a:cubicBezTo>
                  <a:lnTo>
                    <a:pt x="1477" y="1013"/>
                  </a:lnTo>
                  <a:lnTo>
                    <a:pt x="2048" y="251"/>
                  </a:lnTo>
                  <a:cubicBezTo>
                    <a:pt x="2072" y="203"/>
                    <a:pt x="2084" y="132"/>
                    <a:pt x="2060" y="84"/>
                  </a:cubicBezTo>
                  <a:cubicBezTo>
                    <a:pt x="2024" y="24"/>
                    <a:pt x="1965" y="1"/>
                    <a:pt x="1905"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8" name="Google Shape;1208;g2903d4eba49_2_100"/>
          <p:cNvGrpSpPr/>
          <p:nvPr/>
        </p:nvGrpSpPr>
        <p:grpSpPr>
          <a:xfrm>
            <a:off x="5493133" y="5261254"/>
            <a:ext cx="907182" cy="804807"/>
            <a:chOff x="861053" y="2414910"/>
            <a:chExt cx="362134" cy="363623"/>
          </a:xfrm>
        </p:grpSpPr>
        <p:sp>
          <p:nvSpPr>
            <p:cNvPr id="1209" name="Google Shape;1209;g2903d4eba49_2_100"/>
            <p:cNvSpPr/>
            <p:nvPr/>
          </p:nvSpPr>
          <p:spPr>
            <a:xfrm>
              <a:off x="965153" y="2609235"/>
              <a:ext cx="64912" cy="63677"/>
            </a:xfrm>
            <a:custGeom>
              <a:avLst/>
              <a:gdLst/>
              <a:ahLst/>
              <a:cxnLst/>
              <a:rect l="l" t="t" r="r" b="b"/>
              <a:pathLst>
                <a:path w="2049" h="2010" extrusionOk="0">
                  <a:moveTo>
                    <a:pt x="1382" y="1"/>
                  </a:moveTo>
                  <a:cubicBezTo>
                    <a:pt x="1337" y="1"/>
                    <a:pt x="1293" y="16"/>
                    <a:pt x="1263" y="45"/>
                  </a:cubicBezTo>
                  <a:lnTo>
                    <a:pt x="858" y="450"/>
                  </a:lnTo>
                  <a:cubicBezTo>
                    <a:pt x="798" y="510"/>
                    <a:pt x="798" y="629"/>
                    <a:pt x="858" y="688"/>
                  </a:cubicBezTo>
                  <a:cubicBezTo>
                    <a:pt x="888" y="718"/>
                    <a:pt x="932" y="733"/>
                    <a:pt x="977" y="733"/>
                  </a:cubicBezTo>
                  <a:cubicBezTo>
                    <a:pt x="1022" y="733"/>
                    <a:pt x="1066" y="718"/>
                    <a:pt x="1096" y="688"/>
                  </a:cubicBezTo>
                  <a:lnTo>
                    <a:pt x="1382" y="403"/>
                  </a:lnTo>
                  <a:lnTo>
                    <a:pt x="1620" y="641"/>
                  </a:lnTo>
                  <a:lnTo>
                    <a:pt x="656" y="1605"/>
                  </a:lnTo>
                  <a:lnTo>
                    <a:pt x="417" y="1367"/>
                  </a:lnTo>
                  <a:lnTo>
                    <a:pt x="620" y="1165"/>
                  </a:lnTo>
                  <a:cubicBezTo>
                    <a:pt x="679" y="1105"/>
                    <a:pt x="679" y="986"/>
                    <a:pt x="620" y="926"/>
                  </a:cubicBezTo>
                  <a:cubicBezTo>
                    <a:pt x="590" y="897"/>
                    <a:pt x="545" y="882"/>
                    <a:pt x="501" y="882"/>
                  </a:cubicBezTo>
                  <a:cubicBezTo>
                    <a:pt x="456" y="882"/>
                    <a:pt x="411" y="897"/>
                    <a:pt x="382" y="926"/>
                  </a:cubicBezTo>
                  <a:lnTo>
                    <a:pt x="60" y="1248"/>
                  </a:lnTo>
                  <a:cubicBezTo>
                    <a:pt x="1" y="1307"/>
                    <a:pt x="1" y="1427"/>
                    <a:pt x="60" y="1486"/>
                  </a:cubicBezTo>
                  <a:lnTo>
                    <a:pt x="537" y="1962"/>
                  </a:lnTo>
                  <a:cubicBezTo>
                    <a:pt x="560" y="1998"/>
                    <a:pt x="608" y="2010"/>
                    <a:pt x="656" y="2010"/>
                  </a:cubicBezTo>
                  <a:cubicBezTo>
                    <a:pt x="703" y="2010"/>
                    <a:pt x="739" y="1998"/>
                    <a:pt x="775" y="1962"/>
                  </a:cubicBezTo>
                  <a:lnTo>
                    <a:pt x="1977" y="760"/>
                  </a:lnTo>
                  <a:cubicBezTo>
                    <a:pt x="2049" y="676"/>
                    <a:pt x="2049" y="581"/>
                    <a:pt x="1977" y="522"/>
                  </a:cubicBezTo>
                  <a:lnTo>
                    <a:pt x="1501" y="45"/>
                  </a:lnTo>
                  <a:cubicBezTo>
                    <a:pt x="1471" y="16"/>
                    <a:pt x="1426" y="1"/>
                    <a:pt x="1382"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g2903d4eba49_2_100"/>
            <p:cNvSpPr/>
            <p:nvPr/>
          </p:nvSpPr>
          <p:spPr>
            <a:xfrm>
              <a:off x="861053" y="2479854"/>
              <a:ext cx="298394" cy="298679"/>
            </a:xfrm>
            <a:custGeom>
              <a:avLst/>
              <a:gdLst/>
              <a:ahLst/>
              <a:cxnLst/>
              <a:rect l="l" t="t" r="r" b="b"/>
              <a:pathLst>
                <a:path w="9419" h="9428" extrusionOk="0">
                  <a:moveTo>
                    <a:pt x="6938" y="1115"/>
                  </a:moveTo>
                  <a:cubicBezTo>
                    <a:pt x="7280" y="1115"/>
                    <a:pt x="7617" y="1256"/>
                    <a:pt x="7883" y="1510"/>
                  </a:cubicBezTo>
                  <a:cubicBezTo>
                    <a:pt x="8156" y="1772"/>
                    <a:pt x="8287" y="2165"/>
                    <a:pt x="8275" y="2534"/>
                  </a:cubicBezTo>
                  <a:lnTo>
                    <a:pt x="6859" y="1117"/>
                  </a:lnTo>
                  <a:cubicBezTo>
                    <a:pt x="6885" y="1115"/>
                    <a:pt x="6912" y="1115"/>
                    <a:pt x="6938" y="1115"/>
                  </a:cubicBezTo>
                  <a:close/>
                  <a:moveTo>
                    <a:pt x="4799" y="2903"/>
                  </a:moveTo>
                  <a:lnTo>
                    <a:pt x="4954" y="3058"/>
                  </a:lnTo>
                  <a:lnTo>
                    <a:pt x="6335" y="4439"/>
                  </a:lnTo>
                  <a:lnTo>
                    <a:pt x="6490" y="4582"/>
                  </a:lnTo>
                  <a:lnTo>
                    <a:pt x="6311" y="4760"/>
                  </a:lnTo>
                  <a:lnTo>
                    <a:pt x="4620" y="3082"/>
                  </a:lnTo>
                  <a:lnTo>
                    <a:pt x="4799" y="2903"/>
                  </a:lnTo>
                  <a:close/>
                  <a:moveTo>
                    <a:pt x="751" y="7856"/>
                  </a:moveTo>
                  <a:lnTo>
                    <a:pt x="1525" y="8630"/>
                  </a:lnTo>
                  <a:lnTo>
                    <a:pt x="1156" y="9011"/>
                  </a:lnTo>
                  <a:lnTo>
                    <a:pt x="382" y="8237"/>
                  </a:lnTo>
                  <a:lnTo>
                    <a:pt x="751" y="7856"/>
                  </a:lnTo>
                  <a:close/>
                  <a:moveTo>
                    <a:pt x="5668" y="1"/>
                  </a:moveTo>
                  <a:cubicBezTo>
                    <a:pt x="5623" y="1"/>
                    <a:pt x="5579" y="16"/>
                    <a:pt x="5549" y="46"/>
                  </a:cubicBezTo>
                  <a:lnTo>
                    <a:pt x="5073" y="522"/>
                  </a:lnTo>
                  <a:cubicBezTo>
                    <a:pt x="5013" y="581"/>
                    <a:pt x="5013" y="700"/>
                    <a:pt x="5073" y="760"/>
                  </a:cubicBezTo>
                  <a:cubicBezTo>
                    <a:pt x="5102" y="790"/>
                    <a:pt x="5147" y="805"/>
                    <a:pt x="5192" y="805"/>
                  </a:cubicBezTo>
                  <a:cubicBezTo>
                    <a:pt x="5236" y="805"/>
                    <a:pt x="5281" y="790"/>
                    <a:pt x="5311" y="760"/>
                  </a:cubicBezTo>
                  <a:lnTo>
                    <a:pt x="5668" y="403"/>
                  </a:lnTo>
                  <a:lnTo>
                    <a:pt x="9014" y="3760"/>
                  </a:lnTo>
                  <a:lnTo>
                    <a:pt x="8549" y="4213"/>
                  </a:lnTo>
                  <a:cubicBezTo>
                    <a:pt x="8287" y="4487"/>
                    <a:pt x="7942" y="4618"/>
                    <a:pt x="7573" y="4618"/>
                  </a:cubicBezTo>
                  <a:cubicBezTo>
                    <a:pt x="7204" y="4618"/>
                    <a:pt x="6859" y="4475"/>
                    <a:pt x="6585" y="4213"/>
                  </a:cubicBezTo>
                  <a:lnTo>
                    <a:pt x="5906" y="3534"/>
                  </a:lnTo>
                  <a:lnTo>
                    <a:pt x="5216" y="2844"/>
                  </a:lnTo>
                  <a:cubicBezTo>
                    <a:pt x="4799" y="2427"/>
                    <a:pt x="4704" y="1796"/>
                    <a:pt x="4954" y="1260"/>
                  </a:cubicBezTo>
                  <a:cubicBezTo>
                    <a:pt x="5001" y="1165"/>
                    <a:pt x="4954" y="1081"/>
                    <a:pt x="4882" y="1034"/>
                  </a:cubicBezTo>
                  <a:cubicBezTo>
                    <a:pt x="4856" y="1020"/>
                    <a:pt x="4830" y="1015"/>
                    <a:pt x="4806" y="1015"/>
                  </a:cubicBezTo>
                  <a:cubicBezTo>
                    <a:pt x="4743" y="1015"/>
                    <a:pt x="4690" y="1054"/>
                    <a:pt x="4656" y="1105"/>
                  </a:cubicBezTo>
                  <a:cubicBezTo>
                    <a:pt x="4418" y="1593"/>
                    <a:pt x="4430" y="2165"/>
                    <a:pt x="4668" y="2629"/>
                  </a:cubicBezTo>
                  <a:lnTo>
                    <a:pt x="4299" y="2998"/>
                  </a:lnTo>
                  <a:cubicBezTo>
                    <a:pt x="4263" y="3022"/>
                    <a:pt x="4251" y="3070"/>
                    <a:pt x="4251" y="3117"/>
                  </a:cubicBezTo>
                  <a:cubicBezTo>
                    <a:pt x="4251" y="3165"/>
                    <a:pt x="4263" y="3201"/>
                    <a:pt x="4299" y="3236"/>
                  </a:cubicBezTo>
                  <a:lnTo>
                    <a:pt x="4442" y="3379"/>
                  </a:lnTo>
                  <a:lnTo>
                    <a:pt x="489" y="7344"/>
                  </a:lnTo>
                  <a:cubicBezTo>
                    <a:pt x="453" y="7368"/>
                    <a:pt x="441" y="7416"/>
                    <a:pt x="441" y="7463"/>
                  </a:cubicBezTo>
                  <a:cubicBezTo>
                    <a:pt x="441" y="7511"/>
                    <a:pt x="453" y="7547"/>
                    <a:pt x="489" y="7582"/>
                  </a:cubicBezTo>
                  <a:lnTo>
                    <a:pt x="548" y="7642"/>
                  </a:lnTo>
                  <a:lnTo>
                    <a:pt x="60" y="8130"/>
                  </a:lnTo>
                  <a:cubicBezTo>
                    <a:pt x="1" y="8189"/>
                    <a:pt x="1" y="8309"/>
                    <a:pt x="60" y="8368"/>
                  </a:cubicBezTo>
                  <a:lnTo>
                    <a:pt x="1072" y="9380"/>
                  </a:lnTo>
                  <a:cubicBezTo>
                    <a:pt x="1096" y="9416"/>
                    <a:pt x="1144" y="9428"/>
                    <a:pt x="1191" y="9428"/>
                  </a:cubicBezTo>
                  <a:cubicBezTo>
                    <a:pt x="1227" y="9428"/>
                    <a:pt x="1275" y="9404"/>
                    <a:pt x="1310" y="9380"/>
                  </a:cubicBezTo>
                  <a:lnTo>
                    <a:pt x="1798" y="8892"/>
                  </a:lnTo>
                  <a:lnTo>
                    <a:pt x="1858" y="8951"/>
                  </a:lnTo>
                  <a:cubicBezTo>
                    <a:pt x="1882" y="8975"/>
                    <a:pt x="1929" y="8987"/>
                    <a:pt x="1977" y="8987"/>
                  </a:cubicBezTo>
                  <a:cubicBezTo>
                    <a:pt x="2025" y="8987"/>
                    <a:pt x="2060" y="8975"/>
                    <a:pt x="2096" y="8951"/>
                  </a:cubicBezTo>
                  <a:lnTo>
                    <a:pt x="3251" y="7785"/>
                  </a:lnTo>
                  <a:cubicBezTo>
                    <a:pt x="3311" y="7725"/>
                    <a:pt x="3311" y="7606"/>
                    <a:pt x="3251" y="7547"/>
                  </a:cubicBezTo>
                  <a:cubicBezTo>
                    <a:pt x="3221" y="7517"/>
                    <a:pt x="3177" y="7502"/>
                    <a:pt x="3132" y="7502"/>
                  </a:cubicBezTo>
                  <a:cubicBezTo>
                    <a:pt x="3087" y="7502"/>
                    <a:pt x="3043" y="7517"/>
                    <a:pt x="3013" y="7547"/>
                  </a:cubicBezTo>
                  <a:lnTo>
                    <a:pt x="1977" y="8594"/>
                  </a:lnTo>
                  <a:lnTo>
                    <a:pt x="1918" y="8535"/>
                  </a:lnTo>
                  <a:lnTo>
                    <a:pt x="905" y="7523"/>
                  </a:lnTo>
                  <a:lnTo>
                    <a:pt x="846" y="7463"/>
                  </a:lnTo>
                  <a:lnTo>
                    <a:pt x="4680" y="3617"/>
                  </a:lnTo>
                  <a:lnTo>
                    <a:pt x="5835" y="4772"/>
                  </a:lnTo>
                  <a:lnTo>
                    <a:pt x="3489" y="7106"/>
                  </a:lnTo>
                  <a:cubicBezTo>
                    <a:pt x="3430" y="7166"/>
                    <a:pt x="3430" y="7285"/>
                    <a:pt x="3489" y="7344"/>
                  </a:cubicBezTo>
                  <a:cubicBezTo>
                    <a:pt x="3525" y="7368"/>
                    <a:pt x="3572" y="7392"/>
                    <a:pt x="3608" y="7392"/>
                  </a:cubicBezTo>
                  <a:cubicBezTo>
                    <a:pt x="3656" y="7392"/>
                    <a:pt x="3703" y="7368"/>
                    <a:pt x="3727" y="7344"/>
                  </a:cubicBezTo>
                  <a:lnTo>
                    <a:pt x="6073" y="5010"/>
                  </a:lnTo>
                  <a:lnTo>
                    <a:pt x="6216" y="5153"/>
                  </a:lnTo>
                  <a:cubicBezTo>
                    <a:pt x="6251" y="5189"/>
                    <a:pt x="6287" y="5201"/>
                    <a:pt x="6335" y="5201"/>
                  </a:cubicBezTo>
                  <a:cubicBezTo>
                    <a:pt x="6382" y="5201"/>
                    <a:pt x="6430" y="5189"/>
                    <a:pt x="6454" y="5153"/>
                  </a:cubicBezTo>
                  <a:lnTo>
                    <a:pt x="6811" y="4796"/>
                  </a:lnTo>
                  <a:cubicBezTo>
                    <a:pt x="7049" y="4915"/>
                    <a:pt x="7323" y="4975"/>
                    <a:pt x="7585" y="4975"/>
                  </a:cubicBezTo>
                  <a:cubicBezTo>
                    <a:pt x="8049" y="4975"/>
                    <a:pt x="8478" y="4796"/>
                    <a:pt x="8811" y="4475"/>
                  </a:cubicBezTo>
                  <a:lnTo>
                    <a:pt x="9383" y="3891"/>
                  </a:lnTo>
                  <a:cubicBezTo>
                    <a:pt x="9418" y="3784"/>
                    <a:pt x="9418" y="3677"/>
                    <a:pt x="9359" y="3617"/>
                  </a:cubicBezTo>
                  <a:lnTo>
                    <a:pt x="8573" y="2832"/>
                  </a:lnTo>
                  <a:cubicBezTo>
                    <a:pt x="8704" y="2272"/>
                    <a:pt x="8537" y="1689"/>
                    <a:pt x="8121" y="1284"/>
                  </a:cubicBezTo>
                  <a:cubicBezTo>
                    <a:pt x="7809" y="972"/>
                    <a:pt x="7384" y="795"/>
                    <a:pt x="6956" y="795"/>
                  </a:cubicBezTo>
                  <a:cubicBezTo>
                    <a:pt x="6827" y="795"/>
                    <a:pt x="6699" y="810"/>
                    <a:pt x="6573" y="843"/>
                  </a:cubicBezTo>
                  <a:lnTo>
                    <a:pt x="5787" y="46"/>
                  </a:lnTo>
                  <a:cubicBezTo>
                    <a:pt x="5757" y="16"/>
                    <a:pt x="5713" y="1"/>
                    <a:pt x="5668"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g2903d4eba49_2_100"/>
            <p:cNvSpPr/>
            <p:nvPr/>
          </p:nvSpPr>
          <p:spPr>
            <a:xfrm>
              <a:off x="1128875" y="2455366"/>
              <a:ext cx="54711" cy="53856"/>
            </a:xfrm>
            <a:custGeom>
              <a:avLst/>
              <a:gdLst/>
              <a:ahLst/>
              <a:cxnLst/>
              <a:rect l="l" t="t" r="r" b="b"/>
              <a:pathLst>
                <a:path w="1727" h="1700" extrusionOk="0">
                  <a:moveTo>
                    <a:pt x="1548" y="0"/>
                  </a:moveTo>
                  <a:cubicBezTo>
                    <a:pt x="1503" y="0"/>
                    <a:pt x="1459" y="15"/>
                    <a:pt x="1429" y="45"/>
                  </a:cubicBezTo>
                  <a:lnTo>
                    <a:pt x="60" y="1414"/>
                  </a:lnTo>
                  <a:cubicBezTo>
                    <a:pt x="0" y="1473"/>
                    <a:pt x="0" y="1592"/>
                    <a:pt x="60" y="1652"/>
                  </a:cubicBezTo>
                  <a:cubicBezTo>
                    <a:pt x="83" y="1688"/>
                    <a:pt x="131" y="1700"/>
                    <a:pt x="179" y="1700"/>
                  </a:cubicBezTo>
                  <a:cubicBezTo>
                    <a:pt x="214" y="1700"/>
                    <a:pt x="262" y="1688"/>
                    <a:pt x="298" y="1652"/>
                  </a:cubicBezTo>
                  <a:lnTo>
                    <a:pt x="1667" y="283"/>
                  </a:lnTo>
                  <a:cubicBezTo>
                    <a:pt x="1726" y="223"/>
                    <a:pt x="1726" y="104"/>
                    <a:pt x="1667" y="45"/>
                  </a:cubicBezTo>
                  <a:cubicBezTo>
                    <a:pt x="1637" y="15"/>
                    <a:pt x="1592" y="0"/>
                    <a:pt x="1548"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g2903d4eba49_2_100"/>
            <p:cNvSpPr/>
            <p:nvPr/>
          </p:nvSpPr>
          <p:spPr>
            <a:xfrm>
              <a:off x="1099445" y="2414910"/>
              <a:ext cx="10581" cy="71692"/>
            </a:xfrm>
            <a:custGeom>
              <a:avLst/>
              <a:gdLst/>
              <a:ahLst/>
              <a:cxnLst/>
              <a:rect l="l" t="t" r="r" b="b"/>
              <a:pathLst>
                <a:path w="334" h="2263" extrusionOk="0">
                  <a:moveTo>
                    <a:pt x="167" y="0"/>
                  </a:moveTo>
                  <a:cubicBezTo>
                    <a:pt x="72" y="0"/>
                    <a:pt x="0" y="72"/>
                    <a:pt x="0" y="167"/>
                  </a:cubicBezTo>
                  <a:lnTo>
                    <a:pt x="0" y="2096"/>
                  </a:lnTo>
                  <a:cubicBezTo>
                    <a:pt x="0" y="2191"/>
                    <a:pt x="72" y="2262"/>
                    <a:pt x="167" y="2262"/>
                  </a:cubicBezTo>
                  <a:cubicBezTo>
                    <a:pt x="250" y="2262"/>
                    <a:pt x="334" y="2191"/>
                    <a:pt x="334" y="2096"/>
                  </a:cubicBezTo>
                  <a:lnTo>
                    <a:pt x="334" y="167"/>
                  </a:lnTo>
                  <a:cubicBezTo>
                    <a:pt x="334"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g2903d4eba49_2_100"/>
            <p:cNvSpPr/>
            <p:nvPr/>
          </p:nvSpPr>
          <p:spPr>
            <a:xfrm>
              <a:off x="1151495" y="2528420"/>
              <a:ext cx="71692" cy="10613"/>
            </a:xfrm>
            <a:custGeom>
              <a:avLst/>
              <a:gdLst/>
              <a:ahLst/>
              <a:cxnLst/>
              <a:rect l="l" t="t" r="r" b="b"/>
              <a:pathLst>
                <a:path w="2263" h="335" extrusionOk="0">
                  <a:moveTo>
                    <a:pt x="155" y="1"/>
                  </a:moveTo>
                  <a:cubicBezTo>
                    <a:pt x="72" y="1"/>
                    <a:pt x="0" y="84"/>
                    <a:pt x="0" y="168"/>
                  </a:cubicBezTo>
                  <a:cubicBezTo>
                    <a:pt x="0" y="263"/>
                    <a:pt x="72" y="334"/>
                    <a:pt x="155" y="334"/>
                  </a:cubicBezTo>
                  <a:lnTo>
                    <a:pt x="2096" y="334"/>
                  </a:lnTo>
                  <a:cubicBezTo>
                    <a:pt x="2179" y="334"/>
                    <a:pt x="2263" y="263"/>
                    <a:pt x="2263" y="168"/>
                  </a:cubicBezTo>
                  <a:cubicBezTo>
                    <a:pt x="2263" y="84"/>
                    <a:pt x="2203" y="1"/>
                    <a:pt x="2096"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14" name="Google Shape;1214;g2903d4eba49_2_100"/>
          <p:cNvGrpSpPr/>
          <p:nvPr/>
        </p:nvGrpSpPr>
        <p:grpSpPr>
          <a:xfrm>
            <a:off x="10366212" y="5323603"/>
            <a:ext cx="1007917" cy="865792"/>
            <a:chOff x="3530425" y="1508747"/>
            <a:chExt cx="368175" cy="344594"/>
          </a:xfrm>
        </p:grpSpPr>
        <p:sp>
          <p:nvSpPr>
            <p:cNvPr id="1215" name="Google Shape;1215;g2903d4eba49_2_100"/>
            <p:cNvSpPr/>
            <p:nvPr/>
          </p:nvSpPr>
          <p:spPr>
            <a:xfrm>
              <a:off x="3530425" y="1508747"/>
              <a:ext cx="316765" cy="344594"/>
            </a:xfrm>
            <a:custGeom>
              <a:avLst/>
              <a:gdLst/>
              <a:ahLst/>
              <a:cxnLst/>
              <a:rect l="l" t="t" r="r" b="b"/>
              <a:pathLst>
                <a:path w="7848" h="8538" extrusionOk="0">
                  <a:moveTo>
                    <a:pt x="6835" y="3406"/>
                  </a:moveTo>
                  <a:cubicBezTo>
                    <a:pt x="7252" y="3466"/>
                    <a:pt x="7561" y="3823"/>
                    <a:pt x="7561" y="4251"/>
                  </a:cubicBezTo>
                  <a:cubicBezTo>
                    <a:pt x="7573" y="4704"/>
                    <a:pt x="7264" y="5061"/>
                    <a:pt x="6835" y="5121"/>
                  </a:cubicBezTo>
                  <a:lnTo>
                    <a:pt x="6835" y="3406"/>
                  </a:lnTo>
                  <a:close/>
                  <a:moveTo>
                    <a:pt x="2144" y="3263"/>
                  </a:moveTo>
                  <a:lnTo>
                    <a:pt x="2144" y="5263"/>
                  </a:lnTo>
                  <a:lnTo>
                    <a:pt x="1263" y="5263"/>
                  </a:lnTo>
                  <a:lnTo>
                    <a:pt x="1263" y="3263"/>
                  </a:lnTo>
                  <a:close/>
                  <a:moveTo>
                    <a:pt x="1013" y="3275"/>
                  </a:moveTo>
                  <a:lnTo>
                    <a:pt x="1013" y="5287"/>
                  </a:lnTo>
                  <a:lnTo>
                    <a:pt x="715" y="5287"/>
                  </a:lnTo>
                  <a:cubicBezTo>
                    <a:pt x="477" y="5287"/>
                    <a:pt x="287" y="5085"/>
                    <a:pt x="287" y="4847"/>
                  </a:cubicBezTo>
                  <a:lnTo>
                    <a:pt x="287" y="3704"/>
                  </a:lnTo>
                  <a:cubicBezTo>
                    <a:pt x="287" y="3466"/>
                    <a:pt x="477" y="3275"/>
                    <a:pt x="715" y="3275"/>
                  </a:cubicBezTo>
                  <a:close/>
                  <a:moveTo>
                    <a:pt x="2287" y="6252"/>
                  </a:moveTo>
                  <a:lnTo>
                    <a:pt x="2287" y="6847"/>
                  </a:lnTo>
                  <a:lnTo>
                    <a:pt x="2037" y="6847"/>
                  </a:lnTo>
                  <a:lnTo>
                    <a:pt x="2204" y="6252"/>
                  </a:lnTo>
                  <a:close/>
                  <a:moveTo>
                    <a:pt x="2108" y="5549"/>
                  </a:moveTo>
                  <a:lnTo>
                    <a:pt x="1608" y="7407"/>
                  </a:lnTo>
                  <a:lnTo>
                    <a:pt x="1275" y="7407"/>
                  </a:lnTo>
                  <a:lnTo>
                    <a:pt x="1275" y="5549"/>
                  </a:lnTo>
                  <a:close/>
                  <a:moveTo>
                    <a:pt x="6561" y="263"/>
                  </a:moveTo>
                  <a:lnTo>
                    <a:pt x="6561" y="8276"/>
                  </a:lnTo>
                  <a:lnTo>
                    <a:pt x="5966" y="8276"/>
                  </a:lnTo>
                  <a:lnTo>
                    <a:pt x="5966" y="2632"/>
                  </a:lnTo>
                  <a:cubicBezTo>
                    <a:pt x="5966" y="2561"/>
                    <a:pt x="5906" y="2501"/>
                    <a:pt x="5835" y="2501"/>
                  </a:cubicBezTo>
                  <a:cubicBezTo>
                    <a:pt x="5764" y="2501"/>
                    <a:pt x="5704" y="2561"/>
                    <a:pt x="5704" y="2632"/>
                  </a:cubicBezTo>
                  <a:lnTo>
                    <a:pt x="5704" y="7395"/>
                  </a:lnTo>
                  <a:cubicBezTo>
                    <a:pt x="5537" y="7157"/>
                    <a:pt x="5264" y="6847"/>
                    <a:pt x="4942" y="6537"/>
                  </a:cubicBezTo>
                  <a:cubicBezTo>
                    <a:pt x="4573" y="6180"/>
                    <a:pt x="4180" y="5883"/>
                    <a:pt x="3775" y="5668"/>
                  </a:cubicBezTo>
                  <a:cubicBezTo>
                    <a:pt x="3323" y="5430"/>
                    <a:pt x="2858" y="5299"/>
                    <a:pt x="2394" y="5287"/>
                  </a:cubicBezTo>
                  <a:lnTo>
                    <a:pt x="2394" y="3263"/>
                  </a:lnTo>
                  <a:cubicBezTo>
                    <a:pt x="2858" y="3239"/>
                    <a:pt x="3335" y="3108"/>
                    <a:pt x="3775" y="2870"/>
                  </a:cubicBezTo>
                  <a:cubicBezTo>
                    <a:pt x="4180" y="2668"/>
                    <a:pt x="4573" y="2382"/>
                    <a:pt x="4942" y="2001"/>
                  </a:cubicBezTo>
                  <a:cubicBezTo>
                    <a:pt x="5264" y="1692"/>
                    <a:pt x="5525" y="1370"/>
                    <a:pt x="5704" y="1144"/>
                  </a:cubicBezTo>
                  <a:lnTo>
                    <a:pt x="5704" y="1989"/>
                  </a:lnTo>
                  <a:cubicBezTo>
                    <a:pt x="5704" y="2061"/>
                    <a:pt x="5764" y="2120"/>
                    <a:pt x="5835" y="2120"/>
                  </a:cubicBezTo>
                  <a:cubicBezTo>
                    <a:pt x="5906" y="2120"/>
                    <a:pt x="5966" y="2061"/>
                    <a:pt x="5966" y="1989"/>
                  </a:cubicBezTo>
                  <a:lnTo>
                    <a:pt x="5966" y="263"/>
                  </a:lnTo>
                  <a:close/>
                  <a:moveTo>
                    <a:pt x="5847" y="1"/>
                  </a:moveTo>
                  <a:cubicBezTo>
                    <a:pt x="5776" y="1"/>
                    <a:pt x="5716" y="60"/>
                    <a:pt x="5716" y="132"/>
                  </a:cubicBezTo>
                  <a:lnTo>
                    <a:pt x="5716" y="668"/>
                  </a:lnTo>
                  <a:cubicBezTo>
                    <a:pt x="5645" y="799"/>
                    <a:pt x="5299" y="1311"/>
                    <a:pt x="4763" y="1834"/>
                  </a:cubicBezTo>
                  <a:cubicBezTo>
                    <a:pt x="4216" y="2370"/>
                    <a:pt x="3335" y="3001"/>
                    <a:pt x="2275" y="3001"/>
                  </a:cubicBezTo>
                  <a:lnTo>
                    <a:pt x="703" y="3001"/>
                  </a:lnTo>
                  <a:cubicBezTo>
                    <a:pt x="311" y="3001"/>
                    <a:pt x="1" y="3323"/>
                    <a:pt x="1" y="3704"/>
                  </a:cubicBezTo>
                  <a:lnTo>
                    <a:pt x="1" y="4847"/>
                  </a:lnTo>
                  <a:cubicBezTo>
                    <a:pt x="1" y="5240"/>
                    <a:pt x="311" y="5549"/>
                    <a:pt x="703" y="5549"/>
                  </a:cubicBezTo>
                  <a:lnTo>
                    <a:pt x="1001" y="5549"/>
                  </a:lnTo>
                  <a:lnTo>
                    <a:pt x="1001" y="7561"/>
                  </a:lnTo>
                  <a:cubicBezTo>
                    <a:pt x="1001" y="7633"/>
                    <a:pt x="1061" y="7692"/>
                    <a:pt x="1132" y="7692"/>
                  </a:cubicBezTo>
                  <a:lnTo>
                    <a:pt x="1692" y="7692"/>
                  </a:lnTo>
                  <a:cubicBezTo>
                    <a:pt x="1751" y="7692"/>
                    <a:pt x="1811" y="7645"/>
                    <a:pt x="1823" y="7585"/>
                  </a:cubicBezTo>
                  <a:lnTo>
                    <a:pt x="1942" y="7109"/>
                  </a:lnTo>
                  <a:lnTo>
                    <a:pt x="2406" y="7109"/>
                  </a:lnTo>
                  <a:cubicBezTo>
                    <a:pt x="2477" y="7109"/>
                    <a:pt x="2537" y="7049"/>
                    <a:pt x="2537" y="6978"/>
                  </a:cubicBezTo>
                  <a:lnTo>
                    <a:pt x="2537" y="6121"/>
                  </a:lnTo>
                  <a:cubicBezTo>
                    <a:pt x="2537" y="6037"/>
                    <a:pt x="2477" y="5978"/>
                    <a:pt x="2406" y="5978"/>
                  </a:cubicBezTo>
                  <a:lnTo>
                    <a:pt x="2239" y="5978"/>
                  </a:lnTo>
                  <a:lnTo>
                    <a:pt x="2358" y="5537"/>
                  </a:lnTo>
                  <a:cubicBezTo>
                    <a:pt x="3370" y="5585"/>
                    <a:pt x="4228" y="6192"/>
                    <a:pt x="4740" y="6716"/>
                  </a:cubicBezTo>
                  <a:cubicBezTo>
                    <a:pt x="5264" y="7216"/>
                    <a:pt x="5609" y="7740"/>
                    <a:pt x="5692" y="7871"/>
                  </a:cubicBezTo>
                  <a:lnTo>
                    <a:pt x="5692" y="8407"/>
                  </a:lnTo>
                  <a:cubicBezTo>
                    <a:pt x="5692" y="8478"/>
                    <a:pt x="5752" y="8538"/>
                    <a:pt x="5835" y="8538"/>
                  </a:cubicBezTo>
                  <a:lnTo>
                    <a:pt x="6692" y="8538"/>
                  </a:lnTo>
                  <a:cubicBezTo>
                    <a:pt x="6764" y="8538"/>
                    <a:pt x="6823" y="8478"/>
                    <a:pt x="6823" y="8407"/>
                  </a:cubicBezTo>
                  <a:lnTo>
                    <a:pt x="6823" y="5406"/>
                  </a:lnTo>
                  <a:cubicBezTo>
                    <a:pt x="7395" y="5323"/>
                    <a:pt x="7823" y="4847"/>
                    <a:pt x="7823" y="4275"/>
                  </a:cubicBezTo>
                  <a:cubicBezTo>
                    <a:pt x="7847" y="3692"/>
                    <a:pt x="7407" y="3216"/>
                    <a:pt x="6835" y="3144"/>
                  </a:cubicBezTo>
                  <a:lnTo>
                    <a:pt x="6835" y="132"/>
                  </a:lnTo>
                  <a:cubicBezTo>
                    <a:pt x="6835" y="60"/>
                    <a:pt x="6776" y="1"/>
                    <a:pt x="6692"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g2903d4eba49_2_100"/>
            <p:cNvSpPr/>
            <p:nvPr/>
          </p:nvSpPr>
          <p:spPr>
            <a:xfrm>
              <a:off x="3870185" y="1675515"/>
              <a:ext cx="28415" cy="11099"/>
            </a:xfrm>
            <a:custGeom>
              <a:avLst/>
              <a:gdLst/>
              <a:ahLst/>
              <a:cxnLst/>
              <a:rect l="l" t="t" r="r" b="b"/>
              <a:pathLst>
                <a:path w="704" h="275" extrusionOk="0">
                  <a:moveTo>
                    <a:pt x="144" y="0"/>
                  </a:moveTo>
                  <a:cubicBezTo>
                    <a:pt x="60" y="0"/>
                    <a:pt x="1" y="60"/>
                    <a:pt x="1" y="143"/>
                  </a:cubicBezTo>
                  <a:cubicBezTo>
                    <a:pt x="1" y="215"/>
                    <a:pt x="60" y="274"/>
                    <a:pt x="144" y="274"/>
                  </a:cubicBezTo>
                  <a:lnTo>
                    <a:pt x="572" y="274"/>
                  </a:lnTo>
                  <a:cubicBezTo>
                    <a:pt x="644" y="274"/>
                    <a:pt x="703" y="215"/>
                    <a:pt x="703" y="143"/>
                  </a:cubicBezTo>
                  <a:cubicBezTo>
                    <a:pt x="703" y="60"/>
                    <a:pt x="644" y="0"/>
                    <a:pt x="572"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g2903d4eba49_2_100"/>
            <p:cNvSpPr/>
            <p:nvPr/>
          </p:nvSpPr>
          <p:spPr>
            <a:xfrm>
              <a:off x="3846170" y="1610293"/>
              <a:ext cx="25993" cy="22965"/>
            </a:xfrm>
            <a:custGeom>
              <a:avLst/>
              <a:gdLst/>
              <a:ahLst/>
              <a:cxnLst/>
              <a:rect l="l" t="t" r="r" b="b"/>
              <a:pathLst>
                <a:path w="644" h="569" extrusionOk="0">
                  <a:moveTo>
                    <a:pt x="489" y="0"/>
                  </a:moveTo>
                  <a:cubicBezTo>
                    <a:pt x="456" y="0"/>
                    <a:pt x="423" y="15"/>
                    <a:pt x="393" y="45"/>
                  </a:cubicBezTo>
                  <a:lnTo>
                    <a:pt x="96" y="342"/>
                  </a:lnTo>
                  <a:cubicBezTo>
                    <a:pt x="0" y="426"/>
                    <a:pt x="60" y="569"/>
                    <a:pt x="179" y="569"/>
                  </a:cubicBezTo>
                  <a:cubicBezTo>
                    <a:pt x="215" y="569"/>
                    <a:pt x="262" y="545"/>
                    <a:pt x="274" y="521"/>
                  </a:cubicBezTo>
                  <a:lnTo>
                    <a:pt x="572" y="223"/>
                  </a:lnTo>
                  <a:cubicBezTo>
                    <a:pt x="643" y="176"/>
                    <a:pt x="643" y="104"/>
                    <a:pt x="584" y="45"/>
                  </a:cubicBezTo>
                  <a:cubicBezTo>
                    <a:pt x="554" y="15"/>
                    <a:pt x="521" y="0"/>
                    <a:pt x="489"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g2903d4eba49_2_100"/>
            <p:cNvSpPr/>
            <p:nvPr/>
          </p:nvSpPr>
          <p:spPr>
            <a:xfrm>
              <a:off x="3847623" y="1728508"/>
              <a:ext cx="24540" cy="23086"/>
            </a:xfrm>
            <a:custGeom>
              <a:avLst/>
              <a:gdLst/>
              <a:ahLst/>
              <a:cxnLst/>
              <a:rect l="l" t="t" r="r" b="b"/>
              <a:pathLst>
                <a:path w="608" h="572" extrusionOk="0">
                  <a:moveTo>
                    <a:pt x="155" y="0"/>
                  </a:moveTo>
                  <a:cubicBezTo>
                    <a:pt x="122" y="0"/>
                    <a:pt x="89" y="15"/>
                    <a:pt x="60" y="45"/>
                  </a:cubicBezTo>
                  <a:cubicBezTo>
                    <a:pt x="0" y="104"/>
                    <a:pt x="0" y="176"/>
                    <a:pt x="60" y="235"/>
                  </a:cubicBezTo>
                  <a:lnTo>
                    <a:pt x="357" y="533"/>
                  </a:lnTo>
                  <a:cubicBezTo>
                    <a:pt x="384" y="560"/>
                    <a:pt x="416" y="572"/>
                    <a:pt x="447" y="572"/>
                  </a:cubicBezTo>
                  <a:cubicBezTo>
                    <a:pt x="485" y="572"/>
                    <a:pt x="522" y="554"/>
                    <a:pt x="548" y="521"/>
                  </a:cubicBezTo>
                  <a:cubicBezTo>
                    <a:pt x="607" y="473"/>
                    <a:pt x="607" y="390"/>
                    <a:pt x="548" y="342"/>
                  </a:cubicBezTo>
                  <a:lnTo>
                    <a:pt x="250" y="45"/>
                  </a:lnTo>
                  <a:cubicBezTo>
                    <a:pt x="220" y="15"/>
                    <a:pt x="188" y="0"/>
                    <a:pt x="155"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Slide Number Placeholder 2">
            <a:extLst>
              <a:ext uri="{FF2B5EF4-FFF2-40B4-BE49-F238E27FC236}">
                <a16:creationId xmlns:a16="http://schemas.microsoft.com/office/drawing/2014/main" id="{D796C6CC-F8C7-C8BD-A97E-029A12E665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pic>
        <p:nvPicPr>
          <p:cNvPr id="1235" name="Google Shape;1235;g29088474732_0_0" descr="The EMC Shops 3 meter test chamber and control room for test equipment. Difference between fully anechoic and semi anechoic. The levels of shielding materials for electromagnetic absorption at the different frequencies." title="What is an EMC Anechoic Chamber - Overview of Our 3 Meter Setup">
            <a:hlinkClick r:id="rId3"/>
          </p:cNvPr>
          <p:cNvPicPr preferRelativeResize="0"/>
          <p:nvPr/>
        </p:nvPicPr>
        <p:blipFill>
          <a:blip r:embed="rId4">
            <a:alphaModFix/>
          </a:blip>
          <a:stretch>
            <a:fillRect/>
          </a:stretch>
        </p:blipFill>
        <p:spPr>
          <a:xfrm>
            <a:off x="894725" y="503300"/>
            <a:ext cx="10551275" cy="5935075"/>
          </a:xfrm>
          <a:prstGeom prst="rect">
            <a:avLst/>
          </a:prstGeom>
          <a:noFill/>
          <a:ln>
            <a:noFill/>
          </a:ln>
        </p:spPr>
      </p:pic>
      <p:sp>
        <p:nvSpPr>
          <p:cNvPr id="3" name="Slide Number Placeholder 2">
            <a:extLst>
              <a:ext uri="{FF2B5EF4-FFF2-40B4-BE49-F238E27FC236}">
                <a16:creationId xmlns:a16="http://schemas.microsoft.com/office/drawing/2014/main" id="{BF353C3D-1BD5-0252-27D0-B053998820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5"/>
                                        </p:tgtEl>
                                        <p:attrNameLst>
                                          <p:attrName>style.visibility</p:attrName>
                                        </p:attrNameLst>
                                      </p:cBhvr>
                                      <p:to>
                                        <p:strVal val="visible"/>
                                      </p:to>
                                    </p:set>
                                    <p:animEffect transition="in" filter="fade">
                                      <p:cBhvr>
                                        <p:cTn id="7" dur="1000"/>
                                        <p:tgtEl>
                                          <p:spTgt spid="1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g2903d4eba49_2_121"/>
          <p:cNvSpPr txBox="1">
            <a:spLocks noGrp="1"/>
          </p:cNvSpPr>
          <p:nvPr>
            <p:ph type="title"/>
          </p:nvPr>
        </p:nvSpPr>
        <p:spPr>
          <a:xfrm>
            <a:off x="598200" y="687200"/>
            <a:ext cx="10995600" cy="640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sz="2940" dirty="0">
                <a:solidFill>
                  <a:schemeClr val="dk2"/>
                </a:solidFill>
              </a:rPr>
              <a:t>Lack of Open Source, </a:t>
            </a:r>
            <a:r>
              <a:rPr lang="en-US" sz="2940" dirty="0" err="1">
                <a:solidFill>
                  <a:schemeClr val="dk2"/>
                </a:solidFill>
              </a:rPr>
              <a:t>Instrumentable</a:t>
            </a:r>
            <a:r>
              <a:rPr lang="en-US" sz="2940" dirty="0">
                <a:solidFill>
                  <a:schemeClr val="dk2"/>
                </a:solidFill>
              </a:rPr>
              <a:t> Low-Level Protocol Stack</a:t>
            </a:r>
            <a:endParaRPr sz="2940" dirty="0">
              <a:solidFill>
                <a:schemeClr val="dk2"/>
              </a:solidFill>
            </a:endParaRPr>
          </a:p>
        </p:txBody>
      </p:sp>
      <p:sp>
        <p:nvSpPr>
          <p:cNvPr id="1224" name="Google Shape;1224;g2903d4eba49_2_121"/>
          <p:cNvSpPr txBox="1">
            <a:spLocks noGrp="1"/>
          </p:cNvSpPr>
          <p:nvPr>
            <p:ph type="body" idx="1"/>
          </p:nvPr>
        </p:nvSpPr>
        <p:spPr>
          <a:xfrm>
            <a:off x="548650" y="1772250"/>
            <a:ext cx="10995600" cy="4962300"/>
          </a:xfrm>
          <a:prstGeom prst="rect">
            <a:avLst/>
          </a:prstGeom>
        </p:spPr>
        <p:txBody>
          <a:bodyPr spcFirstLastPara="1" wrap="square" lIns="91425" tIns="45700" rIns="91425" bIns="45700" anchor="t" anchorCtr="0">
            <a:normAutofit/>
          </a:bodyPr>
          <a:lstStyle/>
          <a:p>
            <a:pPr marL="457200" marR="0" lvl="0" indent="-419100" algn="l" rtl="0">
              <a:lnSpc>
                <a:spcPct val="115000"/>
              </a:lnSpc>
              <a:spcBef>
                <a:spcPts val="0"/>
              </a:spcBef>
              <a:spcAft>
                <a:spcPts val="0"/>
              </a:spcAft>
              <a:buClr>
                <a:schemeClr val="lt1"/>
              </a:buClr>
              <a:buSzPts val="3000"/>
              <a:buFont typeface="Calibri"/>
              <a:buChar char="●"/>
            </a:pPr>
            <a:r>
              <a:rPr lang="en-US" sz="3000" dirty="0">
                <a:solidFill>
                  <a:schemeClr val="lt1"/>
                </a:solidFill>
                <a:latin typeface="Calibri"/>
                <a:ea typeface="Calibri"/>
                <a:cs typeface="Calibri"/>
                <a:sym typeface="Calibri"/>
              </a:rPr>
              <a:t>Bluetooth's Complexity</a:t>
            </a:r>
            <a:endParaRPr sz="3000" dirty="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dirty="0">
                <a:solidFill>
                  <a:schemeClr val="lt1"/>
                </a:solidFill>
                <a:latin typeface="Calibri"/>
                <a:ea typeface="Calibri"/>
                <a:cs typeface="Calibri"/>
                <a:sym typeface="Calibri"/>
              </a:rPr>
              <a:t>comprises a multifaceted array of protocols</a:t>
            </a:r>
            <a:endParaRPr sz="3000" dirty="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dirty="0">
                <a:solidFill>
                  <a:schemeClr val="lt1"/>
                </a:solidFill>
                <a:latin typeface="Calibri"/>
                <a:ea typeface="Calibri"/>
                <a:cs typeface="Calibri"/>
                <a:sym typeface="Calibri"/>
              </a:rPr>
              <a:t>non-trivial to replicate correct behavior</a:t>
            </a:r>
            <a:endParaRPr sz="3000" dirty="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dirty="0">
                <a:solidFill>
                  <a:schemeClr val="lt1"/>
                </a:solidFill>
                <a:latin typeface="Calibri"/>
                <a:ea typeface="Calibri"/>
                <a:cs typeface="Calibri"/>
                <a:sym typeface="Calibri"/>
              </a:rPr>
              <a:t>Requirement for Protocol Modification</a:t>
            </a:r>
            <a:endParaRPr sz="3000" dirty="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dirty="0">
                <a:solidFill>
                  <a:schemeClr val="lt1"/>
                </a:solidFill>
                <a:latin typeface="Calibri"/>
                <a:ea typeface="Calibri"/>
                <a:cs typeface="Calibri"/>
                <a:sym typeface="Calibri"/>
              </a:rPr>
              <a:t>proprietary and closed source</a:t>
            </a:r>
            <a:endParaRPr sz="3000" dirty="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dirty="0">
                <a:solidFill>
                  <a:schemeClr val="lt1"/>
                </a:solidFill>
                <a:latin typeface="Calibri"/>
                <a:ea typeface="Calibri"/>
                <a:cs typeface="Calibri"/>
                <a:sym typeface="Calibri"/>
              </a:rPr>
              <a:t>pre-compiled firmware adhering to standard-compliant</a:t>
            </a:r>
            <a:endParaRPr sz="3000" dirty="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2"/>
              </a:buClr>
              <a:buSzPts val="3000"/>
              <a:buFont typeface="Calibri"/>
              <a:buChar char="●"/>
            </a:pPr>
            <a:r>
              <a:rPr lang="en-US" sz="3000" b="1" dirty="0" err="1">
                <a:solidFill>
                  <a:schemeClr val="lt2"/>
                </a:solidFill>
                <a:latin typeface="Calibri"/>
                <a:ea typeface="Calibri"/>
                <a:cs typeface="Calibri"/>
                <a:sym typeface="Calibri"/>
              </a:rPr>
              <a:t>Braktooth's</a:t>
            </a:r>
            <a:r>
              <a:rPr lang="en-US" sz="3000" b="1" dirty="0">
                <a:solidFill>
                  <a:schemeClr val="lt2"/>
                </a:solidFill>
                <a:latin typeface="Calibri"/>
                <a:ea typeface="Calibri"/>
                <a:cs typeface="Calibri"/>
                <a:sym typeface="Calibri"/>
              </a:rPr>
              <a:t> Solution</a:t>
            </a:r>
            <a:endParaRPr sz="3000" b="1" dirty="0">
              <a:solidFill>
                <a:schemeClr val="lt2"/>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758A23B3-0B6E-598A-EF97-AED3777B55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g2903d4eba49_2_138"/>
          <p:cNvSpPr txBox="1">
            <a:spLocks noGrp="1"/>
          </p:cNvSpPr>
          <p:nvPr>
            <p:ph type="title"/>
          </p:nvPr>
        </p:nvSpPr>
        <p:spPr>
          <a:xfrm>
            <a:off x="598200" y="687200"/>
            <a:ext cx="10995600" cy="640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sz="2940">
                <a:solidFill>
                  <a:schemeClr val="dk2"/>
                </a:solidFill>
              </a:rPr>
              <a:t>Conclusions and Future Work</a:t>
            </a:r>
            <a:endParaRPr sz="2940">
              <a:solidFill>
                <a:schemeClr val="dk2"/>
              </a:solidFill>
            </a:endParaRPr>
          </a:p>
        </p:txBody>
      </p:sp>
      <p:sp>
        <p:nvSpPr>
          <p:cNvPr id="1230" name="Google Shape;1230;g2903d4eba49_2_138"/>
          <p:cNvSpPr txBox="1">
            <a:spLocks noGrp="1"/>
          </p:cNvSpPr>
          <p:nvPr>
            <p:ph type="body" idx="1"/>
          </p:nvPr>
        </p:nvSpPr>
        <p:spPr>
          <a:xfrm>
            <a:off x="548650" y="1327700"/>
            <a:ext cx="10995600" cy="4962300"/>
          </a:xfrm>
          <a:prstGeom prst="rect">
            <a:avLst/>
          </a:prstGeom>
        </p:spPr>
        <p:txBody>
          <a:bodyPr spcFirstLastPara="1" wrap="square" lIns="91425" tIns="45700" rIns="91425" bIns="45700" anchor="t" anchorCtr="0">
            <a:normAutofit/>
          </a:bodyPr>
          <a:lstStyle/>
          <a:p>
            <a:pPr marL="457200" marR="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Feasibility of the Proposed Concept</a:t>
            </a:r>
            <a:endParaRPr sz="300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Prototype Status</a:t>
            </a:r>
            <a:endParaRPr sz="300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Value of Shared Experience</a:t>
            </a:r>
            <a:endParaRPr sz="3000">
              <a:solidFill>
                <a:schemeClr val="lt1"/>
              </a:solidFill>
              <a:latin typeface="Calibri"/>
              <a:ea typeface="Calibri"/>
              <a:cs typeface="Calibri"/>
              <a:sym typeface="Calibri"/>
            </a:endParaRPr>
          </a:p>
          <a:p>
            <a:pPr marL="0" marR="0" lvl="0" indent="0" algn="l" rtl="0">
              <a:lnSpc>
                <a:spcPct val="115000"/>
              </a:lnSpc>
              <a:spcBef>
                <a:spcPts val="0"/>
              </a:spcBef>
              <a:spcAft>
                <a:spcPts val="0"/>
              </a:spcAft>
              <a:buNone/>
            </a:pPr>
            <a:endParaRPr sz="3000">
              <a:solidFill>
                <a:schemeClr val="lt1"/>
              </a:solidFill>
              <a:latin typeface="Calibri"/>
              <a:ea typeface="Calibri"/>
              <a:cs typeface="Calibri"/>
              <a:sym typeface="Calibri"/>
            </a:endParaRPr>
          </a:p>
          <a:p>
            <a:pPr marL="0" marR="0" lvl="0" indent="0" algn="l" rtl="0">
              <a:lnSpc>
                <a:spcPct val="115000"/>
              </a:lnSpc>
              <a:spcBef>
                <a:spcPts val="0"/>
              </a:spcBef>
              <a:spcAft>
                <a:spcPts val="0"/>
              </a:spcAft>
              <a:buNone/>
            </a:pPr>
            <a:r>
              <a:rPr lang="en-US" sz="3000">
                <a:solidFill>
                  <a:schemeClr val="lt2"/>
                </a:solidFill>
                <a:latin typeface="Calibri"/>
                <a:ea typeface="Calibri"/>
                <a:cs typeface="Calibri"/>
                <a:sym typeface="Calibri"/>
              </a:rPr>
              <a:t>Future Work:</a:t>
            </a:r>
            <a:endParaRPr sz="3000">
              <a:solidFill>
                <a:schemeClr val="lt2"/>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Recording and Publishing an RF Dataset</a:t>
            </a:r>
            <a:endParaRPr sz="3000">
              <a:solidFill>
                <a:schemeClr val="lt1"/>
              </a:solidFill>
              <a:latin typeface="Calibri"/>
              <a:ea typeface="Calibri"/>
              <a:cs typeface="Calibri"/>
              <a:sym typeface="Calibri"/>
            </a:endParaRPr>
          </a:p>
          <a:p>
            <a:pPr marL="457200" marR="0" lvl="0" indent="-419100" algn="l" rtl="0">
              <a:lnSpc>
                <a:spcPct val="115000"/>
              </a:lnSpc>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Automated Vulnerability Discovery</a:t>
            </a:r>
            <a:endParaRPr sz="3000">
              <a:solidFill>
                <a:schemeClr val="lt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2700F877-6D34-CA1B-F55C-C5E47DDD78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DA8C-A6CA-FBC0-5D26-AF7399FD5C8E}"/>
              </a:ext>
            </a:extLst>
          </p:cNvPr>
          <p:cNvSpPr>
            <a:spLocks noGrp="1"/>
          </p:cNvSpPr>
          <p:nvPr>
            <p:ph type="title"/>
          </p:nvPr>
        </p:nvSpPr>
        <p:spPr>
          <a:xfrm>
            <a:off x="548637" y="754206"/>
            <a:ext cx="10995659" cy="1077849"/>
          </a:xfrm>
        </p:spPr>
        <p:txBody>
          <a:bodyPr/>
          <a:lstStyle/>
          <a:p>
            <a:r>
              <a:rPr lang="en-US" sz="4000" dirty="0">
                <a:latin typeface="Georgia" panose="02040502050405020303" pitchFamily="18" charset="0"/>
              </a:rPr>
              <a:t>References</a:t>
            </a:r>
          </a:p>
        </p:txBody>
      </p:sp>
      <p:sp>
        <p:nvSpPr>
          <p:cNvPr id="12" name="TextBox 11">
            <a:extLst>
              <a:ext uri="{FF2B5EF4-FFF2-40B4-BE49-F238E27FC236}">
                <a16:creationId xmlns:a16="http://schemas.microsoft.com/office/drawing/2014/main" id="{245953DD-152C-7C93-DF41-71E6EBE5EF6F}"/>
              </a:ext>
            </a:extLst>
          </p:cNvPr>
          <p:cNvSpPr txBox="1"/>
          <p:nvPr/>
        </p:nvSpPr>
        <p:spPr>
          <a:xfrm>
            <a:off x="548636" y="1293130"/>
            <a:ext cx="10995659" cy="5324535"/>
          </a:xfrm>
          <a:prstGeom prst="rect">
            <a:avLst/>
          </a:prstGeom>
          <a:noFill/>
        </p:spPr>
        <p:txBody>
          <a:bodyPr wrap="square" rtlCol="0">
            <a:spAutoFit/>
          </a:bodyPr>
          <a:lstStyle/>
          <a:p>
            <a:pPr algn="l"/>
            <a:endParaRPr lang="en-US" sz="2000" b="0" i="0" dirty="0">
              <a:solidFill>
                <a:srgbClr val="374151"/>
              </a:solidFill>
              <a:effectLst/>
              <a:latin typeface="Söhne"/>
            </a:endParaRPr>
          </a:p>
          <a:p>
            <a:pPr marL="457200" indent="-457200" algn="l">
              <a:buAutoNum type="arabicPeriod"/>
            </a:pPr>
            <a:r>
              <a:rPr lang="lv-LV" sz="2000" b="0" i="0" dirty="0">
                <a:solidFill>
                  <a:srgbClr val="333333"/>
                </a:solidFill>
                <a:effectLst/>
                <a:latin typeface="-apple-system"/>
              </a:rPr>
              <a:t>Blumbergs, B., Dobelis, Ē., Paikens, P., Nesenbergs, K., Solovjovs, K., Rušiņš, A. (2022). WearSec: Towards Automated Security Evaluation of Wireless Wearable Devices. In: Reiser, H.P., Kyas, M. (eds) Secure IT Systems. NordSec 2022. Lecture Notes in Computer Science, vol 13700. Springer, Cham. </a:t>
            </a:r>
            <a:r>
              <a:rPr lang="lv-LV" sz="2000" b="0" i="0" dirty="0">
                <a:solidFill>
                  <a:srgbClr val="333333"/>
                </a:solidFill>
                <a:effectLst/>
                <a:latin typeface="-apple-system"/>
                <a:hlinkClick r:id="rId2"/>
              </a:rPr>
              <a:t>https://doi.org/10.1007/978-3-031-22295-5_17</a:t>
            </a:r>
            <a:endParaRPr lang="en-US" sz="2000" b="0" i="0" dirty="0">
              <a:solidFill>
                <a:srgbClr val="333333"/>
              </a:solidFill>
              <a:effectLst/>
              <a:latin typeface="-apple-system"/>
            </a:endParaRPr>
          </a:p>
          <a:p>
            <a:pPr marL="457200" indent="-457200" algn="l">
              <a:buAutoNum type="arabicPeriod"/>
            </a:pPr>
            <a:endParaRPr lang="en-US" sz="2000" dirty="0">
              <a:solidFill>
                <a:srgbClr val="333333"/>
              </a:solidFill>
              <a:latin typeface="-apple-system"/>
            </a:endParaRPr>
          </a:p>
          <a:p>
            <a:pPr marL="457200" indent="-457200" algn="l">
              <a:buAutoNum type="arabicPeriod"/>
            </a:pPr>
            <a:r>
              <a:rPr lang="en-US" sz="2000" b="0" i="0" dirty="0" err="1">
                <a:solidFill>
                  <a:srgbClr val="333333"/>
                </a:solidFill>
                <a:effectLst/>
                <a:latin typeface="-apple-system"/>
              </a:rPr>
              <a:t>Laricchia</a:t>
            </a:r>
            <a:r>
              <a:rPr lang="en-US" sz="2000" b="0" i="0" dirty="0">
                <a:solidFill>
                  <a:srgbClr val="333333"/>
                </a:solidFill>
                <a:effectLst/>
                <a:latin typeface="-apple-system"/>
              </a:rPr>
              <a:t>, F.: Number of connected wearable devices worldwide from 2016 to 2022. </a:t>
            </a:r>
            <a:r>
              <a:rPr lang="en-US" sz="2000" b="0" i="0" dirty="0">
                <a:solidFill>
                  <a:srgbClr val="004B83"/>
                </a:solidFill>
                <a:effectLst/>
                <a:latin typeface="-apple-system"/>
                <a:hlinkClick r:id="rId3"/>
              </a:rPr>
              <a:t>https://www.statista.com/statistics/487291/global-connected-wearable-devices/</a:t>
            </a:r>
            <a:r>
              <a:rPr lang="en-US" sz="2000" b="0" i="0" dirty="0">
                <a:solidFill>
                  <a:srgbClr val="333333"/>
                </a:solidFill>
                <a:effectLst/>
                <a:latin typeface="-apple-system"/>
              </a:rPr>
              <a:t>. Accessed 28 Aug 2022</a:t>
            </a:r>
          </a:p>
          <a:p>
            <a:pPr marL="457200" indent="-457200" algn="l">
              <a:buAutoNum type="arabicPeriod"/>
            </a:pPr>
            <a:endParaRPr lang="en-US" sz="2000" dirty="0">
              <a:solidFill>
                <a:srgbClr val="333333"/>
              </a:solidFill>
              <a:latin typeface="-apple-system"/>
            </a:endParaRPr>
          </a:p>
          <a:p>
            <a:pPr marL="457200" indent="-457200" algn="l">
              <a:buAutoNum type="arabicPeriod"/>
            </a:pPr>
            <a:r>
              <a:rPr lang="en-US" sz="2000" b="0" i="0" dirty="0" err="1">
                <a:solidFill>
                  <a:srgbClr val="333333"/>
                </a:solidFill>
                <a:effectLst/>
                <a:latin typeface="-apple-system"/>
              </a:rPr>
              <a:t>Cilliers</a:t>
            </a:r>
            <a:r>
              <a:rPr lang="en-US" sz="2000" b="0" i="0" dirty="0">
                <a:solidFill>
                  <a:srgbClr val="333333"/>
                </a:solidFill>
                <a:effectLst/>
                <a:latin typeface="-apple-system"/>
              </a:rPr>
              <a:t>, L.: Wearable devices in healthcare: privacy and information security issues. Health Inf. </a:t>
            </a:r>
            <a:r>
              <a:rPr lang="en-US" sz="2000" b="0" i="0" dirty="0" err="1">
                <a:solidFill>
                  <a:srgbClr val="333333"/>
                </a:solidFill>
                <a:effectLst/>
                <a:latin typeface="-apple-system"/>
              </a:rPr>
              <a:t>Manag</a:t>
            </a:r>
            <a:r>
              <a:rPr lang="en-US" sz="2000" b="0" i="0" dirty="0">
                <a:solidFill>
                  <a:srgbClr val="333333"/>
                </a:solidFill>
                <a:effectLst/>
                <a:latin typeface="-apple-system"/>
              </a:rPr>
              <a:t>. J. </a:t>
            </a:r>
            <a:r>
              <a:rPr lang="en-US" sz="2000" b="1" i="0" dirty="0">
                <a:solidFill>
                  <a:srgbClr val="333333"/>
                </a:solidFill>
                <a:effectLst/>
                <a:latin typeface="-apple-system"/>
              </a:rPr>
              <a:t>49</a:t>
            </a:r>
            <a:r>
              <a:rPr lang="en-US" sz="2000" b="0" i="0" dirty="0">
                <a:solidFill>
                  <a:srgbClr val="333333"/>
                </a:solidFill>
                <a:effectLst/>
                <a:latin typeface="-apple-system"/>
              </a:rPr>
              <a:t>(2-3), 150–156 (2020). </a:t>
            </a:r>
            <a:r>
              <a:rPr lang="en-US" sz="2000" b="0" i="0" dirty="0">
                <a:solidFill>
                  <a:srgbClr val="004B83"/>
                </a:solidFill>
                <a:effectLst/>
                <a:latin typeface="-apple-system"/>
                <a:hlinkClick r:id="rId4"/>
              </a:rPr>
              <a:t>https://doi.org/10.1177/1833358319851684</a:t>
            </a:r>
            <a:r>
              <a:rPr lang="en-US" sz="2000" b="0" i="0" dirty="0">
                <a:solidFill>
                  <a:srgbClr val="333333"/>
                </a:solidFill>
                <a:effectLst/>
                <a:latin typeface="-apple-system"/>
              </a:rPr>
              <a:t>. PMID: 31146589</a:t>
            </a:r>
          </a:p>
          <a:p>
            <a:pPr marL="457200" indent="-457200" algn="l">
              <a:buAutoNum type="arabicPeriod"/>
            </a:pPr>
            <a:endParaRPr lang="en-US" sz="2000" dirty="0">
              <a:solidFill>
                <a:srgbClr val="333333"/>
              </a:solidFill>
              <a:latin typeface="-apple-system"/>
            </a:endParaRPr>
          </a:p>
          <a:p>
            <a:pPr marL="457200" indent="-457200" algn="l">
              <a:buAutoNum type="arabicPeriod"/>
            </a:pPr>
            <a:r>
              <a:rPr lang="en-US" sz="2000" b="0" i="0" dirty="0">
                <a:solidFill>
                  <a:srgbClr val="333333"/>
                </a:solidFill>
                <a:effectLst/>
                <a:latin typeface="Georgia" panose="02040502050405020303" pitchFamily="18" charset="0"/>
                <a:hlinkClick r:id="rId5"/>
              </a:rPr>
              <a:t>https://www.youtube.com/watch?v=Li475b8-xQ0</a:t>
            </a:r>
            <a:endParaRPr lang="en-US" sz="2000" b="0" i="0" dirty="0">
              <a:solidFill>
                <a:srgbClr val="333333"/>
              </a:solidFill>
              <a:effectLst/>
              <a:latin typeface="-apple-system"/>
            </a:endParaRPr>
          </a:p>
          <a:p>
            <a:pPr marL="457200" indent="-457200" algn="l">
              <a:buAutoNum type="arabicPeriod"/>
            </a:pPr>
            <a:endParaRPr lang="en-US" sz="2000" dirty="0">
              <a:solidFill>
                <a:srgbClr val="333333"/>
              </a:solidFill>
              <a:latin typeface="-apple-system"/>
            </a:endParaRPr>
          </a:p>
          <a:p>
            <a:pPr marL="457200" indent="-457200" algn="l">
              <a:buAutoNum type="arabicPeriod"/>
            </a:pPr>
            <a:r>
              <a:rPr lang="en-US" sz="2000" b="0" i="0">
                <a:solidFill>
                  <a:srgbClr val="333333"/>
                </a:solidFill>
                <a:effectLst/>
                <a:latin typeface="Georgia" panose="02040502050405020303" pitchFamily="18" charset="0"/>
                <a:hlinkClick r:id="rId6"/>
              </a:rPr>
              <a:t>https://www.youtube.com/watch?v=CJPjx2_UHyQ</a:t>
            </a:r>
            <a:endParaRPr lang="en-US" sz="2000" b="0" i="0" dirty="0">
              <a:solidFill>
                <a:srgbClr val="333333"/>
              </a:solidFill>
              <a:effectLst/>
              <a:latin typeface="-apple-system"/>
            </a:endParaRPr>
          </a:p>
          <a:p>
            <a:pPr marL="457200" indent="-457200" algn="l">
              <a:buAutoNum type="arabicPeriod"/>
            </a:pPr>
            <a:endParaRPr lang="en-US" sz="2000" b="0" i="0" dirty="0">
              <a:solidFill>
                <a:srgbClr val="333333"/>
              </a:solidFill>
              <a:effectLst/>
              <a:latin typeface="Georgia" panose="02040502050405020303" pitchFamily="18" charset="0"/>
            </a:endParaRPr>
          </a:p>
        </p:txBody>
      </p:sp>
      <p:sp>
        <p:nvSpPr>
          <p:cNvPr id="5" name="Slide Number Placeholder 4">
            <a:extLst>
              <a:ext uri="{FF2B5EF4-FFF2-40B4-BE49-F238E27FC236}">
                <a16:creationId xmlns:a16="http://schemas.microsoft.com/office/drawing/2014/main" id="{E45FDF73-EF42-DB59-4568-63F003FD0E1A}"/>
              </a:ext>
            </a:extLst>
          </p:cNvPr>
          <p:cNvSpPr>
            <a:spLocks noGrp="1"/>
          </p:cNvSpPr>
          <p:nvPr>
            <p:ph type="sldNum" sz="quarter" idx="12"/>
          </p:nvPr>
        </p:nvSpPr>
        <p:spPr/>
        <p:txBody>
          <a:bodyPr/>
          <a:lstStyle/>
          <a:p>
            <a:fld id="{6CB39E08-E0E5-4B1A-8F7D-08FE7678A3B6}" type="slidenum">
              <a:rPr lang="en-US" smtClean="0"/>
              <a:t>35</a:t>
            </a:fld>
            <a:endParaRPr lang="en-US"/>
          </a:p>
        </p:txBody>
      </p:sp>
    </p:spTree>
    <p:extLst>
      <p:ext uri="{BB962C8B-B14F-4D97-AF65-F5344CB8AC3E}">
        <p14:creationId xmlns:p14="http://schemas.microsoft.com/office/powerpoint/2010/main" val="43152586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lticolored smoke gradient">
            <a:extLst>
              <a:ext uri="{FF2B5EF4-FFF2-40B4-BE49-F238E27FC236}">
                <a16:creationId xmlns:a16="http://schemas.microsoft.com/office/drawing/2014/main" id="{48851026-473B-5CA6-4CB6-12B62AE99CD8}"/>
              </a:ext>
            </a:extLst>
          </p:cNvPr>
          <p:cNvPicPr>
            <a:picLocks noChangeAspect="1"/>
          </p:cNvPicPr>
          <p:nvPr/>
        </p:nvPicPr>
        <p:blipFill rotWithShape="1">
          <a:blip r:embed="rId2"/>
          <a:srcRect l="18711" r="23068" b="-1"/>
          <a:stretch/>
        </p:blipFill>
        <p:spPr>
          <a:xfrm>
            <a:off x="6210300" y="10"/>
            <a:ext cx="5981700" cy="6857990"/>
          </a:xfrm>
          <a:prstGeom prst="rect">
            <a:avLst/>
          </a:prstGeom>
        </p:spPr>
      </p:pic>
      <p:sp>
        <p:nvSpPr>
          <p:cNvPr id="5" name="Title 4">
            <a:extLst>
              <a:ext uri="{FF2B5EF4-FFF2-40B4-BE49-F238E27FC236}">
                <a16:creationId xmlns:a16="http://schemas.microsoft.com/office/drawing/2014/main" id="{0D3807B6-077F-7084-000A-C4C9B5872654}"/>
              </a:ext>
            </a:extLst>
          </p:cNvPr>
          <p:cNvSpPr>
            <a:spLocks noGrp="1"/>
          </p:cNvSpPr>
          <p:nvPr>
            <p:ph type="ctrTitle"/>
          </p:nvPr>
        </p:nvSpPr>
        <p:spPr>
          <a:xfrm>
            <a:off x="548640" y="950976"/>
            <a:ext cx="8405789" cy="532136"/>
          </a:xfrm>
        </p:spPr>
        <p:txBody>
          <a:bodyPr>
            <a:normAutofit fontScale="90000"/>
          </a:bodyPr>
          <a:lstStyle/>
          <a:p>
            <a:pPr algn="l"/>
            <a:r>
              <a:rPr lang="en-US" dirty="0">
                <a:solidFill>
                  <a:schemeClr val="accent1"/>
                </a:solidFill>
                <a:latin typeface="Georgia" panose="02040502050405020303" pitchFamily="18" charset="0"/>
                <a:ea typeface="+mj-ea"/>
                <a:cs typeface="+mj-cs"/>
              </a:rPr>
              <a:t>Wearable Devices</a:t>
            </a:r>
          </a:p>
        </p:txBody>
      </p:sp>
      <p:sp>
        <p:nvSpPr>
          <p:cNvPr id="6" name="TextBox 5">
            <a:extLst>
              <a:ext uri="{FF2B5EF4-FFF2-40B4-BE49-F238E27FC236}">
                <a16:creationId xmlns:a16="http://schemas.microsoft.com/office/drawing/2014/main" id="{CE98E037-4AB2-B066-3309-AD7DD925F074}"/>
              </a:ext>
            </a:extLst>
          </p:cNvPr>
          <p:cNvSpPr txBox="1"/>
          <p:nvPr/>
        </p:nvSpPr>
        <p:spPr>
          <a:xfrm>
            <a:off x="548641" y="2096426"/>
            <a:ext cx="5547359" cy="3447098"/>
          </a:xfrm>
          <a:prstGeom prst="rect">
            <a:avLst/>
          </a:prstGeom>
          <a:noFill/>
        </p:spPr>
        <p:txBody>
          <a:bodyPr wrap="square" rtlCol="0">
            <a:spAutoFit/>
          </a:bodyPr>
          <a:lstStyle/>
          <a:p>
            <a:pPr algn="l">
              <a:buFont typeface="Arial" panose="020B0604020202020204" pitchFamily="34" charset="0"/>
              <a:buChar char="•"/>
            </a:pPr>
            <a:endParaRPr lang="en-US" dirty="0">
              <a:latin typeface="Georgia" panose="02040502050405020303" pitchFamily="18" charset="0"/>
              <a:ea typeface="+mj-ea"/>
              <a:cs typeface="+mj-cs"/>
            </a:endParaRPr>
          </a:p>
          <a:p>
            <a:pPr algn="l"/>
            <a:r>
              <a:rPr lang="en-US" sz="2000" dirty="0">
                <a:solidFill>
                  <a:srgbClr val="374151"/>
                </a:solidFill>
                <a:latin typeface="Georgia" panose="02040502050405020303" pitchFamily="18" charset="0"/>
              </a:rPr>
              <a:t>Wearable devices are electronic gadgets that can be worn on the body as accessories or integrated into clothing and accessories.</a:t>
            </a:r>
          </a:p>
          <a:p>
            <a:pPr algn="l">
              <a:buFont typeface="Arial" panose="020B0604020202020204" pitchFamily="34" charset="0"/>
              <a:buChar char="•"/>
            </a:pPr>
            <a:endParaRPr lang="en-US" sz="2000" dirty="0">
              <a:solidFill>
                <a:srgbClr val="374151"/>
              </a:solidFill>
              <a:latin typeface="Georgia" panose="02040502050405020303" pitchFamily="18" charset="0"/>
            </a:endParaRPr>
          </a:p>
          <a:p>
            <a:pPr algn="l">
              <a:buFont typeface="Arial" panose="020B0604020202020204" pitchFamily="34" charset="0"/>
              <a:buChar char="•"/>
            </a:pPr>
            <a:endParaRPr lang="en-US" sz="2000" dirty="0">
              <a:solidFill>
                <a:srgbClr val="374151"/>
              </a:solidFill>
              <a:latin typeface="Georgia" panose="02040502050405020303" pitchFamily="18" charset="0"/>
            </a:endParaRPr>
          </a:p>
          <a:p>
            <a:pPr algn="l">
              <a:buFont typeface="Arial" panose="020B0604020202020204" pitchFamily="34" charset="0"/>
              <a:buChar char="•"/>
            </a:pPr>
            <a:endParaRPr lang="en-US" sz="2000" dirty="0">
              <a:solidFill>
                <a:srgbClr val="374151"/>
              </a:solidFill>
              <a:latin typeface="Georgia" panose="02040502050405020303" pitchFamily="18" charset="0"/>
            </a:endParaRPr>
          </a:p>
          <a:p>
            <a:pPr algn="l"/>
            <a:r>
              <a:rPr lang="en-US" sz="2000" dirty="0">
                <a:solidFill>
                  <a:srgbClr val="374151"/>
                </a:solidFill>
                <a:latin typeface="Georgia" panose="02040502050405020303" pitchFamily="18" charset="0"/>
              </a:rPr>
              <a:t>These devices are designed to perform specific functions and provide various features to the wearer, typically through sensors and embedded technology.</a:t>
            </a:r>
          </a:p>
        </p:txBody>
      </p:sp>
      <p:sp>
        <p:nvSpPr>
          <p:cNvPr id="3" name="Slide Number Placeholder 2">
            <a:extLst>
              <a:ext uri="{FF2B5EF4-FFF2-40B4-BE49-F238E27FC236}">
                <a16:creationId xmlns:a16="http://schemas.microsoft.com/office/drawing/2014/main" id="{EAE000BF-EFE3-A2A3-007D-19365EA8FABA}"/>
              </a:ext>
            </a:extLst>
          </p:cNvPr>
          <p:cNvSpPr>
            <a:spLocks noGrp="1"/>
          </p:cNvSpPr>
          <p:nvPr>
            <p:ph type="sldNum" sz="quarter" idx="12"/>
          </p:nvPr>
        </p:nvSpPr>
        <p:spPr/>
        <p:txBody>
          <a:bodyPr/>
          <a:lstStyle/>
          <a:p>
            <a:fld id="{6CB39E08-E0E5-4B1A-8F7D-08FE7678A3B6}" type="slidenum">
              <a:rPr lang="en-US" smtClean="0"/>
              <a:t>4</a:t>
            </a:fld>
            <a:endParaRPr lang="en-US"/>
          </a:p>
        </p:txBody>
      </p:sp>
    </p:spTree>
    <p:extLst>
      <p:ext uri="{BB962C8B-B14F-4D97-AF65-F5344CB8AC3E}">
        <p14:creationId xmlns:p14="http://schemas.microsoft.com/office/powerpoint/2010/main" val="2698169752"/>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lticolored smoke gradient">
            <a:extLst>
              <a:ext uri="{FF2B5EF4-FFF2-40B4-BE49-F238E27FC236}">
                <a16:creationId xmlns:a16="http://schemas.microsoft.com/office/drawing/2014/main" id="{48851026-473B-5CA6-4CB6-12B62AE99CD8}"/>
              </a:ext>
            </a:extLst>
          </p:cNvPr>
          <p:cNvPicPr>
            <a:picLocks noChangeAspect="1"/>
          </p:cNvPicPr>
          <p:nvPr/>
        </p:nvPicPr>
        <p:blipFill rotWithShape="1">
          <a:blip r:embed="rId2"/>
          <a:srcRect l="18711" r="23068" b="-1"/>
          <a:stretch/>
        </p:blipFill>
        <p:spPr>
          <a:xfrm>
            <a:off x="6210300" y="10"/>
            <a:ext cx="5981700" cy="6857990"/>
          </a:xfrm>
          <a:prstGeom prst="rect">
            <a:avLst/>
          </a:prstGeom>
        </p:spPr>
      </p:pic>
      <p:sp>
        <p:nvSpPr>
          <p:cNvPr id="5" name="Title 4">
            <a:extLst>
              <a:ext uri="{FF2B5EF4-FFF2-40B4-BE49-F238E27FC236}">
                <a16:creationId xmlns:a16="http://schemas.microsoft.com/office/drawing/2014/main" id="{0D3807B6-077F-7084-000A-C4C9B5872654}"/>
              </a:ext>
            </a:extLst>
          </p:cNvPr>
          <p:cNvSpPr>
            <a:spLocks noGrp="1"/>
          </p:cNvSpPr>
          <p:nvPr>
            <p:ph type="ctrTitle"/>
          </p:nvPr>
        </p:nvSpPr>
        <p:spPr>
          <a:xfrm>
            <a:off x="548640" y="950976"/>
            <a:ext cx="8405789" cy="532136"/>
          </a:xfrm>
        </p:spPr>
        <p:txBody>
          <a:bodyPr>
            <a:normAutofit fontScale="90000"/>
          </a:bodyPr>
          <a:lstStyle/>
          <a:p>
            <a:r>
              <a:rPr lang="en-US" dirty="0"/>
              <a:t>Ray-Ban Smart Glasses </a:t>
            </a:r>
          </a:p>
        </p:txBody>
      </p:sp>
      <p:sp>
        <p:nvSpPr>
          <p:cNvPr id="6" name="TextBox 5">
            <a:extLst>
              <a:ext uri="{FF2B5EF4-FFF2-40B4-BE49-F238E27FC236}">
                <a16:creationId xmlns:a16="http://schemas.microsoft.com/office/drawing/2014/main" id="{CE98E037-4AB2-B066-3309-AD7DD925F074}"/>
              </a:ext>
            </a:extLst>
          </p:cNvPr>
          <p:cNvSpPr txBox="1"/>
          <p:nvPr/>
        </p:nvSpPr>
        <p:spPr>
          <a:xfrm>
            <a:off x="548641" y="2096426"/>
            <a:ext cx="5547359" cy="2923877"/>
          </a:xfrm>
          <a:prstGeom prst="rect">
            <a:avLst/>
          </a:prstGeom>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000" dirty="0">
                <a:solidFill>
                  <a:srgbClr val="374151"/>
                </a:solidFill>
                <a:latin typeface="Georgia" panose="02040502050405020303" pitchFamily="18" charset="0"/>
              </a:rPr>
              <a:t>Meta CEO Mark Zuckerberg introduced the latest innovation, Ray-Ban smart glasses, during the Meta Connect 2023 event. </a:t>
            </a:r>
          </a:p>
          <a:p>
            <a:endParaRPr lang="en-US" sz="2000" dirty="0">
              <a:solidFill>
                <a:srgbClr val="374151"/>
              </a:solidFill>
              <a:latin typeface="Georgia" panose="02040502050405020303" pitchFamily="18" charset="0"/>
            </a:endParaRPr>
          </a:p>
          <a:p>
            <a:r>
              <a:rPr lang="en-US" sz="2000" dirty="0">
                <a:solidFill>
                  <a:srgbClr val="374151"/>
                </a:solidFill>
                <a:latin typeface="Georgia" panose="02040502050405020303" pitchFamily="18" charset="0"/>
              </a:rPr>
              <a:t>These cutting-edge smart glasses promise to redefine how we interact with the world. </a:t>
            </a:r>
          </a:p>
          <a:p>
            <a:endParaRPr lang="en-US" sz="2000" dirty="0">
              <a:solidFill>
                <a:srgbClr val="374151"/>
              </a:solidFill>
              <a:latin typeface="Georgia" panose="02040502050405020303" pitchFamily="18" charset="0"/>
            </a:endParaRPr>
          </a:p>
          <a:p>
            <a:r>
              <a:rPr lang="en-US" sz="2000" dirty="0">
                <a:solidFill>
                  <a:srgbClr val="374151"/>
                </a:solidFill>
                <a:latin typeface="Georgia" panose="02040502050405020303" pitchFamily="18" charset="0"/>
              </a:rPr>
              <a:t>Let's dive into their features and capabilities in the following slides</a:t>
            </a:r>
            <a:r>
              <a:rPr lang="en-US" sz="2400" b="0" i="0" dirty="0">
                <a:solidFill>
                  <a:srgbClr val="374151"/>
                </a:solidFill>
                <a:effectLst/>
                <a:latin typeface="Georgia" panose="02040502050405020303" pitchFamily="18" charset="0"/>
              </a:rPr>
              <a:t>.</a:t>
            </a:r>
            <a:endParaRPr lang="en-US" sz="2400" dirty="0">
              <a:latin typeface="Georgia" panose="02040502050405020303" pitchFamily="18" charset="0"/>
            </a:endParaRPr>
          </a:p>
        </p:txBody>
      </p:sp>
      <p:pic>
        <p:nvPicPr>
          <p:cNvPr id="3" name="Picture 2">
            <a:extLst>
              <a:ext uri="{FF2B5EF4-FFF2-40B4-BE49-F238E27FC236}">
                <a16:creationId xmlns:a16="http://schemas.microsoft.com/office/drawing/2014/main" id="{54D7F930-2ED9-E434-991B-AC8DAB34CE45}"/>
              </a:ext>
            </a:extLst>
          </p:cNvPr>
          <p:cNvPicPr>
            <a:picLocks noChangeAspect="1"/>
          </p:cNvPicPr>
          <p:nvPr/>
        </p:nvPicPr>
        <p:blipFill>
          <a:blip r:embed="rId3"/>
          <a:stretch>
            <a:fillRect/>
          </a:stretch>
        </p:blipFill>
        <p:spPr>
          <a:xfrm>
            <a:off x="6223199" y="1958468"/>
            <a:ext cx="5534461" cy="3371246"/>
          </a:xfrm>
          <a:prstGeom prst="rect">
            <a:avLst/>
          </a:prstGeom>
        </p:spPr>
      </p:pic>
      <p:sp>
        <p:nvSpPr>
          <p:cNvPr id="8" name="Slide Number Placeholder 7">
            <a:extLst>
              <a:ext uri="{FF2B5EF4-FFF2-40B4-BE49-F238E27FC236}">
                <a16:creationId xmlns:a16="http://schemas.microsoft.com/office/drawing/2014/main" id="{99C4EA2C-BE9F-AFC8-50CC-2FDF776A278F}"/>
              </a:ext>
            </a:extLst>
          </p:cNvPr>
          <p:cNvSpPr>
            <a:spLocks noGrp="1"/>
          </p:cNvSpPr>
          <p:nvPr>
            <p:ph type="sldNum" sz="quarter" idx="12"/>
          </p:nvPr>
        </p:nvSpPr>
        <p:spPr/>
        <p:txBody>
          <a:bodyPr/>
          <a:lstStyle/>
          <a:p>
            <a:fld id="{6CB39E08-E0E5-4B1A-8F7D-08FE7678A3B6}" type="slidenum">
              <a:rPr lang="en-US" smtClean="0"/>
              <a:t>5</a:t>
            </a:fld>
            <a:endParaRPr lang="en-US"/>
          </a:p>
        </p:txBody>
      </p:sp>
    </p:spTree>
    <p:extLst>
      <p:ext uri="{BB962C8B-B14F-4D97-AF65-F5344CB8AC3E}">
        <p14:creationId xmlns:p14="http://schemas.microsoft.com/office/powerpoint/2010/main" val="4019556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6"/>
          <p:cNvSpPr txBox="1">
            <a:spLocks noGrp="1"/>
          </p:cNvSpPr>
          <p:nvPr>
            <p:ph type="title"/>
          </p:nvPr>
        </p:nvSpPr>
        <p:spPr>
          <a:xfrm>
            <a:off x="1508232" y="879513"/>
            <a:ext cx="10183855" cy="955069"/>
          </a:xfrm>
          <a:prstGeom prst="rect">
            <a:avLst/>
          </a:prstGeom>
          <a:noFill/>
          <a:ln>
            <a:noFill/>
          </a:ln>
        </p:spPr>
        <p:txBody>
          <a:bodyPr spcFirstLastPara="1" wrap="square" lIns="91425" tIns="45700" rIns="91425" bIns="45700" anchor="t" anchorCtr="0">
            <a:normAutofit/>
          </a:bodyPr>
          <a:lstStyle/>
          <a:p>
            <a:pPr marL="0" lvl="0" indent="0" algn="l" rtl="0">
              <a:lnSpc>
                <a:spcPct val="85000"/>
              </a:lnSpc>
              <a:spcBef>
                <a:spcPts val="0"/>
              </a:spcBef>
              <a:spcAft>
                <a:spcPts val="0"/>
              </a:spcAft>
              <a:buClr>
                <a:schemeClr val="accent1"/>
              </a:buClr>
              <a:buSzPts val="2400"/>
              <a:buFont typeface="Arial"/>
              <a:buNone/>
            </a:pPr>
            <a:endParaRPr sz="2400" dirty="0"/>
          </a:p>
        </p:txBody>
      </p:sp>
      <p:sp>
        <p:nvSpPr>
          <p:cNvPr id="5" name="TextBox 4">
            <a:extLst>
              <a:ext uri="{FF2B5EF4-FFF2-40B4-BE49-F238E27FC236}">
                <a16:creationId xmlns:a16="http://schemas.microsoft.com/office/drawing/2014/main" id="{C4E7DCFC-F98E-E557-6E9D-E961229CC4CD}"/>
              </a:ext>
            </a:extLst>
          </p:cNvPr>
          <p:cNvSpPr txBox="1"/>
          <p:nvPr/>
        </p:nvSpPr>
        <p:spPr>
          <a:xfrm>
            <a:off x="1192192" y="1834582"/>
            <a:ext cx="7948914" cy="369332"/>
          </a:xfrm>
          <a:prstGeom prst="rect">
            <a:avLst/>
          </a:prstGeom>
          <a:noFill/>
        </p:spPr>
        <p:txBody>
          <a:bodyPr wrap="square">
            <a:spAutoFit/>
          </a:bodyPr>
          <a:lstStyle/>
          <a:p>
            <a:endParaRPr lang="en-US" dirty="0">
              <a:solidFill>
                <a:schemeClr val="bg1"/>
              </a:solidFill>
            </a:endParaRPr>
          </a:p>
        </p:txBody>
      </p:sp>
      <p:pic>
        <p:nvPicPr>
          <p:cNvPr id="6" name="The New Meta Smart Glasses">
            <a:hlinkClick r:id="" action="ppaction://media"/>
            <a:extLst>
              <a:ext uri="{FF2B5EF4-FFF2-40B4-BE49-F238E27FC236}">
                <a16:creationId xmlns:a16="http://schemas.microsoft.com/office/drawing/2014/main" id="{DFE5CA58-3F8A-F0B5-8C30-714C8E6268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7188" y="0"/>
            <a:ext cx="3857625" cy="6858000"/>
          </a:xfrm>
          <a:prstGeom prst="rect">
            <a:avLst/>
          </a:prstGeom>
        </p:spPr>
      </p:pic>
      <p:sp>
        <p:nvSpPr>
          <p:cNvPr id="8" name="Slide Number Placeholder 7">
            <a:extLst>
              <a:ext uri="{FF2B5EF4-FFF2-40B4-BE49-F238E27FC236}">
                <a16:creationId xmlns:a16="http://schemas.microsoft.com/office/drawing/2014/main" id="{D5BF9E20-DD4A-CE3B-4EB5-466BCBB703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lticolored smoke gradient">
            <a:extLst>
              <a:ext uri="{FF2B5EF4-FFF2-40B4-BE49-F238E27FC236}">
                <a16:creationId xmlns:a16="http://schemas.microsoft.com/office/drawing/2014/main" id="{48851026-473B-5CA6-4CB6-12B62AE99CD8}"/>
              </a:ext>
            </a:extLst>
          </p:cNvPr>
          <p:cNvPicPr>
            <a:picLocks noChangeAspect="1"/>
          </p:cNvPicPr>
          <p:nvPr/>
        </p:nvPicPr>
        <p:blipFill rotWithShape="1">
          <a:blip r:embed="rId2"/>
          <a:srcRect l="18711" r="23068" b="-1"/>
          <a:stretch/>
        </p:blipFill>
        <p:spPr>
          <a:xfrm>
            <a:off x="6210300" y="10"/>
            <a:ext cx="5981700" cy="6857990"/>
          </a:xfrm>
          <a:prstGeom prst="rect">
            <a:avLst/>
          </a:prstGeom>
        </p:spPr>
      </p:pic>
      <p:sp>
        <p:nvSpPr>
          <p:cNvPr id="5" name="Title 4">
            <a:extLst>
              <a:ext uri="{FF2B5EF4-FFF2-40B4-BE49-F238E27FC236}">
                <a16:creationId xmlns:a16="http://schemas.microsoft.com/office/drawing/2014/main" id="{0D3807B6-077F-7084-000A-C4C9B5872654}"/>
              </a:ext>
            </a:extLst>
          </p:cNvPr>
          <p:cNvSpPr>
            <a:spLocks noGrp="1"/>
          </p:cNvSpPr>
          <p:nvPr>
            <p:ph type="ctrTitle"/>
          </p:nvPr>
        </p:nvSpPr>
        <p:spPr>
          <a:xfrm>
            <a:off x="548641" y="950976"/>
            <a:ext cx="2172654" cy="378291"/>
          </a:xfrm>
        </p:spPr>
        <p:txBody>
          <a:bodyPr>
            <a:noAutofit/>
          </a:bodyPr>
          <a:lstStyle/>
          <a:p>
            <a:r>
              <a:rPr lang="en-US" sz="2000" dirty="0">
                <a:solidFill>
                  <a:schemeClr val="tx1"/>
                </a:solidFill>
              </a:rPr>
              <a:t>Apollo Wearables</a:t>
            </a:r>
          </a:p>
        </p:txBody>
      </p:sp>
      <p:sp>
        <p:nvSpPr>
          <p:cNvPr id="6" name="TextBox 5">
            <a:extLst>
              <a:ext uri="{FF2B5EF4-FFF2-40B4-BE49-F238E27FC236}">
                <a16:creationId xmlns:a16="http://schemas.microsoft.com/office/drawing/2014/main" id="{CE98E037-4AB2-B066-3309-AD7DD925F074}"/>
              </a:ext>
            </a:extLst>
          </p:cNvPr>
          <p:cNvSpPr txBox="1"/>
          <p:nvPr/>
        </p:nvSpPr>
        <p:spPr>
          <a:xfrm>
            <a:off x="434342" y="1625431"/>
            <a:ext cx="2172654" cy="1600438"/>
          </a:xfrm>
          <a:prstGeom prst="rect">
            <a:avLst/>
          </a:prstGeom>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en-US" sz="1400" b="0" i="0" dirty="0">
              <a:solidFill>
                <a:srgbClr val="374151"/>
              </a:solidFill>
              <a:effectLst/>
              <a:latin typeface="Söhne"/>
            </a:endParaRPr>
          </a:p>
          <a:p>
            <a:r>
              <a:rPr lang="en-US" sz="1400" b="0" i="0" dirty="0">
                <a:solidFill>
                  <a:srgbClr val="374151"/>
                </a:solidFill>
                <a:effectLst/>
                <a:latin typeface="Söhne"/>
              </a:rPr>
              <a:t>The Apollo® wearable is designed to elevate your body's resilience to stress, offering a holistic approach to well-being.</a:t>
            </a:r>
          </a:p>
          <a:p>
            <a:endParaRPr lang="en-US" sz="1400" dirty="0">
              <a:latin typeface="Georgia" panose="02040502050405020303" pitchFamily="18" charset="0"/>
            </a:endParaRPr>
          </a:p>
        </p:txBody>
      </p:sp>
      <p:pic>
        <p:nvPicPr>
          <p:cNvPr id="7" name="Picture 6">
            <a:extLst>
              <a:ext uri="{FF2B5EF4-FFF2-40B4-BE49-F238E27FC236}">
                <a16:creationId xmlns:a16="http://schemas.microsoft.com/office/drawing/2014/main" id="{2767DF10-9E4F-FF2F-6A32-B52BA09158F6}"/>
              </a:ext>
            </a:extLst>
          </p:cNvPr>
          <p:cNvPicPr>
            <a:picLocks noChangeAspect="1"/>
          </p:cNvPicPr>
          <p:nvPr/>
        </p:nvPicPr>
        <p:blipFill>
          <a:blip r:embed="rId3"/>
          <a:stretch>
            <a:fillRect/>
          </a:stretch>
        </p:blipFill>
        <p:spPr>
          <a:xfrm>
            <a:off x="434342" y="3429000"/>
            <a:ext cx="2172654" cy="2338716"/>
          </a:xfrm>
          <a:prstGeom prst="rect">
            <a:avLst/>
          </a:prstGeom>
        </p:spPr>
      </p:pic>
      <p:sp>
        <p:nvSpPr>
          <p:cNvPr id="8" name="TextBox 7">
            <a:extLst>
              <a:ext uri="{FF2B5EF4-FFF2-40B4-BE49-F238E27FC236}">
                <a16:creationId xmlns:a16="http://schemas.microsoft.com/office/drawing/2014/main" id="{6C37E16D-96E6-06E8-A7B4-53018B5C4A2C}"/>
              </a:ext>
            </a:extLst>
          </p:cNvPr>
          <p:cNvSpPr txBox="1"/>
          <p:nvPr/>
        </p:nvSpPr>
        <p:spPr>
          <a:xfrm>
            <a:off x="2957038" y="1625431"/>
            <a:ext cx="2172654" cy="1600438"/>
          </a:xfrm>
          <a:prstGeom prst="rect">
            <a:avLst/>
          </a:prstGeom>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1400" b="0" i="0" dirty="0">
                <a:solidFill>
                  <a:srgbClr val="374151"/>
                </a:solidFill>
                <a:effectLst/>
                <a:latin typeface="Söhne"/>
              </a:rPr>
              <a:t>HDROP simplifies the process of sweat testing for athletes. It's user-friendly, flexible, and cost-effective, making hydration monitoring more accessible than ever.</a:t>
            </a:r>
          </a:p>
        </p:txBody>
      </p:sp>
      <p:sp>
        <p:nvSpPr>
          <p:cNvPr id="10" name="TextBox 9">
            <a:extLst>
              <a:ext uri="{FF2B5EF4-FFF2-40B4-BE49-F238E27FC236}">
                <a16:creationId xmlns:a16="http://schemas.microsoft.com/office/drawing/2014/main" id="{1894DACF-0425-8B22-761C-9DEF0064C0C8}"/>
              </a:ext>
            </a:extLst>
          </p:cNvPr>
          <p:cNvSpPr txBox="1"/>
          <p:nvPr/>
        </p:nvSpPr>
        <p:spPr>
          <a:xfrm>
            <a:off x="5677484" y="1701800"/>
            <a:ext cx="2283037" cy="1384995"/>
          </a:xfrm>
          <a:prstGeom prst="rect">
            <a:avLst/>
          </a:prstGeom>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en-US" sz="1400" b="0" i="0" dirty="0">
              <a:solidFill>
                <a:srgbClr val="374151"/>
              </a:solidFill>
              <a:effectLst/>
              <a:latin typeface="Söhne"/>
            </a:endParaRPr>
          </a:p>
          <a:p>
            <a:r>
              <a:rPr lang="en-US" sz="1400" b="0" i="0" dirty="0">
                <a:solidFill>
                  <a:srgbClr val="374151"/>
                </a:solidFill>
                <a:effectLst/>
                <a:latin typeface="Söhne"/>
              </a:rPr>
              <a:t>With the Tap Strap 2, you can seamlessly type, mouse, and control any digital environment.</a:t>
            </a:r>
          </a:p>
          <a:p>
            <a:endParaRPr lang="en-US" sz="1400" dirty="0">
              <a:latin typeface="Georgia" panose="02040502050405020303" pitchFamily="18" charset="0"/>
            </a:endParaRPr>
          </a:p>
        </p:txBody>
      </p:sp>
      <p:sp>
        <p:nvSpPr>
          <p:cNvPr id="12" name="Title 4">
            <a:extLst>
              <a:ext uri="{FF2B5EF4-FFF2-40B4-BE49-F238E27FC236}">
                <a16:creationId xmlns:a16="http://schemas.microsoft.com/office/drawing/2014/main" id="{4D55A143-8357-9A2F-D8F3-F118910D5666}"/>
              </a:ext>
            </a:extLst>
          </p:cNvPr>
          <p:cNvSpPr txBox="1">
            <a:spLocks/>
          </p:cNvSpPr>
          <p:nvPr/>
        </p:nvSpPr>
        <p:spPr>
          <a:xfrm>
            <a:off x="2936241" y="950976"/>
            <a:ext cx="2172654" cy="378291"/>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400" kern="1200">
                <a:solidFill>
                  <a:schemeClr val="accent1"/>
                </a:solidFill>
                <a:latin typeface="+mj-lt"/>
                <a:ea typeface="+mj-ea"/>
                <a:cs typeface="+mj-cs"/>
              </a:defRPr>
            </a:lvl1pPr>
          </a:lstStyle>
          <a:p>
            <a:r>
              <a:rPr lang="en-US" sz="2000" dirty="0" err="1">
                <a:solidFill>
                  <a:schemeClr val="tx1"/>
                </a:solidFill>
              </a:rPr>
              <a:t>hdrop</a:t>
            </a:r>
            <a:endParaRPr lang="en-US" sz="2000" dirty="0">
              <a:solidFill>
                <a:schemeClr val="tx1"/>
              </a:solidFill>
            </a:endParaRPr>
          </a:p>
        </p:txBody>
      </p:sp>
      <p:sp>
        <p:nvSpPr>
          <p:cNvPr id="13" name="Title 4">
            <a:extLst>
              <a:ext uri="{FF2B5EF4-FFF2-40B4-BE49-F238E27FC236}">
                <a16:creationId xmlns:a16="http://schemas.microsoft.com/office/drawing/2014/main" id="{CA1F6FB6-40D7-B22F-2E56-58CF59B08E0C}"/>
              </a:ext>
            </a:extLst>
          </p:cNvPr>
          <p:cNvSpPr txBox="1">
            <a:spLocks/>
          </p:cNvSpPr>
          <p:nvPr/>
        </p:nvSpPr>
        <p:spPr>
          <a:xfrm>
            <a:off x="5662508" y="957527"/>
            <a:ext cx="2172654" cy="378291"/>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400" kern="1200">
                <a:solidFill>
                  <a:schemeClr val="accent1"/>
                </a:solidFill>
                <a:latin typeface="+mj-lt"/>
                <a:ea typeface="+mj-ea"/>
                <a:cs typeface="+mj-cs"/>
              </a:defRPr>
            </a:lvl1pPr>
          </a:lstStyle>
          <a:p>
            <a:r>
              <a:rPr lang="en-US" sz="2000" dirty="0">
                <a:solidFill>
                  <a:schemeClr val="tx1"/>
                </a:solidFill>
              </a:rPr>
              <a:t>Tap Strap</a:t>
            </a:r>
          </a:p>
        </p:txBody>
      </p:sp>
      <p:sp>
        <p:nvSpPr>
          <p:cNvPr id="14" name="Title 4">
            <a:extLst>
              <a:ext uri="{FF2B5EF4-FFF2-40B4-BE49-F238E27FC236}">
                <a16:creationId xmlns:a16="http://schemas.microsoft.com/office/drawing/2014/main" id="{1EDDFEC3-2DC6-165B-6BD9-4271D171AE36}"/>
              </a:ext>
            </a:extLst>
          </p:cNvPr>
          <p:cNvSpPr txBox="1">
            <a:spLocks/>
          </p:cNvSpPr>
          <p:nvPr/>
        </p:nvSpPr>
        <p:spPr>
          <a:xfrm>
            <a:off x="9015308" y="883243"/>
            <a:ext cx="2172654" cy="378291"/>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400" kern="1200">
                <a:solidFill>
                  <a:schemeClr val="accent1"/>
                </a:solidFill>
                <a:latin typeface="+mj-lt"/>
                <a:ea typeface="+mj-ea"/>
                <a:cs typeface="+mj-cs"/>
              </a:defRPr>
            </a:lvl1pPr>
          </a:lstStyle>
          <a:p>
            <a:endParaRPr lang="en-US" sz="2000" dirty="0"/>
          </a:p>
        </p:txBody>
      </p:sp>
      <p:pic>
        <p:nvPicPr>
          <p:cNvPr id="16" name="Picture 15">
            <a:extLst>
              <a:ext uri="{FF2B5EF4-FFF2-40B4-BE49-F238E27FC236}">
                <a16:creationId xmlns:a16="http://schemas.microsoft.com/office/drawing/2014/main" id="{531AE08F-1F03-24F8-0104-4B46007A7A62}"/>
              </a:ext>
            </a:extLst>
          </p:cNvPr>
          <p:cNvPicPr>
            <a:picLocks noChangeAspect="1"/>
          </p:cNvPicPr>
          <p:nvPr/>
        </p:nvPicPr>
        <p:blipFill>
          <a:blip r:embed="rId4"/>
          <a:stretch>
            <a:fillRect/>
          </a:stretch>
        </p:blipFill>
        <p:spPr>
          <a:xfrm>
            <a:off x="2936241" y="3429000"/>
            <a:ext cx="2511362" cy="2279248"/>
          </a:xfrm>
          <a:prstGeom prst="rect">
            <a:avLst/>
          </a:prstGeom>
        </p:spPr>
      </p:pic>
      <p:pic>
        <p:nvPicPr>
          <p:cNvPr id="19" name="Picture 18">
            <a:extLst>
              <a:ext uri="{FF2B5EF4-FFF2-40B4-BE49-F238E27FC236}">
                <a16:creationId xmlns:a16="http://schemas.microsoft.com/office/drawing/2014/main" id="{E62B672B-1623-80C5-4CFD-C216502E8C64}"/>
              </a:ext>
            </a:extLst>
          </p:cNvPr>
          <p:cNvPicPr>
            <a:picLocks noChangeAspect="1"/>
          </p:cNvPicPr>
          <p:nvPr/>
        </p:nvPicPr>
        <p:blipFill>
          <a:blip r:embed="rId5"/>
          <a:stretch>
            <a:fillRect/>
          </a:stretch>
        </p:blipFill>
        <p:spPr>
          <a:xfrm>
            <a:off x="5662508" y="3429000"/>
            <a:ext cx="2755031" cy="2162149"/>
          </a:xfrm>
          <a:prstGeom prst="rect">
            <a:avLst/>
          </a:prstGeom>
        </p:spPr>
      </p:pic>
      <p:pic>
        <p:nvPicPr>
          <p:cNvPr id="21" name="Picture 20">
            <a:extLst>
              <a:ext uri="{FF2B5EF4-FFF2-40B4-BE49-F238E27FC236}">
                <a16:creationId xmlns:a16="http://schemas.microsoft.com/office/drawing/2014/main" id="{6FAF167F-55CC-D5FA-B763-572A2DA7F9C5}"/>
              </a:ext>
            </a:extLst>
          </p:cNvPr>
          <p:cNvPicPr>
            <a:picLocks noChangeAspect="1"/>
          </p:cNvPicPr>
          <p:nvPr/>
        </p:nvPicPr>
        <p:blipFill>
          <a:blip r:embed="rId6"/>
          <a:stretch>
            <a:fillRect/>
          </a:stretch>
        </p:blipFill>
        <p:spPr>
          <a:xfrm>
            <a:off x="8833789" y="3429000"/>
            <a:ext cx="2923869" cy="2162149"/>
          </a:xfrm>
          <a:prstGeom prst="rect">
            <a:avLst/>
          </a:prstGeom>
        </p:spPr>
      </p:pic>
      <p:sp>
        <p:nvSpPr>
          <p:cNvPr id="26" name="TextBox 25">
            <a:extLst>
              <a:ext uri="{FF2B5EF4-FFF2-40B4-BE49-F238E27FC236}">
                <a16:creationId xmlns:a16="http://schemas.microsoft.com/office/drawing/2014/main" id="{8E694B79-94C9-8104-A550-264FFFB34138}"/>
              </a:ext>
            </a:extLst>
          </p:cNvPr>
          <p:cNvSpPr txBox="1"/>
          <p:nvPr/>
        </p:nvSpPr>
        <p:spPr>
          <a:xfrm>
            <a:off x="8732996" y="1625431"/>
            <a:ext cx="2283037" cy="1600438"/>
          </a:xfrm>
          <a:prstGeom prst="rect">
            <a:avLst/>
          </a:prstGeom>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en-US" sz="1400" b="0" i="0" dirty="0">
              <a:solidFill>
                <a:srgbClr val="374151"/>
              </a:solidFill>
              <a:effectLst/>
              <a:latin typeface="Söhne"/>
            </a:endParaRPr>
          </a:p>
          <a:p>
            <a:r>
              <a:rPr lang="en-US" sz="1400" b="0" i="0" dirty="0" err="1">
                <a:solidFill>
                  <a:srgbClr val="374151"/>
                </a:solidFill>
                <a:effectLst/>
                <a:latin typeface="Söhne"/>
              </a:rPr>
              <a:t>Inupathy</a:t>
            </a:r>
            <a:r>
              <a:rPr lang="en-US" sz="1400" b="0" i="0" dirty="0">
                <a:solidFill>
                  <a:srgbClr val="374151"/>
                </a:solidFill>
                <a:effectLst/>
                <a:latin typeface="Söhne"/>
              </a:rPr>
              <a:t> is a pioneering device that gives dog owners unprecedented insights into their pets' emotional and physical states.</a:t>
            </a:r>
          </a:p>
          <a:p>
            <a:endParaRPr lang="en-US" sz="1400" dirty="0">
              <a:latin typeface="Georgia" panose="02040502050405020303" pitchFamily="18" charset="0"/>
            </a:endParaRPr>
          </a:p>
        </p:txBody>
      </p:sp>
      <p:sp>
        <p:nvSpPr>
          <p:cNvPr id="28" name="Title 4">
            <a:extLst>
              <a:ext uri="{FF2B5EF4-FFF2-40B4-BE49-F238E27FC236}">
                <a16:creationId xmlns:a16="http://schemas.microsoft.com/office/drawing/2014/main" id="{D93C4161-0C18-1DD9-C796-736AD263A3DB}"/>
              </a:ext>
            </a:extLst>
          </p:cNvPr>
          <p:cNvSpPr txBox="1">
            <a:spLocks/>
          </p:cNvSpPr>
          <p:nvPr/>
        </p:nvSpPr>
        <p:spPr>
          <a:xfrm>
            <a:off x="9037059" y="883243"/>
            <a:ext cx="2172654" cy="378291"/>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400" kern="1200">
                <a:solidFill>
                  <a:schemeClr val="accent1"/>
                </a:solidFill>
                <a:latin typeface="+mj-lt"/>
                <a:ea typeface="+mj-ea"/>
                <a:cs typeface="+mj-cs"/>
              </a:defRPr>
            </a:lvl1pPr>
          </a:lstStyle>
          <a:p>
            <a:r>
              <a:rPr lang="en-US" sz="2000" dirty="0" err="1">
                <a:solidFill>
                  <a:schemeClr val="tx1"/>
                </a:solidFill>
              </a:rPr>
              <a:t>Inupathy</a:t>
            </a:r>
            <a:endParaRPr lang="en-US" sz="2000" dirty="0">
              <a:solidFill>
                <a:schemeClr val="tx1"/>
              </a:solidFill>
            </a:endParaRPr>
          </a:p>
        </p:txBody>
      </p:sp>
      <p:sp>
        <p:nvSpPr>
          <p:cNvPr id="30" name="Slide Number Placeholder 29">
            <a:extLst>
              <a:ext uri="{FF2B5EF4-FFF2-40B4-BE49-F238E27FC236}">
                <a16:creationId xmlns:a16="http://schemas.microsoft.com/office/drawing/2014/main" id="{3ADB2D27-40AF-2A0C-3E4B-447C95F5A807}"/>
              </a:ext>
            </a:extLst>
          </p:cNvPr>
          <p:cNvSpPr>
            <a:spLocks noGrp="1"/>
          </p:cNvSpPr>
          <p:nvPr>
            <p:ph type="sldNum" sz="quarter" idx="12"/>
          </p:nvPr>
        </p:nvSpPr>
        <p:spPr/>
        <p:txBody>
          <a:bodyPr/>
          <a:lstStyle/>
          <a:p>
            <a:fld id="{6CB39E08-E0E5-4B1A-8F7D-08FE7678A3B6}" type="slidenum">
              <a:rPr lang="en-US" smtClean="0"/>
              <a:t>7</a:t>
            </a:fld>
            <a:endParaRPr lang="en-US"/>
          </a:p>
        </p:txBody>
      </p:sp>
    </p:spTree>
    <p:extLst>
      <p:ext uri="{BB962C8B-B14F-4D97-AF65-F5344CB8AC3E}">
        <p14:creationId xmlns:p14="http://schemas.microsoft.com/office/powerpoint/2010/main" val="38621007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DA8C-A6CA-FBC0-5D26-AF7399FD5C8E}"/>
              </a:ext>
            </a:extLst>
          </p:cNvPr>
          <p:cNvSpPr>
            <a:spLocks noGrp="1"/>
          </p:cNvSpPr>
          <p:nvPr>
            <p:ph type="title"/>
          </p:nvPr>
        </p:nvSpPr>
        <p:spPr/>
        <p:txBody>
          <a:bodyPr/>
          <a:lstStyle/>
          <a:p>
            <a:r>
              <a:rPr lang="en-US" sz="4000" dirty="0">
                <a:latin typeface="Georgia" panose="02040502050405020303" pitchFamily="18" charset="0"/>
              </a:rPr>
              <a:t>Wearable Devices Growth</a:t>
            </a:r>
          </a:p>
        </p:txBody>
      </p:sp>
      <p:pic>
        <p:nvPicPr>
          <p:cNvPr id="4" name="Content Placeholder 4">
            <a:extLst>
              <a:ext uri="{FF2B5EF4-FFF2-40B4-BE49-F238E27FC236}">
                <a16:creationId xmlns:a16="http://schemas.microsoft.com/office/drawing/2014/main" id="{7622DC6B-E065-6D1F-6787-0EA6273DC19A}"/>
              </a:ext>
            </a:extLst>
          </p:cNvPr>
          <p:cNvPicPr>
            <a:picLocks noGrp="1" noChangeAspect="1"/>
          </p:cNvPicPr>
          <p:nvPr>
            <p:ph idx="1"/>
          </p:nvPr>
        </p:nvPicPr>
        <p:blipFill rotWithShape="1">
          <a:blip r:embed="rId2"/>
          <a:srcRect r="7080"/>
          <a:stretch/>
        </p:blipFill>
        <p:spPr>
          <a:xfrm>
            <a:off x="422568" y="1891620"/>
            <a:ext cx="5673432" cy="4029075"/>
          </a:xfrm>
        </p:spPr>
      </p:pic>
      <p:sp>
        <p:nvSpPr>
          <p:cNvPr id="12" name="TextBox 11">
            <a:extLst>
              <a:ext uri="{FF2B5EF4-FFF2-40B4-BE49-F238E27FC236}">
                <a16:creationId xmlns:a16="http://schemas.microsoft.com/office/drawing/2014/main" id="{245953DD-152C-7C93-DF41-71E6EBE5EF6F}"/>
              </a:ext>
            </a:extLst>
          </p:cNvPr>
          <p:cNvSpPr txBox="1"/>
          <p:nvPr/>
        </p:nvSpPr>
        <p:spPr>
          <a:xfrm>
            <a:off x="7154406" y="1387025"/>
            <a:ext cx="4389892" cy="4708981"/>
          </a:xfrm>
          <a:prstGeom prst="rect">
            <a:avLst/>
          </a:prstGeom>
          <a:noFill/>
        </p:spPr>
        <p:txBody>
          <a:bodyPr wrap="square" rtlCol="0">
            <a:spAutoFit/>
          </a:bodyPr>
          <a:lstStyle/>
          <a:p>
            <a:pPr algn="just"/>
            <a:r>
              <a:rPr lang="en-US" sz="2000" b="0" i="0" dirty="0">
                <a:solidFill>
                  <a:srgbClr val="374151"/>
                </a:solidFill>
                <a:effectLst/>
                <a:latin typeface="Georgia" panose="02040502050405020303" pitchFamily="18" charset="0"/>
              </a:rPr>
              <a:t>In just six years, from 2016 to 2022, the number of connected wearable devices in the world has seen an extraordinary increase. Starting at 325 million in 2016, this figure has surged to an astounding 1,105 million in 2022.</a:t>
            </a:r>
          </a:p>
          <a:p>
            <a:pPr algn="just"/>
            <a:endParaRPr lang="en-US" sz="2000" b="0" i="0" dirty="0">
              <a:solidFill>
                <a:srgbClr val="374151"/>
              </a:solidFill>
              <a:effectLst/>
              <a:latin typeface="Georgia" panose="02040502050405020303" pitchFamily="18" charset="0"/>
            </a:endParaRPr>
          </a:p>
          <a:p>
            <a:pPr algn="just"/>
            <a:r>
              <a:rPr lang="en-US" sz="2000" b="1" i="0" dirty="0">
                <a:solidFill>
                  <a:srgbClr val="374151"/>
                </a:solidFill>
                <a:effectLst/>
                <a:latin typeface="Georgia" panose="02040502050405020303" pitchFamily="18" charset="0"/>
              </a:rPr>
              <a:t>Percentage Increase: 240%</a:t>
            </a:r>
          </a:p>
          <a:p>
            <a:pPr algn="just"/>
            <a:endParaRPr lang="en-US" sz="2000" b="0" i="0" dirty="0">
              <a:solidFill>
                <a:srgbClr val="374151"/>
              </a:solidFill>
              <a:effectLst/>
              <a:latin typeface="Georgia" panose="02040502050405020303" pitchFamily="18" charset="0"/>
            </a:endParaRPr>
          </a:p>
          <a:p>
            <a:pPr algn="just"/>
            <a:r>
              <a:rPr lang="en-US" sz="2000" b="0" i="0" dirty="0">
                <a:solidFill>
                  <a:srgbClr val="374151"/>
                </a:solidFill>
                <a:effectLst/>
                <a:latin typeface="Georgia" panose="02040502050405020303" pitchFamily="18" charset="0"/>
              </a:rPr>
              <a:t>This remarkable growth represents a staggering 240% increase, signifying the rapid adoption and integration of wearable technology into our daily lives.</a:t>
            </a:r>
          </a:p>
        </p:txBody>
      </p:sp>
      <p:sp>
        <p:nvSpPr>
          <p:cNvPr id="20" name="Slide Number Placeholder 19">
            <a:extLst>
              <a:ext uri="{FF2B5EF4-FFF2-40B4-BE49-F238E27FC236}">
                <a16:creationId xmlns:a16="http://schemas.microsoft.com/office/drawing/2014/main" id="{F94B3498-A150-BC78-39F0-BA9DBE705087}"/>
              </a:ext>
            </a:extLst>
          </p:cNvPr>
          <p:cNvSpPr>
            <a:spLocks noGrp="1"/>
          </p:cNvSpPr>
          <p:nvPr>
            <p:ph type="sldNum" sz="quarter" idx="12"/>
          </p:nvPr>
        </p:nvSpPr>
        <p:spPr/>
        <p:txBody>
          <a:bodyPr/>
          <a:lstStyle/>
          <a:p>
            <a:fld id="{6CB39E08-E0E5-4B1A-8F7D-08FE7678A3B6}" type="slidenum">
              <a:rPr lang="en-US" smtClean="0"/>
              <a:t>8</a:t>
            </a:fld>
            <a:endParaRPr lang="en-US"/>
          </a:p>
        </p:txBody>
      </p:sp>
    </p:spTree>
    <p:extLst>
      <p:ext uri="{BB962C8B-B14F-4D97-AF65-F5344CB8AC3E}">
        <p14:creationId xmlns:p14="http://schemas.microsoft.com/office/powerpoint/2010/main" val="418167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64731-A1AC-39E0-03CD-4DA6211D7C3F}"/>
              </a:ext>
            </a:extLst>
          </p:cNvPr>
          <p:cNvSpPr>
            <a:spLocks noGrp="1"/>
          </p:cNvSpPr>
          <p:nvPr>
            <p:ph type="title"/>
          </p:nvPr>
        </p:nvSpPr>
        <p:spPr>
          <a:xfrm>
            <a:off x="2060294" y="833562"/>
            <a:ext cx="9484004" cy="1195263"/>
          </a:xfrm>
        </p:spPr>
        <p:txBody>
          <a:bodyPr/>
          <a:lstStyle/>
          <a:p>
            <a:r>
              <a:rPr lang="en-US" sz="4000" dirty="0">
                <a:latin typeface="Georgia" panose="02040502050405020303" pitchFamily="18" charset="0"/>
              </a:rPr>
              <a:t>Uses</a:t>
            </a:r>
          </a:p>
        </p:txBody>
      </p:sp>
      <p:grpSp>
        <p:nvGrpSpPr>
          <p:cNvPr id="14" name="Group 13">
            <a:extLst>
              <a:ext uri="{FF2B5EF4-FFF2-40B4-BE49-F238E27FC236}">
                <a16:creationId xmlns:a16="http://schemas.microsoft.com/office/drawing/2014/main" id="{3AE8C4EC-4067-2D60-8DCF-69BBF61DF471}"/>
              </a:ext>
            </a:extLst>
          </p:cNvPr>
          <p:cNvGrpSpPr/>
          <p:nvPr/>
        </p:nvGrpSpPr>
        <p:grpSpPr>
          <a:xfrm>
            <a:off x="-209356" y="-2180719"/>
            <a:ext cx="12610712" cy="10061473"/>
            <a:chOff x="-418712" y="-1782500"/>
            <a:chExt cx="12610712" cy="10061473"/>
          </a:xfrm>
        </p:grpSpPr>
        <p:pic>
          <p:nvPicPr>
            <p:cNvPr id="1030" name="Picture 6" descr="Smart Watch transparent PNG - StickPNG">
              <a:extLst>
                <a:ext uri="{FF2B5EF4-FFF2-40B4-BE49-F238E27FC236}">
                  <a16:creationId xmlns:a16="http://schemas.microsoft.com/office/drawing/2014/main" id="{700AB219-B03C-F64A-0FD1-0ED6C9A51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98" y="-1782500"/>
              <a:ext cx="2361219" cy="220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mart Watch transparent PNG - StickPNG">
              <a:extLst>
                <a:ext uri="{FF2B5EF4-FFF2-40B4-BE49-F238E27FC236}">
                  <a16:creationId xmlns:a16="http://schemas.microsoft.com/office/drawing/2014/main" id="{4F495C66-B68D-3D35-56D5-909ABF648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2766" y="4796639"/>
              <a:ext cx="1899234" cy="17720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mart Watch transparent PNG - StickPNG">
              <a:extLst>
                <a:ext uri="{FF2B5EF4-FFF2-40B4-BE49-F238E27FC236}">
                  <a16:creationId xmlns:a16="http://schemas.microsoft.com/office/drawing/2014/main" id="{F16F3DBA-E435-5EEA-1393-60F4097DC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460" y="2052538"/>
              <a:ext cx="2361219" cy="2203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mart Watch transparent PNG - StickPNG">
              <a:extLst>
                <a:ext uri="{FF2B5EF4-FFF2-40B4-BE49-F238E27FC236}">
                  <a16:creationId xmlns:a16="http://schemas.microsoft.com/office/drawing/2014/main" id="{40CA17BD-79AE-4E75-9B3C-33766CA0A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772757"/>
              <a:ext cx="2361219" cy="2203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mart Watch transparent PNG - StickPNG">
              <a:extLst>
                <a:ext uri="{FF2B5EF4-FFF2-40B4-BE49-F238E27FC236}">
                  <a16:creationId xmlns:a16="http://schemas.microsoft.com/office/drawing/2014/main" id="{7BF08133-7D3E-A0E6-3C10-6398A01EA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712" y="6075848"/>
              <a:ext cx="2361219" cy="2203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a:extLst>
              <a:ext uri="{FF2B5EF4-FFF2-40B4-BE49-F238E27FC236}">
                <a16:creationId xmlns:a16="http://schemas.microsoft.com/office/drawing/2014/main" id="{0C4763F9-6F52-939E-7CFD-291F4C168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738"/>
          <a:stretch/>
        </p:blipFill>
        <p:spPr bwMode="auto">
          <a:xfrm>
            <a:off x="2363226" y="2090730"/>
            <a:ext cx="7366483" cy="3205169"/>
          </a:xfrm>
          <a:prstGeom prst="rect">
            <a:avLst/>
          </a:prstGeom>
          <a:noFill/>
          <a:extLst>
            <a:ext uri="{909E8E84-426E-40DD-AFC4-6F175D3DCCD1}">
              <a14:hiddenFill xmlns:a14="http://schemas.microsoft.com/office/drawing/2010/main">
                <a:solidFill>
                  <a:srgbClr val="FFFFFF"/>
                </a:solidFill>
              </a14:hiddenFill>
            </a:ext>
          </a:extLst>
        </p:spPr>
      </p:pic>
      <p:sp>
        <p:nvSpPr>
          <p:cNvPr id="24" name="Slide Number Placeholder 23">
            <a:extLst>
              <a:ext uri="{FF2B5EF4-FFF2-40B4-BE49-F238E27FC236}">
                <a16:creationId xmlns:a16="http://schemas.microsoft.com/office/drawing/2014/main" id="{E8E55020-1183-1DE1-3B5C-C0F24AB6D937}"/>
              </a:ext>
            </a:extLst>
          </p:cNvPr>
          <p:cNvSpPr>
            <a:spLocks noGrp="1"/>
          </p:cNvSpPr>
          <p:nvPr>
            <p:ph type="sldNum" sz="quarter" idx="12"/>
          </p:nvPr>
        </p:nvSpPr>
        <p:spPr/>
        <p:txBody>
          <a:bodyPr/>
          <a:lstStyle/>
          <a:p>
            <a:fld id="{6CB39E08-E0E5-4B1A-8F7D-08FE7678A3B6}" type="slidenum">
              <a:rPr lang="en-US" smtClean="0"/>
              <a:t>9</a:t>
            </a:fld>
            <a:endParaRPr lang="en-US"/>
          </a:p>
        </p:txBody>
      </p:sp>
    </p:spTree>
    <p:extLst>
      <p:ext uri="{BB962C8B-B14F-4D97-AF65-F5344CB8AC3E}">
        <p14:creationId xmlns:p14="http://schemas.microsoft.com/office/powerpoint/2010/main" val="24622696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TribuneVTI">
  <a:themeElements>
    <a:clrScheme name="AnalogousFromRegularSeedLeftStep">
      <a:dk1>
        <a:srgbClr val="000000"/>
      </a:dk1>
      <a:lt1>
        <a:srgbClr val="FFFFFF"/>
      </a:lt1>
      <a:dk2>
        <a:srgbClr val="301B2D"/>
      </a:dk2>
      <a:lt2>
        <a:srgbClr val="F0F2F3"/>
      </a:lt2>
      <a:accent1>
        <a:srgbClr val="E78129"/>
      </a:accent1>
      <a:accent2>
        <a:srgbClr val="D52117"/>
      </a:accent2>
      <a:accent3>
        <a:srgbClr val="E7296F"/>
      </a:accent3>
      <a:accent4>
        <a:srgbClr val="D517AC"/>
      </a:accent4>
      <a:accent5>
        <a:srgbClr val="C129E7"/>
      </a:accent5>
      <a:accent6>
        <a:srgbClr val="621BD6"/>
      </a:accent6>
      <a:hlink>
        <a:srgbClr val="3F83BF"/>
      </a:hlink>
      <a:folHlink>
        <a:srgbClr val="7F7F7F"/>
      </a:folHlink>
    </a:clrScheme>
    <a:fontScheme name="Amasis-Univers">
      <a:majorFont>
        <a:latin typeface="Amasis MT Pro Medium"/>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buneVTI" id="{4D84C650-59FC-4F6B-ADA6-B11C508FF6CE}" vid="{0E07EAE6-ACBC-4250-8522-FC108A45043A}"/>
    </a:ext>
  </a:extLst>
</a:theme>
</file>

<file path=ppt/theme/theme2.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2488</TotalTime>
  <Words>1898</Words>
  <Application>Microsoft Office PowerPoint</Application>
  <PresentationFormat>Widescreen</PresentationFormat>
  <Paragraphs>273</Paragraphs>
  <Slides>35</Slides>
  <Notes>17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Amasis MT Pro Medium</vt:lpstr>
      <vt:lpstr>-apple-system</vt:lpstr>
      <vt:lpstr>Arial</vt:lpstr>
      <vt:lpstr>Calibri</vt:lpstr>
      <vt:lpstr>Georgia</vt:lpstr>
      <vt:lpstr>Montserrat</vt:lpstr>
      <vt:lpstr>Montserrat ExtraBold</vt:lpstr>
      <vt:lpstr>Montserrat Medium</vt:lpstr>
      <vt:lpstr>Söhne</vt:lpstr>
      <vt:lpstr>Univers Light</vt:lpstr>
      <vt:lpstr>Wingdings</vt:lpstr>
      <vt:lpstr>TribuneVTI</vt:lpstr>
      <vt:lpstr>Futuristic Background by Slidesgo</vt:lpstr>
      <vt:lpstr>WearSec: Towards Automated Security Evaluation of Wireless Wearable Devices </vt:lpstr>
      <vt:lpstr>AGENDA</vt:lpstr>
      <vt:lpstr>Introduction</vt:lpstr>
      <vt:lpstr>Wearable Devices</vt:lpstr>
      <vt:lpstr>Ray-Ban Smart Glasses </vt:lpstr>
      <vt:lpstr>PowerPoint Presentation</vt:lpstr>
      <vt:lpstr>Apollo Wearables</vt:lpstr>
      <vt:lpstr>Wearable Devices Growth</vt:lpstr>
      <vt:lpstr>Uses</vt:lpstr>
      <vt:lpstr>Potential Risks</vt:lpstr>
      <vt:lpstr>Privacy and Security Risks of Wearable Devices</vt:lpstr>
      <vt:lpstr>Wireless Communication Standards</vt:lpstr>
      <vt:lpstr>Contributions and Paper Structure</vt:lpstr>
      <vt:lpstr>A Unique Approach to Wearable Device Security</vt:lpstr>
      <vt:lpstr>1. Device Detection and Fingerprinting </vt:lpstr>
      <vt:lpstr>PowerPoint Presentation</vt:lpstr>
      <vt:lpstr>Vulnerability Identification </vt:lpstr>
      <vt:lpstr>Prototype Concept Description: Automated Security Evaluation of Wearable Devices</vt:lpstr>
      <vt:lpstr>Prototype Process Flow</vt:lpstr>
      <vt:lpstr>Communication &amp; Interface</vt:lpstr>
      <vt:lpstr>Recording &amp; User Scripts</vt:lpstr>
      <vt:lpstr>PowerPoint Presentation</vt:lpstr>
      <vt:lpstr>Stages of Development</vt:lpstr>
      <vt:lpstr>Choice of Hardware</vt:lpstr>
      <vt:lpstr>Choice of Hardware</vt:lpstr>
      <vt:lpstr>Frequency Bandwidth Consideration</vt:lpstr>
      <vt:lpstr>PowerPoint Presentation</vt:lpstr>
      <vt:lpstr>Choice of SDR Device</vt:lpstr>
      <vt:lpstr>Data Capture Bandwidth Issues</vt:lpstr>
      <vt:lpstr>Workstation Specifications:   </vt:lpstr>
      <vt:lpstr>Interference by Surrounding Signals</vt:lpstr>
      <vt:lpstr>PowerPoint Presentation</vt:lpstr>
      <vt:lpstr>Lack of Open Source, Instrumentable Low-Level Protocol Stack</vt:lpstr>
      <vt:lpstr>Conclusions and Future Work</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is Good  Holy Spirit Please Help Me</dc:title>
  <dc:creator>joy sowmiya</dc:creator>
  <cp:lastModifiedBy>joy sowmiya</cp:lastModifiedBy>
  <cp:revision>140</cp:revision>
  <dcterms:created xsi:type="dcterms:W3CDTF">2023-10-16T21:35:09Z</dcterms:created>
  <dcterms:modified xsi:type="dcterms:W3CDTF">2023-10-18T15:04:02Z</dcterms:modified>
</cp:coreProperties>
</file>