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8" r:id="rId4"/>
    <p:sldId id="268" r:id="rId5"/>
    <p:sldId id="269" r:id="rId6"/>
    <p:sldId id="270" r:id="rId7"/>
    <p:sldId id="271" r:id="rId8"/>
    <p:sldId id="273" r:id="rId9"/>
    <p:sldId id="274" r:id="rId10"/>
    <p:sldId id="275" r:id="rId11"/>
    <p:sldId id="276" r:id="rId12"/>
    <p:sldId id="272" r:id="rId13"/>
    <p:sldId id="277" r:id="rId14"/>
    <p:sldId id="278" r:id="rId15"/>
    <p:sldId id="279" r:id="rId16"/>
    <p:sldId id="280" r:id="rId17"/>
    <p:sldId id="281" r:id="rId18"/>
    <p:sldId id="282" r:id="rId19"/>
    <p:sldId id="284" r:id="rId20"/>
    <p:sldId id="283" r:id="rId21"/>
    <p:sldId id="285" r:id="rId22"/>
    <p:sldId id="286" r:id="rId23"/>
    <p:sldId id="287" r:id="rId24"/>
    <p:sldId id="289" r:id="rId25"/>
    <p:sldId id="290" r:id="rId26"/>
    <p:sldId id="291" r:id="rId27"/>
    <p:sldId id="292" r:id="rId28"/>
    <p:sldId id="293" r:id="rId29"/>
    <p:sldId id="288" r:id="rId30"/>
    <p:sldId id="294" r:id="rId31"/>
    <p:sldId id="295" r:id="rId32"/>
    <p:sldId id="296" r:id="rId33"/>
    <p:sldId id="297" r:id="rId34"/>
    <p:sldId id="298" r:id="rId35"/>
    <p:sldId id="299" r:id="rId36"/>
    <p:sldId id="300" r:id="rId37"/>
    <p:sldId id="301" r:id="rId38"/>
    <p:sldId id="26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A952D-3F43-4383-801C-D365CBCB6266}" v="55" dt="2023-10-31T10:19:03.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 Kulkarni" userId="527f179674b93ab9" providerId="LiveId" clId="{E9883AE4-5AC2-4688-9E71-7D485E4EF89C}"/>
    <pc:docChg chg="undo redo custSel addSld delSld modSld addMainMaster delMainMaster modMainMaster">
      <pc:chgData name="Rahul Kulkarni" userId="527f179674b93ab9" providerId="LiveId" clId="{E9883AE4-5AC2-4688-9E71-7D485E4EF89C}" dt="2023-05-22T01:48:05.699" v="2352" actId="14100"/>
      <pc:docMkLst>
        <pc:docMk/>
      </pc:docMkLst>
      <pc:sldChg chg="new del">
        <pc:chgData name="Rahul Kulkarni" userId="527f179674b93ab9" providerId="LiveId" clId="{E9883AE4-5AC2-4688-9E71-7D485E4EF89C}" dt="2023-05-01T05:35:47.460" v="3" actId="47"/>
        <pc:sldMkLst>
          <pc:docMk/>
          <pc:sldMk cId="756145105" sldId="256"/>
        </pc:sldMkLst>
      </pc:sldChg>
      <pc:sldChg chg="modSp add mod">
        <pc:chgData name="Rahul Kulkarni" userId="527f179674b93ab9" providerId="LiveId" clId="{E9883AE4-5AC2-4688-9E71-7D485E4EF89C}" dt="2023-05-01T22:22:44.629" v="582" actId="20577"/>
        <pc:sldMkLst>
          <pc:docMk/>
          <pc:sldMk cId="407818404" sldId="257"/>
        </pc:sldMkLst>
        <pc:spChg chg="mod">
          <ac:chgData name="Rahul Kulkarni" userId="527f179674b93ab9" providerId="LiveId" clId="{E9883AE4-5AC2-4688-9E71-7D485E4EF89C}" dt="2023-05-01T22:22:44.629" v="582" actId="20577"/>
          <ac:spMkLst>
            <pc:docMk/>
            <pc:sldMk cId="407818404" sldId="257"/>
            <ac:spMk id="6" creationId="{1089AC9A-5D7D-5A4C-8605-7607252D4FA1}"/>
          </ac:spMkLst>
        </pc:spChg>
      </pc:sldChg>
      <pc:sldChg chg="addSp delSp modSp add del mod">
        <pc:chgData name="Rahul Kulkarni" userId="527f179674b93ab9" providerId="LiveId" clId="{E9883AE4-5AC2-4688-9E71-7D485E4EF89C}" dt="2023-05-21T22:39:42.113" v="2253" actId="2696"/>
        <pc:sldMkLst>
          <pc:docMk/>
          <pc:sldMk cId="2380922618" sldId="258"/>
        </pc:sldMkLst>
        <pc:spChg chg="mod">
          <ac:chgData name="Rahul Kulkarni" userId="527f179674b93ab9" providerId="LiveId" clId="{E9883AE4-5AC2-4688-9E71-7D485E4EF89C}" dt="2023-05-21T18:00:06.142" v="1514" actId="20577"/>
          <ac:spMkLst>
            <pc:docMk/>
            <pc:sldMk cId="2380922618" sldId="258"/>
            <ac:spMk id="2" creationId="{FC9F1849-99FD-E3D4-241E-D68236EB35BB}"/>
          </ac:spMkLst>
        </pc:spChg>
        <pc:spChg chg="mod">
          <ac:chgData name="Rahul Kulkarni" userId="527f179674b93ab9" providerId="LiveId" clId="{E9883AE4-5AC2-4688-9E71-7D485E4EF89C}" dt="2023-05-21T19:37:04.439" v="1686" actId="207"/>
          <ac:spMkLst>
            <pc:docMk/>
            <pc:sldMk cId="2380922618" sldId="258"/>
            <ac:spMk id="3" creationId="{EB2968BB-4000-0C81-9376-B352D874C826}"/>
          </ac:spMkLst>
        </pc:spChg>
        <pc:picChg chg="add mod">
          <ac:chgData name="Rahul Kulkarni" userId="527f179674b93ab9" providerId="LiveId" clId="{E9883AE4-5AC2-4688-9E71-7D485E4EF89C}" dt="2023-05-01T06:01:52.135" v="143" actId="1076"/>
          <ac:picMkLst>
            <pc:docMk/>
            <pc:sldMk cId="2380922618" sldId="258"/>
            <ac:picMk id="4" creationId="{39D3FD86-88EC-A498-23C8-2DAC632C2F77}"/>
          </ac:picMkLst>
        </pc:picChg>
        <pc:picChg chg="del">
          <ac:chgData name="Rahul Kulkarni" userId="527f179674b93ab9" providerId="LiveId" clId="{E9883AE4-5AC2-4688-9E71-7D485E4EF89C}" dt="2023-05-01T05:40:28.527" v="117" actId="478"/>
          <ac:picMkLst>
            <pc:docMk/>
            <pc:sldMk cId="2380922618" sldId="258"/>
            <ac:picMk id="5" creationId="{844DD604-752E-30E2-7E34-D984A928D669}"/>
          </ac:picMkLst>
        </pc:picChg>
        <pc:picChg chg="del">
          <ac:chgData name="Rahul Kulkarni" userId="527f179674b93ab9" providerId="LiveId" clId="{E9883AE4-5AC2-4688-9E71-7D485E4EF89C}" dt="2023-05-01T05:40:20.826" v="116" actId="478"/>
          <ac:picMkLst>
            <pc:docMk/>
            <pc:sldMk cId="2380922618" sldId="258"/>
            <ac:picMk id="1026" creationId="{5D1FB0A9-9BA6-3D92-3914-20E294AF17D7}"/>
          </ac:picMkLst>
        </pc:picChg>
      </pc:sldChg>
      <pc:sldChg chg="add">
        <pc:chgData name="Rahul Kulkarni" userId="527f179674b93ab9" providerId="LiveId" clId="{E9883AE4-5AC2-4688-9E71-7D485E4EF89C}" dt="2023-05-21T22:39:44.048" v="2254"/>
        <pc:sldMkLst>
          <pc:docMk/>
          <pc:sldMk cId="2617374669" sldId="258"/>
        </pc:sldMkLst>
      </pc:sldChg>
      <pc:sldChg chg="delSp modSp add mod">
        <pc:chgData name="Rahul Kulkarni" userId="527f179674b93ab9" providerId="LiveId" clId="{E9883AE4-5AC2-4688-9E71-7D485E4EF89C}" dt="2023-05-22T00:28:08.283" v="2345" actId="20577"/>
        <pc:sldMkLst>
          <pc:docMk/>
          <pc:sldMk cId="100779165" sldId="259"/>
        </pc:sldMkLst>
        <pc:spChg chg="mod">
          <ac:chgData name="Rahul Kulkarni" userId="527f179674b93ab9" providerId="LiveId" clId="{E9883AE4-5AC2-4688-9E71-7D485E4EF89C}" dt="2023-05-01T06:07:54.337" v="193" actId="1076"/>
          <ac:spMkLst>
            <pc:docMk/>
            <pc:sldMk cId="100779165" sldId="259"/>
            <ac:spMk id="2" creationId="{FC9F1849-99FD-E3D4-241E-D68236EB35BB}"/>
          </ac:spMkLst>
        </pc:spChg>
        <pc:spChg chg="mod">
          <ac:chgData name="Rahul Kulkarni" userId="527f179674b93ab9" providerId="LiveId" clId="{E9883AE4-5AC2-4688-9E71-7D485E4EF89C}" dt="2023-05-22T00:28:08.283" v="2345" actId="20577"/>
          <ac:spMkLst>
            <pc:docMk/>
            <pc:sldMk cId="100779165" sldId="259"/>
            <ac:spMk id="3" creationId="{EB2968BB-4000-0C81-9376-B352D874C826}"/>
          </ac:spMkLst>
        </pc:spChg>
        <pc:picChg chg="del">
          <ac:chgData name="Rahul Kulkarni" userId="527f179674b93ab9" providerId="LiveId" clId="{E9883AE4-5AC2-4688-9E71-7D485E4EF89C}" dt="2023-05-01T06:04:55.876" v="152" actId="478"/>
          <ac:picMkLst>
            <pc:docMk/>
            <pc:sldMk cId="100779165" sldId="259"/>
            <ac:picMk id="5" creationId="{844DD604-752E-30E2-7E34-D984A928D669}"/>
          </ac:picMkLst>
        </pc:picChg>
        <pc:picChg chg="del">
          <ac:chgData name="Rahul Kulkarni" userId="527f179674b93ab9" providerId="LiveId" clId="{E9883AE4-5AC2-4688-9E71-7D485E4EF89C}" dt="2023-05-01T06:04:53.450" v="151" actId="478"/>
          <ac:picMkLst>
            <pc:docMk/>
            <pc:sldMk cId="100779165" sldId="259"/>
            <ac:picMk id="1026" creationId="{5D1FB0A9-9BA6-3D92-3914-20E294AF17D7}"/>
          </ac:picMkLst>
        </pc:picChg>
      </pc:sldChg>
      <pc:sldChg chg="addSp delSp modSp add mod setBg">
        <pc:chgData name="Rahul Kulkarni" userId="527f179674b93ab9" providerId="LiveId" clId="{E9883AE4-5AC2-4688-9E71-7D485E4EF89C}" dt="2023-05-21T22:29:00.369" v="2252" actId="14100"/>
        <pc:sldMkLst>
          <pc:docMk/>
          <pc:sldMk cId="3132640065" sldId="260"/>
        </pc:sldMkLst>
        <pc:spChg chg="mod">
          <ac:chgData name="Rahul Kulkarni" userId="527f179674b93ab9" providerId="LiveId" clId="{E9883AE4-5AC2-4688-9E71-7D485E4EF89C}" dt="2023-05-21T20:14:19.353" v="2152" actId="14100"/>
          <ac:spMkLst>
            <pc:docMk/>
            <pc:sldMk cId="3132640065" sldId="260"/>
            <ac:spMk id="2" creationId="{FC9F1849-99FD-E3D4-241E-D68236EB35BB}"/>
          </ac:spMkLst>
        </pc:spChg>
        <pc:spChg chg="mod">
          <ac:chgData name="Rahul Kulkarni" userId="527f179674b93ab9" providerId="LiveId" clId="{E9883AE4-5AC2-4688-9E71-7D485E4EF89C}" dt="2023-05-21T22:29:00.369" v="2252" actId="14100"/>
          <ac:spMkLst>
            <pc:docMk/>
            <pc:sldMk cId="3132640065" sldId="260"/>
            <ac:spMk id="3" creationId="{EB2968BB-4000-0C81-9376-B352D874C826}"/>
          </ac:spMkLst>
        </pc:spChg>
        <pc:spChg chg="add del">
          <ac:chgData name="Rahul Kulkarni" userId="527f179674b93ab9" providerId="LiveId" clId="{E9883AE4-5AC2-4688-9E71-7D485E4EF89C}" dt="2023-05-21T20:08:19.790" v="2105" actId="26606"/>
          <ac:spMkLst>
            <pc:docMk/>
            <pc:sldMk cId="3132640065" sldId="260"/>
            <ac:spMk id="9" creationId="{DBC6133C-0615-4CE4-9132-37E609A9BDFA}"/>
          </ac:spMkLst>
        </pc:spChg>
        <pc:spChg chg="add del">
          <ac:chgData name="Rahul Kulkarni" userId="527f179674b93ab9" providerId="LiveId" clId="{E9883AE4-5AC2-4688-9E71-7D485E4EF89C}" dt="2023-05-21T20:08:19.790" v="2105" actId="26606"/>
          <ac:spMkLst>
            <pc:docMk/>
            <pc:sldMk cId="3132640065" sldId="260"/>
            <ac:spMk id="11" creationId="{169CC832-2974-4E8D-90ED-3E2941BA7336}"/>
          </ac:spMkLst>
        </pc:spChg>
        <pc:spChg chg="add del">
          <ac:chgData name="Rahul Kulkarni" userId="527f179674b93ab9" providerId="LiveId" clId="{E9883AE4-5AC2-4688-9E71-7D485E4EF89C}" dt="2023-05-21T20:08:19.790" v="2105" actId="26606"/>
          <ac:spMkLst>
            <pc:docMk/>
            <pc:sldMk cId="3132640065" sldId="260"/>
            <ac:spMk id="13" creationId="{55222F96-971A-4F90-B841-6BAB416C7AC1}"/>
          </ac:spMkLst>
        </pc:spChg>
        <pc:spChg chg="add del">
          <ac:chgData name="Rahul Kulkarni" userId="527f179674b93ab9" providerId="LiveId" clId="{E9883AE4-5AC2-4688-9E71-7D485E4EF89C}" dt="2023-05-21T20:08:19.790" v="2105" actId="26606"/>
          <ac:spMkLst>
            <pc:docMk/>
            <pc:sldMk cId="3132640065" sldId="260"/>
            <ac:spMk id="15" creationId="{08980754-6F4B-43C9-B9BE-127B6BED6586}"/>
          </ac:spMkLst>
        </pc:spChg>
        <pc:spChg chg="add del">
          <ac:chgData name="Rahul Kulkarni" userId="527f179674b93ab9" providerId="LiveId" clId="{E9883AE4-5AC2-4688-9E71-7D485E4EF89C}" dt="2023-05-21T20:08:19.790" v="2105" actId="26606"/>
          <ac:spMkLst>
            <pc:docMk/>
            <pc:sldMk cId="3132640065" sldId="260"/>
            <ac:spMk id="17" creationId="{2C1BBA94-3F40-40AA-8BB9-E69E25E537C1}"/>
          </ac:spMkLst>
        </pc:spChg>
        <pc:spChg chg="add del">
          <ac:chgData name="Rahul Kulkarni" userId="527f179674b93ab9" providerId="LiveId" clId="{E9883AE4-5AC2-4688-9E71-7D485E4EF89C}" dt="2023-05-21T20:13:44.454" v="2125" actId="26606"/>
          <ac:spMkLst>
            <pc:docMk/>
            <pc:sldMk cId="3132640065" sldId="260"/>
            <ac:spMk id="22" creationId="{DBC6133C-0615-4CE4-9132-37E609A9BDFA}"/>
          </ac:spMkLst>
        </pc:spChg>
        <pc:spChg chg="add del">
          <ac:chgData name="Rahul Kulkarni" userId="527f179674b93ab9" providerId="LiveId" clId="{E9883AE4-5AC2-4688-9E71-7D485E4EF89C}" dt="2023-05-21T20:13:44.454" v="2125" actId="26606"/>
          <ac:spMkLst>
            <pc:docMk/>
            <pc:sldMk cId="3132640065" sldId="260"/>
            <ac:spMk id="24" creationId="{169CC832-2974-4E8D-90ED-3E2941BA7336}"/>
          </ac:spMkLst>
        </pc:spChg>
        <pc:spChg chg="add del">
          <ac:chgData name="Rahul Kulkarni" userId="527f179674b93ab9" providerId="LiveId" clId="{E9883AE4-5AC2-4688-9E71-7D485E4EF89C}" dt="2023-05-21T20:13:44.454" v="2125" actId="26606"/>
          <ac:spMkLst>
            <pc:docMk/>
            <pc:sldMk cId="3132640065" sldId="260"/>
            <ac:spMk id="26" creationId="{55222F96-971A-4F90-B841-6BAB416C7AC1}"/>
          </ac:spMkLst>
        </pc:spChg>
        <pc:spChg chg="add del">
          <ac:chgData name="Rahul Kulkarni" userId="527f179674b93ab9" providerId="LiveId" clId="{E9883AE4-5AC2-4688-9E71-7D485E4EF89C}" dt="2023-05-21T20:13:44.454" v="2125" actId="26606"/>
          <ac:spMkLst>
            <pc:docMk/>
            <pc:sldMk cId="3132640065" sldId="260"/>
            <ac:spMk id="28" creationId="{08980754-6F4B-43C9-B9BE-127B6BED6586}"/>
          </ac:spMkLst>
        </pc:spChg>
        <pc:spChg chg="add del">
          <ac:chgData name="Rahul Kulkarni" userId="527f179674b93ab9" providerId="LiveId" clId="{E9883AE4-5AC2-4688-9E71-7D485E4EF89C}" dt="2023-05-21T20:13:44.454" v="2125" actId="26606"/>
          <ac:spMkLst>
            <pc:docMk/>
            <pc:sldMk cId="3132640065" sldId="260"/>
            <ac:spMk id="30" creationId="{2C1BBA94-3F40-40AA-8BB9-E69E25E537C1}"/>
          </ac:spMkLst>
        </pc:spChg>
        <pc:spChg chg="add del">
          <ac:chgData name="Rahul Kulkarni" userId="527f179674b93ab9" providerId="LiveId" clId="{E9883AE4-5AC2-4688-9E71-7D485E4EF89C}" dt="2023-05-21T20:13:42.742" v="2122" actId="26606"/>
          <ac:spMkLst>
            <pc:docMk/>
            <pc:sldMk cId="3132640065" sldId="260"/>
            <ac:spMk id="35" creationId="{743AA782-23D1-4521-8CAD-47662984AA08}"/>
          </ac:spMkLst>
        </pc:spChg>
        <pc:spChg chg="add del">
          <ac:chgData name="Rahul Kulkarni" userId="527f179674b93ab9" providerId="LiveId" clId="{E9883AE4-5AC2-4688-9E71-7D485E4EF89C}" dt="2023-05-21T20:13:42.742" v="2122" actId="26606"/>
          <ac:spMkLst>
            <pc:docMk/>
            <pc:sldMk cId="3132640065" sldId="260"/>
            <ac:spMk id="37" creationId="{650D18FE-0824-4A46-B22C-A86B52E5780A}"/>
          </ac:spMkLst>
        </pc:spChg>
        <pc:spChg chg="add del">
          <ac:chgData name="Rahul Kulkarni" userId="527f179674b93ab9" providerId="LiveId" clId="{E9883AE4-5AC2-4688-9E71-7D485E4EF89C}" dt="2023-05-21T20:13:44.447" v="2124" actId="26606"/>
          <ac:spMkLst>
            <pc:docMk/>
            <pc:sldMk cId="3132640065" sldId="260"/>
            <ac:spMk id="39" creationId="{2B97F24A-32CE-4C1C-A50D-3016B394DCFB}"/>
          </ac:spMkLst>
        </pc:spChg>
        <pc:spChg chg="add del">
          <ac:chgData name="Rahul Kulkarni" userId="527f179674b93ab9" providerId="LiveId" clId="{E9883AE4-5AC2-4688-9E71-7D485E4EF89C}" dt="2023-05-21T20:13:44.447" v="2124" actId="26606"/>
          <ac:spMkLst>
            <pc:docMk/>
            <pc:sldMk cId="3132640065" sldId="260"/>
            <ac:spMk id="40" creationId="{CD8B4F24-440B-49E9-B85D-733523DC064B}"/>
          </ac:spMkLst>
        </pc:spChg>
        <pc:spChg chg="add">
          <ac:chgData name="Rahul Kulkarni" userId="527f179674b93ab9" providerId="LiveId" clId="{E9883AE4-5AC2-4688-9E71-7D485E4EF89C}" dt="2023-05-21T20:13:44.454" v="2125" actId="26606"/>
          <ac:spMkLst>
            <pc:docMk/>
            <pc:sldMk cId="3132640065" sldId="260"/>
            <ac:spMk id="42" creationId="{743AA782-23D1-4521-8CAD-47662984AA08}"/>
          </ac:spMkLst>
        </pc:spChg>
        <pc:spChg chg="add">
          <ac:chgData name="Rahul Kulkarni" userId="527f179674b93ab9" providerId="LiveId" clId="{E9883AE4-5AC2-4688-9E71-7D485E4EF89C}" dt="2023-05-21T20:13:44.454" v="2125" actId="26606"/>
          <ac:spMkLst>
            <pc:docMk/>
            <pc:sldMk cId="3132640065" sldId="260"/>
            <ac:spMk id="43" creationId="{650D18FE-0824-4A46-B22C-A86B52E5780A}"/>
          </ac:spMkLst>
        </pc:spChg>
        <pc:picChg chg="add del mod">
          <ac:chgData name="Rahul Kulkarni" userId="527f179674b93ab9" providerId="LiveId" clId="{E9883AE4-5AC2-4688-9E71-7D485E4EF89C}" dt="2023-05-21T20:07:54.941" v="2102" actId="478"/>
          <ac:picMkLst>
            <pc:docMk/>
            <pc:sldMk cId="3132640065" sldId="260"/>
            <ac:picMk id="4" creationId="{5FD04B4D-BA79-F3C1-A2BA-78C8945D188A}"/>
          </ac:picMkLst>
        </pc:picChg>
        <pc:picChg chg="del">
          <ac:chgData name="Rahul Kulkarni" userId="527f179674b93ab9" providerId="LiveId" clId="{E9883AE4-5AC2-4688-9E71-7D485E4EF89C}" dt="2023-05-01T06:27:28.543" v="301" actId="478"/>
          <ac:picMkLst>
            <pc:docMk/>
            <pc:sldMk cId="3132640065" sldId="260"/>
            <ac:picMk id="5" creationId="{844DD604-752E-30E2-7E34-D984A928D669}"/>
          </ac:picMkLst>
        </pc:picChg>
        <pc:picChg chg="add mod">
          <ac:chgData name="Rahul Kulkarni" userId="527f179674b93ab9" providerId="LiveId" clId="{E9883AE4-5AC2-4688-9E71-7D485E4EF89C}" dt="2023-05-21T20:29:18.782" v="2235" actId="1076"/>
          <ac:picMkLst>
            <pc:docMk/>
            <pc:sldMk cId="3132640065" sldId="260"/>
            <ac:picMk id="6" creationId="{72C79F8B-4B19-4DC8-245A-233D85F1128E}"/>
          </ac:picMkLst>
        </pc:picChg>
        <pc:picChg chg="del">
          <ac:chgData name="Rahul Kulkarni" userId="527f179674b93ab9" providerId="LiveId" clId="{E9883AE4-5AC2-4688-9E71-7D485E4EF89C}" dt="2023-05-01T06:27:26.593" v="300" actId="478"/>
          <ac:picMkLst>
            <pc:docMk/>
            <pc:sldMk cId="3132640065" sldId="260"/>
            <ac:picMk id="1026" creationId="{5D1FB0A9-9BA6-3D92-3914-20E294AF17D7}"/>
          </ac:picMkLst>
        </pc:picChg>
      </pc:sldChg>
      <pc:sldChg chg="addSp delSp modSp add del mod">
        <pc:chgData name="Rahul Kulkarni" userId="527f179674b93ab9" providerId="LiveId" clId="{E9883AE4-5AC2-4688-9E71-7D485E4EF89C}" dt="2023-05-01T17:50:27.574" v="407" actId="47"/>
        <pc:sldMkLst>
          <pc:docMk/>
          <pc:sldMk cId="4020847432" sldId="261"/>
        </pc:sldMkLst>
        <pc:spChg chg="mod">
          <ac:chgData name="Rahul Kulkarni" userId="527f179674b93ab9" providerId="LiveId" clId="{E9883AE4-5AC2-4688-9E71-7D485E4EF89C}" dt="2023-05-01T17:41:39.655" v="400" actId="20577"/>
          <ac:spMkLst>
            <pc:docMk/>
            <pc:sldMk cId="4020847432" sldId="261"/>
            <ac:spMk id="2" creationId="{FC9F1849-99FD-E3D4-241E-D68236EB35BB}"/>
          </ac:spMkLst>
        </pc:spChg>
        <pc:spChg chg="del mod">
          <ac:chgData name="Rahul Kulkarni" userId="527f179674b93ab9" providerId="LiveId" clId="{E9883AE4-5AC2-4688-9E71-7D485E4EF89C}" dt="2023-05-01T07:06:28.985" v="320" actId="22"/>
          <ac:spMkLst>
            <pc:docMk/>
            <pc:sldMk cId="4020847432" sldId="261"/>
            <ac:spMk id="3" creationId="{EB2968BB-4000-0C81-9376-B352D874C826}"/>
          </ac:spMkLst>
        </pc:spChg>
        <pc:picChg chg="del">
          <ac:chgData name="Rahul Kulkarni" userId="527f179674b93ab9" providerId="LiveId" clId="{E9883AE4-5AC2-4688-9E71-7D485E4EF89C}" dt="2023-05-01T07:06:25.597" v="319" actId="478"/>
          <ac:picMkLst>
            <pc:docMk/>
            <pc:sldMk cId="4020847432" sldId="261"/>
            <ac:picMk id="5" creationId="{844DD604-752E-30E2-7E34-D984A928D669}"/>
          </ac:picMkLst>
        </pc:picChg>
        <pc:picChg chg="add mod ord">
          <ac:chgData name="Rahul Kulkarni" userId="527f179674b93ab9" providerId="LiveId" clId="{E9883AE4-5AC2-4688-9E71-7D485E4EF89C}" dt="2023-05-01T07:06:41.430" v="323" actId="14100"/>
          <ac:picMkLst>
            <pc:docMk/>
            <pc:sldMk cId="4020847432" sldId="261"/>
            <ac:picMk id="6" creationId="{E2A97ECB-5CED-2B6C-5094-5E2E5E44DCF8}"/>
          </ac:picMkLst>
        </pc:picChg>
        <pc:picChg chg="del">
          <ac:chgData name="Rahul Kulkarni" userId="527f179674b93ab9" providerId="LiveId" clId="{E9883AE4-5AC2-4688-9E71-7D485E4EF89C}" dt="2023-05-01T07:06:23.947" v="318" actId="478"/>
          <ac:picMkLst>
            <pc:docMk/>
            <pc:sldMk cId="4020847432" sldId="261"/>
            <ac:picMk id="1026" creationId="{5D1FB0A9-9BA6-3D92-3914-20E294AF17D7}"/>
          </ac:picMkLst>
        </pc:picChg>
      </pc:sldChg>
      <pc:sldChg chg="add del">
        <pc:chgData name="Rahul Kulkarni" userId="527f179674b93ab9" providerId="LiveId" clId="{E9883AE4-5AC2-4688-9E71-7D485E4EF89C}" dt="2023-05-21T18:22:33.054" v="1543" actId="2696"/>
        <pc:sldMkLst>
          <pc:docMk/>
          <pc:sldMk cId="551889527" sldId="262"/>
        </pc:sldMkLst>
      </pc:sldChg>
      <pc:sldChg chg="addSp delSp modSp add del mod">
        <pc:chgData name="Rahul Kulkarni" userId="527f179674b93ab9" providerId="LiveId" clId="{E9883AE4-5AC2-4688-9E71-7D485E4EF89C}" dt="2023-05-21T22:48:53.035" v="2286" actId="20577"/>
        <pc:sldMkLst>
          <pc:docMk/>
          <pc:sldMk cId="966329644" sldId="262"/>
        </pc:sldMkLst>
        <pc:spChg chg="mod">
          <ac:chgData name="Rahul Kulkarni" userId="527f179674b93ab9" providerId="LiveId" clId="{E9883AE4-5AC2-4688-9E71-7D485E4EF89C}" dt="2023-05-21T19:57:54.945" v="1720" actId="1076"/>
          <ac:spMkLst>
            <pc:docMk/>
            <pc:sldMk cId="966329644" sldId="262"/>
            <ac:spMk id="2" creationId="{FC9F1849-99FD-E3D4-241E-D68236EB35BB}"/>
          </ac:spMkLst>
        </pc:spChg>
        <pc:spChg chg="mod">
          <ac:chgData name="Rahul Kulkarni" userId="527f179674b93ab9" providerId="LiveId" clId="{E9883AE4-5AC2-4688-9E71-7D485E4EF89C}" dt="2023-05-21T22:48:53.035" v="2286" actId="20577"/>
          <ac:spMkLst>
            <pc:docMk/>
            <pc:sldMk cId="966329644" sldId="262"/>
            <ac:spMk id="3" creationId="{EB2968BB-4000-0C81-9376-B352D874C826}"/>
          </ac:spMkLst>
        </pc:spChg>
        <pc:picChg chg="add del mod">
          <ac:chgData name="Rahul Kulkarni" userId="527f179674b93ab9" providerId="LiveId" clId="{E9883AE4-5AC2-4688-9E71-7D485E4EF89C}" dt="2023-05-21T20:01:23.549" v="1753" actId="21"/>
          <ac:picMkLst>
            <pc:docMk/>
            <pc:sldMk cId="966329644" sldId="262"/>
            <ac:picMk id="5" creationId="{6E9E6D3A-2F0A-0C52-080C-E4CAF4A8909D}"/>
          </ac:picMkLst>
        </pc:picChg>
        <pc:picChg chg="del">
          <ac:chgData name="Rahul Kulkarni" userId="527f179674b93ab9" providerId="LiveId" clId="{E9883AE4-5AC2-4688-9E71-7D485E4EF89C}" dt="2023-05-21T19:58:11.293" v="1722" actId="478"/>
          <ac:picMkLst>
            <pc:docMk/>
            <pc:sldMk cId="966329644" sldId="262"/>
            <ac:picMk id="6" creationId="{ED1D8870-428A-2393-9DA4-9F35B34EA252}"/>
          </ac:picMkLst>
        </pc:picChg>
        <pc:picChg chg="mod">
          <ac:chgData name="Rahul Kulkarni" userId="527f179674b93ab9" providerId="LiveId" clId="{E9883AE4-5AC2-4688-9E71-7D485E4EF89C}" dt="2023-05-21T20:00:01.198" v="1738" actId="1076"/>
          <ac:picMkLst>
            <pc:docMk/>
            <pc:sldMk cId="966329644" sldId="262"/>
            <ac:picMk id="8" creationId="{263FA7B8-97A6-C1A3-6217-F4DD18ACE267}"/>
          </ac:picMkLst>
        </pc:picChg>
        <pc:picChg chg="add mod">
          <ac:chgData name="Rahul Kulkarni" userId="527f179674b93ab9" providerId="LiveId" clId="{E9883AE4-5AC2-4688-9E71-7D485E4EF89C}" dt="2023-05-21T19:59:54.567" v="1737" actId="1076"/>
          <ac:picMkLst>
            <pc:docMk/>
            <pc:sldMk cId="966329644" sldId="262"/>
            <ac:picMk id="9" creationId="{603B8E99-B7D4-5654-0C5E-FDED7F8B5947}"/>
          </ac:picMkLst>
        </pc:picChg>
        <pc:picChg chg="mod">
          <ac:chgData name="Rahul Kulkarni" userId="527f179674b93ab9" providerId="LiveId" clId="{E9883AE4-5AC2-4688-9E71-7D485E4EF89C}" dt="2023-05-21T19:58:21.634" v="1725" actId="1076"/>
          <ac:picMkLst>
            <pc:docMk/>
            <pc:sldMk cId="966329644" sldId="262"/>
            <ac:picMk id="10" creationId="{344865D3-4BEB-8073-B98D-351E73B547E3}"/>
          </ac:picMkLst>
        </pc:picChg>
        <pc:picChg chg="del">
          <ac:chgData name="Rahul Kulkarni" userId="527f179674b93ab9" providerId="LiveId" clId="{E9883AE4-5AC2-4688-9E71-7D485E4EF89C}" dt="2023-05-21T19:58:52.097" v="1726" actId="478"/>
          <ac:picMkLst>
            <pc:docMk/>
            <pc:sldMk cId="966329644" sldId="262"/>
            <ac:picMk id="12" creationId="{9AE39F56-6506-33E3-A074-CFF1441887C0}"/>
          </ac:picMkLst>
        </pc:picChg>
        <pc:picChg chg="add mod">
          <ac:chgData name="Rahul Kulkarni" userId="527f179674b93ab9" providerId="LiveId" clId="{E9883AE4-5AC2-4688-9E71-7D485E4EF89C}" dt="2023-05-21T20:18:00.733" v="2172" actId="1076"/>
          <ac:picMkLst>
            <pc:docMk/>
            <pc:sldMk cId="966329644" sldId="262"/>
            <ac:picMk id="13" creationId="{262D1BD0-9154-BC39-17FA-2BDE69F204BA}"/>
          </ac:picMkLst>
        </pc:picChg>
        <pc:picChg chg="add mod">
          <ac:chgData name="Rahul Kulkarni" userId="527f179674b93ab9" providerId="LiveId" clId="{E9883AE4-5AC2-4688-9E71-7D485E4EF89C}" dt="2023-05-21T20:17:51.368" v="2171" actId="1076"/>
          <ac:picMkLst>
            <pc:docMk/>
            <pc:sldMk cId="966329644" sldId="262"/>
            <ac:picMk id="14" creationId="{6DB3F154-9BDE-8ED4-E89D-00712C703DC4}"/>
          </ac:picMkLst>
        </pc:picChg>
        <pc:picChg chg="add del mod">
          <ac:chgData name="Rahul Kulkarni" userId="527f179674b93ab9" providerId="LiveId" clId="{E9883AE4-5AC2-4688-9E71-7D485E4EF89C}" dt="2023-05-21T20:18:15.009" v="2174"/>
          <ac:picMkLst>
            <pc:docMk/>
            <pc:sldMk cId="966329644" sldId="262"/>
            <ac:picMk id="15" creationId="{AA968E60-9EEE-0A6A-43A9-109D5BA11E13}"/>
          </ac:picMkLst>
        </pc:picChg>
        <pc:picChg chg="add del mod">
          <ac:chgData name="Rahul Kulkarni" userId="527f179674b93ab9" providerId="LiveId" clId="{E9883AE4-5AC2-4688-9E71-7D485E4EF89C}" dt="2023-05-21T20:18:20.198" v="2176"/>
          <ac:picMkLst>
            <pc:docMk/>
            <pc:sldMk cId="966329644" sldId="262"/>
            <ac:picMk id="16" creationId="{B36A3E0E-213C-4067-C7F0-4A074A6E72E1}"/>
          </ac:picMkLst>
        </pc:picChg>
        <pc:picChg chg="add mod">
          <ac:chgData name="Rahul Kulkarni" userId="527f179674b93ab9" providerId="LiveId" clId="{E9883AE4-5AC2-4688-9E71-7D485E4EF89C}" dt="2023-05-21T20:21:01.840" v="2185" actId="1076"/>
          <ac:picMkLst>
            <pc:docMk/>
            <pc:sldMk cId="966329644" sldId="262"/>
            <ac:picMk id="18" creationId="{7E6C2B6D-066C-EB30-66D2-884587CF700D}"/>
          </ac:picMkLst>
        </pc:picChg>
      </pc:sldChg>
      <pc:sldChg chg="addSp delSp modSp add del mod">
        <pc:chgData name="Rahul Kulkarni" userId="527f179674b93ab9" providerId="LiveId" clId="{E9883AE4-5AC2-4688-9E71-7D485E4EF89C}" dt="2023-05-01T19:18:00.664" v="544" actId="2696"/>
        <pc:sldMkLst>
          <pc:docMk/>
          <pc:sldMk cId="1421799398" sldId="262"/>
        </pc:sldMkLst>
        <pc:spChg chg="mod">
          <ac:chgData name="Rahul Kulkarni" userId="527f179674b93ab9" providerId="LiveId" clId="{E9883AE4-5AC2-4688-9E71-7D485E4EF89C}" dt="2023-05-01T07:07:10.557" v="342" actId="20577"/>
          <ac:spMkLst>
            <pc:docMk/>
            <pc:sldMk cId="1421799398" sldId="262"/>
            <ac:spMk id="2" creationId="{FC9F1849-99FD-E3D4-241E-D68236EB35BB}"/>
          </ac:spMkLst>
        </pc:spChg>
        <pc:spChg chg="mod">
          <ac:chgData name="Rahul Kulkarni" userId="527f179674b93ab9" providerId="LiveId" clId="{E9883AE4-5AC2-4688-9E71-7D485E4EF89C}" dt="2023-05-01T17:25:58.315" v="378" actId="20577"/>
          <ac:spMkLst>
            <pc:docMk/>
            <pc:sldMk cId="1421799398" sldId="262"/>
            <ac:spMk id="3" creationId="{EB2968BB-4000-0C81-9376-B352D874C826}"/>
          </ac:spMkLst>
        </pc:spChg>
        <pc:picChg chg="del">
          <ac:chgData name="Rahul Kulkarni" userId="527f179674b93ab9" providerId="LiveId" clId="{E9883AE4-5AC2-4688-9E71-7D485E4EF89C}" dt="2023-05-01T07:07:16.701" v="345" actId="478"/>
          <ac:picMkLst>
            <pc:docMk/>
            <pc:sldMk cId="1421799398" sldId="262"/>
            <ac:picMk id="5" creationId="{844DD604-752E-30E2-7E34-D984A928D669}"/>
          </ac:picMkLst>
        </pc:picChg>
        <pc:picChg chg="add mod">
          <ac:chgData name="Rahul Kulkarni" userId="527f179674b93ab9" providerId="LiveId" clId="{E9883AE4-5AC2-4688-9E71-7D485E4EF89C}" dt="2023-05-01T17:26:57.944" v="383" actId="1076"/>
          <ac:picMkLst>
            <pc:docMk/>
            <pc:sldMk cId="1421799398" sldId="262"/>
            <ac:picMk id="6" creationId="{ED1D8870-428A-2393-9DA4-9F35B34EA252}"/>
          </ac:picMkLst>
        </pc:picChg>
        <pc:picChg chg="add mod">
          <ac:chgData name="Rahul Kulkarni" userId="527f179674b93ab9" providerId="LiveId" clId="{E9883AE4-5AC2-4688-9E71-7D485E4EF89C}" dt="2023-05-01T17:27:31.107" v="388" actId="14100"/>
          <ac:picMkLst>
            <pc:docMk/>
            <pc:sldMk cId="1421799398" sldId="262"/>
            <ac:picMk id="8" creationId="{263FA7B8-97A6-C1A3-6217-F4DD18ACE267}"/>
          </ac:picMkLst>
        </pc:picChg>
        <pc:picChg chg="add mod">
          <ac:chgData name="Rahul Kulkarni" userId="527f179674b93ab9" providerId="LiveId" clId="{E9883AE4-5AC2-4688-9E71-7D485E4EF89C}" dt="2023-05-01T17:28:50.070" v="394" actId="14100"/>
          <ac:picMkLst>
            <pc:docMk/>
            <pc:sldMk cId="1421799398" sldId="262"/>
            <ac:picMk id="10" creationId="{344865D3-4BEB-8073-B98D-351E73B547E3}"/>
          </ac:picMkLst>
        </pc:picChg>
        <pc:picChg chg="add mod">
          <ac:chgData name="Rahul Kulkarni" userId="527f179674b93ab9" providerId="LiveId" clId="{E9883AE4-5AC2-4688-9E71-7D485E4EF89C}" dt="2023-05-01T17:29:09.418" v="399" actId="14100"/>
          <ac:picMkLst>
            <pc:docMk/>
            <pc:sldMk cId="1421799398" sldId="262"/>
            <ac:picMk id="12" creationId="{9AE39F56-6506-33E3-A074-CFF1441887C0}"/>
          </ac:picMkLst>
        </pc:picChg>
        <pc:picChg chg="del">
          <ac:chgData name="Rahul Kulkarni" userId="527f179674b93ab9" providerId="LiveId" clId="{E9883AE4-5AC2-4688-9E71-7D485E4EF89C}" dt="2023-05-01T07:07:14.806" v="344" actId="478"/>
          <ac:picMkLst>
            <pc:docMk/>
            <pc:sldMk cId="1421799398" sldId="262"/>
            <ac:picMk id="1026" creationId="{5D1FB0A9-9BA6-3D92-3914-20E294AF17D7}"/>
          </ac:picMkLst>
        </pc:picChg>
      </pc:sldChg>
      <pc:sldChg chg="addSp delSp modSp add mod">
        <pc:chgData name="Rahul Kulkarni" userId="527f179674b93ab9" providerId="LiveId" clId="{E9883AE4-5AC2-4688-9E71-7D485E4EF89C}" dt="2023-05-22T01:48:05.699" v="2352" actId="14100"/>
        <pc:sldMkLst>
          <pc:docMk/>
          <pc:sldMk cId="2298449165" sldId="263"/>
        </pc:sldMkLst>
        <pc:spChg chg="mod">
          <ac:chgData name="Rahul Kulkarni" userId="527f179674b93ab9" providerId="LiveId" clId="{E9883AE4-5AC2-4688-9E71-7D485E4EF89C}" dt="2023-05-21T20:24:19.279" v="2195" actId="1076"/>
          <ac:spMkLst>
            <pc:docMk/>
            <pc:sldMk cId="2298449165" sldId="263"/>
            <ac:spMk id="2" creationId="{FC9F1849-99FD-E3D4-241E-D68236EB35BB}"/>
          </ac:spMkLst>
        </pc:spChg>
        <pc:spChg chg="mod">
          <ac:chgData name="Rahul Kulkarni" userId="527f179674b93ab9" providerId="LiveId" clId="{E9883AE4-5AC2-4688-9E71-7D485E4EF89C}" dt="2023-05-21T20:28:34.595" v="2230" actId="14100"/>
          <ac:spMkLst>
            <pc:docMk/>
            <pc:sldMk cId="2298449165" sldId="263"/>
            <ac:spMk id="3" creationId="{EB2968BB-4000-0C81-9376-B352D874C826}"/>
          </ac:spMkLst>
        </pc:spChg>
        <pc:graphicFrameChg chg="add mod modGraphic">
          <ac:chgData name="Rahul Kulkarni" userId="527f179674b93ab9" providerId="LiveId" clId="{E9883AE4-5AC2-4688-9E71-7D485E4EF89C}" dt="2023-05-21T20:24:40.093" v="2199" actId="1076"/>
          <ac:graphicFrameMkLst>
            <pc:docMk/>
            <pc:sldMk cId="2298449165" sldId="263"/>
            <ac:graphicFrameMk id="4" creationId="{9BD1105D-9972-C38E-6C0F-9BEF482A4970}"/>
          </ac:graphicFrameMkLst>
        </pc:graphicFrameChg>
        <pc:picChg chg="del">
          <ac:chgData name="Rahul Kulkarni" userId="527f179674b93ab9" providerId="LiveId" clId="{E9883AE4-5AC2-4688-9E71-7D485E4EF89C}" dt="2023-05-01T07:07:42.503" v="372" actId="478"/>
          <ac:picMkLst>
            <pc:docMk/>
            <pc:sldMk cId="2298449165" sldId="263"/>
            <ac:picMk id="5" creationId="{844DD604-752E-30E2-7E34-D984A928D669}"/>
          </ac:picMkLst>
        </pc:picChg>
        <pc:picChg chg="add del mod">
          <ac:chgData name="Rahul Kulkarni" userId="527f179674b93ab9" providerId="LiveId" clId="{E9883AE4-5AC2-4688-9E71-7D485E4EF89C}" dt="2023-05-22T01:47:30.499" v="2347" actId="478"/>
          <ac:picMkLst>
            <pc:docMk/>
            <pc:sldMk cId="2298449165" sldId="263"/>
            <ac:picMk id="6" creationId="{5143D2E8-36AF-7CBE-17AF-3D4008480304}"/>
          </ac:picMkLst>
        </pc:picChg>
        <pc:picChg chg="add mod">
          <ac:chgData name="Rahul Kulkarni" userId="527f179674b93ab9" providerId="LiveId" clId="{E9883AE4-5AC2-4688-9E71-7D485E4EF89C}" dt="2023-05-22T01:48:05.699" v="2352" actId="14100"/>
          <ac:picMkLst>
            <pc:docMk/>
            <pc:sldMk cId="2298449165" sldId="263"/>
            <ac:picMk id="7" creationId="{7EFE4130-E9CF-1C5D-642F-55B9C0B2B5BD}"/>
          </ac:picMkLst>
        </pc:picChg>
        <pc:picChg chg="add del">
          <ac:chgData name="Rahul Kulkarni" userId="527f179674b93ab9" providerId="LiveId" clId="{E9883AE4-5AC2-4688-9E71-7D485E4EF89C}" dt="2023-05-21T20:26:13.329" v="2207" actId="22"/>
          <ac:picMkLst>
            <pc:docMk/>
            <pc:sldMk cId="2298449165" sldId="263"/>
            <ac:picMk id="8" creationId="{07B76EBC-4F5B-54A3-4D35-58FF1AF99339}"/>
          </ac:picMkLst>
        </pc:picChg>
        <pc:picChg chg="add del">
          <ac:chgData name="Rahul Kulkarni" userId="527f179674b93ab9" providerId="LiveId" clId="{E9883AE4-5AC2-4688-9E71-7D485E4EF89C}" dt="2023-05-21T20:26:15.721" v="2209" actId="21"/>
          <ac:picMkLst>
            <pc:docMk/>
            <pc:sldMk cId="2298449165" sldId="263"/>
            <ac:picMk id="10" creationId="{001EE7FD-87D5-B627-A814-42B989A89846}"/>
          </ac:picMkLst>
        </pc:picChg>
        <pc:picChg chg="add del mod">
          <ac:chgData name="Rahul Kulkarni" userId="527f179674b93ab9" providerId="LiveId" clId="{E9883AE4-5AC2-4688-9E71-7D485E4EF89C}" dt="2023-05-21T20:26:34.793" v="2212" actId="478"/>
          <ac:picMkLst>
            <pc:docMk/>
            <pc:sldMk cId="2298449165" sldId="263"/>
            <ac:picMk id="11" creationId="{F527D788-F2FB-6601-09A4-7A030525A588}"/>
          </ac:picMkLst>
        </pc:picChg>
        <pc:picChg chg="add del mod">
          <ac:chgData name="Rahul Kulkarni" userId="527f179674b93ab9" providerId="LiveId" clId="{E9883AE4-5AC2-4688-9E71-7D485E4EF89C}" dt="2023-05-21T20:28:46.707" v="2233" actId="478"/>
          <ac:picMkLst>
            <pc:docMk/>
            <pc:sldMk cId="2298449165" sldId="263"/>
            <ac:picMk id="13" creationId="{D913C4AA-56BD-93CB-6A67-F8DAA07038B7}"/>
          </ac:picMkLst>
        </pc:picChg>
        <pc:picChg chg="del">
          <ac:chgData name="Rahul Kulkarni" userId="527f179674b93ab9" providerId="LiveId" clId="{E9883AE4-5AC2-4688-9E71-7D485E4EF89C}" dt="2023-05-01T07:07:41.091" v="371" actId="478"/>
          <ac:picMkLst>
            <pc:docMk/>
            <pc:sldMk cId="2298449165" sldId="263"/>
            <ac:picMk id="1026" creationId="{5D1FB0A9-9BA6-3D92-3914-20E294AF17D7}"/>
          </ac:picMkLst>
        </pc:picChg>
      </pc:sldChg>
      <pc:sldChg chg="delSp modSp add mod">
        <pc:chgData name="Rahul Kulkarni" userId="527f179674b93ab9" providerId="LiveId" clId="{E9883AE4-5AC2-4688-9E71-7D485E4EF89C}" dt="2023-05-03T02:30:09.774" v="740" actId="20577"/>
        <pc:sldMkLst>
          <pc:docMk/>
          <pc:sldMk cId="3910930249" sldId="264"/>
        </pc:sldMkLst>
        <pc:spChg chg="mod">
          <ac:chgData name="Rahul Kulkarni" userId="527f179674b93ab9" providerId="LiveId" clId="{E9883AE4-5AC2-4688-9E71-7D485E4EF89C}" dt="2023-05-03T02:30:09.774" v="740" actId="20577"/>
          <ac:spMkLst>
            <pc:docMk/>
            <pc:sldMk cId="3910930249" sldId="264"/>
            <ac:spMk id="2" creationId="{FC9F1849-99FD-E3D4-241E-D68236EB35BB}"/>
          </ac:spMkLst>
        </pc:spChg>
        <pc:spChg chg="del mod">
          <ac:chgData name="Rahul Kulkarni" userId="527f179674b93ab9" providerId="LiveId" clId="{E9883AE4-5AC2-4688-9E71-7D485E4EF89C}" dt="2023-05-01T19:18:55.337" v="550" actId="478"/>
          <ac:spMkLst>
            <pc:docMk/>
            <pc:sldMk cId="3910930249" sldId="264"/>
            <ac:spMk id="3" creationId="{EB2968BB-4000-0C81-9376-B352D874C826}"/>
          </ac:spMkLst>
        </pc:spChg>
      </pc:sldChg>
      <pc:sldChg chg="addSp delSp modSp add mod">
        <pc:chgData name="Rahul Kulkarni" userId="527f179674b93ab9" providerId="LiveId" clId="{E9883AE4-5AC2-4688-9E71-7D485E4EF89C}" dt="2023-05-21T19:37:38.837" v="1690" actId="22"/>
        <pc:sldMkLst>
          <pc:docMk/>
          <pc:sldMk cId="3066496627" sldId="265"/>
        </pc:sldMkLst>
        <pc:spChg chg="mod">
          <ac:chgData name="Rahul Kulkarni" userId="527f179674b93ab9" providerId="LiveId" clId="{E9883AE4-5AC2-4688-9E71-7D485E4EF89C}" dt="2023-05-03T02:09:42.204" v="626" actId="20577"/>
          <ac:spMkLst>
            <pc:docMk/>
            <pc:sldMk cId="3066496627" sldId="265"/>
            <ac:spMk id="2" creationId="{FC9F1849-99FD-E3D4-241E-D68236EB35BB}"/>
          </ac:spMkLst>
        </pc:spChg>
        <pc:spChg chg="mod">
          <ac:chgData name="Rahul Kulkarni" userId="527f179674b93ab9" providerId="LiveId" clId="{E9883AE4-5AC2-4688-9E71-7D485E4EF89C}" dt="2023-05-21T19:36:53.464" v="1684" actId="207"/>
          <ac:spMkLst>
            <pc:docMk/>
            <pc:sldMk cId="3066496627" sldId="265"/>
            <ac:spMk id="3" creationId="{EB2968BB-4000-0C81-9376-B352D874C826}"/>
          </ac:spMkLst>
        </pc:spChg>
        <pc:spChg chg="add del">
          <ac:chgData name="Rahul Kulkarni" userId="527f179674b93ab9" providerId="LiveId" clId="{E9883AE4-5AC2-4688-9E71-7D485E4EF89C}" dt="2023-05-21T19:37:38.837" v="1690" actId="22"/>
          <ac:spMkLst>
            <pc:docMk/>
            <pc:sldMk cId="3066496627" sldId="265"/>
            <ac:spMk id="5" creationId="{989DDAA9-A492-3FB8-7F9E-19C1B27D4842}"/>
          </ac:spMkLst>
        </pc:spChg>
        <pc:picChg chg="del">
          <ac:chgData name="Rahul Kulkarni" userId="527f179674b93ab9" providerId="LiveId" clId="{E9883AE4-5AC2-4688-9E71-7D485E4EF89C}" dt="2023-05-03T02:09:48.530" v="628" actId="478"/>
          <ac:picMkLst>
            <pc:docMk/>
            <pc:sldMk cId="3066496627" sldId="265"/>
            <ac:picMk id="4" creationId="{39D3FD86-88EC-A498-23C8-2DAC632C2F77}"/>
          </ac:picMkLst>
        </pc:picChg>
        <pc:picChg chg="add mod">
          <ac:chgData name="Rahul Kulkarni" userId="527f179674b93ab9" providerId="LiveId" clId="{E9883AE4-5AC2-4688-9E71-7D485E4EF89C}" dt="2023-05-03T02:29:43.789" v="728" actId="1076"/>
          <ac:picMkLst>
            <pc:docMk/>
            <pc:sldMk cId="3066496627" sldId="265"/>
            <ac:picMk id="6" creationId="{2A19D20E-3218-FFFD-C088-4123A914B3C7}"/>
          </ac:picMkLst>
        </pc:picChg>
      </pc:sldChg>
      <pc:sldChg chg="add">
        <pc:chgData name="Rahul Kulkarni" userId="527f179674b93ab9" providerId="LiveId" clId="{E9883AE4-5AC2-4688-9E71-7D485E4EF89C}" dt="2023-05-21T22:47:13.199" v="2256"/>
        <pc:sldMkLst>
          <pc:docMk/>
          <pc:sldMk cId="573729867" sldId="266"/>
        </pc:sldMkLst>
      </pc:sldChg>
      <pc:sldChg chg="modSp add del mod">
        <pc:chgData name="Rahul Kulkarni" userId="527f179674b93ab9" providerId="LiveId" clId="{E9883AE4-5AC2-4688-9E71-7D485E4EF89C}" dt="2023-05-08T22:34:29.389" v="1483" actId="47"/>
        <pc:sldMkLst>
          <pc:docMk/>
          <pc:sldMk cId="1743977461" sldId="266"/>
        </pc:sldMkLst>
        <pc:spChg chg="mod">
          <ac:chgData name="Rahul Kulkarni" userId="527f179674b93ab9" providerId="LiveId" clId="{E9883AE4-5AC2-4688-9E71-7D485E4EF89C}" dt="2023-05-08T02:36:39.946" v="945" actId="20577"/>
          <ac:spMkLst>
            <pc:docMk/>
            <pc:sldMk cId="1743977461" sldId="266"/>
            <ac:spMk id="2" creationId="{FC9F1849-99FD-E3D4-241E-D68236EB35BB}"/>
          </ac:spMkLst>
        </pc:spChg>
        <pc:spChg chg="mod">
          <ac:chgData name="Rahul Kulkarni" userId="527f179674b93ab9" providerId="LiveId" clId="{E9883AE4-5AC2-4688-9E71-7D485E4EF89C}" dt="2023-05-08T03:30:41.860" v="1482" actId="20577"/>
          <ac:spMkLst>
            <pc:docMk/>
            <pc:sldMk cId="1743977461" sldId="266"/>
            <ac:spMk id="3" creationId="{EB2968BB-4000-0C81-9376-B352D874C826}"/>
          </ac:spMkLst>
        </pc:spChg>
      </pc:sldChg>
      <pc:sldChg chg="addSp delSp modSp add del mod">
        <pc:chgData name="Rahul Kulkarni" userId="527f179674b93ab9" providerId="LiveId" clId="{E9883AE4-5AC2-4688-9E71-7D485E4EF89C}" dt="2023-05-21T22:47:11.987" v="2255" actId="2696"/>
        <pc:sldMkLst>
          <pc:docMk/>
          <pc:sldMk cId="2600269324" sldId="266"/>
        </pc:sldMkLst>
        <pc:spChg chg="mod">
          <ac:chgData name="Rahul Kulkarni" userId="527f179674b93ab9" providerId="LiveId" clId="{E9883AE4-5AC2-4688-9E71-7D485E4EF89C}" dt="2023-05-21T18:10:45.635" v="1542" actId="1076"/>
          <ac:spMkLst>
            <pc:docMk/>
            <pc:sldMk cId="2600269324" sldId="266"/>
            <ac:spMk id="2" creationId="{FC9F1849-99FD-E3D4-241E-D68236EB35BB}"/>
          </ac:spMkLst>
        </pc:spChg>
        <pc:spChg chg="mod">
          <ac:chgData name="Rahul Kulkarni" userId="527f179674b93ab9" providerId="LiveId" clId="{E9883AE4-5AC2-4688-9E71-7D485E4EF89C}" dt="2023-05-21T19:36:59.645" v="1685" actId="207"/>
          <ac:spMkLst>
            <pc:docMk/>
            <pc:sldMk cId="2600269324" sldId="266"/>
            <ac:spMk id="3" creationId="{EB2968BB-4000-0C81-9376-B352D874C826}"/>
          </ac:spMkLst>
        </pc:spChg>
        <pc:picChg chg="del">
          <ac:chgData name="Rahul Kulkarni" userId="527f179674b93ab9" providerId="LiveId" clId="{E9883AE4-5AC2-4688-9E71-7D485E4EF89C}" dt="2023-05-21T18:02:48.353" v="1528" actId="478"/>
          <ac:picMkLst>
            <pc:docMk/>
            <pc:sldMk cId="2600269324" sldId="266"/>
            <ac:picMk id="4" creationId="{39D3FD86-88EC-A498-23C8-2DAC632C2F77}"/>
          </ac:picMkLst>
        </pc:picChg>
        <pc:picChg chg="add del mod">
          <ac:chgData name="Rahul Kulkarni" userId="527f179674b93ab9" providerId="LiveId" clId="{E9883AE4-5AC2-4688-9E71-7D485E4EF89C}" dt="2023-05-21T18:10:01.277" v="1537" actId="478"/>
          <ac:picMkLst>
            <pc:docMk/>
            <pc:sldMk cId="2600269324" sldId="266"/>
            <ac:picMk id="6" creationId="{72253EBD-F40F-C9AC-2BA6-AEC99CBA1CA2}"/>
          </ac:picMkLst>
        </pc:picChg>
        <pc:picChg chg="add mod">
          <ac:chgData name="Rahul Kulkarni" userId="527f179674b93ab9" providerId="LiveId" clId="{E9883AE4-5AC2-4688-9E71-7D485E4EF89C}" dt="2023-05-21T18:10:30.600" v="1540" actId="1076"/>
          <ac:picMkLst>
            <pc:docMk/>
            <pc:sldMk cId="2600269324" sldId="266"/>
            <ac:picMk id="8" creationId="{871F446B-58E0-038E-3393-84B6995A46FE}"/>
          </ac:picMkLst>
        </pc:picChg>
      </pc:sldChg>
      <pc:sldChg chg="modSp add del mod">
        <pc:chgData name="Rahul Kulkarni" userId="527f179674b93ab9" providerId="LiveId" clId="{E9883AE4-5AC2-4688-9E71-7D485E4EF89C}" dt="2023-05-03T17:32:13.150" v="931" actId="47"/>
        <pc:sldMkLst>
          <pc:docMk/>
          <pc:sldMk cId="3266484338" sldId="266"/>
        </pc:sldMkLst>
        <pc:spChg chg="mod">
          <ac:chgData name="Rahul Kulkarni" userId="527f179674b93ab9" providerId="LiveId" clId="{E9883AE4-5AC2-4688-9E71-7D485E4EF89C}" dt="2023-05-03T02:55:48.267" v="844" actId="20577"/>
          <ac:spMkLst>
            <pc:docMk/>
            <pc:sldMk cId="3266484338" sldId="266"/>
            <ac:spMk id="2" creationId="{FC9F1849-99FD-E3D4-241E-D68236EB35BB}"/>
          </ac:spMkLst>
        </pc:spChg>
        <pc:spChg chg="mod">
          <ac:chgData name="Rahul Kulkarni" userId="527f179674b93ab9" providerId="LiveId" clId="{E9883AE4-5AC2-4688-9E71-7D485E4EF89C}" dt="2023-05-03T03:03:28.397" v="930" actId="20577"/>
          <ac:spMkLst>
            <pc:docMk/>
            <pc:sldMk cId="3266484338" sldId="266"/>
            <ac:spMk id="3" creationId="{EB2968BB-4000-0C81-9376-B352D874C826}"/>
          </ac:spMkLst>
        </pc:spChg>
      </pc:sldChg>
      <pc:sldChg chg="addSp delSp modSp add mod">
        <pc:chgData name="Rahul Kulkarni" userId="527f179674b93ab9" providerId="LiveId" clId="{E9883AE4-5AC2-4688-9E71-7D485E4EF89C}" dt="2023-05-21T20:16:46.911" v="2157"/>
        <pc:sldMkLst>
          <pc:docMk/>
          <pc:sldMk cId="3101350978" sldId="267"/>
        </pc:sldMkLst>
        <pc:spChg chg="mod">
          <ac:chgData name="Rahul Kulkarni" userId="527f179674b93ab9" providerId="LiveId" clId="{E9883AE4-5AC2-4688-9E71-7D485E4EF89C}" dt="2023-05-21T20:16:29.737" v="2155" actId="1076"/>
          <ac:spMkLst>
            <pc:docMk/>
            <pc:sldMk cId="3101350978" sldId="267"/>
            <ac:spMk id="2" creationId="{FC9F1849-99FD-E3D4-241E-D68236EB35BB}"/>
          </ac:spMkLst>
        </pc:spChg>
        <pc:spChg chg="mod">
          <ac:chgData name="Rahul Kulkarni" userId="527f179674b93ab9" providerId="LiveId" clId="{E9883AE4-5AC2-4688-9E71-7D485E4EF89C}" dt="2023-05-21T20:16:20.609" v="2154"/>
          <ac:spMkLst>
            <pc:docMk/>
            <pc:sldMk cId="3101350978" sldId="267"/>
            <ac:spMk id="3" creationId="{EB2968BB-4000-0C81-9376-B352D874C826}"/>
          </ac:spMkLst>
        </pc:spChg>
        <pc:spChg chg="add del mod">
          <ac:chgData name="Rahul Kulkarni" userId="527f179674b93ab9" providerId="LiveId" clId="{E9883AE4-5AC2-4688-9E71-7D485E4EF89C}" dt="2023-05-21T20:16:46.911" v="2157"/>
          <ac:spMkLst>
            <pc:docMk/>
            <pc:sldMk cId="3101350978" sldId="267"/>
            <ac:spMk id="4" creationId="{59810ABE-8DFD-D8E7-75FC-D5B89E86F967}"/>
          </ac:spMkLst>
        </pc:spChg>
      </pc:sldChg>
      <pc:sldChg chg="modSp add mod">
        <pc:chgData name="Rahul Kulkarni" userId="527f179674b93ab9" providerId="LiveId" clId="{E9883AE4-5AC2-4688-9E71-7D485E4EF89C}" dt="2023-05-22T00:02:42.035" v="2331" actId="20577"/>
        <pc:sldMkLst>
          <pc:docMk/>
          <pc:sldMk cId="2101776946" sldId="268"/>
        </pc:sldMkLst>
        <pc:spChg chg="mod">
          <ac:chgData name="Rahul Kulkarni" userId="527f179674b93ab9" providerId="LiveId" clId="{E9883AE4-5AC2-4688-9E71-7D485E4EF89C}" dt="2023-05-21T20:17:01.355" v="2169" actId="20577"/>
          <ac:spMkLst>
            <pc:docMk/>
            <pc:sldMk cId="2101776946" sldId="268"/>
            <ac:spMk id="2" creationId="{FC9F1849-99FD-E3D4-241E-D68236EB35BB}"/>
          </ac:spMkLst>
        </pc:spChg>
        <pc:spChg chg="mod">
          <ac:chgData name="Rahul Kulkarni" userId="527f179674b93ab9" providerId="LiveId" clId="{E9883AE4-5AC2-4688-9E71-7D485E4EF89C}" dt="2023-05-22T00:02:42.035" v="2331" actId="20577"/>
          <ac:spMkLst>
            <pc:docMk/>
            <pc:sldMk cId="2101776946" sldId="268"/>
            <ac:spMk id="3" creationId="{EB2968BB-4000-0C81-9376-B352D874C826}"/>
          </ac:spMkLst>
        </pc:spChg>
      </pc:sldChg>
      <pc:sldChg chg="addSp delSp modSp add mod">
        <pc:chgData name="Rahul Kulkarni" userId="527f179674b93ab9" providerId="LiveId" clId="{E9883AE4-5AC2-4688-9E71-7D485E4EF89C}" dt="2023-05-21T23:46:54.587" v="2329" actId="1076"/>
        <pc:sldMkLst>
          <pc:docMk/>
          <pc:sldMk cId="3740699614" sldId="269"/>
        </pc:sldMkLst>
        <pc:spChg chg="del mod">
          <ac:chgData name="Rahul Kulkarni" userId="527f179674b93ab9" providerId="LiveId" clId="{E9883AE4-5AC2-4688-9E71-7D485E4EF89C}" dt="2023-05-21T20:27:31.073" v="2223" actId="22"/>
          <ac:spMkLst>
            <pc:docMk/>
            <pc:sldMk cId="3740699614" sldId="269"/>
            <ac:spMk id="3" creationId="{EB2968BB-4000-0C81-9376-B352D874C826}"/>
          </ac:spMkLst>
        </pc:spChg>
        <pc:spChg chg="add del mod">
          <ac:chgData name="Rahul Kulkarni" userId="527f179674b93ab9" providerId="LiveId" clId="{E9883AE4-5AC2-4688-9E71-7D485E4EF89C}" dt="2023-05-21T23:46:37.871" v="2324" actId="22"/>
          <ac:spMkLst>
            <pc:docMk/>
            <pc:sldMk cId="3740699614" sldId="269"/>
            <ac:spMk id="4" creationId="{C6A64190-E2E4-A3F4-E1D2-09AB262E823B}"/>
          </ac:spMkLst>
        </pc:spChg>
        <pc:graphicFrameChg chg="del mod modGraphic">
          <ac:chgData name="Rahul Kulkarni" userId="527f179674b93ab9" providerId="LiveId" clId="{E9883AE4-5AC2-4688-9E71-7D485E4EF89C}" dt="2023-05-21T20:26:55.764" v="2218" actId="478"/>
          <ac:graphicFrameMkLst>
            <pc:docMk/>
            <pc:sldMk cId="3740699614" sldId="269"/>
            <ac:graphicFrameMk id="4" creationId="{9BD1105D-9972-C38E-6C0F-9BEF482A4970}"/>
          </ac:graphicFrameMkLst>
        </pc:graphicFrameChg>
        <pc:picChg chg="del mod">
          <ac:chgData name="Rahul Kulkarni" userId="527f179674b93ab9" providerId="LiveId" clId="{E9883AE4-5AC2-4688-9E71-7D485E4EF89C}" dt="2023-05-21T20:26:58.656" v="2220" actId="478"/>
          <ac:picMkLst>
            <pc:docMk/>
            <pc:sldMk cId="3740699614" sldId="269"/>
            <ac:picMk id="6" creationId="{5143D2E8-36AF-7CBE-17AF-3D4008480304}"/>
          </ac:picMkLst>
        </pc:picChg>
        <pc:picChg chg="add mod">
          <ac:chgData name="Rahul Kulkarni" userId="527f179674b93ab9" providerId="LiveId" clId="{E9883AE4-5AC2-4688-9E71-7D485E4EF89C}" dt="2023-05-21T23:46:54.587" v="2329" actId="1076"/>
          <ac:picMkLst>
            <pc:docMk/>
            <pc:sldMk cId="3740699614" sldId="269"/>
            <ac:picMk id="6" creationId="{AA0C8579-66EA-AC72-6A8E-7094D5FBC862}"/>
          </ac:picMkLst>
        </pc:picChg>
        <pc:picChg chg="add del mod ord">
          <ac:chgData name="Rahul Kulkarni" userId="527f179674b93ab9" providerId="LiveId" clId="{E9883AE4-5AC2-4688-9E71-7D485E4EF89C}" dt="2023-05-21T23:46:00.354" v="2319" actId="478"/>
          <ac:picMkLst>
            <pc:docMk/>
            <pc:sldMk cId="3740699614" sldId="269"/>
            <ac:picMk id="7" creationId="{8260E55A-729B-2173-7A9A-60B60ABC933A}"/>
          </ac:picMkLst>
        </pc:picChg>
        <pc:picChg chg="add del mod">
          <ac:chgData name="Rahul Kulkarni" userId="527f179674b93ab9" providerId="LiveId" clId="{E9883AE4-5AC2-4688-9E71-7D485E4EF89C}" dt="2023-05-21T23:46:01.961" v="2320" actId="478"/>
          <ac:picMkLst>
            <pc:docMk/>
            <pc:sldMk cId="3740699614" sldId="269"/>
            <ac:picMk id="9" creationId="{E66B7119-8522-1EA4-D753-5C83A5193981}"/>
          </ac:picMkLst>
        </pc:picChg>
        <pc:picChg chg="add mod ord">
          <ac:chgData name="Rahul Kulkarni" userId="527f179674b93ab9" providerId="LiveId" clId="{E9883AE4-5AC2-4688-9E71-7D485E4EF89C}" dt="2023-05-21T23:46:47.164" v="2327" actId="1076"/>
          <ac:picMkLst>
            <pc:docMk/>
            <pc:sldMk cId="3740699614" sldId="269"/>
            <ac:picMk id="10" creationId="{52B0D1CB-CE09-1948-8477-16DB452DE4FB}"/>
          </ac:picMkLst>
        </pc:picChg>
        <pc:picChg chg="mod">
          <ac:chgData name="Rahul Kulkarni" userId="527f179674b93ab9" providerId="LiveId" clId="{E9883AE4-5AC2-4688-9E71-7D485E4EF89C}" dt="2023-05-21T20:29:44.711" v="2242" actId="1076"/>
          <ac:picMkLst>
            <pc:docMk/>
            <pc:sldMk cId="3740699614" sldId="269"/>
            <ac:picMk id="11" creationId="{F527D788-F2FB-6601-09A4-7A030525A588}"/>
          </ac:picMkLst>
        </pc:picChg>
      </pc:sldChg>
      <pc:sldChg chg="addSp delSp modSp add mod">
        <pc:chgData name="Rahul Kulkarni" userId="527f179674b93ab9" providerId="LiveId" clId="{E9883AE4-5AC2-4688-9E71-7D485E4EF89C}" dt="2023-05-21T23:44:59.244" v="2318" actId="14100"/>
        <pc:sldMkLst>
          <pc:docMk/>
          <pc:sldMk cId="195738581" sldId="270"/>
        </pc:sldMkLst>
        <pc:spChg chg="mod">
          <ac:chgData name="Rahul Kulkarni" userId="527f179674b93ab9" providerId="LiveId" clId="{E9883AE4-5AC2-4688-9E71-7D485E4EF89C}" dt="2023-05-21T23:43:38.183" v="2305" actId="20577"/>
          <ac:spMkLst>
            <pc:docMk/>
            <pc:sldMk cId="195738581" sldId="270"/>
            <ac:spMk id="2" creationId="{FC9F1849-99FD-E3D4-241E-D68236EB35BB}"/>
          </ac:spMkLst>
        </pc:spChg>
        <pc:spChg chg="del mod">
          <ac:chgData name="Rahul Kulkarni" userId="527f179674b93ab9" providerId="LiveId" clId="{E9883AE4-5AC2-4688-9E71-7D485E4EF89C}" dt="2023-05-21T23:44:08.313" v="2310" actId="22"/>
          <ac:spMkLst>
            <pc:docMk/>
            <pc:sldMk cId="195738581" sldId="270"/>
            <ac:spMk id="3" creationId="{EB2968BB-4000-0C81-9376-B352D874C826}"/>
          </ac:spMkLst>
        </pc:spChg>
        <pc:graphicFrameChg chg="del">
          <ac:chgData name="Rahul Kulkarni" userId="527f179674b93ab9" providerId="LiveId" clId="{E9883AE4-5AC2-4688-9E71-7D485E4EF89C}" dt="2023-05-21T23:43:51.631" v="2307" actId="478"/>
          <ac:graphicFrameMkLst>
            <pc:docMk/>
            <pc:sldMk cId="195738581" sldId="270"/>
            <ac:graphicFrameMk id="4" creationId="{9BD1105D-9972-C38E-6C0F-9BEF482A4970}"/>
          </ac:graphicFrameMkLst>
        </pc:graphicFrameChg>
        <pc:picChg chg="del mod">
          <ac:chgData name="Rahul Kulkarni" userId="527f179674b93ab9" providerId="LiveId" clId="{E9883AE4-5AC2-4688-9E71-7D485E4EF89C}" dt="2023-05-21T23:43:53.081" v="2309" actId="478"/>
          <ac:picMkLst>
            <pc:docMk/>
            <pc:sldMk cId="195738581" sldId="270"/>
            <ac:picMk id="6" creationId="{5143D2E8-36AF-7CBE-17AF-3D4008480304}"/>
          </ac:picMkLst>
        </pc:picChg>
        <pc:picChg chg="add mod ord">
          <ac:chgData name="Rahul Kulkarni" userId="527f179674b93ab9" providerId="LiveId" clId="{E9883AE4-5AC2-4688-9E71-7D485E4EF89C}" dt="2023-05-21T23:44:59.244" v="2318" actId="14100"/>
          <ac:picMkLst>
            <pc:docMk/>
            <pc:sldMk cId="195738581" sldId="270"/>
            <ac:picMk id="7" creationId="{F67F0AD9-ABA8-2222-27BD-971C2FD4F0C7}"/>
          </ac:picMkLst>
        </pc:picChg>
        <pc:picChg chg="add mod">
          <ac:chgData name="Rahul Kulkarni" userId="527f179674b93ab9" providerId="LiveId" clId="{E9883AE4-5AC2-4688-9E71-7D485E4EF89C}" dt="2023-05-21T23:44:54.669" v="2317" actId="14100"/>
          <ac:picMkLst>
            <pc:docMk/>
            <pc:sldMk cId="195738581" sldId="270"/>
            <ac:picMk id="9" creationId="{041D3591-E4B3-412A-186C-5B96F8D6FEFF}"/>
          </ac:picMkLst>
        </pc:picChg>
      </pc:sldChg>
      <pc:sldMasterChg chg="add addSldLayout">
        <pc:chgData name="Rahul Kulkarni" userId="527f179674b93ab9" providerId="LiveId" clId="{E9883AE4-5AC2-4688-9E71-7D485E4EF89C}" dt="2023-05-01T05:40:11.688" v="113" actId="27028"/>
        <pc:sldMasterMkLst>
          <pc:docMk/>
          <pc:sldMasterMk cId="2937971482" sldId="2147483648"/>
        </pc:sldMasterMkLst>
        <pc:sldLayoutChg chg="add">
          <pc:chgData name="Rahul Kulkarni" userId="527f179674b93ab9" providerId="LiveId" clId="{E9883AE4-5AC2-4688-9E71-7D485E4EF89C}" dt="2023-05-01T05:40:11.688" v="113" actId="27028"/>
          <pc:sldLayoutMkLst>
            <pc:docMk/>
            <pc:sldMasterMk cId="2937971482" sldId="2147483648"/>
            <pc:sldLayoutMk cId="3912402665" sldId="2147483650"/>
          </pc:sldLayoutMkLst>
        </pc:sldLayoutChg>
        <pc:sldLayoutChg chg="add">
          <pc:chgData name="Rahul Kulkarni" userId="527f179674b93ab9" providerId="LiveId" clId="{E9883AE4-5AC2-4688-9E71-7D485E4EF89C}" dt="2023-05-01T05:35:42.443" v="1" actId="27028"/>
          <pc:sldLayoutMkLst>
            <pc:docMk/>
            <pc:sldMasterMk cId="2937971482" sldId="2147483648"/>
            <pc:sldLayoutMk cId="382541088" sldId="2147483662"/>
          </pc:sldLayoutMkLst>
        </pc:sldLayoutChg>
      </pc:sldMasterChg>
      <pc:sldMasterChg chg="del replId delSldLayout">
        <pc:chgData name="Rahul Kulkarni" userId="527f179674b93ab9" providerId="LiveId" clId="{E9883AE4-5AC2-4688-9E71-7D485E4EF89C}" dt="2023-05-01T05:35:47.460" v="3" actId="47"/>
        <pc:sldMasterMkLst>
          <pc:docMk/>
          <pc:sldMasterMk cId="2865912146" sldId="2147483663"/>
        </pc:sldMasterMkLst>
        <pc:sldLayoutChg chg="del">
          <pc:chgData name="Rahul Kulkarni" userId="527f179674b93ab9" providerId="LiveId" clId="{E9883AE4-5AC2-4688-9E71-7D485E4EF89C}" dt="2023-05-01T05:35:47.460" v="3" actId="47"/>
          <pc:sldLayoutMkLst>
            <pc:docMk/>
            <pc:sldMasterMk cId="2865912146" sldId="2147483663"/>
            <pc:sldLayoutMk cId="3611440645" sldId="2147483649"/>
          </pc:sldLayoutMkLst>
        </pc:sldLayoutChg>
        <pc:sldLayoutChg chg="del">
          <pc:chgData name="Rahul Kulkarni" userId="527f179674b93ab9" providerId="LiveId" clId="{E9883AE4-5AC2-4688-9E71-7D485E4EF89C}" dt="2023-05-01T05:35:47.460" v="3" actId="47"/>
          <pc:sldLayoutMkLst>
            <pc:docMk/>
            <pc:sldMasterMk cId="2865912146" sldId="2147483663"/>
            <pc:sldLayoutMk cId="2167458735" sldId="2147483650"/>
          </pc:sldLayoutMkLst>
        </pc:sldLayoutChg>
        <pc:sldLayoutChg chg="del">
          <pc:chgData name="Rahul Kulkarni" userId="527f179674b93ab9" providerId="LiveId" clId="{E9883AE4-5AC2-4688-9E71-7D485E4EF89C}" dt="2023-05-01T05:35:47.460" v="3" actId="47"/>
          <pc:sldLayoutMkLst>
            <pc:docMk/>
            <pc:sldMasterMk cId="2865912146" sldId="2147483663"/>
            <pc:sldLayoutMk cId="2614017953" sldId="2147483651"/>
          </pc:sldLayoutMkLst>
        </pc:sldLayoutChg>
        <pc:sldLayoutChg chg="del">
          <pc:chgData name="Rahul Kulkarni" userId="527f179674b93ab9" providerId="LiveId" clId="{E9883AE4-5AC2-4688-9E71-7D485E4EF89C}" dt="2023-05-01T05:35:47.460" v="3" actId="47"/>
          <pc:sldLayoutMkLst>
            <pc:docMk/>
            <pc:sldMasterMk cId="2865912146" sldId="2147483663"/>
            <pc:sldLayoutMk cId="2455041935" sldId="2147483652"/>
          </pc:sldLayoutMkLst>
        </pc:sldLayoutChg>
        <pc:sldLayoutChg chg="del">
          <pc:chgData name="Rahul Kulkarni" userId="527f179674b93ab9" providerId="LiveId" clId="{E9883AE4-5AC2-4688-9E71-7D485E4EF89C}" dt="2023-05-01T05:35:47.460" v="3" actId="47"/>
          <pc:sldLayoutMkLst>
            <pc:docMk/>
            <pc:sldMasterMk cId="2865912146" sldId="2147483663"/>
            <pc:sldLayoutMk cId="1752436272" sldId="2147483653"/>
          </pc:sldLayoutMkLst>
        </pc:sldLayoutChg>
        <pc:sldLayoutChg chg="del">
          <pc:chgData name="Rahul Kulkarni" userId="527f179674b93ab9" providerId="LiveId" clId="{E9883AE4-5AC2-4688-9E71-7D485E4EF89C}" dt="2023-05-01T05:35:47.460" v="3" actId="47"/>
          <pc:sldLayoutMkLst>
            <pc:docMk/>
            <pc:sldMasterMk cId="2865912146" sldId="2147483663"/>
            <pc:sldLayoutMk cId="3263878440" sldId="2147483654"/>
          </pc:sldLayoutMkLst>
        </pc:sldLayoutChg>
        <pc:sldLayoutChg chg="del">
          <pc:chgData name="Rahul Kulkarni" userId="527f179674b93ab9" providerId="LiveId" clId="{E9883AE4-5AC2-4688-9E71-7D485E4EF89C}" dt="2023-05-01T05:35:47.460" v="3" actId="47"/>
          <pc:sldLayoutMkLst>
            <pc:docMk/>
            <pc:sldMasterMk cId="2865912146" sldId="2147483663"/>
            <pc:sldLayoutMk cId="3812173497" sldId="2147483655"/>
          </pc:sldLayoutMkLst>
        </pc:sldLayoutChg>
        <pc:sldLayoutChg chg="del">
          <pc:chgData name="Rahul Kulkarni" userId="527f179674b93ab9" providerId="LiveId" clId="{E9883AE4-5AC2-4688-9E71-7D485E4EF89C}" dt="2023-05-01T05:35:47.460" v="3" actId="47"/>
          <pc:sldLayoutMkLst>
            <pc:docMk/>
            <pc:sldMasterMk cId="2865912146" sldId="2147483663"/>
            <pc:sldLayoutMk cId="1680134886" sldId="2147483656"/>
          </pc:sldLayoutMkLst>
        </pc:sldLayoutChg>
        <pc:sldLayoutChg chg="del">
          <pc:chgData name="Rahul Kulkarni" userId="527f179674b93ab9" providerId="LiveId" clId="{E9883AE4-5AC2-4688-9E71-7D485E4EF89C}" dt="2023-05-01T05:35:47.460" v="3" actId="47"/>
          <pc:sldLayoutMkLst>
            <pc:docMk/>
            <pc:sldMasterMk cId="2865912146" sldId="2147483663"/>
            <pc:sldLayoutMk cId="241083507" sldId="2147483657"/>
          </pc:sldLayoutMkLst>
        </pc:sldLayoutChg>
        <pc:sldLayoutChg chg="del">
          <pc:chgData name="Rahul Kulkarni" userId="527f179674b93ab9" providerId="LiveId" clId="{E9883AE4-5AC2-4688-9E71-7D485E4EF89C}" dt="2023-05-01T05:35:47.460" v="3" actId="47"/>
          <pc:sldLayoutMkLst>
            <pc:docMk/>
            <pc:sldMasterMk cId="2865912146" sldId="2147483663"/>
            <pc:sldLayoutMk cId="1520615476" sldId="2147483658"/>
          </pc:sldLayoutMkLst>
        </pc:sldLayoutChg>
        <pc:sldLayoutChg chg="del">
          <pc:chgData name="Rahul Kulkarni" userId="527f179674b93ab9" providerId="LiveId" clId="{E9883AE4-5AC2-4688-9E71-7D485E4EF89C}" dt="2023-05-01T05:35:47.460" v="3" actId="47"/>
          <pc:sldLayoutMkLst>
            <pc:docMk/>
            <pc:sldMasterMk cId="2865912146" sldId="2147483663"/>
            <pc:sldLayoutMk cId="1022746253" sldId="2147483659"/>
          </pc:sldLayoutMkLst>
        </pc:sldLayoutChg>
      </pc:sldMasterChg>
    </pc:docChg>
  </pc:docChgLst>
  <pc:docChgLst>
    <pc:chgData name="Rahul Kulkarni" userId="527f179674b93ab9" providerId="LiveId" clId="{7E8A952D-3F43-4383-801C-D365CBCB6266}"/>
    <pc:docChg chg="undo custSel addSld delSld modSld sldOrd">
      <pc:chgData name="Rahul Kulkarni" userId="527f179674b93ab9" providerId="LiveId" clId="{7E8A952D-3F43-4383-801C-D365CBCB6266}" dt="2023-11-01T14:14:21.384" v="3114" actId="20577"/>
      <pc:docMkLst>
        <pc:docMk/>
      </pc:docMkLst>
      <pc:sldChg chg="modSp mod ord">
        <pc:chgData name="Rahul Kulkarni" userId="527f179674b93ab9" providerId="LiveId" clId="{7E8A952D-3F43-4383-801C-D365CBCB6266}" dt="2023-11-01T14:14:21.384" v="3114" actId="20577"/>
        <pc:sldMkLst>
          <pc:docMk/>
          <pc:sldMk cId="407818404" sldId="257"/>
        </pc:sldMkLst>
        <pc:spChg chg="mod">
          <ac:chgData name="Rahul Kulkarni" userId="527f179674b93ab9" providerId="LiveId" clId="{7E8A952D-3F43-4383-801C-D365CBCB6266}" dt="2023-11-01T14:14:21.384" v="3114" actId="20577"/>
          <ac:spMkLst>
            <pc:docMk/>
            <pc:sldMk cId="407818404" sldId="257"/>
            <ac:spMk id="6" creationId="{1089AC9A-5D7D-5A4C-8605-7607252D4FA1}"/>
          </ac:spMkLst>
        </pc:spChg>
      </pc:sldChg>
      <pc:sldChg chg="delSp modSp add del mod">
        <pc:chgData name="Rahul Kulkarni" userId="527f179674b93ab9" providerId="LiveId" clId="{7E8A952D-3F43-4383-801C-D365CBCB6266}" dt="2023-10-30T06:12:09.666" v="448" actId="14100"/>
        <pc:sldMkLst>
          <pc:docMk/>
          <pc:sldMk cId="2617374669" sldId="258"/>
        </pc:sldMkLst>
        <pc:spChg chg="mod">
          <ac:chgData name="Rahul Kulkarni" userId="527f179674b93ab9" providerId="LiveId" clId="{7E8A952D-3F43-4383-801C-D365CBCB6266}" dt="2023-10-30T04:53:16.840" v="310" actId="20577"/>
          <ac:spMkLst>
            <pc:docMk/>
            <pc:sldMk cId="2617374669" sldId="258"/>
            <ac:spMk id="2" creationId="{FC9F1849-99FD-E3D4-241E-D68236EB35BB}"/>
          </ac:spMkLst>
        </pc:spChg>
        <pc:spChg chg="mod">
          <ac:chgData name="Rahul Kulkarni" userId="527f179674b93ab9" providerId="LiveId" clId="{7E8A952D-3F43-4383-801C-D365CBCB6266}" dt="2023-10-30T06:12:09.666" v="448" actId="14100"/>
          <ac:spMkLst>
            <pc:docMk/>
            <pc:sldMk cId="2617374669" sldId="258"/>
            <ac:spMk id="3" creationId="{EB2968BB-4000-0C81-9376-B352D874C826}"/>
          </ac:spMkLst>
        </pc:spChg>
        <pc:picChg chg="del">
          <ac:chgData name="Rahul Kulkarni" userId="527f179674b93ab9" providerId="LiveId" clId="{7E8A952D-3F43-4383-801C-D365CBCB6266}" dt="2023-10-30T04:52:48.028" v="277" actId="478"/>
          <ac:picMkLst>
            <pc:docMk/>
            <pc:sldMk cId="2617374669" sldId="258"/>
            <ac:picMk id="4" creationId="{39D3FD86-88EC-A498-23C8-2DAC632C2F77}"/>
          </ac:picMkLst>
        </pc:picChg>
      </pc:sldChg>
      <pc:sldChg chg="add del">
        <pc:chgData name="Rahul Kulkarni" userId="527f179674b93ab9" providerId="LiveId" clId="{7E8A952D-3F43-4383-801C-D365CBCB6266}" dt="2023-10-30T03:58:09.524" v="18" actId="47"/>
        <pc:sldMkLst>
          <pc:docMk/>
          <pc:sldMk cId="100779165" sldId="259"/>
        </pc:sldMkLst>
      </pc:sldChg>
      <pc:sldChg chg="add del">
        <pc:chgData name="Rahul Kulkarni" userId="527f179674b93ab9" providerId="LiveId" clId="{7E8A952D-3F43-4383-801C-D365CBCB6266}" dt="2023-10-30T03:58:09.524" v="18" actId="47"/>
        <pc:sldMkLst>
          <pc:docMk/>
          <pc:sldMk cId="3132640065" sldId="260"/>
        </pc:sldMkLst>
      </pc:sldChg>
      <pc:sldChg chg="add del">
        <pc:chgData name="Rahul Kulkarni" userId="527f179674b93ab9" providerId="LiveId" clId="{7E8A952D-3F43-4383-801C-D365CBCB6266}" dt="2023-10-30T03:58:09.524" v="18" actId="47"/>
        <pc:sldMkLst>
          <pc:docMk/>
          <pc:sldMk cId="966329644" sldId="262"/>
        </pc:sldMkLst>
      </pc:sldChg>
      <pc:sldChg chg="add del">
        <pc:chgData name="Rahul Kulkarni" userId="527f179674b93ab9" providerId="LiveId" clId="{7E8A952D-3F43-4383-801C-D365CBCB6266}" dt="2023-10-30T03:58:09.524" v="18" actId="47"/>
        <pc:sldMkLst>
          <pc:docMk/>
          <pc:sldMk cId="2298449165" sldId="263"/>
        </pc:sldMkLst>
      </pc:sldChg>
      <pc:sldChg chg="modSp mod">
        <pc:chgData name="Rahul Kulkarni" userId="527f179674b93ab9" providerId="LiveId" clId="{7E8A952D-3F43-4383-801C-D365CBCB6266}" dt="2023-11-01T06:41:00.230" v="2864" actId="255"/>
        <pc:sldMkLst>
          <pc:docMk/>
          <pc:sldMk cId="3910930249" sldId="264"/>
        </pc:sldMkLst>
        <pc:spChg chg="mod">
          <ac:chgData name="Rahul Kulkarni" userId="527f179674b93ab9" providerId="LiveId" clId="{7E8A952D-3F43-4383-801C-D365CBCB6266}" dt="2023-11-01T06:41:00.230" v="2864" actId="255"/>
          <ac:spMkLst>
            <pc:docMk/>
            <pc:sldMk cId="3910930249" sldId="264"/>
            <ac:spMk id="2" creationId="{FC9F1849-99FD-E3D4-241E-D68236EB35BB}"/>
          </ac:spMkLst>
        </pc:spChg>
      </pc:sldChg>
      <pc:sldChg chg="add del">
        <pc:chgData name="Rahul Kulkarni" userId="527f179674b93ab9" providerId="LiveId" clId="{7E8A952D-3F43-4383-801C-D365CBCB6266}" dt="2023-10-30T03:58:09.524" v="18" actId="47"/>
        <pc:sldMkLst>
          <pc:docMk/>
          <pc:sldMk cId="3066496627" sldId="265"/>
        </pc:sldMkLst>
      </pc:sldChg>
      <pc:sldChg chg="delSp modSp add del mod">
        <pc:chgData name="Rahul Kulkarni" userId="527f179674b93ab9" providerId="LiveId" clId="{7E8A952D-3F43-4383-801C-D365CBCB6266}" dt="2023-11-01T07:01:19.321" v="3008" actId="108"/>
        <pc:sldMkLst>
          <pc:docMk/>
          <pc:sldMk cId="573729867" sldId="266"/>
        </pc:sldMkLst>
        <pc:spChg chg="mod">
          <ac:chgData name="Rahul Kulkarni" userId="527f179674b93ab9" providerId="LiveId" clId="{7E8A952D-3F43-4383-801C-D365CBCB6266}" dt="2023-10-30T04:17:09.908" v="44" actId="20577"/>
          <ac:spMkLst>
            <pc:docMk/>
            <pc:sldMk cId="573729867" sldId="266"/>
            <ac:spMk id="2" creationId="{FC9F1849-99FD-E3D4-241E-D68236EB35BB}"/>
          </ac:spMkLst>
        </pc:spChg>
        <pc:spChg chg="mod">
          <ac:chgData name="Rahul Kulkarni" userId="527f179674b93ab9" providerId="LiveId" clId="{7E8A952D-3F43-4383-801C-D365CBCB6266}" dt="2023-11-01T07:01:19.321" v="3008" actId="108"/>
          <ac:spMkLst>
            <pc:docMk/>
            <pc:sldMk cId="573729867" sldId="266"/>
            <ac:spMk id="3" creationId="{EB2968BB-4000-0C81-9376-B352D874C826}"/>
          </ac:spMkLst>
        </pc:spChg>
        <pc:picChg chg="del">
          <ac:chgData name="Rahul Kulkarni" userId="527f179674b93ab9" providerId="LiveId" clId="{7E8A952D-3F43-4383-801C-D365CBCB6266}" dt="2023-10-30T03:58:28.254" v="19" actId="478"/>
          <ac:picMkLst>
            <pc:docMk/>
            <pc:sldMk cId="573729867" sldId="266"/>
            <ac:picMk id="8" creationId="{871F446B-58E0-038E-3393-84B6995A46FE}"/>
          </ac:picMkLst>
        </pc:picChg>
      </pc:sldChg>
      <pc:sldChg chg="add del">
        <pc:chgData name="Rahul Kulkarni" userId="527f179674b93ab9" providerId="LiveId" clId="{7E8A952D-3F43-4383-801C-D365CBCB6266}" dt="2023-10-30T03:58:09.524" v="18" actId="47"/>
        <pc:sldMkLst>
          <pc:docMk/>
          <pc:sldMk cId="3101350978" sldId="267"/>
        </pc:sldMkLst>
      </pc:sldChg>
      <pc:sldChg chg="addSp delSp modSp add del mod">
        <pc:chgData name="Rahul Kulkarni" userId="527f179674b93ab9" providerId="LiveId" clId="{7E8A952D-3F43-4383-801C-D365CBCB6266}" dt="2023-11-01T07:01:05.401" v="3007" actId="108"/>
        <pc:sldMkLst>
          <pc:docMk/>
          <pc:sldMk cId="2101776946" sldId="268"/>
        </pc:sldMkLst>
        <pc:spChg chg="mod">
          <ac:chgData name="Rahul Kulkarni" userId="527f179674b93ab9" providerId="LiveId" clId="{7E8A952D-3F43-4383-801C-D365CBCB6266}" dt="2023-10-30T16:50:00.243" v="694" actId="1076"/>
          <ac:spMkLst>
            <pc:docMk/>
            <pc:sldMk cId="2101776946" sldId="268"/>
            <ac:spMk id="2" creationId="{FC9F1849-99FD-E3D4-241E-D68236EB35BB}"/>
          </ac:spMkLst>
        </pc:spChg>
        <pc:spChg chg="mod">
          <ac:chgData name="Rahul Kulkarni" userId="527f179674b93ab9" providerId="LiveId" clId="{7E8A952D-3F43-4383-801C-D365CBCB6266}" dt="2023-11-01T07:01:05.401" v="3007" actId="108"/>
          <ac:spMkLst>
            <pc:docMk/>
            <pc:sldMk cId="2101776946" sldId="268"/>
            <ac:spMk id="3" creationId="{EB2968BB-4000-0C81-9376-B352D874C826}"/>
          </ac:spMkLst>
        </pc:spChg>
        <pc:spChg chg="add del">
          <ac:chgData name="Rahul Kulkarni" userId="527f179674b93ab9" providerId="LiveId" clId="{7E8A952D-3F43-4383-801C-D365CBCB6266}" dt="2023-10-30T16:11:07.623" v="450" actId="22"/>
          <ac:spMkLst>
            <pc:docMk/>
            <pc:sldMk cId="2101776946" sldId="268"/>
            <ac:spMk id="5" creationId="{B2846ADD-EFBC-DFD6-6AF0-129DC77905F3}"/>
          </ac:spMkLst>
        </pc:spChg>
      </pc:sldChg>
      <pc:sldChg chg="modSp add mod">
        <pc:chgData name="Rahul Kulkarni" userId="527f179674b93ab9" providerId="LiveId" clId="{7E8A952D-3F43-4383-801C-D365CBCB6266}" dt="2023-11-01T07:00:53.202" v="3005" actId="108"/>
        <pc:sldMkLst>
          <pc:docMk/>
          <pc:sldMk cId="3280190020" sldId="269"/>
        </pc:sldMkLst>
        <pc:spChg chg="mod">
          <ac:chgData name="Rahul Kulkarni" userId="527f179674b93ab9" providerId="LiveId" clId="{7E8A952D-3F43-4383-801C-D365CBCB6266}" dt="2023-10-31T00:13:20.123" v="791" actId="6549"/>
          <ac:spMkLst>
            <pc:docMk/>
            <pc:sldMk cId="3280190020" sldId="269"/>
            <ac:spMk id="2" creationId="{FC9F1849-99FD-E3D4-241E-D68236EB35BB}"/>
          </ac:spMkLst>
        </pc:spChg>
        <pc:spChg chg="mod">
          <ac:chgData name="Rahul Kulkarni" userId="527f179674b93ab9" providerId="LiveId" clId="{7E8A952D-3F43-4383-801C-D365CBCB6266}" dt="2023-11-01T07:00:53.202" v="3005" actId="108"/>
          <ac:spMkLst>
            <pc:docMk/>
            <pc:sldMk cId="3280190020" sldId="269"/>
            <ac:spMk id="3" creationId="{EB2968BB-4000-0C81-9376-B352D874C826}"/>
          </ac:spMkLst>
        </pc:spChg>
      </pc:sldChg>
      <pc:sldChg chg="add del">
        <pc:chgData name="Rahul Kulkarni" userId="527f179674b93ab9" providerId="LiveId" clId="{7E8A952D-3F43-4383-801C-D365CBCB6266}" dt="2023-10-30T03:58:09.524" v="18" actId="47"/>
        <pc:sldMkLst>
          <pc:docMk/>
          <pc:sldMk cId="3740699614" sldId="269"/>
        </pc:sldMkLst>
      </pc:sldChg>
      <pc:sldChg chg="add del">
        <pc:chgData name="Rahul Kulkarni" userId="527f179674b93ab9" providerId="LiveId" clId="{7E8A952D-3F43-4383-801C-D365CBCB6266}" dt="2023-10-30T03:58:09.524" v="18" actId="47"/>
        <pc:sldMkLst>
          <pc:docMk/>
          <pc:sldMk cId="195738581" sldId="270"/>
        </pc:sldMkLst>
      </pc:sldChg>
      <pc:sldChg chg="modSp add mod">
        <pc:chgData name="Rahul Kulkarni" userId="527f179674b93ab9" providerId="LiveId" clId="{7E8A952D-3F43-4383-801C-D365CBCB6266}" dt="2023-10-31T00:25:59.470" v="848" actId="14100"/>
        <pc:sldMkLst>
          <pc:docMk/>
          <pc:sldMk cId="1945778538" sldId="270"/>
        </pc:sldMkLst>
        <pc:spChg chg="mod">
          <ac:chgData name="Rahul Kulkarni" userId="527f179674b93ab9" providerId="LiveId" clId="{7E8A952D-3F43-4383-801C-D365CBCB6266}" dt="2023-10-31T00:13:50.315" v="806" actId="1076"/>
          <ac:spMkLst>
            <pc:docMk/>
            <pc:sldMk cId="1945778538" sldId="270"/>
            <ac:spMk id="2" creationId="{FC9F1849-99FD-E3D4-241E-D68236EB35BB}"/>
          </ac:spMkLst>
        </pc:spChg>
        <pc:spChg chg="mod">
          <ac:chgData name="Rahul Kulkarni" userId="527f179674b93ab9" providerId="LiveId" clId="{7E8A952D-3F43-4383-801C-D365CBCB6266}" dt="2023-10-31T00:25:59.470" v="848" actId="14100"/>
          <ac:spMkLst>
            <pc:docMk/>
            <pc:sldMk cId="1945778538" sldId="270"/>
            <ac:spMk id="3" creationId="{EB2968BB-4000-0C81-9376-B352D874C826}"/>
          </ac:spMkLst>
        </pc:spChg>
      </pc:sldChg>
      <pc:sldChg chg="modSp add mod">
        <pc:chgData name="Rahul Kulkarni" userId="527f179674b93ab9" providerId="LiveId" clId="{7E8A952D-3F43-4383-801C-D365CBCB6266}" dt="2023-11-01T06:59:48.027" v="3000" actId="108"/>
        <pc:sldMkLst>
          <pc:docMk/>
          <pc:sldMk cId="3248494715" sldId="271"/>
        </pc:sldMkLst>
        <pc:spChg chg="mod">
          <ac:chgData name="Rahul Kulkarni" userId="527f179674b93ab9" providerId="LiveId" clId="{7E8A952D-3F43-4383-801C-D365CBCB6266}" dt="2023-10-31T00:30:03.692" v="855" actId="1076"/>
          <ac:spMkLst>
            <pc:docMk/>
            <pc:sldMk cId="3248494715" sldId="271"/>
            <ac:spMk id="2" creationId="{FC9F1849-99FD-E3D4-241E-D68236EB35BB}"/>
          </ac:spMkLst>
        </pc:spChg>
        <pc:spChg chg="mod">
          <ac:chgData name="Rahul Kulkarni" userId="527f179674b93ab9" providerId="LiveId" clId="{7E8A952D-3F43-4383-801C-D365CBCB6266}" dt="2023-11-01T06:59:48.027" v="3000" actId="108"/>
          <ac:spMkLst>
            <pc:docMk/>
            <pc:sldMk cId="3248494715" sldId="271"/>
            <ac:spMk id="3" creationId="{EB2968BB-4000-0C81-9376-B352D874C826}"/>
          </ac:spMkLst>
        </pc:spChg>
      </pc:sldChg>
      <pc:sldChg chg="addSp delSp modSp add mod">
        <pc:chgData name="Rahul Kulkarni" userId="527f179674b93ab9" providerId="LiveId" clId="{7E8A952D-3F43-4383-801C-D365CBCB6266}" dt="2023-10-31T05:29:27.259" v="1549"/>
        <pc:sldMkLst>
          <pc:docMk/>
          <pc:sldMk cId="1473775176" sldId="272"/>
        </pc:sldMkLst>
        <pc:spChg chg="mod">
          <ac:chgData name="Rahul Kulkarni" userId="527f179674b93ab9" providerId="LiveId" clId="{7E8A952D-3F43-4383-801C-D365CBCB6266}" dt="2023-10-31T05:29:21.470" v="1547" actId="1076"/>
          <ac:spMkLst>
            <pc:docMk/>
            <pc:sldMk cId="1473775176" sldId="272"/>
            <ac:spMk id="2" creationId="{FC9F1849-99FD-E3D4-241E-D68236EB35BB}"/>
          </ac:spMkLst>
        </pc:spChg>
        <pc:spChg chg="mod">
          <ac:chgData name="Rahul Kulkarni" userId="527f179674b93ab9" providerId="LiveId" clId="{7E8A952D-3F43-4383-801C-D365CBCB6266}" dt="2023-10-31T05:29:14.310" v="1546" actId="1076"/>
          <ac:spMkLst>
            <pc:docMk/>
            <pc:sldMk cId="1473775176" sldId="272"/>
            <ac:spMk id="3" creationId="{EB2968BB-4000-0C81-9376-B352D874C826}"/>
          </ac:spMkLst>
        </pc:spChg>
        <pc:spChg chg="add del mod">
          <ac:chgData name="Rahul Kulkarni" userId="527f179674b93ab9" providerId="LiveId" clId="{7E8A952D-3F43-4383-801C-D365CBCB6266}" dt="2023-10-31T05:29:27.259" v="1549"/>
          <ac:spMkLst>
            <pc:docMk/>
            <pc:sldMk cId="1473775176" sldId="272"/>
            <ac:spMk id="4" creationId="{060B05C0-7869-FE53-E46E-8FA672333AE6}"/>
          </ac:spMkLst>
        </pc:spChg>
      </pc:sldChg>
      <pc:sldChg chg="addSp modSp add mod">
        <pc:chgData name="Rahul Kulkarni" userId="527f179674b93ab9" providerId="LiveId" clId="{7E8A952D-3F43-4383-801C-D365CBCB6266}" dt="2023-11-01T06:59:57.378" v="3001" actId="108"/>
        <pc:sldMkLst>
          <pc:docMk/>
          <pc:sldMk cId="1920294934" sldId="273"/>
        </pc:sldMkLst>
        <pc:spChg chg="mod">
          <ac:chgData name="Rahul Kulkarni" userId="527f179674b93ab9" providerId="LiveId" clId="{7E8A952D-3F43-4383-801C-D365CBCB6266}" dt="2023-10-31T00:49:29.342" v="950" actId="20577"/>
          <ac:spMkLst>
            <pc:docMk/>
            <pc:sldMk cId="1920294934" sldId="273"/>
            <ac:spMk id="2" creationId="{FC9F1849-99FD-E3D4-241E-D68236EB35BB}"/>
          </ac:spMkLst>
        </pc:spChg>
        <pc:spChg chg="mod">
          <ac:chgData name="Rahul Kulkarni" userId="527f179674b93ab9" providerId="LiveId" clId="{7E8A952D-3F43-4383-801C-D365CBCB6266}" dt="2023-11-01T06:59:57.378" v="3001" actId="108"/>
          <ac:spMkLst>
            <pc:docMk/>
            <pc:sldMk cId="1920294934" sldId="273"/>
            <ac:spMk id="3" creationId="{EB2968BB-4000-0C81-9376-B352D874C826}"/>
          </ac:spMkLst>
        </pc:spChg>
        <pc:picChg chg="add mod">
          <ac:chgData name="Rahul Kulkarni" userId="527f179674b93ab9" providerId="LiveId" clId="{7E8A952D-3F43-4383-801C-D365CBCB6266}" dt="2023-10-31T01:12:47.333" v="1252" actId="1076"/>
          <ac:picMkLst>
            <pc:docMk/>
            <pc:sldMk cId="1920294934" sldId="273"/>
            <ac:picMk id="5" creationId="{8CF3EA96-06D3-6340-8B89-3E220E8D2E0F}"/>
          </ac:picMkLst>
        </pc:picChg>
      </pc:sldChg>
      <pc:sldChg chg="addSp delSp modSp add mod setBg">
        <pc:chgData name="Rahul Kulkarni" userId="527f179674b93ab9" providerId="LiveId" clId="{7E8A952D-3F43-4383-801C-D365CBCB6266}" dt="2023-11-01T07:00:02.692" v="3002" actId="108"/>
        <pc:sldMkLst>
          <pc:docMk/>
          <pc:sldMk cId="1546491417" sldId="274"/>
        </pc:sldMkLst>
        <pc:spChg chg="mod">
          <ac:chgData name="Rahul Kulkarni" userId="527f179674b93ab9" providerId="LiveId" clId="{7E8A952D-3F43-4383-801C-D365CBCB6266}" dt="2023-10-31T01:38:06.171" v="1401" actId="26606"/>
          <ac:spMkLst>
            <pc:docMk/>
            <pc:sldMk cId="1546491417" sldId="274"/>
            <ac:spMk id="2" creationId="{FC9F1849-99FD-E3D4-241E-D68236EB35BB}"/>
          </ac:spMkLst>
        </pc:spChg>
        <pc:spChg chg="mod">
          <ac:chgData name="Rahul Kulkarni" userId="527f179674b93ab9" providerId="LiveId" clId="{7E8A952D-3F43-4383-801C-D365CBCB6266}" dt="2023-11-01T07:00:02.692" v="3002" actId="108"/>
          <ac:spMkLst>
            <pc:docMk/>
            <pc:sldMk cId="1546491417" sldId="274"/>
            <ac:spMk id="3" creationId="{EB2968BB-4000-0C81-9376-B352D874C826}"/>
          </ac:spMkLst>
        </pc:spChg>
        <pc:spChg chg="add del">
          <ac:chgData name="Rahul Kulkarni" userId="527f179674b93ab9" providerId="LiveId" clId="{7E8A952D-3F43-4383-801C-D365CBCB6266}" dt="2023-10-31T01:38:06.171" v="1401" actId="26606"/>
          <ac:spMkLst>
            <pc:docMk/>
            <pc:sldMk cId="1546491417" sldId="274"/>
            <ac:spMk id="10" creationId="{7FF47CB7-972F-479F-A36D-9E72D26EC8DA}"/>
          </ac:spMkLst>
        </pc:spChg>
        <pc:spChg chg="add del">
          <ac:chgData name="Rahul Kulkarni" userId="527f179674b93ab9" providerId="LiveId" clId="{7E8A952D-3F43-4383-801C-D365CBCB6266}" dt="2023-10-31T01:38:06.171" v="1401" actId="26606"/>
          <ac:spMkLst>
            <pc:docMk/>
            <pc:sldMk cId="1546491417" sldId="274"/>
            <ac:spMk id="12" creationId="{0D153B68-5844-490D-8E67-F616D6D721CA}"/>
          </ac:spMkLst>
        </pc:spChg>
        <pc:spChg chg="add del">
          <ac:chgData name="Rahul Kulkarni" userId="527f179674b93ab9" providerId="LiveId" clId="{7E8A952D-3F43-4383-801C-D365CBCB6266}" dt="2023-10-31T01:38:06.171" v="1401" actId="26606"/>
          <ac:spMkLst>
            <pc:docMk/>
            <pc:sldMk cId="1546491417" sldId="274"/>
            <ac:spMk id="14" creationId="{9A0D773F-7A7D-4DBB-9DEA-86BB8B8F4BC8}"/>
          </ac:spMkLst>
        </pc:spChg>
        <pc:picChg chg="add mod">
          <ac:chgData name="Rahul Kulkarni" userId="527f179674b93ab9" providerId="LiveId" clId="{7E8A952D-3F43-4383-801C-D365CBCB6266}" dt="2023-10-31T01:38:17.004" v="1404" actId="1076"/>
          <ac:picMkLst>
            <pc:docMk/>
            <pc:sldMk cId="1546491417" sldId="274"/>
            <ac:picMk id="5" creationId="{D5EE278F-D16C-80E1-0F97-92AFB55EB72F}"/>
          </ac:picMkLst>
        </pc:picChg>
      </pc:sldChg>
      <pc:sldChg chg="add del">
        <pc:chgData name="Rahul Kulkarni" userId="527f179674b93ab9" providerId="LiveId" clId="{7E8A952D-3F43-4383-801C-D365CBCB6266}" dt="2023-10-31T01:43:06.624" v="1406"/>
        <pc:sldMkLst>
          <pc:docMk/>
          <pc:sldMk cId="1979823940" sldId="275"/>
        </pc:sldMkLst>
      </pc:sldChg>
      <pc:sldChg chg="addSp delSp modSp add mod">
        <pc:chgData name="Rahul Kulkarni" userId="527f179674b93ab9" providerId="LiveId" clId="{7E8A952D-3F43-4383-801C-D365CBCB6266}" dt="2023-11-01T07:01:32.408" v="3009" actId="108"/>
        <pc:sldMkLst>
          <pc:docMk/>
          <pc:sldMk cId="2992150565" sldId="275"/>
        </pc:sldMkLst>
        <pc:spChg chg="mod">
          <ac:chgData name="Rahul Kulkarni" userId="527f179674b93ab9" providerId="LiveId" clId="{7E8A952D-3F43-4383-801C-D365CBCB6266}" dt="2023-11-01T07:01:32.408" v="3009" actId="108"/>
          <ac:spMkLst>
            <pc:docMk/>
            <pc:sldMk cId="2992150565" sldId="275"/>
            <ac:spMk id="3" creationId="{EB2968BB-4000-0C81-9376-B352D874C826}"/>
          </ac:spMkLst>
        </pc:spChg>
        <pc:picChg chg="del">
          <ac:chgData name="Rahul Kulkarni" userId="527f179674b93ab9" providerId="LiveId" clId="{7E8A952D-3F43-4383-801C-D365CBCB6266}" dt="2023-10-31T01:51:30.270" v="1415" actId="478"/>
          <ac:picMkLst>
            <pc:docMk/>
            <pc:sldMk cId="2992150565" sldId="275"/>
            <ac:picMk id="5" creationId="{D5EE278F-D16C-80E1-0F97-92AFB55EB72F}"/>
          </ac:picMkLst>
        </pc:picChg>
        <pc:picChg chg="add del">
          <ac:chgData name="Rahul Kulkarni" userId="527f179674b93ab9" providerId="LiveId" clId="{7E8A952D-3F43-4383-801C-D365CBCB6266}" dt="2023-10-31T01:53:38.871" v="1430" actId="21"/>
          <ac:picMkLst>
            <pc:docMk/>
            <pc:sldMk cId="2992150565" sldId="275"/>
            <ac:picMk id="6" creationId="{F5973A11-EBCE-5687-6BC3-46994CE80AAD}"/>
          </ac:picMkLst>
        </pc:picChg>
      </pc:sldChg>
      <pc:sldChg chg="addSp delSp modSp add mod">
        <pc:chgData name="Rahul Kulkarni" userId="527f179674b93ab9" providerId="LiveId" clId="{7E8A952D-3F43-4383-801C-D365CBCB6266}" dt="2023-11-01T07:01:37.072" v="3010" actId="108"/>
        <pc:sldMkLst>
          <pc:docMk/>
          <pc:sldMk cId="3094463792" sldId="276"/>
        </pc:sldMkLst>
        <pc:spChg chg="mod">
          <ac:chgData name="Rahul Kulkarni" userId="527f179674b93ab9" providerId="LiveId" clId="{7E8A952D-3F43-4383-801C-D365CBCB6266}" dt="2023-11-01T07:01:37.072" v="3010" actId="108"/>
          <ac:spMkLst>
            <pc:docMk/>
            <pc:sldMk cId="3094463792" sldId="276"/>
            <ac:spMk id="3" creationId="{EB2968BB-4000-0C81-9376-B352D874C826}"/>
          </ac:spMkLst>
        </pc:spChg>
        <pc:picChg chg="add mod">
          <ac:chgData name="Rahul Kulkarni" userId="527f179674b93ab9" providerId="LiveId" clId="{7E8A952D-3F43-4383-801C-D365CBCB6266}" dt="2023-10-31T01:59:18.753" v="1500" actId="1076"/>
          <ac:picMkLst>
            <pc:docMk/>
            <pc:sldMk cId="3094463792" sldId="276"/>
            <ac:picMk id="4" creationId="{0AE100F2-790A-3D0A-5063-6197D6EDB596}"/>
          </ac:picMkLst>
        </pc:picChg>
        <pc:picChg chg="del">
          <ac:chgData name="Rahul Kulkarni" userId="527f179674b93ab9" providerId="LiveId" clId="{7E8A952D-3F43-4383-801C-D365CBCB6266}" dt="2023-10-31T01:53:33.050" v="1429" actId="478"/>
          <ac:picMkLst>
            <pc:docMk/>
            <pc:sldMk cId="3094463792" sldId="276"/>
            <ac:picMk id="5" creationId="{D5EE278F-D16C-80E1-0F97-92AFB55EB72F}"/>
          </ac:picMkLst>
        </pc:picChg>
        <pc:picChg chg="add mod">
          <ac:chgData name="Rahul Kulkarni" userId="527f179674b93ab9" providerId="LiveId" clId="{7E8A952D-3F43-4383-801C-D365CBCB6266}" dt="2023-10-31T01:59:11.878" v="1499" actId="1076"/>
          <ac:picMkLst>
            <pc:docMk/>
            <pc:sldMk cId="3094463792" sldId="276"/>
            <ac:picMk id="7" creationId="{7BD3502F-629C-54CC-D45B-9E27C1C666B6}"/>
          </ac:picMkLst>
        </pc:picChg>
      </pc:sldChg>
      <pc:sldChg chg="addSp modSp add mod">
        <pc:chgData name="Rahul Kulkarni" userId="527f179674b93ab9" providerId="LiveId" clId="{7E8A952D-3F43-4383-801C-D365CBCB6266}" dt="2023-10-31T08:29:47.531" v="2338"/>
        <pc:sldMkLst>
          <pc:docMk/>
          <pc:sldMk cId="947738375" sldId="277"/>
        </pc:sldMkLst>
        <pc:spChg chg="mod">
          <ac:chgData name="Rahul Kulkarni" userId="527f179674b93ab9" providerId="LiveId" clId="{7E8A952D-3F43-4383-801C-D365CBCB6266}" dt="2023-10-31T05:30:35.357" v="1558" actId="1076"/>
          <ac:spMkLst>
            <pc:docMk/>
            <pc:sldMk cId="947738375" sldId="277"/>
            <ac:spMk id="2" creationId="{FC9F1849-99FD-E3D4-241E-D68236EB35BB}"/>
          </ac:spMkLst>
        </pc:spChg>
        <pc:spChg chg="mod">
          <ac:chgData name="Rahul Kulkarni" userId="527f179674b93ab9" providerId="LiveId" clId="{7E8A952D-3F43-4383-801C-D365CBCB6266}" dt="2023-10-31T05:32:12.890" v="1579" actId="113"/>
          <ac:spMkLst>
            <pc:docMk/>
            <pc:sldMk cId="947738375" sldId="277"/>
            <ac:spMk id="3" creationId="{EB2968BB-4000-0C81-9376-B352D874C826}"/>
          </ac:spMkLst>
        </pc:spChg>
        <pc:spChg chg="add mod">
          <ac:chgData name="Rahul Kulkarni" userId="527f179674b93ab9" providerId="LiveId" clId="{7E8A952D-3F43-4383-801C-D365CBCB6266}" dt="2023-10-31T08:29:47.531" v="2338"/>
          <ac:spMkLst>
            <pc:docMk/>
            <pc:sldMk cId="947738375" sldId="277"/>
            <ac:spMk id="4" creationId="{81A9B1B0-BCD5-3065-6B9E-18147BD1717D}"/>
          </ac:spMkLst>
        </pc:spChg>
      </pc:sldChg>
      <pc:sldChg chg="modSp add mod">
        <pc:chgData name="Rahul Kulkarni" userId="527f179674b93ab9" providerId="LiveId" clId="{7E8A952D-3F43-4383-801C-D365CBCB6266}" dt="2023-10-31T05:55:30.313" v="1626" actId="1076"/>
        <pc:sldMkLst>
          <pc:docMk/>
          <pc:sldMk cId="1419597909" sldId="278"/>
        </pc:sldMkLst>
        <pc:spChg chg="mod">
          <ac:chgData name="Rahul Kulkarni" userId="527f179674b93ab9" providerId="LiveId" clId="{7E8A952D-3F43-4383-801C-D365CBCB6266}" dt="2023-10-31T05:55:30.313" v="1626" actId="1076"/>
          <ac:spMkLst>
            <pc:docMk/>
            <pc:sldMk cId="1419597909" sldId="278"/>
            <ac:spMk id="2" creationId="{FC9F1849-99FD-E3D4-241E-D68236EB35BB}"/>
          </ac:spMkLst>
        </pc:spChg>
        <pc:spChg chg="mod">
          <ac:chgData name="Rahul Kulkarni" userId="527f179674b93ab9" providerId="LiveId" clId="{7E8A952D-3F43-4383-801C-D365CBCB6266}" dt="2023-10-31T05:55:25.826" v="1625" actId="1076"/>
          <ac:spMkLst>
            <pc:docMk/>
            <pc:sldMk cId="1419597909" sldId="278"/>
            <ac:spMk id="3" creationId="{EB2968BB-4000-0C81-9376-B352D874C826}"/>
          </ac:spMkLst>
        </pc:spChg>
      </pc:sldChg>
      <pc:sldChg chg="addSp modSp add mod">
        <pc:chgData name="Rahul Kulkarni" userId="527f179674b93ab9" providerId="LiveId" clId="{7E8A952D-3F43-4383-801C-D365CBCB6266}" dt="2023-10-31T05:57:31.466" v="1635" actId="1076"/>
        <pc:sldMkLst>
          <pc:docMk/>
          <pc:sldMk cId="744299544" sldId="279"/>
        </pc:sldMkLst>
        <pc:spChg chg="mod">
          <ac:chgData name="Rahul Kulkarni" userId="527f179674b93ab9" providerId="LiveId" clId="{7E8A952D-3F43-4383-801C-D365CBCB6266}" dt="2023-10-31T05:55:15.951" v="1623" actId="20577"/>
          <ac:spMkLst>
            <pc:docMk/>
            <pc:sldMk cId="744299544" sldId="279"/>
            <ac:spMk id="3" creationId="{EB2968BB-4000-0C81-9376-B352D874C826}"/>
          </ac:spMkLst>
        </pc:spChg>
        <pc:picChg chg="add mod">
          <ac:chgData name="Rahul Kulkarni" userId="527f179674b93ab9" providerId="LiveId" clId="{7E8A952D-3F43-4383-801C-D365CBCB6266}" dt="2023-10-31T05:57:31.466" v="1635" actId="1076"/>
          <ac:picMkLst>
            <pc:docMk/>
            <pc:sldMk cId="744299544" sldId="279"/>
            <ac:picMk id="5" creationId="{2142A367-2807-3EA5-FBA4-9D636FCBC174}"/>
          </ac:picMkLst>
        </pc:picChg>
        <pc:picChg chg="add mod">
          <ac:chgData name="Rahul Kulkarni" userId="527f179674b93ab9" providerId="LiveId" clId="{7E8A952D-3F43-4383-801C-D365CBCB6266}" dt="2023-10-31T05:57:25.134" v="1633" actId="1076"/>
          <ac:picMkLst>
            <pc:docMk/>
            <pc:sldMk cId="744299544" sldId="279"/>
            <ac:picMk id="7" creationId="{F222D77C-2007-8284-8B65-324A28752D48}"/>
          </ac:picMkLst>
        </pc:picChg>
      </pc:sldChg>
      <pc:sldChg chg="modSp add mod">
        <pc:chgData name="Rahul Kulkarni" userId="527f179674b93ab9" providerId="LiveId" clId="{7E8A952D-3F43-4383-801C-D365CBCB6266}" dt="2023-10-31T06:26:03.534" v="1681"/>
        <pc:sldMkLst>
          <pc:docMk/>
          <pc:sldMk cId="2259776268" sldId="280"/>
        </pc:sldMkLst>
        <pc:spChg chg="mod">
          <ac:chgData name="Rahul Kulkarni" userId="527f179674b93ab9" providerId="LiveId" clId="{7E8A952D-3F43-4383-801C-D365CBCB6266}" dt="2023-10-31T06:02:10.591" v="1641" actId="20577"/>
          <ac:spMkLst>
            <pc:docMk/>
            <pc:sldMk cId="2259776268" sldId="280"/>
            <ac:spMk id="2" creationId="{FC9F1849-99FD-E3D4-241E-D68236EB35BB}"/>
          </ac:spMkLst>
        </pc:spChg>
        <pc:spChg chg="mod">
          <ac:chgData name="Rahul Kulkarni" userId="527f179674b93ab9" providerId="LiveId" clId="{7E8A952D-3F43-4383-801C-D365CBCB6266}" dt="2023-10-31T06:26:03.534" v="1681"/>
          <ac:spMkLst>
            <pc:docMk/>
            <pc:sldMk cId="2259776268" sldId="280"/>
            <ac:spMk id="3" creationId="{EB2968BB-4000-0C81-9376-B352D874C826}"/>
          </ac:spMkLst>
        </pc:spChg>
      </pc:sldChg>
      <pc:sldChg chg="modSp add mod">
        <pc:chgData name="Rahul Kulkarni" userId="527f179674b93ab9" providerId="LiveId" clId="{7E8A952D-3F43-4383-801C-D365CBCB6266}" dt="2023-11-01T12:56:54.501" v="3062" actId="20577"/>
        <pc:sldMkLst>
          <pc:docMk/>
          <pc:sldMk cId="908300560" sldId="281"/>
        </pc:sldMkLst>
        <pc:spChg chg="mod">
          <ac:chgData name="Rahul Kulkarni" userId="527f179674b93ab9" providerId="LiveId" clId="{7E8A952D-3F43-4383-801C-D365CBCB6266}" dt="2023-10-31T06:28:46.423" v="1685"/>
          <ac:spMkLst>
            <pc:docMk/>
            <pc:sldMk cId="908300560" sldId="281"/>
            <ac:spMk id="2" creationId="{FC9F1849-99FD-E3D4-241E-D68236EB35BB}"/>
          </ac:spMkLst>
        </pc:spChg>
        <pc:spChg chg="mod">
          <ac:chgData name="Rahul Kulkarni" userId="527f179674b93ab9" providerId="LiveId" clId="{7E8A952D-3F43-4383-801C-D365CBCB6266}" dt="2023-11-01T12:56:54.501" v="3062" actId="20577"/>
          <ac:spMkLst>
            <pc:docMk/>
            <pc:sldMk cId="908300560" sldId="281"/>
            <ac:spMk id="3" creationId="{EB2968BB-4000-0C81-9376-B352D874C826}"/>
          </ac:spMkLst>
        </pc:spChg>
      </pc:sldChg>
      <pc:sldChg chg="modSp add mod">
        <pc:chgData name="Rahul Kulkarni" userId="527f179674b93ab9" providerId="LiveId" clId="{7E8A952D-3F43-4383-801C-D365CBCB6266}" dt="2023-11-01T13:02:40.934" v="3087" actId="20577"/>
        <pc:sldMkLst>
          <pc:docMk/>
          <pc:sldMk cId="2169576648" sldId="282"/>
        </pc:sldMkLst>
        <pc:spChg chg="mod">
          <ac:chgData name="Rahul Kulkarni" userId="527f179674b93ab9" providerId="LiveId" clId="{7E8A952D-3F43-4383-801C-D365CBCB6266}" dt="2023-10-31T06:39:11.437" v="1793" actId="14100"/>
          <ac:spMkLst>
            <pc:docMk/>
            <pc:sldMk cId="2169576648" sldId="282"/>
            <ac:spMk id="2" creationId="{FC9F1849-99FD-E3D4-241E-D68236EB35BB}"/>
          </ac:spMkLst>
        </pc:spChg>
        <pc:spChg chg="mod">
          <ac:chgData name="Rahul Kulkarni" userId="527f179674b93ab9" providerId="LiveId" clId="{7E8A952D-3F43-4383-801C-D365CBCB6266}" dt="2023-11-01T13:02:40.934" v="3087" actId="20577"/>
          <ac:spMkLst>
            <pc:docMk/>
            <pc:sldMk cId="2169576648" sldId="282"/>
            <ac:spMk id="3" creationId="{EB2968BB-4000-0C81-9376-B352D874C826}"/>
          </ac:spMkLst>
        </pc:spChg>
      </pc:sldChg>
      <pc:sldChg chg="modSp add mod">
        <pc:chgData name="Rahul Kulkarni" userId="527f179674b93ab9" providerId="LiveId" clId="{7E8A952D-3F43-4383-801C-D365CBCB6266}" dt="2023-10-31T06:52:47.237" v="1854" actId="108"/>
        <pc:sldMkLst>
          <pc:docMk/>
          <pc:sldMk cId="3222566377" sldId="283"/>
        </pc:sldMkLst>
        <pc:spChg chg="mod">
          <ac:chgData name="Rahul Kulkarni" userId="527f179674b93ab9" providerId="LiveId" clId="{7E8A952D-3F43-4383-801C-D365CBCB6266}" dt="2023-10-31T06:49:07.353" v="1829" actId="14100"/>
          <ac:spMkLst>
            <pc:docMk/>
            <pc:sldMk cId="3222566377" sldId="283"/>
            <ac:spMk id="2" creationId="{FC9F1849-99FD-E3D4-241E-D68236EB35BB}"/>
          </ac:spMkLst>
        </pc:spChg>
        <pc:spChg chg="mod">
          <ac:chgData name="Rahul Kulkarni" userId="527f179674b93ab9" providerId="LiveId" clId="{7E8A952D-3F43-4383-801C-D365CBCB6266}" dt="2023-10-31T06:52:47.237" v="1854" actId="108"/>
          <ac:spMkLst>
            <pc:docMk/>
            <pc:sldMk cId="3222566377" sldId="283"/>
            <ac:spMk id="3" creationId="{EB2968BB-4000-0C81-9376-B352D874C826}"/>
          </ac:spMkLst>
        </pc:spChg>
      </pc:sldChg>
      <pc:sldChg chg="modSp add mod ord">
        <pc:chgData name="Rahul Kulkarni" userId="527f179674b93ab9" providerId="LiveId" clId="{7E8A952D-3F43-4383-801C-D365CBCB6266}" dt="2023-10-31T06:48:35.983" v="1827"/>
        <pc:sldMkLst>
          <pc:docMk/>
          <pc:sldMk cId="119258062" sldId="284"/>
        </pc:sldMkLst>
        <pc:spChg chg="mod">
          <ac:chgData name="Rahul Kulkarni" userId="527f179674b93ab9" providerId="LiveId" clId="{7E8A952D-3F43-4383-801C-D365CBCB6266}" dt="2023-10-31T06:48:23.848" v="1825" actId="1076"/>
          <ac:spMkLst>
            <pc:docMk/>
            <pc:sldMk cId="119258062" sldId="284"/>
            <ac:spMk id="3" creationId="{EB2968BB-4000-0C81-9376-B352D874C826}"/>
          </ac:spMkLst>
        </pc:spChg>
      </pc:sldChg>
      <pc:sldChg chg="modSp add mod">
        <pc:chgData name="Rahul Kulkarni" userId="527f179674b93ab9" providerId="LiveId" clId="{7E8A952D-3F43-4383-801C-D365CBCB6266}" dt="2023-11-01T04:33:56.355" v="2850" actId="20577"/>
        <pc:sldMkLst>
          <pc:docMk/>
          <pc:sldMk cId="2445462451" sldId="285"/>
        </pc:sldMkLst>
        <pc:spChg chg="mod">
          <ac:chgData name="Rahul Kulkarni" userId="527f179674b93ab9" providerId="LiveId" clId="{7E8A952D-3F43-4383-801C-D365CBCB6266}" dt="2023-10-31T07:48:24.313" v="1924" actId="255"/>
          <ac:spMkLst>
            <pc:docMk/>
            <pc:sldMk cId="2445462451" sldId="285"/>
            <ac:spMk id="2" creationId="{FC9F1849-99FD-E3D4-241E-D68236EB35BB}"/>
          </ac:spMkLst>
        </pc:spChg>
        <pc:spChg chg="mod">
          <ac:chgData name="Rahul Kulkarni" userId="527f179674b93ab9" providerId="LiveId" clId="{7E8A952D-3F43-4383-801C-D365CBCB6266}" dt="2023-11-01T04:33:56.355" v="2850" actId="20577"/>
          <ac:spMkLst>
            <pc:docMk/>
            <pc:sldMk cId="2445462451" sldId="285"/>
            <ac:spMk id="3" creationId="{EB2968BB-4000-0C81-9376-B352D874C826}"/>
          </ac:spMkLst>
        </pc:spChg>
      </pc:sldChg>
      <pc:sldChg chg="modSp add mod">
        <pc:chgData name="Rahul Kulkarni" userId="527f179674b93ab9" providerId="LiveId" clId="{7E8A952D-3F43-4383-801C-D365CBCB6266}" dt="2023-10-31T07:51:57.417" v="1947" actId="14100"/>
        <pc:sldMkLst>
          <pc:docMk/>
          <pc:sldMk cId="1953511264" sldId="286"/>
        </pc:sldMkLst>
        <pc:spChg chg="mod">
          <ac:chgData name="Rahul Kulkarni" userId="527f179674b93ab9" providerId="LiveId" clId="{7E8A952D-3F43-4383-801C-D365CBCB6266}" dt="2023-10-31T07:50:48.276" v="1930" actId="255"/>
          <ac:spMkLst>
            <pc:docMk/>
            <pc:sldMk cId="1953511264" sldId="286"/>
            <ac:spMk id="2" creationId="{FC9F1849-99FD-E3D4-241E-D68236EB35BB}"/>
          </ac:spMkLst>
        </pc:spChg>
        <pc:spChg chg="mod">
          <ac:chgData name="Rahul Kulkarni" userId="527f179674b93ab9" providerId="LiveId" clId="{7E8A952D-3F43-4383-801C-D365CBCB6266}" dt="2023-10-31T07:51:57.417" v="1947" actId="14100"/>
          <ac:spMkLst>
            <pc:docMk/>
            <pc:sldMk cId="1953511264" sldId="286"/>
            <ac:spMk id="3" creationId="{EB2968BB-4000-0C81-9376-B352D874C826}"/>
          </ac:spMkLst>
        </pc:spChg>
      </pc:sldChg>
      <pc:sldChg chg="addSp delSp modSp add mod">
        <pc:chgData name="Rahul Kulkarni" userId="527f179674b93ab9" providerId="LiveId" clId="{7E8A952D-3F43-4383-801C-D365CBCB6266}" dt="2023-11-01T04:40:02.210" v="2855" actId="20577"/>
        <pc:sldMkLst>
          <pc:docMk/>
          <pc:sldMk cId="126612877" sldId="287"/>
        </pc:sldMkLst>
        <pc:spChg chg="mod">
          <ac:chgData name="Rahul Kulkarni" userId="527f179674b93ab9" providerId="LiveId" clId="{7E8A952D-3F43-4383-801C-D365CBCB6266}" dt="2023-10-31T08:03:53.987" v="2026" actId="14100"/>
          <ac:spMkLst>
            <pc:docMk/>
            <pc:sldMk cId="126612877" sldId="287"/>
            <ac:spMk id="2" creationId="{FC9F1849-99FD-E3D4-241E-D68236EB35BB}"/>
          </ac:spMkLst>
        </pc:spChg>
        <pc:spChg chg="mod">
          <ac:chgData name="Rahul Kulkarni" userId="527f179674b93ab9" providerId="LiveId" clId="{7E8A952D-3F43-4383-801C-D365CBCB6266}" dt="2023-11-01T04:40:02.210" v="2855" actId="20577"/>
          <ac:spMkLst>
            <pc:docMk/>
            <pc:sldMk cId="126612877" sldId="287"/>
            <ac:spMk id="3" creationId="{EB2968BB-4000-0C81-9376-B352D874C826}"/>
          </ac:spMkLst>
        </pc:spChg>
        <pc:picChg chg="add del mod">
          <ac:chgData name="Rahul Kulkarni" userId="527f179674b93ab9" providerId="LiveId" clId="{7E8A952D-3F43-4383-801C-D365CBCB6266}" dt="2023-10-31T08:01:36.676" v="1971" actId="478"/>
          <ac:picMkLst>
            <pc:docMk/>
            <pc:sldMk cId="126612877" sldId="287"/>
            <ac:picMk id="5" creationId="{A14150C3-38D7-EE4E-FD09-050A297E9A01}"/>
          </ac:picMkLst>
        </pc:picChg>
        <pc:picChg chg="add mod">
          <ac:chgData name="Rahul Kulkarni" userId="527f179674b93ab9" providerId="LiveId" clId="{7E8A952D-3F43-4383-801C-D365CBCB6266}" dt="2023-10-31T08:02:03.695" v="1976" actId="14100"/>
          <ac:picMkLst>
            <pc:docMk/>
            <pc:sldMk cId="126612877" sldId="287"/>
            <ac:picMk id="7" creationId="{2CB62A9A-346C-AD10-48F5-3C154E15C1DD}"/>
          </ac:picMkLst>
        </pc:picChg>
      </pc:sldChg>
      <pc:sldChg chg="add">
        <pc:chgData name="Rahul Kulkarni" userId="527f179674b93ab9" providerId="LiveId" clId="{7E8A952D-3F43-4383-801C-D365CBCB6266}" dt="2023-10-31T10:18:38.531" v="2717"/>
        <pc:sldMkLst>
          <pc:docMk/>
          <pc:sldMk cId="2420802231" sldId="288"/>
        </pc:sldMkLst>
      </pc:sldChg>
      <pc:sldChg chg="modSp add del mod">
        <pc:chgData name="Rahul Kulkarni" userId="527f179674b93ab9" providerId="LiveId" clId="{7E8A952D-3F43-4383-801C-D365CBCB6266}" dt="2023-10-31T10:18:33.197" v="2716" actId="2696"/>
        <pc:sldMkLst>
          <pc:docMk/>
          <pc:sldMk cId="2877638876" sldId="288"/>
        </pc:sldMkLst>
        <pc:spChg chg="mod">
          <ac:chgData name="Rahul Kulkarni" userId="527f179674b93ab9" providerId="LiveId" clId="{7E8A952D-3F43-4383-801C-D365CBCB6266}" dt="2023-10-31T08:17:16.544" v="2262" actId="20577"/>
          <ac:spMkLst>
            <pc:docMk/>
            <pc:sldMk cId="2877638876" sldId="288"/>
            <ac:spMk id="2" creationId="{FC9F1849-99FD-E3D4-241E-D68236EB35BB}"/>
          </ac:spMkLst>
        </pc:spChg>
        <pc:spChg chg="mod">
          <ac:chgData name="Rahul Kulkarni" userId="527f179674b93ab9" providerId="LiveId" clId="{7E8A952D-3F43-4383-801C-D365CBCB6266}" dt="2023-10-31T08:28:02.178" v="2335" actId="108"/>
          <ac:spMkLst>
            <pc:docMk/>
            <pc:sldMk cId="2877638876" sldId="288"/>
            <ac:spMk id="3" creationId="{EB2968BB-4000-0C81-9376-B352D874C826}"/>
          </ac:spMkLst>
        </pc:spChg>
      </pc:sldChg>
      <pc:sldChg chg="addSp delSp modSp add mod">
        <pc:chgData name="Rahul Kulkarni" userId="527f179674b93ab9" providerId="LiveId" clId="{7E8A952D-3F43-4383-801C-D365CBCB6266}" dt="2023-10-31T08:11:14.518" v="2119" actId="20577"/>
        <pc:sldMkLst>
          <pc:docMk/>
          <pc:sldMk cId="3964552112" sldId="289"/>
        </pc:sldMkLst>
        <pc:spChg chg="mod">
          <ac:chgData name="Rahul Kulkarni" userId="527f179674b93ab9" providerId="LiveId" clId="{7E8A952D-3F43-4383-801C-D365CBCB6266}" dt="2023-10-31T08:11:14.518" v="2119" actId="20577"/>
          <ac:spMkLst>
            <pc:docMk/>
            <pc:sldMk cId="3964552112" sldId="289"/>
            <ac:spMk id="2" creationId="{FC9F1849-99FD-E3D4-241E-D68236EB35BB}"/>
          </ac:spMkLst>
        </pc:spChg>
        <pc:spChg chg="mod">
          <ac:chgData name="Rahul Kulkarni" userId="527f179674b93ab9" providerId="LiveId" clId="{7E8A952D-3F43-4383-801C-D365CBCB6266}" dt="2023-10-31T08:06:13.897" v="2060" actId="1076"/>
          <ac:spMkLst>
            <pc:docMk/>
            <pc:sldMk cId="3964552112" sldId="289"/>
            <ac:spMk id="3" creationId="{EB2968BB-4000-0C81-9376-B352D874C826}"/>
          </ac:spMkLst>
        </pc:spChg>
        <pc:picChg chg="add mod">
          <ac:chgData name="Rahul Kulkarni" userId="527f179674b93ab9" providerId="LiveId" clId="{7E8A952D-3F43-4383-801C-D365CBCB6266}" dt="2023-10-31T08:07:08.494" v="2065" actId="14100"/>
          <ac:picMkLst>
            <pc:docMk/>
            <pc:sldMk cId="3964552112" sldId="289"/>
            <ac:picMk id="5" creationId="{46BABBE8-BBA7-38F8-C0B9-483F2D6424ED}"/>
          </ac:picMkLst>
        </pc:picChg>
        <pc:picChg chg="del">
          <ac:chgData name="Rahul Kulkarni" userId="527f179674b93ab9" providerId="LiveId" clId="{7E8A952D-3F43-4383-801C-D365CBCB6266}" dt="2023-10-31T08:06:15.550" v="2061" actId="478"/>
          <ac:picMkLst>
            <pc:docMk/>
            <pc:sldMk cId="3964552112" sldId="289"/>
            <ac:picMk id="7" creationId="{2CB62A9A-346C-AD10-48F5-3C154E15C1DD}"/>
          </ac:picMkLst>
        </pc:picChg>
        <pc:picChg chg="add del">
          <ac:chgData name="Rahul Kulkarni" userId="527f179674b93ab9" providerId="LiveId" clId="{7E8A952D-3F43-4383-801C-D365CBCB6266}" dt="2023-10-31T08:07:16.478" v="2067" actId="22"/>
          <ac:picMkLst>
            <pc:docMk/>
            <pc:sldMk cId="3964552112" sldId="289"/>
            <ac:picMk id="8" creationId="{75791C85-3761-2C88-2CDD-2C8E441FD24B}"/>
          </ac:picMkLst>
        </pc:picChg>
      </pc:sldChg>
      <pc:sldChg chg="addSp delSp modSp add mod">
        <pc:chgData name="Rahul Kulkarni" userId="527f179674b93ab9" providerId="LiveId" clId="{7E8A952D-3F43-4383-801C-D365CBCB6266}" dt="2023-10-31T08:10:44.446" v="2118" actId="20577"/>
        <pc:sldMkLst>
          <pc:docMk/>
          <pc:sldMk cId="3461562977" sldId="290"/>
        </pc:sldMkLst>
        <pc:spChg chg="mod">
          <ac:chgData name="Rahul Kulkarni" userId="527f179674b93ab9" providerId="LiveId" clId="{7E8A952D-3F43-4383-801C-D365CBCB6266}" dt="2023-10-31T08:07:35.229" v="2096" actId="20577"/>
          <ac:spMkLst>
            <pc:docMk/>
            <pc:sldMk cId="3461562977" sldId="290"/>
            <ac:spMk id="2" creationId="{FC9F1849-99FD-E3D4-241E-D68236EB35BB}"/>
          </ac:spMkLst>
        </pc:spChg>
        <pc:spChg chg="add del mod">
          <ac:chgData name="Rahul Kulkarni" userId="527f179674b93ab9" providerId="LiveId" clId="{7E8A952D-3F43-4383-801C-D365CBCB6266}" dt="2023-10-31T08:10:44.446" v="2118" actId="20577"/>
          <ac:spMkLst>
            <pc:docMk/>
            <pc:sldMk cId="3461562977" sldId="290"/>
            <ac:spMk id="3" creationId="{EB2968BB-4000-0C81-9376-B352D874C826}"/>
          </ac:spMkLst>
        </pc:spChg>
        <pc:picChg chg="del">
          <ac:chgData name="Rahul Kulkarni" userId="527f179674b93ab9" providerId="LiveId" clId="{7E8A952D-3F43-4383-801C-D365CBCB6266}" dt="2023-10-31T08:07:38.866" v="2097" actId="478"/>
          <ac:picMkLst>
            <pc:docMk/>
            <pc:sldMk cId="3461562977" sldId="290"/>
            <ac:picMk id="5" creationId="{46BABBE8-BBA7-38F8-C0B9-483F2D6424ED}"/>
          </ac:picMkLst>
        </pc:picChg>
        <pc:picChg chg="add del mod ord">
          <ac:chgData name="Rahul Kulkarni" userId="527f179674b93ab9" providerId="LiveId" clId="{7E8A952D-3F43-4383-801C-D365CBCB6266}" dt="2023-10-31T08:08:12.639" v="2104" actId="22"/>
          <ac:picMkLst>
            <pc:docMk/>
            <pc:sldMk cId="3461562977" sldId="290"/>
            <ac:picMk id="6" creationId="{9AA61D95-5984-26E2-70F9-4DD0D0B02D2D}"/>
          </ac:picMkLst>
        </pc:picChg>
        <pc:picChg chg="add mod">
          <ac:chgData name="Rahul Kulkarni" userId="527f179674b93ab9" providerId="LiveId" clId="{7E8A952D-3F43-4383-801C-D365CBCB6266}" dt="2023-10-31T08:08:26.046" v="2107" actId="1076"/>
          <ac:picMkLst>
            <pc:docMk/>
            <pc:sldMk cId="3461562977" sldId="290"/>
            <ac:picMk id="8" creationId="{9909BB14-8496-C326-ED25-C968882959FB}"/>
          </ac:picMkLst>
        </pc:picChg>
      </pc:sldChg>
      <pc:sldChg chg="addSp delSp modSp add mod">
        <pc:chgData name="Rahul Kulkarni" userId="527f179674b93ab9" providerId="LiveId" clId="{7E8A952D-3F43-4383-801C-D365CBCB6266}" dt="2023-10-31T08:20:17.988" v="2318" actId="20577"/>
        <pc:sldMkLst>
          <pc:docMk/>
          <pc:sldMk cId="1304295691" sldId="291"/>
        </pc:sldMkLst>
        <pc:spChg chg="mod">
          <ac:chgData name="Rahul Kulkarni" userId="527f179674b93ab9" providerId="LiveId" clId="{7E8A952D-3F43-4383-801C-D365CBCB6266}" dt="2023-10-31T08:12:19.274" v="2173" actId="20577"/>
          <ac:spMkLst>
            <pc:docMk/>
            <pc:sldMk cId="1304295691" sldId="291"/>
            <ac:spMk id="2" creationId="{FC9F1849-99FD-E3D4-241E-D68236EB35BB}"/>
          </ac:spMkLst>
        </pc:spChg>
        <pc:spChg chg="mod">
          <ac:chgData name="Rahul Kulkarni" userId="527f179674b93ab9" providerId="LiveId" clId="{7E8A952D-3F43-4383-801C-D365CBCB6266}" dt="2023-10-31T08:20:17.988" v="2318" actId="20577"/>
          <ac:spMkLst>
            <pc:docMk/>
            <pc:sldMk cId="1304295691" sldId="291"/>
            <ac:spMk id="3" creationId="{EB2968BB-4000-0C81-9376-B352D874C826}"/>
          </ac:spMkLst>
        </pc:spChg>
        <pc:picChg chg="add del mod">
          <ac:chgData name="Rahul Kulkarni" userId="527f179674b93ab9" providerId="LiveId" clId="{7E8A952D-3F43-4383-801C-D365CBCB6266}" dt="2023-10-31T08:14:26.974" v="2232" actId="478"/>
          <ac:picMkLst>
            <pc:docMk/>
            <pc:sldMk cId="1304295691" sldId="291"/>
            <ac:picMk id="5" creationId="{7F42D9AB-8858-07F9-6C3D-A07E5B35EFEB}"/>
          </ac:picMkLst>
        </pc:picChg>
        <pc:picChg chg="add del">
          <ac:chgData name="Rahul Kulkarni" userId="527f179674b93ab9" providerId="LiveId" clId="{7E8A952D-3F43-4383-801C-D365CBCB6266}" dt="2023-10-31T08:14:39.997" v="2234" actId="478"/>
          <ac:picMkLst>
            <pc:docMk/>
            <pc:sldMk cId="1304295691" sldId="291"/>
            <ac:picMk id="7" creationId="{280A68DD-4B5A-D16B-1A3E-34D2C5027509}"/>
          </ac:picMkLst>
        </pc:picChg>
        <pc:picChg chg="del">
          <ac:chgData name="Rahul Kulkarni" userId="527f179674b93ab9" providerId="LiveId" clId="{7E8A952D-3F43-4383-801C-D365CBCB6266}" dt="2023-10-31T08:13:56.909" v="2227" actId="478"/>
          <ac:picMkLst>
            <pc:docMk/>
            <pc:sldMk cId="1304295691" sldId="291"/>
            <ac:picMk id="8" creationId="{9909BB14-8496-C326-ED25-C968882959FB}"/>
          </ac:picMkLst>
        </pc:picChg>
        <pc:picChg chg="add mod">
          <ac:chgData name="Rahul Kulkarni" userId="527f179674b93ab9" providerId="LiveId" clId="{7E8A952D-3F43-4383-801C-D365CBCB6266}" dt="2023-10-31T08:15:37.784" v="2239" actId="1076"/>
          <ac:picMkLst>
            <pc:docMk/>
            <pc:sldMk cId="1304295691" sldId="291"/>
            <ac:picMk id="10" creationId="{718DD8CF-C933-CFA8-068E-09C6081BC289}"/>
          </ac:picMkLst>
        </pc:picChg>
      </pc:sldChg>
      <pc:sldChg chg="addSp delSp modSp add mod">
        <pc:chgData name="Rahul Kulkarni" userId="527f179674b93ab9" providerId="LiveId" clId="{7E8A952D-3F43-4383-801C-D365CBCB6266}" dt="2023-11-01T07:24:28.418" v="3015" actId="5793"/>
        <pc:sldMkLst>
          <pc:docMk/>
          <pc:sldMk cId="3740946073" sldId="292"/>
        </pc:sldMkLst>
        <pc:spChg chg="mod">
          <ac:chgData name="Rahul Kulkarni" userId="527f179674b93ab9" providerId="LiveId" clId="{7E8A952D-3F43-4383-801C-D365CBCB6266}" dt="2023-10-31T08:13:32.368" v="2225" actId="20577"/>
          <ac:spMkLst>
            <pc:docMk/>
            <pc:sldMk cId="3740946073" sldId="292"/>
            <ac:spMk id="2" creationId="{FC9F1849-99FD-E3D4-241E-D68236EB35BB}"/>
          </ac:spMkLst>
        </pc:spChg>
        <pc:spChg chg="mod">
          <ac:chgData name="Rahul Kulkarni" userId="527f179674b93ab9" providerId="LiveId" clId="{7E8A952D-3F43-4383-801C-D365CBCB6266}" dt="2023-11-01T07:24:28.418" v="3015" actId="5793"/>
          <ac:spMkLst>
            <pc:docMk/>
            <pc:sldMk cId="3740946073" sldId="292"/>
            <ac:spMk id="3" creationId="{EB2968BB-4000-0C81-9376-B352D874C826}"/>
          </ac:spMkLst>
        </pc:spChg>
        <pc:picChg chg="add mod">
          <ac:chgData name="Rahul Kulkarni" userId="527f179674b93ab9" providerId="LiveId" clId="{7E8A952D-3F43-4383-801C-D365CBCB6266}" dt="2023-10-31T08:16:17.312" v="2244" actId="1076"/>
          <ac:picMkLst>
            <pc:docMk/>
            <pc:sldMk cId="3740946073" sldId="292"/>
            <ac:picMk id="5" creationId="{756BF351-78F0-6144-0568-99E9FDF6AE3B}"/>
          </ac:picMkLst>
        </pc:picChg>
        <pc:picChg chg="del">
          <ac:chgData name="Rahul Kulkarni" userId="527f179674b93ab9" providerId="LiveId" clId="{7E8A952D-3F43-4383-801C-D365CBCB6266}" dt="2023-10-31T08:16:06.078" v="2241" actId="478"/>
          <ac:picMkLst>
            <pc:docMk/>
            <pc:sldMk cId="3740946073" sldId="292"/>
            <ac:picMk id="8" creationId="{9909BB14-8496-C326-ED25-C968882959FB}"/>
          </ac:picMkLst>
        </pc:picChg>
      </pc:sldChg>
      <pc:sldChg chg="addSp delSp modSp add mod">
        <pc:chgData name="Rahul Kulkarni" userId="527f179674b93ab9" providerId="LiveId" clId="{7E8A952D-3F43-4383-801C-D365CBCB6266}" dt="2023-10-31T08:23:36.929" v="2329"/>
        <pc:sldMkLst>
          <pc:docMk/>
          <pc:sldMk cId="2934491146" sldId="293"/>
        </pc:sldMkLst>
        <pc:spChg chg="mod">
          <ac:chgData name="Rahul Kulkarni" userId="527f179674b93ab9" providerId="LiveId" clId="{7E8A952D-3F43-4383-801C-D365CBCB6266}" dt="2023-10-31T08:13:21.773" v="2199" actId="20577"/>
          <ac:spMkLst>
            <pc:docMk/>
            <pc:sldMk cId="2934491146" sldId="293"/>
            <ac:spMk id="2" creationId="{FC9F1849-99FD-E3D4-241E-D68236EB35BB}"/>
          </ac:spMkLst>
        </pc:spChg>
        <pc:spChg chg="mod">
          <ac:chgData name="Rahul Kulkarni" userId="527f179674b93ab9" providerId="LiveId" clId="{7E8A952D-3F43-4383-801C-D365CBCB6266}" dt="2023-10-31T08:23:36.929" v="2329"/>
          <ac:spMkLst>
            <pc:docMk/>
            <pc:sldMk cId="2934491146" sldId="293"/>
            <ac:spMk id="3" creationId="{EB2968BB-4000-0C81-9376-B352D874C826}"/>
          </ac:spMkLst>
        </pc:spChg>
        <pc:picChg chg="add mod">
          <ac:chgData name="Rahul Kulkarni" userId="527f179674b93ab9" providerId="LiveId" clId="{7E8A952D-3F43-4383-801C-D365CBCB6266}" dt="2023-10-31T08:16:50.865" v="2250" actId="14100"/>
          <ac:picMkLst>
            <pc:docMk/>
            <pc:sldMk cId="2934491146" sldId="293"/>
            <ac:picMk id="5" creationId="{5DD4463E-97FF-A168-87E1-F179A8FA4E04}"/>
          </ac:picMkLst>
        </pc:picChg>
        <pc:picChg chg="del">
          <ac:chgData name="Rahul Kulkarni" userId="527f179674b93ab9" providerId="LiveId" clId="{7E8A952D-3F43-4383-801C-D365CBCB6266}" dt="2023-10-31T08:16:27.476" v="2246" actId="478"/>
          <ac:picMkLst>
            <pc:docMk/>
            <pc:sldMk cId="2934491146" sldId="293"/>
            <ac:picMk id="8" creationId="{9909BB14-8496-C326-ED25-C968882959FB}"/>
          </ac:picMkLst>
        </pc:picChg>
      </pc:sldChg>
      <pc:sldChg chg="delSp modSp add mod">
        <pc:chgData name="Rahul Kulkarni" userId="527f179674b93ab9" providerId="LiveId" clId="{7E8A952D-3F43-4383-801C-D365CBCB6266}" dt="2023-11-01T04:54:15.681" v="2862" actId="20577"/>
        <pc:sldMkLst>
          <pc:docMk/>
          <pc:sldMk cId="1593311365" sldId="294"/>
        </pc:sldMkLst>
        <pc:spChg chg="mod">
          <ac:chgData name="Rahul Kulkarni" userId="527f179674b93ab9" providerId="LiveId" clId="{7E8A952D-3F43-4383-801C-D365CBCB6266}" dt="2023-10-31T09:41:38.528" v="2411" actId="1076"/>
          <ac:spMkLst>
            <pc:docMk/>
            <pc:sldMk cId="1593311365" sldId="294"/>
            <ac:spMk id="2" creationId="{FC9F1849-99FD-E3D4-241E-D68236EB35BB}"/>
          </ac:spMkLst>
        </pc:spChg>
        <pc:spChg chg="mod">
          <ac:chgData name="Rahul Kulkarni" userId="527f179674b93ab9" providerId="LiveId" clId="{7E8A952D-3F43-4383-801C-D365CBCB6266}" dt="2023-11-01T04:54:15.681" v="2862" actId="20577"/>
          <ac:spMkLst>
            <pc:docMk/>
            <pc:sldMk cId="1593311365" sldId="294"/>
            <ac:spMk id="3" creationId="{EB2968BB-4000-0C81-9376-B352D874C826}"/>
          </ac:spMkLst>
        </pc:spChg>
        <pc:picChg chg="del">
          <ac:chgData name="Rahul Kulkarni" userId="527f179674b93ab9" providerId="LiveId" clId="{7E8A952D-3F43-4383-801C-D365CBCB6266}" dt="2023-10-31T09:36:28.566" v="2342" actId="478"/>
          <ac:picMkLst>
            <pc:docMk/>
            <pc:sldMk cId="1593311365" sldId="294"/>
            <ac:picMk id="5" creationId="{5DD4463E-97FF-A168-87E1-F179A8FA4E04}"/>
          </ac:picMkLst>
        </pc:picChg>
      </pc:sldChg>
      <pc:sldChg chg="new del">
        <pc:chgData name="Rahul Kulkarni" userId="527f179674b93ab9" providerId="LiveId" clId="{7E8A952D-3F43-4383-801C-D365CBCB6266}" dt="2023-10-31T08:27:01.936" v="2333" actId="680"/>
        <pc:sldMkLst>
          <pc:docMk/>
          <pc:sldMk cId="1776251108" sldId="294"/>
        </pc:sldMkLst>
      </pc:sldChg>
      <pc:sldChg chg="addSp delSp modSp add mod">
        <pc:chgData name="Rahul Kulkarni" userId="527f179674b93ab9" providerId="LiveId" clId="{7E8A952D-3F43-4383-801C-D365CBCB6266}" dt="2023-10-31T09:53:40.993" v="2461" actId="478"/>
        <pc:sldMkLst>
          <pc:docMk/>
          <pc:sldMk cId="2959253191" sldId="295"/>
        </pc:sldMkLst>
        <pc:spChg chg="add del mod">
          <ac:chgData name="Rahul Kulkarni" userId="527f179674b93ab9" providerId="LiveId" clId="{7E8A952D-3F43-4383-801C-D365CBCB6266}" dt="2023-10-31T09:53:40.993" v="2461" actId="478"/>
          <ac:spMkLst>
            <pc:docMk/>
            <pc:sldMk cId="2959253191" sldId="295"/>
            <ac:spMk id="3" creationId="{EB2968BB-4000-0C81-9376-B352D874C826}"/>
          </ac:spMkLst>
        </pc:spChg>
        <pc:picChg chg="add del mod ord">
          <ac:chgData name="Rahul Kulkarni" userId="527f179674b93ab9" providerId="LiveId" clId="{7E8A952D-3F43-4383-801C-D365CBCB6266}" dt="2023-10-31T09:53:10.790" v="2456" actId="22"/>
          <ac:picMkLst>
            <pc:docMk/>
            <pc:sldMk cId="2959253191" sldId="295"/>
            <ac:picMk id="5" creationId="{1F473950-F5CA-5B1C-B5A7-274910F5F917}"/>
          </ac:picMkLst>
        </pc:picChg>
        <pc:picChg chg="add mod">
          <ac:chgData name="Rahul Kulkarni" userId="527f179674b93ab9" providerId="LiveId" clId="{7E8A952D-3F43-4383-801C-D365CBCB6266}" dt="2023-10-31T09:53:35.559" v="2460" actId="1076"/>
          <ac:picMkLst>
            <pc:docMk/>
            <pc:sldMk cId="2959253191" sldId="295"/>
            <ac:picMk id="7" creationId="{98AF374D-682E-310F-A132-48954A01C9B2}"/>
          </ac:picMkLst>
        </pc:picChg>
      </pc:sldChg>
      <pc:sldChg chg="modSp add mod">
        <pc:chgData name="Rahul Kulkarni" userId="527f179674b93ab9" providerId="LiveId" clId="{7E8A952D-3F43-4383-801C-D365CBCB6266}" dt="2023-11-01T07:32:47.716" v="3023" actId="20577"/>
        <pc:sldMkLst>
          <pc:docMk/>
          <pc:sldMk cId="3018746829" sldId="296"/>
        </pc:sldMkLst>
        <pc:spChg chg="mod">
          <ac:chgData name="Rahul Kulkarni" userId="527f179674b93ab9" providerId="LiveId" clId="{7E8A952D-3F43-4383-801C-D365CBCB6266}" dt="2023-10-31T09:59:35.376" v="2493" actId="1076"/>
          <ac:spMkLst>
            <pc:docMk/>
            <pc:sldMk cId="3018746829" sldId="296"/>
            <ac:spMk id="2" creationId="{FC9F1849-99FD-E3D4-241E-D68236EB35BB}"/>
          </ac:spMkLst>
        </pc:spChg>
        <pc:spChg chg="mod">
          <ac:chgData name="Rahul Kulkarni" userId="527f179674b93ab9" providerId="LiveId" clId="{7E8A952D-3F43-4383-801C-D365CBCB6266}" dt="2023-11-01T07:32:47.716" v="3023" actId="20577"/>
          <ac:spMkLst>
            <pc:docMk/>
            <pc:sldMk cId="3018746829" sldId="296"/>
            <ac:spMk id="3" creationId="{EB2968BB-4000-0C81-9376-B352D874C826}"/>
          </ac:spMkLst>
        </pc:spChg>
      </pc:sldChg>
      <pc:sldChg chg="addSp modSp add mod">
        <pc:chgData name="Rahul Kulkarni" userId="527f179674b93ab9" providerId="LiveId" clId="{7E8A952D-3F43-4383-801C-D365CBCB6266}" dt="2023-10-31T10:06:08.600" v="2578" actId="1076"/>
        <pc:sldMkLst>
          <pc:docMk/>
          <pc:sldMk cId="1997019305" sldId="297"/>
        </pc:sldMkLst>
        <pc:spChg chg="mod">
          <ac:chgData name="Rahul Kulkarni" userId="527f179674b93ab9" providerId="LiveId" clId="{7E8A952D-3F43-4383-801C-D365CBCB6266}" dt="2023-10-31T10:06:08.600" v="2578" actId="1076"/>
          <ac:spMkLst>
            <pc:docMk/>
            <pc:sldMk cId="1997019305" sldId="297"/>
            <ac:spMk id="2" creationId="{FC9F1849-99FD-E3D4-241E-D68236EB35BB}"/>
          </ac:spMkLst>
        </pc:spChg>
        <pc:spChg chg="mod">
          <ac:chgData name="Rahul Kulkarni" userId="527f179674b93ab9" providerId="LiveId" clId="{7E8A952D-3F43-4383-801C-D365CBCB6266}" dt="2023-10-31T10:05:07.658" v="2570" actId="113"/>
          <ac:spMkLst>
            <pc:docMk/>
            <pc:sldMk cId="1997019305" sldId="297"/>
            <ac:spMk id="3" creationId="{EB2968BB-4000-0C81-9376-B352D874C826}"/>
          </ac:spMkLst>
        </pc:spChg>
        <pc:picChg chg="add mod">
          <ac:chgData name="Rahul Kulkarni" userId="527f179674b93ab9" providerId="LiveId" clId="{7E8A952D-3F43-4383-801C-D365CBCB6266}" dt="2023-10-31T10:05:33.966" v="2574" actId="1076"/>
          <ac:picMkLst>
            <pc:docMk/>
            <pc:sldMk cId="1997019305" sldId="297"/>
            <ac:picMk id="5" creationId="{13999925-9287-B021-CC07-31C931BD2259}"/>
          </ac:picMkLst>
        </pc:picChg>
        <pc:picChg chg="add mod">
          <ac:chgData name="Rahul Kulkarni" userId="527f179674b93ab9" providerId="LiveId" clId="{7E8A952D-3F43-4383-801C-D365CBCB6266}" dt="2023-10-31T10:05:55.563" v="2577" actId="1076"/>
          <ac:picMkLst>
            <pc:docMk/>
            <pc:sldMk cId="1997019305" sldId="297"/>
            <ac:picMk id="7" creationId="{2597AF49-08D5-B8B8-FBA8-44D349D92022}"/>
          </ac:picMkLst>
        </pc:picChg>
      </pc:sldChg>
      <pc:sldChg chg="addSp delSp modSp add mod">
        <pc:chgData name="Rahul Kulkarni" userId="527f179674b93ab9" providerId="LiveId" clId="{7E8A952D-3F43-4383-801C-D365CBCB6266}" dt="2023-10-31T10:14:22.797" v="2644" actId="20577"/>
        <pc:sldMkLst>
          <pc:docMk/>
          <pc:sldMk cId="4240086526" sldId="298"/>
        </pc:sldMkLst>
        <pc:spChg chg="mod">
          <ac:chgData name="Rahul Kulkarni" userId="527f179674b93ab9" providerId="LiveId" clId="{7E8A952D-3F43-4383-801C-D365CBCB6266}" dt="2023-10-31T10:09:22.774" v="2606" actId="1076"/>
          <ac:spMkLst>
            <pc:docMk/>
            <pc:sldMk cId="4240086526" sldId="298"/>
            <ac:spMk id="2" creationId="{FC9F1849-99FD-E3D4-241E-D68236EB35BB}"/>
          </ac:spMkLst>
        </pc:spChg>
        <pc:spChg chg="add del mod">
          <ac:chgData name="Rahul Kulkarni" userId="527f179674b93ab9" providerId="LiveId" clId="{7E8A952D-3F43-4383-801C-D365CBCB6266}" dt="2023-10-31T10:14:22.797" v="2644" actId="20577"/>
          <ac:spMkLst>
            <pc:docMk/>
            <pc:sldMk cId="4240086526" sldId="298"/>
            <ac:spMk id="3" creationId="{EB2968BB-4000-0C81-9376-B352D874C826}"/>
          </ac:spMkLst>
        </pc:spChg>
        <pc:spChg chg="add del mod">
          <ac:chgData name="Rahul Kulkarni" userId="527f179674b93ab9" providerId="LiveId" clId="{7E8A952D-3F43-4383-801C-D365CBCB6266}" dt="2023-10-31T10:12:39.496" v="2615"/>
          <ac:spMkLst>
            <pc:docMk/>
            <pc:sldMk cId="4240086526" sldId="298"/>
            <ac:spMk id="4" creationId="{208E7639-6D99-A96F-03CB-CF58BB796E24}"/>
          </ac:spMkLst>
        </pc:spChg>
      </pc:sldChg>
      <pc:sldChg chg="addSp delSp modSp add mod">
        <pc:chgData name="Rahul Kulkarni" userId="527f179674b93ab9" providerId="LiveId" clId="{7E8A952D-3F43-4383-801C-D365CBCB6266}" dt="2023-10-31T10:15:41.545" v="2658" actId="1076"/>
        <pc:sldMkLst>
          <pc:docMk/>
          <pc:sldMk cId="632576183" sldId="299"/>
        </pc:sldMkLst>
        <pc:spChg chg="mod">
          <ac:chgData name="Rahul Kulkarni" userId="527f179674b93ab9" providerId="LiveId" clId="{7E8A952D-3F43-4383-801C-D365CBCB6266}" dt="2023-10-31T10:15:08.787" v="2652" actId="1076"/>
          <ac:spMkLst>
            <pc:docMk/>
            <pc:sldMk cId="632576183" sldId="299"/>
            <ac:spMk id="2" creationId="{FC9F1849-99FD-E3D4-241E-D68236EB35BB}"/>
          </ac:spMkLst>
        </pc:spChg>
        <pc:spChg chg="del mod">
          <ac:chgData name="Rahul Kulkarni" userId="527f179674b93ab9" providerId="LiveId" clId="{7E8A952D-3F43-4383-801C-D365CBCB6266}" dt="2023-10-31T10:14:47.834" v="2647" actId="22"/>
          <ac:spMkLst>
            <pc:docMk/>
            <pc:sldMk cId="632576183" sldId="299"/>
            <ac:spMk id="3" creationId="{EB2968BB-4000-0C81-9376-B352D874C826}"/>
          </ac:spMkLst>
        </pc:spChg>
        <pc:picChg chg="add mod ord">
          <ac:chgData name="Rahul Kulkarni" userId="527f179674b93ab9" providerId="LiveId" clId="{7E8A952D-3F43-4383-801C-D365CBCB6266}" dt="2023-10-31T10:15:12.881" v="2653" actId="14100"/>
          <ac:picMkLst>
            <pc:docMk/>
            <pc:sldMk cId="632576183" sldId="299"/>
            <ac:picMk id="5" creationId="{76E237BD-7202-1776-8E3D-6AA261499023}"/>
          </ac:picMkLst>
        </pc:picChg>
        <pc:picChg chg="add mod">
          <ac:chgData name="Rahul Kulkarni" userId="527f179674b93ab9" providerId="LiveId" clId="{7E8A952D-3F43-4383-801C-D365CBCB6266}" dt="2023-10-31T10:15:41.545" v="2658" actId="1076"/>
          <ac:picMkLst>
            <pc:docMk/>
            <pc:sldMk cId="632576183" sldId="299"/>
            <ac:picMk id="7" creationId="{C30C67E5-77DE-4E6A-98FE-5621452E6A6E}"/>
          </ac:picMkLst>
        </pc:picChg>
      </pc:sldChg>
      <pc:sldChg chg="addSp modSp add mod">
        <pc:chgData name="Rahul Kulkarni" userId="527f179674b93ab9" providerId="LiveId" clId="{7E8A952D-3F43-4383-801C-D365CBCB6266}" dt="2023-10-31T10:18:21.027" v="2715" actId="20577"/>
        <pc:sldMkLst>
          <pc:docMk/>
          <pc:sldMk cId="2847212009" sldId="300"/>
        </pc:sldMkLst>
        <pc:spChg chg="mod">
          <ac:chgData name="Rahul Kulkarni" userId="527f179674b93ab9" providerId="LiveId" clId="{7E8A952D-3F43-4383-801C-D365CBCB6266}" dt="2023-10-31T10:18:10.145" v="2696" actId="255"/>
          <ac:spMkLst>
            <pc:docMk/>
            <pc:sldMk cId="2847212009" sldId="300"/>
            <ac:spMk id="2" creationId="{FC9F1849-99FD-E3D4-241E-D68236EB35BB}"/>
          </ac:spMkLst>
        </pc:spChg>
        <pc:spChg chg="mod">
          <ac:chgData name="Rahul Kulkarni" userId="527f179674b93ab9" providerId="LiveId" clId="{7E8A952D-3F43-4383-801C-D365CBCB6266}" dt="2023-10-31T10:18:21.027" v="2715" actId="20577"/>
          <ac:spMkLst>
            <pc:docMk/>
            <pc:sldMk cId="2847212009" sldId="300"/>
            <ac:spMk id="3" creationId="{EB2968BB-4000-0C81-9376-B352D874C826}"/>
          </ac:spMkLst>
        </pc:spChg>
        <pc:picChg chg="add mod">
          <ac:chgData name="Rahul Kulkarni" userId="527f179674b93ab9" providerId="LiveId" clId="{7E8A952D-3F43-4383-801C-D365CBCB6266}" dt="2023-10-31T10:16:30.672" v="2664" actId="1076"/>
          <ac:picMkLst>
            <pc:docMk/>
            <pc:sldMk cId="2847212009" sldId="300"/>
            <ac:picMk id="5" creationId="{739B6862-B8A6-4F22-97B3-BF5036693E01}"/>
          </ac:picMkLst>
        </pc:picChg>
      </pc:sldChg>
      <pc:sldChg chg="add del">
        <pc:chgData name="Rahul Kulkarni" userId="527f179674b93ab9" providerId="LiveId" clId="{7E8A952D-3F43-4383-801C-D365CBCB6266}" dt="2023-10-31T10:19:00.563" v="2719"/>
        <pc:sldMkLst>
          <pc:docMk/>
          <pc:sldMk cId="761100854" sldId="301"/>
        </pc:sldMkLst>
      </pc:sldChg>
      <pc:sldChg chg="addSp delSp modSp add mod">
        <pc:chgData name="Rahul Kulkarni" userId="527f179674b93ab9" providerId="LiveId" clId="{7E8A952D-3F43-4383-801C-D365CBCB6266}" dt="2023-11-01T06:59:23.067" v="2999" actId="113"/>
        <pc:sldMkLst>
          <pc:docMk/>
          <pc:sldMk cId="3397747399" sldId="301"/>
        </pc:sldMkLst>
        <pc:spChg chg="mod">
          <ac:chgData name="Rahul Kulkarni" userId="527f179674b93ab9" providerId="LiveId" clId="{7E8A952D-3F43-4383-801C-D365CBCB6266}" dt="2023-11-01T04:59:11.903" v="2863" actId="1076"/>
          <ac:spMkLst>
            <pc:docMk/>
            <pc:sldMk cId="3397747399" sldId="301"/>
            <ac:spMk id="2" creationId="{FC9F1849-99FD-E3D4-241E-D68236EB35BB}"/>
          </ac:spMkLst>
        </pc:spChg>
        <pc:spChg chg="del mod">
          <ac:chgData name="Rahul Kulkarni" userId="527f179674b93ab9" providerId="LiveId" clId="{7E8A952D-3F43-4383-801C-D365CBCB6266}" dt="2023-10-31T10:20:28.646" v="2743" actId="22"/>
          <ac:spMkLst>
            <pc:docMk/>
            <pc:sldMk cId="3397747399" sldId="301"/>
            <ac:spMk id="3" creationId="{EB2968BB-4000-0C81-9376-B352D874C826}"/>
          </ac:spMkLst>
        </pc:spChg>
        <pc:spChg chg="add mod">
          <ac:chgData name="Rahul Kulkarni" userId="527f179674b93ab9" providerId="LiveId" clId="{7E8A952D-3F43-4383-801C-D365CBCB6266}" dt="2023-11-01T06:59:23.067" v="2999" actId="113"/>
          <ac:spMkLst>
            <pc:docMk/>
            <pc:sldMk cId="3397747399" sldId="301"/>
            <ac:spMk id="4" creationId="{D9798B3D-E058-C47D-32DF-A60CD411E191}"/>
          </ac:spMkLst>
        </pc:spChg>
        <pc:picChg chg="add del mod ord">
          <ac:chgData name="Rahul Kulkarni" userId="527f179674b93ab9" providerId="LiveId" clId="{7E8A952D-3F43-4383-801C-D365CBCB6266}" dt="2023-11-01T03:42:47.100" v="2755" actId="478"/>
          <ac:picMkLst>
            <pc:docMk/>
            <pc:sldMk cId="3397747399" sldId="301"/>
            <ac:picMk id="5" creationId="{8F67E8BB-50E6-1A14-0864-0EA038C8495E}"/>
          </ac:picMkLst>
        </pc:picChg>
        <pc:picChg chg="add del mod">
          <ac:chgData name="Rahul Kulkarni" userId="527f179674b93ab9" providerId="LiveId" clId="{7E8A952D-3F43-4383-801C-D365CBCB6266}" dt="2023-11-01T03:42:48.769" v="2756" actId="478"/>
          <ac:picMkLst>
            <pc:docMk/>
            <pc:sldMk cId="3397747399" sldId="301"/>
            <ac:picMk id="7" creationId="{0033AC04-B249-334B-E92C-B560410E7DCE}"/>
          </ac:picMkLst>
        </pc:picChg>
      </pc:sldChg>
      <pc:sldChg chg="new del">
        <pc:chgData name="Rahul Kulkarni" userId="527f179674b93ab9" providerId="LiveId" clId="{7E8A952D-3F43-4383-801C-D365CBCB6266}" dt="2023-11-01T13:43:37.674" v="3089" actId="680"/>
        <pc:sldMkLst>
          <pc:docMk/>
          <pc:sldMk cId="2255984291" sldId="30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Times New Roman" panose="02020603050405020304" pitchFamily="18"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Presentation</a:t>
            </a:r>
            <a:br>
              <a:rPr lang="en-US" dirty="0"/>
            </a:br>
            <a:r>
              <a:rPr lang="en-US" dirty="0"/>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a:stretch>
            <a:fillRect/>
          </a:stretch>
        </p:blipFill>
        <p:spPr>
          <a:xfrm>
            <a:off x="660400" y="6041329"/>
            <a:ext cx="4800600" cy="355823"/>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University at Buffalo, The State University of New York logo">
            <a:extLst>
              <a:ext uri="{FF2B5EF4-FFF2-40B4-BE49-F238E27FC236}">
                <a16:creationId xmlns:a16="http://schemas.microsoft.com/office/drawing/2014/main" id="{27B0F206-4721-B742-B71F-C0AADA23A984}"/>
              </a:ext>
            </a:extLst>
          </p:cNvPr>
          <p:cNvPicPr>
            <a:picLocks noChangeAspect="1"/>
          </p:cNvPicPr>
          <p:nvPr userDrawn="1"/>
        </p:nvPicPr>
        <p:blipFill>
          <a:blip r:embed="rId5"/>
          <a:stretch>
            <a:fillRect/>
          </a:stretch>
        </p:blipFill>
        <p:spPr>
          <a:xfrm>
            <a:off x="355600" y="321249"/>
            <a:ext cx="4800600" cy="355823"/>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latin typeface="Times New Roman" panose="02020603050405020304" pitchFamily="18" charset="0"/>
              </a:rPr>
              <a:pPr/>
              <a:t>‹#›</a:t>
            </a:fld>
            <a:endParaRPr lang="en-US" b="1" dirty="0">
              <a:latin typeface="Times New Roman" panose="02020603050405020304" pitchFamily="18" charset="0"/>
            </a:endParaRPr>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50" r:id="rId1"/>
    <p:sldLayoutId id="2147483662" r:id="rId2"/>
  </p:sldLayoutIdLst>
  <p:hf hdr="0" dt="0"/>
  <p:txStyles>
    <p:titleStyle>
      <a:lvl1pPr algn="l" defTabSz="914400" rtl="0" eaLnBrk="1" latinLnBrk="0" hangingPunct="1">
        <a:lnSpc>
          <a:spcPct val="90000"/>
        </a:lnSpc>
        <a:spcBef>
          <a:spcPct val="0"/>
        </a:spcBef>
        <a:buNone/>
        <a:defRPr sz="3600" b="0" i="0" kern="1200">
          <a:solidFill>
            <a:schemeClr val="tx2"/>
          </a:solidFill>
          <a:latin typeface="Times New Roman" panose="02020603050405020304" pitchFamily="18" charset="0"/>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Times New Roman" panose="02020603050405020304" pitchFamily="18" charset="0"/>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Times New Roman" panose="02020603050405020304" pitchFamily="18" charset="0"/>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Times New Roman" panose="02020603050405020304" pitchFamily="18" charset="0"/>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Times New Roman" panose="02020603050405020304" pitchFamily="18" charset="0"/>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3390/s20092468"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i.org/10.3390/s20092468"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dx.doi.org/10.1109/ACCESS.2019.2922971"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162263" y="79743"/>
            <a:ext cx="11331532" cy="5895755"/>
          </a:xfrm>
        </p:spPr>
        <p:txBody>
          <a:bodyPr/>
          <a:lstStyle/>
          <a:p>
            <a:pPr>
              <a:lnSpc>
                <a:spcPct val="150000"/>
              </a:lnSpc>
            </a:pPr>
            <a:r>
              <a:rPr lang="en-IN" sz="2400" dirty="0"/>
              <a:t>CSE 707: </a:t>
            </a:r>
            <a:r>
              <a:rPr lang="en-US" sz="2400" dirty="0"/>
              <a:t>Wireless Networks Security</a:t>
            </a:r>
            <a:br>
              <a:rPr lang="en-IN" sz="2800" dirty="0"/>
            </a:br>
            <a:r>
              <a:rPr lang="en-IN" sz="3600" dirty="0"/>
              <a:t>Secure Multipath Routing Protocol for Wireless Sensor Networks</a:t>
            </a:r>
            <a:r>
              <a:rPr lang="en-US" sz="1600" dirty="0"/>
              <a:t> </a:t>
            </a:r>
            <a:br>
              <a:rPr lang="en-US" sz="1200" i="1"/>
            </a:br>
            <a:r>
              <a:rPr lang="en-US" sz="1200" i="1"/>
              <a:t>	27th </a:t>
            </a:r>
            <a:r>
              <a:rPr lang="en-US" sz="1200" i="1" dirty="0"/>
              <a:t>International Conference on Distributed Computing Systems Workshops</a:t>
            </a:r>
            <a:br>
              <a:rPr lang="en-US" sz="1600" dirty="0"/>
            </a:br>
            <a:r>
              <a:rPr lang="en-US" sz="1600" dirty="0"/>
              <a:t>						By Nidal Nasser and </a:t>
            </a:r>
            <a:r>
              <a:rPr lang="en-US" sz="1600" dirty="0" err="1"/>
              <a:t>Yunfeng</a:t>
            </a:r>
            <a:r>
              <a:rPr lang="en-US" sz="1600" dirty="0"/>
              <a:t> Chen</a:t>
            </a:r>
            <a:br>
              <a:rPr lang="en-US" sz="1600" dirty="0"/>
            </a:br>
            <a:r>
              <a:rPr lang="en-US" sz="1600" dirty="0"/>
              <a:t>Guided By </a:t>
            </a:r>
            <a:br>
              <a:rPr lang="en-US" sz="1600" dirty="0"/>
            </a:br>
            <a:r>
              <a:rPr lang="en-US" sz="1600" dirty="0"/>
              <a:t>Prof.  Shambhu J. Upadhyaya</a:t>
            </a:r>
            <a:br>
              <a:rPr lang="en-US" sz="1600" dirty="0"/>
            </a:br>
            <a:br>
              <a:rPr lang="en-US" sz="1600" dirty="0"/>
            </a:br>
            <a:r>
              <a:rPr lang="en-US" sz="1600" dirty="0"/>
              <a:t>presented by</a:t>
            </a:r>
            <a:br>
              <a:rPr lang="en-US" sz="1600" dirty="0"/>
            </a:br>
            <a:r>
              <a:rPr lang="en-US" sz="1600" dirty="0"/>
              <a:t>Rahul Kulkarni </a:t>
            </a:r>
            <a:br>
              <a:rPr lang="en-US" sz="1600" dirty="0"/>
            </a:br>
            <a:r>
              <a:rPr lang="en-US" sz="1600" dirty="0" err="1"/>
              <a:t>sai</a:t>
            </a:r>
            <a:r>
              <a:rPr lang="en-US" sz="1600" dirty="0"/>
              <a:t> Vineeth </a:t>
            </a:r>
            <a:r>
              <a:rPr lang="en-US" sz="1600" dirty="0" err="1"/>
              <a:t>arumalla</a:t>
            </a:r>
            <a:br>
              <a:rPr lang="en-US" sz="3600" dirty="0"/>
            </a:br>
            <a:endParaRPr lang="en-US" sz="2000" dirty="0"/>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92499" y="864427"/>
            <a:ext cx="6951472" cy="590931"/>
          </a:xfrm>
        </p:spPr>
        <p:txBody>
          <a:bodyPr/>
          <a:lstStyle/>
          <a:p>
            <a:r>
              <a:rPr lang="en-US" dirty="0"/>
              <a:t>1. Topology construction </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257768" y="1650598"/>
            <a:ext cx="11793421" cy="5143607"/>
          </a:xfrm>
        </p:spPr>
        <p:txBody>
          <a:bodyPr/>
          <a:lstStyle/>
          <a:p>
            <a:pPr lvl="1">
              <a:buFont typeface="Arial" panose="020B0604020202020204" pitchFamily="34" charset="0"/>
              <a:buChar char="•"/>
            </a:pPr>
            <a:r>
              <a:rPr lang="en-US" dirty="0"/>
              <a:t>Once it receives information about the neighbors of all nodes, the base station gains a comprehensive understanding of the entire network's topology.</a:t>
            </a:r>
          </a:p>
          <a:p>
            <a:pPr lvl="1">
              <a:buFont typeface="Arial" panose="020B0604020202020204" pitchFamily="34" charset="0"/>
              <a:buChar char="•"/>
            </a:pPr>
            <a:r>
              <a:rPr lang="en-US" dirty="0"/>
              <a:t>. The base station constructs a weighted directed graph using neighbor information.</a:t>
            </a:r>
          </a:p>
          <a:p>
            <a:pPr lvl="1">
              <a:buFont typeface="Arial" panose="020B0604020202020204" pitchFamily="34" charset="0"/>
              <a:buChar char="•"/>
            </a:pPr>
            <a:r>
              <a:rPr lang="en-US" dirty="0"/>
              <a:t>Introduction of the "Weight" concept for path selection based on maximum node energy.</a:t>
            </a:r>
          </a:p>
          <a:p>
            <a:pPr lvl="1">
              <a:buFont typeface="Arial" panose="020B0604020202020204" pitchFamily="34" charset="0"/>
              <a:buChar char="•"/>
            </a:pPr>
            <a:r>
              <a:rPr lang="en-US" dirty="0"/>
              <a:t>Edge weights in the graph represent available energy on the originating node.</a:t>
            </a:r>
          </a:p>
          <a:p>
            <a:pPr lvl="1">
              <a:buFont typeface="Arial" panose="020B0604020202020204" pitchFamily="34" charset="0"/>
              <a:buChar char="•"/>
            </a:pPr>
            <a:r>
              <a:rPr lang="en-US" dirty="0"/>
              <a:t>Weight on edges decreases as nodes send and receive packets.</a:t>
            </a:r>
          </a:p>
          <a:p>
            <a:pPr lvl="1">
              <a:buFont typeface="Arial" panose="020B0604020202020204" pitchFamily="34" charset="0"/>
              <a:buChar char="•"/>
            </a:pPr>
            <a:r>
              <a:rPr lang="en-US" dirty="0"/>
              <a:t>Figure 3 demonstrates the weighted subgraph derived from the network topology.</a:t>
            </a:r>
          </a:p>
          <a:p>
            <a:pPr lvl="1">
              <a:buFont typeface="Arial" panose="020B0604020202020204" pitchFamily="34" charset="0"/>
              <a:buChar char="•"/>
            </a:pPr>
            <a:r>
              <a:rPr lang="en-US" dirty="0"/>
              <a:t>Edges originating from the base station (BS) have infinite weights, signifying its significantly higher energy compared to sensor nodes.</a:t>
            </a:r>
          </a:p>
          <a:p>
            <a:pPr lvl="2">
              <a:buFont typeface="Arial" panose="020B0604020202020204" pitchFamily="34" charset="0"/>
              <a:buChar char="•"/>
            </a:pPr>
            <a:endParaRPr lang="en-US" dirty="0">
              <a:solidFill>
                <a:schemeClr val="tx1">
                  <a:lumMod val="50000"/>
                </a:schemeClr>
              </a:solidFill>
            </a:endParaRPr>
          </a:p>
        </p:txBody>
      </p:sp>
    </p:spTree>
    <p:extLst>
      <p:ext uri="{BB962C8B-B14F-4D97-AF65-F5344CB8AC3E}">
        <p14:creationId xmlns:p14="http://schemas.microsoft.com/office/powerpoint/2010/main" val="299215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92499" y="864427"/>
            <a:ext cx="6951472" cy="590931"/>
          </a:xfrm>
        </p:spPr>
        <p:txBody>
          <a:bodyPr/>
          <a:lstStyle/>
          <a:p>
            <a:r>
              <a:rPr lang="en-US" dirty="0"/>
              <a:t>1. Topology construction </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257768" y="1650598"/>
            <a:ext cx="11793421" cy="5143607"/>
          </a:xfrm>
        </p:spPr>
        <p:txBody>
          <a:bodyPr/>
          <a:lstStyle/>
          <a:p>
            <a:pPr marL="960120" lvl="2" indent="0">
              <a:buNone/>
            </a:pPr>
            <a:endParaRPr lang="en-US" dirty="0">
              <a:solidFill>
                <a:schemeClr val="tx1">
                  <a:lumMod val="50000"/>
                </a:schemeClr>
              </a:solidFill>
            </a:endParaRPr>
          </a:p>
          <a:p>
            <a:pPr marL="960120" lvl="2" indent="0">
              <a:buNone/>
            </a:pPr>
            <a:endParaRPr lang="en-US" dirty="0">
              <a:solidFill>
                <a:schemeClr val="tx1">
                  <a:lumMod val="50000"/>
                </a:schemeClr>
              </a:solidFill>
            </a:endParaRPr>
          </a:p>
          <a:p>
            <a:pPr marL="960120" lvl="2" indent="0">
              <a:buNone/>
            </a:pPr>
            <a:endParaRPr lang="en-US" dirty="0">
              <a:solidFill>
                <a:schemeClr val="tx1">
                  <a:lumMod val="50000"/>
                </a:schemeClr>
              </a:solidFill>
            </a:endParaRPr>
          </a:p>
          <a:p>
            <a:pPr marL="960120" lvl="2" indent="0">
              <a:buNone/>
            </a:pPr>
            <a:endParaRPr lang="en-US" dirty="0">
              <a:solidFill>
                <a:schemeClr val="tx1">
                  <a:lumMod val="50000"/>
                </a:schemeClr>
              </a:solidFill>
            </a:endParaRPr>
          </a:p>
          <a:p>
            <a:pPr marL="331470" indent="-285750"/>
            <a:r>
              <a:rPr lang="en-US" dirty="0"/>
              <a:t>Weight = total power each node has / power for transmitting or receiving one packet.</a:t>
            </a:r>
          </a:p>
          <a:p>
            <a:pPr marL="331470" indent="-285750"/>
            <a:r>
              <a:rPr lang="en-US" dirty="0"/>
              <a:t>For example, energy for sending a single bit of data is about 0.01 </a:t>
            </a:r>
            <a:r>
              <a:rPr lang="en-US" dirty="0" err="1"/>
              <a:t>mW</a:t>
            </a:r>
            <a:r>
              <a:rPr lang="en-US" dirty="0"/>
              <a:t>, the size of a packet is constant as 128 bytes, i.e., about 1,000 bits. So, the total energy for sending one packet is about: 1000 * 0.01 </a:t>
            </a:r>
            <a:r>
              <a:rPr lang="en-US" dirty="0" err="1"/>
              <a:t>mW</a:t>
            </a:r>
            <a:r>
              <a:rPr lang="en-US" dirty="0"/>
              <a:t> = 10 </a:t>
            </a:r>
            <a:r>
              <a:rPr lang="en-US" dirty="0" err="1"/>
              <a:t>mW</a:t>
            </a:r>
            <a:r>
              <a:rPr lang="en-US" dirty="0"/>
              <a:t>. suppose that each node starts with an initial energy of 5000 </a:t>
            </a:r>
            <a:r>
              <a:rPr lang="en-US" dirty="0" err="1"/>
              <a:t>mW</a:t>
            </a:r>
            <a:r>
              <a:rPr lang="en-US" dirty="0"/>
              <a:t>, then the weight can be calculated as 5000 </a:t>
            </a:r>
            <a:r>
              <a:rPr lang="en-US" dirty="0" err="1"/>
              <a:t>mW</a:t>
            </a:r>
            <a:r>
              <a:rPr lang="en-US" dirty="0"/>
              <a:t> / 10 </a:t>
            </a:r>
            <a:r>
              <a:rPr lang="en-US" dirty="0" err="1"/>
              <a:t>mW</a:t>
            </a:r>
            <a:r>
              <a:rPr lang="en-US" dirty="0"/>
              <a:t> = 500.</a:t>
            </a:r>
          </a:p>
          <a:p>
            <a:pPr marL="331470" indent="-285750"/>
            <a:r>
              <a:rPr lang="en-US" dirty="0"/>
              <a:t>SEER protocol uses neighborhood matrix to represent the neighborhood relations between nodes. Table 1 shows the matrix corresponding to the weighted graph in Figure 3. Each row except the first row contains the neighbors information of a specific node</a:t>
            </a:r>
          </a:p>
        </p:txBody>
      </p:sp>
      <p:pic>
        <p:nvPicPr>
          <p:cNvPr id="4" name="Picture 3">
            <a:extLst>
              <a:ext uri="{FF2B5EF4-FFF2-40B4-BE49-F238E27FC236}">
                <a16:creationId xmlns:a16="http://schemas.microsoft.com/office/drawing/2014/main" id="{0AE100F2-790A-3D0A-5063-6197D6EDB596}"/>
              </a:ext>
            </a:extLst>
          </p:cNvPr>
          <p:cNvPicPr>
            <a:picLocks noChangeAspect="1"/>
          </p:cNvPicPr>
          <p:nvPr/>
        </p:nvPicPr>
        <p:blipFill>
          <a:blip r:embed="rId2"/>
          <a:stretch>
            <a:fillRect/>
          </a:stretch>
        </p:blipFill>
        <p:spPr>
          <a:xfrm>
            <a:off x="1324520" y="1553098"/>
            <a:ext cx="4028973" cy="1875902"/>
          </a:xfrm>
          <a:prstGeom prst="rect">
            <a:avLst/>
          </a:prstGeom>
        </p:spPr>
      </p:pic>
      <p:pic>
        <p:nvPicPr>
          <p:cNvPr id="7" name="Picture 6">
            <a:extLst>
              <a:ext uri="{FF2B5EF4-FFF2-40B4-BE49-F238E27FC236}">
                <a16:creationId xmlns:a16="http://schemas.microsoft.com/office/drawing/2014/main" id="{7BD3502F-629C-54CC-D45B-9E27C1C666B6}"/>
              </a:ext>
            </a:extLst>
          </p:cNvPr>
          <p:cNvPicPr>
            <a:picLocks noChangeAspect="1"/>
          </p:cNvPicPr>
          <p:nvPr/>
        </p:nvPicPr>
        <p:blipFill>
          <a:blip r:embed="rId3"/>
          <a:stretch>
            <a:fillRect/>
          </a:stretch>
        </p:blipFill>
        <p:spPr>
          <a:xfrm>
            <a:off x="6975244" y="1267825"/>
            <a:ext cx="4566398" cy="1799432"/>
          </a:xfrm>
          <a:prstGeom prst="rect">
            <a:avLst/>
          </a:prstGeom>
        </p:spPr>
      </p:pic>
    </p:spTree>
    <p:extLst>
      <p:ext uri="{BB962C8B-B14F-4D97-AF65-F5344CB8AC3E}">
        <p14:creationId xmlns:p14="http://schemas.microsoft.com/office/powerpoint/2010/main" val="309446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4" y="1114292"/>
            <a:ext cx="6951472" cy="590931"/>
          </a:xfrm>
        </p:spPr>
        <p:txBody>
          <a:bodyPr/>
          <a:lstStyle/>
          <a:p>
            <a:r>
              <a:rPr lang="en-US" dirty="0"/>
              <a:t>2. Data transmission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471234" y="1895147"/>
            <a:ext cx="11065092" cy="5016016"/>
          </a:xfrm>
        </p:spPr>
        <p:txBody>
          <a:bodyPr/>
          <a:lstStyle/>
          <a:p>
            <a:r>
              <a:rPr lang="en-US" dirty="0"/>
              <a:t>The base station broadcasts an enquiry DE (Data Enquiry).</a:t>
            </a:r>
          </a:p>
          <a:p>
            <a:r>
              <a:rPr lang="en-US" dirty="0"/>
              <a:t>Sensor nodes satisfy the enquiry response with a DER (Data Enquiry Reply) packet.</a:t>
            </a:r>
          </a:p>
          <a:p>
            <a:r>
              <a:rPr lang="en-US" dirty="0"/>
              <a:t>Sensor nodes that do not satisfy the enquiry rebroadcast DE.</a:t>
            </a:r>
          </a:p>
          <a:p>
            <a:r>
              <a:rPr lang="en-US" dirty="0"/>
              <a:t>The base station computes the shortest path within the weighted graph, typically selecting the path with the least energy consumption per node for sending one packet, often equating to the path with the fewest hops.</a:t>
            </a:r>
          </a:p>
          <a:p>
            <a:r>
              <a:rPr lang="en-US" dirty="0"/>
              <a:t>When there are more than two shortest paths, we select the path that has the maximal available energy on each sensor node.</a:t>
            </a:r>
          </a:p>
          <a:p>
            <a:endParaRPr lang="en-US" dirty="0"/>
          </a:p>
        </p:txBody>
      </p:sp>
    </p:spTree>
    <p:extLst>
      <p:ext uri="{BB962C8B-B14F-4D97-AF65-F5344CB8AC3E}">
        <p14:creationId xmlns:p14="http://schemas.microsoft.com/office/powerpoint/2010/main" val="147377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274532" y="869743"/>
            <a:ext cx="6951472" cy="590931"/>
          </a:xfrm>
        </p:spPr>
        <p:txBody>
          <a:bodyPr/>
          <a:lstStyle/>
          <a:p>
            <a:r>
              <a:rPr lang="en-US" dirty="0"/>
              <a:t>2. Data transmission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45661" y="1460674"/>
            <a:ext cx="5153389" cy="5360112"/>
          </a:xfrm>
        </p:spPr>
        <p:txBody>
          <a:bodyPr/>
          <a:lstStyle/>
          <a:p>
            <a:pPr marL="0" indent="0">
              <a:lnSpc>
                <a:spcPct val="100000"/>
              </a:lnSpc>
              <a:buNone/>
            </a:pPr>
            <a:r>
              <a:rPr lang="en-US" b="1" dirty="0"/>
              <a:t>Sensor Node:</a:t>
            </a:r>
          </a:p>
          <a:p>
            <a:pPr>
              <a:lnSpc>
                <a:spcPct val="100000"/>
              </a:lnSpc>
            </a:pPr>
            <a:r>
              <a:rPr lang="en-US" dirty="0"/>
              <a:t>Each node receiving the DE message:</a:t>
            </a:r>
          </a:p>
          <a:p>
            <a:pPr>
              <a:lnSpc>
                <a:spcPct val="100000"/>
              </a:lnSpc>
            </a:pPr>
            <a:r>
              <a:rPr lang="en-US" dirty="0"/>
              <a:t>Checks if it meets the inquiry's criteria.</a:t>
            </a:r>
          </a:p>
          <a:p>
            <a:pPr>
              <a:lnSpc>
                <a:spcPct val="100000"/>
              </a:lnSpc>
            </a:pPr>
            <a:r>
              <a:rPr lang="en-US" dirty="0"/>
              <a:t>If it does, it sends a DER message to the base station, including data length, with the </a:t>
            </a:r>
            <a:r>
              <a:rPr lang="en-US" dirty="0" err="1"/>
              <a:t>next_hop</a:t>
            </a:r>
            <a:r>
              <a:rPr lang="en-US" dirty="0"/>
              <a:t> set to the first node in its </a:t>
            </a:r>
            <a:r>
              <a:rPr lang="en-US" dirty="0" err="1"/>
              <a:t>neighbors_list</a:t>
            </a:r>
            <a:r>
              <a:rPr lang="en-US" dirty="0"/>
              <a:t>, ensuring proximity to the base station.</a:t>
            </a:r>
          </a:p>
          <a:p>
            <a:pPr>
              <a:lnSpc>
                <a:spcPct val="100000"/>
              </a:lnSpc>
            </a:pPr>
            <a:r>
              <a:rPr lang="en-US" dirty="0"/>
              <a:t>If not, the node rebroadcasts the DE and records the </a:t>
            </a:r>
            <a:r>
              <a:rPr lang="en-US" dirty="0" err="1"/>
              <a:t>pkt_seq_num</a:t>
            </a:r>
            <a:r>
              <a:rPr lang="en-US" dirty="0"/>
              <a:t> to prevent redundant DE broadcasts.</a:t>
            </a:r>
          </a:p>
          <a:p>
            <a:pPr>
              <a:lnSpc>
                <a:spcPct val="100000"/>
              </a:lnSpc>
            </a:pPr>
            <a:r>
              <a:rPr lang="en-US" dirty="0"/>
              <a:t>Nodes receiving the DER message forward it with the </a:t>
            </a:r>
            <a:r>
              <a:rPr lang="en-US" dirty="0" err="1"/>
              <a:t>next_hop</a:t>
            </a:r>
            <a:r>
              <a:rPr lang="en-US" dirty="0"/>
              <a:t> set to the first node in their </a:t>
            </a:r>
            <a:r>
              <a:rPr lang="en-US" dirty="0" err="1"/>
              <a:t>neighbors_list</a:t>
            </a:r>
            <a:r>
              <a:rPr lang="en-US" dirty="0"/>
              <a:t> and </a:t>
            </a:r>
            <a:r>
              <a:rPr lang="en-US" dirty="0" err="1"/>
              <a:t>prev_hop</a:t>
            </a:r>
            <a:r>
              <a:rPr lang="en-US" dirty="0"/>
              <a:t> set to themselves.</a:t>
            </a:r>
          </a:p>
        </p:txBody>
      </p:sp>
      <p:sp>
        <p:nvSpPr>
          <p:cNvPr id="4" name="TextBox 3">
            <a:extLst>
              <a:ext uri="{FF2B5EF4-FFF2-40B4-BE49-F238E27FC236}">
                <a16:creationId xmlns:a16="http://schemas.microsoft.com/office/drawing/2014/main" id="{81A9B1B0-BCD5-3065-6B9E-18147BD1717D}"/>
              </a:ext>
            </a:extLst>
          </p:cNvPr>
          <p:cNvSpPr txBox="1"/>
          <p:nvPr/>
        </p:nvSpPr>
        <p:spPr>
          <a:xfrm>
            <a:off x="5835503" y="1392918"/>
            <a:ext cx="5509437" cy="4632037"/>
          </a:xfrm>
          <a:prstGeom prst="rect">
            <a:avLst/>
          </a:prstGeom>
          <a:noFill/>
        </p:spPr>
        <p:txBody>
          <a:bodyPr wrap="square" rtlCol="0">
            <a:spAutoFit/>
          </a:bodyPr>
          <a:lstStyle/>
          <a:p>
            <a:r>
              <a:rPr lang="en-US" b="1" dirty="0">
                <a:latin typeface="Times New Roman" panose="02020603050405020304" pitchFamily="18" charset="0"/>
              </a:rPr>
              <a:t>Base Station:</a:t>
            </a:r>
          </a:p>
          <a:p>
            <a:pPr marL="228600" indent="-228600">
              <a:spcBef>
                <a:spcPts val="600"/>
              </a:spcBef>
              <a:buClr>
                <a:schemeClr val="tx2"/>
              </a:buClr>
              <a:buSzPct val="120000"/>
              <a:buFont typeface="Arial" panose="020B0604020202020204" pitchFamily="34" charset="0"/>
              <a:buChar char="•"/>
            </a:pPr>
            <a:r>
              <a:rPr lang="en-US" dirty="0">
                <a:latin typeface="Times New Roman" panose="02020603050405020304" pitchFamily="18" charset="0"/>
              </a:rPr>
              <a:t>Base station receives DER and initiates shortest path calculation to the node that sent DER.</a:t>
            </a:r>
          </a:p>
          <a:p>
            <a:pPr marL="228600" indent="-228600">
              <a:spcBef>
                <a:spcPts val="600"/>
              </a:spcBef>
              <a:buClr>
                <a:schemeClr val="tx2"/>
              </a:buClr>
              <a:buSzPct val="120000"/>
              <a:buFont typeface="Arial" panose="020B0604020202020204" pitchFamily="34" charset="0"/>
              <a:buChar char="•"/>
            </a:pPr>
            <a:r>
              <a:rPr lang="en-US" dirty="0">
                <a:latin typeface="Times New Roman" panose="02020603050405020304" pitchFamily="18" charset="0"/>
              </a:rPr>
              <a:t>Base station leverages its knowledge of network topology to find these multipaths.</a:t>
            </a:r>
          </a:p>
          <a:p>
            <a:pPr marL="228600" indent="-228600">
              <a:spcBef>
                <a:spcPts val="600"/>
              </a:spcBef>
              <a:buClr>
                <a:schemeClr val="tx2"/>
              </a:buClr>
              <a:buSzPct val="120000"/>
              <a:buFont typeface="Arial" panose="020B0604020202020204" pitchFamily="34" charset="0"/>
              <a:buChar char="•"/>
            </a:pPr>
            <a:r>
              <a:rPr lang="en-US" dirty="0">
                <a:latin typeface="Times New Roman" panose="02020603050405020304" pitchFamily="18" charset="0"/>
              </a:rPr>
              <a:t>To determine the desired shortest path, SEER adapts the Breadth First Search (BFS) algorithm, traditionally used to find the shortest path from source to destination.</a:t>
            </a:r>
          </a:p>
          <a:p>
            <a:pPr marL="228600" indent="-228600">
              <a:spcBef>
                <a:spcPts val="600"/>
              </a:spcBef>
              <a:buClr>
                <a:schemeClr val="tx2"/>
              </a:buClr>
              <a:buSzPct val="120000"/>
              <a:buFont typeface="Arial" panose="020B0604020202020204" pitchFamily="34" charset="0"/>
              <a:buChar char="•"/>
            </a:pPr>
            <a:r>
              <a:rPr lang="en-US" dirty="0">
                <a:latin typeface="Times New Roman" panose="02020603050405020304" pitchFamily="18" charset="0"/>
              </a:rPr>
              <a:t>Modified BFS considers not only the shortest distance but also the energy left (edge weight) on each node.</a:t>
            </a:r>
          </a:p>
          <a:p>
            <a:pPr marL="228600" indent="-228600">
              <a:spcBef>
                <a:spcPts val="600"/>
              </a:spcBef>
              <a:buClr>
                <a:schemeClr val="tx2"/>
              </a:buClr>
              <a:buSzPct val="120000"/>
              <a:buFont typeface="Arial" panose="020B0604020202020204" pitchFamily="34" charset="0"/>
              <a:buChar char="•"/>
            </a:pPr>
            <a:r>
              <a:rPr lang="en-US" dirty="0">
                <a:latin typeface="Times New Roman" panose="02020603050405020304" pitchFamily="18" charset="0"/>
              </a:rPr>
              <a:t>If a node on the shortest path has insufficient energy, it is discarded, and the algorithm continues searching for the next shortest path.</a:t>
            </a:r>
          </a:p>
          <a:p>
            <a:pPr marL="285750" indent="-285750">
              <a:buFont typeface="Arial" panose="020B0604020202020204" pitchFamily="34" charset="0"/>
              <a:buChar char="•"/>
            </a:pPr>
            <a:endParaRPr lang="en-US" dirty="0">
              <a:latin typeface="Times New Roman" panose="02020603050405020304" pitchFamily="18" charset="0"/>
            </a:endParaRPr>
          </a:p>
        </p:txBody>
      </p:sp>
    </p:spTree>
    <p:extLst>
      <p:ext uri="{BB962C8B-B14F-4D97-AF65-F5344CB8AC3E}">
        <p14:creationId xmlns:p14="http://schemas.microsoft.com/office/powerpoint/2010/main" val="94773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4" y="1034547"/>
            <a:ext cx="6951472" cy="590931"/>
          </a:xfrm>
        </p:spPr>
        <p:txBody>
          <a:bodyPr/>
          <a:lstStyle/>
          <a:p>
            <a:r>
              <a:rPr lang="en-US" dirty="0"/>
              <a:t>2. Data transmission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63454" y="1772873"/>
            <a:ext cx="11065092" cy="5016016"/>
          </a:xfrm>
        </p:spPr>
        <p:txBody>
          <a:bodyPr/>
          <a:lstStyle/>
          <a:p>
            <a:r>
              <a:rPr lang="en-US" dirty="0"/>
              <a:t>Paths from the base station to different nodes traverse distinct nodes, allowing for individual energy limitations.</a:t>
            </a:r>
          </a:p>
          <a:p>
            <a:r>
              <a:rPr lang="en-US" dirty="0"/>
              <a:t>Energy limitation arrays are maintained for all nodes independently, optimizing sensor network utilization.</a:t>
            </a:r>
          </a:p>
          <a:p>
            <a:r>
              <a:rPr lang="en-US" dirty="0"/>
              <a:t>In Table 2, various paths from the base station to node 4 are listed based on the example in Figure 3.</a:t>
            </a:r>
          </a:p>
          <a:p>
            <a:r>
              <a:rPr lang="en-US" dirty="0"/>
              <a:t>The modified BFS algorithm finds the most energy-efficient routes, like routes 1 and 6, for data transmission.</a:t>
            </a:r>
          </a:p>
          <a:p>
            <a:r>
              <a:rPr lang="en-US" dirty="0"/>
              <a:t>Other routes with more available power are not used because they overlap with routes 1 or 6 and involve extra nodes, reducing power efficiency.</a:t>
            </a:r>
          </a:p>
          <a:p>
            <a:r>
              <a:rPr lang="en-US" dirty="0"/>
              <a:t>If a sensor on the path (e.g., BS-&gt;1-&gt;4) has insufficient energy, the base station runs the modified BFS to find an alternative path, e.g., BS-&gt;2-&gt;4.</a:t>
            </a:r>
          </a:p>
        </p:txBody>
      </p:sp>
    </p:spTree>
    <p:extLst>
      <p:ext uri="{BB962C8B-B14F-4D97-AF65-F5344CB8AC3E}">
        <p14:creationId xmlns:p14="http://schemas.microsoft.com/office/powerpoint/2010/main" val="141959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4" y="896324"/>
            <a:ext cx="6951472" cy="590931"/>
          </a:xfrm>
        </p:spPr>
        <p:txBody>
          <a:bodyPr/>
          <a:lstStyle/>
          <a:p>
            <a:r>
              <a:rPr lang="en-US" dirty="0"/>
              <a:t>2. Data transmission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63454" y="1390101"/>
            <a:ext cx="11065092" cy="5016016"/>
          </a:xfrm>
        </p:spPr>
        <p:txBody>
          <a:bodyPr/>
          <a:lstStyle/>
          <a:p>
            <a:r>
              <a:rPr lang="en-US" dirty="0"/>
              <a:t>Upon finding a new path, the base station sends a Route Reply (RR) packet to node 4, specifying the selected route.</a:t>
            </a:r>
          </a:p>
          <a:p>
            <a:r>
              <a:rPr lang="en-US" dirty="0"/>
              <a:t>Node 4 acknowledges the RR and confirms the route for communication with the base station.</a:t>
            </a:r>
          </a:p>
          <a:p>
            <a:r>
              <a:rPr lang="en-US" dirty="0"/>
              <a:t>If the base station does not receive an ACK within a defined time, it considers the selected route invalid and initiates another BFS search for an alternative path.</a:t>
            </a:r>
          </a:p>
        </p:txBody>
      </p:sp>
      <p:pic>
        <p:nvPicPr>
          <p:cNvPr id="5" name="Picture 4">
            <a:extLst>
              <a:ext uri="{FF2B5EF4-FFF2-40B4-BE49-F238E27FC236}">
                <a16:creationId xmlns:a16="http://schemas.microsoft.com/office/drawing/2014/main" id="{2142A367-2807-3EA5-FBA4-9D636FCBC174}"/>
              </a:ext>
            </a:extLst>
          </p:cNvPr>
          <p:cNvPicPr>
            <a:picLocks noChangeAspect="1"/>
          </p:cNvPicPr>
          <p:nvPr/>
        </p:nvPicPr>
        <p:blipFill>
          <a:blip r:embed="rId2"/>
          <a:stretch>
            <a:fillRect/>
          </a:stretch>
        </p:blipFill>
        <p:spPr>
          <a:xfrm>
            <a:off x="325939" y="3898109"/>
            <a:ext cx="5770061" cy="2281187"/>
          </a:xfrm>
          <a:prstGeom prst="rect">
            <a:avLst/>
          </a:prstGeom>
        </p:spPr>
      </p:pic>
      <p:pic>
        <p:nvPicPr>
          <p:cNvPr id="7" name="Picture 6">
            <a:extLst>
              <a:ext uri="{FF2B5EF4-FFF2-40B4-BE49-F238E27FC236}">
                <a16:creationId xmlns:a16="http://schemas.microsoft.com/office/drawing/2014/main" id="{F222D77C-2007-8284-8B65-324A28752D48}"/>
              </a:ext>
            </a:extLst>
          </p:cNvPr>
          <p:cNvPicPr>
            <a:picLocks noChangeAspect="1"/>
          </p:cNvPicPr>
          <p:nvPr/>
        </p:nvPicPr>
        <p:blipFill>
          <a:blip r:embed="rId3"/>
          <a:stretch>
            <a:fillRect/>
          </a:stretch>
        </p:blipFill>
        <p:spPr>
          <a:xfrm>
            <a:off x="6710976" y="3741224"/>
            <a:ext cx="5101796" cy="2370723"/>
          </a:xfrm>
          <a:prstGeom prst="rect">
            <a:avLst/>
          </a:prstGeom>
        </p:spPr>
      </p:pic>
    </p:spTree>
    <p:extLst>
      <p:ext uri="{BB962C8B-B14F-4D97-AF65-F5344CB8AC3E}">
        <p14:creationId xmlns:p14="http://schemas.microsoft.com/office/powerpoint/2010/main" val="74429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4" y="1034547"/>
            <a:ext cx="6951472" cy="590931"/>
          </a:xfrm>
        </p:spPr>
        <p:txBody>
          <a:bodyPr/>
          <a:lstStyle/>
          <a:p>
            <a:r>
              <a:rPr lang="en-US" dirty="0"/>
              <a:t>3. Route maintenance</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63454" y="1772873"/>
            <a:ext cx="11281216" cy="5016016"/>
          </a:xfrm>
        </p:spPr>
        <p:txBody>
          <a:bodyPr/>
          <a:lstStyle/>
          <a:p>
            <a:r>
              <a:rPr lang="en-US" dirty="0"/>
              <a:t>Route Maintenance phase aims to - avoid network partition problems and extend the network's lifespan.</a:t>
            </a:r>
          </a:p>
          <a:p>
            <a:r>
              <a:rPr lang="en-US" dirty="0"/>
              <a:t>So, MULTIPATH routes are employed to:</a:t>
            </a:r>
          </a:p>
          <a:p>
            <a:pPr marL="742950" lvl="2" indent="-285750"/>
            <a:r>
              <a:rPr lang="en-US" dirty="0"/>
              <a:t>Distribute communication load across multiple routes between the source and destination.</a:t>
            </a:r>
          </a:p>
          <a:p>
            <a:pPr marL="742950" lvl="2" indent="-285750"/>
            <a:r>
              <a:rPr lang="en-US" dirty="0"/>
              <a:t>Prevent the excessive energy consumption of nodes along a single route.</a:t>
            </a:r>
          </a:p>
          <a:p>
            <a:r>
              <a:rPr lang="en-US" dirty="0"/>
              <a:t>The base station remains the central server and control information source during Route Maintenance.</a:t>
            </a:r>
          </a:p>
          <a:p>
            <a:r>
              <a:rPr lang="en-US" dirty="0"/>
              <a:t>Energy levels of nodes on the path are reduced by one unit.</a:t>
            </a:r>
          </a:p>
          <a:p>
            <a:r>
              <a:rPr lang="en-US" dirty="0"/>
              <a:t>Periodic recalculation occurs after a set number of transmissions to select an alternative path.</a:t>
            </a:r>
          </a:p>
          <a:p>
            <a:r>
              <a:rPr lang="en-US" dirty="0"/>
              <a:t>The primary objective is to prevent energy exhaustion among nodes along a specific route.</a:t>
            </a:r>
          </a:p>
          <a:p>
            <a:pPr marL="0" indent="0">
              <a:buNone/>
            </a:pPr>
            <a:endParaRPr lang="en-US" dirty="0"/>
          </a:p>
        </p:txBody>
      </p:sp>
    </p:spTree>
    <p:extLst>
      <p:ext uri="{BB962C8B-B14F-4D97-AF65-F5344CB8AC3E}">
        <p14:creationId xmlns:p14="http://schemas.microsoft.com/office/powerpoint/2010/main" val="225977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4" y="1034547"/>
            <a:ext cx="6951472" cy="590931"/>
          </a:xfrm>
        </p:spPr>
        <p:txBody>
          <a:bodyPr/>
          <a:lstStyle/>
          <a:p>
            <a:r>
              <a:rPr lang="en-US" dirty="0"/>
              <a:t>Security Feature of SEER </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63454" y="1937678"/>
            <a:ext cx="11281216" cy="5016016"/>
          </a:xfrm>
        </p:spPr>
        <p:txBody>
          <a:bodyPr/>
          <a:lstStyle/>
          <a:p>
            <a:r>
              <a:rPr lang="en-US" dirty="0"/>
              <a:t>Usually security can be enhanced with link layer encryption and authentication using a globally shared key.</a:t>
            </a:r>
          </a:p>
          <a:p>
            <a:pPr algn="l">
              <a:buFont typeface="Arial" panose="020B0604020202020204" pitchFamily="34" charset="0"/>
              <a:buChar char="•"/>
            </a:pPr>
            <a:r>
              <a:rPr lang="en-US" dirty="0"/>
              <a:t>SEER's security relies on unique routing path selection.</a:t>
            </a:r>
          </a:p>
          <a:p>
            <a:pPr algn="l">
              <a:buFont typeface="Arial" panose="020B0604020202020204" pitchFamily="34" charset="0"/>
              <a:buChar char="•"/>
            </a:pPr>
            <a:r>
              <a:rPr lang="en-US" dirty="0"/>
              <a:t>The base station chooses the route. This approach defends against attacks that manipulate routing protocols to attract traffic.</a:t>
            </a:r>
          </a:p>
          <a:p>
            <a:pPr algn="l">
              <a:buFont typeface="Arial" panose="020B0604020202020204" pitchFamily="34" charset="0"/>
              <a:buChar char="•"/>
            </a:pPr>
            <a:r>
              <a:rPr lang="en-US" dirty="0"/>
              <a:t>Specific attacks such as:</a:t>
            </a:r>
          </a:p>
          <a:p>
            <a:pPr lvl="1"/>
            <a:r>
              <a:rPr lang="en-US" dirty="0"/>
              <a:t>Wormhole </a:t>
            </a:r>
          </a:p>
          <a:p>
            <a:pPr lvl="1"/>
            <a:r>
              <a:rPr lang="en-US" dirty="0"/>
              <a:t>Sinkhole</a:t>
            </a:r>
          </a:p>
          <a:p>
            <a:pPr lvl="1"/>
            <a:r>
              <a:rPr lang="en-US" dirty="0"/>
              <a:t>Selective Forwarding, are addressed.</a:t>
            </a:r>
          </a:p>
        </p:txBody>
      </p:sp>
    </p:spTree>
    <p:extLst>
      <p:ext uri="{BB962C8B-B14F-4D97-AF65-F5344CB8AC3E}">
        <p14:creationId xmlns:p14="http://schemas.microsoft.com/office/powerpoint/2010/main" val="90830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4" y="535949"/>
            <a:ext cx="9252240" cy="1089529"/>
          </a:xfrm>
        </p:spPr>
        <p:txBody>
          <a:bodyPr/>
          <a:lstStyle/>
          <a:p>
            <a:r>
              <a:rPr lang="en-US" dirty="0"/>
              <a:t>Defending wormhole and sinkhole attacks</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68770" y="1698446"/>
            <a:ext cx="11281216" cy="5016016"/>
          </a:xfrm>
        </p:spPr>
        <p:txBody>
          <a:bodyPr/>
          <a:lstStyle/>
          <a:p>
            <a:pPr algn="l">
              <a:buFont typeface="+mj-lt"/>
              <a:buAutoNum type="arabicPeriod"/>
            </a:pPr>
            <a:r>
              <a:rPr lang="en-US" b="1" dirty="0"/>
              <a:t>Wormhole Attack:</a:t>
            </a:r>
          </a:p>
          <a:p>
            <a:pPr marL="742950" lvl="1" indent="-285750"/>
            <a:r>
              <a:rPr lang="en-US" u="sng" dirty="0"/>
              <a:t>What It Does</a:t>
            </a:r>
            <a:r>
              <a:rPr lang="en-US" dirty="0"/>
              <a:t>: Deceives the network by creating a hidden, fast communication channel between two distant points in the network.</a:t>
            </a:r>
          </a:p>
          <a:p>
            <a:pPr marL="742950" lvl="1" indent="-285750"/>
            <a:r>
              <a:rPr lang="en-US" u="sng" dirty="0"/>
              <a:t>Objective</a:t>
            </a:r>
            <a:r>
              <a:rPr lang="en-US" dirty="0"/>
              <a:t>: To make it seem like two far-apart nodes are neighbors, manipulating or intercepting their communication.</a:t>
            </a:r>
          </a:p>
          <a:p>
            <a:pPr marL="742950" lvl="1" indent="-285750"/>
            <a:r>
              <a:rPr lang="en-US" u="sng" dirty="0"/>
              <a:t>Challenges</a:t>
            </a:r>
            <a:r>
              <a:rPr lang="en-US" dirty="0"/>
              <a:t>: Hard to detect because it operates outside the regular network communication.</a:t>
            </a:r>
          </a:p>
          <a:p>
            <a:pPr algn="l">
              <a:buFont typeface="+mj-lt"/>
              <a:buAutoNum type="arabicPeriod"/>
            </a:pPr>
            <a:r>
              <a:rPr lang="en-US" b="1" dirty="0"/>
              <a:t>Sinkhole Attack:</a:t>
            </a:r>
          </a:p>
          <a:p>
            <a:pPr marL="742950" lvl="1" indent="-285750"/>
            <a:r>
              <a:rPr lang="en-US" u="sng" dirty="0"/>
              <a:t>What It Does</a:t>
            </a:r>
            <a:r>
              <a:rPr lang="en-US" dirty="0"/>
              <a:t>: Attracts network traffic to a specific node, often a compromised one, by advertising itself as the best route.</a:t>
            </a:r>
          </a:p>
          <a:p>
            <a:pPr marL="742950" lvl="1" indent="-285750"/>
            <a:r>
              <a:rPr lang="en-US" u="sng" dirty="0"/>
              <a:t>Objective</a:t>
            </a:r>
            <a:r>
              <a:rPr lang="en-US" dirty="0"/>
              <a:t>: Intercept or manipulate data passing through the compromised node.</a:t>
            </a:r>
          </a:p>
          <a:p>
            <a:pPr marL="742950" lvl="1" indent="-285750"/>
            <a:r>
              <a:rPr lang="en-US" u="sng" dirty="0"/>
              <a:t>Challenges</a:t>
            </a:r>
            <a:r>
              <a:rPr lang="en-US" dirty="0"/>
              <a:t>: Difficult to defend against in protocols relying on advertised information like hop counts etc.</a:t>
            </a:r>
          </a:p>
          <a:p>
            <a:pPr marL="0" indent="0" algn="l">
              <a:buNone/>
            </a:pPr>
            <a:endParaRPr lang="en-US" dirty="0"/>
          </a:p>
        </p:txBody>
      </p:sp>
    </p:spTree>
    <p:extLst>
      <p:ext uri="{BB962C8B-B14F-4D97-AF65-F5344CB8AC3E}">
        <p14:creationId xmlns:p14="http://schemas.microsoft.com/office/powerpoint/2010/main" val="216957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4" y="535949"/>
            <a:ext cx="9252240" cy="1089529"/>
          </a:xfrm>
        </p:spPr>
        <p:txBody>
          <a:bodyPr/>
          <a:lstStyle/>
          <a:p>
            <a:r>
              <a:rPr lang="en-US" dirty="0"/>
              <a:t>Defending wormhole and sinkhole attacks</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68770" y="1932362"/>
            <a:ext cx="11281216" cy="5016016"/>
          </a:xfrm>
        </p:spPr>
        <p:txBody>
          <a:bodyPr/>
          <a:lstStyle/>
          <a:p>
            <a:pPr marL="0" indent="0" algn="l">
              <a:buNone/>
            </a:pPr>
            <a:r>
              <a:rPr lang="en-US" b="1" dirty="0"/>
              <a:t>SEER's Defense Mechanisms:</a:t>
            </a:r>
          </a:p>
          <a:p>
            <a:r>
              <a:rPr lang="en-US" dirty="0"/>
              <a:t>Routing path selection is exclusively controlled by the base station, not the source or sink nodes.</a:t>
            </a:r>
          </a:p>
          <a:p>
            <a:r>
              <a:rPr lang="en-US" dirty="0"/>
              <a:t>The base station periodically reselects new paths based on current energy levels along multipath routes.</a:t>
            </a:r>
          </a:p>
          <a:p>
            <a:r>
              <a:rPr lang="en-US" dirty="0"/>
              <a:t>Adversarial attempts to manipulate routing have no impact on path selection, making it impossible to attract traffic through compromised nodes.</a:t>
            </a:r>
          </a:p>
          <a:p>
            <a:r>
              <a:rPr lang="en-US" dirty="0"/>
              <a:t>Even if compromised nodes temporarily exist on the routing path, their influence is short-lived, as the base station selects alternative paths, rendering further attacks ineffective.</a:t>
            </a:r>
          </a:p>
        </p:txBody>
      </p:sp>
    </p:spTree>
    <p:extLst>
      <p:ext uri="{BB962C8B-B14F-4D97-AF65-F5344CB8AC3E}">
        <p14:creationId xmlns:p14="http://schemas.microsoft.com/office/powerpoint/2010/main" val="11925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399660" y="1061130"/>
            <a:ext cx="6951472" cy="590931"/>
          </a:xfrm>
        </p:spPr>
        <p:txBody>
          <a:bodyPr/>
          <a:lstStyle/>
          <a:p>
            <a:r>
              <a:rPr lang="en-US" dirty="0"/>
              <a:t>INTRODUCTION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0" y="1834540"/>
            <a:ext cx="11365265" cy="4747013"/>
          </a:xfrm>
        </p:spPr>
        <p:txBody>
          <a:bodyPr/>
          <a:lstStyle/>
          <a:p>
            <a:pPr algn="just">
              <a:buFont typeface="Arial" panose="020B0604020202020204" pitchFamily="34" charset="0"/>
              <a:buChar char="•"/>
            </a:pPr>
            <a:r>
              <a:rPr lang="en-US" dirty="0"/>
              <a:t>Wireless Sensor Networks (WSN) applications require an energy-efficient and secure routing protocol that operates in an unattended, sometimes hostile environment.</a:t>
            </a:r>
          </a:p>
          <a:p>
            <a:pPr algn="just"/>
            <a:r>
              <a:rPr lang="en-US" dirty="0"/>
              <a:t>Consuming low power is one important attribute of routing protocols for WSN. But a more useful metric for routing protocol performance is network lifetime. </a:t>
            </a:r>
          </a:p>
          <a:p>
            <a:pPr algn="just">
              <a:buFont typeface="Arial" panose="020B0604020202020204" pitchFamily="34" charset="0"/>
              <a:buChar char="•"/>
            </a:pPr>
            <a:r>
              <a:rPr lang="en-US" dirty="0"/>
              <a:t>Many protocols and algorithms, like DSR and AODV, have been proposed for traditional wireless ad hoc networks. But they are not well suited for sensor networks due to differences in network size, communication patterns, and node capacity.</a:t>
            </a:r>
          </a:p>
          <a:p>
            <a:pPr algn="just">
              <a:buFont typeface="Arial" panose="020B0604020202020204" pitchFamily="34" charset="0"/>
              <a:buChar char="•"/>
            </a:pPr>
            <a:r>
              <a:rPr lang="en-US" dirty="0"/>
              <a:t>Multipath routing protocols have been widely used in WSN to increase network lifetime and resistance to node failure but existing multipath routing protocols in WSN have three major weaknesses, including lack of security, energy depletion of nodes causing network partition and additional maintenance.</a:t>
            </a:r>
          </a:p>
          <a:p>
            <a:pPr algn="just"/>
            <a:r>
              <a:rPr lang="en-US" dirty="0"/>
              <a:t>So, this paper introduced new routing protocol Secure and Energy Efficient Multipath Routing [SEER] protocol.</a:t>
            </a:r>
          </a:p>
          <a:p>
            <a:pPr marL="502920" lvl="1" indent="0" algn="just">
              <a:buNone/>
            </a:pPr>
            <a:endParaRPr lang="en-US" dirty="0">
              <a:solidFill>
                <a:schemeClr val="tx1">
                  <a:lumMod val="50000"/>
                </a:schemeClr>
              </a:solidFill>
            </a:endParaRPr>
          </a:p>
        </p:txBody>
      </p:sp>
    </p:spTree>
    <p:extLst>
      <p:ext uri="{BB962C8B-B14F-4D97-AF65-F5344CB8AC3E}">
        <p14:creationId xmlns:p14="http://schemas.microsoft.com/office/powerpoint/2010/main" val="57372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3" y="535949"/>
            <a:ext cx="8391003" cy="1089529"/>
          </a:xfrm>
        </p:spPr>
        <p:txBody>
          <a:bodyPr/>
          <a:lstStyle/>
          <a:p>
            <a:r>
              <a:rPr lang="en-US" dirty="0"/>
              <a:t>Defending selective forwarding attacks </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58137" y="1625478"/>
            <a:ext cx="11281216" cy="5016016"/>
          </a:xfrm>
        </p:spPr>
        <p:txBody>
          <a:bodyPr/>
          <a:lstStyle/>
          <a:p>
            <a:pPr marL="0" indent="0" algn="l">
              <a:buNone/>
            </a:pPr>
            <a:r>
              <a:rPr lang="en-US" b="1" dirty="0"/>
              <a:t>Selective Forwarding Attack:</a:t>
            </a:r>
          </a:p>
          <a:p>
            <a:pPr algn="l">
              <a:buFont typeface="Arial" panose="020B0604020202020204" pitchFamily="34" charset="0"/>
              <a:buChar char="•"/>
            </a:pPr>
            <a:r>
              <a:rPr lang="en-US" dirty="0"/>
              <a:t>What It Does: Malicious nodes choose which data packets to forward and which to discard.</a:t>
            </a:r>
          </a:p>
          <a:p>
            <a:pPr algn="l">
              <a:buFont typeface="Arial" panose="020B0604020202020204" pitchFamily="34" charset="0"/>
              <a:buChar char="•"/>
            </a:pPr>
            <a:r>
              <a:rPr lang="en-US" dirty="0"/>
              <a:t>Objective: Disrupt network communication and compromise its functionality by selectively blocking or forwarding packets.</a:t>
            </a:r>
          </a:p>
          <a:p>
            <a:pPr algn="l">
              <a:buFont typeface="Arial" panose="020B0604020202020204" pitchFamily="34" charset="0"/>
              <a:buChar char="•"/>
            </a:pPr>
            <a:r>
              <a:rPr lang="en-US" dirty="0"/>
              <a:t>Challenges: Detecting this attack is difficult as the attacker behaves like a regular node, making it hard to identify their malicious actions.</a:t>
            </a:r>
          </a:p>
          <a:p>
            <a:pPr marL="0" indent="0">
              <a:buNone/>
            </a:pPr>
            <a:r>
              <a:rPr lang="en-US" b="1" dirty="0"/>
              <a:t>SEER's Defense Mechanisms:</a:t>
            </a:r>
            <a:endParaRPr lang="en-US" dirty="0"/>
          </a:p>
          <a:p>
            <a:pPr algn="l">
              <a:buFont typeface="Arial" panose="020B0604020202020204" pitchFamily="34" charset="0"/>
              <a:buChar char="•"/>
            </a:pPr>
            <a:r>
              <a:rPr lang="en-US" dirty="0"/>
              <a:t>SEER's routing path selection mechanism prevents sensor nodes from choosing or joining routing paths; all paths are uniquely chosen by the base station.</a:t>
            </a:r>
          </a:p>
          <a:p>
            <a:pPr algn="l">
              <a:buFont typeface="Arial" panose="020B0604020202020204" pitchFamily="34" charset="0"/>
              <a:buChar char="•"/>
            </a:pPr>
            <a:r>
              <a:rPr lang="en-US" dirty="0"/>
              <a:t>Each packet is assigned a unique sequence number, allowing detection if a compromised node selectively drops packets, as it will be identified by the next hop node.</a:t>
            </a:r>
          </a:p>
          <a:p>
            <a:pPr marL="0" indent="0" algn="l">
              <a:buNone/>
            </a:pPr>
            <a:endParaRPr lang="en-US" dirty="0"/>
          </a:p>
        </p:txBody>
      </p:sp>
    </p:spTree>
    <p:extLst>
      <p:ext uri="{BB962C8B-B14F-4D97-AF65-F5344CB8AC3E}">
        <p14:creationId xmlns:p14="http://schemas.microsoft.com/office/powerpoint/2010/main" val="322256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3" y="1062247"/>
            <a:ext cx="8391003" cy="563231"/>
          </a:xfrm>
        </p:spPr>
        <p:txBody>
          <a:bodyPr/>
          <a:lstStyle/>
          <a:p>
            <a:r>
              <a:rPr lang="en-US" sz="3400" dirty="0"/>
              <a:t>Performance Evaluation – Setup Overview</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58137" y="1625478"/>
            <a:ext cx="11281216" cy="5016016"/>
          </a:xfrm>
        </p:spPr>
        <p:txBody>
          <a:bodyPr/>
          <a:lstStyle/>
          <a:p>
            <a:pPr algn="l">
              <a:buFont typeface="Arial" panose="020B0604020202020204" pitchFamily="34" charset="0"/>
              <a:buChar char="•"/>
            </a:pPr>
            <a:r>
              <a:rPr lang="en-US" dirty="0"/>
              <a:t>Performance of protocol is done using dynamic simulation in Network Simulator “ns-2”.</a:t>
            </a:r>
          </a:p>
          <a:p>
            <a:pPr algn="l">
              <a:buFont typeface="Arial" panose="020B0604020202020204" pitchFamily="34" charset="0"/>
              <a:buChar char="•"/>
            </a:pPr>
            <a:r>
              <a:rPr lang="en-US" dirty="0"/>
              <a:t>Evaluation within a rectangular region measuring 150 m x 150 m.</a:t>
            </a:r>
          </a:p>
          <a:p>
            <a:pPr algn="l">
              <a:buFont typeface="Arial" panose="020B0604020202020204" pitchFamily="34" charset="0"/>
              <a:buChar char="•"/>
            </a:pPr>
            <a:r>
              <a:rPr lang="en-US" dirty="0"/>
              <a:t>Sensor nodes deployed in an ad hoc fashion.</a:t>
            </a:r>
          </a:p>
          <a:p>
            <a:pPr algn="l">
              <a:buFont typeface="Arial" panose="020B0604020202020204" pitchFamily="34" charset="0"/>
              <a:buChar char="•"/>
            </a:pPr>
            <a:r>
              <a:rPr lang="en-US" dirty="0"/>
              <a:t>Various sensor fields generated with different sizes.</a:t>
            </a:r>
          </a:p>
          <a:p>
            <a:pPr algn="l">
              <a:buFont typeface="Arial" panose="020B0604020202020204" pitchFamily="34" charset="0"/>
              <a:buChar char="•"/>
            </a:pPr>
            <a:r>
              <a:rPr lang="en-US" dirty="0"/>
              <a:t>Experiments cover six sensor field sizes, increasing in increments of 20 nodes.</a:t>
            </a:r>
          </a:p>
          <a:p>
            <a:pPr algn="l">
              <a:buFont typeface="Arial" panose="020B0604020202020204" pitchFamily="34" charset="0"/>
              <a:buChar char="•"/>
            </a:pPr>
            <a:r>
              <a:rPr lang="en-US" dirty="0"/>
              <a:t>All nodes are static with an initial energy of 100,000 </a:t>
            </a:r>
            <a:r>
              <a:rPr lang="en-US" dirty="0" err="1"/>
              <a:t>mW</a:t>
            </a:r>
            <a:r>
              <a:rPr lang="en-US" dirty="0"/>
              <a:t>.</a:t>
            </a:r>
          </a:p>
          <a:p>
            <a:pPr algn="l">
              <a:buFont typeface="Arial" panose="020B0604020202020204" pitchFamily="34" charset="0"/>
              <a:buChar char="•"/>
            </a:pPr>
            <a:r>
              <a:rPr lang="en-US" dirty="0"/>
              <a:t>Each node can send or receive 1,000 packets, with each communication consuming 100 </a:t>
            </a:r>
            <a:r>
              <a:rPr lang="en-US" dirty="0" err="1"/>
              <a:t>mW</a:t>
            </a:r>
            <a:r>
              <a:rPr lang="en-US" dirty="0"/>
              <a:t>.</a:t>
            </a:r>
          </a:p>
          <a:p>
            <a:pPr algn="l">
              <a:buFont typeface="Arial" panose="020B0604020202020204" pitchFamily="34" charset="0"/>
              <a:buChar char="•"/>
            </a:pPr>
            <a:r>
              <a:rPr lang="en-US" dirty="0"/>
              <a:t>Node transmission range is limited to 10 meters.</a:t>
            </a:r>
          </a:p>
        </p:txBody>
      </p:sp>
    </p:spTree>
    <p:extLst>
      <p:ext uri="{BB962C8B-B14F-4D97-AF65-F5344CB8AC3E}">
        <p14:creationId xmlns:p14="http://schemas.microsoft.com/office/powerpoint/2010/main" val="244546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3" y="1062247"/>
            <a:ext cx="8391003" cy="563231"/>
          </a:xfrm>
        </p:spPr>
        <p:txBody>
          <a:bodyPr/>
          <a:lstStyle/>
          <a:p>
            <a:r>
              <a:rPr lang="en-US" sz="3400" dirty="0"/>
              <a:t>Performance Evaluation – Setup Overview</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471233" y="1971036"/>
            <a:ext cx="11281216" cy="4046992"/>
          </a:xfrm>
        </p:spPr>
        <p:txBody>
          <a:bodyPr/>
          <a:lstStyle/>
          <a:p>
            <a:pPr algn="l">
              <a:buFont typeface="Arial" panose="020B0604020202020204" pitchFamily="34" charset="0"/>
              <a:buChar char="•"/>
            </a:pPr>
            <a:r>
              <a:rPr lang="en-US" dirty="0"/>
              <a:t>The base station requests data through broadcasted interests for specific data.</a:t>
            </a:r>
          </a:p>
          <a:p>
            <a:pPr algn="l">
              <a:buFont typeface="Arial" panose="020B0604020202020204" pitchFamily="34" charset="0"/>
              <a:buChar char="•"/>
            </a:pPr>
            <a:r>
              <a:rPr lang="en-US" dirty="0"/>
              <a:t>Source nodes send 500 packets each to the base station, with the base station broadcasting another interest upon receiving the last packet.</a:t>
            </a:r>
          </a:p>
          <a:p>
            <a:pPr algn="l">
              <a:buFont typeface="Arial" panose="020B0604020202020204" pitchFamily="34" charset="0"/>
              <a:buChar char="•"/>
            </a:pPr>
            <a:r>
              <a:rPr lang="en-US" dirty="0"/>
              <a:t>During simulations, the base station sends a total of 10 interests.</a:t>
            </a:r>
          </a:p>
          <a:p>
            <a:pPr algn="l">
              <a:buFont typeface="Arial" panose="020B0604020202020204" pitchFamily="34" charset="0"/>
              <a:buChar char="•"/>
            </a:pPr>
            <a:r>
              <a:rPr lang="en-US" dirty="0"/>
              <a:t>Performance comparison between SEER and Directed Diffusion protocols using metrics such as throughput, control overhead, and network lifetime.</a:t>
            </a:r>
          </a:p>
          <a:p>
            <a:pPr algn="l">
              <a:buFont typeface="Arial" panose="020B0604020202020204" pitchFamily="34" charset="0"/>
              <a:buChar char="•"/>
            </a:pPr>
            <a:r>
              <a:rPr lang="en-US" dirty="0"/>
              <a:t>Metrics compared under two conditions: </a:t>
            </a:r>
          </a:p>
          <a:p>
            <a:pPr lvl="1"/>
            <a:r>
              <a:rPr lang="en-US" dirty="0"/>
              <a:t>normal conditions </a:t>
            </a:r>
          </a:p>
          <a:p>
            <a:pPr lvl="1"/>
            <a:r>
              <a:rPr lang="en-US" dirty="0"/>
              <a:t>conditions with 20% of malicious nodes.</a:t>
            </a:r>
          </a:p>
          <a:p>
            <a:pPr marL="0" indent="0" algn="l">
              <a:buNone/>
            </a:pPr>
            <a:endParaRPr lang="en-US" dirty="0"/>
          </a:p>
        </p:txBody>
      </p:sp>
    </p:spTree>
    <p:extLst>
      <p:ext uri="{BB962C8B-B14F-4D97-AF65-F5344CB8AC3E}">
        <p14:creationId xmlns:p14="http://schemas.microsoft.com/office/powerpoint/2010/main" val="195351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55392" y="874506"/>
            <a:ext cx="9342510" cy="867930"/>
          </a:xfrm>
        </p:spPr>
        <p:txBody>
          <a:bodyPr/>
          <a:lstStyle/>
          <a:p>
            <a:r>
              <a:rPr lang="en-US" dirty="0"/>
              <a:t>Performance Evaluation</a:t>
            </a:r>
            <a:br>
              <a:rPr lang="en-US" dirty="0"/>
            </a:br>
            <a:r>
              <a:rPr lang="en-US" sz="2000" dirty="0"/>
              <a:t>SEER and Directed Diffusion (Network Throughput) in Normal Condition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80964" y="1841984"/>
            <a:ext cx="6705636" cy="5016016"/>
          </a:xfrm>
        </p:spPr>
        <p:txBody>
          <a:bodyPr/>
          <a:lstStyle/>
          <a:p>
            <a:r>
              <a:rPr lang="en-US" dirty="0"/>
              <a:t>Figure shows high data delivery ratios for both SEER and Directed Diffusion.</a:t>
            </a:r>
          </a:p>
          <a:p>
            <a:r>
              <a:rPr lang="en-US" dirty="0"/>
              <a:t>Data delivery ratios increase as the number of nodes in the network grows.</a:t>
            </a:r>
          </a:p>
          <a:p>
            <a:r>
              <a:rPr lang="en-US" dirty="0"/>
              <a:t>Higher node density provides more sensor nodes for packet forwarding.</a:t>
            </a:r>
          </a:p>
          <a:p>
            <a:r>
              <a:rPr lang="en-US" dirty="0"/>
              <a:t>Both SEER and Directed Diffusion can select optimal paths from multiple choices.</a:t>
            </a:r>
          </a:p>
          <a:p>
            <a:r>
              <a:rPr lang="en-US" dirty="0"/>
              <a:t>Consequently, the difference in throughput between the two protocols is not significant.</a:t>
            </a:r>
          </a:p>
        </p:txBody>
      </p:sp>
      <p:pic>
        <p:nvPicPr>
          <p:cNvPr id="7" name="Picture 6">
            <a:extLst>
              <a:ext uri="{FF2B5EF4-FFF2-40B4-BE49-F238E27FC236}">
                <a16:creationId xmlns:a16="http://schemas.microsoft.com/office/drawing/2014/main" id="{2CB62A9A-346C-AD10-48F5-3C154E15C1DD}"/>
              </a:ext>
            </a:extLst>
          </p:cNvPr>
          <p:cNvPicPr>
            <a:picLocks noChangeAspect="1"/>
          </p:cNvPicPr>
          <p:nvPr/>
        </p:nvPicPr>
        <p:blipFill>
          <a:blip r:embed="rId2"/>
          <a:stretch>
            <a:fillRect/>
          </a:stretch>
        </p:blipFill>
        <p:spPr>
          <a:xfrm>
            <a:off x="7006856" y="1880570"/>
            <a:ext cx="5185144" cy="3085093"/>
          </a:xfrm>
          <a:prstGeom prst="rect">
            <a:avLst/>
          </a:prstGeom>
        </p:spPr>
      </p:pic>
    </p:spTree>
    <p:extLst>
      <p:ext uri="{BB962C8B-B14F-4D97-AF65-F5344CB8AC3E}">
        <p14:creationId xmlns:p14="http://schemas.microsoft.com/office/powerpoint/2010/main" val="126612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55392" y="874506"/>
            <a:ext cx="9342510" cy="867930"/>
          </a:xfrm>
        </p:spPr>
        <p:txBody>
          <a:bodyPr/>
          <a:lstStyle/>
          <a:p>
            <a:r>
              <a:rPr lang="en-US" dirty="0"/>
              <a:t>Performance Evaluation</a:t>
            </a:r>
            <a:br>
              <a:rPr lang="en-US" dirty="0"/>
            </a:br>
            <a:r>
              <a:rPr lang="en-US" sz="2000" dirty="0"/>
              <a:t>SEER and Directed Diffusion (Control Overhead) in Normal Condition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65015" y="2070584"/>
            <a:ext cx="6705636" cy="5016016"/>
          </a:xfrm>
        </p:spPr>
        <p:txBody>
          <a:bodyPr/>
          <a:lstStyle/>
          <a:p>
            <a:r>
              <a:rPr lang="en-US" dirty="0"/>
              <a:t>In the Topology Construction phase of SEER, control packets flood the entire network.</a:t>
            </a:r>
          </a:p>
          <a:p>
            <a:r>
              <a:rPr lang="en-US" dirty="0"/>
              <a:t>Increasing node density results in more neighbors for each node, leading to more control packet exchanges.</a:t>
            </a:r>
          </a:p>
          <a:p>
            <a:r>
              <a:rPr lang="en-US" dirty="0"/>
              <a:t>However, control packets transferred during the first phase of SEER remain constant for a fixed network size.</a:t>
            </a:r>
          </a:p>
          <a:p>
            <a:r>
              <a:rPr lang="en-US" dirty="0"/>
              <a:t>As data transmission increases within the sensor network, control overhead decreases, regardless of changing source nodes.</a:t>
            </a:r>
          </a:p>
        </p:txBody>
      </p:sp>
      <p:pic>
        <p:nvPicPr>
          <p:cNvPr id="5" name="Picture 4">
            <a:extLst>
              <a:ext uri="{FF2B5EF4-FFF2-40B4-BE49-F238E27FC236}">
                <a16:creationId xmlns:a16="http://schemas.microsoft.com/office/drawing/2014/main" id="{46BABBE8-BBA7-38F8-C0B9-483F2D6424ED}"/>
              </a:ext>
            </a:extLst>
          </p:cNvPr>
          <p:cNvPicPr>
            <a:picLocks noChangeAspect="1"/>
          </p:cNvPicPr>
          <p:nvPr/>
        </p:nvPicPr>
        <p:blipFill>
          <a:blip r:embed="rId2"/>
          <a:stretch>
            <a:fillRect/>
          </a:stretch>
        </p:blipFill>
        <p:spPr>
          <a:xfrm>
            <a:off x="6953693" y="1908526"/>
            <a:ext cx="5008460" cy="3283659"/>
          </a:xfrm>
          <a:prstGeom prst="rect">
            <a:avLst/>
          </a:prstGeom>
        </p:spPr>
      </p:pic>
    </p:spTree>
    <p:extLst>
      <p:ext uri="{BB962C8B-B14F-4D97-AF65-F5344CB8AC3E}">
        <p14:creationId xmlns:p14="http://schemas.microsoft.com/office/powerpoint/2010/main" val="396455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55392" y="874506"/>
            <a:ext cx="9342510" cy="867930"/>
          </a:xfrm>
        </p:spPr>
        <p:txBody>
          <a:bodyPr/>
          <a:lstStyle/>
          <a:p>
            <a:r>
              <a:rPr lang="en-US" dirty="0"/>
              <a:t>Performance Evaluation</a:t>
            </a:r>
            <a:br>
              <a:rPr lang="en-US" dirty="0"/>
            </a:br>
            <a:r>
              <a:rPr lang="en-US" sz="2000" dirty="0"/>
              <a:t>SEER and Directed Diffusion (Network Lifetime) in Normal Condition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65015" y="2070584"/>
            <a:ext cx="6705636" cy="5016016"/>
          </a:xfrm>
        </p:spPr>
        <p:txBody>
          <a:bodyPr/>
          <a:lstStyle/>
          <a:p>
            <a:pPr algn="l">
              <a:buFont typeface="Arial" panose="020B0604020202020204" pitchFamily="34" charset="0"/>
              <a:buChar char="•"/>
            </a:pPr>
            <a:r>
              <a:rPr lang="en-US" dirty="0"/>
              <a:t>SEER demonstrates a remarkable enhancement in network lifetime, with approximately 35% increase compared to Directed Diffusion.</a:t>
            </a:r>
          </a:p>
          <a:p>
            <a:pPr algn="l">
              <a:buFont typeface="Arial" panose="020B0604020202020204" pitchFamily="34" charset="0"/>
              <a:buChar char="•"/>
            </a:pPr>
            <a:r>
              <a:rPr lang="en-US" dirty="0"/>
              <a:t>Directed Diffusion consistently employs the same path for all communications between identical source and sink nodes, similar to many existing routing protocols.</a:t>
            </a:r>
          </a:p>
          <a:p>
            <a:pPr algn="l">
              <a:buFont typeface="Arial" panose="020B0604020202020204" pitchFamily="34" charset="0"/>
              <a:buChar char="•"/>
            </a:pPr>
            <a:r>
              <a:rPr lang="en-US" dirty="0"/>
              <a:t>So, this approach leads to nodes on the chosen path depleting their energy quickly, resulting in a shorter network lifetime.</a:t>
            </a:r>
          </a:p>
          <a:p>
            <a:pPr marL="0" indent="0">
              <a:buNone/>
            </a:pPr>
            <a:endParaRPr lang="en-US" dirty="0"/>
          </a:p>
        </p:txBody>
      </p:sp>
      <p:pic>
        <p:nvPicPr>
          <p:cNvPr id="8" name="Picture 7">
            <a:extLst>
              <a:ext uri="{FF2B5EF4-FFF2-40B4-BE49-F238E27FC236}">
                <a16:creationId xmlns:a16="http://schemas.microsoft.com/office/drawing/2014/main" id="{9909BB14-8496-C326-ED25-C968882959FB}"/>
              </a:ext>
            </a:extLst>
          </p:cNvPr>
          <p:cNvPicPr>
            <a:picLocks noChangeAspect="1"/>
          </p:cNvPicPr>
          <p:nvPr/>
        </p:nvPicPr>
        <p:blipFill>
          <a:blip r:embed="rId2"/>
          <a:stretch>
            <a:fillRect/>
          </a:stretch>
        </p:blipFill>
        <p:spPr>
          <a:xfrm>
            <a:off x="7179300" y="1907348"/>
            <a:ext cx="5012700" cy="3440830"/>
          </a:xfrm>
          <a:prstGeom prst="rect">
            <a:avLst/>
          </a:prstGeom>
        </p:spPr>
      </p:pic>
    </p:spTree>
    <p:extLst>
      <p:ext uri="{BB962C8B-B14F-4D97-AF65-F5344CB8AC3E}">
        <p14:creationId xmlns:p14="http://schemas.microsoft.com/office/powerpoint/2010/main" val="3461562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55392" y="874506"/>
            <a:ext cx="9342510" cy="867930"/>
          </a:xfrm>
        </p:spPr>
        <p:txBody>
          <a:bodyPr/>
          <a:lstStyle/>
          <a:p>
            <a:r>
              <a:rPr lang="en-US" dirty="0"/>
              <a:t>Performance Evaluation</a:t>
            </a:r>
            <a:br>
              <a:rPr lang="en-US" dirty="0"/>
            </a:br>
            <a:r>
              <a:rPr lang="en-US" sz="2000" dirty="0"/>
              <a:t>SEER and Directed Diffusion (Network Throughput) in 20% Malicious Condition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65015" y="2070584"/>
            <a:ext cx="6705636" cy="5016016"/>
          </a:xfrm>
        </p:spPr>
        <p:txBody>
          <a:bodyPr/>
          <a:lstStyle/>
          <a:p>
            <a:r>
              <a:rPr lang="en-US" dirty="0"/>
              <a:t>The network throughput does not exhibit a significant decrease in either protocol.</a:t>
            </a:r>
          </a:p>
          <a:p>
            <a:r>
              <a:rPr lang="en-US" dirty="0"/>
              <a:t>In the presence of malicious nodes obstructing the routing path by refusing to forward packets for the source, SEER can identify this behavior and react by selecting an alternative path.</a:t>
            </a:r>
          </a:p>
          <a:p>
            <a:r>
              <a:rPr lang="en-US" dirty="0"/>
              <a:t>Directed Diffusion also employs a similar mechanism to enhance its throughput when detecting malicious nodes.</a:t>
            </a:r>
          </a:p>
        </p:txBody>
      </p:sp>
      <p:pic>
        <p:nvPicPr>
          <p:cNvPr id="10" name="Picture 9">
            <a:extLst>
              <a:ext uri="{FF2B5EF4-FFF2-40B4-BE49-F238E27FC236}">
                <a16:creationId xmlns:a16="http://schemas.microsoft.com/office/drawing/2014/main" id="{718DD8CF-C933-CFA8-068E-09C6081BC289}"/>
              </a:ext>
            </a:extLst>
          </p:cNvPr>
          <p:cNvPicPr>
            <a:picLocks noChangeAspect="1"/>
          </p:cNvPicPr>
          <p:nvPr/>
        </p:nvPicPr>
        <p:blipFill>
          <a:blip r:embed="rId2"/>
          <a:stretch>
            <a:fillRect/>
          </a:stretch>
        </p:blipFill>
        <p:spPr>
          <a:xfrm>
            <a:off x="7208874" y="2414189"/>
            <a:ext cx="4892018" cy="3346735"/>
          </a:xfrm>
          <a:prstGeom prst="rect">
            <a:avLst/>
          </a:prstGeom>
        </p:spPr>
      </p:pic>
    </p:spTree>
    <p:extLst>
      <p:ext uri="{BB962C8B-B14F-4D97-AF65-F5344CB8AC3E}">
        <p14:creationId xmlns:p14="http://schemas.microsoft.com/office/powerpoint/2010/main" val="130429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55392" y="874506"/>
            <a:ext cx="9342510" cy="867930"/>
          </a:xfrm>
        </p:spPr>
        <p:txBody>
          <a:bodyPr/>
          <a:lstStyle/>
          <a:p>
            <a:r>
              <a:rPr lang="en-US" dirty="0"/>
              <a:t>Performance Evaluation</a:t>
            </a:r>
            <a:br>
              <a:rPr lang="en-US" dirty="0"/>
            </a:br>
            <a:r>
              <a:rPr lang="en-US" sz="2000" dirty="0"/>
              <a:t>SEER and Directed Diffusion (Control Overhead) in 20% Malicious Condition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65015" y="2070584"/>
            <a:ext cx="6705636" cy="5016016"/>
          </a:xfrm>
        </p:spPr>
        <p:txBody>
          <a:bodyPr/>
          <a:lstStyle/>
          <a:p>
            <a:r>
              <a:rPr lang="en-US" dirty="0"/>
              <a:t>Control overhead, as illustrated in Figure 5(b), demonstrates different behaviors in the two protocols.</a:t>
            </a:r>
          </a:p>
          <a:p>
            <a:r>
              <a:rPr lang="en-US" dirty="0"/>
              <a:t>SEER experiences a relatively modest increase in control overhead, rising from 16% to 19%.</a:t>
            </a:r>
          </a:p>
          <a:p>
            <a:r>
              <a:rPr lang="en-US" dirty="0"/>
              <a:t>In contrast, Directed Diffusion witnesses a more substantial spike, with control overhead surging from 19% to 27%</a:t>
            </a:r>
          </a:p>
          <a:p>
            <a:pPr marL="0" indent="0">
              <a:buNone/>
            </a:pPr>
            <a:r>
              <a:rPr lang="en-US" sz="1600" dirty="0"/>
              <a:t>SEER: Efficiently selects new paths during malicious node detection with minimal overhead.</a:t>
            </a:r>
          </a:p>
          <a:p>
            <a:pPr marL="0" indent="0">
              <a:buNone/>
            </a:pPr>
            <a:r>
              <a:rPr lang="en-US" sz="1600" dirty="0"/>
              <a:t>Directed Diffusion: Faces complexity in handling misbehaving nodes, potentially requiring multiple floodings to identify new paths due to its reliance on local communication for path information.</a:t>
            </a:r>
          </a:p>
        </p:txBody>
      </p:sp>
      <p:pic>
        <p:nvPicPr>
          <p:cNvPr id="5" name="Picture 4">
            <a:extLst>
              <a:ext uri="{FF2B5EF4-FFF2-40B4-BE49-F238E27FC236}">
                <a16:creationId xmlns:a16="http://schemas.microsoft.com/office/drawing/2014/main" id="{756BF351-78F0-6144-0568-99E9FDF6AE3B}"/>
              </a:ext>
            </a:extLst>
          </p:cNvPr>
          <p:cNvPicPr>
            <a:picLocks noChangeAspect="1"/>
          </p:cNvPicPr>
          <p:nvPr/>
        </p:nvPicPr>
        <p:blipFill>
          <a:blip r:embed="rId2"/>
          <a:stretch>
            <a:fillRect/>
          </a:stretch>
        </p:blipFill>
        <p:spPr>
          <a:xfrm>
            <a:off x="6868632" y="1991581"/>
            <a:ext cx="5254796" cy="3604931"/>
          </a:xfrm>
          <a:prstGeom prst="rect">
            <a:avLst/>
          </a:prstGeom>
        </p:spPr>
      </p:pic>
    </p:spTree>
    <p:extLst>
      <p:ext uri="{BB962C8B-B14F-4D97-AF65-F5344CB8AC3E}">
        <p14:creationId xmlns:p14="http://schemas.microsoft.com/office/powerpoint/2010/main" val="3740946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55392" y="874506"/>
            <a:ext cx="9342510" cy="867930"/>
          </a:xfrm>
        </p:spPr>
        <p:txBody>
          <a:bodyPr/>
          <a:lstStyle/>
          <a:p>
            <a:r>
              <a:rPr lang="en-US" dirty="0"/>
              <a:t>Performance Evaluation</a:t>
            </a:r>
            <a:br>
              <a:rPr lang="en-US" dirty="0"/>
            </a:br>
            <a:r>
              <a:rPr lang="en-US" sz="2000" dirty="0"/>
              <a:t>SEER and Directed Diffusion (Network Lifetime) in 20% Malicious Condition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65015" y="2070584"/>
            <a:ext cx="6705636" cy="5016016"/>
          </a:xfrm>
        </p:spPr>
        <p:txBody>
          <a:bodyPr/>
          <a:lstStyle/>
          <a:p>
            <a:r>
              <a:rPr lang="en-US" dirty="0"/>
              <a:t>Both protocols experience a notable decrease in network lifetime when malicious nodes are detected.</a:t>
            </a:r>
          </a:p>
          <a:p>
            <a:r>
              <a:rPr lang="en-US" dirty="0"/>
              <a:t>When misbehaving nodes are identified, both protocols select new paths, leading to the communication load being distributed among a limited number of available paths.</a:t>
            </a:r>
          </a:p>
          <a:p>
            <a:r>
              <a:rPr lang="en-US" dirty="0"/>
              <a:t>Despite the decrease, SEER outperforms Directed Diffusion with a 37% longer network lifetime due to its more even load distribution among multipath routes.</a:t>
            </a:r>
          </a:p>
        </p:txBody>
      </p:sp>
      <p:pic>
        <p:nvPicPr>
          <p:cNvPr id="5" name="Picture 4">
            <a:extLst>
              <a:ext uri="{FF2B5EF4-FFF2-40B4-BE49-F238E27FC236}">
                <a16:creationId xmlns:a16="http://schemas.microsoft.com/office/drawing/2014/main" id="{5DD4463E-97FF-A168-87E1-F179A8FA4E04}"/>
              </a:ext>
            </a:extLst>
          </p:cNvPr>
          <p:cNvPicPr>
            <a:picLocks noChangeAspect="1"/>
          </p:cNvPicPr>
          <p:nvPr/>
        </p:nvPicPr>
        <p:blipFill>
          <a:blip r:embed="rId2"/>
          <a:stretch>
            <a:fillRect/>
          </a:stretch>
        </p:blipFill>
        <p:spPr>
          <a:xfrm>
            <a:off x="6969011" y="2018090"/>
            <a:ext cx="5173370" cy="3505524"/>
          </a:xfrm>
          <a:prstGeom prst="rect">
            <a:avLst/>
          </a:prstGeom>
        </p:spPr>
      </p:pic>
    </p:spTree>
    <p:extLst>
      <p:ext uri="{BB962C8B-B14F-4D97-AF65-F5344CB8AC3E}">
        <p14:creationId xmlns:p14="http://schemas.microsoft.com/office/powerpoint/2010/main" val="2934491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71233" y="1034547"/>
            <a:ext cx="8391003" cy="590931"/>
          </a:xfrm>
        </p:spPr>
        <p:txBody>
          <a:bodyPr/>
          <a:lstStyle/>
          <a:p>
            <a:r>
              <a:rPr lang="en-US" dirty="0"/>
              <a:t>Conclusion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414598" y="1933822"/>
            <a:ext cx="11281216" cy="5016016"/>
          </a:xfrm>
        </p:spPr>
        <p:txBody>
          <a:bodyPr/>
          <a:lstStyle/>
          <a:p>
            <a:pPr marL="0" indent="0" algn="l">
              <a:buNone/>
            </a:pPr>
            <a:r>
              <a:rPr lang="en-US" dirty="0"/>
              <a:t>SEER is designed based on utilizing multipath concept. In general, SEER has following advantages compared to current routing protocols: </a:t>
            </a:r>
          </a:p>
          <a:p>
            <a:pPr marL="400050" indent="-400050" algn="l">
              <a:buAutoNum type="romanLcParenBoth"/>
            </a:pPr>
            <a:r>
              <a:rPr lang="en-US" dirty="0"/>
              <a:t>Mitigating the load of sensor nodes by transferring routing related tasks to the base station</a:t>
            </a:r>
          </a:p>
          <a:p>
            <a:pPr marL="400050" indent="-400050" algn="l">
              <a:buAutoNum type="romanLcParenBoth"/>
            </a:pPr>
            <a:r>
              <a:rPr lang="en-US" dirty="0"/>
              <a:t>Extending the lifetime of the whole network by using multipath to transfer data</a:t>
            </a:r>
          </a:p>
          <a:p>
            <a:pPr marL="400050" indent="-400050" algn="l">
              <a:buAutoNum type="romanLcParenBoth"/>
            </a:pPr>
            <a:r>
              <a:rPr lang="en-US" dirty="0"/>
              <a:t> Reducing the transmission delay through using the shortest and reliable path</a:t>
            </a:r>
          </a:p>
          <a:p>
            <a:pPr marL="400050" indent="-400050" algn="l">
              <a:buAutoNum type="romanLcParenBoth"/>
            </a:pPr>
            <a:r>
              <a:rPr lang="en-US" dirty="0"/>
              <a:t> Resistant to attacks that molest sensor networks by advertising high-quality route to BS.</a:t>
            </a:r>
          </a:p>
        </p:txBody>
      </p:sp>
    </p:spTree>
    <p:extLst>
      <p:ext uri="{BB962C8B-B14F-4D97-AF65-F5344CB8AC3E}">
        <p14:creationId xmlns:p14="http://schemas.microsoft.com/office/powerpoint/2010/main" val="242080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399661" y="1215302"/>
            <a:ext cx="6951472" cy="590931"/>
          </a:xfrm>
        </p:spPr>
        <p:txBody>
          <a:bodyPr/>
          <a:lstStyle/>
          <a:p>
            <a:r>
              <a:rPr lang="en-US" dirty="0"/>
              <a:t>PROBLEM STATEMENT</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127590" y="1806232"/>
            <a:ext cx="12365665" cy="4711525"/>
          </a:xfrm>
        </p:spPr>
        <p:txBody>
          <a:bodyPr/>
          <a:lstStyle/>
          <a:p>
            <a:pPr lvl="1">
              <a:buFont typeface="Wingdings" panose="05000000000000000000" pitchFamily="2" charset="2"/>
              <a:buChar char="§"/>
            </a:pPr>
            <a:r>
              <a:rPr lang="en-US" dirty="0"/>
              <a:t>Link-layer encryption and authentication, identity verification, bidirectional link verification, and authenticated broadcast can be used to protect sensor network routing protocols against external attacks, such as bogus routing information, Sybil attacks, HELLO floods, and acknowledgment spoofing. </a:t>
            </a:r>
          </a:p>
          <a:p>
            <a:pPr lvl="1">
              <a:buFont typeface="Wingdings" panose="05000000000000000000" pitchFamily="2" charset="2"/>
              <a:buChar char="§"/>
            </a:pPr>
            <a:r>
              <a:rPr lang="en-US" dirty="0"/>
              <a:t>However, Sinkhole attacks and wormholes pose challenges to secure routing protocol design and there are not effective countermeasures against these attacks that can be applied after the design of a protocol has completed.</a:t>
            </a:r>
          </a:p>
          <a:p>
            <a:pPr lvl="1">
              <a:buFont typeface="Wingdings" panose="05000000000000000000" pitchFamily="2" charset="2"/>
              <a:buChar char="§"/>
            </a:pPr>
            <a:r>
              <a:rPr lang="en-US" dirty="0"/>
              <a:t>This paper proposes a new routing protocol SEER: Secure and Energy-Efficient Multipath Routing protocol. SEER uses the principle similar to the Client/Server software architectures.</a:t>
            </a:r>
          </a:p>
          <a:p>
            <a:pPr lvl="1">
              <a:buFont typeface="Wingdings" panose="05000000000000000000" pitchFamily="2" charset="2"/>
              <a:buChar char="§"/>
            </a:pPr>
            <a:r>
              <a:rPr lang="en-US" dirty="0"/>
              <a:t>In this protocol base station handles route discovery, maintenance, and selection by periodically choosing a new path from multipath options, based on the current energy levels of nodes along each path.</a:t>
            </a:r>
          </a:p>
          <a:p>
            <a:pPr lvl="1">
              <a:buFont typeface="Wingdings" panose="05000000000000000000" pitchFamily="2" charset="2"/>
              <a:buChar char="§"/>
            </a:pPr>
            <a:r>
              <a:rPr lang="en-US" dirty="0"/>
              <a:t>Compared to other proposed routing protocols in WSN, SEER considers energy-efficiency and security simultaneously for the first time.</a:t>
            </a:r>
          </a:p>
        </p:txBody>
      </p:sp>
    </p:spTree>
    <p:extLst>
      <p:ext uri="{BB962C8B-B14F-4D97-AF65-F5344CB8AC3E}">
        <p14:creationId xmlns:p14="http://schemas.microsoft.com/office/powerpoint/2010/main" val="261737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235689" y="1007361"/>
            <a:ext cx="11591296" cy="1228028"/>
          </a:xfrm>
        </p:spPr>
        <p:txBody>
          <a:bodyPr/>
          <a:lstStyle/>
          <a:p>
            <a:pPr algn="l"/>
            <a:r>
              <a:rPr lang="en-US" sz="2200" dirty="0"/>
              <a:t>SASC: Secure and Authentication-Based Sensor Cloud Architecture for Intelligent Internet of Things </a:t>
            </a:r>
            <a:br>
              <a:rPr lang="en-US" sz="1800" dirty="0"/>
            </a:br>
            <a:r>
              <a:rPr lang="en-US" sz="1800" dirty="0"/>
              <a:t>Khalid Haseeb, Ahmad </a:t>
            </a:r>
            <a:r>
              <a:rPr lang="en-US" sz="1800" dirty="0" err="1"/>
              <a:t>Almogren</a:t>
            </a:r>
            <a:r>
              <a:rPr lang="en-US" sz="1800" dirty="0"/>
              <a:t>, Ikram </a:t>
            </a:r>
            <a:r>
              <a:rPr lang="en-US" sz="1800" dirty="0" err="1"/>
              <a:t>Ud</a:t>
            </a:r>
            <a:r>
              <a:rPr lang="en-US" sz="1800" dirty="0"/>
              <a:t> Din, Naveed Islam and Ayman </a:t>
            </a:r>
            <a:r>
              <a:rPr lang="en-US" sz="1800" dirty="0" err="1"/>
              <a:t>Altameem</a:t>
            </a:r>
            <a:br>
              <a:rPr lang="en-US" sz="1800" dirty="0"/>
            </a:br>
            <a:r>
              <a:rPr lang="en-US" sz="1200" b="1" i="0" strike="noStrike" dirty="0">
                <a:solidFill>
                  <a:srgbClr val="4F5671"/>
                </a:solidFill>
                <a:effectLst/>
                <a:latin typeface="Arial" panose="020B0604020202020204" pitchFamily="34" charset="0"/>
                <a:hlinkClick r:id="rId2"/>
              </a:rPr>
              <a:t>https://doi.org/10.3390/s20092468</a:t>
            </a:r>
            <a:br>
              <a:rPr lang="en-US" sz="1200" b="0" i="0" dirty="0">
                <a:solidFill>
                  <a:srgbClr val="222222"/>
                </a:solidFill>
                <a:effectLst/>
                <a:latin typeface="Arial" panose="020B0604020202020204" pitchFamily="34" charset="0"/>
              </a:rPr>
            </a:br>
            <a:r>
              <a:rPr lang="en-US" sz="1200" b="1" i="0" dirty="0">
                <a:solidFill>
                  <a:srgbClr val="222222"/>
                </a:solidFill>
                <a:effectLst/>
                <a:latin typeface="Arial" panose="020B0604020202020204" pitchFamily="34" charset="0"/>
              </a:rPr>
              <a:t>Received: 18 February 2020 / Revised: 4 April 2020 / Accepted: 21 April 2020 / Published: 27 April 2020</a:t>
            </a:r>
            <a:br>
              <a:rPr lang="en-US" sz="1050" b="1" i="0" dirty="0">
                <a:solidFill>
                  <a:srgbClr val="222222"/>
                </a:solidFill>
                <a:effectLst/>
                <a:latin typeface="Arial" panose="020B0604020202020204" pitchFamily="34" charset="0"/>
              </a:rPr>
            </a:br>
            <a:endParaRPr lang="en-US" sz="1800" dirty="0"/>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65015" y="2070584"/>
            <a:ext cx="11352064" cy="5016016"/>
          </a:xfrm>
        </p:spPr>
        <p:txBody>
          <a:bodyPr/>
          <a:lstStyle/>
          <a:p>
            <a:r>
              <a:rPr lang="en-US" dirty="0"/>
              <a:t>Proposes a Secure Sensor Cloud Architecture (SASC) for IoT applications to improve network scalability with efficient data processing and security.</a:t>
            </a:r>
          </a:p>
          <a:p>
            <a:r>
              <a:rPr lang="en-US" dirty="0"/>
              <a:t> The proposed architecture comprises two main phases. </a:t>
            </a:r>
          </a:p>
          <a:p>
            <a:pPr lvl="1"/>
            <a:r>
              <a:rPr lang="en-US" dirty="0"/>
              <a:t>Firstly, network nodes are grouped using unsupervised machine learning and exploit weighted-based centroid vectors for the development of intelligent systems.</a:t>
            </a:r>
          </a:p>
          <a:p>
            <a:pPr lvl="1"/>
            <a:r>
              <a:rPr lang="en-US" dirty="0"/>
              <a:t>Secondly, the proposed architecture makes the use of sensor-cloud infrastructure for boundless storage and consistent service delivery. </a:t>
            </a:r>
          </a:p>
          <a:p>
            <a:r>
              <a:rPr lang="en-US" dirty="0"/>
              <a:t>Furthermore, the sensor-cloud infrastructure is protected against malicious nodes by using a mathematically unbreakable one-time password (OTP) encryption scheme to provide data security.</a:t>
            </a:r>
          </a:p>
          <a:p>
            <a:r>
              <a:rPr lang="en-US" dirty="0"/>
              <a:t> To evaluate the performance of the proposed architecture, different simulation experiments are conducted using Network Simulator (NS3)</a:t>
            </a:r>
          </a:p>
          <a:p>
            <a:pPr marL="0" indent="0">
              <a:buNone/>
            </a:pPr>
            <a:endParaRPr lang="en-US" dirty="0"/>
          </a:p>
        </p:txBody>
      </p:sp>
    </p:spTree>
    <p:extLst>
      <p:ext uri="{BB962C8B-B14F-4D97-AF65-F5344CB8AC3E}">
        <p14:creationId xmlns:p14="http://schemas.microsoft.com/office/powerpoint/2010/main" val="1593311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235689" y="1007361"/>
            <a:ext cx="11591296" cy="1228028"/>
          </a:xfrm>
        </p:spPr>
        <p:txBody>
          <a:bodyPr/>
          <a:lstStyle/>
          <a:p>
            <a:pPr algn="l"/>
            <a:r>
              <a:rPr lang="en-US" sz="2200" dirty="0"/>
              <a:t>SASC: Secure and Authentication-Based Sensor Cloud Architecture for Intelligent Internet of Things </a:t>
            </a:r>
            <a:br>
              <a:rPr lang="en-US" sz="1800" dirty="0"/>
            </a:br>
            <a:r>
              <a:rPr lang="en-US" sz="1800" dirty="0"/>
              <a:t>Khalid Haseeb, Ahmad </a:t>
            </a:r>
            <a:r>
              <a:rPr lang="en-US" sz="1800" dirty="0" err="1"/>
              <a:t>Almogren</a:t>
            </a:r>
            <a:r>
              <a:rPr lang="en-US" sz="1800" dirty="0"/>
              <a:t>, Ikram </a:t>
            </a:r>
            <a:r>
              <a:rPr lang="en-US" sz="1800" dirty="0" err="1"/>
              <a:t>Ud</a:t>
            </a:r>
            <a:r>
              <a:rPr lang="en-US" sz="1800" dirty="0"/>
              <a:t> Din, Naveed Islam and Ayman </a:t>
            </a:r>
            <a:r>
              <a:rPr lang="en-US" sz="1800" dirty="0" err="1"/>
              <a:t>Altameem</a:t>
            </a:r>
            <a:br>
              <a:rPr lang="en-US" sz="1800" dirty="0"/>
            </a:br>
            <a:r>
              <a:rPr lang="en-US" sz="1200" b="1" i="0" strike="noStrike" dirty="0">
                <a:solidFill>
                  <a:srgbClr val="4F5671"/>
                </a:solidFill>
                <a:effectLst/>
                <a:latin typeface="Arial" panose="020B0604020202020204" pitchFamily="34" charset="0"/>
                <a:hlinkClick r:id="rId2"/>
              </a:rPr>
              <a:t>https://doi.org/10.3390/s20092468</a:t>
            </a:r>
            <a:br>
              <a:rPr lang="en-US" sz="1200" b="0" i="0" dirty="0">
                <a:solidFill>
                  <a:srgbClr val="222222"/>
                </a:solidFill>
                <a:effectLst/>
                <a:latin typeface="Arial" panose="020B0604020202020204" pitchFamily="34" charset="0"/>
              </a:rPr>
            </a:br>
            <a:r>
              <a:rPr lang="en-US" sz="1200" b="1" i="0" dirty="0">
                <a:solidFill>
                  <a:srgbClr val="222222"/>
                </a:solidFill>
                <a:effectLst/>
                <a:latin typeface="Arial" panose="020B0604020202020204" pitchFamily="34" charset="0"/>
              </a:rPr>
              <a:t>Received: 18 February 2020 / Revised: 4 April 2020 / Accepted: 21 April 2020 / Published: 27 April 2020</a:t>
            </a:r>
            <a:br>
              <a:rPr lang="en-US" sz="1050" b="1" i="0" dirty="0">
                <a:solidFill>
                  <a:srgbClr val="222222"/>
                </a:solidFill>
                <a:effectLst/>
                <a:latin typeface="Arial" panose="020B0604020202020204" pitchFamily="34" charset="0"/>
              </a:rPr>
            </a:br>
            <a:endParaRPr lang="en-US" sz="1800" dirty="0"/>
          </a:p>
        </p:txBody>
      </p:sp>
      <p:pic>
        <p:nvPicPr>
          <p:cNvPr id="7" name="Picture 6">
            <a:extLst>
              <a:ext uri="{FF2B5EF4-FFF2-40B4-BE49-F238E27FC236}">
                <a16:creationId xmlns:a16="http://schemas.microsoft.com/office/drawing/2014/main" id="{98AF374D-682E-310F-A132-48954A01C9B2}"/>
              </a:ext>
            </a:extLst>
          </p:cNvPr>
          <p:cNvPicPr>
            <a:picLocks noChangeAspect="1"/>
          </p:cNvPicPr>
          <p:nvPr/>
        </p:nvPicPr>
        <p:blipFill>
          <a:blip r:embed="rId3"/>
          <a:stretch>
            <a:fillRect/>
          </a:stretch>
        </p:blipFill>
        <p:spPr>
          <a:xfrm>
            <a:off x="2800165" y="1991819"/>
            <a:ext cx="6144353" cy="4866181"/>
          </a:xfrm>
          <a:prstGeom prst="rect">
            <a:avLst/>
          </a:prstGeom>
        </p:spPr>
      </p:pic>
    </p:spTree>
    <p:extLst>
      <p:ext uri="{BB962C8B-B14F-4D97-AF65-F5344CB8AC3E}">
        <p14:creationId xmlns:p14="http://schemas.microsoft.com/office/powerpoint/2010/main" val="2959253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177210" y="1094644"/>
            <a:ext cx="11591296" cy="646331"/>
          </a:xfrm>
        </p:spPr>
        <p:txBody>
          <a:bodyPr/>
          <a:lstStyle/>
          <a:p>
            <a:pPr algn="l"/>
            <a:r>
              <a:rPr lang="en-US" sz="2200" dirty="0"/>
              <a:t>SASC: Secure and Authentication-Based Sensor Cloud Architecture</a:t>
            </a:r>
            <a:br>
              <a:rPr lang="en-US" sz="1050" b="1" i="0" dirty="0">
                <a:solidFill>
                  <a:srgbClr val="222222"/>
                </a:solidFill>
                <a:effectLst/>
                <a:latin typeface="Arial" panose="020B0604020202020204" pitchFamily="34" charset="0"/>
              </a:rPr>
            </a:br>
            <a:endParaRPr lang="en-US" sz="1800" dirty="0"/>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65015" y="1740975"/>
            <a:ext cx="11352064" cy="5016016"/>
          </a:xfrm>
        </p:spPr>
        <p:txBody>
          <a:bodyPr/>
          <a:lstStyle/>
          <a:p>
            <a:pPr marL="0" indent="0">
              <a:buNone/>
            </a:pPr>
            <a:r>
              <a:rPr lang="en-US" dirty="0"/>
              <a:t>1. Cluster Formation Algorithm:</a:t>
            </a:r>
          </a:p>
          <a:p>
            <a:r>
              <a:rPr lang="en-US" dirty="0"/>
              <a:t>Divides network nodes into centroid-based regions.</a:t>
            </a:r>
          </a:p>
          <a:p>
            <a:r>
              <a:rPr lang="en-US" dirty="0"/>
              <a:t>Creates clusters based on node locality using distance and energy factors.</a:t>
            </a:r>
          </a:p>
          <a:p>
            <a:r>
              <a:rPr lang="en-US" dirty="0"/>
              <a:t>Self-organizes clusters with computed centroids, selecting cluster heads for data forwarding to the BS.</a:t>
            </a:r>
          </a:p>
          <a:p>
            <a:endParaRPr lang="en-US" dirty="0"/>
          </a:p>
          <a:p>
            <a:pPr marL="0" indent="0">
              <a:buNone/>
            </a:pPr>
            <a:r>
              <a:rPr lang="en-US" dirty="0"/>
              <a:t>2. Cloud-Based Data Security Algorithm:</a:t>
            </a:r>
          </a:p>
          <a:p>
            <a:r>
              <a:rPr lang="en-US" dirty="0"/>
              <a:t>Stores sensed keys on the cloud for processing, reducing overhead, and enhancing network lifespan.</a:t>
            </a:r>
          </a:p>
          <a:p>
            <a:r>
              <a:rPr lang="en-US" dirty="0"/>
              <a:t>Implements lightweight security using OTP with XOR operation and random secret keys (PRNG).</a:t>
            </a:r>
          </a:p>
          <a:p>
            <a:r>
              <a:rPr lang="en-US" dirty="0"/>
              <a:t>Ensures data integrity and authentication with a message authentication code (MAC).</a:t>
            </a:r>
          </a:p>
        </p:txBody>
      </p:sp>
    </p:spTree>
    <p:extLst>
      <p:ext uri="{BB962C8B-B14F-4D97-AF65-F5344CB8AC3E}">
        <p14:creationId xmlns:p14="http://schemas.microsoft.com/office/powerpoint/2010/main" val="301874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166577" y="979104"/>
            <a:ext cx="11591296" cy="951030"/>
          </a:xfrm>
        </p:spPr>
        <p:txBody>
          <a:bodyPr/>
          <a:lstStyle/>
          <a:p>
            <a:pPr algn="l"/>
            <a:r>
              <a:rPr lang="en-US" sz="2200" dirty="0"/>
              <a:t>SASC: Secure and Authentication-Based Sensor Cloud Architecture</a:t>
            </a:r>
            <a:br>
              <a:rPr lang="en-US" sz="2200" dirty="0"/>
            </a:br>
            <a:r>
              <a:rPr lang="en-US" sz="2200" dirty="0"/>
              <a:t>Numerical Results:</a:t>
            </a:r>
            <a:br>
              <a:rPr lang="en-US" sz="1050" b="1" i="0" dirty="0">
                <a:solidFill>
                  <a:srgbClr val="222222"/>
                </a:solidFill>
                <a:effectLst/>
                <a:latin typeface="Arial" panose="020B0604020202020204" pitchFamily="34" charset="0"/>
              </a:rPr>
            </a:br>
            <a:endParaRPr lang="en-US" sz="1800" dirty="0"/>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365015" y="1740975"/>
            <a:ext cx="11352064" cy="2623690"/>
          </a:xfrm>
        </p:spPr>
        <p:txBody>
          <a:bodyPr/>
          <a:lstStyle/>
          <a:p>
            <a:pPr marL="0" indent="0">
              <a:buNone/>
            </a:pPr>
            <a:r>
              <a:rPr lang="en-US" b="1" dirty="0"/>
              <a:t>Network Lifetime:</a:t>
            </a:r>
          </a:p>
          <a:p>
            <a:pPr marL="0" indent="0">
              <a:buNone/>
            </a:pPr>
            <a:r>
              <a:rPr lang="en-US" dirty="0"/>
              <a:t>Figure 2: SASC improves network lifetime by 13% with varying node numbers.</a:t>
            </a:r>
          </a:p>
          <a:p>
            <a:pPr marL="0" indent="0">
              <a:buNone/>
            </a:pPr>
            <a:r>
              <a:rPr lang="en-US" dirty="0"/>
              <a:t>Figure 3: SASC outperforms existing solutions by 12% under varying data traffic.</a:t>
            </a:r>
          </a:p>
          <a:p>
            <a:pPr marL="0" indent="0">
              <a:buNone/>
            </a:pPr>
            <a:r>
              <a:rPr lang="en-US" dirty="0"/>
              <a:t>SASC's optimized cluster formation and reduced communication overhead enhance network lifetime.</a:t>
            </a:r>
          </a:p>
          <a:p>
            <a:pPr marL="0" indent="0">
              <a:buNone/>
            </a:pPr>
            <a:r>
              <a:rPr lang="en-US" dirty="0"/>
              <a:t>Existing solutions may suffer from frequent data re-transmissions and route failures, especially under heavy network loads.</a:t>
            </a:r>
          </a:p>
        </p:txBody>
      </p:sp>
      <p:pic>
        <p:nvPicPr>
          <p:cNvPr id="5" name="Picture 4">
            <a:extLst>
              <a:ext uri="{FF2B5EF4-FFF2-40B4-BE49-F238E27FC236}">
                <a16:creationId xmlns:a16="http://schemas.microsoft.com/office/drawing/2014/main" id="{13999925-9287-B021-CC07-31C931BD2259}"/>
              </a:ext>
            </a:extLst>
          </p:cNvPr>
          <p:cNvPicPr>
            <a:picLocks noChangeAspect="1"/>
          </p:cNvPicPr>
          <p:nvPr/>
        </p:nvPicPr>
        <p:blipFill>
          <a:blip r:embed="rId2"/>
          <a:stretch>
            <a:fillRect/>
          </a:stretch>
        </p:blipFill>
        <p:spPr>
          <a:xfrm>
            <a:off x="7156353" y="3947954"/>
            <a:ext cx="3359247" cy="2910046"/>
          </a:xfrm>
          <a:prstGeom prst="rect">
            <a:avLst/>
          </a:prstGeom>
        </p:spPr>
      </p:pic>
      <p:pic>
        <p:nvPicPr>
          <p:cNvPr id="7" name="Picture 6">
            <a:extLst>
              <a:ext uri="{FF2B5EF4-FFF2-40B4-BE49-F238E27FC236}">
                <a16:creationId xmlns:a16="http://schemas.microsoft.com/office/drawing/2014/main" id="{2597AF49-08D5-B8B8-FBA8-44D349D92022}"/>
              </a:ext>
            </a:extLst>
          </p:cNvPr>
          <p:cNvPicPr>
            <a:picLocks noChangeAspect="1"/>
          </p:cNvPicPr>
          <p:nvPr/>
        </p:nvPicPr>
        <p:blipFill>
          <a:blip r:embed="rId3"/>
          <a:stretch>
            <a:fillRect/>
          </a:stretch>
        </p:blipFill>
        <p:spPr>
          <a:xfrm>
            <a:off x="2575526" y="4009219"/>
            <a:ext cx="3224208" cy="2787515"/>
          </a:xfrm>
          <a:prstGeom prst="rect">
            <a:avLst/>
          </a:prstGeom>
        </p:spPr>
      </p:pic>
    </p:spTree>
    <p:extLst>
      <p:ext uri="{BB962C8B-B14F-4D97-AF65-F5344CB8AC3E}">
        <p14:creationId xmlns:p14="http://schemas.microsoft.com/office/powerpoint/2010/main" val="1997019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14598" y="874230"/>
            <a:ext cx="11086358" cy="1006429"/>
          </a:xfrm>
        </p:spPr>
        <p:txBody>
          <a:bodyPr/>
          <a:lstStyle/>
          <a:p>
            <a:r>
              <a:rPr lang="en-US" sz="2000" dirty="0"/>
              <a:t>Secret Sharing-Based Energy-Aware and Multi-Hop Routing Protocol for IoT Based WSNs</a:t>
            </a:r>
            <a:r>
              <a:rPr lang="en-US" sz="1400" dirty="0"/>
              <a:t> </a:t>
            </a:r>
            <a:br>
              <a:rPr lang="en-US" sz="1400" dirty="0"/>
            </a:br>
            <a:r>
              <a:rPr lang="en-US" sz="1400" dirty="0"/>
              <a:t>KHALID HASEEB, NAVEED ISLAM , AHMAD ALMOGREN, (Senior Member, IEEE), IKRAM UD DIN(Senior Member, IEEE), HISHAM N. ALMAJED , AND NADRA GUIZANI</a:t>
            </a:r>
            <a:br>
              <a:rPr lang="en-US" sz="1400" dirty="0"/>
            </a:br>
            <a:r>
              <a:rPr lang="en-US" sz="900" b="0" i="0" dirty="0">
                <a:solidFill>
                  <a:srgbClr val="555555"/>
                </a:solidFill>
                <a:effectLst/>
                <a:latin typeface="Roboto" panose="02000000000000000000" pitchFamily="2" charset="0"/>
              </a:rPr>
              <a:t>June 2019</a:t>
            </a:r>
            <a:br>
              <a:rPr lang="en-US" sz="1400" dirty="0"/>
            </a:br>
            <a:r>
              <a:rPr lang="en-US" sz="900" b="0" i="0" dirty="0">
                <a:solidFill>
                  <a:srgbClr val="555555"/>
                </a:solidFill>
                <a:effectLst/>
                <a:latin typeface="Roboto" panose="02000000000000000000" pitchFamily="2" charset="0"/>
              </a:rPr>
              <a:t>DOI:</a:t>
            </a:r>
            <a:r>
              <a:rPr lang="en-US" sz="900" b="0" i="0" u="sng" dirty="0">
                <a:effectLst/>
                <a:latin typeface="Roboto" panose="02000000000000000000" pitchFamily="2" charset="0"/>
                <a:hlinkClick r:id="rId2"/>
              </a:rPr>
              <a:t>10.1109/ACCESS.2019.2922971</a:t>
            </a:r>
            <a:endParaRPr lang="en-US" sz="1400" dirty="0"/>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414598" y="1933822"/>
            <a:ext cx="11281216" cy="5016016"/>
          </a:xfrm>
        </p:spPr>
        <p:txBody>
          <a:bodyPr/>
          <a:lstStyle/>
          <a:p>
            <a:pPr marL="0" indent="0">
              <a:buNone/>
            </a:pPr>
            <a:r>
              <a:rPr lang="en-US" dirty="0"/>
              <a:t>Purpose: Provides a lightweight, secure, and energy-efficient multi-hop routing solution for constrained IoT-based wireless sensor networks (WSNs).</a:t>
            </a:r>
          </a:p>
          <a:p>
            <a:pPr marL="0" indent="0" algn="l">
              <a:buNone/>
            </a:pPr>
            <a:r>
              <a:rPr lang="en-US" dirty="0"/>
              <a:t>1.Network divided into inner and outer zones based on node locations, clusters generated within each zone based on node vicinity.</a:t>
            </a:r>
          </a:p>
          <a:p>
            <a:pPr marL="0" indent="0" algn="l">
              <a:buNone/>
            </a:pPr>
            <a:r>
              <a:rPr lang="en-US" dirty="0"/>
              <a:t>2.Utilizes an efficient secret sharing scheme for secure data transmission from cluster heads to the sink node.</a:t>
            </a:r>
          </a:p>
          <a:p>
            <a:pPr marL="0" indent="0" algn="l">
              <a:buNone/>
            </a:pPr>
            <a:r>
              <a:rPr lang="en-US" dirty="0"/>
              <a:t>3.Quantitative analysis of data links to minimize routing disturbances.</a:t>
            </a:r>
          </a:p>
          <a:p>
            <a:pPr marL="0" indent="0" algn="l">
              <a:buNone/>
            </a:pPr>
            <a:r>
              <a:rPr lang="en-US" dirty="0"/>
              <a:t>4. Results:</a:t>
            </a:r>
          </a:p>
          <a:p>
            <a:pPr marL="457200" lvl="1" indent="0">
              <a:buNone/>
            </a:pPr>
            <a:r>
              <a:rPr lang="en-US" dirty="0"/>
              <a:t>ESMR improves network lifetime by 38%.</a:t>
            </a:r>
          </a:p>
          <a:p>
            <a:pPr marL="457200" lvl="1" indent="0">
              <a:buNone/>
            </a:pPr>
            <a:r>
              <a:rPr lang="en-US" dirty="0"/>
              <a:t>Increases network throughput by 34%.</a:t>
            </a:r>
          </a:p>
          <a:p>
            <a:pPr marL="457200" lvl="1" indent="0">
              <a:buNone/>
            </a:pPr>
            <a:r>
              <a:rPr lang="en-US" dirty="0"/>
              <a:t>Reduces energy consumption by 34%.</a:t>
            </a:r>
          </a:p>
          <a:p>
            <a:pPr marL="457200" lvl="1" indent="0">
              <a:buNone/>
            </a:pPr>
            <a:r>
              <a:rPr lang="en-US" dirty="0"/>
              <a:t>Lowers average end-to-end delay by 28%.</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4240086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212580" y="963750"/>
            <a:ext cx="11086358" cy="369332"/>
          </a:xfrm>
        </p:spPr>
        <p:txBody>
          <a:bodyPr/>
          <a:lstStyle/>
          <a:p>
            <a:r>
              <a:rPr lang="en-US" sz="2000" dirty="0"/>
              <a:t>Secret Sharing-Based Energy-Aware and Multi-Hop Routing Protocol</a:t>
            </a:r>
            <a:endParaRPr lang="en-US" sz="1400" dirty="0"/>
          </a:p>
        </p:txBody>
      </p:sp>
      <p:pic>
        <p:nvPicPr>
          <p:cNvPr id="5" name="Content Placeholder 4">
            <a:extLst>
              <a:ext uri="{FF2B5EF4-FFF2-40B4-BE49-F238E27FC236}">
                <a16:creationId xmlns:a16="http://schemas.microsoft.com/office/drawing/2014/main" id="{76E237BD-7202-1776-8E3D-6AA261499023}"/>
              </a:ext>
            </a:extLst>
          </p:cNvPr>
          <p:cNvPicPr>
            <a:picLocks noGrp="1" noChangeAspect="1"/>
          </p:cNvPicPr>
          <p:nvPr>
            <p:ph idx="1"/>
          </p:nvPr>
        </p:nvPicPr>
        <p:blipFill>
          <a:blip r:embed="rId2"/>
          <a:stretch>
            <a:fillRect/>
          </a:stretch>
        </p:blipFill>
        <p:spPr>
          <a:xfrm>
            <a:off x="622323" y="1476561"/>
            <a:ext cx="4667375" cy="5217256"/>
          </a:xfrm>
        </p:spPr>
      </p:pic>
      <p:pic>
        <p:nvPicPr>
          <p:cNvPr id="7" name="Picture 6">
            <a:extLst>
              <a:ext uri="{FF2B5EF4-FFF2-40B4-BE49-F238E27FC236}">
                <a16:creationId xmlns:a16="http://schemas.microsoft.com/office/drawing/2014/main" id="{C30C67E5-77DE-4E6A-98FE-5621452E6A6E}"/>
              </a:ext>
            </a:extLst>
          </p:cNvPr>
          <p:cNvPicPr>
            <a:picLocks noChangeAspect="1"/>
          </p:cNvPicPr>
          <p:nvPr/>
        </p:nvPicPr>
        <p:blipFill>
          <a:blip r:embed="rId3"/>
          <a:stretch>
            <a:fillRect/>
          </a:stretch>
        </p:blipFill>
        <p:spPr>
          <a:xfrm>
            <a:off x="6286459" y="2898743"/>
            <a:ext cx="4393946" cy="3838443"/>
          </a:xfrm>
          <a:prstGeom prst="rect">
            <a:avLst/>
          </a:prstGeom>
        </p:spPr>
      </p:pic>
    </p:spTree>
    <p:extLst>
      <p:ext uri="{BB962C8B-B14F-4D97-AF65-F5344CB8AC3E}">
        <p14:creationId xmlns:p14="http://schemas.microsoft.com/office/powerpoint/2010/main" val="632576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14598" y="1262028"/>
            <a:ext cx="11086358" cy="618631"/>
          </a:xfrm>
        </p:spPr>
        <p:txBody>
          <a:bodyPr/>
          <a:lstStyle/>
          <a:p>
            <a:r>
              <a:rPr lang="en-US" sz="2000" dirty="0"/>
              <a:t>Secret Sharing-Based Energy-Aware and Multi-Hop Routing Protocol for IoT Based WSNs</a:t>
            </a:r>
            <a:r>
              <a:rPr lang="en-US" sz="1400" dirty="0"/>
              <a:t> </a:t>
            </a:r>
            <a:br>
              <a:rPr lang="en-US" sz="1400" dirty="0"/>
            </a:br>
            <a:r>
              <a:rPr lang="en-US" sz="1800" dirty="0"/>
              <a:t>Numerical Results</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414598" y="1880659"/>
            <a:ext cx="6656053" cy="5069179"/>
          </a:xfrm>
        </p:spPr>
        <p:txBody>
          <a:bodyPr/>
          <a:lstStyle/>
          <a:p>
            <a:pPr marL="0" indent="0">
              <a:buNone/>
            </a:pPr>
            <a:r>
              <a:rPr lang="en-US" dirty="0"/>
              <a:t>Network Lifetime:</a:t>
            </a:r>
          </a:p>
          <a:p>
            <a:r>
              <a:rPr lang="en-US" dirty="0"/>
              <a:t>ESMR protocol increases the performance of network lifetime with an average of 38% as compared to other schemes.</a:t>
            </a:r>
          </a:p>
          <a:p>
            <a:r>
              <a:rPr lang="en-US" dirty="0"/>
              <a:t>This is done because it focusses on both energy efficiency and reliability of the network nodes.</a:t>
            </a:r>
          </a:p>
          <a:p>
            <a:r>
              <a:rPr lang="en-US" dirty="0"/>
              <a:t>Both FR-AODV and TSRF protocols select forwarders without considering network conditions and may lead to the early energy consumption.</a:t>
            </a:r>
          </a:p>
        </p:txBody>
      </p:sp>
      <p:pic>
        <p:nvPicPr>
          <p:cNvPr id="5" name="Picture 4">
            <a:extLst>
              <a:ext uri="{FF2B5EF4-FFF2-40B4-BE49-F238E27FC236}">
                <a16:creationId xmlns:a16="http://schemas.microsoft.com/office/drawing/2014/main" id="{739B6862-B8A6-4F22-97B3-BF5036693E01}"/>
              </a:ext>
            </a:extLst>
          </p:cNvPr>
          <p:cNvPicPr>
            <a:picLocks noChangeAspect="1"/>
          </p:cNvPicPr>
          <p:nvPr/>
        </p:nvPicPr>
        <p:blipFill>
          <a:blip r:embed="rId2"/>
          <a:stretch>
            <a:fillRect/>
          </a:stretch>
        </p:blipFill>
        <p:spPr>
          <a:xfrm>
            <a:off x="7435736" y="2073436"/>
            <a:ext cx="4563106" cy="3550682"/>
          </a:xfrm>
          <a:prstGeom prst="rect">
            <a:avLst/>
          </a:prstGeom>
        </p:spPr>
      </p:pic>
    </p:spTree>
    <p:extLst>
      <p:ext uri="{BB962C8B-B14F-4D97-AF65-F5344CB8AC3E}">
        <p14:creationId xmlns:p14="http://schemas.microsoft.com/office/powerpoint/2010/main" val="2847212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93776" y="853944"/>
            <a:ext cx="8391003" cy="590931"/>
          </a:xfrm>
        </p:spPr>
        <p:txBody>
          <a:bodyPr/>
          <a:lstStyle/>
          <a:p>
            <a:r>
              <a:rPr lang="en-US" dirty="0"/>
              <a:t>References</a:t>
            </a:r>
          </a:p>
        </p:txBody>
      </p:sp>
      <p:sp>
        <p:nvSpPr>
          <p:cNvPr id="4" name="Content Placeholder 3">
            <a:extLst>
              <a:ext uri="{FF2B5EF4-FFF2-40B4-BE49-F238E27FC236}">
                <a16:creationId xmlns:a16="http://schemas.microsoft.com/office/drawing/2014/main" id="{D9798B3D-E058-C47D-32DF-A60CD411E191}"/>
              </a:ext>
            </a:extLst>
          </p:cNvPr>
          <p:cNvSpPr>
            <a:spLocks noGrp="1"/>
          </p:cNvSpPr>
          <p:nvPr>
            <p:ph idx="1"/>
          </p:nvPr>
        </p:nvSpPr>
        <p:spPr>
          <a:xfrm>
            <a:off x="322380" y="1444875"/>
            <a:ext cx="11389384" cy="5503502"/>
          </a:xfrm>
        </p:spPr>
        <p:txBody>
          <a:bodyPr/>
          <a:lstStyle/>
          <a:p>
            <a:pPr marL="0" indent="0">
              <a:buNone/>
            </a:pPr>
            <a:r>
              <a:rPr lang="en-US" b="1" dirty="0"/>
              <a:t>Main Paper:</a:t>
            </a:r>
          </a:p>
          <a:p>
            <a:r>
              <a:rPr lang="en-US" dirty="0"/>
              <a:t>N. Nasser and Y. Chen, "Secure Multipath Routing Protocol for Wireless Sensor Networks," 27th International Conference on Distributed Computing Systems Workshops (ICDCSW'07), Toronto, ON, Canada, 2007, pp. 12-12, </a:t>
            </a:r>
            <a:r>
              <a:rPr lang="en-US" dirty="0" err="1"/>
              <a:t>doi</a:t>
            </a:r>
            <a:r>
              <a:rPr lang="en-US" dirty="0"/>
              <a:t>: 10.1109/ICDCSW.2007.72.</a:t>
            </a:r>
          </a:p>
          <a:p>
            <a:pPr marL="0" indent="0">
              <a:buNone/>
            </a:pPr>
            <a:endParaRPr lang="en-US" dirty="0"/>
          </a:p>
          <a:p>
            <a:pPr marL="0" indent="0">
              <a:buNone/>
            </a:pPr>
            <a:r>
              <a:rPr lang="en-US" b="1" dirty="0"/>
              <a:t>Reviewed Papers:</a:t>
            </a:r>
          </a:p>
          <a:p>
            <a:r>
              <a:rPr lang="en-US" dirty="0"/>
              <a:t>K. Haseeb, N. Islam, A. </a:t>
            </a:r>
            <a:r>
              <a:rPr lang="en-US" dirty="0" err="1"/>
              <a:t>Almogren</a:t>
            </a:r>
            <a:r>
              <a:rPr lang="en-US" dirty="0"/>
              <a:t>, I. </a:t>
            </a:r>
            <a:r>
              <a:rPr lang="en-US" dirty="0" err="1"/>
              <a:t>Ud</a:t>
            </a:r>
            <a:r>
              <a:rPr lang="en-US" dirty="0"/>
              <a:t> Din, H. N. </a:t>
            </a:r>
            <a:r>
              <a:rPr lang="en-US" dirty="0" err="1"/>
              <a:t>Almajed</a:t>
            </a:r>
            <a:r>
              <a:rPr lang="en-US" dirty="0"/>
              <a:t> and N. </a:t>
            </a:r>
            <a:r>
              <a:rPr lang="en-US" dirty="0" err="1"/>
              <a:t>Guizani</a:t>
            </a:r>
            <a:r>
              <a:rPr lang="en-US" dirty="0"/>
              <a:t>, "Secret Sharing-Based Energy-Aware and Multi-Hop Routing Protocol for IoT Based WSNs," in IEEE Access, vol. 7, pp. 79980-79988, 2019, </a:t>
            </a:r>
            <a:r>
              <a:rPr lang="en-US" dirty="0" err="1"/>
              <a:t>doi</a:t>
            </a:r>
            <a:r>
              <a:rPr lang="en-US" dirty="0"/>
              <a:t>: 10.1109/ACCESS.2019.2922971.</a:t>
            </a:r>
          </a:p>
          <a:p>
            <a:r>
              <a:rPr lang="en-US" dirty="0"/>
              <a:t>Haseeb, Khalid, Ahmad </a:t>
            </a:r>
            <a:r>
              <a:rPr lang="en-US" dirty="0" err="1"/>
              <a:t>Almogren</a:t>
            </a:r>
            <a:r>
              <a:rPr lang="en-US" dirty="0"/>
              <a:t>, Ikram </a:t>
            </a:r>
            <a:r>
              <a:rPr lang="en-US" dirty="0" err="1"/>
              <a:t>Ud</a:t>
            </a:r>
            <a:r>
              <a:rPr lang="en-US" dirty="0"/>
              <a:t> Din, Naveed Islam, and Ayman </a:t>
            </a:r>
            <a:r>
              <a:rPr lang="en-US" dirty="0" err="1"/>
              <a:t>Altameem</a:t>
            </a:r>
            <a:r>
              <a:rPr lang="en-US" dirty="0"/>
              <a:t>. 2020. "SASC: Secure and Authentication-Based Sensor Cloud Architecture for Intelligent Internet of Things" Sensors 20, no. 9: 2468. https://doi.org/10.3390/s20092468</a:t>
            </a:r>
          </a:p>
        </p:txBody>
      </p:sp>
    </p:spTree>
    <p:extLst>
      <p:ext uri="{BB962C8B-B14F-4D97-AF65-F5344CB8AC3E}">
        <p14:creationId xmlns:p14="http://schemas.microsoft.com/office/powerpoint/2010/main" val="3397747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275229" y="2919452"/>
            <a:ext cx="6951472" cy="715581"/>
          </a:xfrm>
        </p:spPr>
        <p:txBody>
          <a:bodyPr/>
          <a:lstStyle/>
          <a:p>
            <a:r>
              <a:rPr lang="en-US" sz="4500" dirty="0"/>
              <a:t>Thank You!!</a:t>
            </a:r>
          </a:p>
        </p:txBody>
      </p:sp>
    </p:spTree>
    <p:extLst>
      <p:ext uri="{BB962C8B-B14F-4D97-AF65-F5344CB8AC3E}">
        <p14:creationId xmlns:p14="http://schemas.microsoft.com/office/powerpoint/2010/main" val="391093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295797" y="812397"/>
            <a:ext cx="11256478" cy="1089529"/>
          </a:xfrm>
        </p:spPr>
        <p:txBody>
          <a:bodyPr/>
          <a:lstStyle/>
          <a:p>
            <a:r>
              <a:rPr lang="en-US" dirty="0"/>
              <a:t>Secure and </a:t>
            </a:r>
            <a:r>
              <a:rPr lang="en-US" dirty="0" err="1"/>
              <a:t>EnergyEfficient</a:t>
            </a:r>
            <a:r>
              <a:rPr lang="en-US" dirty="0"/>
              <a:t> Multipath Routing Protocol </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281762" y="2164151"/>
            <a:ext cx="12243390" cy="4342975"/>
          </a:xfrm>
        </p:spPr>
        <p:txBody>
          <a:bodyPr/>
          <a:lstStyle/>
          <a:p>
            <a:pPr lvl="1">
              <a:buFont typeface="Arial" panose="020B0604020202020204" pitchFamily="34" charset="0"/>
              <a:buChar char="•"/>
            </a:pPr>
            <a:r>
              <a:rPr lang="en-US" dirty="0"/>
              <a:t>One issue with current protocols is their reliance on the lowest energy route for all communication which leads to energy depletion along that path and then network partition. To address this issue a new protocol, SEER was introduced which offers secure and energy-efficient multipath routing.</a:t>
            </a:r>
          </a:p>
          <a:p>
            <a:pPr lvl="1">
              <a:buFont typeface="Arial" panose="020B0604020202020204" pitchFamily="34" charset="0"/>
              <a:buChar char="•"/>
            </a:pPr>
            <a:r>
              <a:rPr lang="en-US" dirty="0"/>
              <a:t>In SEER, the base station, not the source or destination, identifies and selects a multipath to the data source, changing the traditional route discovery approach</a:t>
            </a:r>
          </a:p>
          <a:p>
            <a:pPr lvl="1">
              <a:buFont typeface="Arial" panose="020B0604020202020204" pitchFamily="34" charset="0"/>
              <a:buChar char="•"/>
            </a:pPr>
            <a:r>
              <a:rPr lang="en-US" dirty="0"/>
              <a:t>The base station continuously tracks node energy along the path, adjusting it as packets are sent and received. It uses this updated energy information to periodically choose a new path from the multipath options.</a:t>
            </a:r>
          </a:p>
          <a:p>
            <a:pPr lvl="1">
              <a:buFont typeface="Arial" panose="020B0604020202020204" pitchFamily="34" charset="0"/>
              <a:buChar char="•"/>
            </a:pPr>
            <a:r>
              <a:rPr lang="en-US" dirty="0"/>
              <a:t>SEER enhances network lifetime by opting for multiple communication paths and also reduces the additional route maintenance. It serves as an efficient solution for securing and optimizing energy usage in WSN.</a:t>
            </a:r>
          </a:p>
        </p:txBody>
      </p:sp>
    </p:spTree>
    <p:extLst>
      <p:ext uri="{BB962C8B-B14F-4D97-AF65-F5344CB8AC3E}">
        <p14:creationId xmlns:p14="http://schemas.microsoft.com/office/powerpoint/2010/main" val="210177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566927" y="1014402"/>
            <a:ext cx="10496250" cy="563231"/>
          </a:xfrm>
        </p:spPr>
        <p:txBody>
          <a:bodyPr/>
          <a:lstStyle/>
          <a:p>
            <a:r>
              <a:rPr lang="en-US" sz="3400" dirty="0"/>
              <a:t>SEER Routing Protocol: Overview Assumptions</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66927" y="1754797"/>
            <a:ext cx="10921552" cy="4917133"/>
          </a:xfrm>
        </p:spPr>
        <p:txBody>
          <a:bodyPr/>
          <a:lstStyle/>
          <a:p>
            <a:pPr lvl="1">
              <a:buFont typeface="Arial" panose="020B0604020202020204" pitchFamily="34" charset="0"/>
              <a:buChar char="•"/>
            </a:pPr>
            <a:r>
              <a:rPr lang="en-US" dirty="0"/>
              <a:t>SEER adopts a Client/Server architecture, with base stations as servers and sensor nodes as thin clients.</a:t>
            </a:r>
          </a:p>
          <a:p>
            <a:pPr lvl="1">
              <a:buFont typeface="Arial" panose="020B0604020202020204" pitchFamily="34" charset="0"/>
              <a:buChar char="•"/>
            </a:pPr>
            <a:r>
              <a:rPr lang="en-US" dirty="0"/>
              <a:t>SEER leverages the significant power advantage of base stations over common sensor nodes. </a:t>
            </a:r>
          </a:p>
          <a:p>
            <a:pPr lvl="1">
              <a:buFont typeface="Arial" panose="020B0604020202020204" pitchFamily="34" charset="0"/>
              <a:buChar char="•"/>
            </a:pPr>
            <a:r>
              <a:rPr lang="en-US" dirty="0"/>
              <a:t>Base stations have robust processors, memory, AC power, and high-bandwidth communication links. </a:t>
            </a:r>
          </a:p>
          <a:p>
            <a:pPr lvl="1">
              <a:buFont typeface="Arial" panose="020B0604020202020204" pitchFamily="34" charset="0"/>
              <a:buChar char="•"/>
            </a:pPr>
            <a:r>
              <a:rPr lang="en-US" dirty="0"/>
              <a:t>In this architecture, the base station handles tasks like data querying, control packet broadcasting, routing path selection and maintenance to work as an external network interfacing. </a:t>
            </a:r>
          </a:p>
          <a:p>
            <a:pPr lvl="1">
              <a:buFont typeface="Arial" panose="020B0604020202020204" pitchFamily="34" charset="0"/>
              <a:buChar char="•"/>
            </a:pPr>
            <a:r>
              <a:rPr lang="en-US" dirty="0"/>
              <a:t>Sensor nodes focus on basic functions such as data sensing, packet forwarding and transmitting sensor data to the base station.</a:t>
            </a:r>
          </a:p>
          <a:p>
            <a:pPr lvl="1">
              <a:buFont typeface="Arial" panose="020B0604020202020204" pitchFamily="34" charset="0"/>
              <a:buChar char="•"/>
            </a:pPr>
            <a:r>
              <a:rPr lang="en-US" dirty="0"/>
              <a:t>This division of roles optimizes energy consumption and enhances network efficiency in SEER.</a:t>
            </a:r>
          </a:p>
        </p:txBody>
      </p:sp>
    </p:spTree>
    <p:extLst>
      <p:ext uri="{BB962C8B-B14F-4D97-AF65-F5344CB8AC3E}">
        <p14:creationId xmlns:p14="http://schemas.microsoft.com/office/powerpoint/2010/main" val="328019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513763" y="573165"/>
            <a:ext cx="9002375" cy="1089529"/>
          </a:xfrm>
        </p:spPr>
        <p:txBody>
          <a:bodyPr/>
          <a:lstStyle/>
          <a:p>
            <a:r>
              <a:rPr lang="en-US" sz="3600" dirty="0"/>
              <a:t>SEER Routing Protocol: Assumptions</a:t>
            </a:r>
            <a:endParaRPr lang="en-US" dirty="0"/>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513763" y="1877072"/>
            <a:ext cx="11378753" cy="4805491"/>
          </a:xfrm>
        </p:spPr>
        <p:txBody>
          <a:bodyPr/>
          <a:lstStyle/>
          <a:p>
            <a:pPr marL="845820" lvl="1" indent="-342900">
              <a:buFont typeface="+mj-lt"/>
              <a:buAutoNum type="arabicPeriod"/>
            </a:pPr>
            <a:r>
              <a:rPr lang="en-US" dirty="0"/>
              <a:t>All the sensor nodes are static, i.e., mobility is not supported in SEER.</a:t>
            </a:r>
          </a:p>
          <a:p>
            <a:pPr marL="845820" lvl="1" indent="-342900">
              <a:buFont typeface="+mj-lt"/>
              <a:buAutoNum type="arabicPeriod"/>
            </a:pPr>
            <a:r>
              <a:rPr lang="en-US" dirty="0"/>
              <a:t>Energy consumption for each task is known for specific application. </a:t>
            </a:r>
          </a:p>
          <a:p>
            <a:pPr marL="845820" lvl="1" indent="-342900">
              <a:buFont typeface="+mj-lt"/>
              <a:buAutoNum type="arabicPeriod"/>
            </a:pPr>
            <a:r>
              <a:rPr lang="en-US" dirty="0"/>
              <a:t>All nodes have the same amount of energy available at the beginning of the Data Transmission phase, though it is the case that those nodes within one or two hops of the base station consume more energy during Topology Construction phase. </a:t>
            </a:r>
          </a:p>
          <a:p>
            <a:pPr marL="845820" lvl="1" indent="-342900">
              <a:buFont typeface="+mj-lt"/>
              <a:buAutoNum type="arabicPeriod"/>
            </a:pPr>
            <a:r>
              <a:rPr lang="en-US" dirty="0"/>
              <a:t>Each node consumes the same level of energy for transmitting and receiving one packet. </a:t>
            </a:r>
          </a:p>
          <a:p>
            <a:pPr marL="845820" lvl="1" indent="-342900">
              <a:buFont typeface="+mj-lt"/>
              <a:buAutoNum type="arabicPeriod"/>
            </a:pPr>
            <a:r>
              <a:rPr lang="en-US" dirty="0"/>
              <a:t>SEER has three phases: </a:t>
            </a:r>
          </a:p>
          <a:p>
            <a:pPr lvl="2">
              <a:buFont typeface="Courier New" panose="02070309020205020404" pitchFamily="49" charset="0"/>
              <a:buChar char="o"/>
            </a:pPr>
            <a:r>
              <a:rPr lang="en-US" dirty="0"/>
              <a:t>Topology Construction</a:t>
            </a:r>
          </a:p>
          <a:p>
            <a:pPr lvl="2">
              <a:buFont typeface="Courier New" panose="02070309020205020404" pitchFamily="49" charset="0"/>
              <a:buChar char="o"/>
            </a:pPr>
            <a:r>
              <a:rPr lang="en-US" dirty="0"/>
              <a:t>Data Transmission</a:t>
            </a:r>
          </a:p>
          <a:p>
            <a:pPr lvl="2">
              <a:buFont typeface="Courier New" panose="02070309020205020404" pitchFamily="49" charset="0"/>
              <a:buChar char="o"/>
            </a:pPr>
            <a:r>
              <a:rPr lang="en-US" dirty="0"/>
              <a:t>Route Maintenance </a:t>
            </a:r>
            <a:endParaRPr lang="en-US" dirty="0">
              <a:solidFill>
                <a:schemeClr val="tx1">
                  <a:lumMod val="50000"/>
                </a:schemeClr>
              </a:solidFill>
            </a:endParaRPr>
          </a:p>
        </p:txBody>
      </p:sp>
    </p:spTree>
    <p:extLst>
      <p:ext uri="{BB962C8B-B14F-4D97-AF65-F5344CB8AC3E}">
        <p14:creationId xmlns:p14="http://schemas.microsoft.com/office/powerpoint/2010/main" val="194577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92499" y="864427"/>
            <a:ext cx="6951472" cy="590931"/>
          </a:xfrm>
        </p:spPr>
        <p:txBody>
          <a:bodyPr/>
          <a:lstStyle/>
          <a:p>
            <a:r>
              <a:rPr lang="en-US" dirty="0"/>
              <a:t>1. Topology construction </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257768" y="1650598"/>
            <a:ext cx="11793421" cy="5143607"/>
          </a:xfrm>
        </p:spPr>
        <p:txBody>
          <a:bodyPr/>
          <a:lstStyle/>
          <a:p>
            <a:pPr lvl="1">
              <a:buFont typeface="Arial" panose="020B0604020202020204" pitchFamily="34" charset="0"/>
              <a:buChar char="•"/>
            </a:pPr>
            <a:r>
              <a:rPr lang="en-US" dirty="0"/>
              <a:t>Involves in establishing the relationships and connections between the sensor nodes and the base station.</a:t>
            </a:r>
          </a:p>
          <a:p>
            <a:pPr lvl="1">
              <a:buFont typeface="Arial" panose="020B0604020202020204" pitchFamily="34" charset="0"/>
              <a:buChar char="•"/>
            </a:pPr>
            <a:r>
              <a:rPr lang="en-US" dirty="0"/>
              <a:t>This phase aims to determine how nodes are positioned, who their neighbors are, and how they are interconnected and helps ensure that data can be reliably and optimally transmitted between nodes and to the base station.</a:t>
            </a:r>
          </a:p>
          <a:p>
            <a:pPr lvl="1">
              <a:buFont typeface="Arial" panose="020B0604020202020204" pitchFamily="34" charset="0"/>
              <a:buChar char="•"/>
            </a:pPr>
            <a:r>
              <a:rPr lang="en-US" dirty="0"/>
              <a:t>To initiate the topology construction, the base station first broadcasts a ND (Neighbors Discovery) message to the whole network, each node receiving this message does the following steps:</a:t>
            </a:r>
          </a:p>
          <a:p>
            <a:pPr lvl="2"/>
            <a:r>
              <a:rPr lang="en-US" dirty="0"/>
              <a:t>Records the address </a:t>
            </a:r>
            <a:r>
              <a:rPr lang="en-US" dirty="0" err="1"/>
              <a:t>prev_hop</a:t>
            </a:r>
            <a:r>
              <a:rPr lang="en-US" dirty="0"/>
              <a:t> from which the current node receives the message and stores it in the list </a:t>
            </a:r>
            <a:r>
              <a:rPr lang="en-US" dirty="0" err="1"/>
              <a:t>neighbors_list</a:t>
            </a:r>
            <a:r>
              <a:rPr lang="en-US" dirty="0"/>
              <a:t> in ascending order of message received time.</a:t>
            </a:r>
          </a:p>
          <a:p>
            <a:pPr lvl="2"/>
            <a:r>
              <a:rPr lang="en-US" dirty="0"/>
              <a:t> Changes the address </a:t>
            </a:r>
            <a:r>
              <a:rPr lang="en-US" dirty="0" err="1"/>
              <a:t>prev_hop</a:t>
            </a:r>
            <a:r>
              <a:rPr lang="en-US" dirty="0"/>
              <a:t> to the address of itself.</a:t>
            </a:r>
          </a:p>
          <a:p>
            <a:pPr lvl="2"/>
            <a:r>
              <a:rPr lang="en-US" dirty="0"/>
              <a:t>Checks if the broadcast message has been received by searching </a:t>
            </a:r>
            <a:r>
              <a:rPr lang="en-US" dirty="0" err="1"/>
              <a:t>pkt_seq_num</a:t>
            </a:r>
            <a:r>
              <a:rPr lang="en-US" dirty="0"/>
              <a:t> in the table </a:t>
            </a:r>
            <a:r>
              <a:rPr lang="en-US" dirty="0" err="1"/>
              <a:t>received_pkts</a:t>
            </a:r>
            <a:r>
              <a:rPr lang="en-US" dirty="0"/>
              <a:t>. If the message has already been received once, then drops this ND and does not rebroadcast it. Otherwise stores </a:t>
            </a:r>
            <a:r>
              <a:rPr lang="en-US" dirty="0" err="1"/>
              <a:t>pkt_seq_num</a:t>
            </a:r>
            <a:r>
              <a:rPr lang="en-US" dirty="0"/>
              <a:t> in table </a:t>
            </a:r>
            <a:r>
              <a:rPr lang="en-US" dirty="0" err="1"/>
              <a:t>received_pkts</a:t>
            </a:r>
            <a:r>
              <a:rPr lang="en-US" dirty="0"/>
              <a:t> and rebroadcasts the ND to its neighbors. </a:t>
            </a:r>
          </a:p>
          <a:p>
            <a:pPr lvl="2"/>
            <a:endParaRPr lang="en-US" dirty="0">
              <a:solidFill>
                <a:schemeClr val="tx1">
                  <a:lumMod val="50000"/>
                </a:schemeClr>
              </a:solidFill>
            </a:endParaRPr>
          </a:p>
        </p:txBody>
      </p:sp>
    </p:spTree>
    <p:extLst>
      <p:ext uri="{BB962C8B-B14F-4D97-AF65-F5344CB8AC3E}">
        <p14:creationId xmlns:p14="http://schemas.microsoft.com/office/powerpoint/2010/main" val="324849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92499" y="864427"/>
            <a:ext cx="6951472" cy="590931"/>
          </a:xfrm>
        </p:spPr>
        <p:txBody>
          <a:bodyPr/>
          <a:lstStyle/>
          <a:p>
            <a:r>
              <a:rPr lang="en-US" dirty="0"/>
              <a:t>1. Topology construction</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257768" y="1650598"/>
            <a:ext cx="11793421" cy="5143607"/>
          </a:xfrm>
        </p:spPr>
        <p:txBody>
          <a:bodyPr/>
          <a:lstStyle/>
          <a:p>
            <a:pPr lvl="2">
              <a:buFont typeface="Arial" panose="020B0604020202020204" pitchFamily="34" charset="0"/>
              <a:buChar char="•"/>
            </a:pPr>
            <a:r>
              <a:rPr lang="en-US" dirty="0"/>
              <a:t>Sensor nodes learn about their neighbors by receiving and rebroadcasting ND, base station waits for sometime to ensure ND reaches all nodes in the network.</a:t>
            </a:r>
          </a:p>
          <a:p>
            <a:pPr lvl="2">
              <a:buFont typeface="Arial" panose="020B0604020202020204" pitchFamily="34" charset="0"/>
              <a:buChar char="•"/>
            </a:pPr>
            <a:r>
              <a:rPr lang="en-US" dirty="0"/>
              <a:t>The base station broadcasts NC(Neighbors Collection) message to collect neighbor info from the previous broadcast. Nodes that receive NC perform the similar 3 steps as the previous ND was broadcasted and does this additional step where:</a:t>
            </a:r>
          </a:p>
          <a:p>
            <a:pPr lvl="3"/>
            <a:r>
              <a:rPr lang="en-US" dirty="0"/>
              <a:t>Time the timer </a:t>
            </a:r>
            <a:r>
              <a:rPr lang="en-US" dirty="0" err="1"/>
              <a:t>send_ncr_timer</a:t>
            </a:r>
            <a:r>
              <a:rPr lang="en-US" dirty="0"/>
              <a:t>_ to call after a random delay the function of </a:t>
            </a:r>
            <a:r>
              <a:rPr lang="en-US" dirty="0" err="1"/>
              <a:t>brdcast_ncr</a:t>
            </a:r>
            <a:r>
              <a:rPr lang="en-US" dirty="0"/>
              <a:t> that will broadcast the NCR message</a:t>
            </a:r>
          </a:p>
          <a:p>
            <a:pPr lvl="3"/>
            <a:endParaRPr lang="en-US" dirty="0">
              <a:solidFill>
                <a:schemeClr val="tx1">
                  <a:lumMod val="50000"/>
                </a:schemeClr>
              </a:solidFill>
            </a:endParaRPr>
          </a:p>
          <a:p>
            <a:pPr lvl="8"/>
            <a:r>
              <a:rPr lang="en-US" dirty="0">
                <a:solidFill>
                  <a:schemeClr val="tx1">
                    <a:lumMod val="50000"/>
                  </a:schemeClr>
                </a:solidFill>
                <a:latin typeface="Times New Roman" panose="02020603050405020304" pitchFamily="18" charset="0"/>
              </a:rPr>
              <a:t>                 </a:t>
            </a:r>
          </a:p>
          <a:p>
            <a:pPr marL="960120" lvl="2" indent="0">
              <a:buNone/>
            </a:pPr>
            <a:endParaRPr lang="en-US" dirty="0">
              <a:solidFill>
                <a:schemeClr val="tx1">
                  <a:lumMod val="50000"/>
                </a:schemeClr>
              </a:solidFill>
            </a:endParaRPr>
          </a:p>
        </p:txBody>
      </p:sp>
      <p:pic>
        <p:nvPicPr>
          <p:cNvPr id="5" name="Picture 4">
            <a:extLst>
              <a:ext uri="{FF2B5EF4-FFF2-40B4-BE49-F238E27FC236}">
                <a16:creationId xmlns:a16="http://schemas.microsoft.com/office/drawing/2014/main" id="{8CF3EA96-06D3-6340-8B89-3E220E8D2E0F}"/>
              </a:ext>
            </a:extLst>
          </p:cNvPr>
          <p:cNvPicPr>
            <a:picLocks noChangeAspect="1"/>
          </p:cNvPicPr>
          <p:nvPr/>
        </p:nvPicPr>
        <p:blipFill>
          <a:blip r:embed="rId2"/>
          <a:stretch>
            <a:fillRect/>
          </a:stretch>
        </p:blipFill>
        <p:spPr>
          <a:xfrm>
            <a:off x="4202238" y="4330135"/>
            <a:ext cx="4511144" cy="2464070"/>
          </a:xfrm>
          <a:prstGeom prst="rect">
            <a:avLst/>
          </a:prstGeom>
        </p:spPr>
      </p:pic>
    </p:spTree>
    <p:extLst>
      <p:ext uri="{BB962C8B-B14F-4D97-AF65-F5344CB8AC3E}">
        <p14:creationId xmlns:p14="http://schemas.microsoft.com/office/powerpoint/2010/main" val="192029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1849-99FD-E3D4-241E-D68236EB35BB}"/>
              </a:ext>
            </a:extLst>
          </p:cNvPr>
          <p:cNvSpPr>
            <a:spLocks noGrp="1"/>
          </p:cNvSpPr>
          <p:nvPr>
            <p:ph type="title"/>
          </p:nvPr>
        </p:nvSpPr>
        <p:spPr>
          <a:xfrm>
            <a:off x="492499" y="864427"/>
            <a:ext cx="6951472" cy="590931"/>
          </a:xfrm>
        </p:spPr>
        <p:txBody>
          <a:bodyPr/>
          <a:lstStyle/>
          <a:p>
            <a:r>
              <a:rPr lang="en-US" dirty="0"/>
              <a:t>1. Topology construction </a:t>
            </a:r>
          </a:p>
        </p:txBody>
      </p:sp>
      <p:sp>
        <p:nvSpPr>
          <p:cNvPr id="3" name="Content Placeholder 2">
            <a:extLst>
              <a:ext uri="{FF2B5EF4-FFF2-40B4-BE49-F238E27FC236}">
                <a16:creationId xmlns:a16="http://schemas.microsoft.com/office/drawing/2014/main" id="{EB2968BB-4000-0C81-9376-B352D874C826}"/>
              </a:ext>
            </a:extLst>
          </p:cNvPr>
          <p:cNvSpPr>
            <a:spLocks noGrp="1"/>
          </p:cNvSpPr>
          <p:nvPr>
            <p:ph idx="1"/>
          </p:nvPr>
        </p:nvSpPr>
        <p:spPr>
          <a:xfrm>
            <a:off x="257768" y="1650598"/>
            <a:ext cx="11793421" cy="5143607"/>
          </a:xfrm>
        </p:spPr>
        <p:txBody>
          <a:bodyPr/>
          <a:lstStyle/>
          <a:p>
            <a:pPr lvl="2">
              <a:buFont typeface="Arial" panose="020B0604020202020204" pitchFamily="34" charset="0"/>
              <a:buChar char="•"/>
            </a:pPr>
            <a:r>
              <a:rPr lang="en-US" dirty="0"/>
              <a:t>Sensor nodes on receiving the NC packet, replies a NCR (Neighbors Collection Reply) message to the base station by flooding.</a:t>
            </a:r>
          </a:p>
          <a:p>
            <a:pPr lvl="2">
              <a:buFont typeface="Arial" panose="020B0604020202020204" pitchFamily="34" charset="0"/>
              <a:buChar char="•"/>
            </a:pPr>
            <a:r>
              <a:rPr lang="en-US" dirty="0"/>
              <a:t>In NCR, the source address is set to itself and the destination address is set to the base station. The NCR contains following information - The address of the node and list that has all addresses of its neighbors. Each node receiving this message does the similar 3 steps as the previous ND was broadcasted.</a:t>
            </a:r>
          </a:p>
          <a:p>
            <a:pPr marL="960120" lvl="2" indent="0">
              <a:buNone/>
            </a:pPr>
            <a:endParaRPr lang="en-US" dirty="0">
              <a:solidFill>
                <a:schemeClr val="tx1">
                  <a:lumMod val="50000"/>
                </a:schemeClr>
              </a:solidFill>
            </a:endParaRPr>
          </a:p>
        </p:txBody>
      </p:sp>
      <p:pic>
        <p:nvPicPr>
          <p:cNvPr id="5" name="Picture 4">
            <a:extLst>
              <a:ext uri="{FF2B5EF4-FFF2-40B4-BE49-F238E27FC236}">
                <a16:creationId xmlns:a16="http://schemas.microsoft.com/office/drawing/2014/main" id="{D5EE278F-D16C-80E1-0F97-92AFB55EB72F}"/>
              </a:ext>
            </a:extLst>
          </p:cNvPr>
          <p:cNvPicPr>
            <a:picLocks noChangeAspect="1"/>
          </p:cNvPicPr>
          <p:nvPr/>
        </p:nvPicPr>
        <p:blipFill>
          <a:blip r:embed="rId2"/>
          <a:stretch>
            <a:fillRect/>
          </a:stretch>
        </p:blipFill>
        <p:spPr>
          <a:xfrm>
            <a:off x="3785189" y="4004225"/>
            <a:ext cx="5140843" cy="2406353"/>
          </a:xfrm>
          <a:prstGeom prst="rect">
            <a:avLst/>
          </a:prstGeom>
        </p:spPr>
      </p:pic>
    </p:spTree>
    <p:extLst>
      <p:ext uri="{BB962C8B-B14F-4D97-AF65-F5344CB8AC3E}">
        <p14:creationId xmlns:p14="http://schemas.microsoft.com/office/powerpoint/2010/main" val="1546491417"/>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4833</TotalTime>
  <Words>4107</Words>
  <Application>Microsoft Office PowerPoint</Application>
  <PresentationFormat>Widescreen</PresentationFormat>
  <Paragraphs>238</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Courier New</vt:lpstr>
      <vt:lpstr>Roboto</vt:lpstr>
      <vt:lpstr>System Font Regular</vt:lpstr>
      <vt:lpstr>Times New Roman</vt:lpstr>
      <vt:lpstr>Wingdings</vt:lpstr>
      <vt:lpstr>Office Theme</vt:lpstr>
      <vt:lpstr>CSE 707: Wireless Networks Security Secure Multipath Routing Protocol for Wireless Sensor Networks   27th International Conference on Distributed Computing Systems Workshops       By Nidal Nasser and Yunfeng Chen Guided By  Prof.  Shambhu J. Upadhyaya  presented by Rahul Kulkarni  sai Vineeth arumalla </vt:lpstr>
      <vt:lpstr>INTRODUCTION</vt:lpstr>
      <vt:lpstr>PROBLEM STATEMENT</vt:lpstr>
      <vt:lpstr>Secure and EnergyEfficient Multipath Routing Protocol </vt:lpstr>
      <vt:lpstr>SEER Routing Protocol: Overview Assumptions</vt:lpstr>
      <vt:lpstr>SEER Routing Protocol: Assumptions</vt:lpstr>
      <vt:lpstr>1. Topology construction </vt:lpstr>
      <vt:lpstr>1. Topology construction</vt:lpstr>
      <vt:lpstr>1. Topology construction </vt:lpstr>
      <vt:lpstr>1. Topology construction </vt:lpstr>
      <vt:lpstr>1. Topology construction </vt:lpstr>
      <vt:lpstr>2. Data transmission</vt:lpstr>
      <vt:lpstr>2. Data transmission</vt:lpstr>
      <vt:lpstr>2. Data transmission</vt:lpstr>
      <vt:lpstr>2. Data transmission</vt:lpstr>
      <vt:lpstr>3. Route maintenance</vt:lpstr>
      <vt:lpstr>Security Feature of SEER </vt:lpstr>
      <vt:lpstr>Defending wormhole and sinkhole attacks</vt:lpstr>
      <vt:lpstr>Defending wormhole and sinkhole attacks</vt:lpstr>
      <vt:lpstr>Defending selective forwarding attacks </vt:lpstr>
      <vt:lpstr>Performance Evaluation – Setup Overview</vt:lpstr>
      <vt:lpstr>Performance Evaluation – Setup Overview</vt:lpstr>
      <vt:lpstr>Performance Evaluation SEER and Directed Diffusion (Network Throughput) in Normal Condition</vt:lpstr>
      <vt:lpstr>Performance Evaluation SEER and Directed Diffusion (Control Overhead) in Normal Condition</vt:lpstr>
      <vt:lpstr>Performance Evaluation SEER and Directed Diffusion (Network Lifetime) in Normal Condition</vt:lpstr>
      <vt:lpstr>Performance Evaluation SEER and Directed Diffusion (Network Throughput) in 20% Malicious Condition</vt:lpstr>
      <vt:lpstr>Performance Evaluation SEER and Directed Diffusion (Control Overhead) in 20% Malicious Condition</vt:lpstr>
      <vt:lpstr>Performance Evaluation SEER and Directed Diffusion (Network Lifetime) in 20% Malicious Condition</vt:lpstr>
      <vt:lpstr>Conclusion</vt:lpstr>
      <vt:lpstr>SASC: Secure and Authentication-Based Sensor Cloud Architecture for Intelligent Internet of Things  Khalid Haseeb, Ahmad Almogren, Ikram Ud Din, Naveed Islam and Ayman Altameem https://doi.org/10.3390/s20092468 Received: 18 February 2020 / Revised: 4 April 2020 / Accepted: 21 April 2020 / Published: 27 April 2020 </vt:lpstr>
      <vt:lpstr>SASC: Secure and Authentication-Based Sensor Cloud Architecture for Intelligent Internet of Things  Khalid Haseeb, Ahmad Almogren, Ikram Ud Din, Naveed Islam and Ayman Altameem https://doi.org/10.3390/s20092468 Received: 18 February 2020 / Revised: 4 April 2020 / Accepted: 21 April 2020 / Published: 27 April 2020 </vt:lpstr>
      <vt:lpstr>SASC: Secure and Authentication-Based Sensor Cloud Architecture </vt:lpstr>
      <vt:lpstr>SASC: Secure and Authentication-Based Sensor Cloud Architecture Numerical Results: </vt:lpstr>
      <vt:lpstr>Secret Sharing-Based Energy-Aware and Multi-Hop Routing Protocol for IoT Based WSNs  KHALID HASEEB, NAVEED ISLAM , AHMAD ALMOGREN, (Senior Member, IEEE), IKRAM UD DIN(Senior Member, IEEE), HISHAM N. ALMAJED , AND NADRA GUIZANI June 2019 DOI:10.1109/ACCESS.2019.2922971</vt:lpstr>
      <vt:lpstr>Secret Sharing-Based Energy-Aware and Multi-Hop Routing Protocol</vt:lpstr>
      <vt:lpstr>Secret Sharing-Based Energy-Aware and Multi-Hop Routing Protocol for IoT Based WSNs  Numerical Results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spoof detection using VGG presented by  Rahul Kulkarni and sai Vineetth arumalla</dc:title>
  <dc:creator>Rahul Kulkarni</dc:creator>
  <cp:lastModifiedBy>Rahul Kulkarni</cp:lastModifiedBy>
  <cp:revision>1</cp:revision>
  <dcterms:created xsi:type="dcterms:W3CDTF">2023-05-01T05:34:41Z</dcterms:created>
  <dcterms:modified xsi:type="dcterms:W3CDTF">2023-11-04T21:08:59Z</dcterms:modified>
</cp:coreProperties>
</file>